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3" r:id="rId6"/>
    <p:sldId id="264" r:id="rId7"/>
    <p:sldId id="266" r:id="rId8"/>
    <p:sldId id="267" r:id="rId9"/>
    <p:sldId id="271" r:id="rId10"/>
    <p:sldId id="273" r:id="rId11"/>
    <p:sldId id="274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12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8A23-DF69-45DB-B340-9027DCF9546F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169-EC18-46AF-BBD4-727FB45AB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8A23-DF69-45DB-B340-9027DCF9546F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169-EC18-46AF-BBD4-727FB45AB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07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8A23-DF69-45DB-B340-9027DCF9546F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169-EC18-46AF-BBD4-727FB45AB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37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8A23-DF69-45DB-B340-9027DCF9546F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169-EC18-46AF-BBD4-727FB45AB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74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8A23-DF69-45DB-B340-9027DCF9546F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169-EC18-46AF-BBD4-727FB45AB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88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8A23-DF69-45DB-B340-9027DCF9546F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169-EC18-46AF-BBD4-727FB45AB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70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8A23-DF69-45DB-B340-9027DCF9546F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169-EC18-46AF-BBD4-727FB45AB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32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8A23-DF69-45DB-B340-9027DCF9546F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169-EC18-46AF-BBD4-727FB45AB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4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8A23-DF69-45DB-B340-9027DCF9546F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169-EC18-46AF-BBD4-727FB45AB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85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8A23-DF69-45DB-B340-9027DCF9546F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169-EC18-46AF-BBD4-727FB45AB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2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8A23-DF69-45DB-B340-9027DCF9546F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169-EC18-46AF-BBD4-727FB45AB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5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38A23-DF69-45DB-B340-9027DCF9546F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8A169-EC18-46AF-BBD4-727FB45AB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87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!!!!!Мероприятия2017\2017-08-24-Августовское совещание\ПоповаИВ\ФЦПР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72" y="1678073"/>
            <a:ext cx="4804414" cy="91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5384" y="2282096"/>
            <a:ext cx="7373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Научно-методическое сопровождение ФЦПРО </a:t>
            </a:r>
            <a:r>
              <a:rPr lang="ru-RU" sz="2400" b="1" dirty="0" smtClean="0">
                <a:solidFill>
                  <a:srgbClr val="0070C0"/>
                </a:solidFill>
              </a:rPr>
              <a:t>2.2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dirty="0" smtClean="0"/>
              <a:t>“</a:t>
            </a:r>
            <a:r>
              <a:rPr lang="ru-RU" sz="2400" dirty="0" smtClean="0"/>
              <a:t>Повышение </a:t>
            </a:r>
            <a:r>
              <a:rPr lang="ru-RU" sz="2400" dirty="0"/>
              <a:t>качества образования в школах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с </a:t>
            </a:r>
            <a:r>
              <a:rPr lang="ru-RU" sz="2400" dirty="0"/>
              <a:t>низкими </a:t>
            </a:r>
            <a:r>
              <a:rPr lang="ru-RU" sz="2400" dirty="0" smtClean="0"/>
              <a:t>результатами </a:t>
            </a:r>
            <a:r>
              <a:rPr lang="ru-RU" sz="2400" dirty="0"/>
              <a:t>обучения и в школах,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функционирующих в </a:t>
            </a:r>
            <a:r>
              <a:rPr lang="ru-RU" sz="2400" dirty="0"/>
              <a:t>неблагоприятных социальных </a:t>
            </a:r>
            <a:endParaRPr lang="en-US" sz="2400" dirty="0" smtClean="0"/>
          </a:p>
          <a:p>
            <a:r>
              <a:rPr lang="ru-RU" sz="2400" dirty="0" smtClean="0"/>
              <a:t>условиях</a:t>
            </a:r>
            <a:r>
              <a:rPr lang="ru-RU" sz="2400" dirty="0"/>
              <a:t>, </a:t>
            </a:r>
            <a:r>
              <a:rPr lang="ru-RU" sz="2400" dirty="0" smtClean="0"/>
              <a:t>путем </a:t>
            </a:r>
            <a:r>
              <a:rPr lang="ru-RU" sz="2400" dirty="0"/>
              <a:t>реализации региональных проектов </a:t>
            </a:r>
            <a:endParaRPr lang="en-US" sz="2400" dirty="0" smtClean="0"/>
          </a:p>
          <a:p>
            <a:r>
              <a:rPr lang="ru-RU" sz="2400" dirty="0" smtClean="0"/>
              <a:t>и </a:t>
            </a:r>
            <a:r>
              <a:rPr lang="ru-RU" sz="2400" dirty="0"/>
              <a:t>распространение их </a:t>
            </a:r>
            <a:r>
              <a:rPr lang="ru-RU" sz="2400" dirty="0" smtClean="0"/>
              <a:t>результатов</a:t>
            </a:r>
            <a:r>
              <a:rPr lang="en-US" sz="2400" dirty="0" smtClean="0"/>
              <a:t>”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8514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4098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Научно-методическая деятельность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764704"/>
            <a:ext cx="8513677" cy="837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9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Региональный конкурс муниципальных и школьных </a:t>
            </a:r>
          </a:p>
          <a:p>
            <a:pPr>
              <a:lnSpc>
                <a:spcPts val="29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программ улучшения образовательных результатов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46748"/>
            <a:ext cx="504056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/>
              <a:t>Школьные программы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- МБОУ «</a:t>
            </a:r>
            <a:r>
              <a:rPr lang="ru-RU" dirty="0" err="1" smtClean="0"/>
              <a:t>Заостровская</a:t>
            </a:r>
            <a:r>
              <a:rPr lang="ru-RU" dirty="0" smtClean="0"/>
              <a:t> средняя школа»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- МБОУ «Средняя общеобразовательная школа № 9», г. Северодвинск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- МБОУ «Средняя общеобразовательная школа № 6 с углубленным изучением иностранных языков», г. Северодвинск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- МБОУ «Средняя общеобразовательная школа № 5», г. Северодвинск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- МБОУ «Средняя общеобразовательная школа № 23», г. Северодвинск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- МБОУ «Открытая (сменная) школа»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- МБОУ «</a:t>
            </a:r>
            <a:r>
              <a:rPr lang="ru-RU" dirty="0" err="1" smtClean="0"/>
              <a:t>Фоминская</a:t>
            </a:r>
            <a:r>
              <a:rPr lang="ru-RU" dirty="0" smtClean="0"/>
              <a:t> средняя общеобразовательная школа»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1646748"/>
            <a:ext cx="338437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/>
              <a:t>Муниципальные программы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- МКУ «Управление образования Администрации Северодвинска»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- Управление образования и культуры администрации муниципального образования  «</a:t>
            </a:r>
            <a:r>
              <a:rPr lang="ru-RU" dirty="0" err="1" smtClean="0"/>
              <a:t>Вилегодский</a:t>
            </a:r>
            <a:r>
              <a:rPr lang="ru-RU" dirty="0" smtClean="0"/>
              <a:t> муниципальный район»</a:t>
            </a:r>
          </a:p>
        </p:txBody>
      </p:sp>
    </p:spTree>
    <p:extLst>
      <p:ext uri="{BB962C8B-B14F-4D97-AF65-F5344CB8AC3E}">
        <p14:creationId xmlns:p14="http://schemas.microsoft.com/office/powerpoint/2010/main" val="246674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4098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Научно-методическая деятельность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764704"/>
            <a:ext cx="4391459" cy="466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9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Разработка рекомендаций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84784"/>
            <a:ext cx="835292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/>
              <a:t>- по проектированию и реализации муниципальных и школьных программ улучшения образовательных результатов учащихся общеобразовательных организаций;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- по модернизации уклада школьной жизни;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- по вовлечению родителей как помощников в деятельности по улучшению образовательных результатов детей и снижению влияния негативной субкультуры;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- по внедрению механизмов индивидуализации образовательных маршрутов каждого ученика;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- по развитию форм участия родителей и сообществ в повседневной жизни школы;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- по проектированию локальных нормативных актов, регламентирующих принцип коллегиальности в управлении образовательной организацией через участие педагогов в принятии решений.</a:t>
            </a:r>
          </a:p>
        </p:txBody>
      </p:sp>
    </p:spTree>
    <p:extLst>
      <p:ext uri="{BB962C8B-B14F-4D97-AF65-F5344CB8AC3E}">
        <p14:creationId xmlns:p14="http://schemas.microsoft.com/office/powerpoint/2010/main" val="350977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-1764704" y="4869160"/>
            <a:ext cx="13753528" cy="42484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5536" y="476672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Информационно-методическое сопровождение</a:t>
            </a:r>
          </a:p>
        </p:txBody>
      </p:sp>
      <p:pic>
        <p:nvPicPr>
          <p:cNvPr id="3074" name="Picture 2" descr="I:\!!!!!Мероприятия2017\2017-12-18-Учёный совет\сайт__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3298"/>
            <a:ext cx="6695653" cy="56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:\!!!!!Мероприятия2017\2017-12-18-Учёный совет\Пособи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7" y="1901782"/>
            <a:ext cx="2791231" cy="321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8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6009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Направления реализации ФЦПРО 2.2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484188" y="2593976"/>
            <a:ext cx="2208212" cy="950913"/>
          </a:xfrm>
          <a:custGeom>
            <a:avLst/>
            <a:gdLst>
              <a:gd name="T0" fmla="*/ 69 w 8116"/>
              <a:gd name="T1" fmla="*/ 0 h 3493"/>
              <a:gd name="T2" fmla="*/ 8047 w 8116"/>
              <a:gd name="T3" fmla="*/ 0 h 3493"/>
              <a:gd name="T4" fmla="*/ 8116 w 8116"/>
              <a:gd name="T5" fmla="*/ 70 h 3493"/>
              <a:gd name="T6" fmla="*/ 8116 w 8116"/>
              <a:gd name="T7" fmla="*/ 3424 h 3493"/>
              <a:gd name="T8" fmla="*/ 8047 w 8116"/>
              <a:gd name="T9" fmla="*/ 3493 h 3493"/>
              <a:gd name="T10" fmla="*/ 69 w 8116"/>
              <a:gd name="T11" fmla="*/ 3493 h 3493"/>
              <a:gd name="T12" fmla="*/ 0 w 8116"/>
              <a:gd name="T13" fmla="*/ 3424 h 3493"/>
              <a:gd name="T14" fmla="*/ 0 w 8116"/>
              <a:gd name="T15" fmla="*/ 70 h 3493"/>
              <a:gd name="T16" fmla="*/ 69 w 8116"/>
              <a:gd name="T17" fmla="*/ 0 h 3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16" h="3493">
                <a:moveTo>
                  <a:pt x="69" y="0"/>
                </a:moveTo>
                <a:lnTo>
                  <a:pt x="8047" y="0"/>
                </a:lnTo>
                <a:cubicBezTo>
                  <a:pt x="8085" y="0"/>
                  <a:pt x="8116" y="31"/>
                  <a:pt x="8116" y="70"/>
                </a:cubicBezTo>
                <a:lnTo>
                  <a:pt x="8116" y="3424"/>
                </a:lnTo>
                <a:cubicBezTo>
                  <a:pt x="8116" y="3462"/>
                  <a:pt x="8085" y="3493"/>
                  <a:pt x="8047" y="3493"/>
                </a:cubicBezTo>
                <a:lnTo>
                  <a:pt x="69" y="3493"/>
                </a:lnTo>
                <a:cubicBezTo>
                  <a:pt x="31" y="3493"/>
                  <a:pt x="0" y="3462"/>
                  <a:pt x="0" y="3424"/>
                </a:cubicBezTo>
                <a:lnTo>
                  <a:pt x="0" y="70"/>
                </a:lnTo>
                <a:cubicBezTo>
                  <a:pt x="0" y="31"/>
                  <a:pt x="31" y="0"/>
                  <a:pt x="69" y="0"/>
                </a:cubicBezTo>
                <a:close/>
              </a:path>
            </a:pathLst>
          </a:custGeom>
          <a:solidFill>
            <a:srgbClr val="FFFFFF"/>
          </a:solidFill>
          <a:ln w="19050" cap="flat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585788" y="2840038"/>
            <a:ext cx="1882775" cy="460375"/>
          </a:xfrm>
          <a:custGeom>
            <a:avLst/>
            <a:gdLst>
              <a:gd name="T0" fmla="*/ 178 w 6915"/>
              <a:gd name="T1" fmla="*/ 590 h 1691"/>
              <a:gd name="T2" fmla="*/ 332 w 6915"/>
              <a:gd name="T3" fmla="*/ 74 h 1691"/>
              <a:gd name="T4" fmla="*/ 760 w 6915"/>
              <a:gd name="T5" fmla="*/ 265 h 1691"/>
              <a:gd name="T6" fmla="*/ 696 w 6915"/>
              <a:gd name="T7" fmla="*/ 309 h 1691"/>
              <a:gd name="T8" fmla="*/ 817 w 6915"/>
              <a:gd name="T9" fmla="*/ 530 h 1691"/>
              <a:gd name="T10" fmla="*/ 1494 w 6915"/>
              <a:gd name="T11" fmla="*/ 201 h 1691"/>
              <a:gd name="T12" fmla="*/ 1267 w 6915"/>
              <a:gd name="T13" fmla="*/ 404 h 1691"/>
              <a:gd name="T14" fmla="*/ 1878 w 6915"/>
              <a:gd name="T15" fmla="*/ 616 h 1691"/>
              <a:gd name="T16" fmla="*/ 1930 w 6915"/>
              <a:gd name="T17" fmla="*/ 259 h 1691"/>
              <a:gd name="T18" fmla="*/ 2023 w 6915"/>
              <a:gd name="T19" fmla="*/ 270 h 1691"/>
              <a:gd name="T20" fmla="*/ 1735 w 6915"/>
              <a:gd name="T21" fmla="*/ 467 h 1691"/>
              <a:gd name="T22" fmla="*/ 2293 w 6915"/>
              <a:gd name="T23" fmla="*/ 360 h 1691"/>
              <a:gd name="T24" fmla="*/ 2368 w 6915"/>
              <a:gd name="T25" fmla="*/ 387 h 1691"/>
              <a:gd name="T26" fmla="*/ 2360 w 6915"/>
              <a:gd name="T27" fmla="*/ 495 h 1691"/>
              <a:gd name="T28" fmla="*/ 2869 w 6915"/>
              <a:gd name="T29" fmla="*/ 528 h 1691"/>
              <a:gd name="T30" fmla="*/ 2781 w 6915"/>
              <a:gd name="T31" fmla="*/ 276 h 1691"/>
              <a:gd name="T32" fmla="*/ 3270 w 6915"/>
              <a:gd name="T33" fmla="*/ 392 h 1691"/>
              <a:gd name="T34" fmla="*/ 3232 w 6915"/>
              <a:gd name="T35" fmla="*/ 342 h 1691"/>
              <a:gd name="T36" fmla="*/ 3252 w 6915"/>
              <a:gd name="T37" fmla="*/ 455 h 1691"/>
              <a:gd name="T38" fmla="*/ 3411 w 6915"/>
              <a:gd name="T39" fmla="*/ 446 h 1691"/>
              <a:gd name="T40" fmla="*/ 3409 w 6915"/>
              <a:gd name="T41" fmla="*/ 308 h 1691"/>
              <a:gd name="T42" fmla="*/ 3801 w 6915"/>
              <a:gd name="T43" fmla="*/ 621 h 1691"/>
              <a:gd name="T44" fmla="*/ 3641 w 6915"/>
              <a:gd name="T45" fmla="*/ 553 h 1691"/>
              <a:gd name="T46" fmla="*/ 3976 w 6915"/>
              <a:gd name="T47" fmla="*/ 243 h 1691"/>
              <a:gd name="T48" fmla="*/ 4433 w 6915"/>
              <a:gd name="T49" fmla="*/ 172 h 1691"/>
              <a:gd name="T50" fmla="*/ 4553 w 6915"/>
              <a:gd name="T51" fmla="*/ 359 h 1691"/>
              <a:gd name="T52" fmla="*/ 4806 w 6915"/>
              <a:gd name="T53" fmla="*/ 243 h 1691"/>
              <a:gd name="T54" fmla="*/ 4732 w 6915"/>
              <a:gd name="T55" fmla="*/ 471 h 1691"/>
              <a:gd name="T56" fmla="*/ 5188 w 6915"/>
              <a:gd name="T57" fmla="*/ 621 h 1691"/>
              <a:gd name="T58" fmla="*/ 5630 w 6915"/>
              <a:gd name="T59" fmla="*/ 181 h 1691"/>
              <a:gd name="T60" fmla="*/ 5705 w 6915"/>
              <a:gd name="T61" fmla="*/ 621 h 1691"/>
              <a:gd name="T62" fmla="*/ 6179 w 6915"/>
              <a:gd name="T63" fmla="*/ 379 h 1691"/>
              <a:gd name="T64" fmla="*/ 6184 w 6915"/>
              <a:gd name="T65" fmla="*/ 188 h 1691"/>
              <a:gd name="T66" fmla="*/ 6385 w 6915"/>
              <a:gd name="T67" fmla="*/ 566 h 1691"/>
              <a:gd name="T68" fmla="*/ 6379 w 6915"/>
              <a:gd name="T69" fmla="*/ 428 h 1691"/>
              <a:gd name="T70" fmla="*/ 6525 w 6915"/>
              <a:gd name="T71" fmla="*/ 621 h 1691"/>
              <a:gd name="T72" fmla="*/ 6649 w 6915"/>
              <a:gd name="T73" fmla="*/ 264 h 1691"/>
              <a:gd name="T74" fmla="*/ 468 w 6915"/>
              <a:gd name="T75" fmla="*/ 1691 h 1691"/>
              <a:gd name="T76" fmla="*/ 110 w 6915"/>
              <a:gd name="T77" fmla="*/ 1506 h 1691"/>
              <a:gd name="T78" fmla="*/ 582 w 6915"/>
              <a:gd name="T79" fmla="*/ 1179 h 1691"/>
              <a:gd name="T80" fmla="*/ 606 w 6915"/>
              <a:gd name="T81" fmla="*/ 1305 h 1691"/>
              <a:gd name="T82" fmla="*/ 1250 w 6915"/>
              <a:gd name="T83" fmla="*/ 1396 h 1691"/>
              <a:gd name="T84" fmla="*/ 1163 w 6915"/>
              <a:gd name="T85" fmla="*/ 1127 h 1691"/>
              <a:gd name="T86" fmla="*/ 1440 w 6915"/>
              <a:gd name="T87" fmla="*/ 1127 h 1691"/>
              <a:gd name="T88" fmla="*/ 2234 w 6915"/>
              <a:gd name="T89" fmla="*/ 1435 h 1691"/>
              <a:gd name="T90" fmla="*/ 1909 w 6915"/>
              <a:gd name="T91" fmla="*/ 1366 h 1691"/>
              <a:gd name="T92" fmla="*/ 1914 w 6915"/>
              <a:gd name="T93" fmla="*/ 1305 h 1691"/>
              <a:gd name="T94" fmla="*/ 2315 w 6915"/>
              <a:gd name="T95" fmla="*/ 1569 h 1691"/>
              <a:gd name="T96" fmla="*/ 2867 w 6915"/>
              <a:gd name="T97" fmla="*/ 1299 h 1691"/>
              <a:gd name="T98" fmla="*/ 3047 w 6915"/>
              <a:gd name="T99" fmla="*/ 1488 h 1691"/>
              <a:gd name="T100" fmla="*/ 3517 w 6915"/>
              <a:gd name="T101" fmla="*/ 1127 h 1691"/>
              <a:gd name="T102" fmla="*/ 3743 w 6915"/>
              <a:gd name="T103" fmla="*/ 1167 h 1691"/>
              <a:gd name="T104" fmla="*/ 3788 w 6915"/>
              <a:gd name="T105" fmla="*/ 1473 h 1691"/>
              <a:gd name="T106" fmla="*/ 4473 w 6915"/>
              <a:gd name="T107" fmla="*/ 1534 h 1691"/>
              <a:gd name="T108" fmla="*/ 4418 w 6915"/>
              <a:gd name="T109" fmla="*/ 1201 h 1691"/>
              <a:gd name="T110" fmla="*/ 4914 w 6915"/>
              <a:gd name="T111" fmla="*/ 1189 h 1691"/>
              <a:gd name="T112" fmla="*/ 5152 w 6915"/>
              <a:gd name="T113" fmla="*/ 1299 h 1691"/>
              <a:gd name="T114" fmla="*/ 5268 w 6915"/>
              <a:gd name="T115" fmla="*/ 1434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915" h="1691">
                <a:moveTo>
                  <a:pt x="41" y="326"/>
                </a:moveTo>
                <a:cubicBezTo>
                  <a:pt x="41" y="225"/>
                  <a:pt x="68" y="147"/>
                  <a:pt x="122" y="90"/>
                </a:cubicBezTo>
                <a:cubicBezTo>
                  <a:pt x="176" y="33"/>
                  <a:pt x="246" y="5"/>
                  <a:pt x="331" y="5"/>
                </a:cubicBezTo>
                <a:cubicBezTo>
                  <a:pt x="387" y="5"/>
                  <a:pt x="438" y="18"/>
                  <a:pt x="483" y="45"/>
                </a:cubicBezTo>
                <a:cubicBezTo>
                  <a:pt x="527" y="71"/>
                  <a:pt x="562" y="109"/>
                  <a:pt x="585" y="156"/>
                </a:cubicBezTo>
                <a:cubicBezTo>
                  <a:pt x="609" y="204"/>
                  <a:pt x="621" y="258"/>
                  <a:pt x="621" y="319"/>
                </a:cubicBezTo>
                <a:cubicBezTo>
                  <a:pt x="621" y="380"/>
                  <a:pt x="608" y="435"/>
                  <a:pt x="583" y="484"/>
                </a:cubicBezTo>
                <a:cubicBezTo>
                  <a:pt x="559" y="532"/>
                  <a:pt x="523" y="569"/>
                  <a:pt x="478" y="594"/>
                </a:cubicBezTo>
                <a:cubicBezTo>
                  <a:pt x="432" y="619"/>
                  <a:pt x="383" y="631"/>
                  <a:pt x="331" y="631"/>
                </a:cubicBezTo>
                <a:cubicBezTo>
                  <a:pt x="274" y="631"/>
                  <a:pt x="223" y="617"/>
                  <a:pt x="178" y="590"/>
                </a:cubicBezTo>
                <a:cubicBezTo>
                  <a:pt x="133" y="562"/>
                  <a:pt x="99" y="525"/>
                  <a:pt x="75" y="477"/>
                </a:cubicBezTo>
                <a:cubicBezTo>
                  <a:pt x="52" y="429"/>
                  <a:pt x="41" y="379"/>
                  <a:pt x="41" y="326"/>
                </a:cubicBezTo>
                <a:close/>
                <a:moveTo>
                  <a:pt x="124" y="327"/>
                </a:moveTo>
                <a:cubicBezTo>
                  <a:pt x="124" y="400"/>
                  <a:pt x="143" y="458"/>
                  <a:pt x="183" y="500"/>
                </a:cubicBezTo>
                <a:cubicBezTo>
                  <a:pt x="222" y="541"/>
                  <a:pt x="271" y="562"/>
                  <a:pt x="330" y="562"/>
                </a:cubicBezTo>
                <a:cubicBezTo>
                  <a:pt x="391" y="562"/>
                  <a:pt x="440" y="541"/>
                  <a:pt x="479" y="499"/>
                </a:cubicBezTo>
                <a:cubicBezTo>
                  <a:pt x="518" y="457"/>
                  <a:pt x="538" y="397"/>
                  <a:pt x="538" y="319"/>
                </a:cubicBezTo>
                <a:cubicBezTo>
                  <a:pt x="538" y="269"/>
                  <a:pt x="529" y="226"/>
                  <a:pt x="513" y="190"/>
                </a:cubicBezTo>
                <a:cubicBezTo>
                  <a:pt x="496" y="153"/>
                  <a:pt x="472" y="124"/>
                  <a:pt x="440" y="104"/>
                </a:cubicBezTo>
                <a:cubicBezTo>
                  <a:pt x="407" y="84"/>
                  <a:pt x="371" y="74"/>
                  <a:pt x="332" y="74"/>
                </a:cubicBezTo>
                <a:cubicBezTo>
                  <a:pt x="275" y="74"/>
                  <a:pt x="226" y="93"/>
                  <a:pt x="185" y="132"/>
                </a:cubicBezTo>
                <a:cubicBezTo>
                  <a:pt x="144" y="171"/>
                  <a:pt x="124" y="236"/>
                  <a:pt x="124" y="327"/>
                </a:cubicBezTo>
                <a:close/>
                <a:moveTo>
                  <a:pt x="1035" y="0"/>
                </a:moveTo>
                <a:lnTo>
                  <a:pt x="1101" y="1"/>
                </a:lnTo>
                <a:cubicBezTo>
                  <a:pt x="1098" y="31"/>
                  <a:pt x="1091" y="51"/>
                  <a:pt x="1081" y="63"/>
                </a:cubicBezTo>
                <a:cubicBezTo>
                  <a:pt x="1071" y="74"/>
                  <a:pt x="1058" y="82"/>
                  <a:pt x="1042" y="85"/>
                </a:cubicBezTo>
                <a:cubicBezTo>
                  <a:pt x="1027" y="88"/>
                  <a:pt x="995" y="90"/>
                  <a:pt x="949" y="90"/>
                </a:cubicBezTo>
                <a:cubicBezTo>
                  <a:pt x="888" y="90"/>
                  <a:pt x="846" y="96"/>
                  <a:pt x="824" y="108"/>
                </a:cubicBezTo>
                <a:cubicBezTo>
                  <a:pt x="802" y="120"/>
                  <a:pt x="786" y="139"/>
                  <a:pt x="776" y="165"/>
                </a:cubicBezTo>
                <a:cubicBezTo>
                  <a:pt x="766" y="191"/>
                  <a:pt x="761" y="224"/>
                  <a:pt x="760" y="265"/>
                </a:cubicBezTo>
                <a:cubicBezTo>
                  <a:pt x="779" y="237"/>
                  <a:pt x="800" y="216"/>
                  <a:pt x="826" y="202"/>
                </a:cubicBezTo>
                <a:cubicBezTo>
                  <a:pt x="851" y="188"/>
                  <a:pt x="879" y="181"/>
                  <a:pt x="910" y="181"/>
                </a:cubicBezTo>
                <a:cubicBezTo>
                  <a:pt x="968" y="181"/>
                  <a:pt x="1016" y="201"/>
                  <a:pt x="1053" y="241"/>
                </a:cubicBezTo>
                <a:cubicBezTo>
                  <a:pt x="1091" y="280"/>
                  <a:pt x="1110" y="334"/>
                  <a:pt x="1110" y="401"/>
                </a:cubicBezTo>
                <a:cubicBezTo>
                  <a:pt x="1110" y="453"/>
                  <a:pt x="1100" y="495"/>
                  <a:pt x="1081" y="527"/>
                </a:cubicBezTo>
                <a:cubicBezTo>
                  <a:pt x="1062" y="560"/>
                  <a:pt x="1040" y="585"/>
                  <a:pt x="1014" y="603"/>
                </a:cubicBezTo>
                <a:cubicBezTo>
                  <a:pt x="988" y="621"/>
                  <a:pt x="952" y="630"/>
                  <a:pt x="907" y="630"/>
                </a:cubicBezTo>
                <a:cubicBezTo>
                  <a:pt x="855" y="630"/>
                  <a:pt x="815" y="618"/>
                  <a:pt x="786" y="594"/>
                </a:cubicBezTo>
                <a:cubicBezTo>
                  <a:pt x="757" y="571"/>
                  <a:pt x="735" y="540"/>
                  <a:pt x="719" y="503"/>
                </a:cubicBezTo>
                <a:cubicBezTo>
                  <a:pt x="704" y="466"/>
                  <a:pt x="696" y="401"/>
                  <a:pt x="696" y="309"/>
                </a:cubicBezTo>
                <a:cubicBezTo>
                  <a:pt x="696" y="193"/>
                  <a:pt x="716" y="115"/>
                  <a:pt x="755" y="75"/>
                </a:cubicBezTo>
                <a:cubicBezTo>
                  <a:pt x="794" y="35"/>
                  <a:pt x="854" y="15"/>
                  <a:pt x="935" y="15"/>
                </a:cubicBezTo>
                <a:cubicBezTo>
                  <a:pt x="986" y="15"/>
                  <a:pt x="1015" y="14"/>
                  <a:pt x="1021" y="12"/>
                </a:cubicBezTo>
                <a:cubicBezTo>
                  <a:pt x="1028" y="10"/>
                  <a:pt x="1033" y="6"/>
                  <a:pt x="1035" y="0"/>
                </a:cubicBezTo>
                <a:close/>
                <a:moveTo>
                  <a:pt x="1032" y="399"/>
                </a:moveTo>
                <a:cubicBezTo>
                  <a:pt x="1032" y="354"/>
                  <a:pt x="1021" y="316"/>
                  <a:pt x="1000" y="287"/>
                </a:cubicBezTo>
                <a:cubicBezTo>
                  <a:pt x="978" y="258"/>
                  <a:pt x="948" y="243"/>
                  <a:pt x="908" y="243"/>
                </a:cubicBezTo>
                <a:cubicBezTo>
                  <a:pt x="867" y="243"/>
                  <a:pt x="835" y="259"/>
                  <a:pt x="813" y="290"/>
                </a:cubicBezTo>
                <a:cubicBezTo>
                  <a:pt x="791" y="320"/>
                  <a:pt x="780" y="361"/>
                  <a:pt x="780" y="413"/>
                </a:cubicBezTo>
                <a:cubicBezTo>
                  <a:pt x="780" y="464"/>
                  <a:pt x="792" y="503"/>
                  <a:pt x="817" y="530"/>
                </a:cubicBezTo>
                <a:cubicBezTo>
                  <a:pt x="841" y="557"/>
                  <a:pt x="872" y="570"/>
                  <a:pt x="908" y="570"/>
                </a:cubicBezTo>
                <a:cubicBezTo>
                  <a:pt x="945" y="570"/>
                  <a:pt x="975" y="554"/>
                  <a:pt x="998" y="523"/>
                </a:cubicBezTo>
                <a:cubicBezTo>
                  <a:pt x="1021" y="492"/>
                  <a:pt x="1032" y="451"/>
                  <a:pt x="1032" y="399"/>
                </a:cubicBezTo>
                <a:close/>
                <a:moveTo>
                  <a:pt x="1200" y="789"/>
                </a:moveTo>
                <a:lnTo>
                  <a:pt x="1200" y="181"/>
                </a:lnTo>
                <a:lnTo>
                  <a:pt x="1267" y="181"/>
                </a:lnTo>
                <a:lnTo>
                  <a:pt x="1267" y="239"/>
                </a:lnTo>
                <a:cubicBezTo>
                  <a:pt x="1283" y="217"/>
                  <a:pt x="1301" y="200"/>
                  <a:pt x="1321" y="189"/>
                </a:cubicBezTo>
                <a:cubicBezTo>
                  <a:pt x="1341" y="178"/>
                  <a:pt x="1366" y="172"/>
                  <a:pt x="1395" y="172"/>
                </a:cubicBezTo>
                <a:cubicBezTo>
                  <a:pt x="1432" y="172"/>
                  <a:pt x="1465" y="182"/>
                  <a:pt x="1494" y="201"/>
                </a:cubicBezTo>
                <a:cubicBezTo>
                  <a:pt x="1522" y="220"/>
                  <a:pt x="1544" y="248"/>
                  <a:pt x="1559" y="282"/>
                </a:cubicBezTo>
                <a:cubicBezTo>
                  <a:pt x="1573" y="318"/>
                  <a:pt x="1581" y="356"/>
                  <a:pt x="1581" y="398"/>
                </a:cubicBezTo>
                <a:cubicBezTo>
                  <a:pt x="1581" y="443"/>
                  <a:pt x="1572" y="483"/>
                  <a:pt x="1556" y="519"/>
                </a:cubicBezTo>
                <a:cubicBezTo>
                  <a:pt x="1540" y="555"/>
                  <a:pt x="1517" y="582"/>
                  <a:pt x="1486" y="602"/>
                </a:cubicBezTo>
                <a:cubicBezTo>
                  <a:pt x="1456" y="621"/>
                  <a:pt x="1423" y="630"/>
                  <a:pt x="1389" y="630"/>
                </a:cubicBezTo>
                <a:cubicBezTo>
                  <a:pt x="1364" y="630"/>
                  <a:pt x="1342" y="625"/>
                  <a:pt x="1323" y="615"/>
                </a:cubicBezTo>
                <a:cubicBezTo>
                  <a:pt x="1303" y="604"/>
                  <a:pt x="1287" y="591"/>
                  <a:pt x="1274" y="575"/>
                </a:cubicBezTo>
                <a:lnTo>
                  <a:pt x="1274" y="789"/>
                </a:lnTo>
                <a:lnTo>
                  <a:pt x="1200" y="789"/>
                </a:lnTo>
                <a:close/>
                <a:moveTo>
                  <a:pt x="1267" y="404"/>
                </a:moveTo>
                <a:cubicBezTo>
                  <a:pt x="1267" y="460"/>
                  <a:pt x="1279" y="502"/>
                  <a:pt x="1301" y="529"/>
                </a:cubicBezTo>
                <a:cubicBezTo>
                  <a:pt x="1324" y="556"/>
                  <a:pt x="1352" y="569"/>
                  <a:pt x="1384" y="569"/>
                </a:cubicBezTo>
                <a:cubicBezTo>
                  <a:pt x="1417" y="569"/>
                  <a:pt x="1446" y="555"/>
                  <a:pt x="1469" y="527"/>
                </a:cubicBezTo>
                <a:cubicBezTo>
                  <a:pt x="1493" y="499"/>
                  <a:pt x="1504" y="456"/>
                  <a:pt x="1504" y="398"/>
                </a:cubicBezTo>
                <a:cubicBezTo>
                  <a:pt x="1504" y="342"/>
                  <a:pt x="1493" y="300"/>
                  <a:pt x="1470" y="272"/>
                </a:cubicBezTo>
                <a:cubicBezTo>
                  <a:pt x="1447" y="244"/>
                  <a:pt x="1420" y="231"/>
                  <a:pt x="1388" y="231"/>
                </a:cubicBezTo>
                <a:cubicBezTo>
                  <a:pt x="1356" y="231"/>
                  <a:pt x="1328" y="245"/>
                  <a:pt x="1304" y="275"/>
                </a:cubicBezTo>
                <a:cubicBezTo>
                  <a:pt x="1279" y="305"/>
                  <a:pt x="1267" y="347"/>
                  <a:pt x="1267" y="404"/>
                </a:cubicBezTo>
                <a:close/>
                <a:moveTo>
                  <a:pt x="1957" y="566"/>
                </a:moveTo>
                <a:cubicBezTo>
                  <a:pt x="1930" y="589"/>
                  <a:pt x="1903" y="606"/>
                  <a:pt x="1878" y="616"/>
                </a:cubicBezTo>
                <a:cubicBezTo>
                  <a:pt x="1852" y="625"/>
                  <a:pt x="1825" y="630"/>
                  <a:pt x="1795" y="630"/>
                </a:cubicBezTo>
                <a:cubicBezTo>
                  <a:pt x="1747" y="630"/>
                  <a:pt x="1710" y="618"/>
                  <a:pt x="1684" y="595"/>
                </a:cubicBezTo>
                <a:cubicBezTo>
                  <a:pt x="1658" y="571"/>
                  <a:pt x="1645" y="541"/>
                  <a:pt x="1645" y="505"/>
                </a:cubicBezTo>
                <a:cubicBezTo>
                  <a:pt x="1645" y="483"/>
                  <a:pt x="1650" y="464"/>
                  <a:pt x="1660" y="446"/>
                </a:cubicBezTo>
                <a:cubicBezTo>
                  <a:pt x="1670" y="428"/>
                  <a:pt x="1682" y="414"/>
                  <a:pt x="1698" y="403"/>
                </a:cubicBezTo>
                <a:cubicBezTo>
                  <a:pt x="1714" y="393"/>
                  <a:pt x="1732" y="385"/>
                  <a:pt x="1752" y="379"/>
                </a:cubicBezTo>
                <a:cubicBezTo>
                  <a:pt x="1767" y="375"/>
                  <a:pt x="1789" y="372"/>
                  <a:pt x="1818" y="368"/>
                </a:cubicBezTo>
                <a:cubicBezTo>
                  <a:pt x="1878" y="361"/>
                  <a:pt x="1923" y="352"/>
                  <a:pt x="1951" y="342"/>
                </a:cubicBezTo>
                <a:cubicBezTo>
                  <a:pt x="1951" y="332"/>
                  <a:pt x="1952" y="326"/>
                  <a:pt x="1952" y="323"/>
                </a:cubicBezTo>
                <a:cubicBezTo>
                  <a:pt x="1952" y="293"/>
                  <a:pt x="1944" y="271"/>
                  <a:pt x="1930" y="259"/>
                </a:cubicBezTo>
                <a:cubicBezTo>
                  <a:pt x="1911" y="242"/>
                  <a:pt x="1883" y="234"/>
                  <a:pt x="1845" y="234"/>
                </a:cubicBezTo>
                <a:cubicBezTo>
                  <a:pt x="1810" y="234"/>
                  <a:pt x="1784" y="240"/>
                  <a:pt x="1768" y="252"/>
                </a:cubicBezTo>
                <a:cubicBezTo>
                  <a:pt x="1751" y="265"/>
                  <a:pt x="1739" y="286"/>
                  <a:pt x="1731" y="318"/>
                </a:cubicBezTo>
                <a:lnTo>
                  <a:pt x="1658" y="308"/>
                </a:lnTo>
                <a:cubicBezTo>
                  <a:pt x="1664" y="276"/>
                  <a:pt x="1675" y="251"/>
                  <a:pt x="1690" y="232"/>
                </a:cubicBezTo>
                <a:cubicBezTo>
                  <a:pt x="1706" y="213"/>
                  <a:pt x="1728" y="198"/>
                  <a:pt x="1757" y="188"/>
                </a:cubicBezTo>
                <a:cubicBezTo>
                  <a:pt x="1785" y="177"/>
                  <a:pt x="1819" y="172"/>
                  <a:pt x="1856" y="172"/>
                </a:cubicBezTo>
                <a:cubicBezTo>
                  <a:pt x="1894" y="172"/>
                  <a:pt x="1925" y="177"/>
                  <a:pt x="1948" y="185"/>
                </a:cubicBezTo>
                <a:cubicBezTo>
                  <a:pt x="1972" y="194"/>
                  <a:pt x="1989" y="205"/>
                  <a:pt x="2000" y="219"/>
                </a:cubicBezTo>
                <a:cubicBezTo>
                  <a:pt x="2011" y="232"/>
                  <a:pt x="2019" y="249"/>
                  <a:pt x="2023" y="270"/>
                </a:cubicBezTo>
                <a:cubicBezTo>
                  <a:pt x="2026" y="282"/>
                  <a:pt x="2027" y="305"/>
                  <a:pt x="2027" y="338"/>
                </a:cubicBezTo>
                <a:lnTo>
                  <a:pt x="2027" y="437"/>
                </a:lnTo>
                <a:cubicBezTo>
                  <a:pt x="2027" y="506"/>
                  <a:pt x="2028" y="549"/>
                  <a:pt x="2032" y="568"/>
                </a:cubicBezTo>
                <a:cubicBezTo>
                  <a:pt x="2034" y="586"/>
                  <a:pt x="2041" y="604"/>
                  <a:pt x="2050" y="621"/>
                </a:cubicBezTo>
                <a:lnTo>
                  <a:pt x="1972" y="621"/>
                </a:lnTo>
                <a:cubicBezTo>
                  <a:pt x="1964" y="605"/>
                  <a:pt x="1960" y="587"/>
                  <a:pt x="1957" y="566"/>
                </a:cubicBezTo>
                <a:close/>
                <a:moveTo>
                  <a:pt x="1952" y="401"/>
                </a:moveTo>
                <a:cubicBezTo>
                  <a:pt x="1924" y="412"/>
                  <a:pt x="1884" y="421"/>
                  <a:pt x="1830" y="429"/>
                </a:cubicBezTo>
                <a:cubicBezTo>
                  <a:pt x="1799" y="433"/>
                  <a:pt x="1777" y="438"/>
                  <a:pt x="1764" y="444"/>
                </a:cubicBezTo>
                <a:cubicBezTo>
                  <a:pt x="1752" y="449"/>
                  <a:pt x="1742" y="457"/>
                  <a:pt x="1735" y="467"/>
                </a:cubicBezTo>
                <a:cubicBezTo>
                  <a:pt x="1728" y="478"/>
                  <a:pt x="1725" y="490"/>
                  <a:pt x="1725" y="503"/>
                </a:cubicBezTo>
                <a:cubicBezTo>
                  <a:pt x="1725" y="522"/>
                  <a:pt x="1732" y="539"/>
                  <a:pt x="1747" y="552"/>
                </a:cubicBezTo>
                <a:cubicBezTo>
                  <a:pt x="1762" y="565"/>
                  <a:pt x="1784" y="572"/>
                  <a:pt x="1813" y="572"/>
                </a:cubicBezTo>
                <a:cubicBezTo>
                  <a:pt x="1842" y="572"/>
                  <a:pt x="1867" y="566"/>
                  <a:pt x="1890" y="553"/>
                </a:cubicBezTo>
                <a:cubicBezTo>
                  <a:pt x="1912" y="541"/>
                  <a:pt x="1929" y="524"/>
                  <a:pt x="1939" y="502"/>
                </a:cubicBezTo>
                <a:cubicBezTo>
                  <a:pt x="1947" y="485"/>
                  <a:pt x="1951" y="460"/>
                  <a:pt x="1951" y="428"/>
                </a:cubicBezTo>
                <a:lnTo>
                  <a:pt x="1952" y="401"/>
                </a:lnTo>
                <a:close/>
                <a:moveTo>
                  <a:pt x="2229" y="422"/>
                </a:moveTo>
                <a:lnTo>
                  <a:pt x="2229" y="363"/>
                </a:lnTo>
                <a:cubicBezTo>
                  <a:pt x="2261" y="363"/>
                  <a:pt x="2282" y="362"/>
                  <a:pt x="2293" y="360"/>
                </a:cubicBezTo>
                <a:cubicBezTo>
                  <a:pt x="2305" y="358"/>
                  <a:pt x="2316" y="351"/>
                  <a:pt x="2326" y="340"/>
                </a:cubicBezTo>
                <a:cubicBezTo>
                  <a:pt x="2336" y="329"/>
                  <a:pt x="2341" y="315"/>
                  <a:pt x="2341" y="299"/>
                </a:cubicBezTo>
                <a:cubicBezTo>
                  <a:pt x="2341" y="279"/>
                  <a:pt x="2334" y="263"/>
                  <a:pt x="2321" y="251"/>
                </a:cubicBezTo>
                <a:cubicBezTo>
                  <a:pt x="2308" y="239"/>
                  <a:pt x="2290" y="233"/>
                  <a:pt x="2269" y="233"/>
                </a:cubicBezTo>
                <a:cubicBezTo>
                  <a:pt x="2227" y="233"/>
                  <a:pt x="2198" y="258"/>
                  <a:pt x="2181" y="307"/>
                </a:cubicBezTo>
                <a:lnTo>
                  <a:pt x="2110" y="295"/>
                </a:lnTo>
                <a:cubicBezTo>
                  <a:pt x="2132" y="213"/>
                  <a:pt x="2185" y="172"/>
                  <a:pt x="2270" y="172"/>
                </a:cubicBezTo>
                <a:cubicBezTo>
                  <a:pt x="2316" y="172"/>
                  <a:pt x="2353" y="185"/>
                  <a:pt x="2380" y="210"/>
                </a:cubicBezTo>
                <a:cubicBezTo>
                  <a:pt x="2406" y="236"/>
                  <a:pt x="2420" y="266"/>
                  <a:pt x="2420" y="302"/>
                </a:cubicBezTo>
                <a:cubicBezTo>
                  <a:pt x="2420" y="338"/>
                  <a:pt x="2402" y="366"/>
                  <a:pt x="2368" y="387"/>
                </a:cubicBezTo>
                <a:cubicBezTo>
                  <a:pt x="2390" y="399"/>
                  <a:pt x="2406" y="414"/>
                  <a:pt x="2418" y="432"/>
                </a:cubicBezTo>
                <a:cubicBezTo>
                  <a:pt x="2429" y="451"/>
                  <a:pt x="2434" y="472"/>
                  <a:pt x="2434" y="498"/>
                </a:cubicBezTo>
                <a:cubicBezTo>
                  <a:pt x="2434" y="537"/>
                  <a:pt x="2420" y="569"/>
                  <a:pt x="2391" y="593"/>
                </a:cubicBezTo>
                <a:cubicBezTo>
                  <a:pt x="2362" y="618"/>
                  <a:pt x="2322" y="630"/>
                  <a:pt x="2271" y="630"/>
                </a:cubicBezTo>
                <a:cubicBezTo>
                  <a:pt x="2170" y="630"/>
                  <a:pt x="2112" y="586"/>
                  <a:pt x="2096" y="497"/>
                </a:cubicBezTo>
                <a:lnTo>
                  <a:pt x="2167" y="482"/>
                </a:lnTo>
                <a:cubicBezTo>
                  <a:pt x="2173" y="510"/>
                  <a:pt x="2186" y="532"/>
                  <a:pt x="2205" y="547"/>
                </a:cubicBezTo>
                <a:cubicBezTo>
                  <a:pt x="2225" y="562"/>
                  <a:pt x="2247" y="570"/>
                  <a:pt x="2272" y="570"/>
                </a:cubicBezTo>
                <a:cubicBezTo>
                  <a:pt x="2297" y="570"/>
                  <a:pt x="2318" y="563"/>
                  <a:pt x="2335" y="549"/>
                </a:cubicBezTo>
                <a:cubicBezTo>
                  <a:pt x="2351" y="535"/>
                  <a:pt x="2360" y="517"/>
                  <a:pt x="2360" y="495"/>
                </a:cubicBezTo>
                <a:cubicBezTo>
                  <a:pt x="2360" y="478"/>
                  <a:pt x="2354" y="463"/>
                  <a:pt x="2344" y="450"/>
                </a:cubicBezTo>
                <a:cubicBezTo>
                  <a:pt x="2334" y="437"/>
                  <a:pt x="2322" y="429"/>
                  <a:pt x="2311" y="426"/>
                </a:cubicBezTo>
                <a:cubicBezTo>
                  <a:pt x="2299" y="423"/>
                  <a:pt x="2277" y="421"/>
                  <a:pt x="2246" y="421"/>
                </a:cubicBezTo>
                <a:cubicBezTo>
                  <a:pt x="2244" y="421"/>
                  <a:pt x="2238" y="422"/>
                  <a:pt x="2229" y="422"/>
                </a:cubicBezTo>
                <a:close/>
                <a:moveTo>
                  <a:pt x="2483" y="401"/>
                </a:moveTo>
                <a:cubicBezTo>
                  <a:pt x="2483" y="320"/>
                  <a:pt x="2505" y="260"/>
                  <a:pt x="2551" y="221"/>
                </a:cubicBezTo>
                <a:cubicBezTo>
                  <a:pt x="2588" y="188"/>
                  <a:pt x="2634" y="172"/>
                  <a:pt x="2689" y="172"/>
                </a:cubicBezTo>
                <a:cubicBezTo>
                  <a:pt x="2749" y="172"/>
                  <a:pt x="2798" y="192"/>
                  <a:pt x="2837" y="231"/>
                </a:cubicBezTo>
                <a:cubicBezTo>
                  <a:pt x="2875" y="271"/>
                  <a:pt x="2894" y="325"/>
                  <a:pt x="2894" y="395"/>
                </a:cubicBezTo>
                <a:cubicBezTo>
                  <a:pt x="2894" y="451"/>
                  <a:pt x="2886" y="496"/>
                  <a:pt x="2869" y="528"/>
                </a:cubicBezTo>
                <a:cubicBezTo>
                  <a:pt x="2852" y="560"/>
                  <a:pt x="2827" y="585"/>
                  <a:pt x="2795" y="603"/>
                </a:cubicBezTo>
                <a:cubicBezTo>
                  <a:pt x="2762" y="621"/>
                  <a:pt x="2727" y="630"/>
                  <a:pt x="2689" y="630"/>
                </a:cubicBezTo>
                <a:cubicBezTo>
                  <a:pt x="2627" y="630"/>
                  <a:pt x="2578" y="611"/>
                  <a:pt x="2540" y="571"/>
                </a:cubicBezTo>
                <a:cubicBezTo>
                  <a:pt x="2502" y="532"/>
                  <a:pt x="2483" y="475"/>
                  <a:pt x="2483" y="401"/>
                </a:cubicBezTo>
                <a:close/>
                <a:moveTo>
                  <a:pt x="2559" y="401"/>
                </a:moveTo>
                <a:cubicBezTo>
                  <a:pt x="2559" y="457"/>
                  <a:pt x="2571" y="500"/>
                  <a:pt x="2596" y="527"/>
                </a:cubicBezTo>
                <a:cubicBezTo>
                  <a:pt x="2620" y="555"/>
                  <a:pt x="2651" y="569"/>
                  <a:pt x="2689" y="569"/>
                </a:cubicBezTo>
                <a:cubicBezTo>
                  <a:pt x="2726" y="569"/>
                  <a:pt x="2756" y="555"/>
                  <a:pt x="2781" y="527"/>
                </a:cubicBezTo>
                <a:cubicBezTo>
                  <a:pt x="2806" y="499"/>
                  <a:pt x="2818" y="456"/>
                  <a:pt x="2818" y="399"/>
                </a:cubicBezTo>
                <a:cubicBezTo>
                  <a:pt x="2818" y="345"/>
                  <a:pt x="2806" y="304"/>
                  <a:pt x="2781" y="276"/>
                </a:cubicBezTo>
                <a:cubicBezTo>
                  <a:pt x="2756" y="248"/>
                  <a:pt x="2725" y="234"/>
                  <a:pt x="2689" y="234"/>
                </a:cubicBezTo>
                <a:cubicBezTo>
                  <a:pt x="2651" y="234"/>
                  <a:pt x="2620" y="248"/>
                  <a:pt x="2596" y="276"/>
                </a:cubicBezTo>
                <a:cubicBezTo>
                  <a:pt x="2571" y="303"/>
                  <a:pt x="2559" y="345"/>
                  <a:pt x="2559" y="401"/>
                </a:cubicBezTo>
                <a:close/>
                <a:moveTo>
                  <a:pt x="2982" y="181"/>
                </a:moveTo>
                <a:lnTo>
                  <a:pt x="3153" y="181"/>
                </a:lnTo>
                <a:cubicBezTo>
                  <a:pt x="3195" y="181"/>
                  <a:pt x="3226" y="185"/>
                  <a:pt x="3247" y="192"/>
                </a:cubicBezTo>
                <a:cubicBezTo>
                  <a:pt x="3267" y="199"/>
                  <a:pt x="3285" y="212"/>
                  <a:pt x="3300" y="231"/>
                </a:cubicBezTo>
                <a:cubicBezTo>
                  <a:pt x="3315" y="250"/>
                  <a:pt x="3322" y="272"/>
                  <a:pt x="3322" y="298"/>
                </a:cubicBezTo>
                <a:cubicBezTo>
                  <a:pt x="3322" y="319"/>
                  <a:pt x="3317" y="338"/>
                  <a:pt x="3309" y="353"/>
                </a:cubicBezTo>
                <a:cubicBezTo>
                  <a:pt x="3300" y="369"/>
                  <a:pt x="3287" y="382"/>
                  <a:pt x="3270" y="392"/>
                </a:cubicBezTo>
                <a:cubicBezTo>
                  <a:pt x="3290" y="399"/>
                  <a:pt x="3307" y="412"/>
                  <a:pt x="3321" y="431"/>
                </a:cubicBezTo>
                <a:cubicBezTo>
                  <a:pt x="3335" y="450"/>
                  <a:pt x="3341" y="472"/>
                  <a:pt x="3341" y="498"/>
                </a:cubicBezTo>
                <a:cubicBezTo>
                  <a:pt x="3339" y="540"/>
                  <a:pt x="3324" y="571"/>
                  <a:pt x="3297" y="591"/>
                </a:cubicBezTo>
                <a:cubicBezTo>
                  <a:pt x="3270" y="611"/>
                  <a:pt x="3231" y="621"/>
                  <a:pt x="3179" y="621"/>
                </a:cubicBezTo>
                <a:lnTo>
                  <a:pt x="2982" y="621"/>
                </a:lnTo>
                <a:lnTo>
                  <a:pt x="2982" y="181"/>
                </a:lnTo>
                <a:close/>
                <a:moveTo>
                  <a:pt x="3056" y="367"/>
                </a:moveTo>
                <a:lnTo>
                  <a:pt x="3135" y="367"/>
                </a:lnTo>
                <a:cubicBezTo>
                  <a:pt x="3167" y="367"/>
                  <a:pt x="3188" y="365"/>
                  <a:pt x="3200" y="362"/>
                </a:cubicBezTo>
                <a:cubicBezTo>
                  <a:pt x="3212" y="359"/>
                  <a:pt x="3222" y="352"/>
                  <a:pt x="3232" y="342"/>
                </a:cubicBezTo>
                <a:cubicBezTo>
                  <a:pt x="3241" y="332"/>
                  <a:pt x="3246" y="320"/>
                  <a:pt x="3246" y="306"/>
                </a:cubicBezTo>
                <a:cubicBezTo>
                  <a:pt x="3246" y="282"/>
                  <a:pt x="3237" y="266"/>
                  <a:pt x="3221" y="257"/>
                </a:cubicBezTo>
                <a:cubicBezTo>
                  <a:pt x="3205" y="248"/>
                  <a:pt x="3177" y="243"/>
                  <a:pt x="3137" y="243"/>
                </a:cubicBezTo>
                <a:lnTo>
                  <a:pt x="3056" y="243"/>
                </a:lnTo>
                <a:lnTo>
                  <a:pt x="3056" y="367"/>
                </a:lnTo>
                <a:close/>
                <a:moveTo>
                  <a:pt x="3056" y="560"/>
                </a:moveTo>
                <a:lnTo>
                  <a:pt x="3154" y="560"/>
                </a:lnTo>
                <a:cubicBezTo>
                  <a:pt x="3196" y="560"/>
                  <a:pt x="3225" y="555"/>
                  <a:pt x="3240" y="545"/>
                </a:cubicBezTo>
                <a:cubicBezTo>
                  <a:pt x="3256" y="535"/>
                  <a:pt x="3264" y="519"/>
                  <a:pt x="3265" y="494"/>
                </a:cubicBezTo>
                <a:cubicBezTo>
                  <a:pt x="3265" y="480"/>
                  <a:pt x="3261" y="467"/>
                  <a:pt x="3252" y="455"/>
                </a:cubicBezTo>
                <a:cubicBezTo>
                  <a:pt x="3242" y="443"/>
                  <a:pt x="3231" y="436"/>
                  <a:pt x="3216" y="433"/>
                </a:cubicBezTo>
                <a:cubicBezTo>
                  <a:pt x="3201" y="429"/>
                  <a:pt x="3178" y="428"/>
                  <a:pt x="3146" y="428"/>
                </a:cubicBezTo>
                <a:lnTo>
                  <a:pt x="3056" y="428"/>
                </a:lnTo>
                <a:lnTo>
                  <a:pt x="3056" y="560"/>
                </a:lnTo>
                <a:close/>
                <a:moveTo>
                  <a:pt x="3709" y="566"/>
                </a:moveTo>
                <a:cubicBezTo>
                  <a:pt x="3681" y="589"/>
                  <a:pt x="3655" y="606"/>
                  <a:pt x="3629" y="616"/>
                </a:cubicBezTo>
                <a:cubicBezTo>
                  <a:pt x="3604" y="625"/>
                  <a:pt x="3576" y="630"/>
                  <a:pt x="3547" y="630"/>
                </a:cubicBezTo>
                <a:cubicBezTo>
                  <a:pt x="3499" y="630"/>
                  <a:pt x="3461" y="618"/>
                  <a:pt x="3435" y="595"/>
                </a:cubicBezTo>
                <a:cubicBezTo>
                  <a:pt x="3409" y="571"/>
                  <a:pt x="3397" y="541"/>
                  <a:pt x="3397" y="505"/>
                </a:cubicBezTo>
                <a:cubicBezTo>
                  <a:pt x="3397" y="483"/>
                  <a:pt x="3401" y="464"/>
                  <a:pt x="3411" y="446"/>
                </a:cubicBezTo>
                <a:cubicBezTo>
                  <a:pt x="3421" y="428"/>
                  <a:pt x="3434" y="414"/>
                  <a:pt x="3450" y="403"/>
                </a:cubicBezTo>
                <a:cubicBezTo>
                  <a:pt x="3466" y="393"/>
                  <a:pt x="3483" y="385"/>
                  <a:pt x="3503" y="379"/>
                </a:cubicBezTo>
                <a:cubicBezTo>
                  <a:pt x="3518" y="375"/>
                  <a:pt x="3540" y="372"/>
                  <a:pt x="3570" y="368"/>
                </a:cubicBezTo>
                <a:cubicBezTo>
                  <a:pt x="3630" y="361"/>
                  <a:pt x="3674" y="352"/>
                  <a:pt x="3703" y="342"/>
                </a:cubicBezTo>
                <a:cubicBezTo>
                  <a:pt x="3703" y="332"/>
                  <a:pt x="3703" y="326"/>
                  <a:pt x="3703" y="323"/>
                </a:cubicBezTo>
                <a:cubicBezTo>
                  <a:pt x="3703" y="293"/>
                  <a:pt x="3696" y="271"/>
                  <a:pt x="3682" y="259"/>
                </a:cubicBezTo>
                <a:cubicBezTo>
                  <a:pt x="3663" y="242"/>
                  <a:pt x="3634" y="234"/>
                  <a:pt x="3597" y="234"/>
                </a:cubicBezTo>
                <a:cubicBezTo>
                  <a:pt x="3562" y="234"/>
                  <a:pt x="3536" y="240"/>
                  <a:pt x="3519" y="252"/>
                </a:cubicBezTo>
                <a:cubicBezTo>
                  <a:pt x="3502" y="265"/>
                  <a:pt x="3490" y="286"/>
                  <a:pt x="3482" y="318"/>
                </a:cubicBezTo>
                <a:lnTo>
                  <a:pt x="3409" y="308"/>
                </a:lnTo>
                <a:cubicBezTo>
                  <a:pt x="3416" y="276"/>
                  <a:pt x="3427" y="251"/>
                  <a:pt x="3442" y="232"/>
                </a:cubicBezTo>
                <a:cubicBezTo>
                  <a:pt x="3457" y="213"/>
                  <a:pt x="3479" y="198"/>
                  <a:pt x="3508" y="188"/>
                </a:cubicBezTo>
                <a:cubicBezTo>
                  <a:pt x="3537" y="177"/>
                  <a:pt x="3570" y="172"/>
                  <a:pt x="3608" y="172"/>
                </a:cubicBezTo>
                <a:cubicBezTo>
                  <a:pt x="3645" y="172"/>
                  <a:pt x="3676" y="177"/>
                  <a:pt x="3700" y="185"/>
                </a:cubicBezTo>
                <a:cubicBezTo>
                  <a:pt x="3723" y="194"/>
                  <a:pt x="3740" y="205"/>
                  <a:pt x="3751" y="219"/>
                </a:cubicBezTo>
                <a:cubicBezTo>
                  <a:pt x="3762" y="232"/>
                  <a:pt x="3770" y="249"/>
                  <a:pt x="3775" y="270"/>
                </a:cubicBezTo>
                <a:cubicBezTo>
                  <a:pt x="3777" y="282"/>
                  <a:pt x="3778" y="305"/>
                  <a:pt x="3778" y="338"/>
                </a:cubicBezTo>
                <a:lnTo>
                  <a:pt x="3778" y="437"/>
                </a:lnTo>
                <a:cubicBezTo>
                  <a:pt x="3778" y="506"/>
                  <a:pt x="3780" y="549"/>
                  <a:pt x="3783" y="568"/>
                </a:cubicBezTo>
                <a:cubicBezTo>
                  <a:pt x="3786" y="586"/>
                  <a:pt x="3792" y="604"/>
                  <a:pt x="3801" y="621"/>
                </a:cubicBezTo>
                <a:lnTo>
                  <a:pt x="3723" y="621"/>
                </a:lnTo>
                <a:cubicBezTo>
                  <a:pt x="3716" y="605"/>
                  <a:pt x="3711" y="587"/>
                  <a:pt x="3709" y="566"/>
                </a:cubicBezTo>
                <a:close/>
                <a:moveTo>
                  <a:pt x="3703" y="401"/>
                </a:moveTo>
                <a:cubicBezTo>
                  <a:pt x="3676" y="412"/>
                  <a:pt x="3635" y="421"/>
                  <a:pt x="3581" y="429"/>
                </a:cubicBezTo>
                <a:cubicBezTo>
                  <a:pt x="3550" y="433"/>
                  <a:pt x="3529" y="438"/>
                  <a:pt x="3516" y="444"/>
                </a:cubicBezTo>
                <a:cubicBezTo>
                  <a:pt x="3503" y="449"/>
                  <a:pt x="3493" y="457"/>
                  <a:pt x="3487" y="467"/>
                </a:cubicBezTo>
                <a:cubicBezTo>
                  <a:pt x="3480" y="478"/>
                  <a:pt x="3476" y="490"/>
                  <a:pt x="3476" y="503"/>
                </a:cubicBezTo>
                <a:cubicBezTo>
                  <a:pt x="3476" y="522"/>
                  <a:pt x="3484" y="539"/>
                  <a:pt x="3499" y="552"/>
                </a:cubicBezTo>
                <a:cubicBezTo>
                  <a:pt x="3514" y="565"/>
                  <a:pt x="3536" y="572"/>
                  <a:pt x="3565" y="572"/>
                </a:cubicBezTo>
                <a:cubicBezTo>
                  <a:pt x="3593" y="572"/>
                  <a:pt x="3619" y="566"/>
                  <a:pt x="3641" y="553"/>
                </a:cubicBezTo>
                <a:cubicBezTo>
                  <a:pt x="3664" y="541"/>
                  <a:pt x="3680" y="524"/>
                  <a:pt x="3691" y="502"/>
                </a:cubicBezTo>
                <a:cubicBezTo>
                  <a:pt x="3699" y="485"/>
                  <a:pt x="3703" y="460"/>
                  <a:pt x="3703" y="428"/>
                </a:cubicBezTo>
                <a:lnTo>
                  <a:pt x="3703" y="401"/>
                </a:lnTo>
                <a:close/>
                <a:moveTo>
                  <a:pt x="3835" y="181"/>
                </a:moveTo>
                <a:lnTo>
                  <a:pt x="4191" y="181"/>
                </a:lnTo>
                <a:lnTo>
                  <a:pt x="4191" y="243"/>
                </a:lnTo>
                <a:lnTo>
                  <a:pt x="4050" y="243"/>
                </a:lnTo>
                <a:lnTo>
                  <a:pt x="4050" y="621"/>
                </a:lnTo>
                <a:lnTo>
                  <a:pt x="3976" y="621"/>
                </a:lnTo>
                <a:lnTo>
                  <a:pt x="3976" y="243"/>
                </a:lnTo>
                <a:lnTo>
                  <a:pt x="3835" y="243"/>
                </a:lnTo>
                <a:lnTo>
                  <a:pt x="3835" y="181"/>
                </a:lnTo>
                <a:close/>
                <a:moveTo>
                  <a:pt x="4552" y="479"/>
                </a:moveTo>
                <a:lnTo>
                  <a:pt x="4629" y="489"/>
                </a:lnTo>
                <a:cubicBezTo>
                  <a:pt x="4617" y="534"/>
                  <a:pt x="4595" y="568"/>
                  <a:pt x="4562" y="593"/>
                </a:cubicBezTo>
                <a:cubicBezTo>
                  <a:pt x="4529" y="618"/>
                  <a:pt x="4488" y="630"/>
                  <a:pt x="4437" y="630"/>
                </a:cubicBezTo>
                <a:cubicBezTo>
                  <a:pt x="4373" y="630"/>
                  <a:pt x="4322" y="610"/>
                  <a:pt x="4284" y="571"/>
                </a:cubicBezTo>
                <a:cubicBezTo>
                  <a:pt x="4247" y="532"/>
                  <a:pt x="4228" y="476"/>
                  <a:pt x="4228" y="405"/>
                </a:cubicBezTo>
                <a:cubicBezTo>
                  <a:pt x="4228" y="331"/>
                  <a:pt x="4247" y="274"/>
                  <a:pt x="4285" y="233"/>
                </a:cubicBezTo>
                <a:cubicBezTo>
                  <a:pt x="4323" y="192"/>
                  <a:pt x="4372" y="172"/>
                  <a:pt x="4433" y="172"/>
                </a:cubicBezTo>
                <a:cubicBezTo>
                  <a:pt x="4491" y="172"/>
                  <a:pt x="4539" y="192"/>
                  <a:pt x="4576" y="232"/>
                </a:cubicBezTo>
                <a:cubicBezTo>
                  <a:pt x="4613" y="272"/>
                  <a:pt x="4632" y="328"/>
                  <a:pt x="4632" y="400"/>
                </a:cubicBezTo>
                <a:cubicBezTo>
                  <a:pt x="4632" y="405"/>
                  <a:pt x="4632" y="411"/>
                  <a:pt x="4631" y="420"/>
                </a:cubicBezTo>
                <a:lnTo>
                  <a:pt x="4304" y="420"/>
                </a:lnTo>
                <a:cubicBezTo>
                  <a:pt x="4307" y="468"/>
                  <a:pt x="4321" y="505"/>
                  <a:pt x="4345" y="531"/>
                </a:cubicBezTo>
                <a:cubicBezTo>
                  <a:pt x="4369" y="556"/>
                  <a:pt x="4400" y="569"/>
                  <a:pt x="4437" y="569"/>
                </a:cubicBezTo>
                <a:cubicBezTo>
                  <a:pt x="4464" y="569"/>
                  <a:pt x="4487" y="562"/>
                  <a:pt x="4506" y="548"/>
                </a:cubicBezTo>
                <a:cubicBezTo>
                  <a:pt x="4526" y="533"/>
                  <a:pt x="4541" y="510"/>
                  <a:pt x="4552" y="479"/>
                </a:cubicBezTo>
                <a:close/>
                <a:moveTo>
                  <a:pt x="4308" y="359"/>
                </a:moveTo>
                <a:lnTo>
                  <a:pt x="4553" y="359"/>
                </a:lnTo>
                <a:cubicBezTo>
                  <a:pt x="4550" y="322"/>
                  <a:pt x="4540" y="295"/>
                  <a:pt x="4525" y="276"/>
                </a:cubicBezTo>
                <a:cubicBezTo>
                  <a:pt x="4501" y="248"/>
                  <a:pt x="4471" y="233"/>
                  <a:pt x="4433" y="233"/>
                </a:cubicBezTo>
                <a:cubicBezTo>
                  <a:pt x="4399" y="233"/>
                  <a:pt x="4370" y="245"/>
                  <a:pt x="4347" y="267"/>
                </a:cubicBezTo>
                <a:cubicBezTo>
                  <a:pt x="4324" y="290"/>
                  <a:pt x="4311" y="321"/>
                  <a:pt x="4308" y="359"/>
                </a:cubicBezTo>
                <a:close/>
                <a:moveTo>
                  <a:pt x="4732" y="181"/>
                </a:moveTo>
                <a:lnTo>
                  <a:pt x="5078" y="181"/>
                </a:lnTo>
                <a:lnTo>
                  <a:pt x="5078" y="620"/>
                </a:lnTo>
                <a:lnTo>
                  <a:pt x="5003" y="620"/>
                </a:lnTo>
                <a:lnTo>
                  <a:pt x="5003" y="243"/>
                </a:lnTo>
                <a:lnTo>
                  <a:pt x="4806" y="243"/>
                </a:lnTo>
                <a:lnTo>
                  <a:pt x="4806" y="462"/>
                </a:lnTo>
                <a:cubicBezTo>
                  <a:pt x="4806" y="513"/>
                  <a:pt x="4805" y="546"/>
                  <a:pt x="4801" y="563"/>
                </a:cubicBezTo>
                <a:cubicBezTo>
                  <a:pt x="4798" y="579"/>
                  <a:pt x="4789" y="593"/>
                  <a:pt x="4774" y="605"/>
                </a:cubicBezTo>
                <a:cubicBezTo>
                  <a:pt x="4759" y="617"/>
                  <a:pt x="4738" y="623"/>
                  <a:pt x="4710" y="623"/>
                </a:cubicBezTo>
                <a:cubicBezTo>
                  <a:pt x="4692" y="623"/>
                  <a:pt x="4672" y="622"/>
                  <a:pt x="4650" y="620"/>
                </a:cubicBezTo>
                <a:lnTo>
                  <a:pt x="4650" y="558"/>
                </a:lnTo>
                <a:lnTo>
                  <a:pt x="4682" y="558"/>
                </a:lnTo>
                <a:cubicBezTo>
                  <a:pt x="4698" y="558"/>
                  <a:pt x="4709" y="557"/>
                  <a:pt x="4715" y="553"/>
                </a:cubicBezTo>
                <a:cubicBezTo>
                  <a:pt x="4722" y="550"/>
                  <a:pt x="4726" y="545"/>
                  <a:pt x="4728" y="538"/>
                </a:cubicBezTo>
                <a:cubicBezTo>
                  <a:pt x="4731" y="531"/>
                  <a:pt x="4732" y="509"/>
                  <a:pt x="4732" y="471"/>
                </a:cubicBezTo>
                <a:lnTo>
                  <a:pt x="4732" y="181"/>
                </a:lnTo>
                <a:close/>
                <a:moveTo>
                  <a:pt x="5188" y="181"/>
                </a:moveTo>
                <a:lnTo>
                  <a:pt x="5262" y="181"/>
                </a:lnTo>
                <a:lnTo>
                  <a:pt x="5262" y="353"/>
                </a:lnTo>
                <a:lnTo>
                  <a:pt x="5356" y="353"/>
                </a:lnTo>
                <a:cubicBezTo>
                  <a:pt x="5418" y="353"/>
                  <a:pt x="5465" y="365"/>
                  <a:pt x="5499" y="389"/>
                </a:cubicBezTo>
                <a:cubicBezTo>
                  <a:pt x="5532" y="413"/>
                  <a:pt x="5548" y="446"/>
                  <a:pt x="5548" y="488"/>
                </a:cubicBezTo>
                <a:cubicBezTo>
                  <a:pt x="5548" y="524"/>
                  <a:pt x="5534" y="556"/>
                  <a:pt x="5507" y="582"/>
                </a:cubicBezTo>
                <a:cubicBezTo>
                  <a:pt x="5479" y="608"/>
                  <a:pt x="5435" y="621"/>
                  <a:pt x="5374" y="621"/>
                </a:cubicBezTo>
                <a:lnTo>
                  <a:pt x="5188" y="621"/>
                </a:lnTo>
                <a:lnTo>
                  <a:pt x="5188" y="181"/>
                </a:lnTo>
                <a:close/>
                <a:moveTo>
                  <a:pt x="5262" y="560"/>
                </a:moveTo>
                <a:lnTo>
                  <a:pt x="5341" y="560"/>
                </a:lnTo>
                <a:cubicBezTo>
                  <a:pt x="5388" y="560"/>
                  <a:pt x="5422" y="554"/>
                  <a:pt x="5442" y="543"/>
                </a:cubicBezTo>
                <a:cubicBezTo>
                  <a:pt x="5462" y="531"/>
                  <a:pt x="5472" y="513"/>
                  <a:pt x="5472" y="488"/>
                </a:cubicBezTo>
                <a:cubicBezTo>
                  <a:pt x="5472" y="469"/>
                  <a:pt x="5465" y="452"/>
                  <a:pt x="5450" y="437"/>
                </a:cubicBezTo>
                <a:cubicBezTo>
                  <a:pt x="5435" y="423"/>
                  <a:pt x="5402" y="415"/>
                  <a:pt x="5350" y="415"/>
                </a:cubicBezTo>
                <a:lnTo>
                  <a:pt x="5262" y="415"/>
                </a:lnTo>
                <a:lnTo>
                  <a:pt x="5262" y="560"/>
                </a:lnTo>
                <a:close/>
                <a:moveTo>
                  <a:pt x="5630" y="181"/>
                </a:moveTo>
                <a:lnTo>
                  <a:pt x="5705" y="181"/>
                </a:lnTo>
                <a:lnTo>
                  <a:pt x="5705" y="364"/>
                </a:lnTo>
                <a:lnTo>
                  <a:pt x="5912" y="364"/>
                </a:lnTo>
                <a:lnTo>
                  <a:pt x="5912" y="181"/>
                </a:lnTo>
                <a:lnTo>
                  <a:pt x="5986" y="181"/>
                </a:lnTo>
                <a:lnTo>
                  <a:pt x="5986" y="621"/>
                </a:lnTo>
                <a:lnTo>
                  <a:pt x="5912" y="621"/>
                </a:lnTo>
                <a:lnTo>
                  <a:pt x="5912" y="426"/>
                </a:lnTo>
                <a:lnTo>
                  <a:pt x="5705" y="426"/>
                </a:lnTo>
                <a:lnTo>
                  <a:pt x="5705" y="621"/>
                </a:lnTo>
                <a:lnTo>
                  <a:pt x="5630" y="621"/>
                </a:lnTo>
                <a:lnTo>
                  <a:pt x="5630" y="181"/>
                </a:lnTo>
                <a:close/>
                <a:moveTo>
                  <a:pt x="6385" y="566"/>
                </a:moveTo>
                <a:cubicBezTo>
                  <a:pt x="6357" y="589"/>
                  <a:pt x="6331" y="606"/>
                  <a:pt x="6305" y="616"/>
                </a:cubicBezTo>
                <a:cubicBezTo>
                  <a:pt x="6280" y="625"/>
                  <a:pt x="6252" y="630"/>
                  <a:pt x="6223" y="630"/>
                </a:cubicBezTo>
                <a:cubicBezTo>
                  <a:pt x="6175" y="630"/>
                  <a:pt x="6137" y="618"/>
                  <a:pt x="6112" y="595"/>
                </a:cubicBezTo>
                <a:cubicBezTo>
                  <a:pt x="6086" y="571"/>
                  <a:pt x="6073" y="541"/>
                  <a:pt x="6073" y="505"/>
                </a:cubicBezTo>
                <a:cubicBezTo>
                  <a:pt x="6073" y="483"/>
                  <a:pt x="6077" y="464"/>
                  <a:pt x="6087" y="446"/>
                </a:cubicBezTo>
                <a:cubicBezTo>
                  <a:pt x="6097" y="428"/>
                  <a:pt x="6110" y="414"/>
                  <a:pt x="6126" y="403"/>
                </a:cubicBezTo>
                <a:cubicBezTo>
                  <a:pt x="6142" y="393"/>
                  <a:pt x="6159" y="385"/>
                  <a:pt x="6179" y="379"/>
                </a:cubicBezTo>
                <a:cubicBezTo>
                  <a:pt x="6194" y="375"/>
                  <a:pt x="6216" y="372"/>
                  <a:pt x="6246" y="368"/>
                </a:cubicBezTo>
                <a:cubicBezTo>
                  <a:pt x="6306" y="361"/>
                  <a:pt x="6350" y="352"/>
                  <a:pt x="6379" y="342"/>
                </a:cubicBezTo>
                <a:cubicBezTo>
                  <a:pt x="6379" y="332"/>
                  <a:pt x="6379" y="326"/>
                  <a:pt x="6379" y="323"/>
                </a:cubicBezTo>
                <a:cubicBezTo>
                  <a:pt x="6379" y="293"/>
                  <a:pt x="6372" y="271"/>
                  <a:pt x="6358" y="259"/>
                </a:cubicBezTo>
                <a:cubicBezTo>
                  <a:pt x="6339" y="242"/>
                  <a:pt x="6310" y="234"/>
                  <a:pt x="6273" y="234"/>
                </a:cubicBezTo>
                <a:cubicBezTo>
                  <a:pt x="6238" y="234"/>
                  <a:pt x="6212" y="240"/>
                  <a:pt x="6195" y="252"/>
                </a:cubicBezTo>
                <a:cubicBezTo>
                  <a:pt x="6178" y="265"/>
                  <a:pt x="6166" y="286"/>
                  <a:pt x="6158" y="318"/>
                </a:cubicBezTo>
                <a:lnTo>
                  <a:pt x="6085" y="308"/>
                </a:lnTo>
                <a:cubicBezTo>
                  <a:pt x="6092" y="276"/>
                  <a:pt x="6103" y="251"/>
                  <a:pt x="6118" y="232"/>
                </a:cubicBezTo>
                <a:cubicBezTo>
                  <a:pt x="6133" y="213"/>
                  <a:pt x="6155" y="198"/>
                  <a:pt x="6184" y="188"/>
                </a:cubicBezTo>
                <a:cubicBezTo>
                  <a:pt x="6213" y="177"/>
                  <a:pt x="6246" y="172"/>
                  <a:pt x="6284" y="172"/>
                </a:cubicBezTo>
                <a:cubicBezTo>
                  <a:pt x="6321" y="172"/>
                  <a:pt x="6352" y="177"/>
                  <a:pt x="6376" y="185"/>
                </a:cubicBezTo>
                <a:cubicBezTo>
                  <a:pt x="6399" y="194"/>
                  <a:pt x="6416" y="205"/>
                  <a:pt x="6427" y="219"/>
                </a:cubicBezTo>
                <a:cubicBezTo>
                  <a:pt x="6438" y="232"/>
                  <a:pt x="6446" y="249"/>
                  <a:pt x="6451" y="270"/>
                </a:cubicBezTo>
                <a:cubicBezTo>
                  <a:pt x="6453" y="282"/>
                  <a:pt x="6454" y="305"/>
                  <a:pt x="6454" y="338"/>
                </a:cubicBezTo>
                <a:lnTo>
                  <a:pt x="6454" y="437"/>
                </a:lnTo>
                <a:cubicBezTo>
                  <a:pt x="6454" y="506"/>
                  <a:pt x="6456" y="549"/>
                  <a:pt x="6459" y="568"/>
                </a:cubicBezTo>
                <a:cubicBezTo>
                  <a:pt x="6462" y="586"/>
                  <a:pt x="6468" y="604"/>
                  <a:pt x="6477" y="621"/>
                </a:cubicBezTo>
                <a:lnTo>
                  <a:pt x="6399" y="621"/>
                </a:lnTo>
                <a:cubicBezTo>
                  <a:pt x="6392" y="605"/>
                  <a:pt x="6387" y="587"/>
                  <a:pt x="6385" y="566"/>
                </a:cubicBezTo>
                <a:close/>
                <a:moveTo>
                  <a:pt x="6379" y="401"/>
                </a:moveTo>
                <a:cubicBezTo>
                  <a:pt x="6352" y="412"/>
                  <a:pt x="6311" y="421"/>
                  <a:pt x="6257" y="429"/>
                </a:cubicBezTo>
                <a:cubicBezTo>
                  <a:pt x="6226" y="433"/>
                  <a:pt x="6205" y="438"/>
                  <a:pt x="6192" y="444"/>
                </a:cubicBezTo>
                <a:cubicBezTo>
                  <a:pt x="6179" y="449"/>
                  <a:pt x="6169" y="457"/>
                  <a:pt x="6163" y="467"/>
                </a:cubicBezTo>
                <a:cubicBezTo>
                  <a:pt x="6156" y="478"/>
                  <a:pt x="6152" y="490"/>
                  <a:pt x="6152" y="503"/>
                </a:cubicBezTo>
                <a:cubicBezTo>
                  <a:pt x="6152" y="522"/>
                  <a:pt x="6160" y="539"/>
                  <a:pt x="6175" y="552"/>
                </a:cubicBezTo>
                <a:cubicBezTo>
                  <a:pt x="6190" y="565"/>
                  <a:pt x="6212" y="572"/>
                  <a:pt x="6241" y="572"/>
                </a:cubicBezTo>
                <a:cubicBezTo>
                  <a:pt x="6269" y="572"/>
                  <a:pt x="6295" y="566"/>
                  <a:pt x="6317" y="553"/>
                </a:cubicBezTo>
                <a:cubicBezTo>
                  <a:pt x="6340" y="541"/>
                  <a:pt x="6356" y="524"/>
                  <a:pt x="6367" y="502"/>
                </a:cubicBezTo>
                <a:cubicBezTo>
                  <a:pt x="6375" y="485"/>
                  <a:pt x="6379" y="460"/>
                  <a:pt x="6379" y="428"/>
                </a:cubicBezTo>
                <a:lnTo>
                  <a:pt x="6379" y="401"/>
                </a:lnTo>
                <a:close/>
                <a:moveTo>
                  <a:pt x="6915" y="181"/>
                </a:moveTo>
                <a:lnTo>
                  <a:pt x="6915" y="621"/>
                </a:lnTo>
                <a:lnTo>
                  <a:pt x="6841" y="621"/>
                </a:lnTo>
                <a:lnTo>
                  <a:pt x="6841" y="450"/>
                </a:lnTo>
                <a:lnTo>
                  <a:pt x="6798" y="450"/>
                </a:lnTo>
                <a:cubicBezTo>
                  <a:pt x="6772" y="450"/>
                  <a:pt x="6752" y="453"/>
                  <a:pt x="6739" y="460"/>
                </a:cubicBezTo>
                <a:cubicBezTo>
                  <a:pt x="6726" y="467"/>
                  <a:pt x="6708" y="489"/>
                  <a:pt x="6683" y="525"/>
                </a:cubicBezTo>
                <a:lnTo>
                  <a:pt x="6618" y="621"/>
                </a:lnTo>
                <a:lnTo>
                  <a:pt x="6525" y="621"/>
                </a:lnTo>
                <a:lnTo>
                  <a:pt x="6606" y="503"/>
                </a:lnTo>
                <a:cubicBezTo>
                  <a:pt x="6630" y="467"/>
                  <a:pt x="6655" y="446"/>
                  <a:pt x="6679" y="442"/>
                </a:cubicBezTo>
                <a:cubicBezTo>
                  <a:pt x="6637" y="436"/>
                  <a:pt x="6605" y="421"/>
                  <a:pt x="6585" y="396"/>
                </a:cubicBezTo>
                <a:cubicBezTo>
                  <a:pt x="6564" y="371"/>
                  <a:pt x="6554" y="342"/>
                  <a:pt x="6554" y="310"/>
                </a:cubicBezTo>
                <a:cubicBezTo>
                  <a:pt x="6554" y="272"/>
                  <a:pt x="6567" y="241"/>
                  <a:pt x="6594" y="217"/>
                </a:cubicBezTo>
                <a:cubicBezTo>
                  <a:pt x="6621" y="193"/>
                  <a:pt x="6660" y="181"/>
                  <a:pt x="6711" y="181"/>
                </a:cubicBezTo>
                <a:lnTo>
                  <a:pt x="6915" y="181"/>
                </a:lnTo>
                <a:close/>
                <a:moveTo>
                  <a:pt x="6841" y="243"/>
                </a:moveTo>
                <a:lnTo>
                  <a:pt x="6735" y="243"/>
                </a:lnTo>
                <a:cubicBezTo>
                  <a:pt x="6690" y="243"/>
                  <a:pt x="6662" y="250"/>
                  <a:pt x="6649" y="264"/>
                </a:cubicBezTo>
                <a:cubicBezTo>
                  <a:pt x="6636" y="278"/>
                  <a:pt x="6630" y="294"/>
                  <a:pt x="6630" y="313"/>
                </a:cubicBezTo>
                <a:cubicBezTo>
                  <a:pt x="6630" y="339"/>
                  <a:pt x="6639" y="358"/>
                  <a:pt x="6658" y="370"/>
                </a:cubicBezTo>
                <a:cubicBezTo>
                  <a:pt x="6677" y="383"/>
                  <a:pt x="6710" y="389"/>
                  <a:pt x="6758" y="389"/>
                </a:cubicBezTo>
                <a:lnTo>
                  <a:pt x="6841" y="389"/>
                </a:lnTo>
                <a:lnTo>
                  <a:pt x="6841" y="243"/>
                </a:lnTo>
                <a:close/>
                <a:moveTo>
                  <a:pt x="114" y="1127"/>
                </a:moveTo>
                <a:lnTo>
                  <a:pt x="421" y="1127"/>
                </a:lnTo>
                <a:lnTo>
                  <a:pt x="421" y="1506"/>
                </a:lnTo>
                <a:lnTo>
                  <a:pt x="468" y="1506"/>
                </a:lnTo>
                <a:lnTo>
                  <a:pt x="468" y="1691"/>
                </a:lnTo>
                <a:lnTo>
                  <a:pt x="407" y="1691"/>
                </a:lnTo>
                <a:lnTo>
                  <a:pt x="407" y="1567"/>
                </a:lnTo>
                <a:lnTo>
                  <a:pt x="61" y="1567"/>
                </a:lnTo>
                <a:lnTo>
                  <a:pt x="61" y="1691"/>
                </a:lnTo>
                <a:lnTo>
                  <a:pt x="0" y="1691"/>
                </a:lnTo>
                <a:lnTo>
                  <a:pt x="0" y="1506"/>
                </a:lnTo>
                <a:lnTo>
                  <a:pt x="39" y="1506"/>
                </a:lnTo>
                <a:cubicBezTo>
                  <a:pt x="92" y="1435"/>
                  <a:pt x="117" y="1308"/>
                  <a:pt x="114" y="1127"/>
                </a:cubicBezTo>
                <a:close/>
                <a:moveTo>
                  <a:pt x="176" y="1189"/>
                </a:moveTo>
                <a:cubicBezTo>
                  <a:pt x="171" y="1332"/>
                  <a:pt x="149" y="1437"/>
                  <a:pt x="110" y="1506"/>
                </a:cubicBezTo>
                <a:lnTo>
                  <a:pt x="346" y="1506"/>
                </a:lnTo>
                <a:lnTo>
                  <a:pt x="346" y="1189"/>
                </a:lnTo>
                <a:lnTo>
                  <a:pt x="176" y="1189"/>
                </a:lnTo>
                <a:close/>
                <a:moveTo>
                  <a:pt x="850" y="1425"/>
                </a:moveTo>
                <a:lnTo>
                  <a:pt x="927" y="1435"/>
                </a:lnTo>
                <a:cubicBezTo>
                  <a:pt x="915" y="1479"/>
                  <a:pt x="892" y="1514"/>
                  <a:pt x="860" y="1539"/>
                </a:cubicBezTo>
                <a:cubicBezTo>
                  <a:pt x="827" y="1564"/>
                  <a:pt x="785" y="1576"/>
                  <a:pt x="734" y="1576"/>
                </a:cubicBezTo>
                <a:cubicBezTo>
                  <a:pt x="670" y="1576"/>
                  <a:pt x="619" y="1556"/>
                  <a:pt x="582" y="1517"/>
                </a:cubicBezTo>
                <a:cubicBezTo>
                  <a:pt x="544" y="1477"/>
                  <a:pt x="525" y="1422"/>
                  <a:pt x="525" y="1351"/>
                </a:cubicBezTo>
                <a:cubicBezTo>
                  <a:pt x="525" y="1277"/>
                  <a:pt x="544" y="1220"/>
                  <a:pt x="582" y="1179"/>
                </a:cubicBezTo>
                <a:cubicBezTo>
                  <a:pt x="620" y="1138"/>
                  <a:pt x="670" y="1118"/>
                  <a:pt x="730" y="1118"/>
                </a:cubicBezTo>
                <a:cubicBezTo>
                  <a:pt x="789" y="1118"/>
                  <a:pt x="836" y="1138"/>
                  <a:pt x="874" y="1178"/>
                </a:cubicBezTo>
                <a:cubicBezTo>
                  <a:pt x="911" y="1218"/>
                  <a:pt x="929" y="1274"/>
                  <a:pt x="929" y="1346"/>
                </a:cubicBezTo>
                <a:cubicBezTo>
                  <a:pt x="929" y="1351"/>
                  <a:pt x="929" y="1357"/>
                  <a:pt x="929" y="1366"/>
                </a:cubicBezTo>
                <a:lnTo>
                  <a:pt x="602" y="1366"/>
                </a:lnTo>
                <a:cubicBezTo>
                  <a:pt x="604" y="1414"/>
                  <a:pt x="618" y="1451"/>
                  <a:pt x="643" y="1477"/>
                </a:cubicBezTo>
                <a:cubicBezTo>
                  <a:pt x="667" y="1502"/>
                  <a:pt x="698" y="1515"/>
                  <a:pt x="734" y="1515"/>
                </a:cubicBezTo>
                <a:cubicBezTo>
                  <a:pt x="761" y="1515"/>
                  <a:pt x="785" y="1508"/>
                  <a:pt x="804" y="1494"/>
                </a:cubicBezTo>
                <a:cubicBezTo>
                  <a:pt x="823" y="1479"/>
                  <a:pt x="838" y="1456"/>
                  <a:pt x="850" y="1425"/>
                </a:cubicBezTo>
                <a:close/>
                <a:moveTo>
                  <a:pt x="606" y="1305"/>
                </a:moveTo>
                <a:lnTo>
                  <a:pt x="851" y="1305"/>
                </a:lnTo>
                <a:cubicBezTo>
                  <a:pt x="847" y="1268"/>
                  <a:pt x="838" y="1241"/>
                  <a:pt x="822" y="1222"/>
                </a:cubicBezTo>
                <a:cubicBezTo>
                  <a:pt x="799" y="1193"/>
                  <a:pt x="768" y="1179"/>
                  <a:pt x="730" y="1179"/>
                </a:cubicBezTo>
                <a:cubicBezTo>
                  <a:pt x="696" y="1179"/>
                  <a:pt x="668" y="1190"/>
                  <a:pt x="644" y="1213"/>
                </a:cubicBezTo>
                <a:cubicBezTo>
                  <a:pt x="621" y="1236"/>
                  <a:pt x="608" y="1267"/>
                  <a:pt x="606" y="1305"/>
                </a:cubicBezTo>
                <a:close/>
                <a:moveTo>
                  <a:pt x="1367" y="1127"/>
                </a:moveTo>
                <a:lnTo>
                  <a:pt x="1367" y="1567"/>
                </a:lnTo>
                <a:lnTo>
                  <a:pt x="1293" y="1567"/>
                </a:lnTo>
                <a:lnTo>
                  <a:pt x="1293" y="1396"/>
                </a:lnTo>
                <a:lnTo>
                  <a:pt x="1250" y="1396"/>
                </a:lnTo>
                <a:cubicBezTo>
                  <a:pt x="1224" y="1396"/>
                  <a:pt x="1204" y="1399"/>
                  <a:pt x="1191" y="1406"/>
                </a:cubicBezTo>
                <a:cubicBezTo>
                  <a:pt x="1179" y="1413"/>
                  <a:pt x="1160" y="1435"/>
                  <a:pt x="1135" y="1471"/>
                </a:cubicBezTo>
                <a:lnTo>
                  <a:pt x="1070" y="1567"/>
                </a:lnTo>
                <a:lnTo>
                  <a:pt x="977" y="1567"/>
                </a:lnTo>
                <a:lnTo>
                  <a:pt x="1058" y="1449"/>
                </a:lnTo>
                <a:cubicBezTo>
                  <a:pt x="1082" y="1413"/>
                  <a:pt x="1107" y="1392"/>
                  <a:pt x="1131" y="1388"/>
                </a:cubicBezTo>
                <a:cubicBezTo>
                  <a:pt x="1089" y="1382"/>
                  <a:pt x="1057" y="1367"/>
                  <a:pt x="1037" y="1342"/>
                </a:cubicBezTo>
                <a:cubicBezTo>
                  <a:pt x="1016" y="1317"/>
                  <a:pt x="1006" y="1288"/>
                  <a:pt x="1006" y="1256"/>
                </a:cubicBezTo>
                <a:cubicBezTo>
                  <a:pt x="1006" y="1218"/>
                  <a:pt x="1019" y="1187"/>
                  <a:pt x="1046" y="1163"/>
                </a:cubicBezTo>
                <a:cubicBezTo>
                  <a:pt x="1073" y="1139"/>
                  <a:pt x="1112" y="1127"/>
                  <a:pt x="1163" y="1127"/>
                </a:cubicBezTo>
                <a:lnTo>
                  <a:pt x="1367" y="1127"/>
                </a:lnTo>
                <a:close/>
                <a:moveTo>
                  <a:pt x="1293" y="1189"/>
                </a:moveTo>
                <a:lnTo>
                  <a:pt x="1187" y="1189"/>
                </a:lnTo>
                <a:cubicBezTo>
                  <a:pt x="1143" y="1189"/>
                  <a:pt x="1114" y="1196"/>
                  <a:pt x="1101" y="1210"/>
                </a:cubicBezTo>
                <a:cubicBezTo>
                  <a:pt x="1088" y="1224"/>
                  <a:pt x="1082" y="1240"/>
                  <a:pt x="1082" y="1258"/>
                </a:cubicBezTo>
                <a:cubicBezTo>
                  <a:pt x="1082" y="1285"/>
                  <a:pt x="1091" y="1304"/>
                  <a:pt x="1110" y="1316"/>
                </a:cubicBezTo>
                <a:cubicBezTo>
                  <a:pt x="1129" y="1329"/>
                  <a:pt x="1162" y="1335"/>
                  <a:pt x="1210" y="1335"/>
                </a:cubicBezTo>
                <a:lnTo>
                  <a:pt x="1293" y="1335"/>
                </a:lnTo>
                <a:lnTo>
                  <a:pt x="1293" y="1189"/>
                </a:lnTo>
                <a:close/>
                <a:moveTo>
                  <a:pt x="1440" y="1127"/>
                </a:moveTo>
                <a:lnTo>
                  <a:pt x="1796" y="1127"/>
                </a:lnTo>
                <a:lnTo>
                  <a:pt x="1796" y="1189"/>
                </a:lnTo>
                <a:lnTo>
                  <a:pt x="1655" y="1189"/>
                </a:lnTo>
                <a:lnTo>
                  <a:pt x="1655" y="1567"/>
                </a:lnTo>
                <a:lnTo>
                  <a:pt x="1581" y="1567"/>
                </a:lnTo>
                <a:lnTo>
                  <a:pt x="1581" y="1189"/>
                </a:lnTo>
                <a:lnTo>
                  <a:pt x="1440" y="1189"/>
                </a:lnTo>
                <a:lnTo>
                  <a:pt x="1440" y="1127"/>
                </a:lnTo>
                <a:close/>
                <a:moveTo>
                  <a:pt x="2157" y="1425"/>
                </a:moveTo>
                <a:lnTo>
                  <a:pt x="2234" y="1435"/>
                </a:lnTo>
                <a:cubicBezTo>
                  <a:pt x="2222" y="1479"/>
                  <a:pt x="2200" y="1514"/>
                  <a:pt x="2167" y="1539"/>
                </a:cubicBezTo>
                <a:cubicBezTo>
                  <a:pt x="2135" y="1564"/>
                  <a:pt x="2093" y="1576"/>
                  <a:pt x="2042" y="1576"/>
                </a:cubicBezTo>
                <a:cubicBezTo>
                  <a:pt x="1978" y="1576"/>
                  <a:pt x="1927" y="1556"/>
                  <a:pt x="1889" y="1517"/>
                </a:cubicBezTo>
                <a:cubicBezTo>
                  <a:pt x="1852" y="1477"/>
                  <a:pt x="1833" y="1422"/>
                  <a:pt x="1833" y="1351"/>
                </a:cubicBezTo>
                <a:cubicBezTo>
                  <a:pt x="1833" y="1277"/>
                  <a:pt x="1852" y="1220"/>
                  <a:pt x="1890" y="1179"/>
                </a:cubicBezTo>
                <a:cubicBezTo>
                  <a:pt x="1928" y="1138"/>
                  <a:pt x="1977" y="1118"/>
                  <a:pt x="2038" y="1118"/>
                </a:cubicBezTo>
                <a:cubicBezTo>
                  <a:pt x="2096" y="1118"/>
                  <a:pt x="2144" y="1138"/>
                  <a:pt x="2181" y="1178"/>
                </a:cubicBezTo>
                <a:cubicBezTo>
                  <a:pt x="2218" y="1218"/>
                  <a:pt x="2237" y="1274"/>
                  <a:pt x="2237" y="1346"/>
                </a:cubicBezTo>
                <a:cubicBezTo>
                  <a:pt x="2237" y="1351"/>
                  <a:pt x="2237" y="1357"/>
                  <a:pt x="2237" y="1366"/>
                </a:cubicBezTo>
                <a:lnTo>
                  <a:pt x="1909" y="1366"/>
                </a:lnTo>
                <a:cubicBezTo>
                  <a:pt x="1912" y="1414"/>
                  <a:pt x="1926" y="1451"/>
                  <a:pt x="1950" y="1477"/>
                </a:cubicBezTo>
                <a:cubicBezTo>
                  <a:pt x="1975" y="1502"/>
                  <a:pt x="2005" y="1515"/>
                  <a:pt x="2042" y="1515"/>
                </a:cubicBezTo>
                <a:cubicBezTo>
                  <a:pt x="2069" y="1515"/>
                  <a:pt x="2092" y="1508"/>
                  <a:pt x="2112" y="1494"/>
                </a:cubicBezTo>
                <a:cubicBezTo>
                  <a:pt x="2131" y="1479"/>
                  <a:pt x="2146" y="1456"/>
                  <a:pt x="2157" y="1425"/>
                </a:cubicBezTo>
                <a:close/>
                <a:moveTo>
                  <a:pt x="1914" y="1305"/>
                </a:moveTo>
                <a:lnTo>
                  <a:pt x="2158" y="1305"/>
                </a:lnTo>
                <a:cubicBezTo>
                  <a:pt x="2155" y="1268"/>
                  <a:pt x="2146" y="1241"/>
                  <a:pt x="2130" y="1222"/>
                </a:cubicBezTo>
                <a:cubicBezTo>
                  <a:pt x="2107" y="1193"/>
                  <a:pt x="2076" y="1179"/>
                  <a:pt x="2038" y="1179"/>
                </a:cubicBezTo>
                <a:cubicBezTo>
                  <a:pt x="2004" y="1179"/>
                  <a:pt x="1975" y="1190"/>
                  <a:pt x="1952" y="1213"/>
                </a:cubicBezTo>
                <a:cubicBezTo>
                  <a:pt x="1929" y="1236"/>
                  <a:pt x="1916" y="1267"/>
                  <a:pt x="1914" y="1305"/>
                </a:cubicBezTo>
                <a:close/>
                <a:moveTo>
                  <a:pt x="2337" y="1127"/>
                </a:moveTo>
                <a:lnTo>
                  <a:pt x="2683" y="1127"/>
                </a:lnTo>
                <a:lnTo>
                  <a:pt x="2683" y="1566"/>
                </a:lnTo>
                <a:lnTo>
                  <a:pt x="2609" y="1566"/>
                </a:lnTo>
                <a:lnTo>
                  <a:pt x="2609" y="1189"/>
                </a:lnTo>
                <a:lnTo>
                  <a:pt x="2411" y="1189"/>
                </a:lnTo>
                <a:lnTo>
                  <a:pt x="2411" y="1408"/>
                </a:lnTo>
                <a:cubicBezTo>
                  <a:pt x="2411" y="1459"/>
                  <a:pt x="2410" y="1492"/>
                  <a:pt x="2406" y="1509"/>
                </a:cubicBezTo>
                <a:cubicBezTo>
                  <a:pt x="2403" y="1525"/>
                  <a:pt x="2394" y="1539"/>
                  <a:pt x="2379" y="1551"/>
                </a:cubicBezTo>
                <a:cubicBezTo>
                  <a:pt x="2364" y="1563"/>
                  <a:pt x="2343" y="1569"/>
                  <a:pt x="2315" y="1569"/>
                </a:cubicBezTo>
                <a:cubicBezTo>
                  <a:pt x="2297" y="1569"/>
                  <a:pt x="2277" y="1568"/>
                  <a:pt x="2255" y="1566"/>
                </a:cubicBezTo>
                <a:lnTo>
                  <a:pt x="2255" y="1504"/>
                </a:lnTo>
                <a:lnTo>
                  <a:pt x="2287" y="1504"/>
                </a:lnTo>
                <a:cubicBezTo>
                  <a:pt x="2303" y="1504"/>
                  <a:pt x="2314" y="1503"/>
                  <a:pt x="2320" y="1499"/>
                </a:cubicBezTo>
                <a:cubicBezTo>
                  <a:pt x="2327" y="1496"/>
                  <a:pt x="2331" y="1491"/>
                  <a:pt x="2334" y="1484"/>
                </a:cubicBezTo>
                <a:cubicBezTo>
                  <a:pt x="2336" y="1477"/>
                  <a:pt x="2337" y="1455"/>
                  <a:pt x="2337" y="1417"/>
                </a:cubicBezTo>
                <a:lnTo>
                  <a:pt x="2337" y="1127"/>
                </a:lnTo>
                <a:close/>
                <a:moveTo>
                  <a:pt x="2793" y="1127"/>
                </a:moveTo>
                <a:lnTo>
                  <a:pt x="2867" y="1127"/>
                </a:lnTo>
                <a:lnTo>
                  <a:pt x="2867" y="1299"/>
                </a:lnTo>
                <a:lnTo>
                  <a:pt x="2962" y="1299"/>
                </a:lnTo>
                <a:cubicBezTo>
                  <a:pt x="3023" y="1299"/>
                  <a:pt x="3070" y="1311"/>
                  <a:pt x="3104" y="1335"/>
                </a:cubicBezTo>
                <a:cubicBezTo>
                  <a:pt x="3137" y="1359"/>
                  <a:pt x="3154" y="1392"/>
                  <a:pt x="3154" y="1434"/>
                </a:cubicBezTo>
                <a:cubicBezTo>
                  <a:pt x="3154" y="1470"/>
                  <a:pt x="3140" y="1502"/>
                  <a:pt x="3112" y="1528"/>
                </a:cubicBezTo>
                <a:cubicBezTo>
                  <a:pt x="3084" y="1554"/>
                  <a:pt x="3040" y="1567"/>
                  <a:pt x="2979" y="1567"/>
                </a:cubicBezTo>
                <a:lnTo>
                  <a:pt x="2793" y="1567"/>
                </a:lnTo>
                <a:lnTo>
                  <a:pt x="2793" y="1127"/>
                </a:lnTo>
                <a:close/>
                <a:moveTo>
                  <a:pt x="2867" y="1506"/>
                </a:moveTo>
                <a:lnTo>
                  <a:pt x="2946" y="1506"/>
                </a:lnTo>
                <a:cubicBezTo>
                  <a:pt x="2993" y="1506"/>
                  <a:pt x="3027" y="1500"/>
                  <a:pt x="3047" y="1488"/>
                </a:cubicBezTo>
                <a:cubicBezTo>
                  <a:pt x="3067" y="1477"/>
                  <a:pt x="3077" y="1459"/>
                  <a:pt x="3077" y="1434"/>
                </a:cubicBezTo>
                <a:cubicBezTo>
                  <a:pt x="3077" y="1415"/>
                  <a:pt x="3070" y="1398"/>
                  <a:pt x="3055" y="1383"/>
                </a:cubicBezTo>
                <a:cubicBezTo>
                  <a:pt x="3040" y="1368"/>
                  <a:pt x="3007" y="1361"/>
                  <a:pt x="2956" y="1361"/>
                </a:cubicBezTo>
                <a:lnTo>
                  <a:pt x="2867" y="1361"/>
                </a:lnTo>
                <a:lnTo>
                  <a:pt x="2867" y="1506"/>
                </a:lnTo>
                <a:close/>
                <a:moveTo>
                  <a:pt x="3236" y="1127"/>
                </a:moveTo>
                <a:lnTo>
                  <a:pt x="3310" y="1127"/>
                </a:lnTo>
                <a:lnTo>
                  <a:pt x="3310" y="1310"/>
                </a:lnTo>
                <a:lnTo>
                  <a:pt x="3517" y="1310"/>
                </a:lnTo>
                <a:lnTo>
                  <a:pt x="3517" y="1127"/>
                </a:lnTo>
                <a:lnTo>
                  <a:pt x="3591" y="1127"/>
                </a:lnTo>
                <a:lnTo>
                  <a:pt x="3591" y="1567"/>
                </a:lnTo>
                <a:lnTo>
                  <a:pt x="3517" y="1567"/>
                </a:lnTo>
                <a:lnTo>
                  <a:pt x="3517" y="1372"/>
                </a:lnTo>
                <a:lnTo>
                  <a:pt x="3310" y="1372"/>
                </a:lnTo>
                <a:lnTo>
                  <a:pt x="3310" y="1567"/>
                </a:lnTo>
                <a:lnTo>
                  <a:pt x="3236" y="1567"/>
                </a:lnTo>
                <a:lnTo>
                  <a:pt x="3236" y="1127"/>
                </a:lnTo>
                <a:close/>
                <a:moveTo>
                  <a:pt x="3675" y="1347"/>
                </a:moveTo>
                <a:cubicBezTo>
                  <a:pt x="3675" y="1266"/>
                  <a:pt x="3698" y="1206"/>
                  <a:pt x="3743" y="1167"/>
                </a:cubicBezTo>
                <a:cubicBezTo>
                  <a:pt x="3781" y="1134"/>
                  <a:pt x="3827" y="1118"/>
                  <a:pt x="3881" y="1118"/>
                </a:cubicBezTo>
                <a:cubicBezTo>
                  <a:pt x="3941" y="1118"/>
                  <a:pt x="3991" y="1138"/>
                  <a:pt x="4029" y="1177"/>
                </a:cubicBezTo>
                <a:cubicBezTo>
                  <a:pt x="4067" y="1217"/>
                  <a:pt x="4087" y="1271"/>
                  <a:pt x="4087" y="1341"/>
                </a:cubicBezTo>
                <a:cubicBezTo>
                  <a:pt x="4087" y="1397"/>
                  <a:pt x="4078" y="1442"/>
                  <a:pt x="4061" y="1474"/>
                </a:cubicBezTo>
                <a:cubicBezTo>
                  <a:pt x="4044" y="1506"/>
                  <a:pt x="4020" y="1531"/>
                  <a:pt x="3987" y="1549"/>
                </a:cubicBezTo>
                <a:cubicBezTo>
                  <a:pt x="3955" y="1567"/>
                  <a:pt x="3919" y="1576"/>
                  <a:pt x="3881" y="1576"/>
                </a:cubicBezTo>
                <a:cubicBezTo>
                  <a:pt x="3820" y="1576"/>
                  <a:pt x="3770" y="1556"/>
                  <a:pt x="3732" y="1517"/>
                </a:cubicBezTo>
                <a:cubicBezTo>
                  <a:pt x="3694" y="1478"/>
                  <a:pt x="3675" y="1421"/>
                  <a:pt x="3675" y="1347"/>
                </a:cubicBezTo>
                <a:close/>
                <a:moveTo>
                  <a:pt x="3751" y="1347"/>
                </a:moveTo>
                <a:cubicBezTo>
                  <a:pt x="3751" y="1403"/>
                  <a:pt x="3764" y="1445"/>
                  <a:pt x="3788" y="1473"/>
                </a:cubicBezTo>
                <a:cubicBezTo>
                  <a:pt x="3813" y="1501"/>
                  <a:pt x="3844" y="1515"/>
                  <a:pt x="3881" y="1515"/>
                </a:cubicBezTo>
                <a:cubicBezTo>
                  <a:pt x="3918" y="1515"/>
                  <a:pt x="3949" y="1501"/>
                  <a:pt x="3974" y="1473"/>
                </a:cubicBezTo>
                <a:cubicBezTo>
                  <a:pt x="3998" y="1445"/>
                  <a:pt x="4010" y="1402"/>
                  <a:pt x="4010" y="1345"/>
                </a:cubicBezTo>
                <a:cubicBezTo>
                  <a:pt x="4010" y="1291"/>
                  <a:pt x="3998" y="1250"/>
                  <a:pt x="3973" y="1222"/>
                </a:cubicBezTo>
                <a:cubicBezTo>
                  <a:pt x="3949" y="1194"/>
                  <a:pt x="3918" y="1180"/>
                  <a:pt x="3881" y="1180"/>
                </a:cubicBezTo>
                <a:cubicBezTo>
                  <a:pt x="3844" y="1180"/>
                  <a:pt x="3813" y="1194"/>
                  <a:pt x="3788" y="1221"/>
                </a:cubicBezTo>
                <a:cubicBezTo>
                  <a:pt x="3764" y="1249"/>
                  <a:pt x="3751" y="1291"/>
                  <a:pt x="3751" y="1347"/>
                </a:cubicBezTo>
                <a:close/>
                <a:moveTo>
                  <a:pt x="4461" y="1406"/>
                </a:moveTo>
                <a:lnTo>
                  <a:pt x="4534" y="1416"/>
                </a:lnTo>
                <a:cubicBezTo>
                  <a:pt x="4526" y="1466"/>
                  <a:pt x="4505" y="1505"/>
                  <a:pt x="4473" y="1534"/>
                </a:cubicBezTo>
                <a:cubicBezTo>
                  <a:pt x="4440" y="1562"/>
                  <a:pt x="4399" y="1576"/>
                  <a:pt x="4351" y="1576"/>
                </a:cubicBezTo>
                <a:cubicBezTo>
                  <a:pt x="4291" y="1576"/>
                  <a:pt x="4243" y="1556"/>
                  <a:pt x="4207" y="1517"/>
                </a:cubicBezTo>
                <a:cubicBezTo>
                  <a:pt x="4170" y="1478"/>
                  <a:pt x="4152" y="1422"/>
                  <a:pt x="4152" y="1349"/>
                </a:cubicBezTo>
                <a:cubicBezTo>
                  <a:pt x="4152" y="1301"/>
                  <a:pt x="4160" y="1260"/>
                  <a:pt x="4176" y="1224"/>
                </a:cubicBezTo>
                <a:cubicBezTo>
                  <a:pt x="4191" y="1189"/>
                  <a:pt x="4215" y="1162"/>
                  <a:pt x="4247" y="1145"/>
                </a:cubicBezTo>
                <a:cubicBezTo>
                  <a:pt x="4279" y="1127"/>
                  <a:pt x="4314" y="1118"/>
                  <a:pt x="4352" y="1118"/>
                </a:cubicBezTo>
                <a:cubicBezTo>
                  <a:pt x="4400" y="1118"/>
                  <a:pt x="4439" y="1130"/>
                  <a:pt x="4469" y="1154"/>
                </a:cubicBezTo>
                <a:cubicBezTo>
                  <a:pt x="4499" y="1178"/>
                  <a:pt x="4519" y="1213"/>
                  <a:pt x="4527" y="1257"/>
                </a:cubicBezTo>
                <a:lnTo>
                  <a:pt x="4455" y="1268"/>
                </a:lnTo>
                <a:cubicBezTo>
                  <a:pt x="4448" y="1238"/>
                  <a:pt x="4436" y="1216"/>
                  <a:pt x="4418" y="1201"/>
                </a:cubicBezTo>
                <a:cubicBezTo>
                  <a:pt x="4401" y="1186"/>
                  <a:pt x="4380" y="1179"/>
                  <a:pt x="4355" y="1179"/>
                </a:cubicBezTo>
                <a:cubicBezTo>
                  <a:pt x="4317" y="1179"/>
                  <a:pt x="4287" y="1192"/>
                  <a:pt x="4263" y="1219"/>
                </a:cubicBezTo>
                <a:cubicBezTo>
                  <a:pt x="4240" y="1246"/>
                  <a:pt x="4228" y="1288"/>
                  <a:pt x="4228" y="1347"/>
                </a:cubicBezTo>
                <a:cubicBezTo>
                  <a:pt x="4228" y="1406"/>
                  <a:pt x="4240" y="1448"/>
                  <a:pt x="4262" y="1475"/>
                </a:cubicBezTo>
                <a:cubicBezTo>
                  <a:pt x="4285" y="1502"/>
                  <a:pt x="4314" y="1515"/>
                  <a:pt x="4351" y="1515"/>
                </a:cubicBezTo>
                <a:cubicBezTo>
                  <a:pt x="4380" y="1515"/>
                  <a:pt x="4404" y="1506"/>
                  <a:pt x="4424" y="1488"/>
                </a:cubicBezTo>
                <a:cubicBezTo>
                  <a:pt x="4443" y="1471"/>
                  <a:pt x="4456" y="1443"/>
                  <a:pt x="4461" y="1406"/>
                </a:cubicBezTo>
                <a:close/>
                <a:moveTo>
                  <a:pt x="4558" y="1127"/>
                </a:moveTo>
                <a:lnTo>
                  <a:pt x="4914" y="1127"/>
                </a:lnTo>
                <a:lnTo>
                  <a:pt x="4914" y="1189"/>
                </a:lnTo>
                <a:lnTo>
                  <a:pt x="4773" y="1189"/>
                </a:lnTo>
                <a:lnTo>
                  <a:pt x="4773" y="1567"/>
                </a:lnTo>
                <a:lnTo>
                  <a:pt x="4699" y="1567"/>
                </a:lnTo>
                <a:lnTo>
                  <a:pt x="4699" y="1189"/>
                </a:lnTo>
                <a:lnTo>
                  <a:pt x="4558" y="1189"/>
                </a:lnTo>
                <a:lnTo>
                  <a:pt x="4558" y="1127"/>
                </a:lnTo>
                <a:close/>
                <a:moveTo>
                  <a:pt x="4983" y="1127"/>
                </a:moveTo>
                <a:lnTo>
                  <a:pt x="5058" y="1127"/>
                </a:lnTo>
                <a:lnTo>
                  <a:pt x="5058" y="1299"/>
                </a:lnTo>
                <a:lnTo>
                  <a:pt x="5152" y="1299"/>
                </a:lnTo>
                <a:cubicBezTo>
                  <a:pt x="5214" y="1299"/>
                  <a:pt x="5261" y="1311"/>
                  <a:pt x="5294" y="1335"/>
                </a:cubicBezTo>
                <a:cubicBezTo>
                  <a:pt x="5327" y="1359"/>
                  <a:pt x="5344" y="1392"/>
                  <a:pt x="5344" y="1434"/>
                </a:cubicBezTo>
                <a:cubicBezTo>
                  <a:pt x="5344" y="1470"/>
                  <a:pt x="5330" y="1502"/>
                  <a:pt x="5302" y="1528"/>
                </a:cubicBezTo>
                <a:cubicBezTo>
                  <a:pt x="5275" y="1554"/>
                  <a:pt x="5231" y="1567"/>
                  <a:pt x="5170" y="1567"/>
                </a:cubicBezTo>
                <a:lnTo>
                  <a:pt x="4983" y="1567"/>
                </a:lnTo>
                <a:lnTo>
                  <a:pt x="4983" y="1127"/>
                </a:lnTo>
                <a:close/>
                <a:moveTo>
                  <a:pt x="5058" y="1506"/>
                </a:moveTo>
                <a:lnTo>
                  <a:pt x="5136" y="1506"/>
                </a:lnTo>
                <a:cubicBezTo>
                  <a:pt x="5184" y="1506"/>
                  <a:pt x="5217" y="1500"/>
                  <a:pt x="5238" y="1488"/>
                </a:cubicBezTo>
                <a:cubicBezTo>
                  <a:pt x="5258" y="1477"/>
                  <a:pt x="5268" y="1459"/>
                  <a:pt x="5268" y="1434"/>
                </a:cubicBezTo>
                <a:cubicBezTo>
                  <a:pt x="5268" y="1415"/>
                  <a:pt x="5260" y="1398"/>
                  <a:pt x="5245" y="1383"/>
                </a:cubicBezTo>
                <a:cubicBezTo>
                  <a:pt x="5231" y="1368"/>
                  <a:pt x="5198" y="1361"/>
                  <a:pt x="5146" y="1361"/>
                </a:cubicBezTo>
                <a:lnTo>
                  <a:pt x="5058" y="1361"/>
                </a:lnTo>
                <a:lnTo>
                  <a:pt x="5058" y="150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84188" y="1284288"/>
            <a:ext cx="2208212" cy="949325"/>
          </a:xfrm>
          <a:custGeom>
            <a:avLst/>
            <a:gdLst>
              <a:gd name="T0" fmla="*/ 69 w 8116"/>
              <a:gd name="T1" fmla="*/ 0 h 3493"/>
              <a:gd name="T2" fmla="*/ 8047 w 8116"/>
              <a:gd name="T3" fmla="*/ 0 h 3493"/>
              <a:gd name="T4" fmla="*/ 8116 w 8116"/>
              <a:gd name="T5" fmla="*/ 69 h 3493"/>
              <a:gd name="T6" fmla="*/ 8116 w 8116"/>
              <a:gd name="T7" fmla="*/ 3423 h 3493"/>
              <a:gd name="T8" fmla="*/ 8047 w 8116"/>
              <a:gd name="T9" fmla="*/ 3493 h 3493"/>
              <a:gd name="T10" fmla="*/ 69 w 8116"/>
              <a:gd name="T11" fmla="*/ 3493 h 3493"/>
              <a:gd name="T12" fmla="*/ 0 w 8116"/>
              <a:gd name="T13" fmla="*/ 3423 h 3493"/>
              <a:gd name="T14" fmla="*/ 0 w 8116"/>
              <a:gd name="T15" fmla="*/ 69 h 3493"/>
              <a:gd name="T16" fmla="*/ 69 w 8116"/>
              <a:gd name="T17" fmla="*/ 0 h 3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16" h="3493">
                <a:moveTo>
                  <a:pt x="69" y="0"/>
                </a:moveTo>
                <a:lnTo>
                  <a:pt x="8047" y="0"/>
                </a:lnTo>
                <a:cubicBezTo>
                  <a:pt x="8085" y="0"/>
                  <a:pt x="8116" y="31"/>
                  <a:pt x="8116" y="69"/>
                </a:cubicBezTo>
                <a:lnTo>
                  <a:pt x="8116" y="3423"/>
                </a:lnTo>
                <a:cubicBezTo>
                  <a:pt x="8116" y="3462"/>
                  <a:pt x="8085" y="3493"/>
                  <a:pt x="8047" y="3493"/>
                </a:cubicBezTo>
                <a:lnTo>
                  <a:pt x="69" y="3493"/>
                </a:lnTo>
                <a:cubicBezTo>
                  <a:pt x="31" y="3493"/>
                  <a:pt x="0" y="3462"/>
                  <a:pt x="0" y="3423"/>
                </a:cubicBezTo>
                <a:lnTo>
                  <a:pt x="0" y="69"/>
                </a:lnTo>
                <a:cubicBezTo>
                  <a:pt x="0" y="31"/>
                  <a:pt x="31" y="0"/>
                  <a:pt x="69" y="0"/>
                </a:cubicBezTo>
                <a:close/>
              </a:path>
            </a:pathLst>
          </a:custGeom>
          <a:solidFill>
            <a:srgbClr val="FFFFFF"/>
          </a:solidFill>
          <a:ln w="19050" cap="flat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484188" y="3905251"/>
            <a:ext cx="2208212" cy="950913"/>
          </a:xfrm>
          <a:custGeom>
            <a:avLst/>
            <a:gdLst>
              <a:gd name="T0" fmla="*/ 69 w 8116"/>
              <a:gd name="T1" fmla="*/ 0 h 3493"/>
              <a:gd name="T2" fmla="*/ 8047 w 8116"/>
              <a:gd name="T3" fmla="*/ 0 h 3493"/>
              <a:gd name="T4" fmla="*/ 8116 w 8116"/>
              <a:gd name="T5" fmla="*/ 69 h 3493"/>
              <a:gd name="T6" fmla="*/ 8116 w 8116"/>
              <a:gd name="T7" fmla="*/ 3423 h 3493"/>
              <a:gd name="T8" fmla="*/ 8047 w 8116"/>
              <a:gd name="T9" fmla="*/ 3493 h 3493"/>
              <a:gd name="T10" fmla="*/ 69 w 8116"/>
              <a:gd name="T11" fmla="*/ 3493 h 3493"/>
              <a:gd name="T12" fmla="*/ 0 w 8116"/>
              <a:gd name="T13" fmla="*/ 3423 h 3493"/>
              <a:gd name="T14" fmla="*/ 0 w 8116"/>
              <a:gd name="T15" fmla="*/ 69 h 3493"/>
              <a:gd name="T16" fmla="*/ 69 w 8116"/>
              <a:gd name="T17" fmla="*/ 0 h 3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16" h="3493">
                <a:moveTo>
                  <a:pt x="69" y="0"/>
                </a:moveTo>
                <a:lnTo>
                  <a:pt x="8047" y="0"/>
                </a:lnTo>
                <a:cubicBezTo>
                  <a:pt x="8085" y="0"/>
                  <a:pt x="8116" y="31"/>
                  <a:pt x="8116" y="69"/>
                </a:cubicBezTo>
                <a:lnTo>
                  <a:pt x="8116" y="3423"/>
                </a:lnTo>
                <a:cubicBezTo>
                  <a:pt x="8116" y="3461"/>
                  <a:pt x="8085" y="3493"/>
                  <a:pt x="8047" y="3493"/>
                </a:cubicBezTo>
                <a:lnTo>
                  <a:pt x="69" y="3493"/>
                </a:lnTo>
                <a:cubicBezTo>
                  <a:pt x="31" y="3493"/>
                  <a:pt x="0" y="3461"/>
                  <a:pt x="0" y="3423"/>
                </a:cubicBezTo>
                <a:lnTo>
                  <a:pt x="0" y="69"/>
                </a:lnTo>
                <a:cubicBezTo>
                  <a:pt x="0" y="31"/>
                  <a:pt x="31" y="0"/>
                  <a:pt x="69" y="0"/>
                </a:cubicBezTo>
                <a:close/>
              </a:path>
            </a:pathLst>
          </a:custGeom>
          <a:solidFill>
            <a:srgbClr val="FFFFFF"/>
          </a:solidFill>
          <a:ln w="19050" cap="flat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484188" y="5216526"/>
            <a:ext cx="2208212" cy="949325"/>
          </a:xfrm>
          <a:custGeom>
            <a:avLst/>
            <a:gdLst>
              <a:gd name="T0" fmla="*/ 69 w 8116"/>
              <a:gd name="T1" fmla="*/ 0 h 3493"/>
              <a:gd name="T2" fmla="*/ 8047 w 8116"/>
              <a:gd name="T3" fmla="*/ 0 h 3493"/>
              <a:gd name="T4" fmla="*/ 8116 w 8116"/>
              <a:gd name="T5" fmla="*/ 69 h 3493"/>
              <a:gd name="T6" fmla="*/ 8116 w 8116"/>
              <a:gd name="T7" fmla="*/ 3424 h 3493"/>
              <a:gd name="T8" fmla="*/ 8047 w 8116"/>
              <a:gd name="T9" fmla="*/ 3493 h 3493"/>
              <a:gd name="T10" fmla="*/ 69 w 8116"/>
              <a:gd name="T11" fmla="*/ 3493 h 3493"/>
              <a:gd name="T12" fmla="*/ 0 w 8116"/>
              <a:gd name="T13" fmla="*/ 3424 h 3493"/>
              <a:gd name="T14" fmla="*/ 0 w 8116"/>
              <a:gd name="T15" fmla="*/ 69 h 3493"/>
              <a:gd name="T16" fmla="*/ 69 w 8116"/>
              <a:gd name="T17" fmla="*/ 0 h 3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16" h="3493">
                <a:moveTo>
                  <a:pt x="69" y="0"/>
                </a:moveTo>
                <a:lnTo>
                  <a:pt x="8047" y="0"/>
                </a:lnTo>
                <a:cubicBezTo>
                  <a:pt x="8085" y="0"/>
                  <a:pt x="8116" y="31"/>
                  <a:pt x="8116" y="69"/>
                </a:cubicBezTo>
                <a:lnTo>
                  <a:pt x="8116" y="3424"/>
                </a:lnTo>
                <a:cubicBezTo>
                  <a:pt x="8116" y="3462"/>
                  <a:pt x="8085" y="3493"/>
                  <a:pt x="8047" y="3493"/>
                </a:cubicBezTo>
                <a:lnTo>
                  <a:pt x="69" y="3493"/>
                </a:lnTo>
                <a:cubicBezTo>
                  <a:pt x="31" y="3493"/>
                  <a:pt x="0" y="3462"/>
                  <a:pt x="0" y="3424"/>
                </a:cubicBezTo>
                <a:lnTo>
                  <a:pt x="0" y="69"/>
                </a:lnTo>
                <a:cubicBezTo>
                  <a:pt x="0" y="31"/>
                  <a:pt x="31" y="0"/>
                  <a:pt x="69" y="0"/>
                </a:cubicBezTo>
                <a:close/>
              </a:path>
            </a:pathLst>
          </a:custGeom>
          <a:solidFill>
            <a:srgbClr val="FFFFFF"/>
          </a:solidFill>
          <a:ln w="19050" cap="flat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Freeform 11"/>
          <p:cNvSpPr>
            <a:spLocks noEditPoints="1"/>
          </p:cNvSpPr>
          <p:nvPr/>
        </p:nvSpPr>
        <p:spPr bwMode="auto">
          <a:xfrm>
            <a:off x="585788" y="1417638"/>
            <a:ext cx="1474787" cy="682625"/>
          </a:xfrm>
          <a:custGeom>
            <a:avLst/>
            <a:gdLst>
              <a:gd name="T0" fmla="*/ 434 w 5416"/>
              <a:gd name="T1" fmla="*/ 321 h 2507"/>
              <a:gd name="T2" fmla="*/ 924 w 5416"/>
              <a:gd name="T3" fmla="*/ 588 h 2507"/>
              <a:gd name="T4" fmla="*/ 818 w 5416"/>
              <a:gd name="T5" fmla="*/ 219 h 2507"/>
              <a:gd name="T6" fmla="*/ 1469 w 5416"/>
              <a:gd name="T7" fmla="*/ 268 h 2507"/>
              <a:gd name="T8" fmla="*/ 1212 w 5416"/>
              <a:gd name="T9" fmla="*/ 514 h 2507"/>
              <a:gd name="T10" fmla="*/ 1815 w 5416"/>
              <a:gd name="T11" fmla="*/ 518 h 2507"/>
              <a:gd name="T12" fmla="*/ 1584 w 5416"/>
              <a:gd name="T13" fmla="*/ 606 h 2507"/>
              <a:gd name="T14" fmla="*/ 2311 w 5416"/>
              <a:gd name="T15" fmla="*/ 353 h 2507"/>
              <a:gd name="T16" fmla="*/ 2349 w 5416"/>
              <a:gd name="T17" fmla="*/ 157 h 2507"/>
              <a:gd name="T18" fmla="*/ 2444 w 5416"/>
              <a:gd name="T19" fmla="*/ 386 h 2507"/>
              <a:gd name="T20" fmla="*/ 2444 w 5416"/>
              <a:gd name="T21" fmla="*/ 386 h 2507"/>
              <a:gd name="T22" fmla="*/ 3003 w 5416"/>
              <a:gd name="T23" fmla="*/ 166 h 2507"/>
              <a:gd name="T24" fmla="*/ 3003 w 5416"/>
              <a:gd name="T25" fmla="*/ 166 h 2507"/>
              <a:gd name="T26" fmla="*/ 3792 w 5416"/>
              <a:gd name="T27" fmla="*/ 576 h 2507"/>
              <a:gd name="T28" fmla="*/ 3632 w 5416"/>
              <a:gd name="T29" fmla="*/ 228 h 2507"/>
              <a:gd name="T30" fmla="*/ 3551 w 5416"/>
              <a:gd name="T31" fmla="*/ 413 h 2507"/>
              <a:gd name="T32" fmla="*/ 4207 w 5416"/>
              <a:gd name="T33" fmla="*/ 411 h 2507"/>
              <a:gd name="T34" fmla="*/ 4752 w 5416"/>
              <a:gd name="T35" fmla="*/ 513 h 2507"/>
              <a:gd name="T36" fmla="*/ 4664 w 5416"/>
              <a:gd name="T37" fmla="*/ 261 h 2507"/>
              <a:gd name="T38" fmla="*/ 145 w 5416"/>
              <a:gd name="T39" fmla="*/ 1112 h 2507"/>
              <a:gd name="T40" fmla="*/ 103 w 5416"/>
              <a:gd name="T41" fmla="*/ 1552 h 2507"/>
              <a:gd name="T42" fmla="*/ 790 w 5416"/>
              <a:gd name="T43" fmla="*/ 1103 h 2507"/>
              <a:gd name="T44" fmla="*/ 911 w 5416"/>
              <a:gd name="T45" fmla="*/ 1290 h 2507"/>
              <a:gd name="T46" fmla="*/ 1155 w 5416"/>
              <a:gd name="T47" fmla="*/ 1552 h 2507"/>
              <a:gd name="T48" fmla="*/ 1715 w 5416"/>
              <a:gd name="T49" fmla="*/ 1534 h 2507"/>
              <a:gd name="T50" fmla="*/ 1609 w 5416"/>
              <a:gd name="T51" fmla="*/ 1165 h 2507"/>
              <a:gd name="T52" fmla="*/ 1889 w 5416"/>
              <a:gd name="T53" fmla="*/ 1552 h 2507"/>
              <a:gd name="T54" fmla="*/ 2004 w 5416"/>
              <a:gd name="T55" fmla="*/ 1174 h 2507"/>
              <a:gd name="T56" fmla="*/ 2378 w 5416"/>
              <a:gd name="T57" fmla="*/ 1552 h 2507"/>
              <a:gd name="T58" fmla="*/ 3180 w 5416"/>
              <a:gd name="T59" fmla="*/ 1112 h 2507"/>
              <a:gd name="T60" fmla="*/ 3668 w 5416"/>
              <a:gd name="T61" fmla="*/ 1420 h 2507"/>
              <a:gd name="T62" fmla="*/ 3343 w 5416"/>
              <a:gd name="T63" fmla="*/ 1351 h 2507"/>
              <a:gd name="T64" fmla="*/ 3348 w 5416"/>
              <a:gd name="T65" fmla="*/ 1290 h 2507"/>
              <a:gd name="T66" fmla="*/ 4057 w 5416"/>
              <a:gd name="T67" fmla="*/ 1139 h 2507"/>
              <a:gd name="T68" fmla="*/ 4050 w 5416"/>
              <a:gd name="T69" fmla="*/ 1391 h 2507"/>
              <a:gd name="T70" fmla="*/ 4491 w 5416"/>
              <a:gd name="T71" fmla="*/ 1174 h 2507"/>
              <a:gd name="T72" fmla="*/ 4303 w 5416"/>
              <a:gd name="T73" fmla="*/ 1362 h 2507"/>
              <a:gd name="T74" fmla="*/ 4924 w 5416"/>
              <a:gd name="T75" fmla="*/ 1459 h 2507"/>
              <a:gd name="T76" fmla="*/ 4836 w 5416"/>
              <a:gd name="T77" fmla="*/ 1207 h 2507"/>
              <a:gd name="T78" fmla="*/ 5069 w 5416"/>
              <a:gd name="T79" fmla="*/ 1164 h 2507"/>
              <a:gd name="T80" fmla="*/ 5093 w 5416"/>
              <a:gd name="T81" fmla="*/ 1290 h 2507"/>
              <a:gd name="T82" fmla="*/ 412 w 5416"/>
              <a:gd name="T83" fmla="*/ 2272 h 2507"/>
              <a:gd name="T84" fmla="*/ 335 w 5416"/>
              <a:gd name="T85" fmla="*/ 2276 h 2507"/>
              <a:gd name="T86" fmla="*/ 608 w 5416"/>
              <a:gd name="T87" fmla="*/ 1985 h 2507"/>
              <a:gd name="T88" fmla="*/ 570 w 5416"/>
              <a:gd name="T89" fmla="*/ 2471 h 2507"/>
              <a:gd name="T90" fmla="*/ 598 w 5416"/>
              <a:gd name="T91" fmla="*/ 2166 h 2507"/>
              <a:gd name="T92" fmla="*/ 1006 w 5416"/>
              <a:gd name="T93" fmla="*/ 2448 h 2507"/>
              <a:gd name="T94" fmla="*/ 1228 w 5416"/>
              <a:gd name="T95" fmla="*/ 2424 h 2507"/>
              <a:gd name="T96" fmla="*/ 1744 w 5416"/>
              <a:gd name="T97" fmla="*/ 2464 h 2507"/>
              <a:gd name="T98" fmla="*/ 1690 w 5416"/>
              <a:gd name="T99" fmla="*/ 2132 h 2507"/>
              <a:gd name="T100" fmla="*/ 2216 w 5416"/>
              <a:gd name="T101" fmla="*/ 2498 h 2507"/>
              <a:gd name="T102" fmla="*/ 2511 w 5416"/>
              <a:gd name="T103" fmla="*/ 2507 h 2507"/>
              <a:gd name="T104" fmla="*/ 2511 w 5416"/>
              <a:gd name="T105" fmla="*/ 2446 h 2507"/>
              <a:gd name="T106" fmla="*/ 2817 w 5416"/>
              <a:gd name="T107" fmla="*/ 2058 h 2507"/>
              <a:gd name="T108" fmla="*/ 3025 w 5416"/>
              <a:gd name="T109" fmla="*/ 2320 h 2507"/>
              <a:gd name="T110" fmla="*/ 3243 w 5416"/>
              <a:gd name="T111" fmla="*/ 2448 h 2507"/>
              <a:gd name="T112" fmla="*/ 3465 w 5416"/>
              <a:gd name="T113" fmla="*/ 2424 h 2507"/>
              <a:gd name="T114" fmla="*/ 3756 w 5416"/>
              <a:gd name="T115" fmla="*/ 2241 h 2507"/>
              <a:gd name="T116" fmla="*/ 3682 w 5416"/>
              <a:gd name="T117" fmla="*/ 2058 h 2507"/>
              <a:gd name="T118" fmla="*/ 4149 w 5416"/>
              <a:gd name="T119" fmla="*/ 2498 h 2507"/>
              <a:gd name="T120" fmla="*/ 4946 w 5416"/>
              <a:gd name="T121" fmla="*/ 2109 h 2507"/>
              <a:gd name="T122" fmla="*/ 4895 w 5416"/>
              <a:gd name="T123" fmla="*/ 2153 h 2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16" h="2507">
                <a:moveTo>
                  <a:pt x="41" y="606"/>
                </a:moveTo>
                <a:lnTo>
                  <a:pt x="41" y="0"/>
                </a:lnTo>
                <a:lnTo>
                  <a:pt x="121" y="0"/>
                </a:lnTo>
                <a:lnTo>
                  <a:pt x="121" y="249"/>
                </a:lnTo>
                <a:lnTo>
                  <a:pt x="434" y="249"/>
                </a:lnTo>
                <a:lnTo>
                  <a:pt x="434" y="0"/>
                </a:lnTo>
                <a:lnTo>
                  <a:pt x="515" y="0"/>
                </a:lnTo>
                <a:lnTo>
                  <a:pt x="515" y="606"/>
                </a:lnTo>
                <a:lnTo>
                  <a:pt x="434" y="606"/>
                </a:lnTo>
                <a:lnTo>
                  <a:pt x="434" y="321"/>
                </a:lnTo>
                <a:lnTo>
                  <a:pt x="121" y="321"/>
                </a:lnTo>
                <a:lnTo>
                  <a:pt x="121" y="606"/>
                </a:lnTo>
                <a:lnTo>
                  <a:pt x="41" y="606"/>
                </a:lnTo>
                <a:close/>
                <a:moveTo>
                  <a:pt x="612" y="386"/>
                </a:moveTo>
                <a:cubicBezTo>
                  <a:pt x="612" y="305"/>
                  <a:pt x="634" y="245"/>
                  <a:pt x="679" y="206"/>
                </a:cubicBezTo>
                <a:cubicBezTo>
                  <a:pt x="717" y="173"/>
                  <a:pt x="763" y="157"/>
                  <a:pt x="818" y="157"/>
                </a:cubicBezTo>
                <a:cubicBezTo>
                  <a:pt x="878" y="157"/>
                  <a:pt x="927" y="177"/>
                  <a:pt x="966" y="216"/>
                </a:cubicBezTo>
                <a:cubicBezTo>
                  <a:pt x="1004" y="256"/>
                  <a:pt x="1023" y="310"/>
                  <a:pt x="1023" y="380"/>
                </a:cubicBezTo>
                <a:cubicBezTo>
                  <a:pt x="1023" y="436"/>
                  <a:pt x="1015" y="481"/>
                  <a:pt x="998" y="513"/>
                </a:cubicBezTo>
                <a:cubicBezTo>
                  <a:pt x="981" y="545"/>
                  <a:pt x="956" y="570"/>
                  <a:pt x="924" y="588"/>
                </a:cubicBezTo>
                <a:cubicBezTo>
                  <a:pt x="891" y="606"/>
                  <a:pt x="856" y="615"/>
                  <a:pt x="818" y="615"/>
                </a:cubicBezTo>
                <a:cubicBezTo>
                  <a:pt x="756" y="615"/>
                  <a:pt x="706" y="596"/>
                  <a:pt x="668" y="556"/>
                </a:cubicBezTo>
                <a:cubicBezTo>
                  <a:pt x="630" y="517"/>
                  <a:pt x="612" y="460"/>
                  <a:pt x="612" y="386"/>
                </a:cubicBezTo>
                <a:close/>
                <a:moveTo>
                  <a:pt x="688" y="386"/>
                </a:moveTo>
                <a:cubicBezTo>
                  <a:pt x="688" y="443"/>
                  <a:pt x="700" y="485"/>
                  <a:pt x="725" y="512"/>
                </a:cubicBezTo>
                <a:cubicBezTo>
                  <a:pt x="749" y="540"/>
                  <a:pt x="780" y="554"/>
                  <a:pt x="818" y="554"/>
                </a:cubicBezTo>
                <a:cubicBezTo>
                  <a:pt x="855" y="554"/>
                  <a:pt x="885" y="540"/>
                  <a:pt x="910" y="512"/>
                </a:cubicBezTo>
                <a:cubicBezTo>
                  <a:pt x="935" y="484"/>
                  <a:pt x="947" y="441"/>
                  <a:pt x="947" y="384"/>
                </a:cubicBezTo>
                <a:cubicBezTo>
                  <a:pt x="947" y="330"/>
                  <a:pt x="934" y="289"/>
                  <a:pt x="910" y="261"/>
                </a:cubicBezTo>
                <a:cubicBezTo>
                  <a:pt x="885" y="233"/>
                  <a:pt x="854" y="219"/>
                  <a:pt x="818" y="219"/>
                </a:cubicBezTo>
                <a:cubicBezTo>
                  <a:pt x="780" y="219"/>
                  <a:pt x="749" y="233"/>
                  <a:pt x="725" y="261"/>
                </a:cubicBezTo>
                <a:cubicBezTo>
                  <a:pt x="700" y="288"/>
                  <a:pt x="688" y="330"/>
                  <a:pt x="688" y="386"/>
                </a:cubicBezTo>
                <a:close/>
                <a:moveTo>
                  <a:pt x="1110" y="774"/>
                </a:moveTo>
                <a:lnTo>
                  <a:pt x="1110" y="166"/>
                </a:lnTo>
                <a:lnTo>
                  <a:pt x="1178" y="166"/>
                </a:lnTo>
                <a:lnTo>
                  <a:pt x="1178" y="224"/>
                </a:lnTo>
                <a:cubicBezTo>
                  <a:pt x="1194" y="202"/>
                  <a:pt x="1212" y="185"/>
                  <a:pt x="1232" y="174"/>
                </a:cubicBezTo>
                <a:cubicBezTo>
                  <a:pt x="1252" y="163"/>
                  <a:pt x="1277" y="157"/>
                  <a:pt x="1305" y="157"/>
                </a:cubicBezTo>
                <a:cubicBezTo>
                  <a:pt x="1343" y="157"/>
                  <a:pt x="1376" y="167"/>
                  <a:pt x="1405" y="186"/>
                </a:cubicBezTo>
                <a:cubicBezTo>
                  <a:pt x="1433" y="205"/>
                  <a:pt x="1455" y="233"/>
                  <a:pt x="1469" y="268"/>
                </a:cubicBezTo>
                <a:cubicBezTo>
                  <a:pt x="1484" y="303"/>
                  <a:pt x="1491" y="341"/>
                  <a:pt x="1491" y="383"/>
                </a:cubicBezTo>
                <a:cubicBezTo>
                  <a:pt x="1491" y="428"/>
                  <a:pt x="1483" y="468"/>
                  <a:pt x="1467" y="504"/>
                </a:cubicBezTo>
                <a:cubicBezTo>
                  <a:pt x="1451" y="540"/>
                  <a:pt x="1428" y="567"/>
                  <a:pt x="1397" y="587"/>
                </a:cubicBezTo>
                <a:cubicBezTo>
                  <a:pt x="1366" y="606"/>
                  <a:pt x="1334" y="615"/>
                  <a:pt x="1300" y="615"/>
                </a:cubicBezTo>
                <a:cubicBezTo>
                  <a:pt x="1275" y="615"/>
                  <a:pt x="1253" y="610"/>
                  <a:pt x="1233" y="600"/>
                </a:cubicBezTo>
                <a:cubicBezTo>
                  <a:pt x="1214" y="589"/>
                  <a:pt x="1198" y="576"/>
                  <a:pt x="1185" y="560"/>
                </a:cubicBezTo>
                <a:lnTo>
                  <a:pt x="1185" y="774"/>
                </a:lnTo>
                <a:lnTo>
                  <a:pt x="1110" y="774"/>
                </a:lnTo>
                <a:close/>
                <a:moveTo>
                  <a:pt x="1178" y="389"/>
                </a:moveTo>
                <a:cubicBezTo>
                  <a:pt x="1178" y="445"/>
                  <a:pt x="1190" y="487"/>
                  <a:pt x="1212" y="514"/>
                </a:cubicBezTo>
                <a:cubicBezTo>
                  <a:pt x="1235" y="541"/>
                  <a:pt x="1263" y="554"/>
                  <a:pt x="1295" y="554"/>
                </a:cubicBezTo>
                <a:cubicBezTo>
                  <a:pt x="1328" y="554"/>
                  <a:pt x="1356" y="540"/>
                  <a:pt x="1380" y="512"/>
                </a:cubicBezTo>
                <a:cubicBezTo>
                  <a:pt x="1403" y="484"/>
                  <a:pt x="1415" y="441"/>
                  <a:pt x="1415" y="383"/>
                </a:cubicBezTo>
                <a:cubicBezTo>
                  <a:pt x="1415" y="327"/>
                  <a:pt x="1404" y="285"/>
                  <a:pt x="1381" y="257"/>
                </a:cubicBezTo>
                <a:cubicBezTo>
                  <a:pt x="1358" y="229"/>
                  <a:pt x="1330" y="216"/>
                  <a:pt x="1298" y="216"/>
                </a:cubicBezTo>
                <a:cubicBezTo>
                  <a:pt x="1267" y="216"/>
                  <a:pt x="1239" y="230"/>
                  <a:pt x="1215" y="260"/>
                </a:cubicBezTo>
                <a:cubicBezTo>
                  <a:pt x="1190" y="290"/>
                  <a:pt x="1178" y="332"/>
                  <a:pt x="1178" y="389"/>
                </a:cubicBezTo>
                <a:close/>
                <a:moveTo>
                  <a:pt x="1584" y="166"/>
                </a:moveTo>
                <a:lnTo>
                  <a:pt x="1698" y="166"/>
                </a:lnTo>
                <a:lnTo>
                  <a:pt x="1815" y="518"/>
                </a:lnTo>
                <a:lnTo>
                  <a:pt x="1943" y="166"/>
                </a:lnTo>
                <a:lnTo>
                  <a:pt x="2049" y="166"/>
                </a:lnTo>
                <a:lnTo>
                  <a:pt x="2049" y="606"/>
                </a:lnTo>
                <a:lnTo>
                  <a:pt x="1975" y="606"/>
                </a:lnTo>
                <a:lnTo>
                  <a:pt x="1975" y="252"/>
                </a:lnTo>
                <a:lnTo>
                  <a:pt x="1846" y="606"/>
                </a:lnTo>
                <a:lnTo>
                  <a:pt x="1779" y="606"/>
                </a:lnTo>
                <a:lnTo>
                  <a:pt x="1657" y="235"/>
                </a:lnTo>
                <a:lnTo>
                  <a:pt x="1657" y="606"/>
                </a:lnTo>
                <a:lnTo>
                  <a:pt x="1584" y="606"/>
                </a:lnTo>
                <a:lnTo>
                  <a:pt x="1584" y="166"/>
                </a:lnTo>
                <a:close/>
                <a:moveTo>
                  <a:pt x="2450" y="551"/>
                </a:moveTo>
                <a:cubicBezTo>
                  <a:pt x="2423" y="574"/>
                  <a:pt x="2396" y="591"/>
                  <a:pt x="2370" y="601"/>
                </a:cubicBezTo>
                <a:cubicBezTo>
                  <a:pt x="2345" y="610"/>
                  <a:pt x="2318" y="615"/>
                  <a:pt x="2288" y="615"/>
                </a:cubicBezTo>
                <a:cubicBezTo>
                  <a:pt x="2240" y="615"/>
                  <a:pt x="2203" y="604"/>
                  <a:pt x="2177" y="580"/>
                </a:cubicBezTo>
                <a:cubicBezTo>
                  <a:pt x="2151" y="557"/>
                  <a:pt x="2138" y="526"/>
                  <a:pt x="2138" y="490"/>
                </a:cubicBezTo>
                <a:cubicBezTo>
                  <a:pt x="2138" y="468"/>
                  <a:pt x="2143" y="449"/>
                  <a:pt x="2153" y="431"/>
                </a:cubicBezTo>
                <a:cubicBezTo>
                  <a:pt x="2162" y="413"/>
                  <a:pt x="2175" y="399"/>
                  <a:pt x="2191" y="388"/>
                </a:cubicBezTo>
                <a:cubicBezTo>
                  <a:pt x="2207" y="378"/>
                  <a:pt x="2225" y="370"/>
                  <a:pt x="2245" y="364"/>
                </a:cubicBezTo>
                <a:cubicBezTo>
                  <a:pt x="2259" y="360"/>
                  <a:pt x="2282" y="357"/>
                  <a:pt x="2311" y="353"/>
                </a:cubicBezTo>
                <a:cubicBezTo>
                  <a:pt x="2371" y="346"/>
                  <a:pt x="2416" y="337"/>
                  <a:pt x="2444" y="327"/>
                </a:cubicBezTo>
                <a:cubicBezTo>
                  <a:pt x="2444" y="317"/>
                  <a:pt x="2444" y="311"/>
                  <a:pt x="2444" y="308"/>
                </a:cubicBezTo>
                <a:cubicBezTo>
                  <a:pt x="2444" y="278"/>
                  <a:pt x="2437" y="257"/>
                  <a:pt x="2423" y="244"/>
                </a:cubicBezTo>
                <a:cubicBezTo>
                  <a:pt x="2404" y="227"/>
                  <a:pt x="2376" y="219"/>
                  <a:pt x="2338" y="219"/>
                </a:cubicBezTo>
                <a:cubicBezTo>
                  <a:pt x="2303" y="219"/>
                  <a:pt x="2277" y="225"/>
                  <a:pt x="2261" y="237"/>
                </a:cubicBezTo>
                <a:cubicBezTo>
                  <a:pt x="2244" y="250"/>
                  <a:pt x="2231" y="271"/>
                  <a:pt x="2223" y="303"/>
                </a:cubicBezTo>
                <a:lnTo>
                  <a:pt x="2151" y="293"/>
                </a:lnTo>
                <a:cubicBezTo>
                  <a:pt x="2157" y="261"/>
                  <a:pt x="2168" y="236"/>
                  <a:pt x="2183" y="217"/>
                </a:cubicBezTo>
                <a:cubicBezTo>
                  <a:pt x="2199" y="198"/>
                  <a:pt x="2221" y="183"/>
                  <a:pt x="2249" y="173"/>
                </a:cubicBezTo>
                <a:cubicBezTo>
                  <a:pt x="2278" y="162"/>
                  <a:pt x="2312" y="157"/>
                  <a:pt x="2349" y="157"/>
                </a:cubicBezTo>
                <a:cubicBezTo>
                  <a:pt x="2387" y="157"/>
                  <a:pt x="2417" y="162"/>
                  <a:pt x="2441" y="170"/>
                </a:cubicBezTo>
                <a:cubicBezTo>
                  <a:pt x="2464" y="179"/>
                  <a:pt x="2482" y="190"/>
                  <a:pt x="2493" y="204"/>
                </a:cubicBezTo>
                <a:cubicBezTo>
                  <a:pt x="2504" y="217"/>
                  <a:pt x="2512" y="234"/>
                  <a:pt x="2516" y="255"/>
                </a:cubicBezTo>
                <a:cubicBezTo>
                  <a:pt x="2519" y="267"/>
                  <a:pt x="2520" y="290"/>
                  <a:pt x="2520" y="323"/>
                </a:cubicBezTo>
                <a:lnTo>
                  <a:pt x="2520" y="422"/>
                </a:lnTo>
                <a:cubicBezTo>
                  <a:pt x="2520" y="491"/>
                  <a:pt x="2521" y="534"/>
                  <a:pt x="2524" y="553"/>
                </a:cubicBezTo>
                <a:cubicBezTo>
                  <a:pt x="2527" y="571"/>
                  <a:pt x="2534" y="589"/>
                  <a:pt x="2543" y="606"/>
                </a:cubicBezTo>
                <a:lnTo>
                  <a:pt x="2465" y="606"/>
                </a:lnTo>
                <a:cubicBezTo>
                  <a:pt x="2457" y="590"/>
                  <a:pt x="2452" y="572"/>
                  <a:pt x="2450" y="551"/>
                </a:cubicBezTo>
                <a:close/>
                <a:moveTo>
                  <a:pt x="2444" y="386"/>
                </a:moveTo>
                <a:cubicBezTo>
                  <a:pt x="2417" y="397"/>
                  <a:pt x="2377" y="406"/>
                  <a:pt x="2323" y="414"/>
                </a:cubicBezTo>
                <a:cubicBezTo>
                  <a:pt x="2292" y="418"/>
                  <a:pt x="2270" y="423"/>
                  <a:pt x="2257" y="429"/>
                </a:cubicBezTo>
                <a:cubicBezTo>
                  <a:pt x="2245" y="434"/>
                  <a:pt x="2235" y="442"/>
                  <a:pt x="2228" y="453"/>
                </a:cubicBezTo>
                <a:cubicBezTo>
                  <a:pt x="2221" y="463"/>
                  <a:pt x="2218" y="475"/>
                  <a:pt x="2218" y="488"/>
                </a:cubicBezTo>
                <a:cubicBezTo>
                  <a:pt x="2218" y="507"/>
                  <a:pt x="2225" y="524"/>
                  <a:pt x="2240" y="537"/>
                </a:cubicBezTo>
                <a:cubicBezTo>
                  <a:pt x="2255" y="550"/>
                  <a:pt x="2277" y="557"/>
                  <a:pt x="2306" y="557"/>
                </a:cubicBezTo>
                <a:cubicBezTo>
                  <a:pt x="2335" y="557"/>
                  <a:pt x="2360" y="551"/>
                  <a:pt x="2383" y="538"/>
                </a:cubicBezTo>
                <a:cubicBezTo>
                  <a:pt x="2405" y="526"/>
                  <a:pt x="2422" y="509"/>
                  <a:pt x="2432" y="487"/>
                </a:cubicBezTo>
                <a:cubicBezTo>
                  <a:pt x="2440" y="470"/>
                  <a:pt x="2444" y="445"/>
                  <a:pt x="2444" y="413"/>
                </a:cubicBezTo>
                <a:lnTo>
                  <a:pt x="2444" y="386"/>
                </a:lnTo>
                <a:close/>
                <a:moveTo>
                  <a:pt x="2577" y="166"/>
                </a:moveTo>
                <a:lnTo>
                  <a:pt x="2932" y="166"/>
                </a:lnTo>
                <a:lnTo>
                  <a:pt x="2932" y="228"/>
                </a:lnTo>
                <a:lnTo>
                  <a:pt x="2792" y="228"/>
                </a:lnTo>
                <a:lnTo>
                  <a:pt x="2792" y="606"/>
                </a:lnTo>
                <a:lnTo>
                  <a:pt x="2717" y="606"/>
                </a:lnTo>
                <a:lnTo>
                  <a:pt x="2717" y="228"/>
                </a:lnTo>
                <a:lnTo>
                  <a:pt x="2577" y="228"/>
                </a:lnTo>
                <a:lnTo>
                  <a:pt x="2577" y="166"/>
                </a:lnTo>
                <a:close/>
                <a:moveTo>
                  <a:pt x="3003" y="166"/>
                </a:moveTo>
                <a:lnTo>
                  <a:pt x="3078" y="166"/>
                </a:lnTo>
                <a:lnTo>
                  <a:pt x="3078" y="502"/>
                </a:lnTo>
                <a:lnTo>
                  <a:pt x="3285" y="166"/>
                </a:lnTo>
                <a:lnTo>
                  <a:pt x="3365" y="166"/>
                </a:lnTo>
                <a:lnTo>
                  <a:pt x="3365" y="606"/>
                </a:lnTo>
                <a:lnTo>
                  <a:pt x="3290" y="606"/>
                </a:lnTo>
                <a:lnTo>
                  <a:pt x="3290" y="273"/>
                </a:lnTo>
                <a:lnTo>
                  <a:pt x="3084" y="606"/>
                </a:lnTo>
                <a:lnTo>
                  <a:pt x="3003" y="606"/>
                </a:lnTo>
                <a:lnTo>
                  <a:pt x="3003" y="166"/>
                </a:lnTo>
                <a:close/>
                <a:moveTo>
                  <a:pt x="3476" y="166"/>
                </a:moveTo>
                <a:lnTo>
                  <a:pt x="3648" y="166"/>
                </a:lnTo>
                <a:cubicBezTo>
                  <a:pt x="3690" y="166"/>
                  <a:pt x="3721" y="170"/>
                  <a:pt x="3742" y="177"/>
                </a:cubicBezTo>
                <a:cubicBezTo>
                  <a:pt x="3762" y="184"/>
                  <a:pt x="3780" y="197"/>
                  <a:pt x="3795" y="216"/>
                </a:cubicBezTo>
                <a:cubicBezTo>
                  <a:pt x="3809" y="235"/>
                  <a:pt x="3817" y="257"/>
                  <a:pt x="3817" y="283"/>
                </a:cubicBezTo>
                <a:cubicBezTo>
                  <a:pt x="3817" y="304"/>
                  <a:pt x="3812" y="323"/>
                  <a:pt x="3804" y="338"/>
                </a:cubicBezTo>
                <a:cubicBezTo>
                  <a:pt x="3795" y="354"/>
                  <a:pt x="3782" y="367"/>
                  <a:pt x="3765" y="377"/>
                </a:cubicBezTo>
                <a:cubicBezTo>
                  <a:pt x="3785" y="384"/>
                  <a:pt x="3802" y="397"/>
                  <a:pt x="3816" y="416"/>
                </a:cubicBezTo>
                <a:cubicBezTo>
                  <a:pt x="3829" y="435"/>
                  <a:pt x="3836" y="457"/>
                  <a:pt x="3836" y="483"/>
                </a:cubicBezTo>
                <a:cubicBezTo>
                  <a:pt x="3834" y="525"/>
                  <a:pt x="3819" y="556"/>
                  <a:pt x="3792" y="576"/>
                </a:cubicBezTo>
                <a:cubicBezTo>
                  <a:pt x="3765" y="596"/>
                  <a:pt x="3725" y="606"/>
                  <a:pt x="3674" y="606"/>
                </a:cubicBezTo>
                <a:lnTo>
                  <a:pt x="3476" y="606"/>
                </a:lnTo>
                <a:lnTo>
                  <a:pt x="3476" y="166"/>
                </a:lnTo>
                <a:close/>
                <a:moveTo>
                  <a:pt x="3551" y="352"/>
                </a:moveTo>
                <a:lnTo>
                  <a:pt x="3630" y="352"/>
                </a:lnTo>
                <a:cubicBezTo>
                  <a:pt x="3661" y="352"/>
                  <a:pt x="3683" y="350"/>
                  <a:pt x="3695" y="347"/>
                </a:cubicBezTo>
                <a:cubicBezTo>
                  <a:pt x="3707" y="344"/>
                  <a:pt x="3717" y="337"/>
                  <a:pt x="3727" y="327"/>
                </a:cubicBezTo>
                <a:cubicBezTo>
                  <a:pt x="3736" y="317"/>
                  <a:pt x="3741" y="305"/>
                  <a:pt x="3741" y="291"/>
                </a:cubicBezTo>
                <a:cubicBezTo>
                  <a:pt x="3741" y="267"/>
                  <a:pt x="3732" y="251"/>
                  <a:pt x="3716" y="242"/>
                </a:cubicBezTo>
                <a:cubicBezTo>
                  <a:pt x="3700" y="233"/>
                  <a:pt x="3672" y="228"/>
                  <a:pt x="3632" y="228"/>
                </a:cubicBezTo>
                <a:lnTo>
                  <a:pt x="3551" y="228"/>
                </a:lnTo>
                <a:lnTo>
                  <a:pt x="3551" y="352"/>
                </a:lnTo>
                <a:close/>
                <a:moveTo>
                  <a:pt x="3551" y="545"/>
                </a:moveTo>
                <a:lnTo>
                  <a:pt x="3649" y="545"/>
                </a:lnTo>
                <a:cubicBezTo>
                  <a:pt x="3691" y="545"/>
                  <a:pt x="3720" y="540"/>
                  <a:pt x="3735" y="530"/>
                </a:cubicBezTo>
                <a:cubicBezTo>
                  <a:pt x="3751" y="520"/>
                  <a:pt x="3759" y="504"/>
                  <a:pt x="3760" y="479"/>
                </a:cubicBezTo>
                <a:cubicBezTo>
                  <a:pt x="3760" y="466"/>
                  <a:pt x="3755" y="452"/>
                  <a:pt x="3746" y="440"/>
                </a:cubicBezTo>
                <a:cubicBezTo>
                  <a:pt x="3737" y="428"/>
                  <a:pt x="3725" y="421"/>
                  <a:pt x="3711" y="418"/>
                </a:cubicBezTo>
                <a:cubicBezTo>
                  <a:pt x="3696" y="414"/>
                  <a:pt x="3673" y="413"/>
                  <a:pt x="3641" y="413"/>
                </a:cubicBezTo>
                <a:lnTo>
                  <a:pt x="3551" y="413"/>
                </a:lnTo>
                <a:lnTo>
                  <a:pt x="3551" y="545"/>
                </a:lnTo>
                <a:close/>
                <a:moveTo>
                  <a:pt x="3926" y="166"/>
                </a:moveTo>
                <a:lnTo>
                  <a:pt x="4001" y="166"/>
                </a:lnTo>
                <a:lnTo>
                  <a:pt x="4001" y="349"/>
                </a:lnTo>
                <a:lnTo>
                  <a:pt x="4207" y="349"/>
                </a:lnTo>
                <a:lnTo>
                  <a:pt x="4207" y="166"/>
                </a:lnTo>
                <a:lnTo>
                  <a:pt x="4282" y="166"/>
                </a:lnTo>
                <a:lnTo>
                  <a:pt x="4282" y="606"/>
                </a:lnTo>
                <a:lnTo>
                  <a:pt x="4207" y="606"/>
                </a:lnTo>
                <a:lnTo>
                  <a:pt x="4207" y="411"/>
                </a:lnTo>
                <a:lnTo>
                  <a:pt x="4001" y="411"/>
                </a:lnTo>
                <a:lnTo>
                  <a:pt x="4001" y="606"/>
                </a:lnTo>
                <a:lnTo>
                  <a:pt x="3926" y="606"/>
                </a:lnTo>
                <a:lnTo>
                  <a:pt x="3926" y="166"/>
                </a:lnTo>
                <a:close/>
                <a:moveTo>
                  <a:pt x="4366" y="386"/>
                </a:moveTo>
                <a:cubicBezTo>
                  <a:pt x="4366" y="305"/>
                  <a:pt x="4388" y="245"/>
                  <a:pt x="4434" y="206"/>
                </a:cubicBezTo>
                <a:cubicBezTo>
                  <a:pt x="4471" y="173"/>
                  <a:pt x="4517" y="157"/>
                  <a:pt x="4572" y="157"/>
                </a:cubicBezTo>
                <a:cubicBezTo>
                  <a:pt x="4632" y="157"/>
                  <a:pt x="4681" y="177"/>
                  <a:pt x="4720" y="216"/>
                </a:cubicBezTo>
                <a:cubicBezTo>
                  <a:pt x="4758" y="256"/>
                  <a:pt x="4777" y="310"/>
                  <a:pt x="4777" y="380"/>
                </a:cubicBezTo>
                <a:cubicBezTo>
                  <a:pt x="4777" y="436"/>
                  <a:pt x="4769" y="481"/>
                  <a:pt x="4752" y="513"/>
                </a:cubicBezTo>
                <a:cubicBezTo>
                  <a:pt x="4735" y="545"/>
                  <a:pt x="4710" y="570"/>
                  <a:pt x="4678" y="588"/>
                </a:cubicBezTo>
                <a:cubicBezTo>
                  <a:pt x="4645" y="606"/>
                  <a:pt x="4610" y="615"/>
                  <a:pt x="4572" y="615"/>
                </a:cubicBezTo>
                <a:cubicBezTo>
                  <a:pt x="4510" y="615"/>
                  <a:pt x="4461" y="596"/>
                  <a:pt x="4423" y="556"/>
                </a:cubicBezTo>
                <a:cubicBezTo>
                  <a:pt x="4385" y="517"/>
                  <a:pt x="4366" y="460"/>
                  <a:pt x="4366" y="386"/>
                </a:cubicBezTo>
                <a:close/>
                <a:moveTo>
                  <a:pt x="4442" y="386"/>
                </a:moveTo>
                <a:cubicBezTo>
                  <a:pt x="4442" y="443"/>
                  <a:pt x="4454" y="485"/>
                  <a:pt x="4479" y="512"/>
                </a:cubicBezTo>
                <a:cubicBezTo>
                  <a:pt x="4504" y="540"/>
                  <a:pt x="4534" y="554"/>
                  <a:pt x="4572" y="554"/>
                </a:cubicBezTo>
                <a:cubicBezTo>
                  <a:pt x="4609" y="554"/>
                  <a:pt x="4640" y="540"/>
                  <a:pt x="4664" y="512"/>
                </a:cubicBezTo>
                <a:cubicBezTo>
                  <a:pt x="4689" y="484"/>
                  <a:pt x="4701" y="441"/>
                  <a:pt x="4701" y="384"/>
                </a:cubicBezTo>
                <a:cubicBezTo>
                  <a:pt x="4701" y="330"/>
                  <a:pt x="4689" y="289"/>
                  <a:pt x="4664" y="261"/>
                </a:cubicBezTo>
                <a:cubicBezTo>
                  <a:pt x="4639" y="233"/>
                  <a:pt x="4609" y="219"/>
                  <a:pt x="4572" y="219"/>
                </a:cubicBezTo>
                <a:cubicBezTo>
                  <a:pt x="4534" y="219"/>
                  <a:pt x="4504" y="233"/>
                  <a:pt x="4479" y="261"/>
                </a:cubicBezTo>
                <a:cubicBezTo>
                  <a:pt x="4454" y="288"/>
                  <a:pt x="4442" y="330"/>
                  <a:pt x="4442" y="386"/>
                </a:cubicBezTo>
                <a:close/>
                <a:moveTo>
                  <a:pt x="4835" y="424"/>
                </a:moveTo>
                <a:lnTo>
                  <a:pt x="4835" y="349"/>
                </a:lnTo>
                <a:lnTo>
                  <a:pt x="5065" y="349"/>
                </a:lnTo>
                <a:lnTo>
                  <a:pt x="5065" y="424"/>
                </a:lnTo>
                <a:lnTo>
                  <a:pt x="4835" y="424"/>
                </a:lnTo>
                <a:close/>
                <a:moveTo>
                  <a:pt x="31" y="1112"/>
                </a:moveTo>
                <a:lnTo>
                  <a:pt x="145" y="1112"/>
                </a:lnTo>
                <a:lnTo>
                  <a:pt x="261" y="1464"/>
                </a:lnTo>
                <a:lnTo>
                  <a:pt x="390" y="1112"/>
                </a:lnTo>
                <a:lnTo>
                  <a:pt x="496" y="1112"/>
                </a:lnTo>
                <a:lnTo>
                  <a:pt x="496" y="1552"/>
                </a:lnTo>
                <a:lnTo>
                  <a:pt x="422" y="1552"/>
                </a:lnTo>
                <a:lnTo>
                  <a:pt x="422" y="1198"/>
                </a:lnTo>
                <a:lnTo>
                  <a:pt x="292" y="1552"/>
                </a:lnTo>
                <a:lnTo>
                  <a:pt x="226" y="1552"/>
                </a:lnTo>
                <a:lnTo>
                  <a:pt x="103" y="1181"/>
                </a:lnTo>
                <a:lnTo>
                  <a:pt x="103" y="1552"/>
                </a:lnTo>
                <a:lnTo>
                  <a:pt x="31" y="1552"/>
                </a:lnTo>
                <a:lnTo>
                  <a:pt x="31" y="1112"/>
                </a:lnTo>
                <a:close/>
                <a:moveTo>
                  <a:pt x="910" y="1410"/>
                </a:moveTo>
                <a:lnTo>
                  <a:pt x="987" y="1420"/>
                </a:lnTo>
                <a:cubicBezTo>
                  <a:pt x="975" y="1464"/>
                  <a:pt x="952" y="1499"/>
                  <a:pt x="920" y="1524"/>
                </a:cubicBezTo>
                <a:cubicBezTo>
                  <a:pt x="887" y="1549"/>
                  <a:pt x="845" y="1561"/>
                  <a:pt x="794" y="1561"/>
                </a:cubicBezTo>
                <a:cubicBezTo>
                  <a:pt x="730" y="1561"/>
                  <a:pt x="679" y="1541"/>
                  <a:pt x="642" y="1502"/>
                </a:cubicBezTo>
                <a:cubicBezTo>
                  <a:pt x="604" y="1462"/>
                  <a:pt x="586" y="1407"/>
                  <a:pt x="586" y="1336"/>
                </a:cubicBezTo>
                <a:cubicBezTo>
                  <a:pt x="586" y="1262"/>
                  <a:pt x="604" y="1205"/>
                  <a:pt x="642" y="1164"/>
                </a:cubicBezTo>
                <a:cubicBezTo>
                  <a:pt x="680" y="1123"/>
                  <a:pt x="730" y="1103"/>
                  <a:pt x="790" y="1103"/>
                </a:cubicBezTo>
                <a:cubicBezTo>
                  <a:pt x="849" y="1103"/>
                  <a:pt x="897" y="1123"/>
                  <a:pt x="934" y="1163"/>
                </a:cubicBezTo>
                <a:cubicBezTo>
                  <a:pt x="971" y="1203"/>
                  <a:pt x="989" y="1259"/>
                  <a:pt x="989" y="1331"/>
                </a:cubicBezTo>
                <a:cubicBezTo>
                  <a:pt x="989" y="1336"/>
                  <a:pt x="989" y="1342"/>
                  <a:pt x="989" y="1351"/>
                </a:cubicBezTo>
                <a:lnTo>
                  <a:pt x="662" y="1351"/>
                </a:lnTo>
                <a:cubicBezTo>
                  <a:pt x="665" y="1399"/>
                  <a:pt x="678" y="1436"/>
                  <a:pt x="703" y="1462"/>
                </a:cubicBezTo>
                <a:cubicBezTo>
                  <a:pt x="727" y="1487"/>
                  <a:pt x="758" y="1500"/>
                  <a:pt x="794" y="1500"/>
                </a:cubicBezTo>
                <a:cubicBezTo>
                  <a:pt x="822" y="1500"/>
                  <a:pt x="845" y="1493"/>
                  <a:pt x="864" y="1479"/>
                </a:cubicBezTo>
                <a:cubicBezTo>
                  <a:pt x="883" y="1464"/>
                  <a:pt x="899" y="1441"/>
                  <a:pt x="910" y="1410"/>
                </a:cubicBezTo>
                <a:close/>
                <a:moveTo>
                  <a:pt x="666" y="1290"/>
                </a:moveTo>
                <a:lnTo>
                  <a:pt x="911" y="1290"/>
                </a:lnTo>
                <a:cubicBezTo>
                  <a:pt x="907" y="1253"/>
                  <a:pt x="898" y="1226"/>
                  <a:pt x="883" y="1207"/>
                </a:cubicBezTo>
                <a:cubicBezTo>
                  <a:pt x="859" y="1178"/>
                  <a:pt x="828" y="1164"/>
                  <a:pt x="791" y="1164"/>
                </a:cubicBezTo>
                <a:cubicBezTo>
                  <a:pt x="756" y="1164"/>
                  <a:pt x="728" y="1175"/>
                  <a:pt x="705" y="1198"/>
                </a:cubicBezTo>
                <a:cubicBezTo>
                  <a:pt x="681" y="1221"/>
                  <a:pt x="669" y="1252"/>
                  <a:pt x="666" y="1290"/>
                </a:cubicBezTo>
                <a:close/>
                <a:moveTo>
                  <a:pt x="1014" y="1112"/>
                </a:moveTo>
                <a:lnTo>
                  <a:pt x="1370" y="1112"/>
                </a:lnTo>
                <a:lnTo>
                  <a:pt x="1370" y="1174"/>
                </a:lnTo>
                <a:lnTo>
                  <a:pt x="1229" y="1174"/>
                </a:lnTo>
                <a:lnTo>
                  <a:pt x="1229" y="1552"/>
                </a:lnTo>
                <a:lnTo>
                  <a:pt x="1155" y="1552"/>
                </a:lnTo>
                <a:lnTo>
                  <a:pt x="1155" y="1174"/>
                </a:lnTo>
                <a:lnTo>
                  <a:pt x="1014" y="1174"/>
                </a:lnTo>
                <a:lnTo>
                  <a:pt x="1014" y="1112"/>
                </a:lnTo>
                <a:close/>
                <a:moveTo>
                  <a:pt x="1403" y="1332"/>
                </a:moveTo>
                <a:cubicBezTo>
                  <a:pt x="1403" y="1251"/>
                  <a:pt x="1426" y="1191"/>
                  <a:pt x="1471" y="1152"/>
                </a:cubicBezTo>
                <a:cubicBezTo>
                  <a:pt x="1509" y="1119"/>
                  <a:pt x="1555" y="1103"/>
                  <a:pt x="1609" y="1103"/>
                </a:cubicBezTo>
                <a:cubicBezTo>
                  <a:pt x="1670" y="1103"/>
                  <a:pt x="1719" y="1123"/>
                  <a:pt x="1757" y="1162"/>
                </a:cubicBezTo>
                <a:cubicBezTo>
                  <a:pt x="1796" y="1202"/>
                  <a:pt x="1815" y="1256"/>
                  <a:pt x="1815" y="1326"/>
                </a:cubicBezTo>
                <a:cubicBezTo>
                  <a:pt x="1815" y="1382"/>
                  <a:pt x="1806" y="1427"/>
                  <a:pt x="1789" y="1459"/>
                </a:cubicBezTo>
                <a:cubicBezTo>
                  <a:pt x="1772" y="1491"/>
                  <a:pt x="1748" y="1516"/>
                  <a:pt x="1715" y="1534"/>
                </a:cubicBezTo>
                <a:cubicBezTo>
                  <a:pt x="1683" y="1552"/>
                  <a:pt x="1648" y="1561"/>
                  <a:pt x="1609" y="1561"/>
                </a:cubicBezTo>
                <a:cubicBezTo>
                  <a:pt x="1548" y="1561"/>
                  <a:pt x="1498" y="1541"/>
                  <a:pt x="1460" y="1502"/>
                </a:cubicBezTo>
                <a:cubicBezTo>
                  <a:pt x="1422" y="1463"/>
                  <a:pt x="1403" y="1406"/>
                  <a:pt x="1403" y="1332"/>
                </a:cubicBezTo>
                <a:close/>
                <a:moveTo>
                  <a:pt x="1480" y="1332"/>
                </a:moveTo>
                <a:cubicBezTo>
                  <a:pt x="1480" y="1388"/>
                  <a:pt x="1492" y="1430"/>
                  <a:pt x="1516" y="1458"/>
                </a:cubicBezTo>
                <a:cubicBezTo>
                  <a:pt x="1541" y="1486"/>
                  <a:pt x="1572" y="1500"/>
                  <a:pt x="1609" y="1500"/>
                </a:cubicBezTo>
                <a:cubicBezTo>
                  <a:pt x="1646" y="1500"/>
                  <a:pt x="1677" y="1486"/>
                  <a:pt x="1702" y="1458"/>
                </a:cubicBezTo>
                <a:cubicBezTo>
                  <a:pt x="1726" y="1430"/>
                  <a:pt x="1739" y="1387"/>
                  <a:pt x="1739" y="1330"/>
                </a:cubicBezTo>
                <a:cubicBezTo>
                  <a:pt x="1739" y="1276"/>
                  <a:pt x="1726" y="1235"/>
                  <a:pt x="1701" y="1207"/>
                </a:cubicBezTo>
                <a:cubicBezTo>
                  <a:pt x="1677" y="1179"/>
                  <a:pt x="1646" y="1165"/>
                  <a:pt x="1609" y="1165"/>
                </a:cubicBezTo>
                <a:cubicBezTo>
                  <a:pt x="1572" y="1165"/>
                  <a:pt x="1541" y="1179"/>
                  <a:pt x="1516" y="1206"/>
                </a:cubicBezTo>
                <a:cubicBezTo>
                  <a:pt x="1492" y="1234"/>
                  <a:pt x="1480" y="1276"/>
                  <a:pt x="1480" y="1332"/>
                </a:cubicBezTo>
                <a:close/>
                <a:moveTo>
                  <a:pt x="1942" y="1112"/>
                </a:moveTo>
                <a:lnTo>
                  <a:pt x="2248" y="1112"/>
                </a:lnTo>
                <a:lnTo>
                  <a:pt x="2248" y="1491"/>
                </a:lnTo>
                <a:lnTo>
                  <a:pt x="2296" y="1491"/>
                </a:lnTo>
                <a:lnTo>
                  <a:pt x="2296" y="1676"/>
                </a:lnTo>
                <a:lnTo>
                  <a:pt x="2235" y="1676"/>
                </a:lnTo>
                <a:lnTo>
                  <a:pt x="2235" y="1552"/>
                </a:lnTo>
                <a:lnTo>
                  <a:pt x="1889" y="1552"/>
                </a:lnTo>
                <a:lnTo>
                  <a:pt x="1889" y="1676"/>
                </a:lnTo>
                <a:lnTo>
                  <a:pt x="1828" y="1676"/>
                </a:lnTo>
                <a:lnTo>
                  <a:pt x="1828" y="1491"/>
                </a:lnTo>
                <a:lnTo>
                  <a:pt x="1867" y="1491"/>
                </a:lnTo>
                <a:cubicBezTo>
                  <a:pt x="1919" y="1420"/>
                  <a:pt x="1944" y="1293"/>
                  <a:pt x="1942" y="1112"/>
                </a:cubicBezTo>
                <a:close/>
                <a:moveTo>
                  <a:pt x="2004" y="1174"/>
                </a:moveTo>
                <a:cubicBezTo>
                  <a:pt x="1998" y="1317"/>
                  <a:pt x="1976" y="1422"/>
                  <a:pt x="1938" y="1491"/>
                </a:cubicBezTo>
                <a:lnTo>
                  <a:pt x="2174" y="1491"/>
                </a:lnTo>
                <a:lnTo>
                  <a:pt x="2174" y="1174"/>
                </a:lnTo>
                <a:lnTo>
                  <a:pt x="2004" y="1174"/>
                </a:lnTo>
                <a:close/>
                <a:moveTo>
                  <a:pt x="2378" y="1112"/>
                </a:moveTo>
                <a:lnTo>
                  <a:pt x="2452" y="1112"/>
                </a:lnTo>
                <a:lnTo>
                  <a:pt x="2452" y="1448"/>
                </a:lnTo>
                <a:lnTo>
                  <a:pt x="2659" y="1112"/>
                </a:lnTo>
                <a:lnTo>
                  <a:pt x="2739" y="1112"/>
                </a:lnTo>
                <a:lnTo>
                  <a:pt x="2739" y="1552"/>
                </a:lnTo>
                <a:lnTo>
                  <a:pt x="2665" y="1552"/>
                </a:lnTo>
                <a:lnTo>
                  <a:pt x="2665" y="1219"/>
                </a:lnTo>
                <a:lnTo>
                  <a:pt x="2458" y="1552"/>
                </a:lnTo>
                <a:lnTo>
                  <a:pt x="2378" y="1552"/>
                </a:lnTo>
                <a:lnTo>
                  <a:pt x="2378" y="1112"/>
                </a:lnTo>
                <a:close/>
                <a:moveTo>
                  <a:pt x="2823" y="1112"/>
                </a:moveTo>
                <a:lnTo>
                  <a:pt x="2897" y="1112"/>
                </a:lnTo>
                <a:lnTo>
                  <a:pt x="2897" y="1195"/>
                </a:lnTo>
                <a:cubicBezTo>
                  <a:pt x="2897" y="1231"/>
                  <a:pt x="2899" y="1257"/>
                  <a:pt x="2904" y="1273"/>
                </a:cubicBezTo>
                <a:cubicBezTo>
                  <a:pt x="2908" y="1289"/>
                  <a:pt x="2918" y="1303"/>
                  <a:pt x="2935" y="1315"/>
                </a:cubicBezTo>
                <a:cubicBezTo>
                  <a:pt x="2951" y="1327"/>
                  <a:pt x="2971" y="1333"/>
                  <a:pt x="2996" y="1333"/>
                </a:cubicBezTo>
                <a:cubicBezTo>
                  <a:pt x="3024" y="1333"/>
                  <a:pt x="3061" y="1326"/>
                  <a:pt x="3105" y="1311"/>
                </a:cubicBezTo>
                <a:lnTo>
                  <a:pt x="3105" y="1112"/>
                </a:lnTo>
                <a:lnTo>
                  <a:pt x="3180" y="1112"/>
                </a:lnTo>
                <a:lnTo>
                  <a:pt x="3180" y="1552"/>
                </a:lnTo>
                <a:lnTo>
                  <a:pt x="3105" y="1552"/>
                </a:lnTo>
                <a:lnTo>
                  <a:pt x="3105" y="1374"/>
                </a:lnTo>
                <a:cubicBezTo>
                  <a:pt x="3060" y="1389"/>
                  <a:pt x="3017" y="1396"/>
                  <a:pt x="2977" y="1396"/>
                </a:cubicBezTo>
                <a:cubicBezTo>
                  <a:pt x="2943" y="1396"/>
                  <a:pt x="2914" y="1388"/>
                  <a:pt x="2888" y="1371"/>
                </a:cubicBezTo>
                <a:cubicBezTo>
                  <a:pt x="2863" y="1354"/>
                  <a:pt x="2845" y="1333"/>
                  <a:pt x="2836" y="1308"/>
                </a:cubicBezTo>
                <a:cubicBezTo>
                  <a:pt x="2827" y="1284"/>
                  <a:pt x="2823" y="1257"/>
                  <a:pt x="2823" y="1227"/>
                </a:cubicBezTo>
                <a:lnTo>
                  <a:pt x="2823" y="1112"/>
                </a:lnTo>
                <a:close/>
                <a:moveTo>
                  <a:pt x="3591" y="1410"/>
                </a:moveTo>
                <a:lnTo>
                  <a:pt x="3668" y="1420"/>
                </a:lnTo>
                <a:cubicBezTo>
                  <a:pt x="3656" y="1464"/>
                  <a:pt x="3634" y="1499"/>
                  <a:pt x="3601" y="1524"/>
                </a:cubicBezTo>
                <a:cubicBezTo>
                  <a:pt x="3569" y="1549"/>
                  <a:pt x="3527" y="1561"/>
                  <a:pt x="3476" y="1561"/>
                </a:cubicBezTo>
                <a:cubicBezTo>
                  <a:pt x="3412" y="1561"/>
                  <a:pt x="3361" y="1541"/>
                  <a:pt x="3323" y="1502"/>
                </a:cubicBezTo>
                <a:cubicBezTo>
                  <a:pt x="3286" y="1462"/>
                  <a:pt x="3267" y="1407"/>
                  <a:pt x="3267" y="1336"/>
                </a:cubicBezTo>
                <a:cubicBezTo>
                  <a:pt x="3267" y="1262"/>
                  <a:pt x="3286" y="1205"/>
                  <a:pt x="3324" y="1164"/>
                </a:cubicBezTo>
                <a:cubicBezTo>
                  <a:pt x="3362" y="1123"/>
                  <a:pt x="3411" y="1103"/>
                  <a:pt x="3472" y="1103"/>
                </a:cubicBezTo>
                <a:cubicBezTo>
                  <a:pt x="3530" y="1103"/>
                  <a:pt x="3578" y="1123"/>
                  <a:pt x="3615" y="1163"/>
                </a:cubicBezTo>
                <a:cubicBezTo>
                  <a:pt x="3652" y="1203"/>
                  <a:pt x="3671" y="1259"/>
                  <a:pt x="3671" y="1331"/>
                </a:cubicBezTo>
                <a:cubicBezTo>
                  <a:pt x="3671" y="1336"/>
                  <a:pt x="3671" y="1342"/>
                  <a:pt x="3671" y="1351"/>
                </a:cubicBezTo>
                <a:lnTo>
                  <a:pt x="3343" y="1351"/>
                </a:lnTo>
                <a:cubicBezTo>
                  <a:pt x="3346" y="1399"/>
                  <a:pt x="3360" y="1436"/>
                  <a:pt x="3384" y="1462"/>
                </a:cubicBezTo>
                <a:cubicBezTo>
                  <a:pt x="3409" y="1487"/>
                  <a:pt x="3439" y="1500"/>
                  <a:pt x="3476" y="1500"/>
                </a:cubicBezTo>
                <a:cubicBezTo>
                  <a:pt x="3503" y="1500"/>
                  <a:pt x="3526" y="1493"/>
                  <a:pt x="3546" y="1479"/>
                </a:cubicBezTo>
                <a:cubicBezTo>
                  <a:pt x="3565" y="1464"/>
                  <a:pt x="3580" y="1441"/>
                  <a:pt x="3591" y="1410"/>
                </a:cubicBezTo>
                <a:close/>
                <a:moveTo>
                  <a:pt x="3348" y="1290"/>
                </a:moveTo>
                <a:lnTo>
                  <a:pt x="3592" y="1290"/>
                </a:lnTo>
                <a:cubicBezTo>
                  <a:pt x="3589" y="1253"/>
                  <a:pt x="3580" y="1226"/>
                  <a:pt x="3564" y="1207"/>
                </a:cubicBezTo>
                <a:cubicBezTo>
                  <a:pt x="3541" y="1178"/>
                  <a:pt x="3510" y="1164"/>
                  <a:pt x="3472" y="1164"/>
                </a:cubicBezTo>
                <a:cubicBezTo>
                  <a:pt x="3438" y="1164"/>
                  <a:pt x="3409" y="1175"/>
                  <a:pt x="3386" y="1198"/>
                </a:cubicBezTo>
                <a:cubicBezTo>
                  <a:pt x="3363" y="1221"/>
                  <a:pt x="3350" y="1252"/>
                  <a:pt x="3348" y="1290"/>
                </a:cubicBezTo>
                <a:close/>
                <a:moveTo>
                  <a:pt x="4050" y="1391"/>
                </a:moveTo>
                <a:lnTo>
                  <a:pt x="4122" y="1401"/>
                </a:lnTo>
                <a:cubicBezTo>
                  <a:pt x="4114" y="1451"/>
                  <a:pt x="4094" y="1490"/>
                  <a:pt x="4061" y="1519"/>
                </a:cubicBezTo>
                <a:cubicBezTo>
                  <a:pt x="4028" y="1547"/>
                  <a:pt x="3988" y="1561"/>
                  <a:pt x="3940" y="1561"/>
                </a:cubicBezTo>
                <a:cubicBezTo>
                  <a:pt x="3880" y="1561"/>
                  <a:pt x="3832" y="1541"/>
                  <a:pt x="3795" y="1502"/>
                </a:cubicBezTo>
                <a:cubicBezTo>
                  <a:pt x="3759" y="1463"/>
                  <a:pt x="3741" y="1407"/>
                  <a:pt x="3741" y="1334"/>
                </a:cubicBezTo>
                <a:cubicBezTo>
                  <a:pt x="3741" y="1286"/>
                  <a:pt x="3748" y="1245"/>
                  <a:pt x="3764" y="1209"/>
                </a:cubicBezTo>
                <a:cubicBezTo>
                  <a:pt x="3780" y="1174"/>
                  <a:pt x="3804" y="1147"/>
                  <a:pt x="3836" y="1130"/>
                </a:cubicBezTo>
                <a:cubicBezTo>
                  <a:pt x="3868" y="1112"/>
                  <a:pt x="3903" y="1103"/>
                  <a:pt x="3940" y="1103"/>
                </a:cubicBezTo>
                <a:cubicBezTo>
                  <a:pt x="3988" y="1103"/>
                  <a:pt x="4027" y="1115"/>
                  <a:pt x="4057" y="1139"/>
                </a:cubicBezTo>
                <a:cubicBezTo>
                  <a:pt x="4088" y="1163"/>
                  <a:pt x="4107" y="1198"/>
                  <a:pt x="4116" y="1242"/>
                </a:cubicBezTo>
                <a:lnTo>
                  <a:pt x="4044" y="1253"/>
                </a:lnTo>
                <a:cubicBezTo>
                  <a:pt x="4037" y="1223"/>
                  <a:pt x="4025" y="1201"/>
                  <a:pt x="4007" y="1186"/>
                </a:cubicBezTo>
                <a:cubicBezTo>
                  <a:pt x="3989" y="1171"/>
                  <a:pt x="3968" y="1164"/>
                  <a:pt x="3943" y="1164"/>
                </a:cubicBezTo>
                <a:cubicBezTo>
                  <a:pt x="3906" y="1164"/>
                  <a:pt x="3875" y="1177"/>
                  <a:pt x="3852" y="1204"/>
                </a:cubicBezTo>
                <a:cubicBezTo>
                  <a:pt x="3828" y="1231"/>
                  <a:pt x="3817" y="1274"/>
                  <a:pt x="3817" y="1332"/>
                </a:cubicBezTo>
                <a:cubicBezTo>
                  <a:pt x="3817" y="1391"/>
                  <a:pt x="3828" y="1433"/>
                  <a:pt x="3851" y="1460"/>
                </a:cubicBezTo>
                <a:cubicBezTo>
                  <a:pt x="3873" y="1487"/>
                  <a:pt x="3903" y="1500"/>
                  <a:pt x="3939" y="1500"/>
                </a:cubicBezTo>
                <a:cubicBezTo>
                  <a:pt x="3968" y="1500"/>
                  <a:pt x="3993" y="1491"/>
                  <a:pt x="4012" y="1473"/>
                </a:cubicBezTo>
                <a:cubicBezTo>
                  <a:pt x="4032" y="1456"/>
                  <a:pt x="4044" y="1428"/>
                  <a:pt x="4050" y="1391"/>
                </a:cubicBezTo>
                <a:close/>
                <a:moveTo>
                  <a:pt x="4185" y="1112"/>
                </a:moveTo>
                <a:lnTo>
                  <a:pt x="4260" y="1112"/>
                </a:lnTo>
                <a:lnTo>
                  <a:pt x="4260" y="1302"/>
                </a:lnTo>
                <a:cubicBezTo>
                  <a:pt x="4283" y="1302"/>
                  <a:pt x="4300" y="1298"/>
                  <a:pt x="4310" y="1288"/>
                </a:cubicBezTo>
                <a:cubicBezTo>
                  <a:pt x="4319" y="1279"/>
                  <a:pt x="4333" y="1253"/>
                  <a:pt x="4352" y="1209"/>
                </a:cubicBezTo>
                <a:cubicBezTo>
                  <a:pt x="4366" y="1174"/>
                  <a:pt x="4378" y="1151"/>
                  <a:pt x="4387" y="1140"/>
                </a:cubicBezTo>
                <a:cubicBezTo>
                  <a:pt x="4396" y="1129"/>
                  <a:pt x="4407" y="1122"/>
                  <a:pt x="4419" y="1118"/>
                </a:cubicBezTo>
                <a:cubicBezTo>
                  <a:pt x="4431" y="1114"/>
                  <a:pt x="4450" y="1112"/>
                  <a:pt x="4476" y="1112"/>
                </a:cubicBezTo>
                <a:lnTo>
                  <a:pt x="4491" y="1112"/>
                </a:lnTo>
                <a:lnTo>
                  <a:pt x="4491" y="1174"/>
                </a:lnTo>
                <a:lnTo>
                  <a:pt x="4470" y="1173"/>
                </a:lnTo>
                <a:cubicBezTo>
                  <a:pt x="4450" y="1173"/>
                  <a:pt x="4438" y="1176"/>
                  <a:pt x="4432" y="1182"/>
                </a:cubicBezTo>
                <a:cubicBezTo>
                  <a:pt x="4426" y="1188"/>
                  <a:pt x="4418" y="1206"/>
                  <a:pt x="4406" y="1236"/>
                </a:cubicBezTo>
                <a:cubicBezTo>
                  <a:pt x="4394" y="1265"/>
                  <a:pt x="4384" y="1285"/>
                  <a:pt x="4375" y="1296"/>
                </a:cubicBezTo>
                <a:cubicBezTo>
                  <a:pt x="4365" y="1307"/>
                  <a:pt x="4351" y="1317"/>
                  <a:pt x="4331" y="1326"/>
                </a:cubicBezTo>
                <a:cubicBezTo>
                  <a:pt x="4363" y="1335"/>
                  <a:pt x="4395" y="1365"/>
                  <a:pt x="4426" y="1416"/>
                </a:cubicBezTo>
                <a:lnTo>
                  <a:pt x="4508" y="1552"/>
                </a:lnTo>
                <a:lnTo>
                  <a:pt x="4426" y="1552"/>
                </a:lnTo>
                <a:lnTo>
                  <a:pt x="4345" y="1416"/>
                </a:lnTo>
                <a:cubicBezTo>
                  <a:pt x="4329" y="1389"/>
                  <a:pt x="4315" y="1370"/>
                  <a:pt x="4303" y="1362"/>
                </a:cubicBezTo>
                <a:cubicBezTo>
                  <a:pt x="4291" y="1353"/>
                  <a:pt x="4276" y="1349"/>
                  <a:pt x="4260" y="1349"/>
                </a:cubicBezTo>
                <a:lnTo>
                  <a:pt x="4260" y="1552"/>
                </a:lnTo>
                <a:lnTo>
                  <a:pt x="4185" y="1552"/>
                </a:lnTo>
                <a:lnTo>
                  <a:pt x="4185" y="1112"/>
                </a:lnTo>
                <a:close/>
                <a:moveTo>
                  <a:pt x="4538" y="1332"/>
                </a:moveTo>
                <a:cubicBezTo>
                  <a:pt x="4538" y="1251"/>
                  <a:pt x="4560" y="1191"/>
                  <a:pt x="4606" y="1152"/>
                </a:cubicBezTo>
                <a:cubicBezTo>
                  <a:pt x="4643" y="1119"/>
                  <a:pt x="4690" y="1103"/>
                  <a:pt x="4744" y="1103"/>
                </a:cubicBezTo>
                <a:cubicBezTo>
                  <a:pt x="4804" y="1103"/>
                  <a:pt x="4853" y="1123"/>
                  <a:pt x="4892" y="1162"/>
                </a:cubicBezTo>
                <a:cubicBezTo>
                  <a:pt x="4930" y="1202"/>
                  <a:pt x="4949" y="1256"/>
                  <a:pt x="4949" y="1326"/>
                </a:cubicBezTo>
                <a:cubicBezTo>
                  <a:pt x="4949" y="1382"/>
                  <a:pt x="4941" y="1427"/>
                  <a:pt x="4924" y="1459"/>
                </a:cubicBezTo>
                <a:cubicBezTo>
                  <a:pt x="4907" y="1491"/>
                  <a:pt x="4882" y="1516"/>
                  <a:pt x="4850" y="1534"/>
                </a:cubicBezTo>
                <a:cubicBezTo>
                  <a:pt x="4818" y="1552"/>
                  <a:pt x="4782" y="1561"/>
                  <a:pt x="4744" y="1561"/>
                </a:cubicBezTo>
                <a:cubicBezTo>
                  <a:pt x="4682" y="1561"/>
                  <a:pt x="4633" y="1541"/>
                  <a:pt x="4595" y="1502"/>
                </a:cubicBezTo>
                <a:cubicBezTo>
                  <a:pt x="4557" y="1463"/>
                  <a:pt x="4538" y="1406"/>
                  <a:pt x="4538" y="1332"/>
                </a:cubicBezTo>
                <a:close/>
                <a:moveTo>
                  <a:pt x="4614" y="1332"/>
                </a:moveTo>
                <a:cubicBezTo>
                  <a:pt x="4614" y="1388"/>
                  <a:pt x="4626" y="1430"/>
                  <a:pt x="4651" y="1458"/>
                </a:cubicBezTo>
                <a:cubicBezTo>
                  <a:pt x="4676" y="1486"/>
                  <a:pt x="4706" y="1500"/>
                  <a:pt x="4744" y="1500"/>
                </a:cubicBezTo>
                <a:cubicBezTo>
                  <a:pt x="4781" y="1500"/>
                  <a:pt x="4812" y="1486"/>
                  <a:pt x="4836" y="1458"/>
                </a:cubicBezTo>
                <a:cubicBezTo>
                  <a:pt x="4861" y="1430"/>
                  <a:pt x="4873" y="1387"/>
                  <a:pt x="4873" y="1330"/>
                </a:cubicBezTo>
                <a:cubicBezTo>
                  <a:pt x="4873" y="1276"/>
                  <a:pt x="4861" y="1235"/>
                  <a:pt x="4836" y="1207"/>
                </a:cubicBezTo>
                <a:cubicBezTo>
                  <a:pt x="4811" y="1179"/>
                  <a:pt x="4781" y="1165"/>
                  <a:pt x="4744" y="1165"/>
                </a:cubicBezTo>
                <a:cubicBezTo>
                  <a:pt x="4706" y="1165"/>
                  <a:pt x="4676" y="1179"/>
                  <a:pt x="4651" y="1206"/>
                </a:cubicBezTo>
                <a:cubicBezTo>
                  <a:pt x="4626" y="1234"/>
                  <a:pt x="4614" y="1276"/>
                  <a:pt x="4614" y="1332"/>
                </a:cubicBezTo>
                <a:close/>
                <a:moveTo>
                  <a:pt x="5336" y="1410"/>
                </a:moveTo>
                <a:lnTo>
                  <a:pt x="5413" y="1420"/>
                </a:lnTo>
                <a:cubicBezTo>
                  <a:pt x="5401" y="1464"/>
                  <a:pt x="5379" y="1499"/>
                  <a:pt x="5346" y="1524"/>
                </a:cubicBezTo>
                <a:cubicBezTo>
                  <a:pt x="5314" y="1549"/>
                  <a:pt x="5272" y="1561"/>
                  <a:pt x="5221" y="1561"/>
                </a:cubicBezTo>
                <a:cubicBezTo>
                  <a:pt x="5157" y="1561"/>
                  <a:pt x="5106" y="1541"/>
                  <a:pt x="5068" y="1502"/>
                </a:cubicBezTo>
                <a:cubicBezTo>
                  <a:pt x="5031" y="1462"/>
                  <a:pt x="5012" y="1407"/>
                  <a:pt x="5012" y="1336"/>
                </a:cubicBezTo>
                <a:cubicBezTo>
                  <a:pt x="5012" y="1262"/>
                  <a:pt x="5031" y="1205"/>
                  <a:pt x="5069" y="1164"/>
                </a:cubicBezTo>
                <a:cubicBezTo>
                  <a:pt x="5107" y="1123"/>
                  <a:pt x="5156" y="1103"/>
                  <a:pt x="5217" y="1103"/>
                </a:cubicBezTo>
                <a:cubicBezTo>
                  <a:pt x="5275" y="1103"/>
                  <a:pt x="5323" y="1123"/>
                  <a:pt x="5360" y="1163"/>
                </a:cubicBezTo>
                <a:cubicBezTo>
                  <a:pt x="5397" y="1203"/>
                  <a:pt x="5416" y="1259"/>
                  <a:pt x="5416" y="1331"/>
                </a:cubicBezTo>
                <a:cubicBezTo>
                  <a:pt x="5416" y="1336"/>
                  <a:pt x="5416" y="1342"/>
                  <a:pt x="5416" y="1351"/>
                </a:cubicBezTo>
                <a:lnTo>
                  <a:pt x="5088" y="1351"/>
                </a:lnTo>
                <a:cubicBezTo>
                  <a:pt x="5091" y="1399"/>
                  <a:pt x="5105" y="1436"/>
                  <a:pt x="5129" y="1462"/>
                </a:cubicBezTo>
                <a:cubicBezTo>
                  <a:pt x="5154" y="1487"/>
                  <a:pt x="5184" y="1500"/>
                  <a:pt x="5221" y="1500"/>
                </a:cubicBezTo>
                <a:cubicBezTo>
                  <a:pt x="5248" y="1500"/>
                  <a:pt x="5271" y="1493"/>
                  <a:pt x="5291" y="1479"/>
                </a:cubicBezTo>
                <a:cubicBezTo>
                  <a:pt x="5310" y="1464"/>
                  <a:pt x="5325" y="1441"/>
                  <a:pt x="5336" y="1410"/>
                </a:cubicBezTo>
                <a:close/>
                <a:moveTo>
                  <a:pt x="5093" y="1290"/>
                </a:moveTo>
                <a:lnTo>
                  <a:pt x="5337" y="1290"/>
                </a:lnTo>
                <a:cubicBezTo>
                  <a:pt x="5334" y="1253"/>
                  <a:pt x="5325" y="1226"/>
                  <a:pt x="5309" y="1207"/>
                </a:cubicBezTo>
                <a:cubicBezTo>
                  <a:pt x="5286" y="1178"/>
                  <a:pt x="5255" y="1164"/>
                  <a:pt x="5217" y="1164"/>
                </a:cubicBezTo>
                <a:cubicBezTo>
                  <a:pt x="5183" y="1164"/>
                  <a:pt x="5154" y="1175"/>
                  <a:pt x="5131" y="1198"/>
                </a:cubicBezTo>
                <a:cubicBezTo>
                  <a:pt x="5108" y="1221"/>
                  <a:pt x="5095" y="1252"/>
                  <a:pt x="5093" y="1290"/>
                </a:cubicBezTo>
                <a:close/>
                <a:moveTo>
                  <a:pt x="0" y="2278"/>
                </a:moveTo>
                <a:cubicBezTo>
                  <a:pt x="0" y="2197"/>
                  <a:pt x="23" y="2137"/>
                  <a:pt x="68" y="2098"/>
                </a:cubicBezTo>
                <a:cubicBezTo>
                  <a:pt x="106" y="2065"/>
                  <a:pt x="152" y="2049"/>
                  <a:pt x="206" y="2049"/>
                </a:cubicBezTo>
                <a:cubicBezTo>
                  <a:pt x="266" y="2049"/>
                  <a:pt x="316" y="2069"/>
                  <a:pt x="354" y="2108"/>
                </a:cubicBezTo>
                <a:cubicBezTo>
                  <a:pt x="392" y="2148"/>
                  <a:pt x="412" y="2202"/>
                  <a:pt x="412" y="2272"/>
                </a:cubicBezTo>
                <a:cubicBezTo>
                  <a:pt x="412" y="2328"/>
                  <a:pt x="403" y="2372"/>
                  <a:pt x="386" y="2405"/>
                </a:cubicBezTo>
                <a:cubicBezTo>
                  <a:pt x="369" y="2437"/>
                  <a:pt x="345" y="2462"/>
                  <a:pt x="312" y="2480"/>
                </a:cubicBezTo>
                <a:cubicBezTo>
                  <a:pt x="280" y="2498"/>
                  <a:pt x="244" y="2507"/>
                  <a:pt x="206" y="2507"/>
                </a:cubicBezTo>
                <a:cubicBezTo>
                  <a:pt x="145" y="2507"/>
                  <a:pt x="95" y="2487"/>
                  <a:pt x="57" y="2448"/>
                </a:cubicBezTo>
                <a:cubicBezTo>
                  <a:pt x="19" y="2409"/>
                  <a:pt x="0" y="2352"/>
                  <a:pt x="0" y="2278"/>
                </a:cubicBezTo>
                <a:close/>
                <a:moveTo>
                  <a:pt x="76" y="2278"/>
                </a:moveTo>
                <a:cubicBezTo>
                  <a:pt x="76" y="2334"/>
                  <a:pt x="89" y="2376"/>
                  <a:pt x="113" y="2404"/>
                </a:cubicBezTo>
                <a:cubicBezTo>
                  <a:pt x="138" y="2432"/>
                  <a:pt x="169" y="2446"/>
                  <a:pt x="206" y="2446"/>
                </a:cubicBezTo>
                <a:cubicBezTo>
                  <a:pt x="243" y="2446"/>
                  <a:pt x="274" y="2432"/>
                  <a:pt x="299" y="2404"/>
                </a:cubicBezTo>
                <a:cubicBezTo>
                  <a:pt x="323" y="2376"/>
                  <a:pt x="335" y="2333"/>
                  <a:pt x="335" y="2276"/>
                </a:cubicBezTo>
                <a:cubicBezTo>
                  <a:pt x="335" y="2221"/>
                  <a:pt x="323" y="2180"/>
                  <a:pt x="298" y="2153"/>
                </a:cubicBezTo>
                <a:cubicBezTo>
                  <a:pt x="274" y="2125"/>
                  <a:pt x="243" y="2111"/>
                  <a:pt x="206" y="2111"/>
                </a:cubicBezTo>
                <a:cubicBezTo>
                  <a:pt x="169" y="2111"/>
                  <a:pt x="138" y="2125"/>
                  <a:pt x="113" y="2152"/>
                </a:cubicBezTo>
                <a:cubicBezTo>
                  <a:pt x="89" y="2180"/>
                  <a:pt x="76" y="2222"/>
                  <a:pt x="76" y="2278"/>
                </a:cubicBezTo>
                <a:close/>
                <a:moveTo>
                  <a:pt x="819" y="1877"/>
                </a:moveTo>
                <a:lnTo>
                  <a:pt x="885" y="1878"/>
                </a:lnTo>
                <a:cubicBezTo>
                  <a:pt x="882" y="1907"/>
                  <a:pt x="875" y="1928"/>
                  <a:pt x="865" y="1940"/>
                </a:cubicBezTo>
                <a:cubicBezTo>
                  <a:pt x="855" y="1951"/>
                  <a:pt x="843" y="1958"/>
                  <a:pt x="827" y="1962"/>
                </a:cubicBezTo>
                <a:cubicBezTo>
                  <a:pt x="811" y="1965"/>
                  <a:pt x="780" y="1967"/>
                  <a:pt x="734" y="1967"/>
                </a:cubicBezTo>
                <a:cubicBezTo>
                  <a:pt x="672" y="1967"/>
                  <a:pt x="631" y="1973"/>
                  <a:pt x="608" y="1985"/>
                </a:cubicBezTo>
                <a:cubicBezTo>
                  <a:pt x="586" y="1996"/>
                  <a:pt x="570" y="2015"/>
                  <a:pt x="560" y="2041"/>
                </a:cubicBezTo>
                <a:cubicBezTo>
                  <a:pt x="551" y="2067"/>
                  <a:pt x="545" y="2101"/>
                  <a:pt x="544" y="2142"/>
                </a:cubicBezTo>
                <a:cubicBezTo>
                  <a:pt x="563" y="2114"/>
                  <a:pt x="585" y="2093"/>
                  <a:pt x="610" y="2079"/>
                </a:cubicBezTo>
                <a:cubicBezTo>
                  <a:pt x="635" y="2065"/>
                  <a:pt x="663" y="2058"/>
                  <a:pt x="695" y="2058"/>
                </a:cubicBezTo>
                <a:cubicBezTo>
                  <a:pt x="752" y="2058"/>
                  <a:pt x="800" y="2078"/>
                  <a:pt x="838" y="2118"/>
                </a:cubicBezTo>
                <a:cubicBezTo>
                  <a:pt x="875" y="2157"/>
                  <a:pt x="894" y="2210"/>
                  <a:pt x="894" y="2278"/>
                </a:cubicBezTo>
                <a:cubicBezTo>
                  <a:pt x="894" y="2329"/>
                  <a:pt x="885" y="2371"/>
                  <a:pt x="866" y="2404"/>
                </a:cubicBezTo>
                <a:cubicBezTo>
                  <a:pt x="847" y="2437"/>
                  <a:pt x="824" y="2462"/>
                  <a:pt x="798" y="2480"/>
                </a:cubicBezTo>
                <a:cubicBezTo>
                  <a:pt x="772" y="2498"/>
                  <a:pt x="737" y="2507"/>
                  <a:pt x="692" y="2507"/>
                </a:cubicBezTo>
                <a:cubicBezTo>
                  <a:pt x="639" y="2507"/>
                  <a:pt x="599" y="2495"/>
                  <a:pt x="570" y="2471"/>
                </a:cubicBezTo>
                <a:cubicBezTo>
                  <a:pt x="541" y="2447"/>
                  <a:pt x="519" y="2417"/>
                  <a:pt x="503" y="2380"/>
                </a:cubicBezTo>
                <a:cubicBezTo>
                  <a:pt x="488" y="2343"/>
                  <a:pt x="480" y="2278"/>
                  <a:pt x="480" y="2186"/>
                </a:cubicBezTo>
                <a:cubicBezTo>
                  <a:pt x="480" y="2070"/>
                  <a:pt x="500" y="1992"/>
                  <a:pt x="539" y="1952"/>
                </a:cubicBezTo>
                <a:cubicBezTo>
                  <a:pt x="578" y="1911"/>
                  <a:pt x="638" y="1891"/>
                  <a:pt x="720" y="1891"/>
                </a:cubicBezTo>
                <a:cubicBezTo>
                  <a:pt x="770" y="1891"/>
                  <a:pt x="799" y="1891"/>
                  <a:pt x="806" y="1889"/>
                </a:cubicBezTo>
                <a:cubicBezTo>
                  <a:pt x="813" y="1887"/>
                  <a:pt x="817" y="1883"/>
                  <a:pt x="819" y="1877"/>
                </a:cubicBezTo>
                <a:close/>
                <a:moveTo>
                  <a:pt x="816" y="2276"/>
                </a:moveTo>
                <a:cubicBezTo>
                  <a:pt x="816" y="2230"/>
                  <a:pt x="806" y="2193"/>
                  <a:pt x="784" y="2164"/>
                </a:cubicBezTo>
                <a:cubicBezTo>
                  <a:pt x="762" y="2135"/>
                  <a:pt x="732" y="2120"/>
                  <a:pt x="693" y="2120"/>
                </a:cubicBezTo>
                <a:cubicBezTo>
                  <a:pt x="651" y="2120"/>
                  <a:pt x="620" y="2135"/>
                  <a:pt x="598" y="2166"/>
                </a:cubicBezTo>
                <a:cubicBezTo>
                  <a:pt x="575" y="2197"/>
                  <a:pt x="564" y="2238"/>
                  <a:pt x="564" y="2290"/>
                </a:cubicBezTo>
                <a:cubicBezTo>
                  <a:pt x="564" y="2340"/>
                  <a:pt x="576" y="2379"/>
                  <a:pt x="601" y="2406"/>
                </a:cubicBezTo>
                <a:cubicBezTo>
                  <a:pt x="626" y="2433"/>
                  <a:pt x="656" y="2447"/>
                  <a:pt x="692" y="2447"/>
                </a:cubicBezTo>
                <a:cubicBezTo>
                  <a:pt x="729" y="2447"/>
                  <a:pt x="759" y="2431"/>
                  <a:pt x="782" y="2400"/>
                </a:cubicBezTo>
                <a:cubicBezTo>
                  <a:pt x="805" y="2369"/>
                  <a:pt x="816" y="2327"/>
                  <a:pt x="816" y="2276"/>
                </a:cubicBezTo>
                <a:close/>
                <a:moveTo>
                  <a:pt x="1274" y="2355"/>
                </a:moveTo>
                <a:lnTo>
                  <a:pt x="1351" y="2366"/>
                </a:lnTo>
                <a:cubicBezTo>
                  <a:pt x="1339" y="2410"/>
                  <a:pt x="1317" y="2445"/>
                  <a:pt x="1284" y="2470"/>
                </a:cubicBezTo>
                <a:cubicBezTo>
                  <a:pt x="1251" y="2495"/>
                  <a:pt x="1210" y="2507"/>
                  <a:pt x="1159" y="2507"/>
                </a:cubicBezTo>
                <a:cubicBezTo>
                  <a:pt x="1095" y="2507"/>
                  <a:pt x="1044" y="2487"/>
                  <a:pt x="1006" y="2448"/>
                </a:cubicBezTo>
                <a:cubicBezTo>
                  <a:pt x="969" y="2408"/>
                  <a:pt x="950" y="2353"/>
                  <a:pt x="950" y="2282"/>
                </a:cubicBezTo>
                <a:cubicBezTo>
                  <a:pt x="950" y="2208"/>
                  <a:pt x="969" y="2151"/>
                  <a:pt x="1007" y="2110"/>
                </a:cubicBezTo>
                <a:cubicBezTo>
                  <a:pt x="1045" y="2069"/>
                  <a:pt x="1094" y="2049"/>
                  <a:pt x="1155" y="2049"/>
                </a:cubicBezTo>
                <a:cubicBezTo>
                  <a:pt x="1213" y="2049"/>
                  <a:pt x="1261" y="2069"/>
                  <a:pt x="1298" y="2109"/>
                </a:cubicBezTo>
                <a:cubicBezTo>
                  <a:pt x="1335" y="2149"/>
                  <a:pt x="1354" y="2205"/>
                  <a:pt x="1354" y="2277"/>
                </a:cubicBezTo>
                <a:cubicBezTo>
                  <a:pt x="1354" y="2282"/>
                  <a:pt x="1354" y="2288"/>
                  <a:pt x="1353" y="2297"/>
                </a:cubicBezTo>
                <a:lnTo>
                  <a:pt x="1026" y="2297"/>
                </a:lnTo>
                <a:cubicBezTo>
                  <a:pt x="1029" y="2345"/>
                  <a:pt x="1042" y="2382"/>
                  <a:pt x="1067" y="2408"/>
                </a:cubicBezTo>
                <a:cubicBezTo>
                  <a:pt x="1091" y="2433"/>
                  <a:pt x="1122" y="2446"/>
                  <a:pt x="1159" y="2446"/>
                </a:cubicBezTo>
                <a:cubicBezTo>
                  <a:pt x="1186" y="2446"/>
                  <a:pt x="1209" y="2439"/>
                  <a:pt x="1228" y="2424"/>
                </a:cubicBezTo>
                <a:cubicBezTo>
                  <a:pt x="1248" y="2410"/>
                  <a:pt x="1263" y="2387"/>
                  <a:pt x="1274" y="2355"/>
                </a:cubicBezTo>
                <a:close/>
                <a:moveTo>
                  <a:pt x="1030" y="2236"/>
                </a:moveTo>
                <a:lnTo>
                  <a:pt x="1275" y="2236"/>
                </a:lnTo>
                <a:cubicBezTo>
                  <a:pt x="1272" y="2199"/>
                  <a:pt x="1262" y="2171"/>
                  <a:pt x="1247" y="2153"/>
                </a:cubicBezTo>
                <a:cubicBezTo>
                  <a:pt x="1223" y="2124"/>
                  <a:pt x="1193" y="2110"/>
                  <a:pt x="1155" y="2110"/>
                </a:cubicBezTo>
                <a:cubicBezTo>
                  <a:pt x="1121" y="2110"/>
                  <a:pt x="1092" y="2121"/>
                  <a:pt x="1069" y="2144"/>
                </a:cubicBezTo>
                <a:cubicBezTo>
                  <a:pt x="1046" y="2167"/>
                  <a:pt x="1033" y="2198"/>
                  <a:pt x="1030" y="2236"/>
                </a:cubicBezTo>
                <a:close/>
                <a:moveTo>
                  <a:pt x="1732" y="2337"/>
                </a:moveTo>
                <a:lnTo>
                  <a:pt x="1805" y="2347"/>
                </a:lnTo>
                <a:cubicBezTo>
                  <a:pt x="1797" y="2397"/>
                  <a:pt x="1777" y="2436"/>
                  <a:pt x="1744" y="2464"/>
                </a:cubicBezTo>
                <a:cubicBezTo>
                  <a:pt x="1711" y="2493"/>
                  <a:pt x="1671" y="2507"/>
                  <a:pt x="1623" y="2507"/>
                </a:cubicBezTo>
                <a:cubicBezTo>
                  <a:pt x="1563" y="2507"/>
                  <a:pt x="1514" y="2487"/>
                  <a:pt x="1478" y="2448"/>
                </a:cubicBezTo>
                <a:cubicBezTo>
                  <a:pt x="1442" y="2409"/>
                  <a:pt x="1423" y="2353"/>
                  <a:pt x="1423" y="2280"/>
                </a:cubicBezTo>
                <a:cubicBezTo>
                  <a:pt x="1423" y="2232"/>
                  <a:pt x="1431" y="2191"/>
                  <a:pt x="1447" y="2155"/>
                </a:cubicBezTo>
                <a:cubicBezTo>
                  <a:pt x="1463" y="2120"/>
                  <a:pt x="1486" y="2093"/>
                  <a:pt x="1519" y="2076"/>
                </a:cubicBezTo>
                <a:cubicBezTo>
                  <a:pt x="1551" y="2058"/>
                  <a:pt x="1585" y="2049"/>
                  <a:pt x="1623" y="2049"/>
                </a:cubicBezTo>
                <a:cubicBezTo>
                  <a:pt x="1671" y="2049"/>
                  <a:pt x="1710" y="2061"/>
                  <a:pt x="1740" y="2085"/>
                </a:cubicBezTo>
                <a:cubicBezTo>
                  <a:pt x="1770" y="2109"/>
                  <a:pt x="1790" y="2143"/>
                  <a:pt x="1798" y="2188"/>
                </a:cubicBezTo>
                <a:lnTo>
                  <a:pt x="1726" y="2199"/>
                </a:lnTo>
                <a:cubicBezTo>
                  <a:pt x="1720" y="2169"/>
                  <a:pt x="1707" y="2147"/>
                  <a:pt x="1690" y="2132"/>
                </a:cubicBezTo>
                <a:cubicBezTo>
                  <a:pt x="1672" y="2117"/>
                  <a:pt x="1651" y="2110"/>
                  <a:pt x="1626" y="2110"/>
                </a:cubicBezTo>
                <a:cubicBezTo>
                  <a:pt x="1589" y="2110"/>
                  <a:pt x="1558" y="2123"/>
                  <a:pt x="1535" y="2150"/>
                </a:cubicBezTo>
                <a:cubicBezTo>
                  <a:pt x="1511" y="2177"/>
                  <a:pt x="1500" y="2219"/>
                  <a:pt x="1500" y="2278"/>
                </a:cubicBezTo>
                <a:cubicBezTo>
                  <a:pt x="1500" y="2337"/>
                  <a:pt x="1511" y="2379"/>
                  <a:pt x="1533" y="2406"/>
                </a:cubicBezTo>
                <a:cubicBezTo>
                  <a:pt x="1556" y="2433"/>
                  <a:pt x="1586" y="2446"/>
                  <a:pt x="1622" y="2446"/>
                </a:cubicBezTo>
                <a:cubicBezTo>
                  <a:pt x="1651" y="2446"/>
                  <a:pt x="1676" y="2437"/>
                  <a:pt x="1695" y="2419"/>
                </a:cubicBezTo>
                <a:cubicBezTo>
                  <a:pt x="1715" y="2401"/>
                  <a:pt x="1727" y="2374"/>
                  <a:pt x="1732" y="2337"/>
                </a:cubicBezTo>
                <a:close/>
                <a:moveTo>
                  <a:pt x="1869" y="2058"/>
                </a:moveTo>
                <a:lnTo>
                  <a:pt x="2216" y="2058"/>
                </a:lnTo>
                <a:lnTo>
                  <a:pt x="2216" y="2498"/>
                </a:lnTo>
                <a:lnTo>
                  <a:pt x="2141" y="2498"/>
                </a:lnTo>
                <a:lnTo>
                  <a:pt x="2141" y="2120"/>
                </a:lnTo>
                <a:lnTo>
                  <a:pt x="1943" y="2120"/>
                </a:lnTo>
                <a:lnTo>
                  <a:pt x="1943" y="2498"/>
                </a:lnTo>
                <a:lnTo>
                  <a:pt x="1869" y="2498"/>
                </a:lnTo>
                <a:lnTo>
                  <a:pt x="1869" y="2058"/>
                </a:lnTo>
                <a:close/>
                <a:moveTo>
                  <a:pt x="2627" y="2355"/>
                </a:moveTo>
                <a:lnTo>
                  <a:pt x="2704" y="2366"/>
                </a:lnTo>
                <a:cubicBezTo>
                  <a:pt x="2692" y="2410"/>
                  <a:pt x="2670" y="2445"/>
                  <a:pt x="2637" y="2470"/>
                </a:cubicBezTo>
                <a:cubicBezTo>
                  <a:pt x="2604" y="2495"/>
                  <a:pt x="2562" y="2507"/>
                  <a:pt x="2511" y="2507"/>
                </a:cubicBezTo>
                <a:cubicBezTo>
                  <a:pt x="2447" y="2507"/>
                  <a:pt x="2396" y="2487"/>
                  <a:pt x="2359" y="2448"/>
                </a:cubicBezTo>
                <a:cubicBezTo>
                  <a:pt x="2321" y="2408"/>
                  <a:pt x="2303" y="2353"/>
                  <a:pt x="2303" y="2282"/>
                </a:cubicBezTo>
                <a:cubicBezTo>
                  <a:pt x="2303" y="2208"/>
                  <a:pt x="2322" y="2151"/>
                  <a:pt x="2359" y="2110"/>
                </a:cubicBezTo>
                <a:cubicBezTo>
                  <a:pt x="2397" y="2069"/>
                  <a:pt x="2447" y="2049"/>
                  <a:pt x="2507" y="2049"/>
                </a:cubicBezTo>
                <a:cubicBezTo>
                  <a:pt x="2566" y="2049"/>
                  <a:pt x="2614" y="2069"/>
                  <a:pt x="2651" y="2109"/>
                </a:cubicBezTo>
                <a:cubicBezTo>
                  <a:pt x="2688" y="2149"/>
                  <a:pt x="2706" y="2205"/>
                  <a:pt x="2706" y="2277"/>
                </a:cubicBezTo>
                <a:cubicBezTo>
                  <a:pt x="2706" y="2282"/>
                  <a:pt x="2706" y="2288"/>
                  <a:pt x="2706" y="2297"/>
                </a:cubicBezTo>
                <a:lnTo>
                  <a:pt x="2379" y="2297"/>
                </a:lnTo>
                <a:cubicBezTo>
                  <a:pt x="2382" y="2345"/>
                  <a:pt x="2395" y="2382"/>
                  <a:pt x="2420" y="2408"/>
                </a:cubicBezTo>
                <a:cubicBezTo>
                  <a:pt x="2444" y="2433"/>
                  <a:pt x="2475" y="2446"/>
                  <a:pt x="2511" y="2446"/>
                </a:cubicBezTo>
                <a:cubicBezTo>
                  <a:pt x="2539" y="2446"/>
                  <a:pt x="2562" y="2439"/>
                  <a:pt x="2581" y="2424"/>
                </a:cubicBezTo>
                <a:cubicBezTo>
                  <a:pt x="2600" y="2410"/>
                  <a:pt x="2616" y="2387"/>
                  <a:pt x="2627" y="2355"/>
                </a:cubicBezTo>
                <a:close/>
                <a:moveTo>
                  <a:pt x="2383" y="2236"/>
                </a:moveTo>
                <a:lnTo>
                  <a:pt x="2628" y="2236"/>
                </a:lnTo>
                <a:cubicBezTo>
                  <a:pt x="2624" y="2199"/>
                  <a:pt x="2615" y="2171"/>
                  <a:pt x="2600" y="2153"/>
                </a:cubicBezTo>
                <a:cubicBezTo>
                  <a:pt x="2576" y="2124"/>
                  <a:pt x="2545" y="2110"/>
                  <a:pt x="2508" y="2110"/>
                </a:cubicBezTo>
                <a:cubicBezTo>
                  <a:pt x="2473" y="2110"/>
                  <a:pt x="2445" y="2121"/>
                  <a:pt x="2422" y="2144"/>
                </a:cubicBezTo>
                <a:cubicBezTo>
                  <a:pt x="2398" y="2167"/>
                  <a:pt x="2386" y="2198"/>
                  <a:pt x="2383" y="2236"/>
                </a:cubicBezTo>
                <a:close/>
                <a:moveTo>
                  <a:pt x="2742" y="2058"/>
                </a:moveTo>
                <a:lnTo>
                  <a:pt x="2817" y="2058"/>
                </a:lnTo>
                <a:lnTo>
                  <a:pt x="2817" y="2141"/>
                </a:lnTo>
                <a:cubicBezTo>
                  <a:pt x="2817" y="2177"/>
                  <a:pt x="2819" y="2203"/>
                  <a:pt x="2823" y="2219"/>
                </a:cubicBezTo>
                <a:cubicBezTo>
                  <a:pt x="2827" y="2235"/>
                  <a:pt x="2838" y="2249"/>
                  <a:pt x="2854" y="2261"/>
                </a:cubicBezTo>
                <a:cubicBezTo>
                  <a:pt x="2870" y="2273"/>
                  <a:pt x="2891" y="2279"/>
                  <a:pt x="2915" y="2279"/>
                </a:cubicBezTo>
                <a:cubicBezTo>
                  <a:pt x="2944" y="2279"/>
                  <a:pt x="2980" y="2272"/>
                  <a:pt x="3025" y="2257"/>
                </a:cubicBezTo>
                <a:lnTo>
                  <a:pt x="3025" y="2058"/>
                </a:lnTo>
                <a:lnTo>
                  <a:pt x="3099" y="2058"/>
                </a:lnTo>
                <a:lnTo>
                  <a:pt x="3099" y="2498"/>
                </a:lnTo>
                <a:lnTo>
                  <a:pt x="3025" y="2498"/>
                </a:lnTo>
                <a:lnTo>
                  <a:pt x="3025" y="2320"/>
                </a:lnTo>
                <a:cubicBezTo>
                  <a:pt x="2979" y="2335"/>
                  <a:pt x="2936" y="2342"/>
                  <a:pt x="2896" y="2342"/>
                </a:cubicBezTo>
                <a:cubicBezTo>
                  <a:pt x="2863" y="2342"/>
                  <a:pt x="2833" y="2333"/>
                  <a:pt x="2808" y="2316"/>
                </a:cubicBezTo>
                <a:cubicBezTo>
                  <a:pt x="2782" y="2300"/>
                  <a:pt x="2765" y="2279"/>
                  <a:pt x="2756" y="2254"/>
                </a:cubicBezTo>
                <a:cubicBezTo>
                  <a:pt x="2747" y="2230"/>
                  <a:pt x="2742" y="2203"/>
                  <a:pt x="2742" y="2173"/>
                </a:cubicBezTo>
                <a:lnTo>
                  <a:pt x="2742" y="2058"/>
                </a:lnTo>
                <a:close/>
                <a:moveTo>
                  <a:pt x="3511" y="2355"/>
                </a:moveTo>
                <a:lnTo>
                  <a:pt x="3588" y="2366"/>
                </a:lnTo>
                <a:cubicBezTo>
                  <a:pt x="3576" y="2410"/>
                  <a:pt x="3553" y="2445"/>
                  <a:pt x="3521" y="2470"/>
                </a:cubicBezTo>
                <a:cubicBezTo>
                  <a:pt x="3488" y="2495"/>
                  <a:pt x="3446" y="2507"/>
                  <a:pt x="3395" y="2507"/>
                </a:cubicBezTo>
                <a:cubicBezTo>
                  <a:pt x="3331" y="2507"/>
                  <a:pt x="3280" y="2487"/>
                  <a:pt x="3243" y="2448"/>
                </a:cubicBezTo>
                <a:cubicBezTo>
                  <a:pt x="3205" y="2408"/>
                  <a:pt x="3187" y="2353"/>
                  <a:pt x="3187" y="2282"/>
                </a:cubicBezTo>
                <a:cubicBezTo>
                  <a:pt x="3187" y="2208"/>
                  <a:pt x="3205" y="2151"/>
                  <a:pt x="3243" y="2110"/>
                </a:cubicBezTo>
                <a:cubicBezTo>
                  <a:pt x="3281" y="2069"/>
                  <a:pt x="3331" y="2049"/>
                  <a:pt x="3391" y="2049"/>
                </a:cubicBezTo>
                <a:cubicBezTo>
                  <a:pt x="3450" y="2049"/>
                  <a:pt x="3498" y="2069"/>
                  <a:pt x="3535" y="2109"/>
                </a:cubicBezTo>
                <a:cubicBezTo>
                  <a:pt x="3572" y="2149"/>
                  <a:pt x="3590" y="2205"/>
                  <a:pt x="3590" y="2277"/>
                </a:cubicBezTo>
                <a:cubicBezTo>
                  <a:pt x="3590" y="2282"/>
                  <a:pt x="3590" y="2288"/>
                  <a:pt x="3590" y="2297"/>
                </a:cubicBezTo>
                <a:lnTo>
                  <a:pt x="3263" y="2297"/>
                </a:lnTo>
                <a:cubicBezTo>
                  <a:pt x="3266" y="2345"/>
                  <a:pt x="3279" y="2382"/>
                  <a:pt x="3304" y="2408"/>
                </a:cubicBezTo>
                <a:cubicBezTo>
                  <a:pt x="3328" y="2433"/>
                  <a:pt x="3359" y="2446"/>
                  <a:pt x="3395" y="2446"/>
                </a:cubicBezTo>
                <a:cubicBezTo>
                  <a:pt x="3422" y="2446"/>
                  <a:pt x="3446" y="2439"/>
                  <a:pt x="3465" y="2424"/>
                </a:cubicBezTo>
                <a:cubicBezTo>
                  <a:pt x="3484" y="2410"/>
                  <a:pt x="3500" y="2387"/>
                  <a:pt x="3511" y="2355"/>
                </a:cubicBezTo>
                <a:close/>
                <a:moveTo>
                  <a:pt x="3267" y="2236"/>
                </a:moveTo>
                <a:lnTo>
                  <a:pt x="3512" y="2236"/>
                </a:lnTo>
                <a:cubicBezTo>
                  <a:pt x="3508" y="2199"/>
                  <a:pt x="3499" y="2171"/>
                  <a:pt x="3484" y="2153"/>
                </a:cubicBezTo>
                <a:cubicBezTo>
                  <a:pt x="3460" y="2124"/>
                  <a:pt x="3429" y="2110"/>
                  <a:pt x="3392" y="2110"/>
                </a:cubicBezTo>
                <a:cubicBezTo>
                  <a:pt x="3357" y="2110"/>
                  <a:pt x="3329" y="2121"/>
                  <a:pt x="3305" y="2144"/>
                </a:cubicBezTo>
                <a:cubicBezTo>
                  <a:pt x="3282" y="2167"/>
                  <a:pt x="3270" y="2198"/>
                  <a:pt x="3267" y="2236"/>
                </a:cubicBezTo>
                <a:close/>
                <a:moveTo>
                  <a:pt x="3682" y="2058"/>
                </a:moveTo>
                <a:lnTo>
                  <a:pt x="3756" y="2058"/>
                </a:lnTo>
                <a:lnTo>
                  <a:pt x="3756" y="2241"/>
                </a:lnTo>
                <a:lnTo>
                  <a:pt x="3963" y="2241"/>
                </a:lnTo>
                <a:lnTo>
                  <a:pt x="3963" y="2058"/>
                </a:lnTo>
                <a:lnTo>
                  <a:pt x="4038" y="2058"/>
                </a:lnTo>
                <a:lnTo>
                  <a:pt x="4038" y="2498"/>
                </a:lnTo>
                <a:lnTo>
                  <a:pt x="3963" y="2498"/>
                </a:lnTo>
                <a:lnTo>
                  <a:pt x="3963" y="2303"/>
                </a:lnTo>
                <a:lnTo>
                  <a:pt x="3756" y="2303"/>
                </a:lnTo>
                <a:lnTo>
                  <a:pt x="3756" y="2498"/>
                </a:lnTo>
                <a:lnTo>
                  <a:pt x="3682" y="2498"/>
                </a:lnTo>
                <a:lnTo>
                  <a:pt x="3682" y="2058"/>
                </a:lnTo>
                <a:close/>
                <a:moveTo>
                  <a:pt x="4149" y="2058"/>
                </a:moveTo>
                <a:lnTo>
                  <a:pt x="4224" y="2058"/>
                </a:lnTo>
                <a:lnTo>
                  <a:pt x="4224" y="2393"/>
                </a:lnTo>
                <a:lnTo>
                  <a:pt x="4431" y="2058"/>
                </a:lnTo>
                <a:lnTo>
                  <a:pt x="4511" y="2058"/>
                </a:lnTo>
                <a:lnTo>
                  <a:pt x="4511" y="2498"/>
                </a:lnTo>
                <a:lnTo>
                  <a:pt x="4437" y="2498"/>
                </a:lnTo>
                <a:lnTo>
                  <a:pt x="4437" y="2165"/>
                </a:lnTo>
                <a:lnTo>
                  <a:pt x="4230" y="2498"/>
                </a:lnTo>
                <a:lnTo>
                  <a:pt x="4149" y="2498"/>
                </a:lnTo>
                <a:lnTo>
                  <a:pt x="4149" y="2058"/>
                </a:lnTo>
                <a:close/>
                <a:moveTo>
                  <a:pt x="4922" y="2355"/>
                </a:moveTo>
                <a:lnTo>
                  <a:pt x="4999" y="2366"/>
                </a:lnTo>
                <a:cubicBezTo>
                  <a:pt x="4987" y="2410"/>
                  <a:pt x="4965" y="2445"/>
                  <a:pt x="4932" y="2470"/>
                </a:cubicBezTo>
                <a:cubicBezTo>
                  <a:pt x="4899" y="2495"/>
                  <a:pt x="4858" y="2507"/>
                  <a:pt x="4807" y="2507"/>
                </a:cubicBezTo>
                <a:cubicBezTo>
                  <a:pt x="4743" y="2507"/>
                  <a:pt x="4692" y="2487"/>
                  <a:pt x="4654" y="2448"/>
                </a:cubicBezTo>
                <a:cubicBezTo>
                  <a:pt x="4617" y="2408"/>
                  <a:pt x="4598" y="2353"/>
                  <a:pt x="4598" y="2282"/>
                </a:cubicBezTo>
                <a:cubicBezTo>
                  <a:pt x="4598" y="2208"/>
                  <a:pt x="4617" y="2151"/>
                  <a:pt x="4655" y="2110"/>
                </a:cubicBezTo>
                <a:cubicBezTo>
                  <a:pt x="4693" y="2069"/>
                  <a:pt x="4742" y="2049"/>
                  <a:pt x="4803" y="2049"/>
                </a:cubicBezTo>
                <a:cubicBezTo>
                  <a:pt x="4861" y="2049"/>
                  <a:pt x="4909" y="2069"/>
                  <a:pt x="4946" y="2109"/>
                </a:cubicBezTo>
                <a:cubicBezTo>
                  <a:pt x="4983" y="2149"/>
                  <a:pt x="5002" y="2205"/>
                  <a:pt x="5002" y="2277"/>
                </a:cubicBezTo>
                <a:cubicBezTo>
                  <a:pt x="5002" y="2282"/>
                  <a:pt x="5002" y="2288"/>
                  <a:pt x="5001" y="2297"/>
                </a:cubicBezTo>
                <a:lnTo>
                  <a:pt x="4674" y="2297"/>
                </a:lnTo>
                <a:cubicBezTo>
                  <a:pt x="4677" y="2345"/>
                  <a:pt x="4691" y="2382"/>
                  <a:pt x="4715" y="2408"/>
                </a:cubicBezTo>
                <a:cubicBezTo>
                  <a:pt x="4739" y="2433"/>
                  <a:pt x="4770" y="2446"/>
                  <a:pt x="4807" y="2446"/>
                </a:cubicBezTo>
                <a:cubicBezTo>
                  <a:pt x="4834" y="2446"/>
                  <a:pt x="4857" y="2439"/>
                  <a:pt x="4876" y="2424"/>
                </a:cubicBezTo>
                <a:cubicBezTo>
                  <a:pt x="4896" y="2410"/>
                  <a:pt x="4911" y="2387"/>
                  <a:pt x="4922" y="2355"/>
                </a:cubicBezTo>
                <a:close/>
                <a:moveTo>
                  <a:pt x="4678" y="2236"/>
                </a:moveTo>
                <a:lnTo>
                  <a:pt x="4923" y="2236"/>
                </a:lnTo>
                <a:cubicBezTo>
                  <a:pt x="4920" y="2199"/>
                  <a:pt x="4910" y="2171"/>
                  <a:pt x="4895" y="2153"/>
                </a:cubicBezTo>
                <a:cubicBezTo>
                  <a:pt x="4871" y="2124"/>
                  <a:pt x="4841" y="2110"/>
                  <a:pt x="4803" y="2110"/>
                </a:cubicBezTo>
                <a:cubicBezTo>
                  <a:pt x="4769" y="2110"/>
                  <a:pt x="4740" y="2121"/>
                  <a:pt x="4717" y="2144"/>
                </a:cubicBezTo>
                <a:cubicBezTo>
                  <a:pt x="4694" y="2167"/>
                  <a:pt x="4681" y="2198"/>
                  <a:pt x="4678" y="22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Freeform 12"/>
          <p:cNvSpPr>
            <a:spLocks noEditPoints="1"/>
          </p:cNvSpPr>
          <p:nvPr/>
        </p:nvSpPr>
        <p:spPr bwMode="auto">
          <a:xfrm>
            <a:off x="585788" y="4017963"/>
            <a:ext cx="1654175" cy="725488"/>
          </a:xfrm>
          <a:custGeom>
            <a:avLst/>
            <a:gdLst>
              <a:gd name="T0" fmla="*/ 428 w 6079"/>
              <a:gd name="T1" fmla="*/ 321 h 2666"/>
              <a:gd name="T2" fmla="*/ 661 w 6079"/>
              <a:gd name="T3" fmla="*/ 389 h 2666"/>
              <a:gd name="T4" fmla="*/ 654 w 6079"/>
              <a:gd name="T5" fmla="*/ 217 h 2666"/>
              <a:gd name="T6" fmla="*/ 935 w 6079"/>
              <a:gd name="T7" fmla="*/ 606 h 2666"/>
              <a:gd name="T8" fmla="*/ 902 w 6079"/>
              <a:gd name="T9" fmla="*/ 487 h 2666"/>
              <a:gd name="T10" fmla="*/ 1053 w 6079"/>
              <a:gd name="T11" fmla="*/ 167 h 2666"/>
              <a:gd name="T12" fmla="*/ 1140 w 6079"/>
              <a:gd name="T13" fmla="*/ 784 h 2666"/>
              <a:gd name="T14" fmla="*/ 1848 w 6079"/>
              <a:gd name="T15" fmla="*/ 167 h 2666"/>
              <a:gd name="T16" fmla="*/ 2034 w 6079"/>
              <a:gd name="T17" fmla="*/ 167 h 2666"/>
              <a:gd name="T18" fmla="*/ 1959 w 6079"/>
              <a:gd name="T19" fmla="*/ 606 h 2666"/>
              <a:gd name="T20" fmla="*/ 2456 w 6079"/>
              <a:gd name="T21" fmla="*/ 556 h 2666"/>
              <a:gd name="T22" fmla="*/ 2475 w 6079"/>
              <a:gd name="T23" fmla="*/ 387 h 2666"/>
              <a:gd name="T24" fmla="*/ 490 w 6079"/>
              <a:gd name="T25" fmla="*/ 1113 h 2666"/>
              <a:gd name="T26" fmla="*/ 904 w 6079"/>
              <a:gd name="T27" fmla="*/ 1410 h 2666"/>
              <a:gd name="T28" fmla="*/ 983 w 6079"/>
              <a:gd name="T29" fmla="*/ 1351 h 2666"/>
              <a:gd name="T30" fmla="*/ 699 w 6079"/>
              <a:gd name="T31" fmla="*/ 1199 h 2666"/>
              <a:gd name="T32" fmla="*/ 1008 w 6079"/>
              <a:gd name="T33" fmla="*/ 1113 h 2666"/>
              <a:gd name="T34" fmla="*/ 1397 w 6079"/>
              <a:gd name="T35" fmla="*/ 1332 h 2666"/>
              <a:gd name="T36" fmla="*/ 1936 w 6079"/>
              <a:gd name="T37" fmla="*/ 1113 h 2666"/>
              <a:gd name="T38" fmla="*/ 1822 w 6079"/>
              <a:gd name="T39" fmla="*/ 1491 h 2666"/>
              <a:gd name="T40" fmla="*/ 2446 w 6079"/>
              <a:gd name="T41" fmla="*/ 1448 h 2666"/>
              <a:gd name="T42" fmla="*/ 2891 w 6079"/>
              <a:gd name="T43" fmla="*/ 1113 h 2666"/>
              <a:gd name="T44" fmla="*/ 3099 w 6079"/>
              <a:gd name="T45" fmla="*/ 1375 h 2666"/>
              <a:gd name="T46" fmla="*/ 3317 w 6079"/>
              <a:gd name="T47" fmla="*/ 1502 h 2666"/>
              <a:gd name="T48" fmla="*/ 3540 w 6079"/>
              <a:gd name="T49" fmla="*/ 1479 h 2666"/>
              <a:gd name="T50" fmla="*/ 4055 w 6079"/>
              <a:gd name="T51" fmla="*/ 1519 h 2666"/>
              <a:gd name="T52" fmla="*/ 4001 w 6079"/>
              <a:gd name="T53" fmla="*/ 1187 h 2666"/>
              <a:gd name="T54" fmla="*/ 4254 w 6079"/>
              <a:gd name="T55" fmla="*/ 1302 h 2666"/>
              <a:gd name="T56" fmla="*/ 4400 w 6079"/>
              <a:gd name="T57" fmla="*/ 1236 h 2666"/>
              <a:gd name="T58" fmla="*/ 4179 w 6079"/>
              <a:gd name="T59" fmla="*/ 1552 h 2666"/>
              <a:gd name="T60" fmla="*/ 4589 w 6079"/>
              <a:gd name="T61" fmla="*/ 1502 h 2666"/>
              <a:gd name="T62" fmla="*/ 4608 w 6079"/>
              <a:gd name="T63" fmla="*/ 1332 h 2666"/>
              <a:gd name="T64" fmla="*/ 5410 w 6079"/>
              <a:gd name="T65" fmla="*/ 1332 h 2666"/>
              <a:gd name="T66" fmla="*/ 5211 w 6079"/>
              <a:gd name="T67" fmla="*/ 1164 h 2666"/>
              <a:gd name="T68" fmla="*/ 95 w 6079"/>
              <a:gd name="T69" fmla="*/ 2076 h 2666"/>
              <a:gd name="T70" fmla="*/ 199 w 6079"/>
              <a:gd name="T71" fmla="*/ 2446 h 2666"/>
              <a:gd name="T72" fmla="*/ 633 w 6079"/>
              <a:gd name="T73" fmla="*/ 2507 h 2666"/>
              <a:gd name="T74" fmla="*/ 540 w 6079"/>
              <a:gd name="T75" fmla="*/ 2153 h 2666"/>
              <a:gd name="T76" fmla="*/ 926 w 6079"/>
              <a:gd name="T77" fmla="*/ 2058 h 2666"/>
              <a:gd name="T78" fmla="*/ 1741 w 6079"/>
              <a:gd name="T79" fmla="*/ 2396 h 2666"/>
              <a:gd name="T80" fmla="*/ 1654 w 6079"/>
              <a:gd name="T81" fmla="*/ 2404 h 2666"/>
              <a:gd name="T82" fmla="*/ 2239 w 6079"/>
              <a:gd name="T83" fmla="*/ 2272 h 2666"/>
              <a:gd name="T84" fmla="*/ 2162 w 6079"/>
              <a:gd name="T85" fmla="*/ 2276 h 2666"/>
              <a:gd name="T86" fmla="*/ 2653 w 6079"/>
              <a:gd name="T87" fmla="*/ 2230 h 2666"/>
              <a:gd name="T88" fmla="*/ 2544 w 6079"/>
              <a:gd name="T89" fmla="*/ 2239 h 2666"/>
              <a:gd name="T90" fmla="*/ 2610 w 6079"/>
              <a:gd name="T91" fmla="*/ 2371 h 2666"/>
              <a:gd name="T92" fmla="*/ 3150 w 6079"/>
              <a:gd name="T93" fmla="*/ 2272 h 2666"/>
              <a:gd name="T94" fmla="*/ 3074 w 6079"/>
              <a:gd name="T95" fmla="*/ 2276 h 2666"/>
              <a:gd name="T96" fmla="*/ 3697 w 6079"/>
              <a:gd name="T97" fmla="*/ 2058 h 2666"/>
              <a:gd name="T98" fmla="*/ 3659 w 6079"/>
              <a:gd name="T99" fmla="*/ 2498 h 2666"/>
              <a:gd name="T100" fmla="*/ 3170 w 6079"/>
              <a:gd name="T101" fmla="*/ 2498 h 2666"/>
              <a:gd name="T102" fmla="*/ 3258 w 6079"/>
              <a:gd name="T103" fmla="*/ 2064 h 2666"/>
              <a:gd name="T104" fmla="*/ 4207 w 6079"/>
              <a:gd name="T105" fmla="*/ 2437 h 2666"/>
              <a:gd name="T106" fmla="*/ 3915 w 6079"/>
              <a:gd name="T107" fmla="*/ 2120 h 2666"/>
              <a:gd name="T108" fmla="*/ 4264 w 6079"/>
              <a:gd name="T109" fmla="*/ 2282 h 2666"/>
              <a:gd name="T110" fmla="*/ 4588 w 6079"/>
              <a:gd name="T111" fmla="*/ 2356 h 2666"/>
              <a:gd name="T112" fmla="*/ 5040 w 6079"/>
              <a:gd name="T113" fmla="*/ 2241 h 2666"/>
              <a:gd name="T114" fmla="*/ 5227 w 6079"/>
              <a:gd name="T115" fmla="*/ 2058 h 2666"/>
              <a:gd name="T116" fmla="*/ 5227 w 6079"/>
              <a:gd name="T117" fmla="*/ 2058 h 2666"/>
              <a:gd name="T118" fmla="*/ 6079 w 6079"/>
              <a:gd name="T119" fmla="*/ 2277 h 2666"/>
              <a:gd name="T120" fmla="*/ 5880 w 6079"/>
              <a:gd name="T121" fmla="*/ 2110 h 2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79" h="2666">
                <a:moveTo>
                  <a:pt x="35" y="606"/>
                </a:moveTo>
                <a:lnTo>
                  <a:pt x="35" y="0"/>
                </a:lnTo>
                <a:lnTo>
                  <a:pt x="115" y="0"/>
                </a:lnTo>
                <a:lnTo>
                  <a:pt x="115" y="250"/>
                </a:lnTo>
                <a:lnTo>
                  <a:pt x="428" y="250"/>
                </a:lnTo>
                <a:lnTo>
                  <a:pt x="428" y="0"/>
                </a:lnTo>
                <a:lnTo>
                  <a:pt x="509" y="0"/>
                </a:lnTo>
                <a:lnTo>
                  <a:pt x="509" y="606"/>
                </a:lnTo>
                <a:lnTo>
                  <a:pt x="428" y="606"/>
                </a:lnTo>
                <a:lnTo>
                  <a:pt x="428" y="321"/>
                </a:lnTo>
                <a:lnTo>
                  <a:pt x="115" y="321"/>
                </a:lnTo>
                <a:lnTo>
                  <a:pt x="115" y="606"/>
                </a:lnTo>
                <a:lnTo>
                  <a:pt x="35" y="606"/>
                </a:lnTo>
                <a:close/>
                <a:moveTo>
                  <a:pt x="921" y="551"/>
                </a:moveTo>
                <a:cubicBezTo>
                  <a:pt x="893" y="575"/>
                  <a:pt x="866" y="591"/>
                  <a:pt x="841" y="601"/>
                </a:cubicBezTo>
                <a:cubicBezTo>
                  <a:pt x="815" y="611"/>
                  <a:pt x="788" y="615"/>
                  <a:pt x="758" y="615"/>
                </a:cubicBezTo>
                <a:cubicBezTo>
                  <a:pt x="710" y="615"/>
                  <a:pt x="673" y="604"/>
                  <a:pt x="647" y="580"/>
                </a:cubicBezTo>
                <a:cubicBezTo>
                  <a:pt x="621" y="557"/>
                  <a:pt x="608" y="527"/>
                  <a:pt x="608" y="490"/>
                </a:cubicBezTo>
                <a:cubicBezTo>
                  <a:pt x="608" y="469"/>
                  <a:pt x="613" y="449"/>
                  <a:pt x="623" y="431"/>
                </a:cubicBezTo>
                <a:cubicBezTo>
                  <a:pt x="633" y="414"/>
                  <a:pt x="646" y="399"/>
                  <a:pt x="661" y="389"/>
                </a:cubicBezTo>
                <a:cubicBezTo>
                  <a:pt x="677" y="378"/>
                  <a:pt x="695" y="370"/>
                  <a:pt x="715" y="364"/>
                </a:cubicBezTo>
                <a:cubicBezTo>
                  <a:pt x="730" y="360"/>
                  <a:pt x="752" y="357"/>
                  <a:pt x="781" y="353"/>
                </a:cubicBezTo>
                <a:cubicBezTo>
                  <a:pt x="841" y="346"/>
                  <a:pt x="886" y="337"/>
                  <a:pt x="914" y="328"/>
                </a:cubicBezTo>
                <a:cubicBezTo>
                  <a:pt x="914" y="317"/>
                  <a:pt x="915" y="311"/>
                  <a:pt x="915" y="308"/>
                </a:cubicBezTo>
                <a:cubicBezTo>
                  <a:pt x="915" y="278"/>
                  <a:pt x="908" y="257"/>
                  <a:pt x="893" y="244"/>
                </a:cubicBezTo>
                <a:cubicBezTo>
                  <a:pt x="874" y="228"/>
                  <a:pt x="846" y="219"/>
                  <a:pt x="809" y="219"/>
                </a:cubicBezTo>
                <a:cubicBezTo>
                  <a:pt x="773" y="219"/>
                  <a:pt x="747" y="225"/>
                  <a:pt x="731" y="238"/>
                </a:cubicBezTo>
                <a:cubicBezTo>
                  <a:pt x="714" y="250"/>
                  <a:pt x="702" y="272"/>
                  <a:pt x="694" y="303"/>
                </a:cubicBezTo>
                <a:lnTo>
                  <a:pt x="621" y="293"/>
                </a:lnTo>
                <a:cubicBezTo>
                  <a:pt x="627" y="262"/>
                  <a:pt x="638" y="236"/>
                  <a:pt x="654" y="217"/>
                </a:cubicBezTo>
                <a:cubicBezTo>
                  <a:pt x="669" y="198"/>
                  <a:pt x="691" y="183"/>
                  <a:pt x="720" y="173"/>
                </a:cubicBezTo>
                <a:cubicBezTo>
                  <a:pt x="748" y="163"/>
                  <a:pt x="782" y="157"/>
                  <a:pt x="820" y="157"/>
                </a:cubicBezTo>
                <a:cubicBezTo>
                  <a:pt x="857" y="157"/>
                  <a:pt x="888" y="162"/>
                  <a:pt x="911" y="171"/>
                </a:cubicBezTo>
                <a:cubicBezTo>
                  <a:pt x="935" y="180"/>
                  <a:pt x="952" y="191"/>
                  <a:pt x="963" y="204"/>
                </a:cubicBezTo>
                <a:cubicBezTo>
                  <a:pt x="974" y="217"/>
                  <a:pt x="982" y="234"/>
                  <a:pt x="986" y="255"/>
                </a:cubicBezTo>
                <a:cubicBezTo>
                  <a:pt x="989" y="267"/>
                  <a:pt x="990" y="290"/>
                  <a:pt x="990" y="323"/>
                </a:cubicBezTo>
                <a:lnTo>
                  <a:pt x="990" y="422"/>
                </a:lnTo>
                <a:cubicBezTo>
                  <a:pt x="990" y="491"/>
                  <a:pt x="992" y="535"/>
                  <a:pt x="995" y="553"/>
                </a:cubicBezTo>
                <a:cubicBezTo>
                  <a:pt x="998" y="572"/>
                  <a:pt x="1004" y="589"/>
                  <a:pt x="1013" y="606"/>
                </a:cubicBezTo>
                <a:lnTo>
                  <a:pt x="935" y="606"/>
                </a:lnTo>
                <a:cubicBezTo>
                  <a:pt x="927" y="590"/>
                  <a:pt x="923" y="572"/>
                  <a:pt x="921" y="551"/>
                </a:cubicBezTo>
                <a:close/>
                <a:moveTo>
                  <a:pt x="915" y="386"/>
                </a:moveTo>
                <a:cubicBezTo>
                  <a:pt x="888" y="397"/>
                  <a:pt x="847" y="406"/>
                  <a:pt x="793" y="414"/>
                </a:cubicBezTo>
                <a:cubicBezTo>
                  <a:pt x="762" y="418"/>
                  <a:pt x="740" y="423"/>
                  <a:pt x="728" y="429"/>
                </a:cubicBezTo>
                <a:cubicBezTo>
                  <a:pt x="715" y="434"/>
                  <a:pt x="705" y="442"/>
                  <a:pt x="698" y="453"/>
                </a:cubicBezTo>
                <a:cubicBezTo>
                  <a:pt x="691" y="463"/>
                  <a:pt x="688" y="475"/>
                  <a:pt x="688" y="488"/>
                </a:cubicBezTo>
                <a:cubicBezTo>
                  <a:pt x="688" y="508"/>
                  <a:pt x="695" y="524"/>
                  <a:pt x="710" y="537"/>
                </a:cubicBezTo>
                <a:cubicBezTo>
                  <a:pt x="725" y="550"/>
                  <a:pt x="747" y="557"/>
                  <a:pt x="776" y="557"/>
                </a:cubicBezTo>
                <a:cubicBezTo>
                  <a:pt x="805" y="557"/>
                  <a:pt x="831" y="551"/>
                  <a:pt x="853" y="538"/>
                </a:cubicBezTo>
                <a:cubicBezTo>
                  <a:pt x="875" y="526"/>
                  <a:pt x="892" y="509"/>
                  <a:pt x="902" y="487"/>
                </a:cubicBezTo>
                <a:cubicBezTo>
                  <a:pt x="910" y="470"/>
                  <a:pt x="914" y="446"/>
                  <a:pt x="914" y="413"/>
                </a:cubicBezTo>
                <a:lnTo>
                  <a:pt x="915" y="386"/>
                </a:lnTo>
                <a:close/>
                <a:moveTo>
                  <a:pt x="1092" y="775"/>
                </a:moveTo>
                <a:lnTo>
                  <a:pt x="1083" y="706"/>
                </a:lnTo>
                <a:cubicBezTo>
                  <a:pt x="1099" y="711"/>
                  <a:pt x="1114" y="713"/>
                  <a:pt x="1126" y="713"/>
                </a:cubicBezTo>
                <a:cubicBezTo>
                  <a:pt x="1142" y="713"/>
                  <a:pt x="1156" y="710"/>
                  <a:pt x="1166" y="704"/>
                </a:cubicBezTo>
                <a:cubicBezTo>
                  <a:pt x="1176" y="699"/>
                  <a:pt x="1184" y="691"/>
                  <a:pt x="1190" y="681"/>
                </a:cubicBezTo>
                <a:cubicBezTo>
                  <a:pt x="1195" y="674"/>
                  <a:pt x="1202" y="655"/>
                  <a:pt x="1213" y="626"/>
                </a:cubicBezTo>
                <a:cubicBezTo>
                  <a:pt x="1214" y="622"/>
                  <a:pt x="1216" y="616"/>
                  <a:pt x="1219" y="608"/>
                </a:cubicBezTo>
                <a:lnTo>
                  <a:pt x="1053" y="167"/>
                </a:lnTo>
                <a:lnTo>
                  <a:pt x="1132" y="167"/>
                </a:lnTo>
                <a:lnTo>
                  <a:pt x="1224" y="420"/>
                </a:lnTo>
                <a:cubicBezTo>
                  <a:pt x="1236" y="452"/>
                  <a:pt x="1247" y="486"/>
                  <a:pt x="1256" y="522"/>
                </a:cubicBezTo>
                <a:cubicBezTo>
                  <a:pt x="1265" y="488"/>
                  <a:pt x="1275" y="455"/>
                  <a:pt x="1287" y="423"/>
                </a:cubicBezTo>
                <a:lnTo>
                  <a:pt x="1380" y="167"/>
                </a:lnTo>
                <a:lnTo>
                  <a:pt x="1455" y="167"/>
                </a:lnTo>
                <a:lnTo>
                  <a:pt x="1289" y="614"/>
                </a:lnTo>
                <a:cubicBezTo>
                  <a:pt x="1271" y="662"/>
                  <a:pt x="1257" y="695"/>
                  <a:pt x="1247" y="713"/>
                </a:cubicBezTo>
                <a:cubicBezTo>
                  <a:pt x="1233" y="738"/>
                  <a:pt x="1218" y="755"/>
                  <a:pt x="1201" y="767"/>
                </a:cubicBezTo>
                <a:cubicBezTo>
                  <a:pt x="1184" y="778"/>
                  <a:pt x="1163" y="784"/>
                  <a:pt x="1140" y="784"/>
                </a:cubicBezTo>
                <a:cubicBezTo>
                  <a:pt x="1125" y="784"/>
                  <a:pt x="1109" y="781"/>
                  <a:pt x="1092" y="775"/>
                </a:cubicBezTo>
                <a:close/>
                <a:moveTo>
                  <a:pt x="1490" y="167"/>
                </a:moveTo>
                <a:lnTo>
                  <a:pt x="1565" y="167"/>
                </a:lnTo>
                <a:lnTo>
                  <a:pt x="1565" y="250"/>
                </a:lnTo>
                <a:cubicBezTo>
                  <a:pt x="1565" y="286"/>
                  <a:pt x="1567" y="312"/>
                  <a:pt x="1571" y="328"/>
                </a:cubicBezTo>
                <a:cubicBezTo>
                  <a:pt x="1576" y="344"/>
                  <a:pt x="1586" y="358"/>
                  <a:pt x="1602" y="370"/>
                </a:cubicBezTo>
                <a:cubicBezTo>
                  <a:pt x="1619" y="382"/>
                  <a:pt x="1639" y="388"/>
                  <a:pt x="1664" y="388"/>
                </a:cubicBezTo>
                <a:cubicBezTo>
                  <a:pt x="1692" y="388"/>
                  <a:pt x="1728" y="380"/>
                  <a:pt x="1773" y="365"/>
                </a:cubicBezTo>
                <a:lnTo>
                  <a:pt x="1773" y="167"/>
                </a:lnTo>
                <a:lnTo>
                  <a:pt x="1848" y="167"/>
                </a:lnTo>
                <a:lnTo>
                  <a:pt x="1848" y="606"/>
                </a:lnTo>
                <a:lnTo>
                  <a:pt x="1773" y="606"/>
                </a:lnTo>
                <a:lnTo>
                  <a:pt x="1773" y="429"/>
                </a:lnTo>
                <a:cubicBezTo>
                  <a:pt x="1727" y="443"/>
                  <a:pt x="1684" y="450"/>
                  <a:pt x="1645" y="450"/>
                </a:cubicBezTo>
                <a:cubicBezTo>
                  <a:pt x="1611" y="450"/>
                  <a:pt x="1582" y="442"/>
                  <a:pt x="1556" y="425"/>
                </a:cubicBezTo>
                <a:cubicBezTo>
                  <a:pt x="1531" y="408"/>
                  <a:pt x="1513" y="387"/>
                  <a:pt x="1504" y="363"/>
                </a:cubicBezTo>
                <a:cubicBezTo>
                  <a:pt x="1495" y="338"/>
                  <a:pt x="1490" y="311"/>
                  <a:pt x="1490" y="282"/>
                </a:cubicBezTo>
                <a:lnTo>
                  <a:pt x="1490" y="167"/>
                </a:lnTo>
                <a:close/>
                <a:moveTo>
                  <a:pt x="1959" y="167"/>
                </a:moveTo>
                <a:lnTo>
                  <a:pt x="2034" y="167"/>
                </a:lnTo>
                <a:lnTo>
                  <a:pt x="2034" y="350"/>
                </a:lnTo>
                <a:lnTo>
                  <a:pt x="2241" y="350"/>
                </a:lnTo>
                <a:lnTo>
                  <a:pt x="2241" y="167"/>
                </a:lnTo>
                <a:lnTo>
                  <a:pt x="2315" y="167"/>
                </a:lnTo>
                <a:lnTo>
                  <a:pt x="2315" y="606"/>
                </a:lnTo>
                <a:lnTo>
                  <a:pt x="2241" y="606"/>
                </a:lnTo>
                <a:lnTo>
                  <a:pt x="2241" y="411"/>
                </a:lnTo>
                <a:lnTo>
                  <a:pt x="2034" y="411"/>
                </a:lnTo>
                <a:lnTo>
                  <a:pt x="2034" y="606"/>
                </a:lnTo>
                <a:lnTo>
                  <a:pt x="1959" y="606"/>
                </a:lnTo>
                <a:lnTo>
                  <a:pt x="1959" y="167"/>
                </a:lnTo>
                <a:close/>
                <a:moveTo>
                  <a:pt x="2399" y="386"/>
                </a:moveTo>
                <a:cubicBezTo>
                  <a:pt x="2399" y="305"/>
                  <a:pt x="2422" y="245"/>
                  <a:pt x="2467" y="206"/>
                </a:cubicBezTo>
                <a:cubicBezTo>
                  <a:pt x="2505" y="174"/>
                  <a:pt x="2551" y="157"/>
                  <a:pt x="2605" y="157"/>
                </a:cubicBezTo>
                <a:cubicBezTo>
                  <a:pt x="2665" y="157"/>
                  <a:pt x="2715" y="177"/>
                  <a:pt x="2753" y="217"/>
                </a:cubicBezTo>
                <a:cubicBezTo>
                  <a:pt x="2791" y="256"/>
                  <a:pt x="2810" y="311"/>
                  <a:pt x="2810" y="380"/>
                </a:cubicBezTo>
                <a:cubicBezTo>
                  <a:pt x="2810" y="437"/>
                  <a:pt x="2802" y="481"/>
                  <a:pt x="2785" y="513"/>
                </a:cubicBezTo>
                <a:cubicBezTo>
                  <a:pt x="2768" y="546"/>
                  <a:pt x="2743" y="571"/>
                  <a:pt x="2711" y="589"/>
                </a:cubicBezTo>
                <a:cubicBezTo>
                  <a:pt x="2679" y="607"/>
                  <a:pt x="2643" y="615"/>
                  <a:pt x="2605" y="615"/>
                </a:cubicBezTo>
                <a:cubicBezTo>
                  <a:pt x="2543" y="615"/>
                  <a:pt x="2494" y="596"/>
                  <a:pt x="2456" y="556"/>
                </a:cubicBezTo>
                <a:cubicBezTo>
                  <a:pt x="2418" y="517"/>
                  <a:pt x="2399" y="460"/>
                  <a:pt x="2399" y="386"/>
                </a:cubicBezTo>
                <a:close/>
                <a:moveTo>
                  <a:pt x="2475" y="387"/>
                </a:moveTo>
                <a:cubicBezTo>
                  <a:pt x="2475" y="443"/>
                  <a:pt x="2487" y="485"/>
                  <a:pt x="2512" y="513"/>
                </a:cubicBezTo>
                <a:cubicBezTo>
                  <a:pt x="2537" y="541"/>
                  <a:pt x="2568" y="554"/>
                  <a:pt x="2605" y="554"/>
                </a:cubicBezTo>
                <a:cubicBezTo>
                  <a:pt x="2642" y="554"/>
                  <a:pt x="2673" y="541"/>
                  <a:pt x="2697" y="512"/>
                </a:cubicBezTo>
                <a:cubicBezTo>
                  <a:pt x="2722" y="484"/>
                  <a:pt x="2734" y="442"/>
                  <a:pt x="2734" y="384"/>
                </a:cubicBezTo>
                <a:cubicBezTo>
                  <a:pt x="2734" y="330"/>
                  <a:pt x="2722" y="289"/>
                  <a:pt x="2697" y="261"/>
                </a:cubicBezTo>
                <a:cubicBezTo>
                  <a:pt x="2672" y="233"/>
                  <a:pt x="2642" y="219"/>
                  <a:pt x="2605" y="219"/>
                </a:cubicBezTo>
                <a:cubicBezTo>
                  <a:pt x="2568" y="219"/>
                  <a:pt x="2537" y="233"/>
                  <a:pt x="2512" y="261"/>
                </a:cubicBezTo>
                <a:cubicBezTo>
                  <a:pt x="2487" y="289"/>
                  <a:pt x="2475" y="331"/>
                  <a:pt x="2475" y="387"/>
                </a:cubicBezTo>
                <a:close/>
                <a:moveTo>
                  <a:pt x="2868" y="424"/>
                </a:moveTo>
                <a:lnTo>
                  <a:pt x="2868" y="350"/>
                </a:lnTo>
                <a:lnTo>
                  <a:pt x="3098" y="350"/>
                </a:lnTo>
                <a:lnTo>
                  <a:pt x="3098" y="424"/>
                </a:lnTo>
                <a:lnTo>
                  <a:pt x="2868" y="424"/>
                </a:lnTo>
                <a:close/>
                <a:moveTo>
                  <a:pt x="25" y="1113"/>
                </a:moveTo>
                <a:lnTo>
                  <a:pt x="139" y="1113"/>
                </a:lnTo>
                <a:lnTo>
                  <a:pt x="255" y="1464"/>
                </a:lnTo>
                <a:lnTo>
                  <a:pt x="384" y="1113"/>
                </a:lnTo>
                <a:lnTo>
                  <a:pt x="490" y="1113"/>
                </a:lnTo>
                <a:lnTo>
                  <a:pt x="490" y="1552"/>
                </a:lnTo>
                <a:lnTo>
                  <a:pt x="416" y="1552"/>
                </a:lnTo>
                <a:lnTo>
                  <a:pt x="416" y="1198"/>
                </a:lnTo>
                <a:lnTo>
                  <a:pt x="286" y="1552"/>
                </a:lnTo>
                <a:lnTo>
                  <a:pt x="220" y="1552"/>
                </a:lnTo>
                <a:lnTo>
                  <a:pt x="97" y="1181"/>
                </a:lnTo>
                <a:lnTo>
                  <a:pt x="97" y="1552"/>
                </a:lnTo>
                <a:lnTo>
                  <a:pt x="25" y="1552"/>
                </a:lnTo>
                <a:lnTo>
                  <a:pt x="25" y="1113"/>
                </a:lnTo>
                <a:close/>
                <a:moveTo>
                  <a:pt x="904" y="1410"/>
                </a:moveTo>
                <a:lnTo>
                  <a:pt x="981" y="1420"/>
                </a:lnTo>
                <a:cubicBezTo>
                  <a:pt x="969" y="1465"/>
                  <a:pt x="947" y="1500"/>
                  <a:pt x="914" y="1524"/>
                </a:cubicBezTo>
                <a:cubicBezTo>
                  <a:pt x="881" y="1549"/>
                  <a:pt x="839" y="1561"/>
                  <a:pt x="788" y="1561"/>
                </a:cubicBezTo>
                <a:cubicBezTo>
                  <a:pt x="724" y="1561"/>
                  <a:pt x="673" y="1542"/>
                  <a:pt x="636" y="1502"/>
                </a:cubicBezTo>
                <a:cubicBezTo>
                  <a:pt x="598" y="1463"/>
                  <a:pt x="580" y="1407"/>
                  <a:pt x="580" y="1336"/>
                </a:cubicBezTo>
                <a:cubicBezTo>
                  <a:pt x="580" y="1262"/>
                  <a:pt x="599" y="1205"/>
                  <a:pt x="636" y="1164"/>
                </a:cubicBezTo>
                <a:cubicBezTo>
                  <a:pt x="674" y="1124"/>
                  <a:pt x="724" y="1103"/>
                  <a:pt x="784" y="1103"/>
                </a:cubicBezTo>
                <a:cubicBezTo>
                  <a:pt x="843" y="1103"/>
                  <a:pt x="891" y="1123"/>
                  <a:pt x="928" y="1163"/>
                </a:cubicBezTo>
                <a:cubicBezTo>
                  <a:pt x="965" y="1203"/>
                  <a:pt x="983" y="1259"/>
                  <a:pt x="983" y="1332"/>
                </a:cubicBezTo>
                <a:cubicBezTo>
                  <a:pt x="983" y="1336"/>
                  <a:pt x="983" y="1343"/>
                  <a:pt x="983" y="1351"/>
                </a:cubicBezTo>
                <a:lnTo>
                  <a:pt x="656" y="1351"/>
                </a:lnTo>
                <a:cubicBezTo>
                  <a:pt x="659" y="1399"/>
                  <a:pt x="672" y="1436"/>
                  <a:pt x="697" y="1462"/>
                </a:cubicBezTo>
                <a:cubicBezTo>
                  <a:pt x="721" y="1488"/>
                  <a:pt x="752" y="1500"/>
                  <a:pt x="788" y="1500"/>
                </a:cubicBezTo>
                <a:cubicBezTo>
                  <a:pt x="816" y="1500"/>
                  <a:pt x="839" y="1493"/>
                  <a:pt x="858" y="1479"/>
                </a:cubicBezTo>
                <a:cubicBezTo>
                  <a:pt x="877" y="1464"/>
                  <a:pt x="893" y="1441"/>
                  <a:pt x="904" y="1410"/>
                </a:cubicBezTo>
                <a:close/>
                <a:moveTo>
                  <a:pt x="660" y="1290"/>
                </a:moveTo>
                <a:lnTo>
                  <a:pt x="905" y="1290"/>
                </a:lnTo>
                <a:cubicBezTo>
                  <a:pt x="902" y="1253"/>
                  <a:pt x="892" y="1226"/>
                  <a:pt x="877" y="1207"/>
                </a:cubicBezTo>
                <a:cubicBezTo>
                  <a:pt x="853" y="1179"/>
                  <a:pt x="822" y="1164"/>
                  <a:pt x="785" y="1164"/>
                </a:cubicBezTo>
                <a:cubicBezTo>
                  <a:pt x="751" y="1164"/>
                  <a:pt x="722" y="1176"/>
                  <a:pt x="699" y="1199"/>
                </a:cubicBezTo>
                <a:cubicBezTo>
                  <a:pt x="675" y="1221"/>
                  <a:pt x="663" y="1252"/>
                  <a:pt x="660" y="1290"/>
                </a:cubicBezTo>
                <a:close/>
                <a:moveTo>
                  <a:pt x="1008" y="1113"/>
                </a:moveTo>
                <a:lnTo>
                  <a:pt x="1364" y="1113"/>
                </a:lnTo>
                <a:lnTo>
                  <a:pt x="1364" y="1174"/>
                </a:lnTo>
                <a:lnTo>
                  <a:pt x="1223" y="1174"/>
                </a:lnTo>
                <a:lnTo>
                  <a:pt x="1223" y="1552"/>
                </a:lnTo>
                <a:lnTo>
                  <a:pt x="1149" y="1552"/>
                </a:lnTo>
                <a:lnTo>
                  <a:pt x="1149" y="1174"/>
                </a:lnTo>
                <a:lnTo>
                  <a:pt x="1008" y="1174"/>
                </a:lnTo>
                <a:lnTo>
                  <a:pt x="1008" y="1113"/>
                </a:lnTo>
                <a:close/>
                <a:moveTo>
                  <a:pt x="1397" y="1332"/>
                </a:moveTo>
                <a:cubicBezTo>
                  <a:pt x="1397" y="1251"/>
                  <a:pt x="1420" y="1191"/>
                  <a:pt x="1465" y="1152"/>
                </a:cubicBezTo>
                <a:cubicBezTo>
                  <a:pt x="1503" y="1120"/>
                  <a:pt x="1549" y="1103"/>
                  <a:pt x="1603" y="1103"/>
                </a:cubicBezTo>
                <a:cubicBezTo>
                  <a:pt x="1664" y="1103"/>
                  <a:pt x="1713" y="1123"/>
                  <a:pt x="1751" y="1163"/>
                </a:cubicBezTo>
                <a:cubicBezTo>
                  <a:pt x="1790" y="1202"/>
                  <a:pt x="1809" y="1257"/>
                  <a:pt x="1809" y="1326"/>
                </a:cubicBezTo>
                <a:cubicBezTo>
                  <a:pt x="1809" y="1383"/>
                  <a:pt x="1800" y="1427"/>
                  <a:pt x="1783" y="1459"/>
                </a:cubicBezTo>
                <a:cubicBezTo>
                  <a:pt x="1767" y="1491"/>
                  <a:pt x="1742" y="1517"/>
                  <a:pt x="1709" y="1535"/>
                </a:cubicBezTo>
                <a:cubicBezTo>
                  <a:pt x="1677" y="1552"/>
                  <a:pt x="1642" y="1561"/>
                  <a:pt x="1603" y="1561"/>
                </a:cubicBezTo>
                <a:cubicBezTo>
                  <a:pt x="1542" y="1561"/>
                  <a:pt x="1492" y="1542"/>
                  <a:pt x="1454" y="1502"/>
                </a:cubicBezTo>
                <a:cubicBezTo>
                  <a:pt x="1416" y="1463"/>
                  <a:pt x="1397" y="1406"/>
                  <a:pt x="1397" y="1332"/>
                </a:cubicBezTo>
                <a:close/>
                <a:moveTo>
                  <a:pt x="1474" y="1332"/>
                </a:moveTo>
                <a:cubicBezTo>
                  <a:pt x="1474" y="1389"/>
                  <a:pt x="1486" y="1431"/>
                  <a:pt x="1510" y="1458"/>
                </a:cubicBezTo>
                <a:cubicBezTo>
                  <a:pt x="1535" y="1486"/>
                  <a:pt x="1566" y="1500"/>
                  <a:pt x="1603" y="1500"/>
                </a:cubicBezTo>
                <a:cubicBezTo>
                  <a:pt x="1640" y="1500"/>
                  <a:pt x="1671" y="1486"/>
                  <a:pt x="1696" y="1458"/>
                </a:cubicBezTo>
                <a:cubicBezTo>
                  <a:pt x="1720" y="1430"/>
                  <a:pt x="1733" y="1387"/>
                  <a:pt x="1733" y="1330"/>
                </a:cubicBezTo>
                <a:cubicBezTo>
                  <a:pt x="1733" y="1276"/>
                  <a:pt x="1720" y="1235"/>
                  <a:pt x="1696" y="1207"/>
                </a:cubicBezTo>
                <a:cubicBezTo>
                  <a:pt x="1671" y="1179"/>
                  <a:pt x="1640" y="1165"/>
                  <a:pt x="1603" y="1165"/>
                </a:cubicBezTo>
                <a:cubicBezTo>
                  <a:pt x="1566" y="1165"/>
                  <a:pt x="1535" y="1179"/>
                  <a:pt x="1510" y="1207"/>
                </a:cubicBezTo>
                <a:cubicBezTo>
                  <a:pt x="1486" y="1235"/>
                  <a:pt x="1474" y="1276"/>
                  <a:pt x="1474" y="1332"/>
                </a:cubicBezTo>
                <a:close/>
                <a:moveTo>
                  <a:pt x="1936" y="1113"/>
                </a:moveTo>
                <a:lnTo>
                  <a:pt x="2242" y="1113"/>
                </a:lnTo>
                <a:lnTo>
                  <a:pt x="2242" y="1491"/>
                </a:lnTo>
                <a:lnTo>
                  <a:pt x="2290" y="1491"/>
                </a:lnTo>
                <a:lnTo>
                  <a:pt x="2290" y="1676"/>
                </a:lnTo>
                <a:lnTo>
                  <a:pt x="2229" y="1676"/>
                </a:lnTo>
                <a:lnTo>
                  <a:pt x="2229" y="1552"/>
                </a:lnTo>
                <a:lnTo>
                  <a:pt x="1883" y="1552"/>
                </a:lnTo>
                <a:lnTo>
                  <a:pt x="1883" y="1676"/>
                </a:lnTo>
                <a:lnTo>
                  <a:pt x="1822" y="1676"/>
                </a:lnTo>
                <a:lnTo>
                  <a:pt x="1822" y="1491"/>
                </a:lnTo>
                <a:lnTo>
                  <a:pt x="1861" y="1491"/>
                </a:lnTo>
                <a:cubicBezTo>
                  <a:pt x="1913" y="1420"/>
                  <a:pt x="1938" y="1294"/>
                  <a:pt x="1936" y="1113"/>
                </a:cubicBezTo>
                <a:close/>
                <a:moveTo>
                  <a:pt x="1998" y="1174"/>
                </a:moveTo>
                <a:cubicBezTo>
                  <a:pt x="1992" y="1317"/>
                  <a:pt x="1970" y="1423"/>
                  <a:pt x="1932" y="1491"/>
                </a:cubicBezTo>
                <a:lnTo>
                  <a:pt x="2168" y="1491"/>
                </a:lnTo>
                <a:lnTo>
                  <a:pt x="2168" y="1174"/>
                </a:lnTo>
                <a:lnTo>
                  <a:pt x="1998" y="1174"/>
                </a:lnTo>
                <a:close/>
                <a:moveTo>
                  <a:pt x="2372" y="1113"/>
                </a:moveTo>
                <a:lnTo>
                  <a:pt x="2446" y="1113"/>
                </a:lnTo>
                <a:lnTo>
                  <a:pt x="2446" y="1448"/>
                </a:lnTo>
                <a:lnTo>
                  <a:pt x="2653" y="1113"/>
                </a:lnTo>
                <a:lnTo>
                  <a:pt x="2733" y="1113"/>
                </a:lnTo>
                <a:lnTo>
                  <a:pt x="2733" y="1552"/>
                </a:lnTo>
                <a:lnTo>
                  <a:pt x="2659" y="1552"/>
                </a:lnTo>
                <a:lnTo>
                  <a:pt x="2659" y="1219"/>
                </a:lnTo>
                <a:lnTo>
                  <a:pt x="2452" y="1552"/>
                </a:lnTo>
                <a:lnTo>
                  <a:pt x="2372" y="1552"/>
                </a:lnTo>
                <a:lnTo>
                  <a:pt x="2372" y="1113"/>
                </a:lnTo>
                <a:close/>
                <a:moveTo>
                  <a:pt x="2817" y="1113"/>
                </a:moveTo>
                <a:lnTo>
                  <a:pt x="2891" y="1113"/>
                </a:lnTo>
                <a:lnTo>
                  <a:pt x="2891" y="1196"/>
                </a:lnTo>
                <a:cubicBezTo>
                  <a:pt x="2891" y="1231"/>
                  <a:pt x="2893" y="1257"/>
                  <a:pt x="2898" y="1273"/>
                </a:cubicBezTo>
                <a:cubicBezTo>
                  <a:pt x="2902" y="1290"/>
                  <a:pt x="2912" y="1304"/>
                  <a:pt x="2929" y="1316"/>
                </a:cubicBezTo>
                <a:cubicBezTo>
                  <a:pt x="2945" y="1328"/>
                  <a:pt x="2965" y="1334"/>
                  <a:pt x="2990" y="1334"/>
                </a:cubicBezTo>
                <a:cubicBezTo>
                  <a:pt x="3018" y="1334"/>
                  <a:pt x="3055" y="1326"/>
                  <a:pt x="3099" y="1311"/>
                </a:cubicBezTo>
                <a:lnTo>
                  <a:pt x="3099" y="1113"/>
                </a:lnTo>
                <a:lnTo>
                  <a:pt x="3174" y="1113"/>
                </a:lnTo>
                <a:lnTo>
                  <a:pt x="3174" y="1552"/>
                </a:lnTo>
                <a:lnTo>
                  <a:pt x="3099" y="1552"/>
                </a:lnTo>
                <a:lnTo>
                  <a:pt x="3099" y="1375"/>
                </a:lnTo>
                <a:cubicBezTo>
                  <a:pt x="3054" y="1389"/>
                  <a:pt x="3011" y="1396"/>
                  <a:pt x="2971" y="1396"/>
                </a:cubicBezTo>
                <a:cubicBezTo>
                  <a:pt x="2937" y="1396"/>
                  <a:pt x="2908" y="1388"/>
                  <a:pt x="2882" y="1371"/>
                </a:cubicBezTo>
                <a:cubicBezTo>
                  <a:pt x="2857" y="1354"/>
                  <a:pt x="2840" y="1333"/>
                  <a:pt x="2830" y="1309"/>
                </a:cubicBezTo>
                <a:cubicBezTo>
                  <a:pt x="2821" y="1284"/>
                  <a:pt x="2817" y="1257"/>
                  <a:pt x="2817" y="1228"/>
                </a:cubicBezTo>
                <a:lnTo>
                  <a:pt x="2817" y="1113"/>
                </a:lnTo>
                <a:close/>
                <a:moveTo>
                  <a:pt x="3585" y="1410"/>
                </a:moveTo>
                <a:lnTo>
                  <a:pt x="3663" y="1420"/>
                </a:lnTo>
                <a:cubicBezTo>
                  <a:pt x="3651" y="1465"/>
                  <a:pt x="3628" y="1500"/>
                  <a:pt x="3595" y="1524"/>
                </a:cubicBezTo>
                <a:cubicBezTo>
                  <a:pt x="3563" y="1549"/>
                  <a:pt x="3521" y="1561"/>
                  <a:pt x="3470" y="1561"/>
                </a:cubicBezTo>
                <a:cubicBezTo>
                  <a:pt x="3406" y="1561"/>
                  <a:pt x="3355" y="1542"/>
                  <a:pt x="3317" y="1502"/>
                </a:cubicBezTo>
                <a:cubicBezTo>
                  <a:pt x="3280" y="1463"/>
                  <a:pt x="3261" y="1407"/>
                  <a:pt x="3261" y="1336"/>
                </a:cubicBezTo>
                <a:cubicBezTo>
                  <a:pt x="3261" y="1262"/>
                  <a:pt x="3280" y="1205"/>
                  <a:pt x="3318" y="1164"/>
                </a:cubicBezTo>
                <a:cubicBezTo>
                  <a:pt x="3356" y="1124"/>
                  <a:pt x="3405" y="1103"/>
                  <a:pt x="3466" y="1103"/>
                </a:cubicBezTo>
                <a:cubicBezTo>
                  <a:pt x="3524" y="1103"/>
                  <a:pt x="3572" y="1123"/>
                  <a:pt x="3609" y="1163"/>
                </a:cubicBezTo>
                <a:cubicBezTo>
                  <a:pt x="3646" y="1203"/>
                  <a:pt x="3665" y="1259"/>
                  <a:pt x="3665" y="1332"/>
                </a:cubicBezTo>
                <a:cubicBezTo>
                  <a:pt x="3665" y="1336"/>
                  <a:pt x="3665" y="1343"/>
                  <a:pt x="3665" y="1351"/>
                </a:cubicBezTo>
                <a:lnTo>
                  <a:pt x="3337" y="1351"/>
                </a:lnTo>
                <a:cubicBezTo>
                  <a:pt x="3340" y="1399"/>
                  <a:pt x="3354" y="1436"/>
                  <a:pt x="3378" y="1462"/>
                </a:cubicBezTo>
                <a:cubicBezTo>
                  <a:pt x="3403" y="1488"/>
                  <a:pt x="3433" y="1500"/>
                  <a:pt x="3470" y="1500"/>
                </a:cubicBezTo>
                <a:cubicBezTo>
                  <a:pt x="3497" y="1500"/>
                  <a:pt x="3520" y="1493"/>
                  <a:pt x="3540" y="1479"/>
                </a:cubicBezTo>
                <a:cubicBezTo>
                  <a:pt x="3559" y="1464"/>
                  <a:pt x="3574" y="1441"/>
                  <a:pt x="3585" y="1410"/>
                </a:cubicBezTo>
                <a:close/>
                <a:moveTo>
                  <a:pt x="3342" y="1290"/>
                </a:moveTo>
                <a:lnTo>
                  <a:pt x="3586" y="1290"/>
                </a:lnTo>
                <a:cubicBezTo>
                  <a:pt x="3583" y="1253"/>
                  <a:pt x="3574" y="1226"/>
                  <a:pt x="3558" y="1207"/>
                </a:cubicBezTo>
                <a:cubicBezTo>
                  <a:pt x="3535" y="1179"/>
                  <a:pt x="3504" y="1164"/>
                  <a:pt x="3466" y="1164"/>
                </a:cubicBezTo>
                <a:cubicBezTo>
                  <a:pt x="3432" y="1164"/>
                  <a:pt x="3403" y="1176"/>
                  <a:pt x="3380" y="1199"/>
                </a:cubicBezTo>
                <a:cubicBezTo>
                  <a:pt x="3357" y="1221"/>
                  <a:pt x="3344" y="1252"/>
                  <a:pt x="3342" y="1290"/>
                </a:cubicBezTo>
                <a:close/>
                <a:moveTo>
                  <a:pt x="4044" y="1391"/>
                </a:moveTo>
                <a:lnTo>
                  <a:pt x="4116" y="1401"/>
                </a:lnTo>
                <a:cubicBezTo>
                  <a:pt x="4108" y="1451"/>
                  <a:pt x="4088" y="1490"/>
                  <a:pt x="4055" y="1519"/>
                </a:cubicBezTo>
                <a:cubicBezTo>
                  <a:pt x="4022" y="1547"/>
                  <a:pt x="3982" y="1561"/>
                  <a:pt x="3934" y="1561"/>
                </a:cubicBezTo>
                <a:cubicBezTo>
                  <a:pt x="3874" y="1561"/>
                  <a:pt x="3826" y="1542"/>
                  <a:pt x="3789" y="1502"/>
                </a:cubicBezTo>
                <a:cubicBezTo>
                  <a:pt x="3753" y="1463"/>
                  <a:pt x="3735" y="1407"/>
                  <a:pt x="3735" y="1334"/>
                </a:cubicBezTo>
                <a:cubicBezTo>
                  <a:pt x="3735" y="1287"/>
                  <a:pt x="3743" y="1245"/>
                  <a:pt x="3758" y="1210"/>
                </a:cubicBezTo>
                <a:cubicBezTo>
                  <a:pt x="3774" y="1174"/>
                  <a:pt x="3798" y="1148"/>
                  <a:pt x="3830" y="1130"/>
                </a:cubicBezTo>
                <a:cubicBezTo>
                  <a:pt x="3862" y="1112"/>
                  <a:pt x="3897" y="1103"/>
                  <a:pt x="3935" y="1103"/>
                </a:cubicBezTo>
                <a:cubicBezTo>
                  <a:pt x="3982" y="1103"/>
                  <a:pt x="4021" y="1115"/>
                  <a:pt x="4051" y="1139"/>
                </a:cubicBezTo>
                <a:cubicBezTo>
                  <a:pt x="4082" y="1164"/>
                  <a:pt x="4101" y="1198"/>
                  <a:pt x="4110" y="1242"/>
                </a:cubicBezTo>
                <a:lnTo>
                  <a:pt x="4038" y="1253"/>
                </a:lnTo>
                <a:cubicBezTo>
                  <a:pt x="4031" y="1224"/>
                  <a:pt x="4019" y="1201"/>
                  <a:pt x="4001" y="1187"/>
                </a:cubicBezTo>
                <a:cubicBezTo>
                  <a:pt x="3984" y="1172"/>
                  <a:pt x="3962" y="1164"/>
                  <a:pt x="3938" y="1164"/>
                </a:cubicBezTo>
                <a:cubicBezTo>
                  <a:pt x="3900" y="1164"/>
                  <a:pt x="3870" y="1178"/>
                  <a:pt x="3846" y="1204"/>
                </a:cubicBezTo>
                <a:cubicBezTo>
                  <a:pt x="3823" y="1231"/>
                  <a:pt x="3811" y="1274"/>
                  <a:pt x="3811" y="1332"/>
                </a:cubicBezTo>
                <a:cubicBezTo>
                  <a:pt x="3811" y="1391"/>
                  <a:pt x="3822" y="1434"/>
                  <a:pt x="3845" y="1460"/>
                </a:cubicBezTo>
                <a:cubicBezTo>
                  <a:pt x="3867" y="1487"/>
                  <a:pt x="3897" y="1500"/>
                  <a:pt x="3933" y="1500"/>
                </a:cubicBezTo>
                <a:cubicBezTo>
                  <a:pt x="3963" y="1500"/>
                  <a:pt x="3987" y="1491"/>
                  <a:pt x="4006" y="1474"/>
                </a:cubicBezTo>
                <a:cubicBezTo>
                  <a:pt x="4026" y="1456"/>
                  <a:pt x="4038" y="1428"/>
                  <a:pt x="4044" y="1391"/>
                </a:cubicBezTo>
                <a:close/>
                <a:moveTo>
                  <a:pt x="4179" y="1113"/>
                </a:moveTo>
                <a:lnTo>
                  <a:pt x="4254" y="1113"/>
                </a:lnTo>
                <a:lnTo>
                  <a:pt x="4254" y="1302"/>
                </a:lnTo>
                <a:cubicBezTo>
                  <a:pt x="4277" y="1302"/>
                  <a:pt x="4294" y="1298"/>
                  <a:pt x="4304" y="1289"/>
                </a:cubicBezTo>
                <a:cubicBezTo>
                  <a:pt x="4313" y="1280"/>
                  <a:pt x="4327" y="1253"/>
                  <a:pt x="4346" y="1209"/>
                </a:cubicBezTo>
                <a:cubicBezTo>
                  <a:pt x="4360" y="1175"/>
                  <a:pt x="4372" y="1152"/>
                  <a:pt x="4381" y="1141"/>
                </a:cubicBezTo>
                <a:cubicBezTo>
                  <a:pt x="4390" y="1130"/>
                  <a:pt x="4401" y="1122"/>
                  <a:pt x="4413" y="1118"/>
                </a:cubicBezTo>
                <a:cubicBezTo>
                  <a:pt x="4425" y="1115"/>
                  <a:pt x="4444" y="1113"/>
                  <a:pt x="4470" y="1113"/>
                </a:cubicBezTo>
                <a:lnTo>
                  <a:pt x="4485" y="1113"/>
                </a:lnTo>
                <a:lnTo>
                  <a:pt x="4485" y="1174"/>
                </a:lnTo>
                <a:lnTo>
                  <a:pt x="4464" y="1174"/>
                </a:lnTo>
                <a:cubicBezTo>
                  <a:pt x="4444" y="1174"/>
                  <a:pt x="4432" y="1177"/>
                  <a:pt x="4426" y="1182"/>
                </a:cubicBezTo>
                <a:cubicBezTo>
                  <a:pt x="4421" y="1188"/>
                  <a:pt x="4412" y="1206"/>
                  <a:pt x="4400" y="1236"/>
                </a:cubicBezTo>
                <a:cubicBezTo>
                  <a:pt x="4389" y="1265"/>
                  <a:pt x="4378" y="1285"/>
                  <a:pt x="4369" y="1296"/>
                </a:cubicBezTo>
                <a:cubicBezTo>
                  <a:pt x="4359" y="1307"/>
                  <a:pt x="4345" y="1317"/>
                  <a:pt x="4325" y="1326"/>
                </a:cubicBezTo>
                <a:cubicBezTo>
                  <a:pt x="4357" y="1335"/>
                  <a:pt x="4389" y="1365"/>
                  <a:pt x="4420" y="1416"/>
                </a:cubicBezTo>
                <a:lnTo>
                  <a:pt x="4502" y="1552"/>
                </a:lnTo>
                <a:lnTo>
                  <a:pt x="4420" y="1552"/>
                </a:lnTo>
                <a:lnTo>
                  <a:pt x="4339" y="1416"/>
                </a:lnTo>
                <a:cubicBezTo>
                  <a:pt x="4323" y="1389"/>
                  <a:pt x="4309" y="1371"/>
                  <a:pt x="4297" y="1362"/>
                </a:cubicBezTo>
                <a:cubicBezTo>
                  <a:pt x="4285" y="1353"/>
                  <a:pt x="4270" y="1349"/>
                  <a:pt x="4254" y="1349"/>
                </a:cubicBezTo>
                <a:lnTo>
                  <a:pt x="4254" y="1552"/>
                </a:lnTo>
                <a:lnTo>
                  <a:pt x="4179" y="1552"/>
                </a:lnTo>
                <a:lnTo>
                  <a:pt x="4179" y="1113"/>
                </a:lnTo>
                <a:close/>
                <a:moveTo>
                  <a:pt x="4532" y="1332"/>
                </a:moveTo>
                <a:cubicBezTo>
                  <a:pt x="4532" y="1251"/>
                  <a:pt x="4554" y="1191"/>
                  <a:pt x="4600" y="1152"/>
                </a:cubicBezTo>
                <a:cubicBezTo>
                  <a:pt x="4637" y="1120"/>
                  <a:pt x="4684" y="1103"/>
                  <a:pt x="4738" y="1103"/>
                </a:cubicBezTo>
                <a:cubicBezTo>
                  <a:pt x="4798" y="1103"/>
                  <a:pt x="4848" y="1123"/>
                  <a:pt x="4886" y="1163"/>
                </a:cubicBezTo>
                <a:cubicBezTo>
                  <a:pt x="4924" y="1202"/>
                  <a:pt x="4943" y="1257"/>
                  <a:pt x="4943" y="1326"/>
                </a:cubicBezTo>
                <a:cubicBezTo>
                  <a:pt x="4943" y="1383"/>
                  <a:pt x="4935" y="1427"/>
                  <a:pt x="4918" y="1459"/>
                </a:cubicBezTo>
                <a:cubicBezTo>
                  <a:pt x="4901" y="1491"/>
                  <a:pt x="4876" y="1517"/>
                  <a:pt x="4844" y="1535"/>
                </a:cubicBezTo>
                <a:cubicBezTo>
                  <a:pt x="4812" y="1552"/>
                  <a:pt x="4776" y="1561"/>
                  <a:pt x="4738" y="1561"/>
                </a:cubicBezTo>
                <a:cubicBezTo>
                  <a:pt x="4676" y="1561"/>
                  <a:pt x="4627" y="1542"/>
                  <a:pt x="4589" y="1502"/>
                </a:cubicBezTo>
                <a:cubicBezTo>
                  <a:pt x="4551" y="1463"/>
                  <a:pt x="4532" y="1406"/>
                  <a:pt x="4532" y="1332"/>
                </a:cubicBezTo>
                <a:close/>
                <a:moveTo>
                  <a:pt x="4608" y="1332"/>
                </a:moveTo>
                <a:cubicBezTo>
                  <a:pt x="4608" y="1389"/>
                  <a:pt x="4620" y="1431"/>
                  <a:pt x="4645" y="1458"/>
                </a:cubicBezTo>
                <a:cubicBezTo>
                  <a:pt x="4670" y="1486"/>
                  <a:pt x="4701" y="1500"/>
                  <a:pt x="4738" y="1500"/>
                </a:cubicBezTo>
                <a:cubicBezTo>
                  <a:pt x="4775" y="1500"/>
                  <a:pt x="4806" y="1486"/>
                  <a:pt x="4830" y="1458"/>
                </a:cubicBezTo>
                <a:cubicBezTo>
                  <a:pt x="4855" y="1430"/>
                  <a:pt x="4867" y="1387"/>
                  <a:pt x="4867" y="1330"/>
                </a:cubicBezTo>
                <a:cubicBezTo>
                  <a:pt x="4867" y="1276"/>
                  <a:pt x="4855" y="1235"/>
                  <a:pt x="4830" y="1207"/>
                </a:cubicBezTo>
                <a:cubicBezTo>
                  <a:pt x="4805" y="1179"/>
                  <a:pt x="4775" y="1165"/>
                  <a:pt x="4738" y="1165"/>
                </a:cubicBezTo>
                <a:cubicBezTo>
                  <a:pt x="4701" y="1165"/>
                  <a:pt x="4670" y="1179"/>
                  <a:pt x="4645" y="1207"/>
                </a:cubicBezTo>
                <a:cubicBezTo>
                  <a:pt x="4620" y="1235"/>
                  <a:pt x="4608" y="1276"/>
                  <a:pt x="4608" y="1332"/>
                </a:cubicBezTo>
                <a:close/>
                <a:moveTo>
                  <a:pt x="5330" y="1410"/>
                </a:moveTo>
                <a:lnTo>
                  <a:pt x="5407" y="1420"/>
                </a:lnTo>
                <a:cubicBezTo>
                  <a:pt x="5395" y="1465"/>
                  <a:pt x="5373" y="1500"/>
                  <a:pt x="5340" y="1524"/>
                </a:cubicBezTo>
                <a:cubicBezTo>
                  <a:pt x="5308" y="1549"/>
                  <a:pt x="5266" y="1561"/>
                  <a:pt x="5215" y="1561"/>
                </a:cubicBezTo>
                <a:cubicBezTo>
                  <a:pt x="5151" y="1561"/>
                  <a:pt x="5100" y="1542"/>
                  <a:pt x="5062" y="1502"/>
                </a:cubicBezTo>
                <a:cubicBezTo>
                  <a:pt x="5025" y="1463"/>
                  <a:pt x="5006" y="1407"/>
                  <a:pt x="5006" y="1336"/>
                </a:cubicBezTo>
                <a:cubicBezTo>
                  <a:pt x="5006" y="1262"/>
                  <a:pt x="5025" y="1205"/>
                  <a:pt x="5063" y="1164"/>
                </a:cubicBezTo>
                <a:cubicBezTo>
                  <a:pt x="5101" y="1124"/>
                  <a:pt x="5150" y="1103"/>
                  <a:pt x="5211" y="1103"/>
                </a:cubicBezTo>
                <a:cubicBezTo>
                  <a:pt x="5269" y="1103"/>
                  <a:pt x="5317" y="1123"/>
                  <a:pt x="5354" y="1163"/>
                </a:cubicBezTo>
                <a:cubicBezTo>
                  <a:pt x="5391" y="1203"/>
                  <a:pt x="5410" y="1259"/>
                  <a:pt x="5410" y="1332"/>
                </a:cubicBezTo>
                <a:cubicBezTo>
                  <a:pt x="5410" y="1336"/>
                  <a:pt x="5410" y="1343"/>
                  <a:pt x="5410" y="1351"/>
                </a:cubicBezTo>
                <a:lnTo>
                  <a:pt x="5082" y="1351"/>
                </a:lnTo>
                <a:cubicBezTo>
                  <a:pt x="5085" y="1399"/>
                  <a:pt x="5099" y="1436"/>
                  <a:pt x="5123" y="1462"/>
                </a:cubicBezTo>
                <a:cubicBezTo>
                  <a:pt x="5148" y="1488"/>
                  <a:pt x="5178" y="1500"/>
                  <a:pt x="5215" y="1500"/>
                </a:cubicBezTo>
                <a:cubicBezTo>
                  <a:pt x="5242" y="1500"/>
                  <a:pt x="5265" y="1493"/>
                  <a:pt x="5285" y="1479"/>
                </a:cubicBezTo>
                <a:cubicBezTo>
                  <a:pt x="5304" y="1464"/>
                  <a:pt x="5319" y="1441"/>
                  <a:pt x="5330" y="1410"/>
                </a:cubicBezTo>
                <a:close/>
                <a:moveTo>
                  <a:pt x="5087" y="1290"/>
                </a:moveTo>
                <a:lnTo>
                  <a:pt x="5331" y="1290"/>
                </a:lnTo>
                <a:cubicBezTo>
                  <a:pt x="5328" y="1253"/>
                  <a:pt x="5319" y="1226"/>
                  <a:pt x="5303" y="1207"/>
                </a:cubicBezTo>
                <a:cubicBezTo>
                  <a:pt x="5280" y="1179"/>
                  <a:pt x="5249" y="1164"/>
                  <a:pt x="5211" y="1164"/>
                </a:cubicBezTo>
                <a:cubicBezTo>
                  <a:pt x="5177" y="1164"/>
                  <a:pt x="5148" y="1176"/>
                  <a:pt x="5125" y="1199"/>
                </a:cubicBezTo>
                <a:cubicBezTo>
                  <a:pt x="5102" y="1221"/>
                  <a:pt x="5089" y="1252"/>
                  <a:pt x="5087" y="1290"/>
                </a:cubicBezTo>
                <a:close/>
                <a:moveTo>
                  <a:pt x="309" y="2337"/>
                </a:moveTo>
                <a:lnTo>
                  <a:pt x="382" y="2347"/>
                </a:lnTo>
                <a:cubicBezTo>
                  <a:pt x="374" y="2397"/>
                  <a:pt x="354" y="2436"/>
                  <a:pt x="321" y="2465"/>
                </a:cubicBezTo>
                <a:cubicBezTo>
                  <a:pt x="288" y="2493"/>
                  <a:pt x="247" y="2507"/>
                  <a:pt x="199" y="2507"/>
                </a:cubicBezTo>
                <a:cubicBezTo>
                  <a:pt x="140" y="2507"/>
                  <a:pt x="91" y="2488"/>
                  <a:pt x="55" y="2448"/>
                </a:cubicBezTo>
                <a:cubicBezTo>
                  <a:pt x="18" y="2409"/>
                  <a:pt x="0" y="2353"/>
                  <a:pt x="0" y="2280"/>
                </a:cubicBezTo>
                <a:cubicBezTo>
                  <a:pt x="0" y="2232"/>
                  <a:pt x="8" y="2191"/>
                  <a:pt x="24" y="2156"/>
                </a:cubicBezTo>
                <a:cubicBezTo>
                  <a:pt x="39" y="2120"/>
                  <a:pt x="63" y="2093"/>
                  <a:pt x="95" y="2076"/>
                </a:cubicBezTo>
                <a:cubicBezTo>
                  <a:pt x="127" y="2058"/>
                  <a:pt x="162" y="2049"/>
                  <a:pt x="200" y="2049"/>
                </a:cubicBezTo>
                <a:cubicBezTo>
                  <a:pt x="248" y="2049"/>
                  <a:pt x="287" y="2061"/>
                  <a:pt x="317" y="2085"/>
                </a:cubicBezTo>
                <a:cubicBezTo>
                  <a:pt x="347" y="2109"/>
                  <a:pt x="367" y="2144"/>
                  <a:pt x="375" y="2188"/>
                </a:cubicBezTo>
                <a:lnTo>
                  <a:pt x="303" y="2199"/>
                </a:lnTo>
                <a:cubicBezTo>
                  <a:pt x="296" y="2170"/>
                  <a:pt x="284" y="2147"/>
                  <a:pt x="267" y="2132"/>
                </a:cubicBezTo>
                <a:cubicBezTo>
                  <a:pt x="249" y="2118"/>
                  <a:pt x="228" y="2110"/>
                  <a:pt x="203" y="2110"/>
                </a:cubicBezTo>
                <a:cubicBezTo>
                  <a:pt x="165" y="2110"/>
                  <a:pt x="135" y="2124"/>
                  <a:pt x="111" y="2150"/>
                </a:cubicBezTo>
                <a:cubicBezTo>
                  <a:pt x="88" y="2177"/>
                  <a:pt x="76" y="2220"/>
                  <a:pt x="76" y="2278"/>
                </a:cubicBezTo>
                <a:cubicBezTo>
                  <a:pt x="76" y="2337"/>
                  <a:pt x="88" y="2379"/>
                  <a:pt x="110" y="2406"/>
                </a:cubicBezTo>
                <a:cubicBezTo>
                  <a:pt x="133" y="2433"/>
                  <a:pt x="162" y="2446"/>
                  <a:pt x="199" y="2446"/>
                </a:cubicBezTo>
                <a:cubicBezTo>
                  <a:pt x="228" y="2446"/>
                  <a:pt x="252" y="2437"/>
                  <a:pt x="272" y="2419"/>
                </a:cubicBezTo>
                <a:cubicBezTo>
                  <a:pt x="291" y="2402"/>
                  <a:pt x="304" y="2374"/>
                  <a:pt x="309" y="2337"/>
                </a:cubicBezTo>
                <a:close/>
                <a:moveTo>
                  <a:pt x="427" y="2278"/>
                </a:moveTo>
                <a:cubicBezTo>
                  <a:pt x="427" y="2197"/>
                  <a:pt x="450" y="2137"/>
                  <a:pt x="495" y="2098"/>
                </a:cubicBezTo>
                <a:cubicBezTo>
                  <a:pt x="532" y="2065"/>
                  <a:pt x="579" y="2049"/>
                  <a:pt x="633" y="2049"/>
                </a:cubicBezTo>
                <a:cubicBezTo>
                  <a:pt x="693" y="2049"/>
                  <a:pt x="743" y="2069"/>
                  <a:pt x="781" y="2108"/>
                </a:cubicBezTo>
                <a:cubicBezTo>
                  <a:pt x="819" y="2148"/>
                  <a:pt x="838" y="2202"/>
                  <a:pt x="838" y="2272"/>
                </a:cubicBezTo>
                <a:cubicBezTo>
                  <a:pt x="838" y="2328"/>
                  <a:pt x="830" y="2373"/>
                  <a:pt x="813" y="2405"/>
                </a:cubicBezTo>
                <a:cubicBezTo>
                  <a:pt x="796" y="2437"/>
                  <a:pt x="771" y="2462"/>
                  <a:pt x="739" y="2480"/>
                </a:cubicBezTo>
                <a:cubicBezTo>
                  <a:pt x="707" y="2498"/>
                  <a:pt x="671" y="2507"/>
                  <a:pt x="633" y="2507"/>
                </a:cubicBezTo>
                <a:cubicBezTo>
                  <a:pt x="571" y="2507"/>
                  <a:pt x="522" y="2488"/>
                  <a:pt x="484" y="2448"/>
                </a:cubicBezTo>
                <a:cubicBezTo>
                  <a:pt x="446" y="2409"/>
                  <a:pt x="427" y="2352"/>
                  <a:pt x="427" y="2278"/>
                </a:cubicBezTo>
                <a:close/>
                <a:moveTo>
                  <a:pt x="503" y="2278"/>
                </a:moveTo>
                <a:cubicBezTo>
                  <a:pt x="503" y="2334"/>
                  <a:pt x="515" y="2377"/>
                  <a:pt x="540" y="2404"/>
                </a:cubicBezTo>
                <a:cubicBezTo>
                  <a:pt x="565" y="2432"/>
                  <a:pt x="596" y="2446"/>
                  <a:pt x="633" y="2446"/>
                </a:cubicBezTo>
                <a:cubicBezTo>
                  <a:pt x="670" y="2446"/>
                  <a:pt x="701" y="2432"/>
                  <a:pt x="725" y="2404"/>
                </a:cubicBezTo>
                <a:cubicBezTo>
                  <a:pt x="750" y="2376"/>
                  <a:pt x="762" y="2333"/>
                  <a:pt x="762" y="2276"/>
                </a:cubicBezTo>
                <a:cubicBezTo>
                  <a:pt x="762" y="2222"/>
                  <a:pt x="750" y="2181"/>
                  <a:pt x="725" y="2153"/>
                </a:cubicBezTo>
                <a:cubicBezTo>
                  <a:pt x="700" y="2125"/>
                  <a:pt x="670" y="2111"/>
                  <a:pt x="633" y="2111"/>
                </a:cubicBezTo>
                <a:cubicBezTo>
                  <a:pt x="596" y="2111"/>
                  <a:pt x="565" y="2125"/>
                  <a:pt x="540" y="2153"/>
                </a:cubicBezTo>
                <a:cubicBezTo>
                  <a:pt x="515" y="2180"/>
                  <a:pt x="503" y="2222"/>
                  <a:pt x="503" y="2278"/>
                </a:cubicBezTo>
                <a:close/>
                <a:moveTo>
                  <a:pt x="926" y="2058"/>
                </a:moveTo>
                <a:lnTo>
                  <a:pt x="1273" y="2058"/>
                </a:lnTo>
                <a:lnTo>
                  <a:pt x="1273" y="2498"/>
                </a:lnTo>
                <a:lnTo>
                  <a:pt x="1198" y="2498"/>
                </a:lnTo>
                <a:lnTo>
                  <a:pt x="1198" y="2120"/>
                </a:lnTo>
                <a:lnTo>
                  <a:pt x="1000" y="2120"/>
                </a:lnTo>
                <a:lnTo>
                  <a:pt x="1000" y="2498"/>
                </a:lnTo>
                <a:lnTo>
                  <a:pt x="926" y="2498"/>
                </a:lnTo>
                <a:lnTo>
                  <a:pt x="926" y="2058"/>
                </a:lnTo>
                <a:close/>
                <a:moveTo>
                  <a:pt x="1384" y="2666"/>
                </a:moveTo>
                <a:lnTo>
                  <a:pt x="1384" y="2058"/>
                </a:lnTo>
                <a:lnTo>
                  <a:pt x="1452" y="2058"/>
                </a:lnTo>
                <a:lnTo>
                  <a:pt x="1452" y="2116"/>
                </a:lnTo>
                <a:cubicBezTo>
                  <a:pt x="1468" y="2094"/>
                  <a:pt x="1486" y="2077"/>
                  <a:pt x="1506" y="2066"/>
                </a:cubicBezTo>
                <a:cubicBezTo>
                  <a:pt x="1526" y="2055"/>
                  <a:pt x="1551" y="2049"/>
                  <a:pt x="1579" y="2049"/>
                </a:cubicBezTo>
                <a:cubicBezTo>
                  <a:pt x="1617" y="2049"/>
                  <a:pt x="1650" y="2059"/>
                  <a:pt x="1678" y="2078"/>
                </a:cubicBezTo>
                <a:cubicBezTo>
                  <a:pt x="1707" y="2097"/>
                  <a:pt x="1729" y="2125"/>
                  <a:pt x="1743" y="2159"/>
                </a:cubicBezTo>
                <a:cubicBezTo>
                  <a:pt x="1758" y="2195"/>
                  <a:pt x="1765" y="2233"/>
                  <a:pt x="1765" y="2275"/>
                </a:cubicBezTo>
                <a:cubicBezTo>
                  <a:pt x="1765" y="2320"/>
                  <a:pt x="1757" y="2360"/>
                  <a:pt x="1741" y="2396"/>
                </a:cubicBezTo>
                <a:cubicBezTo>
                  <a:pt x="1725" y="2432"/>
                  <a:pt x="1702" y="2459"/>
                  <a:pt x="1671" y="2479"/>
                </a:cubicBezTo>
                <a:cubicBezTo>
                  <a:pt x="1640" y="2498"/>
                  <a:pt x="1608" y="2507"/>
                  <a:pt x="1574" y="2507"/>
                </a:cubicBezTo>
                <a:cubicBezTo>
                  <a:pt x="1549" y="2507"/>
                  <a:pt x="1527" y="2502"/>
                  <a:pt x="1507" y="2492"/>
                </a:cubicBezTo>
                <a:cubicBezTo>
                  <a:pt x="1488" y="2481"/>
                  <a:pt x="1471" y="2468"/>
                  <a:pt x="1459" y="2452"/>
                </a:cubicBezTo>
                <a:lnTo>
                  <a:pt x="1459" y="2666"/>
                </a:lnTo>
                <a:lnTo>
                  <a:pt x="1384" y="2666"/>
                </a:lnTo>
                <a:close/>
                <a:moveTo>
                  <a:pt x="1452" y="2281"/>
                </a:moveTo>
                <a:cubicBezTo>
                  <a:pt x="1452" y="2337"/>
                  <a:pt x="1463" y="2379"/>
                  <a:pt x="1486" y="2406"/>
                </a:cubicBezTo>
                <a:cubicBezTo>
                  <a:pt x="1509" y="2433"/>
                  <a:pt x="1537" y="2446"/>
                  <a:pt x="1569" y="2446"/>
                </a:cubicBezTo>
                <a:cubicBezTo>
                  <a:pt x="1602" y="2446"/>
                  <a:pt x="1630" y="2432"/>
                  <a:pt x="1654" y="2404"/>
                </a:cubicBezTo>
                <a:cubicBezTo>
                  <a:pt x="1677" y="2376"/>
                  <a:pt x="1689" y="2333"/>
                  <a:pt x="1689" y="2275"/>
                </a:cubicBezTo>
                <a:cubicBezTo>
                  <a:pt x="1689" y="2219"/>
                  <a:pt x="1678" y="2177"/>
                  <a:pt x="1655" y="2149"/>
                </a:cubicBezTo>
                <a:cubicBezTo>
                  <a:pt x="1632" y="2121"/>
                  <a:pt x="1604" y="2108"/>
                  <a:pt x="1572" y="2108"/>
                </a:cubicBezTo>
                <a:cubicBezTo>
                  <a:pt x="1541" y="2108"/>
                  <a:pt x="1513" y="2122"/>
                  <a:pt x="1489" y="2152"/>
                </a:cubicBezTo>
                <a:cubicBezTo>
                  <a:pt x="1464" y="2182"/>
                  <a:pt x="1452" y="2224"/>
                  <a:pt x="1452" y="2281"/>
                </a:cubicBezTo>
                <a:close/>
                <a:moveTo>
                  <a:pt x="1827" y="2278"/>
                </a:moveTo>
                <a:cubicBezTo>
                  <a:pt x="1827" y="2197"/>
                  <a:pt x="1850" y="2137"/>
                  <a:pt x="1895" y="2098"/>
                </a:cubicBezTo>
                <a:cubicBezTo>
                  <a:pt x="1933" y="2065"/>
                  <a:pt x="1979" y="2049"/>
                  <a:pt x="2033" y="2049"/>
                </a:cubicBezTo>
                <a:cubicBezTo>
                  <a:pt x="2093" y="2049"/>
                  <a:pt x="2143" y="2069"/>
                  <a:pt x="2181" y="2108"/>
                </a:cubicBezTo>
                <a:cubicBezTo>
                  <a:pt x="2219" y="2148"/>
                  <a:pt x="2239" y="2202"/>
                  <a:pt x="2239" y="2272"/>
                </a:cubicBezTo>
                <a:cubicBezTo>
                  <a:pt x="2239" y="2328"/>
                  <a:pt x="2230" y="2373"/>
                  <a:pt x="2213" y="2405"/>
                </a:cubicBezTo>
                <a:cubicBezTo>
                  <a:pt x="2196" y="2437"/>
                  <a:pt x="2172" y="2462"/>
                  <a:pt x="2139" y="2480"/>
                </a:cubicBezTo>
                <a:cubicBezTo>
                  <a:pt x="2107" y="2498"/>
                  <a:pt x="2071" y="2507"/>
                  <a:pt x="2033" y="2507"/>
                </a:cubicBezTo>
                <a:cubicBezTo>
                  <a:pt x="1972" y="2507"/>
                  <a:pt x="1922" y="2488"/>
                  <a:pt x="1884" y="2448"/>
                </a:cubicBezTo>
                <a:cubicBezTo>
                  <a:pt x="1846" y="2409"/>
                  <a:pt x="1827" y="2352"/>
                  <a:pt x="1827" y="2278"/>
                </a:cubicBezTo>
                <a:close/>
                <a:moveTo>
                  <a:pt x="1903" y="2278"/>
                </a:moveTo>
                <a:cubicBezTo>
                  <a:pt x="1903" y="2334"/>
                  <a:pt x="1916" y="2377"/>
                  <a:pt x="1940" y="2404"/>
                </a:cubicBezTo>
                <a:cubicBezTo>
                  <a:pt x="1965" y="2432"/>
                  <a:pt x="1996" y="2446"/>
                  <a:pt x="2033" y="2446"/>
                </a:cubicBezTo>
                <a:cubicBezTo>
                  <a:pt x="2070" y="2446"/>
                  <a:pt x="2101" y="2432"/>
                  <a:pt x="2126" y="2404"/>
                </a:cubicBezTo>
                <a:cubicBezTo>
                  <a:pt x="2150" y="2376"/>
                  <a:pt x="2162" y="2333"/>
                  <a:pt x="2162" y="2276"/>
                </a:cubicBezTo>
                <a:cubicBezTo>
                  <a:pt x="2162" y="2222"/>
                  <a:pt x="2150" y="2181"/>
                  <a:pt x="2125" y="2153"/>
                </a:cubicBezTo>
                <a:cubicBezTo>
                  <a:pt x="2101" y="2125"/>
                  <a:pt x="2070" y="2111"/>
                  <a:pt x="2033" y="2111"/>
                </a:cubicBezTo>
                <a:cubicBezTo>
                  <a:pt x="1996" y="2111"/>
                  <a:pt x="1965" y="2125"/>
                  <a:pt x="1940" y="2153"/>
                </a:cubicBezTo>
                <a:cubicBezTo>
                  <a:pt x="1916" y="2180"/>
                  <a:pt x="1903" y="2222"/>
                  <a:pt x="1903" y="2278"/>
                </a:cubicBezTo>
                <a:close/>
                <a:moveTo>
                  <a:pt x="2326" y="2058"/>
                </a:moveTo>
                <a:lnTo>
                  <a:pt x="2497" y="2058"/>
                </a:lnTo>
                <a:cubicBezTo>
                  <a:pt x="2540" y="2058"/>
                  <a:pt x="2571" y="2062"/>
                  <a:pt x="2591" y="2069"/>
                </a:cubicBezTo>
                <a:cubicBezTo>
                  <a:pt x="2612" y="2076"/>
                  <a:pt x="2630" y="2089"/>
                  <a:pt x="2644" y="2108"/>
                </a:cubicBezTo>
                <a:cubicBezTo>
                  <a:pt x="2659" y="2127"/>
                  <a:pt x="2666" y="2149"/>
                  <a:pt x="2666" y="2175"/>
                </a:cubicBezTo>
                <a:cubicBezTo>
                  <a:pt x="2666" y="2196"/>
                  <a:pt x="2662" y="2215"/>
                  <a:pt x="2653" y="2230"/>
                </a:cubicBezTo>
                <a:cubicBezTo>
                  <a:pt x="2645" y="2246"/>
                  <a:pt x="2632" y="2259"/>
                  <a:pt x="2614" y="2269"/>
                </a:cubicBezTo>
                <a:cubicBezTo>
                  <a:pt x="2635" y="2276"/>
                  <a:pt x="2652" y="2289"/>
                  <a:pt x="2666" y="2308"/>
                </a:cubicBezTo>
                <a:cubicBezTo>
                  <a:pt x="2679" y="2327"/>
                  <a:pt x="2686" y="2349"/>
                  <a:pt x="2686" y="2375"/>
                </a:cubicBezTo>
                <a:cubicBezTo>
                  <a:pt x="2683" y="2417"/>
                  <a:pt x="2668" y="2448"/>
                  <a:pt x="2641" y="2468"/>
                </a:cubicBezTo>
                <a:cubicBezTo>
                  <a:pt x="2614" y="2488"/>
                  <a:pt x="2575" y="2498"/>
                  <a:pt x="2524" y="2498"/>
                </a:cubicBezTo>
                <a:lnTo>
                  <a:pt x="2326" y="2498"/>
                </a:lnTo>
                <a:lnTo>
                  <a:pt x="2326" y="2058"/>
                </a:lnTo>
                <a:close/>
                <a:moveTo>
                  <a:pt x="2401" y="2244"/>
                </a:moveTo>
                <a:lnTo>
                  <a:pt x="2480" y="2244"/>
                </a:lnTo>
                <a:cubicBezTo>
                  <a:pt x="2511" y="2244"/>
                  <a:pt x="2533" y="2242"/>
                  <a:pt x="2544" y="2239"/>
                </a:cubicBezTo>
                <a:cubicBezTo>
                  <a:pt x="2556" y="2236"/>
                  <a:pt x="2567" y="2229"/>
                  <a:pt x="2576" y="2219"/>
                </a:cubicBezTo>
                <a:cubicBezTo>
                  <a:pt x="2586" y="2209"/>
                  <a:pt x="2590" y="2197"/>
                  <a:pt x="2590" y="2183"/>
                </a:cubicBezTo>
                <a:cubicBezTo>
                  <a:pt x="2590" y="2159"/>
                  <a:pt x="2582" y="2143"/>
                  <a:pt x="2566" y="2134"/>
                </a:cubicBezTo>
                <a:cubicBezTo>
                  <a:pt x="2549" y="2125"/>
                  <a:pt x="2521" y="2120"/>
                  <a:pt x="2482" y="2120"/>
                </a:cubicBezTo>
                <a:lnTo>
                  <a:pt x="2401" y="2120"/>
                </a:lnTo>
                <a:lnTo>
                  <a:pt x="2401" y="2244"/>
                </a:lnTo>
                <a:close/>
                <a:moveTo>
                  <a:pt x="2401" y="2437"/>
                </a:moveTo>
                <a:lnTo>
                  <a:pt x="2498" y="2437"/>
                </a:lnTo>
                <a:cubicBezTo>
                  <a:pt x="2540" y="2437"/>
                  <a:pt x="2569" y="2432"/>
                  <a:pt x="2585" y="2422"/>
                </a:cubicBezTo>
                <a:cubicBezTo>
                  <a:pt x="2601" y="2412"/>
                  <a:pt x="2609" y="2396"/>
                  <a:pt x="2610" y="2371"/>
                </a:cubicBezTo>
                <a:cubicBezTo>
                  <a:pt x="2610" y="2357"/>
                  <a:pt x="2605" y="2344"/>
                  <a:pt x="2596" y="2332"/>
                </a:cubicBezTo>
                <a:cubicBezTo>
                  <a:pt x="2587" y="2320"/>
                  <a:pt x="2575" y="2313"/>
                  <a:pt x="2561" y="2310"/>
                </a:cubicBezTo>
                <a:cubicBezTo>
                  <a:pt x="2546" y="2306"/>
                  <a:pt x="2523" y="2305"/>
                  <a:pt x="2490" y="2305"/>
                </a:cubicBezTo>
                <a:lnTo>
                  <a:pt x="2401" y="2305"/>
                </a:lnTo>
                <a:lnTo>
                  <a:pt x="2401" y="2437"/>
                </a:lnTo>
                <a:close/>
                <a:moveTo>
                  <a:pt x="2738" y="2278"/>
                </a:moveTo>
                <a:cubicBezTo>
                  <a:pt x="2738" y="2197"/>
                  <a:pt x="2761" y="2137"/>
                  <a:pt x="2806" y="2098"/>
                </a:cubicBezTo>
                <a:cubicBezTo>
                  <a:pt x="2844" y="2065"/>
                  <a:pt x="2890" y="2049"/>
                  <a:pt x="2945" y="2049"/>
                </a:cubicBezTo>
                <a:cubicBezTo>
                  <a:pt x="3005" y="2049"/>
                  <a:pt x="3054" y="2069"/>
                  <a:pt x="3093" y="2108"/>
                </a:cubicBezTo>
                <a:cubicBezTo>
                  <a:pt x="3131" y="2148"/>
                  <a:pt x="3150" y="2202"/>
                  <a:pt x="3150" y="2272"/>
                </a:cubicBezTo>
                <a:cubicBezTo>
                  <a:pt x="3150" y="2328"/>
                  <a:pt x="3142" y="2373"/>
                  <a:pt x="3125" y="2405"/>
                </a:cubicBezTo>
                <a:cubicBezTo>
                  <a:pt x="3108" y="2437"/>
                  <a:pt x="3083" y="2462"/>
                  <a:pt x="3050" y="2480"/>
                </a:cubicBezTo>
                <a:cubicBezTo>
                  <a:pt x="3018" y="2498"/>
                  <a:pt x="2983" y="2507"/>
                  <a:pt x="2945" y="2507"/>
                </a:cubicBezTo>
                <a:cubicBezTo>
                  <a:pt x="2883" y="2507"/>
                  <a:pt x="2833" y="2488"/>
                  <a:pt x="2795" y="2448"/>
                </a:cubicBezTo>
                <a:cubicBezTo>
                  <a:pt x="2757" y="2409"/>
                  <a:pt x="2738" y="2352"/>
                  <a:pt x="2738" y="2278"/>
                </a:cubicBezTo>
                <a:close/>
                <a:moveTo>
                  <a:pt x="2815" y="2278"/>
                </a:moveTo>
                <a:cubicBezTo>
                  <a:pt x="2815" y="2334"/>
                  <a:pt x="2827" y="2377"/>
                  <a:pt x="2852" y="2404"/>
                </a:cubicBezTo>
                <a:cubicBezTo>
                  <a:pt x="2876" y="2432"/>
                  <a:pt x="2907" y="2446"/>
                  <a:pt x="2945" y="2446"/>
                </a:cubicBezTo>
                <a:cubicBezTo>
                  <a:pt x="2981" y="2446"/>
                  <a:pt x="3012" y="2432"/>
                  <a:pt x="3037" y="2404"/>
                </a:cubicBezTo>
                <a:cubicBezTo>
                  <a:pt x="3061" y="2376"/>
                  <a:pt x="3074" y="2333"/>
                  <a:pt x="3074" y="2276"/>
                </a:cubicBezTo>
                <a:cubicBezTo>
                  <a:pt x="3074" y="2222"/>
                  <a:pt x="3061" y="2181"/>
                  <a:pt x="3037" y="2153"/>
                </a:cubicBezTo>
                <a:cubicBezTo>
                  <a:pt x="3012" y="2125"/>
                  <a:pt x="2981" y="2111"/>
                  <a:pt x="2945" y="2111"/>
                </a:cubicBezTo>
                <a:cubicBezTo>
                  <a:pt x="2907" y="2111"/>
                  <a:pt x="2876" y="2125"/>
                  <a:pt x="2852" y="2153"/>
                </a:cubicBezTo>
                <a:cubicBezTo>
                  <a:pt x="2827" y="2180"/>
                  <a:pt x="2815" y="2222"/>
                  <a:pt x="2815" y="2278"/>
                </a:cubicBezTo>
                <a:close/>
                <a:moveTo>
                  <a:pt x="3494" y="2058"/>
                </a:moveTo>
                <a:lnTo>
                  <a:pt x="3494" y="2248"/>
                </a:lnTo>
                <a:cubicBezTo>
                  <a:pt x="3518" y="2248"/>
                  <a:pt x="3535" y="2244"/>
                  <a:pt x="3544" y="2235"/>
                </a:cubicBezTo>
                <a:cubicBezTo>
                  <a:pt x="3554" y="2226"/>
                  <a:pt x="3568" y="2199"/>
                  <a:pt x="3586" y="2155"/>
                </a:cubicBezTo>
                <a:cubicBezTo>
                  <a:pt x="3603" y="2113"/>
                  <a:pt x="3618" y="2087"/>
                  <a:pt x="3632" y="2075"/>
                </a:cubicBezTo>
                <a:cubicBezTo>
                  <a:pt x="3646" y="2064"/>
                  <a:pt x="3667" y="2058"/>
                  <a:pt x="3697" y="2058"/>
                </a:cubicBezTo>
                <a:lnTo>
                  <a:pt x="3724" y="2058"/>
                </a:lnTo>
                <a:lnTo>
                  <a:pt x="3724" y="2120"/>
                </a:lnTo>
                <a:lnTo>
                  <a:pt x="3704" y="2119"/>
                </a:lnTo>
                <a:cubicBezTo>
                  <a:pt x="3684" y="2119"/>
                  <a:pt x="3671" y="2122"/>
                  <a:pt x="3666" y="2128"/>
                </a:cubicBezTo>
                <a:cubicBezTo>
                  <a:pt x="3660" y="2134"/>
                  <a:pt x="3651" y="2152"/>
                  <a:pt x="3639" y="2182"/>
                </a:cubicBezTo>
                <a:cubicBezTo>
                  <a:pt x="3628" y="2211"/>
                  <a:pt x="3618" y="2231"/>
                  <a:pt x="3609" y="2242"/>
                </a:cubicBezTo>
                <a:cubicBezTo>
                  <a:pt x="3600" y="2253"/>
                  <a:pt x="3585" y="2263"/>
                  <a:pt x="3565" y="2272"/>
                </a:cubicBezTo>
                <a:cubicBezTo>
                  <a:pt x="3597" y="2281"/>
                  <a:pt x="3629" y="2311"/>
                  <a:pt x="3659" y="2362"/>
                </a:cubicBezTo>
                <a:lnTo>
                  <a:pt x="3741" y="2498"/>
                </a:lnTo>
                <a:lnTo>
                  <a:pt x="3659" y="2498"/>
                </a:lnTo>
                <a:lnTo>
                  <a:pt x="3580" y="2362"/>
                </a:lnTo>
                <a:cubicBezTo>
                  <a:pt x="3563" y="2334"/>
                  <a:pt x="3549" y="2316"/>
                  <a:pt x="3537" y="2308"/>
                </a:cubicBezTo>
                <a:cubicBezTo>
                  <a:pt x="3525" y="2299"/>
                  <a:pt x="3511" y="2295"/>
                  <a:pt x="3494" y="2295"/>
                </a:cubicBezTo>
                <a:lnTo>
                  <a:pt x="3494" y="2498"/>
                </a:lnTo>
                <a:lnTo>
                  <a:pt x="3418" y="2498"/>
                </a:lnTo>
                <a:lnTo>
                  <a:pt x="3418" y="2295"/>
                </a:lnTo>
                <a:cubicBezTo>
                  <a:pt x="3401" y="2295"/>
                  <a:pt x="3387" y="2299"/>
                  <a:pt x="3375" y="2307"/>
                </a:cubicBezTo>
                <a:cubicBezTo>
                  <a:pt x="3363" y="2316"/>
                  <a:pt x="3349" y="2334"/>
                  <a:pt x="3332" y="2362"/>
                </a:cubicBezTo>
                <a:lnTo>
                  <a:pt x="3252" y="2498"/>
                </a:lnTo>
                <a:lnTo>
                  <a:pt x="3170" y="2498"/>
                </a:lnTo>
                <a:lnTo>
                  <a:pt x="3252" y="2362"/>
                </a:lnTo>
                <a:cubicBezTo>
                  <a:pt x="3283" y="2311"/>
                  <a:pt x="3314" y="2281"/>
                  <a:pt x="3346" y="2272"/>
                </a:cubicBezTo>
                <a:cubicBezTo>
                  <a:pt x="3324" y="2262"/>
                  <a:pt x="3309" y="2251"/>
                  <a:pt x="3300" y="2239"/>
                </a:cubicBezTo>
                <a:cubicBezTo>
                  <a:pt x="3291" y="2227"/>
                  <a:pt x="3278" y="2198"/>
                  <a:pt x="3260" y="2153"/>
                </a:cubicBezTo>
                <a:cubicBezTo>
                  <a:pt x="3254" y="2138"/>
                  <a:pt x="3248" y="2128"/>
                  <a:pt x="3241" y="2125"/>
                </a:cubicBezTo>
                <a:cubicBezTo>
                  <a:pt x="3234" y="2122"/>
                  <a:pt x="3223" y="2120"/>
                  <a:pt x="3209" y="2120"/>
                </a:cubicBezTo>
                <a:cubicBezTo>
                  <a:pt x="3206" y="2120"/>
                  <a:pt x="3198" y="2120"/>
                  <a:pt x="3187" y="2120"/>
                </a:cubicBezTo>
                <a:lnTo>
                  <a:pt x="3187" y="2058"/>
                </a:lnTo>
                <a:lnTo>
                  <a:pt x="3198" y="2058"/>
                </a:lnTo>
                <a:cubicBezTo>
                  <a:pt x="3226" y="2058"/>
                  <a:pt x="3247" y="2060"/>
                  <a:pt x="3258" y="2064"/>
                </a:cubicBezTo>
                <a:cubicBezTo>
                  <a:pt x="3270" y="2067"/>
                  <a:pt x="3280" y="2074"/>
                  <a:pt x="3290" y="2086"/>
                </a:cubicBezTo>
                <a:cubicBezTo>
                  <a:pt x="3299" y="2097"/>
                  <a:pt x="3311" y="2120"/>
                  <a:pt x="3326" y="2155"/>
                </a:cubicBezTo>
                <a:cubicBezTo>
                  <a:pt x="3343" y="2199"/>
                  <a:pt x="3357" y="2225"/>
                  <a:pt x="3367" y="2234"/>
                </a:cubicBezTo>
                <a:cubicBezTo>
                  <a:pt x="3376" y="2243"/>
                  <a:pt x="3393" y="2248"/>
                  <a:pt x="3418" y="2248"/>
                </a:cubicBezTo>
                <a:lnTo>
                  <a:pt x="3418" y="2058"/>
                </a:lnTo>
                <a:lnTo>
                  <a:pt x="3494" y="2058"/>
                </a:lnTo>
                <a:close/>
                <a:moveTo>
                  <a:pt x="3853" y="2058"/>
                </a:moveTo>
                <a:lnTo>
                  <a:pt x="4159" y="2058"/>
                </a:lnTo>
                <a:lnTo>
                  <a:pt x="4159" y="2437"/>
                </a:lnTo>
                <a:lnTo>
                  <a:pt x="4207" y="2437"/>
                </a:lnTo>
                <a:lnTo>
                  <a:pt x="4207" y="2622"/>
                </a:lnTo>
                <a:lnTo>
                  <a:pt x="4146" y="2622"/>
                </a:lnTo>
                <a:lnTo>
                  <a:pt x="4146" y="2498"/>
                </a:lnTo>
                <a:lnTo>
                  <a:pt x="3799" y="2498"/>
                </a:lnTo>
                <a:lnTo>
                  <a:pt x="3799" y="2622"/>
                </a:lnTo>
                <a:lnTo>
                  <a:pt x="3738" y="2622"/>
                </a:lnTo>
                <a:lnTo>
                  <a:pt x="3738" y="2437"/>
                </a:lnTo>
                <a:lnTo>
                  <a:pt x="3777" y="2437"/>
                </a:lnTo>
                <a:cubicBezTo>
                  <a:pt x="3830" y="2366"/>
                  <a:pt x="3855" y="2240"/>
                  <a:pt x="3853" y="2058"/>
                </a:cubicBezTo>
                <a:close/>
                <a:moveTo>
                  <a:pt x="3915" y="2120"/>
                </a:moveTo>
                <a:cubicBezTo>
                  <a:pt x="3909" y="2263"/>
                  <a:pt x="3887" y="2368"/>
                  <a:pt x="3848" y="2437"/>
                </a:cubicBezTo>
                <a:lnTo>
                  <a:pt x="4085" y="2437"/>
                </a:lnTo>
                <a:lnTo>
                  <a:pt x="4085" y="2120"/>
                </a:lnTo>
                <a:lnTo>
                  <a:pt x="3915" y="2120"/>
                </a:lnTo>
                <a:close/>
                <a:moveTo>
                  <a:pt x="4588" y="2356"/>
                </a:moveTo>
                <a:lnTo>
                  <a:pt x="4665" y="2366"/>
                </a:lnTo>
                <a:cubicBezTo>
                  <a:pt x="4653" y="2411"/>
                  <a:pt x="4631" y="2445"/>
                  <a:pt x="4598" y="2470"/>
                </a:cubicBezTo>
                <a:cubicBezTo>
                  <a:pt x="4565" y="2495"/>
                  <a:pt x="4523" y="2507"/>
                  <a:pt x="4472" y="2507"/>
                </a:cubicBezTo>
                <a:cubicBezTo>
                  <a:pt x="4408" y="2507"/>
                  <a:pt x="4358" y="2487"/>
                  <a:pt x="4320" y="2448"/>
                </a:cubicBezTo>
                <a:cubicBezTo>
                  <a:pt x="4283" y="2409"/>
                  <a:pt x="4264" y="2353"/>
                  <a:pt x="4264" y="2282"/>
                </a:cubicBezTo>
                <a:cubicBezTo>
                  <a:pt x="4264" y="2208"/>
                  <a:pt x="4283" y="2151"/>
                  <a:pt x="4321" y="2110"/>
                </a:cubicBezTo>
                <a:cubicBezTo>
                  <a:pt x="4359" y="2069"/>
                  <a:pt x="4408" y="2049"/>
                  <a:pt x="4468" y="2049"/>
                </a:cubicBezTo>
                <a:cubicBezTo>
                  <a:pt x="4527" y="2049"/>
                  <a:pt x="4575" y="2069"/>
                  <a:pt x="4612" y="2109"/>
                </a:cubicBezTo>
                <a:cubicBezTo>
                  <a:pt x="4649" y="2149"/>
                  <a:pt x="4668" y="2205"/>
                  <a:pt x="4668" y="2277"/>
                </a:cubicBezTo>
                <a:cubicBezTo>
                  <a:pt x="4668" y="2282"/>
                  <a:pt x="4667" y="2288"/>
                  <a:pt x="4667" y="2297"/>
                </a:cubicBezTo>
                <a:lnTo>
                  <a:pt x="4340" y="2297"/>
                </a:lnTo>
                <a:cubicBezTo>
                  <a:pt x="4343" y="2345"/>
                  <a:pt x="4356" y="2382"/>
                  <a:pt x="4381" y="2408"/>
                </a:cubicBezTo>
                <a:cubicBezTo>
                  <a:pt x="4405" y="2433"/>
                  <a:pt x="4436" y="2446"/>
                  <a:pt x="4472" y="2446"/>
                </a:cubicBezTo>
                <a:cubicBezTo>
                  <a:pt x="4500" y="2446"/>
                  <a:pt x="4523" y="2439"/>
                  <a:pt x="4542" y="2425"/>
                </a:cubicBezTo>
                <a:cubicBezTo>
                  <a:pt x="4562" y="2410"/>
                  <a:pt x="4577" y="2387"/>
                  <a:pt x="4588" y="2356"/>
                </a:cubicBezTo>
                <a:close/>
                <a:moveTo>
                  <a:pt x="4344" y="2236"/>
                </a:moveTo>
                <a:lnTo>
                  <a:pt x="4589" y="2236"/>
                </a:lnTo>
                <a:cubicBezTo>
                  <a:pt x="4586" y="2199"/>
                  <a:pt x="4576" y="2172"/>
                  <a:pt x="4561" y="2153"/>
                </a:cubicBezTo>
                <a:cubicBezTo>
                  <a:pt x="4537" y="2125"/>
                  <a:pt x="4506" y="2110"/>
                  <a:pt x="4469" y="2110"/>
                </a:cubicBezTo>
                <a:cubicBezTo>
                  <a:pt x="4435" y="2110"/>
                  <a:pt x="4406" y="2122"/>
                  <a:pt x="4383" y="2144"/>
                </a:cubicBezTo>
                <a:cubicBezTo>
                  <a:pt x="4360" y="2167"/>
                  <a:pt x="4347" y="2198"/>
                  <a:pt x="4344" y="2236"/>
                </a:cubicBezTo>
                <a:close/>
                <a:moveTo>
                  <a:pt x="4759" y="2058"/>
                </a:moveTo>
                <a:lnTo>
                  <a:pt x="4834" y="2058"/>
                </a:lnTo>
                <a:lnTo>
                  <a:pt x="4834" y="2241"/>
                </a:lnTo>
                <a:lnTo>
                  <a:pt x="5040" y="2241"/>
                </a:lnTo>
                <a:lnTo>
                  <a:pt x="5040" y="2058"/>
                </a:lnTo>
                <a:lnTo>
                  <a:pt x="5115" y="2058"/>
                </a:lnTo>
                <a:lnTo>
                  <a:pt x="5115" y="2498"/>
                </a:lnTo>
                <a:lnTo>
                  <a:pt x="5040" y="2498"/>
                </a:lnTo>
                <a:lnTo>
                  <a:pt x="5040" y="2303"/>
                </a:lnTo>
                <a:lnTo>
                  <a:pt x="4834" y="2303"/>
                </a:lnTo>
                <a:lnTo>
                  <a:pt x="4834" y="2498"/>
                </a:lnTo>
                <a:lnTo>
                  <a:pt x="4759" y="2498"/>
                </a:lnTo>
                <a:lnTo>
                  <a:pt x="4759" y="2058"/>
                </a:lnTo>
                <a:close/>
                <a:moveTo>
                  <a:pt x="5227" y="2058"/>
                </a:moveTo>
                <a:lnTo>
                  <a:pt x="5301" y="2058"/>
                </a:lnTo>
                <a:lnTo>
                  <a:pt x="5301" y="2394"/>
                </a:lnTo>
                <a:lnTo>
                  <a:pt x="5508" y="2058"/>
                </a:lnTo>
                <a:lnTo>
                  <a:pt x="5588" y="2058"/>
                </a:lnTo>
                <a:lnTo>
                  <a:pt x="5588" y="2498"/>
                </a:lnTo>
                <a:lnTo>
                  <a:pt x="5514" y="2498"/>
                </a:lnTo>
                <a:lnTo>
                  <a:pt x="5514" y="2165"/>
                </a:lnTo>
                <a:lnTo>
                  <a:pt x="5307" y="2498"/>
                </a:lnTo>
                <a:lnTo>
                  <a:pt x="5227" y="2498"/>
                </a:lnTo>
                <a:lnTo>
                  <a:pt x="5227" y="2058"/>
                </a:lnTo>
                <a:close/>
                <a:moveTo>
                  <a:pt x="5999" y="2356"/>
                </a:moveTo>
                <a:lnTo>
                  <a:pt x="6076" y="2366"/>
                </a:lnTo>
                <a:cubicBezTo>
                  <a:pt x="6064" y="2411"/>
                  <a:pt x="6042" y="2445"/>
                  <a:pt x="6009" y="2470"/>
                </a:cubicBezTo>
                <a:cubicBezTo>
                  <a:pt x="5977" y="2495"/>
                  <a:pt x="5935" y="2507"/>
                  <a:pt x="5884" y="2507"/>
                </a:cubicBezTo>
                <a:cubicBezTo>
                  <a:pt x="5820" y="2507"/>
                  <a:pt x="5769" y="2487"/>
                  <a:pt x="5731" y="2448"/>
                </a:cubicBezTo>
                <a:cubicBezTo>
                  <a:pt x="5694" y="2409"/>
                  <a:pt x="5675" y="2353"/>
                  <a:pt x="5675" y="2282"/>
                </a:cubicBezTo>
                <a:cubicBezTo>
                  <a:pt x="5675" y="2208"/>
                  <a:pt x="5694" y="2151"/>
                  <a:pt x="5732" y="2110"/>
                </a:cubicBezTo>
                <a:cubicBezTo>
                  <a:pt x="5770" y="2069"/>
                  <a:pt x="5819" y="2049"/>
                  <a:pt x="5880" y="2049"/>
                </a:cubicBezTo>
                <a:cubicBezTo>
                  <a:pt x="5938" y="2049"/>
                  <a:pt x="5986" y="2069"/>
                  <a:pt x="6023" y="2109"/>
                </a:cubicBezTo>
                <a:cubicBezTo>
                  <a:pt x="6060" y="2149"/>
                  <a:pt x="6079" y="2205"/>
                  <a:pt x="6079" y="2277"/>
                </a:cubicBezTo>
                <a:cubicBezTo>
                  <a:pt x="6079" y="2282"/>
                  <a:pt x="6079" y="2288"/>
                  <a:pt x="6079" y="2297"/>
                </a:cubicBezTo>
                <a:lnTo>
                  <a:pt x="5751" y="2297"/>
                </a:lnTo>
                <a:cubicBezTo>
                  <a:pt x="5754" y="2345"/>
                  <a:pt x="5768" y="2382"/>
                  <a:pt x="5792" y="2408"/>
                </a:cubicBezTo>
                <a:cubicBezTo>
                  <a:pt x="5817" y="2433"/>
                  <a:pt x="5847" y="2446"/>
                  <a:pt x="5884" y="2446"/>
                </a:cubicBezTo>
                <a:cubicBezTo>
                  <a:pt x="5911" y="2446"/>
                  <a:pt x="5934" y="2439"/>
                  <a:pt x="5954" y="2425"/>
                </a:cubicBezTo>
                <a:cubicBezTo>
                  <a:pt x="5973" y="2410"/>
                  <a:pt x="5988" y="2387"/>
                  <a:pt x="5999" y="2356"/>
                </a:cubicBezTo>
                <a:close/>
                <a:moveTo>
                  <a:pt x="5756" y="2236"/>
                </a:moveTo>
                <a:lnTo>
                  <a:pt x="6000" y="2236"/>
                </a:lnTo>
                <a:cubicBezTo>
                  <a:pt x="5997" y="2199"/>
                  <a:pt x="5988" y="2172"/>
                  <a:pt x="5972" y="2153"/>
                </a:cubicBezTo>
                <a:cubicBezTo>
                  <a:pt x="5949" y="2125"/>
                  <a:pt x="5918" y="2110"/>
                  <a:pt x="5880" y="2110"/>
                </a:cubicBezTo>
                <a:cubicBezTo>
                  <a:pt x="5846" y="2110"/>
                  <a:pt x="5817" y="2122"/>
                  <a:pt x="5794" y="2144"/>
                </a:cubicBezTo>
                <a:cubicBezTo>
                  <a:pt x="5771" y="2167"/>
                  <a:pt x="5758" y="2198"/>
                  <a:pt x="5756" y="22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Freeform 13"/>
          <p:cNvSpPr>
            <a:spLocks noEditPoints="1"/>
          </p:cNvSpPr>
          <p:nvPr/>
        </p:nvSpPr>
        <p:spPr bwMode="auto">
          <a:xfrm>
            <a:off x="585788" y="5329238"/>
            <a:ext cx="1857375" cy="725488"/>
          </a:xfrm>
          <a:custGeom>
            <a:avLst/>
            <a:gdLst>
              <a:gd name="T0" fmla="*/ 631 w 6825"/>
              <a:gd name="T1" fmla="*/ 167 h 2667"/>
              <a:gd name="T2" fmla="*/ 631 w 6825"/>
              <a:gd name="T3" fmla="*/ 167 h 2667"/>
              <a:gd name="T4" fmla="*/ 1428 w 6825"/>
              <a:gd name="T5" fmla="*/ 775 h 2667"/>
              <a:gd name="T6" fmla="*/ 1428 w 6825"/>
              <a:gd name="T7" fmla="*/ 389 h 2667"/>
              <a:gd name="T8" fmla="*/ 1330 w 6825"/>
              <a:gd name="T9" fmla="*/ 514 h 2667"/>
              <a:gd name="T10" fmla="*/ 2079 w 6825"/>
              <a:gd name="T11" fmla="*/ 589 h 2667"/>
              <a:gd name="T12" fmla="*/ 1843 w 6825"/>
              <a:gd name="T13" fmla="*/ 387 h 2667"/>
              <a:gd name="T14" fmla="*/ 2456 w 6825"/>
              <a:gd name="T15" fmla="*/ 616 h 2667"/>
              <a:gd name="T16" fmla="*/ 2370 w 6825"/>
              <a:gd name="T17" fmla="*/ 261 h 2667"/>
              <a:gd name="T18" fmla="*/ 2812 w 6825"/>
              <a:gd name="T19" fmla="*/ 236 h 2667"/>
              <a:gd name="T20" fmla="*/ 3466 w 6825"/>
              <a:gd name="T21" fmla="*/ 354 h 2667"/>
              <a:gd name="T22" fmla="*/ 3648 w 6825"/>
              <a:gd name="T23" fmla="*/ 204 h 2667"/>
              <a:gd name="T24" fmla="*/ 3373 w 6825"/>
              <a:gd name="T25" fmla="*/ 488 h 2667"/>
              <a:gd name="T26" fmla="*/ 4146 w 6825"/>
              <a:gd name="T27" fmla="*/ 167 h 2667"/>
              <a:gd name="T28" fmla="*/ 4636 w 6825"/>
              <a:gd name="T29" fmla="*/ 167 h 2667"/>
              <a:gd name="T30" fmla="*/ 5106 w 6825"/>
              <a:gd name="T31" fmla="*/ 514 h 2667"/>
              <a:gd name="T32" fmla="*/ 4833 w 6825"/>
              <a:gd name="T33" fmla="*/ 261 h 2667"/>
              <a:gd name="T34" fmla="*/ 5293 w 6825"/>
              <a:gd name="T35" fmla="*/ 607 h 2667"/>
              <a:gd name="T36" fmla="*/ 5761 w 6825"/>
              <a:gd name="T37" fmla="*/ 412 h 2667"/>
              <a:gd name="T38" fmla="*/ 6182 w 6825"/>
              <a:gd name="T39" fmla="*/ 557 h 2667"/>
              <a:gd name="T40" fmla="*/ 6595 w 6825"/>
              <a:gd name="T41" fmla="*/ 350 h 2667"/>
              <a:gd name="T42" fmla="*/ 286 w 6825"/>
              <a:gd name="T43" fmla="*/ 1552 h 2667"/>
              <a:gd name="T44" fmla="*/ 636 w 6825"/>
              <a:gd name="T45" fmla="*/ 1165 h 2667"/>
              <a:gd name="T46" fmla="*/ 877 w 6825"/>
              <a:gd name="T47" fmla="*/ 1208 h 2667"/>
              <a:gd name="T48" fmla="*/ 1008 w 6825"/>
              <a:gd name="T49" fmla="*/ 1113 h 2667"/>
              <a:gd name="T50" fmla="*/ 1510 w 6825"/>
              <a:gd name="T51" fmla="*/ 1459 h 2667"/>
              <a:gd name="T52" fmla="*/ 2290 w 6825"/>
              <a:gd name="T53" fmla="*/ 1677 h 2667"/>
              <a:gd name="T54" fmla="*/ 2168 w 6825"/>
              <a:gd name="T55" fmla="*/ 1175 h 2667"/>
              <a:gd name="T56" fmla="*/ 2372 w 6825"/>
              <a:gd name="T57" fmla="*/ 1113 h 2667"/>
              <a:gd name="T58" fmla="*/ 3099 w 6825"/>
              <a:gd name="T59" fmla="*/ 1375 h 2667"/>
              <a:gd name="T60" fmla="*/ 3318 w 6825"/>
              <a:gd name="T61" fmla="*/ 1165 h 2667"/>
              <a:gd name="T62" fmla="*/ 3558 w 6825"/>
              <a:gd name="T63" fmla="*/ 1208 h 2667"/>
              <a:gd name="T64" fmla="*/ 3935 w 6825"/>
              <a:gd name="T65" fmla="*/ 1104 h 2667"/>
              <a:gd name="T66" fmla="*/ 4179 w 6825"/>
              <a:gd name="T67" fmla="*/ 1113 h 2667"/>
              <a:gd name="T68" fmla="*/ 4400 w 6825"/>
              <a:gd name="T69" fmla="*/ 1237 h 2667"/>
              <a:gd name="T70" fmla="*/ 4532 w 6825"/>
              <a:gd name="T71" fmla="*/ 1333 h 2667"/>
              <a:gd name="T72" fmla="*/ 4738 w 6825"/>
              <a:gd name="T73" fmla="*/ 1501 h 2667"/>
              <a:gd name="T74" fmla="*/ 5006 w 6825"/>
              <a:gd name="T75" fmla="*/ 1336 h 2667"/>
              <a:gd name="T76" fmla="*/ 5331 w 6825"/>
              <a:gd name="T77" fmla="*/ 1291 h 2667"/>
              <a:gd name="T78" fmla="*/ 95 w 6825"/>
              <a:gd name="T79" fmla="*/ 2076 h 2667"/>
              <a:gd name="T80" fmla="*/ 309 w 6825"/>
              <a:gd name="T81" fmla="*/ 2337 h 2667"/>
              <a:gd name="T82" fmla="*/ 540 w 6825"/>
              <a:gd name="T83" fmla="*/ 2405 h 2667"/>
              <a:gd name="T84" fmla="*/ 1198 w 6825"/>
              <a:gd name="T85" fmla="*/ 2121 h 2667"/>
              <a:gd name="T86" fmla="*/ 1743 w 6825"/>
              <a:gd name="T87" fmla="*/ 2160 h 2667"/>
              <a:gd name="T88" fmla="*/ 1654 w 6825"/>
              <a:gd name="T89" fmla="*/ 2405 h 2667"/>
              <a:gd name="T90" fmla="*/ 2139 w 6825"/>
              <a:gd name="T91" fmla="*/ 2481 h 2667"/>
              <a:gd name="T92" fmla="*/ 1903 w 6825"/>
              <a:gd name="T93" fmla="*/ 2279 h 2667"/>
              <a:gd name="T94" fmla="*/ 2326 w 6825"/>
              <a:gd name="T95" fmla="*/ 2498 h 2667"/>
              <a:gd name="T96" fmla="*/ 2498 w 6825"/>
              <a:gd name="T97" fmla="*/ 2437 h 2667"/>
              <a:gd name="T98" fmla="*/ 3150 w 6825"/>
              <a:gd name="T99" fmla="*/ 2272 h 2667"/>
              <a:gd name="T100" fmla="*/ 2945 w 6825"/>
              <a:gd name="T101" fmla="*/ 2111 h 2667"/>
              <a:gd name="T102" fmla="*/ 3666 w 6825"/>
              <a:gd name="T103" fmla="*/ 2129 h 2667"/>
              <a:gd name="T104" fmla="*/ 3418 w 6825"/>
              <a:gd name="T105" fmla="*/ 2295 h 2667"/>
              <a:gd name="T106" fmla="*/ 3187 w 6825"/>
              <a:gd name="T107" fmla="*/ 2059 h 2667"/>
              <a:gd name="T108" fmla="*/ 4207 w 6825"/>
              <a:gd name="T109" fmla="*/ 2437 h 2667"/>
              <a:gd name="T110" fmla="*/ 4085 w 6825"/>
              <a:gd name="T111" fmla="*/ 2437 h 2667"/>
              <a:gd name="T112" fmla="*/ 4668 w 6825"/>
              <a:gd name="T113" fmla="*/ 2278 h 2667"/>
              <a:gd name="T114" fmla="*/ 4344 w 6825"/>
              <a:gd name="T115" fmla="*/ 2237 h 2667"/>
              <a:gd name="T116" fmla="*/ 4759 w 6825"/>
              <a:gd name="T117" fmla="*/ 2498 h 2667"/>
              <a:gd name="T118" fmla="*/ 5227 w 6825"/>
              <a:gd name="T119" fmla="*/ 2059 h 2667"/>
              <a:gd name="T120" fmla="*/ 5751 w 6825"/>
              <a:gd name="T121" fmla="*/ 2298 h 2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25" h="2667">
                <a:moveTo>
                  <a:pt x="33" y="0"/>
                </a:moveTo>
                <a:lnTo>
                  <a:pt x="106" y="0"/>
                </a:lnTo>
                <a:lnTo>
                  <a:pt x="106" y="480"/>
                </a:lnTo>
                <a:lnTo>
                  <a:pt x="429" y="0"/>
                </a:lnTo>
                <a:lnTo>
                  <a:pt x="508" y="0"/>
                </a:lnTo>
                <a:lnTo>
                  <a:pt x="508" y="607"/>
                </a:lnTo>
                <a:lnTo>
                  <a:pt x="435" y="607"/>
                </a:lnTo>
                <a:lnTo>
                  <a:pt x="435" y="128"/>
                </a:lnTo>
                <a:lnTo>
                  <a:pt x="113" y="607"/>
                </a:lnTo>
                <a:lnTo>
                  <a:pt x="33" y="607"/>
                </a:lnTo>
                <a:lnTo>
                  <a:pt x="33" y="0"/>
                </a:lnTo>
                <a:close/>
                <a:moveTo>
                  <a:pt x="631" y="167"/>
                </a:moveTo>
                <a:lnTo>
                  <a:pt x="705" y="167"/>
                </a:lnTo>
                <a:lnTo>
                  <a:pt x="705" y="350"/>
                </a:lnTo>
                <a:lnTo>
                  <a:pt x="912" y="350"/>
                </a:lnTo>
                <a:lnTo>
                  <a:pt x="912" y="167"/>
                </a:lnTo>
                <a:lnTo>
                  <a:pt x="986" y="167"/>
                </a:lnTo>
                <a:lnTo>
                  <a:pt x="986" y="607"/>
                </a:lnTo>
                <a:lnTo>
                  <a:pt x="912" y="607"/>
                </a:lnTo>
                <a:lnTo>
                  <a:pt x="912" y="412"/>
                </a:lnTo>
                <a:lnTo>
                  <a:pt x="705" y="412"/>
                </a:lnTo>
                <a:lnTo>
                  <a:pt x="705" y="607"/>
                </a:lnTo>
                <a:lnTo>
                  <a:pt x="631" y="607"/>
                </a:lnTo>
                <a:lnTo>
                  <a:pt x="631" y="167"/>
                </a:lnTo>
                <a:close/>
                <a:moveTo>
                  <a:pt x="1354" y="0"/>
                </a:moveTo>
                <a:lnTo>
                  <a:pt x="1428" y="0"/>
                </a:lnTo>
                <a:lnTo>
                  <a:pt x="1428" y="210"/>
                </a:lnTo>
                <a:cubicBezTo>
                  <a:pt x="1444" y="193"/>
                  <a:pt x="1461" y="180"/>
                  <a:pt x="1479" y="171"/>
                </a:cubicBezTo>
                <a:cubicBezTo>
                  <a:pt x="1498" y="162"/>
                  <a:pt x="1517" y="158"/>
                  <a:pt x="1539" y="158"/>
                </a:cubicBezTo>
                <a:cubicBezTo>
                  <a:pt x="1591" y="158"/>
                  <a:pt x="1632" y="180"/>
                  <a:pt x="1662" y="223"/>
                </a:cubicBezTo>
                <a:cubicBezTo>
                  <a:pt x="1693" y="266"/>
                  <a:pt x="1708" y="321"/>
                  <a:pt x="1708" y="386"/>
                </a:cubicBezTo>
                <a:cubicBezTo>
                  <a:pt x="1708" y="455"/>
                  <a:pt x="1691" y="510"/>
                  <a:pt x="1659" y="552"/>
                </a:cubicBezTo>
                <a:cubicBezTo>
                  <a:pt x="1626" y="595"/>
                  <a:pt x="1585" y="616"/>
                  <a:pt x="1536" y="616"/>
                </a:cubicBezTo>
                <a:cubicBezTo>
                  <a:pt x="1521" y="616"/>
                  <a:pt x="1504" y="613"/>
                  <a:pt x="1488" y="608"/>
                </a:cubicBezTo>
                <a:cubicBezTo>
                  <a:pt x="1471" y="603"/>
                  <a:pt x="1452" y="590"/>
                  <a:pt x="1428" y="568"/>
                </a:cubicBezTo>
                <a:lnTo>
                  <a:pt x="1428" y="775"/>
                </a:lnTo>
                <a:lnTo>
                  <a:pt x="1354" y="775"/>
                </a:lnTo>
                <a:lnTo>
                  <a:pt x="1354" y="568"/>
                </a:lnTo>
                <a:cubicBezTo>
                  <a:pt x="1339" y="584"/>
                  <a:pt x="1323" y="596"/>
                  <a:pt x="1305" y="604"/>
                </a:cubicBezTo>
                <a:cubicBezTo>
                  <a:pt x="1286" y="612"/>
                  <a:pt x="1267" y="616"/>
                  <a:pt x="1246" y="616"/>
                </a:cubicBezTo>
                <a:cubicBezTo>
                  <a:pt x="1200" y="616"/>
                  <a:pt x="1160" y="596"/>
                  <a:pt x="1125" y="555"/>
                </a:cubicBezTo>
                <a:cubicBezTo>
                  <a:pt x="1091" y="515"/>
                  <a:pt x="1074" y="457"/>
                  <a:pt x="1074" y="382"/>
                </a:cubicBezTo>
                <a:cubicBezTo>
                  <a:pt x="1074" y="319"/>
                  <a:pt x="1089" y="265"/>
                  <a:pt x="1120" y="222"/>
                </a:cubicBezTo>
                <a:cubicBezTo>
                  <a:pt x="1152" y="179"/>
                  <a:pt x="1193" y="158"/>
                  <a:pt x="1246" y="158"/>
                </a:cubicBezTo>
                <a:cubicBezTo>
                  <a:pt x="1268" y="158"/>
                  <a:pt x="1288" y="162"/>
                  <a:pt x="1306" y="171"/>
                </a:cubicBezTo>
                <a:cubicBezTo>
                  <a:pt x="1324" y="180"/>
                  <a:pt x="1340" y="193"/>
                  <a:pt x="1354" y="210"/>
                </a:cubicBezTo>
                <a:lnTo>
                  <a:pt x="1354" y="0"/>
                </a:lnTo>
                <a:close/>
                <a:moveTo>
                  <a:pt x="1428" y="389"/>
                </a:moveTo>
                <a:cubicBezTo>
                  <a:pt x="1428" y="455"/>
                  <a:pt x="1437" y="499"/>
                  <a:pt x="1455" y="522"/>
                </a:cubicBezTo>
                <a:cubicBezTo>
                  <a:pt x="1473" y="544"/>
                  <a:pt x="1496" y="556"/>
                  <a:pt x="1523" y="556"/>
                </a:cubicBezTo>
                <a:cubicBezTo>
                  <a:pt x="1553" y="556"/>
                  <a:pt x="1579" y="542"/>
                  <a:pt x="1601" y="514"/>
                </a:cubicBezTo>
                <a:cubicBezTo>
                  <a:pt x="1622" y="486"/>
                  <a:pt x="1632" y="443"/>
                  <a:pt x="1632" y="384"/>
                </a:cubicBezTo>
                <a:cubicBezTo>
                  <a:pt x="1632" y="328"/>
                  <a:pt x="1623" y="287"/>
                  <a:pt x="1603" y="260"/>
                </a:cubicBezTo>
                <a:cubicBezTo>
                  <a:pt x="1583" y="232"/>
                  <a:pt x="1558" y="219"/>
                  <a:pt x="1527" y="219"/>
                </a:cubicBezTo>
                <a:cubicBezTo>
                  <a:pt x="1494" y="219"/>
                  <a:pt x="1470" y="233"/>
                  <a:pt x="1453" y="261"/>
                </a:cubicBezTo>
                <a:cubicBezTo>
                  <a:pt x="1436" y="290"/>
                  <a:pt x="1428" y="332"/>
                  <a:pt x="1428" y="389"/>
                </a:cubicBezTo>
                <a:close/>
                <a:moveTo>
                  <a:pt x="1150" y="380"/>
                </a:moveTo>
                <a:cubicBezTo>
                  <a:pt x="1150" y="442"/>
                  <a:pt x="1160" y="487"/>
                  <a:pt x="1181" y="514"/>
                </a:cubicBezTo>
                <a:cubicBezTo>
                  <a:pt x="1202" y="541"/>
                  <a:pt x="1227" y="555"/>
                  <a:pt x="1258" y="555"/>
                </a:cubicBezTo>
                <a:cubicBezTo>
                  <a:pt x="1290" y="555"/>
                  <a:pt x="1315" y="541"/>
                  <a:pt x="1330" y="514"/>
                </a:cubicBezTo>
                <a:cubicBezTo>
                  <a:pt x="1346" y="487"/>
                  <a:pt x="1354" y="446"/>
                  <a:pt x="1354" y="392"/>
                </a:cubicBezTo>
                <a:cubicBezTo>
                  <a:pt x="1354" y="334"/>
                  <a:pt x="1346" y="291"/>
                  <a:pt x="1329" y="262"/>
                </a:cubicBezTo>
                <a:cubicBezTo>
                  <a:pt x="1312" y="233"/>
                  <a:pt x="1287" y="219"/>
                  <a:pt x="1253" y="219"/>
                </a:cubicBezTo>
                <a:cubicBezTo>
                  <a:pt x="1223" y="219"/>
                  <a:pt x="1198" y="233"/>
                  <a:pt x="1179" y="261"/>
                </a:cubicBezTo>
                <a:cubicBezTo>
                  <a:pt x="1159" y="289"/>
                  <a:pt x="1150" y="329"/>
                  <a:pt x="1150" y="380"/>
                </a:cubicBezTo>
                <a:close/>
                <a:moveTo>
                  <a:pt x="1767" y="387"/>
                </a:moveTo>
                <a:cubicBezTo>
                  <a:pt x="1767" y="306"/>
                  <a:pt x="1790" y="246"/>
                  <a:pt x="1835" y="206"/>
                </a:cubicBezTo>
                <a:cubicBezTo>
                  <a:pt x="1872" y="174"/>
                  <a:pt x="1919" y="158"/>
                  <a:pt x="1973" y="158"/>
                </a:cubicBezTo>
                <a:cubicBezTo>
                  <a:pt x="2033" y="158"/>
                  <a:pt x="2083" y="178"/>
                  <a:pt x="2121" y="217"/>
                </a:cubicBezTo>
                <a:cubicBezTo>
                  <a:pt x="2159" y="256"/>
                  <a:pt x="2178" y="311"/>
                  <a:pt x="2178" y="381"/>
                </a:cubicBezTo>
                <a:cubicBezTo>
                  <a:pt x="2178" y="437"/>
                  <a:pt x="2170" y="481"/>
                  <a:pt x="2153" y="514"/>
                </a:cubicBezTo>
                <a:cubicBezTo>
                  <a:pt x="2136" y="546"/>
                  <a:pt x="2111" y="571"/>
                  <a:pt x="2079" y="589"/>
                </a:cubicBezTo>
                <a:cubicBezTo>
                  <a:pt x="2047" y="607"/>
                  <a:pt x="2011" y="616"/>
                  <a:pt x="1973" y="616"/>
                </a:cubicBezTo>
                <a:cubicBezTo>
                  <a:pt x="1911" y="616"/>
                  <a:pt x="1862" y="596"/>
                  <a:pt x="1824" y="557"/>
                </a:cubicBezTo>
                <a:cubicBezTo>
                  <a:pt x="1786" y="518"/>
                  <a:pt x="1767" y="461"/>
                  <a:pt x="1767" y="387"/>
                </a:cubicBezTo>
                <a:close/>
                <a:moveTo>
                  <a:pt x="1843" y="387"/>
                </a:moveTo>
                <a:cubicBezTo>
                  <a:pt x="1843" y="443"/>
                  <a:pt x="1855" y="485"/>
                  <a:pt x="1880" y="513"/>
                </a:cubicBezTo>
                <a:cubicBezTo>
                  <a:pt x="1905" y="541"/>
                  <a:pt x="1936" y="555"/>
                  <a:pt x="1973" y="555"/>
                </a:cubicBezTo>
                <a:cubicBezTo>
                  <a:pt x="2010" y="555"/>
                  <a:pt x="2041" y="541"/>
                  <a:pt x="2065" y="513"/>
                </a:cubicBezTo>
                <a:cubicBezTo>
                  <a:pt x="2090" y="485"/>
                  <a:pt x="2102" y="442"/>
                  <a:pt x="2102" y="385"/>
                </a:cubicBezTo>
                <a:cubicBezTo>
                  <a:pt x="2102" y="330"/>
                  <a:pt x="2090" y="289"/>
                  <a:pt x="2065" y="262"/>
                </a:cubicBezTo>
                <a:cubicBezTo>
                  <a:pt x="2040" y="234"/>
                  <a:pt x="2010" y="220"/>
                  <a:pt x="1973" y="220"/>
                </a:cubicBezTo>
                <a:cubicBezTo>
                  <a:pt x="1936" y="220"/>
                  <a:pt x="1905" y="233"/>
                  <a:pt x="1880" y="261"/>
                </a:cubicBezTo>
                <a:cubicBezTo>
                  <a:pt x="1855" y="289"/>
                  <a:pt x="1843" y="331"/>
                  <a:pt x="1843" y="387"/>
                </a:cubicBezTo>
                <a:close/>
                <a:moveTo>
                  <a:pt x="2266" y="775"/>
                </a:moveTo>
                <a:lnTo>
                  <a:pt x="2266" y="167"/>
                </a:lnTo>
                <a:lnTo>
                  <a:pt x="2333" y="167"/>
                </a:lnTo>
                <a:lnTo>
                  <a:pt x="2333" y="225"/>
                </a:lnTo>
                <a:cubicBezTo>
                  <a:pt x="2349" y="203"/>
                  <a:pt x="2368" y="186"/>
                  <a:pt x="2388" y="175"/>
                </a:cubicBezTo>
                <a:cubicBezTo>
                  <a:pt x="2408" y="163"/>
                  <a:pt x="2432" y="158"/>
                  <a:pt x="2461" y="158"/>
                </a:cubicBezTo>
                <a:cubicBezTo>
                  <a:pt x="2498" y="158"/>
                  <a:pt x="2531" y="167"/>
                  <a:pt x="2560" y="187"/>
                </a:cubicBezTo>
                <a:cubicBezTo>
                  <a:pt x="2589" y="206"/>
                  <a:pt x="2610" y="233"/>
                  <a:pt x="2625" y="268"/>
                </a:cubicBezTo>
                <a:cubicBezTo>
                  <a:pt x="2639" y="303"/>
                  <a:pt x="2647" y="342"/>
                  <a:pt x="2647" y="384"/>
                </a:cubicBezTo>
                <a:cubicBezTo>
                  <a:pt x="2647" y="428"/>
                  <a:pt x="2639" y="469"/>
                  <a:pt x="2623" y="505"/>
                </a:cubicBezTo>
                <a:cubicBezTo>
                  <a:pt x="2607" y="541"/>
                  <a:pt x="2583" y="568"/>
                  <a:pt x="2552" y="587"/>
                </a:cubicBezTo>
                <a:cubicBezTo>
                  <a:pt x="2522" y="606"/>
                  <a:pt x="2489" y="616"/>
                  <a:pt x="2456" y="616"/>
                </a:cubicBezTo>
                <a:cubicBezTo>
                  <a:pt x="2431" y="616"/>
                  <a:pt x="2408" y="611"/>
                  <a:pt x="2389" y="600"/>
                </a:cubicBezTo>
                <a:cubicBezTo>
                  <a:pt x="2369" y="590"/>
                  <a:pt x="2353" y="577"/>
                  <a:pt x="2340" y="561"/>
                </a:cubicBezTo>
                <a:lnTo>
                  <a:pt x="2340" y="775"/>
                </a:lnTo>
                <a:lnTo>
                  <a:pt x="2266" y="775"/>
                </a:lnTo>
                <a:close/>
                <a:moveTo>
                  <a:pt x="2333" y="390"/>
                </a:moveTo>
                <a:cubicBezTo>
                  <a:pt x="2333" y="446"/>
                  <a:pt x="2345" y="487"/>
                  <a:pt x="2368" y="514"/>
                </a:cubicBezTo>
                <a:cubicBezTo>
                  <a:pt x="2391" y="541"/>
                  <a:pt x="2418" y="555"/>
                  <a:pt x="2451" y="555"/>
                </a:cubicBezTo>
                <a:cubicBezTo>
                  <a:pt x="2484" y="555"/>
                  <a:pt x="2512" y="541"/>
                  <a:pt x="2535" y="513"/>
                </a:cubicBezTo>
                <a:cubicBezTo>
                  <a:pt x="2559" y="485"/>
                  <a:pt x="2571" y="442"/>
                  <a:pt x="2571" y="383"/>
                </a:cubicBezTo>
                <a:cubicBezTo>
                  <a:pt x="2571" y="327"/>
                  <a:pt x="2559" y="286"/>
                  <a:pt x="2536" y="258"/>
                </a:cubicBezTo>
                <a:cubicBezTo>
                  <a:pt x="2513" y="230"/>
                  <a:pt x="2486" y="216"/>
                  <a:pt x="2454" y="216"/>
                </a:cubicBezTo>
                <a:cubicBezTo>
                  <a:pt x="2422" y="216"/>
                  <a:pt x="2394" y="231"/>
                  <a:pt x="2370" y="261"/>
                </a:cubicBezTo>
                <a:cubicBezTo>
                  <a:pt x="2346" y="290"/>
                  <a:pt x="2333" y="333"/>
                  <a:pt x="2333" y="390"/>
                </a:cubicBezTo>
                <a:close/>
                <a:moveTo>
                  <a:pt x="2739" y="167"/>
                </a:moveTo>
                <a:lnTo>
                  <a:pt x="2854" y="167"/>
                </a:lnTo>
                <a:lnTo>
                  <a:pt x="2970" y="519"/>
                </a:lnTo>
                <a:lnTo>
                  <a:pt x="3098" y="167"/>
                </a:lnTo>
                <a:lnTo>
                  <a:pt x="3205" y="167"/>
                </a:lnTo>
                <a:lnTo>
                  <a:pt x="3205" y="607"/>
                </a:lnTo>
                <a:lnTo>
                  <a:pt x="3130" y="607"/>
                </a:lnTo>
                <a:lnTo>
                  <a:pt x="3130" y="253"/>
                </a:lnTo>
                <a:lnTo>
                  <a:pt x="3001" y="607"/>
                </a:lnTo>
                <a:lnTo>
                  <a:pt x="2934" y="607"/>
                </a:lnTo>
                <a:lnTo>
                  <a:pt x="2812" y="236"/>
                </a:lnTo>
                <a:lnTo>
                  <a:pt x="2812" y="607"/>
                </a:lnTo>
                <a:lnTo>
                  <a:pt x="2739" y="607"/>
                </a:lnTo>
                <a:lnTo>
                  <a:pt x="2739" y="167"/>
                </a:lnTo>
                <a:close/>
                <a:moveTo>
                  <a:pt x="3606" y="552"/>
                </a:moveTo>
                <a:cubicBezTo>
                  <a:pt x="3578" y="575"/>
                  <a:pt x="3551" y="592"/>
                  <a:pt x="3526" y="601"/>
                </a:cubicBezTo>
                <a:cubicBezTo>
                  <a:pt x="3500" y="611"/>
                  <a:pt x="3473" y="616"/>
                  <a:pt x="3444" y="616"/>
                </a:cubicBezTo>
                <a:cubicBezTo>
                  <a:pt x="3395" y="616"/>
                  <a:pt x="3358" y="604"/>
                  <a:pt x="3332" y="581"/>
                </a:cubicBezTo>
                <a:cubicBezTo>
                  <a:pt x="3306" y="557"/>
                  <a:pt x="3293" y="527"/>
                  <a:pt x="3293" y="491"/>
                </a:cubicBezTo>
                <a:cubicBezTo>
                  <a:pt x="3293" y="469"/>
                  <a:pt x="3298" y="449"/>
                  <a:pt x="3308" y="432"/>
                </a:cubicBezTo>
                <a:cubicBezTo>
                  <a:pt x="3318" y="414"/>
                  <a:pt x="3331" y="400"/>
                  <a:pt x="3347" y="389"/>
                </a:cubicBezTo>
                <a:cubicBezTo>
                  <a:pt x="3362" y="378"/>
                  <a:pt x="3380" y="370"/>
                  <a:pt x="3400" y="365"/>
                </a:cubicBezTo>
                <a:cubicBezTo>
                  <a:pt x="3415" y="361"/>
                  <a:pt x="3437" y="357"/>
                  <a:pt x="3466" y="354"/>
                </a:cubicBezTo>
                <a:cubicBezTo>
                  <a:pt x="3527" y="346"/>
                  <a:pt x="3571" y="338"/>
                  <a:pt x="3599" y="328"/>
                </a:cubicBezTo>
                <a:cubicBezTo>
                  <a:pt x="3600" y="318"/>
                  <a:pt x="3600" y="311"/>
                  <a:pt x="3600" y="309"/>
                </a:cubicBezTo>
                <a:cubicBezTo>
                  <a:pt x="3600" y="278"/>
                  <a:pt x="3593" y="257"/>
                  <a:pt x="3579" y="245"/>
                </a:cubicBezTo>
                <a:cubicBezTo>
                  <a:pt x="3560" y="228"/>
                  <a:pt x="3531" y="220"/>
                  <a:pt x="3494" y="220"/>
                </a:cubicBezTo>
                <a:cubicBezTo>
                  <a:pt x="3459" y="220"/>
                  <a:pt x="3433" y="226"/>
                  <a:pt x="3416" y="238"/>
                </a:cubicBezTo>
                <a:cubicBezTo>
                  <a:pt x="3399" y="250"/>
                  <a:pt x="3387" y="272"/>
                  <a:pt x="3379" y="303"/>
                </a:cubicBezTo>
                <a:lnTo>
                  <a:pt x="3306" y="293"/>
                </a:lnTo>
                <a:cubicBezTo>
                  <a:pt x="3313" y="262"/>
                  <a:pt x="3324" y="237"/>
                  <a:pt x="3339" y="218"/>
                </a:cubicBezTo>
                <a:cubicBezTo>
                  <a:pt x="3354" y="198"/>
                  <a:pt x="3376" y="184"/>
                  <a:pt x="3405" y="173"/>
                </a:cubicBezTo>
                <a:cubicBezTo>
                  <a:pt x="3433" y="163"/>
                  <a:pt x="3467" y="158"/>
                  <a:pt x="3505" y="158"/>
                </a:cubicBezTo>
                <a:cubicBezTo>
                  <a:pt x="3542" y="158"/>
                  <a:pt x="3573" y="162"/>
                  <a:pt x="3596" y="171"/>
                </a:cubicBezTo>
                <a:cubicBezTo>
                  <a:pt x="3620" y="180"/>
                  <a:pt x="3637" y="191"/>
                  <a:pt x="3648" y="204"/>
                </a:cubicBezTo>
                <a:cubicBezTo>
                  <a:pt x="3659" y="218"/>
                  <a:pt x="3667" y="235"/>
                  <a:pt x="3672" y="255"/>
                </a:cubicBezTo>
                <a:cubicBezTo>
                  <a:pt x="3674" y="268"/>
                  <a:pt x="3675" y="291"/>
                  <a:pt x="3675" y="324"/>
                </a:cubicBezTo>
                <a:lnTo>
                  <a:pt x="3675" y="422"/>
                </a:lnTo>
                <a:cubicBezTo>
                  <a:pt x="3675" y="491"/>
                  <a:pt x="3677" y="535"/>
                  <a:pt x="3680" y="553"/>
                </a:cubicBezTo>
                <a:cubicBezTo>
                  <a:pt x="3683" y="572"/>
                  <a:pt x="3689" y="590"/>
                  <a:pt x="3698" y="607"/>
                </a:cubicBezTo>
                <a:lnTo>
                  <a:pt x="3620" y="607"/>
                </a:lnTo>
                <a:cubicBezTo>
                  <a:pt x="3613" y="591"/>
                  <a:pt x="3608" y="573"/>
                  <a:pt x="3606" y="552"/>
                </a:cubicBezTo>
                <a:close/>
                <a:moveTo>
                  <a:pt x="3600" y="386"/>
                </a:moveTo>
                <a:cubicBezTo>
                  <a:pt x="3573" y="397"/>
                  <a:pt x="3532" y="407"/>
                  <a:pt x="3478" y="414"/>
                </a:cubicBezTo>
                <a:cubicBezTo>
                  <a:pt x="3447" y="419"/>
                  <a:pt x="3425" y="424"/>
                  <a:pt x="3413" y="429"/>
                </a:cubicBezTo>
                <a:cubicBezTo>
                  <a:pt x="3400" y="435"/>
                  <a:pt x="3390" y="443"/>
                  <a:pt x="3383" y="453"/>
                </a:cubicBezTo>
                <a:cubicBezTo>
                  <a:pt x="3376" y="464"/>
                  <a:pt x="3373" y="475"/>
                  <a:pt x="3373" y="488"/>
                </a:cubicBezTo>
                <a:cubicBezTo>
                  <a:pt x="3373" y="508"/>
                  <a:pt x="3380" y="525"/>
                  <a:pt x="3396" y="538"/>
                </a:cubicBezTo>
                <a:cubicBezTo>
                  <a:pt x="3411" y="551"/>
                  <a:pt x="3433" y="557"/>
                  <a:pt x="3462" y="557"/>
                </a:cubicBezTo>
                <a:cubicBezTo>
                  <a:pt x="3490" y="557"/>
                  <a:pt x="3516" y="551"/>
                  <a:pt x="3538" y="539"/>
                </a:cubicBezTo>
                <a:cubicBezTo>
                  <a:pt x="3560" y="526"/>
                  <a:pt x="3577" y="509"/>
                  <a:pt x="3587" y="488"/>
                </a:cubicBezTo>
                <a:cubicBezTo>
                  <a:pt x="3595" y="471"/>
                  <a:pt x="3599" y="446"/>
                  <a:pt x="3599" y="414"/>
                </a:cubicBezTo>
                <a:lnTo>
                  <a:pt x="3600" y="386"/>
                </a:lnTo>
                <a:close/>
                <a:moveTo>
                  <a:pt x="3790" y="167"/>
                </a:moveTo>
                <a:lnTo>
                  <a:pt x="3865" y="167"/>
                </a:lnTo>
                <a:lnTo>
                  <a:pt x="3865" y="546"/>
                </a:lnTo>
                <a:lnTo>
                  <a:pt x="4072" y="546"/>
                </a:lnTo>
                <a:lnTo>
                  <a:pt x="4072" y="167"/>
                </a:lnTo>
                <a:lnTo>
                  <a:pt x="4146" y="167"/>
                </a:lnTo>
                <a:lnTo>
                  <a:pt x="4146" y="546"/>
                </a:lnTo>
                <a:lnTo>
                  <a:pt x="4194" y="546"/>
                </a:lnTo>
                <a:lnTo>
                  <a:pt x="4194" y="731"/>
                </a:lnTo>
                <a:lnTo>
                  <a:pt x="4133" y="731"/>
                </a:lnTo>
                <a:lnTo>
                  <a:pt x="4133" y="607"/>
                </a:lnTo>
                <a:lnTo>
                  <a:pt x="3790" y="607"/>
                </a:lnTo>
                <a:lnTo>
                  <a:pt x="3790" y="167"/>
                </a:lnTo>
                <a:close/>
                <a:moveTo>
                  <a:pt x="4275" y="167"/>
                </a:moveTo>
                <a:lnTo>
                  <a:pt x="4349" y="167"/>
                </a:lnTo>
                <a:lnTo>
                  <a:pt x="4349" y="502"/>
                </a:lnTo>
                <a:lnTo>
                  <a:pt x="4556" y="167"/>
                </a:lnTo>
                <a:lnTo>
                  <a:pt x="4636" y="167"/>
                </a:lnTo>
                <a:lnTo>
                  <a:pt x="4636" y="607"/>
                </a:lnTo>
                <a:lnTo>
                  <a:pt x="4562" y="607"/>
                </a:lnTo>
                <a:lnTo>
                  <a:pt x="4562" y="274"/>
                </a:lnTo>
                <a:lnTo>
                  <a:pt x="4355" y="607"/>
                </a:lnTo>
                <a:lnTo>
                  <a:pt x="4275" y="607"/>
                </a:lnTo>
                <a:lnTo>
                  <a:pt x="4275" y="167"/>
                </a:lnTo>
                <a:close/>
                <a:moveTo>
                  <a:pt x="4720" y="387"/>
                </a:moveTo>
                <a:cubicBezTo>
                  <a:pt x="4720" y="306"/>
                  <a:pt x="4742" y="246"/>
                  <a:pt x="4788" y="206"/>
                </a:cubicBezTo>
                <a:cubicBezTo>
                  <a:pt x="4825" y="174"/>
                  <a:pt x="4871" y="158"/>
                  <a:pt x="4926" y="158"/>
                </a:cubicBezTo>
                <a:cubicBezTo>
                  <a:pt x="4986" y="158"/>
                  <a:pt x="5035" y="178"/>
                  <a:pt x="5074" y="217"/>
                </a:cubicBezTo>
                <a:cubicBezTo>
                  <a:pt x="5112" y="256"/>
                  <a:pt x="5131" y="311"/>
                  <a:pt x="5131" y="381"/>
                </a:cubicBezTo>
                <a:cubicBezTo>
                  <a:pt x="5131" y="437"/>
                  <a:pt x="5123" y="481"/>
                  <a:pt x="5106" y="514"/>
                </a:cubicBezTo>
                <a:cubicBezTo>
                  <a:pt x="5089" y="546"/>
                  <a:pt x="5064" y="571"/>
                  <a:pt x="5032" y="589"/>
                </a:cubicBezTo>
                <a:cubicBezTo>
                  <a:pt x="4999" y="607"/>
                  <a:pt x="4964" y="616"/>
                  <a:pt x="4926" y="616"/>
                </a:cubicBezTo>
                <a:cubicBezTo>
                  <a:pt x="4864" y="616"/>
                  <a:pt x="4815" y="596"/>
                  <a:pt x="4777" y="557"/>
                </a:cubicBezTo>
                <a:cubicBezTo>
                  <a:pt x="4739" y="518"/>
                  <a:pt x="4720" y="461"/>
                  <a:pt x="4720" y="387"/>
                </a:cubicBezTo>
                <a:close/>
                <a:moveTo>
                  <a:pt x="4796" y="387"/>
                </a:moveTo>
                <a:cubicBezTo>
                  <a:pt x="4796" y="443"/>
                  <a:pt x="4808" y="485"/>
                  <a:pt x="4833" y="513"/>
                </a:cubicBezTo>
                <a:cubicBezTo>
                  <a:pt x="4857" y="541"/>
                  <a:pt x="4888" y="555"/>
                  <a:pt x="4926" y="555"/>
                </a:cubicBezTo>
                <a:cubicBezTo>
                  <a:pt x="4963" y="555"/>
                  <a:pt x="4993" y="541"/>
                  <a:pt x="5018" y="513"/>
                </a:cubicBezTo>
                <a:cubicBezTo>
                  <a:pt x="5043" y="485"/>
                  <a:pt x="5055" y="442"/>
                  <a:pt x="5055" y="385"/>
                </a:cubicBezTo>
                <a:cubicBezTo>
                  <a:pt x="5055" y="330"/>
                  <a:pt x="5043" y="289"/>
                  <a:pt x="5018" y="262"/>
                </a:cubicBezTo>
                <a:cubicBezTo>
                  <a:pt x="4993" y="234"/>
                  <a:pt x="4962" y="220"/>
                  <a:pt x="4926" y="220"/>
                </a:cubicBezTo>
                <a:cubicBezTo>
                  <a:pt x="4888" y="220"/>
                  <a:pt x="4857" y="233"/>
                  <a:pt x="4833" y="261"/>
                </a:cubicBezTo>
                <a:cubicBezTo>
                  <a:pt x="4808" y="289"/>
                  <a:pt x="4796" y="331"/>
                  <a:pt x="4796" y="387"/>
                </a:cubicBezTo>
                <a:close/>
                <a:moveTo>
                  <a:pt x="5219" y="167"/>
                </a:moveTo>
                <a:lnTo>
                  <a:pt x="5293" y="167"/>
                </a:lnTo>
                <a:lnTo>
                  <a:pt x="5293" y="350"/>
                </a:lnTo>
                <a:lnTo>
                  <a:pt x="5500" y="350"/>
                </a:lnTo>
                <a:lnTo>
                  <a:pt x="5500" y="167"/>
                </a:lnTo>
                <a:lnTo>
                  <a:pt x="5574" y="167"/>
                </a:lnTo>
                <a:lnTo>
                  <a:pt x="5574" y="607"/>
                </a:lnTo>
                <a:lnTo>
                  <a:pt x="5500" y="607"/>
                </a:lnTo>
                <a:lnTo>
                  <a:pt x="5500" y="412"/>
                </a:lnTo>
                <a:lnTo>
                  <a:pt x="5293" y="412"/>
                </a:lnTo>
                <a:lnTo>
                  <a:pt x="5293" y="607"/>
                </a:lnTo>
                <a:lnTo>
                  <a:pt x="5219" y="607"/>
                </a:lnTo>
                <a:lnTo>
                  <a:pt x="5219" y="167"/>
                </a:lnTo>
                <a:close/>
                <a:moveTo>
                  <a:pt x="5686" y="167"/>
                </a:moveTo>
                <a:lnTo>
                  <a:pt x="5761" y="167"/>
                </a:lnTo>
                <a:lnTo>
                  <a:pt x="5761" y="350"/>
                </a:lnTo>
                <a:lnTo>
                  <a:pt x="5967" y="350"/>
                </a:lnTo>
                <a:lnTo>
                  <a:pt x="5967" y="167"/>
                </a:lnTo>
                <a:lnTo>
                  <a:pt x="6042" y="167"/>
                </a:lnTo>
                <a:lnTo>
                  <a:pt x="6042" y="607"/>
                </a:lnTo>
                <a:lnTo>
                  <a:pt x="5967" y="607"/>
                </a:lnTo>
                <a:lnTo>
                  <a:pt x="5967" y="412"/>
                </a:lnTo>
                <a:lnTo>
                  <a:pt x="5761" y="412"/>
                </a:lnTo>
                <a:lnTo>
                  <a:pt x="5761" y="607"/>
                </a:lnTo>
                <a:lnTo>
                  <a:pt x="5686" y="607"/>
                </a:lnTo>
                <a:lnTo>
                  <a:pt x="5686" y="167"/>
                </a:lnTo>
                <a:close/>
                <a:moveTo>
                  <a:pt x="6126" y="387"/>
                </a:moveTo>
                <a:cubicBezTo>
                  <a:pt x="6126" y="306"/>
                  <a:pt x="6148" y="246"/>
                  <a:pt x="6193" y="206"/>
                </a:cubicBezTo>
                <a:cubicBezTo>
                  <a:pt x="6231" y="174"/>
                  <a:pt x="6277" y="158"/>
                  <a:pt x="6332" y="158"/>
                </a:cubicBezTo>
                <a:cubicBezTo>
                  <a:pt x="6392" y="158"/>
                  <a:pt x="6441" y="178"/>
                  <a:pt x="6480" y="217"/>
                </a:cubicBezTo>
                <a:cubicBezTo>
                  <a:pt x="6518" y="256"/>
                  <a:pt x="6537" y="311"/>
                  <a:pt x="6537" y="381"/>
                </a:cubicBezTo>
                <a:cubicBezTo>
                  <a:pt x="6537" y="437"/>
                  <a:pt x="6529" y="481"/>
                  <a:pt x="6512" y="514"/>
                </a:cubicBezTo>
                <a:cubicBezTo>
                  <a:pt x="6495" y="546"/>
                  <a:pt x="6470" y="571"/>
                  <a:pt x="6438" y="589"/>
                </a:cubicBezTo>
                <a:cubicBezTo>
                  <a:pt x="6405" y="607"/>
                  <a:pt x="6370" y="616"/>
                  <a:pt x="6332" y="616"/>
                </a:cubicBezTo>
                <a:cubicBezTo>
                  <a:pt x="6270" y="616"/>
                  <a:pt x="6220" y="596"/>
                  <a:pt x="6182" y="557"/>
                </a:cubicBezTo>
                <a:cubicBezTo>
                  <a:pt x="6145" y="518"/>
                  <a:pt x="6126" y="461"/>
                  <a:pt x="6126" y="387"/>
                </a:cubicBezTo>
                <a:close/>
                <a:moveTo>
                  <a:pt x="6202" y="387"/>
                </a:moveTo>
                <a:cubicBezTo>
                  <a:pt x="6202" y="443"/>
                  <a:pt x="6214" y="485"/>
                  <a:pt x="6239" y="513"/>
                </a:cubicBezTo>
                <a:cubicBezTo>
                  <a:pt x="6263" y="541"/>
                  <a:pt x="6294" y="555"/>
                  <a:pt x="6332" y="555"/>
                </a:cubicBezTo>
                <a:cubicBezTo>
                  <a:pt x="6369" y="555"/>
                  <a:pt x="6399" y="541"/>
                  <a:pt x="6424" y="513"/>
                </a:cubicBezTo>
                <a:cubicBezTo>
                  <a:pt x="6449" y="485"/>
                  <a:pt x="6461" y="442"/>
                  <a:pt x="6461" y="385"/>
                </a:cubicBezTo>
                <a:cubicBezTo>
                  <a:pt x="6461" y="330"/>
                  <a:pt x="6448" y="289"/>
                  <a:pt x="6424" y="262"/>
                </a:cubicBezTo>
                <a:cubicBezTo>
                  <a:pt x="6399" y="234"/>
                  <a:pt x="6368" y="220"/>
                  <a:pt x="6332" y="220"/>
                </a:cubicBezTo>
                <a:cubicBezTo>
                  <a:pt x="6294" y="220"/>
                  <a:pt x="6263" y="233"/>
                  <a:pt x="6239" y="261"/>
                </a:cubicBezTo>
                <a:cubicBezTo>
                  <a:pt x="6214" y="289"/>
                  <a:pt x="6202" y="331"/>
                  <a:pt x="6202" y="387"/>
                </a:cubicBezTo>
                <a:close/>
                <a:moveTo>
                  <a:pt x="6595" y="425"/>
                </a:moveTo>
                <a:lnTo>
                  <a:pt x="6595" y="350"/>
                </a:lnTo>
                <a:lnTo>
                  <a:pt x="6825" y="350"/>
                </a:lnTo>
                <a:lnTo>
                  <a:pt x="6825" y="425"/>
                </a:lnTo>
                <a:lnTo>
                  <a:pt x="6595" y="425"/>
                </a:lnTo>
                <a:close/>
                <a:moveTo>
                  <a:pt x="25" y="1113"/>
                </a:moveTo>
                <a:lnTo>
                  <a:pt x="139" y="1113"/>
                </a:lnTo>
                <a:lnTo>
                  <a:pt x="255" y="1465"/>
                </a:lnTo>
                <a:lnTo>
                  <a:pt x="384" y="1113"/>
                </a:lnTo>
                <a:lnTo>
                  <a:pt x="490" y="1113"/>
                </a:lnTo>
                <a:lnTo>
                  <a:pt x="490" y="1552"/>
                </a:lnTo>
                <a:lnTo>
                  <a:pt x="416" y="1552"/>
                </a:lnTo>
                <a:lnTo>
                  <a:pt x="416" y="1199"/>
                </a:lnTo>
                <a:lnTo>
                  <a:pt x="286" y="1552"/>
                </a:lnTo>
                <a:lnTo>
                  <a:pt x="220" y="1552"/>
                </a:lnTo>
                <a:lnTo>
                  <a:pt x="97" y="1182"/>
                </a:lnTo>
                <a:lnTo>
                  <a:pt x="97" y="1552"/>
                </a:lnTo>
                <a:lnTo>
                  <a:pt x="25" y="1552"/>
                </a:lnTo>
                <a:lnTo>
                  <a:pt x="25" y="1113"/>
                </a:lnTo>
                <a:close/>
                <a:moveTo>
                  <a:pt x="904" y="1410"/>
                </a:moveTo>
                <a:lnTo>
                  <a:pt x="981" y="1420"/>
                </a:lnTo>
                <a:cubicBezTo>
                  <a:pt x="969" y="1465"/>
                  <a:pt x="947" y="1500"/>
                  <a:pt x="914" y="1525"/>
                </a:cubicBezTo>
                <a:cubicBezTo>
                  <a:pt x="881" y="1549"/>
                  <a:pt x="839" y="1562"/>
                  <a:pt x="788" y="1562"/>
                </a:cubicBezTo>
                <a:cubicBezTo>
                  <a:pt x="724" y="1562"/>
                  <a:pt x="673" y="1542"/>
                  <a:pt x="636" y="1502"/>
                </a:cubicBezTo>
                <a:cubicBezTo>
                  <a:pt x="598" y="1463"/>
                  <a:pt x="580" y="1408"/>
                  <a:pt x="580" y="1336"/>
                </a:cubicBezTo>
                <a:cubicBezTo>
                  <a:pt x="580" y="1263"/>
                  <a:pt x="599" y="1205"/>
                  <a:pt x="636" y="1165"/>
                </a:cubicBezTo>
                <a:cubicBezTo>
                  <a:pt x="674" y="1124"/>
                  <a:pt x="724" y="1104"/>
                  <a:pt x="784" y="1104"/>
                </a:cubicBezTo>
                <a:cubicBezTo>
                  <a:pt x="843" y="1104"/>
                  <a:pt x="891" y="1124"/>
                  <a:pt x="928" y="1164"/>
                </a:cubicBezTo>
                <a:cubicBezTo>
                  <a:pt x="965" y="1203"/>
                  <a:pt x="983" y="1260"/>
                  <a:pt x="983" y="1332"/>
                </a:cubicBezTo>
                <a:cubicBezTo>
                  <a:pt x="983" y="1336"/>
                  <a:pt x="983" y="1343"/>
                  <a:pt x="983" y="1352"/>
                </a:cubicBezTo>
                <a:lnTo>
                  <a:pt x="656" y="1352"/>
                </a:lnTo>
                <a:cubicBezTo>
                  <a:pt x="659" y="1400"/>
                  <a:pt x="672" y="1437"/>
                  <a:pt x="697" y="1462"/>
                </a:cubicBezTo>
                <a:cubicBezTo>
                  <a:pt x="721" y="1488"/>
                  <a:pt x="752" y="1501"/>
                  <a:pt x="788" y="1501"/>
                </a:cubicBezTo>
                <a:cubicBezTo>
                  <a:pt x="816" y="1501"/>
                  <a:pt x="839" y="1494"/>
                  <a:pt x="858" y="1479"/>
                </a:cubicBezTo>
                <a:cubicBezTo>
                  <a:pt x="877" y="1465"/>
                  <a:pt x="893" y="1442"/>
                  <a:pt x="904" y="1410"/>
                </a:cubicBezTo>
                <a:close/>
                <a:moveTo>
                  <a:pt x="660" y="1291"/>
                </a:moveTo>
                <a:lnTo>
                  <a:pt x="905" y="1291"/>
                </a:lnTo>
                <a:cubicBezTo>
                  <a:pt x="902" y="1254"/>
                  <a:pt x="892" y="1226"/>
                  <a:pt x="877" y="1208"/>
                </a:cubicBezTo>
                <a:cubicBezTo>
                  <a:pt x="853" y="1179"/>
                  <a:pt x="822" y="1165"/>
                  <a:pt x="785" y="1165"/>
                </a:cubicBezTo>
                <a:cubicBezTo>
                  <a:pt x="751" y="1165"/>
                  <a:pt x="722" y="1176"/>
                  <a:pt x="699" y="1199"/>
                </a:cubicBezTo>
                <a:cubicBezTo>
                  <a:pt x="675" y="1222"/>
                  <a:pt x="663" y="1252"/>
                  <a:pt x="660" y="1291"/>
                </a:cubicBezTo>
                <a:close/>
                <a:moveTo>
                  <a:pt x="1008" y="1113"/>
                </a:moveTo>
                <a:lnTo>
                  <a:pt x="1364" y="1113"/>
                </a:lnTo>
                <a:lnTo>
                  <a:pt x="1364" y="1175"/>
                </a:lnTo>
                <a:lnTo>
                  <a:pt x="1223" y="1175"/>
                </a:lnTo>
                <a:lnTo>
                  <a:pt x="1223" y="1552"/>
                </a:lnTo>
                <a:lnTo>
                  <a:pt x="1149" y="1552"/>
                </a:lnTo>
                <a:lnTo>
                  <a:pt x="1149" y="1175"/>
                </a:lnTo>
                <a:lnTo>
                  <a:pt x="1008" y="1175"/>
                </a:lnTo>
                <a:lnTo>
                  <a:pt x="1008" y="1113"/>
                </a:lnTo>
                <a:close/>
                <a:moveTo>
                  <a:pt x="1397" y="1333"/>
                </a:moveTo>
                <a:cubicBezTo>
                  <a:pt x="1397" y="1252"/>
                  <a:pt x="1420" y="1191"/>
                  <a:pt x="1465" y="1152"/>
                </a:cubicBezTo>
                <a:cubicBezTo>
                  <a:pt x="1503" y="1120"/>
                  <a:pt x="1549" y="1104"/>
                  <a:pt x="1603" y="1104"/>
                </a:cubicBezTo>
                <a:cubicBezTo>
                  <a:pt x="1664" y="1104"/>
                  <a:pt x="1713" y="1123"/>
                  <a:pt x="1751" y="1163"/>
                </a:cubicBezTo>
                <a:cubicBezTo>
                  <a:pt x="1790" y="1202"/>
                  <a:pt x="1809" y="1257"/>
                  <a:pt x="1809" y="1326"/>
                </a:cubicBezTo>
                <a:cubicBezTo>
                  <a:pt x="1809" y="1383"/>
                  <a:pt x="1800" y="1427"/>
                  <a:pt x="1783" y="1460"/>
                </a:cubicBezTo>
                <a:cubicBezTo>
                  <a:pt x="1767" y="1492"/>
                  <a:pt x="1742" y="1517"/>
                  <a:pt x="1709" y="1535"/>
                </a:cubicBezTo>
                <a:cubicBezTo>
                  <a:pt x="1677" y="1553"/>
                  <a:pt x="1642" y="1562"/>
                  <a:pt x="1603" y="1562"/>
                </a:cubicBezTo>
                <a:cubicBezTo>
                  <a:pt x="1542" y="1562"/>
                  <a:pt x="1492" y="1542"/>
                  <a:pt x="1454" y="1503"/>
                </a:cubicBezTo>
                <a:cubicBezTo>
                  <a:pt x="1416" y="1463"/>
                  <a:pt x="1397" y="1407"/>
                  <a:pt x="1397" y="1333"/>
                </a:cubicBezTo>
                <a:close/>
                <a:moveTo>
                  <a:pt x="1474" y="1333"/>
                </a:moveTo>
                <a:cubicBezTo>
                  <a:pt x="1474" y="1389"/>
                  <a:pt x="1486" y="1431"/>
                  <a:pt x="1510" y="1459"/>
                </a:cubicBezTo>
                <a:cubicBezTo>
                  <a:pt x="1535" y="1487"/>
                  <a:pt x="1566" y="1501"/>
                  <a:pt x="1603" y="1501"/>
                </a:cubicBezTo>
                <a:cubicBezTo>
                  <a:pt x="1640" y="1501"/>
                  <a:pt x="1671" y="1487"/>
                  <a:pt x="1696" y="1459"/>
                </a:cubicBezTo>
                <a:cubicBezTo>
                  <a:pt x="1720" y="1431"/>
                  <a:pt x="1733" y="1388"/>
                  <a:pt x="1733" y="1330"/>
                </a:cubicBezTo>
                <a:cubicBezTo>
                  <a:pt x="1733" y="1276"/>
                  <a:pt x="1720" y="1235"/>
                  <a:pt x="1696" y="1207"/>
                </a:cubicBezTo>
                <a:cubicBezTo>
                  <a:pt x="1671" y="1179"/>
                  <a:pt x="1640" y="1165"/>
                  <a:pt x="1603" y="1165"/>
                </a:cubicBezTo>
                <a:cubicBezTo>
                  <a:pt x="1566" y="1165"/>
                  <a:pt x="1535" y="1179"/>
                  <a:pt x="1510" y="1207"/>
                </a:cubicBezTo>
                <a:cubicBezTo>
                  <a:pt x="1486" y="1235"/>
                  <a:pt x="1474" y="1277"/>
                  <a:pt x="1474" y="1333"/>
                </a:cubicBezTo>
                <a:close/>
                <a:moveTo>
                  <a:pt x="1936" y="1113"/>
                </a:moveTo>
                <a:lnTo>
                  <a:pt x="2242" y="1113"/>
                </a:lnTo>
                <a:lnTo>
                  <a:pt x="2242" y="1491"/>
                </a:lnTo>
                <a:lnTo>
                  <a:pt x="2290" y="1491"/>
                </a:lnTo>
                <a:lnTo>
                  <a:pt x="2290" y="1677"/>
                </a:lnTo>
                <a:lnTo>
                  <a:pt x="2229" y="1677"/>
                </a:lnTo>
                <a:lnTo>
                  <a:pt x="2229" y="1552"/>
                </a:lnTo>
                <a:lnTo>
                  <a:pt x="1883" y="1552"/>
                </a:lnTo>
                <a:lnTo>
                  <a:pt x="1883" y="1677"/>
                </a:lnTo>
                <a:lnTo>
                  <a:pt x="1822" y="1677"/>
                </a:lnTo>
                <a:lnTo>
                  <a:pt x="1822" y="1491"/>
                </a:lnTo>
                <a:lnTo>
                  <a:pt x="1861" y="1491"/>
                </a:lnTo>
                <a:cubicBezTo>
                  <a:pt x="1913" y="1420"/>
                  <a:pt x="1938" y="1294"/>
                  <a:pt x="1936" y="1113"/>
                </a:cubicBezTo>
                <a:close/>
                <a:moveTo>
                  <a:pt x="1998" y="1175"/>
                </a:moveTo>
                <a:cubicBezTo>
                  <a:pt x="1992" y="1317"/>
                  <a:pt x="1970" y="1423"/>
                  <a:pt x="1932" y="1491"/>
                </a:cubicBezTo>
                <a:lnTo>
                  <a:pt x="2168" y="1491"/>
                </a:lnTo>
                <a:lnTo>
                  <a:pt x="2168" y="1175"/>
                </a:lnTo>
                <a:lnTo>
                  <a:pt x="1998" y="1175"/>
                </a:lnTo>
                <a:close/>
                <a:moveTo>
                  <a:pt x="2372" y="1113"/>
                </a:moveTo>
                <a:lnTo>
                  <a:pt x="2446" y="1113"/>
                </a:lnTo>
                <a:lnTo>
                  <a:pt x="2446" y="1448"/>
                </a:lnTo>
                <a:lnTo>
                  <a:pt x="2653" y="1113"/>
                </a:lnTo>
                <a:lnTo>
                  <a:pt x="2733" y="1113"/>
                </a:lnTo>
                <a:lnTo>
                  <a:pt x="2733" y="1552"/>
                </a:lnTo>
                <a:lnTo>
                  <a:pt x="2659" y="1552"/>
                </a:lnTo>
                <a:lnTo>
                  <a:pt x="2659" y="1219"/>
                </a:lnTo>
                <a:lnTo>
                  <a:pt x="2452" y="1552"/>
                </a:lnTo>
                <a:lnTo>
                  <a:pt x="2372" y="1552"/>
                </a:lnTo>
                <a:lnTo>
                  <a:pt x="2372" y="1113"/>
                </a:lnTo>
                <a:close/>
                <a:moveTo>
                  <a:pt x="2817" y="1113"/>
                </a:moveTo>
                <a:lnTo>
                  <a:pt x="2891" y="1113"/>
                </a:lnTo>
                <a:lnTo>
                  <a:pt x="2891" y="1196"/>
                </a:lnTo>
                <a:cubicBezTo>
                  <a:pt x="2891" y="1232"/>
                  <a:pt x="2893" y="1258"/>
                  <a:pt x="2898" y="1274"/>
                </a:cubicBezTo>
                <a:cubicBezTo>
                  <a:pt x="2902" y="1290"/>
                  <a:pt x="2912" y="1304"/>
                  <a:pt x="2929" y="1316"/>
                </a:cubicBezTo>
                <a:cubicBezTo>
                  <a:pt x="2945" y="1328"/>
                  <a:pt x="2965" y="1334"/>
                  <a:pt x="2990" y="1334"/>
                </a:cubicBezTo>
                <a:cubicBezTo>
                  <a:pt x="3018" y="1334"/>
                  <a:pt x="3055" y="1326"/>
                  <a:pt x="3099" y="1312"/>
                </a:cubicBezTo>
                <a:lnTo>
                  <a:pt x="3099" y="1113"/>
                </a:lnTo>
                <a:lnTo>
                  <a:pt x="3174" y="1113"/>
                </a:lnTo>
                <a:lnTo>
                  <a:pt x="3174" y="1552"/>
                </a:lnTo>
                <a:lnTo>
                  <a:pt x="3099" y="1552"/>
                </a:lnTo>
                <a:lnTo>
                  <a:pt x="3099" y="1375"/>
                </a:lnTo>
                <a:cubicBezTo>
                  <a:pt x="3054" y="1389"/>
                  <a:pt x="3011" y="1397"/>
                  <a:pt x="2971" y="1397"/>
                </a:cubicBezTo>
                <a:cubicBezTo>
                  <a:pt x="2937" y="1397"/>
                  <a:pt x="2908" y="1388"/>
                  <a:pt x="2882" y="1371"/>
                </a:cubicBezTo>
                <a:cubicBezTo>
                  <a:pt x="2857" y="1354"/>
                  <a:pt x="2840" y="1334"/>
                  <a:pt x="2830" y="1309"/>
                </a:cubicBezTo>
                <a:cubicBezTo>
                  <a:pt x="2821" y="1284"/>
                  <a:pt x="2817" y="1257"/>
                  <a:pt x="2817" y="1228"/>
                </a:cubicBezTo>
                <a:lnTo>
                  <a:pt x="2817" y="1113"/>
                </a:lnTo>
                <a:close/>
                <a:moveTo>
                  <a:pt x="3585" y="1410"/>
                </a:moveTo>
                <a:lnTo>
                  <a:pt x="3663" y="1420"/>
                </a:lnTo>
                <a:cubicBezTo>
                  <a:pt x="3651" y="1465"/>
                  <a:pt x="3628" y="1500"/>
                  <a:pt x="3595" y="1525"/>
                </a:cubicBezTo>
                <a:cubicBezTo>
                  <a:pt x="3563" y="1549"/>
                  <a:pt x="3521" y="1562"/>
                  <a:pt x="3470" y="1562"/>
                </a:cubicBezTo>
                <a:cubicBezTo>
                  <a:pt x="3406" y="1562"/>
                  <a:pt x="3355" y="1542"/>
                  <a:pt x="3317" y="1502"/>
                </a:cubicBezTo>
                <a:cubicBezTo>
                  <a:pt x="3280" y="1463"/>
                  <a:pt x="3261" y="1408"/>
                  <a:pt x="3261" y="1336"/>
                </a:cubicBezTo>
                <a:cubicBezTo>
                  <a:pt x="3261" y="1263"/>
                  <a:pt x="3280" y="1205"/>
                  <a:pt x="3318" y="1165"/>
                </a:cubicBezTo>
                <a:cubicBezTo>
                  <a:pt x="3356" y="1124"/>
                  <a:pt x="3405" y="1104"/>
                  <a:pt x="3466" y="1104"/>
                </a:cubicBezTo>
                <a:cubicBezTo>
                  <a:pt x="3524" y="1104"/>
                  <a:pt x="3572" y="1124"/>
                  <a:pt x="3609" y="1164"/>
                </a:cubicBezTo>
                <a:cubicBezTo>
                  <a:pt x="3646" y="1203"/>
                  <a:pt x="3665" y="1260"/>
                  <a:pt x="3665" y="1332"/>
                </a:cubicBezTo>
                <a:cubicBezTo>
                  <a:pt x="3665" y="1336"/>
                  <a:pt x="3665" y="1343"/>
                  <a:pt x="3665" y="1352"/>
                </a:cubicBezTo>
                <a:lnTo>
                  <a:pt x="3337" y="1352"/>
                </a:lnTo>
                <a:cubicBezTo>
                  <a:pt x="3340" y="1400"/>
                  <a:pt x="3354" y="1437"/>
                  <a:pt x="3378" y="1462"/>
                </a:cubicBezTo>
                <a:cubicBezTo>
                  <a:pt x="3403" y="1488"/>
                  <a:pt x="3433" y="1501"/>
                  <a:pt x="3470" y="1501"/>
                </a:cubicBezTo>
                <a:cubicBezTo>
                  <a:pt x="3497" y="1501"/>
                  <a:pt x="3520" y="1494"/>
                  <a:pt x="3540" y="1479"/>
                </a:cubicBezTo>
                <a:cubicBezTo>
                  <a:pt x="3559" y="1465"/>
                  <a:pt x="3574" y="1442"/>
                  <a:pt x="3585" y="1410"/>
                </a:cubicBezTo>
                <a:close/>
                <a:moveTo>
                  <a:pt x="3342" y="1291"/>
                </a:moveTo>
                <a:lnTo>
                  <a:pt x="3586" y="1291"/>
                </a:lnTo>
                <a:cubicBezTo>
                  <a:pt x="3583" y="1254"/>
                  <a:pt x="3574" y="1226"/>
                  <a:pt x="3558" y="1208"/>
                </a:cubicBezTo>
                <a:cubicBezTo>
                  <a:pt x="3535" y="1179"/>
                  <a:pt x="3504" y="1165"/>
                  <a:pt x="3466" y="1165"/>
                </a:cubicBezTo>
                <a:cubicBezTo>
                  <a:pt x="3432" y="1165"/>
                  <a:pt x="3403" y="1176"/>
                  <a:pt x="3380" y="1199"/>
                </a:cubicBezTo>
                <a:cubicBezTo>
                  <a:pt x="3357" y="1222"/>
                  <a:pt x="3344" y="1252"/>
                  <a:pt x="3342" y="1291"/>
                </a:cubicBezTo>
                <a:close/>
                <a:moveTo>
                  <a:pt x="4044" y="1392"/>
                </a:moveTo>
                <a:lnTo>
                  <a:pt x="4116" y="1402"/>
                </a:lnTo>
                <a:cubicBezTo>
                  <a:pt x="4108" y="1452"/>
                  <a:pt x="4088" y="1491"/>
                  <a:pt x="4055" y="1519"/>
                </a:cubicBezTo>
                <a:cubicBezTo>
                  <a:pt x="4022" y="1548"/>
                  <a:pt x="3982" y="1562"/>
                  <a:pt x="3934" y="1562"/>
                </a:cubicBezTo>
                <a:cubicBezTo>
                  <a:pt x="3874" y="1562"/>
                  <a:pt x="3826" y="1542"/>
                  <a:pt x="3789" y="1503"/>
                </a:cubicBezTo>
                <a:cubicBezTo>
                  <a:pt x="3753" y="1464"/>
                  <a:pt x="3735" y="1407"/>
                  <a:pt x="3735" y="1334"/>
                </a:cubicBezTo>
                <a:cubicBezTo>
                  <a:pt x="3735" y="1287"/>
                  <a:pt x="3743" y="1246"/>
                  <a:pt x="3758" y="1210"/>
                </a:cubicBezTo>
                <a:cubicBezTo>
                  <a:pt x="3774" y="1175"/>
                  <a:pt x="3798" y="1148"/>
                  <a:pt x="3830" y="1130"/>
                </a:cubicBezTo>
                <a:cubicBezTo>
                  <a:pt x="3862" y="1113"/>
                  <a:pt x="3897" y="1104"/>
                  <a:pt x="3935" y="1104"/>
                </a:cubicBezTo>
                <a:cubicBezTo>
                  <a:pt x="3982" y="1104"/>
                  <a:pt x="4021" y="1116"/>
                  <a:pt x="4051" y="1140"/>
                </a:cubicBezTo>
                <a:cubicBezTo>
                  <a:pt x="4082" y="1164"/>
                  <a:pt x="4101" y="1198"/>
                  <a:pt x="4110" y="1243"/>
                </a:cubicBezTo>
                <a:lnTo>
                  <a:pt x="4038" y="1254"/>
                </a:lnTo>
                <a:cubicBezTo>
                  <a:pt x="4031" y="1224"/>
                  <a:pt x="4019" y="1202"/>
                  <a:pt x="4001" y="1187"/>
                </a:cubicBezTo>
                <a:cubicBezTo>
                  <a:pt x="3984" y="1172"/>
                  <a:pt x="3962" y="1165"/>
                  <a:pt x="3938" y="1165"/>
                </a:cubicBezTo>
                <a:cubicBezTo>
                  <a:pt x="3900" y="1165"/>
                  <a:pt x="3870" y="1178"/>
                  <a:pt x="3846" y="1205"/>
                </a:cubicBezTo>
                <a:cubicBezTo>
                  <a:pt x="3823" y="1232"/>
                  <a:pt x="3811" y="1274"/>
                  <a:pt x="3811" y="1332"/>
                </a:cubicBezTo>
                <a:cubicBezTo>
                  <a:pt x="3811" y="1391"/>
                  <a:pt x="3822" y="1434"/>
                  <a:pt x="3845" y="1461"/>
                </a:cubicBezTo>
                <a:cubicBezTo>
                  <a:pt x="3867" y="1487"/>
                  <a:pt x="3897" y="1501"/>
                  <a:pt x="3933" y="1501"/>
                </a:cubicBezTo>
                <a:cubicBezTo>
                  <a:pt x="3963" y="1501"/>
                  <a:pt x="3987" y="1492"/>
                  <a:pt x="4006" y="1474"/>
                </a:cubicBezTo>
                <a:cubicBezTo>
                  <a:pt x="4026" y="1456"/>
                  <a:pt x="4038" y="1429"/>
                  <a:pt x="4044" y="1392"/>
                </a:cubicBezTo>
                <a:close/>
                <a:moveTo>
                  <a:pt x="4179" y="1113"/>
                </a:moveTo>
                <a:lnTo>
                  <a:pt x="4254" y="1113"/>
                </a:lnTo>
                <a:lnTo>
                  <a:pt x="4254" y="1303"/>
                </a:lnTo>
                <a:cubicBezTo>
                  <a:pt x="4277" y="1303"/>
                  <a:pt x="4294" y="1298"/>
                  <a:pt x="4304" y="1289"/>
                </a:cubicBezTo>
                <a:cubicBezTo>
                  <a:pt x="4313" y="1280"/>
                  <a:pt x="4327" y="1254"/>
                  <a:pt x="4346" y="1210"/>
                </a:cubicBezTo>
                <a:cubicBezTo>
                  <a:pt x="4360" y="1175"/>
                  <a:pt x="4372" y="1152"/>
                  <a:pt x="4381" y="1141"/>
                </a:cubicBezTo>
                <a:cubicBezTo>
                  <a:pt x="4390" y="1130"/>
                  <a:pt x="4401" y="1123"/>
                  <a:pt x="4413" y="1119"/>
                </a:cubicBezTo>
                <a:cubicBezTo>
                  <a:pt x="4425" y="1115"/>
                  <a:pt x="4444" y="1113"/>
                  <a:pt x="4470" y="1113"/>
                </a:cubicBezTo>
                <a:lnTo>
                  <a:pt x="4485" y="1113"/>
                </a:lnTo>
                <a:lnTo>
                  <a:pt x="4485" y="1174"/>
                </a:lnTo>
                <a:lnTo>
                  <a:pt x="4464" y="1174"/>
                </a:lnTo>
                <a:cubicBezTo>
                  <a:pt x="4444" y="1174"/>
                  <a:pt x="4432" y="1177"/>
                  <a:pt x="4426" y="1183"/>
                </a:cubicBezTo>
                <a:cubicBezTo>
                  <a:pt x="4421" y="1189"/>
                  <a:pt x="4412" y="1207"/>
                  <a:pt x="4400" y="1237"/>
                </a:cubicBezTo>
                <a:cubicBezTo>
                  <a:pt x="4389" y="1266"/>
                  <a:pt x="4378" y="1286"/>
                  <a:pt x="4369" y="1297"/>
                </a:cubicBezTo>
                <a:cubicBezTo>
                  <a:pt x="4359" y="1308"/>
                  <a:pt x="4345" y="1318"/>
                  <a:pt x="4325" y="1327"/>
                </a:cubicBezTo>
                <a:cubicBezTo>
                  <a:pt x="4357" y="1335"/>
                  <a:pt x="4389" y="1365"/>
                  <a:pt x="4420" y="1416"/>
                </a:cubicBezTo>
                <a:lnTo>
                  <a:pt x="4502" y="1552"/>
                </a:lnTo>
                <a:lnTo>
                  <a:pt x="4420" y="1552"/>
                </a:lnTo>
                <a:lnTo>
                  <a:pt x="4339" y="1417"/>
                </a:lnTo>
                <a:cubicBezTo>
                  <a:pt x="4323" y="1389"/>
                  <a:pt x="4309" y="1371"/>
                  <a:pt x="4297" y="1362"/>
                </a:cubicBezTo>
                <a:cubicBezTo>
                  <a:pt x="4285" y="1354"/>
                  <a:pt x="4270" y="1349"/>
                  <a:pt x="4254" y="1349"/>
                </a:cubicBezTo>
                <a:lnTo>
                  <a:pt x="4254" y="1552"/>
                </a:lnTo>
                <a:lnTo>
                  <a:pt x="4179" y="1552"/>
                </a:lnTo>
                <a:lnTo>
                  <a:pt x="4179" y="1113"/>
                </a:lnTo>
                <a:close/>
                <a:moveTo>
                  <a:pt x="4532" y="1333"/>
                </a:moveTo>
                <a:cubicBezTo>
                  <a:pt x="4532" y="1252"/>
                  <a:pt x="4554" y="1191"/>
                  <a:pt x="4600" y="1152"/>
                </a:cubicBezTo>
                <a:cubicBezTo>
                  <a:pt x="4637" y="1120"/>
                  <a:pt x="4684" y="1104"/>
                  <a:pt x="4738" y="1104"/>
                </a:cubicBezTo>
                <a:cubicBezTo>
                  <a:pt x="4798" y="1104"/>
                  <a:pt x="4848" y="1123"/>
                  <a:pt x="4886" y="1163"/>
                </a:cubicBezTo>
                <a:cubicBezTo>
                  <a:pt x="4924" y="1202"/>
                  <a:pt x="4943" y="1257"/>
                  <a:pt x="4943" y="1326"/>
                </a:cubicBezTo>
                <a:cubicBezTo>
                  <a:pt x="4943" y="1383"/>
                  <a:pt x="4935" y="1427"/>
                  <a:pt x="4918" y="1460"/>
                </a:cubicBezTo>
                <a:cubicBezTo>
                  <a:pt x="4901" y="1492"/>
                  <a:pt x="4876" y="1517"/>
                  <a:pt x="4844" y="1535"/>
                </a:cubicBezTo>
                <a:cubicBezTo>
                  <a:pt x="4812" y="1553"/>
                  <a:pt x="4776" y="1562"/>
                  <a:pt x="4738" y="1562"/>
                </a:cubicBezTo>
                <a:cubicBezTo>
                  <a:pt x="4676" y="1562"/>
                  <a:pt x="4627" y="1542"/>
                  <a:pt x="4589" y="1503"/>
                </a:cubicBezTo>
                <a:cubicBezTo>
                  <a:pt x="4551" y="1463"/>
                  <a:pt x="4532" y="1407"/>
                  <a:pt x="4532" y="1333"/>
                </a:cubicBezTo>
                <a:close/>
                <a:moveTo>
                  <a:pt x="4608" y="1333"/>
                </a:moveTo>
                <a:cubicBezTo>
                  <a:pt x="4608" y="1389"/>
                  <a:pt x="4620" y="1431"/>
                  <a:pt x="4645" y="1459"/>
                </a:cubicBezTo>
                <a:cubicBezTo>
                  <a:pt x="4670" y="1487"/>
                  <a:pt x="4701" y="1501"/>
                  <a:pt x="4738" y="1501"/>
                </a:cubicBezTo>
                <a:cubicBezTo>
                  <a:pt x="4775" y="1501"/>
                  <a:pt x="4806" y="1487"/>
                  <a:pt x="4830" y="1459"/>
                </a:cubicBezTo>
                <a:cubicBezTo>
                  <a:pt x="4855" y="1431"/>
                  <a:pt x="4867" y="1388"/>
                  <a:pt x="4867" y="1330"/>
                </a:cubicBezTo>
                <a:cubicBezTo>
                  <a:pt x="4867" y="1276"/>
                  <a:pt x="4855" y="1235"/>
                  <a:pt x="4830" y="1207"/>
                </a:cubicBezTo>
                <a:cubicBezTo>
                  <a:pt x="4805" y="1179"/>
                  <a:pt x="4775" y="1165"/>
                  <a:pt x="4738" y="1165"/>
                </a:cubicBezTo>
                <a:cubicBezTo>
                  <a:pt x="4701" y="1165"/>
                  <a:pt x="4670" y="1179"/>
                  <a:pt x="4645" y="1207"/>
                </a:cubicBezTo>
                <a:cubicBezTo>
                  <a:pt x="4620" y="1235"/>
                  <a:pt x="4608" y="1277"/>
                  <a:pt x="4608" y="1333"/>
                </a:cubicBezTo>
                <a:close/>
                <a:moveTo>
                  <a:pt x="5330" y="1410"/>
                </a:moveTo>
                <a:lnTo>
                  <a:pt x="5407" y="1420"/>
                </a:lnTo>
                <a:cubicBezTo>
                  <a:pt x="5395" y="1465"/>
                  <a:pt x="5373" y="1500"/>
                  <a:pt x="5340" y="1525"/>
                </a:cubicBezTo>
                <a:cubicBezTo>
                  <a:pt x="5308" y="1549"/>
                  <a:pt x="5266" y="1562"/>
                  <a:pt x="5215" y="1562"/>
                </a:cubicBezTo>
                <a:cubicBezTo>
                  <a:pt x="5151" y="1562"/>
                  <a:pt x="5100" y="1542"/>
                  <a:pt x="5062" y="1502"/>
                </a:cubicBezTo>
                <a:cubicBezTo>
                  <a:pt x="5025" y="1463"/>
                  <a:pt x="5006" y="1408"/>
                  <a:pt x="5006" y="1336"/>
                </a:cubicBezTo>
                <a:cubicBezTo>
                  <a:pt x="5006" y="1263"/>
                  <a:pt x="5025" y="1205"/>
                  <a:pt x="5063" y="1165"/>
                </a:cubicBezTo>
                <a:cubicBezTo>
                  <a:pt x="5101" y="1124"/>
                  <a:pt x="5150" y="1104"/>
                  <a:pt x="5211" y="1104"/>
                </a:cubicBezTo>
                <a:cubicBezTo>
                  <a:pt x="5269" y="1104"/>
                  <a:pt x="5317" y="1124"/>
                  <a:pt x="5354" y="1164"/>
                </a:cubicBezTo>
                <a:cubicBezTo>
                  <a:pt x="5391" y="1203"/>
                  <a:pt x="5410" y="1260"/>
                  <a:pt x="5410" y="1332"/>
                </a:cubicBezTo>
                <a:cubicBezTo>
                  <a:pt x="5410" y="1336"/>
                  <a:pt x="5410" y="1343"/>
                  <a:pt x="5410" y="1352"/>
                </a:cubicBezTo>
                <a:lnTo>
                  <a:pt x="5082" y="1352"/>
                </a:lnTo>
                <a:cubicBezTo>
                  <a:pt x="5085" y="1400"/>
                  <a:pt x="5099" y="1437"/>
                  <a:pt x="5123" y="1462"/>
                </a:cubicBezTo>
                <a:cubicBezTo>
                  <a:pt x="5148" y="1488"/>
                  <a:pt x="5178" y="1501"/>
                  <a:pt x="5215" y="1501"/>
                </a:cubicBezTo>
                <a:cubicBezTo>
                  <a:pt x="5242" y="1501"/>
                  <a:pt x="5265" y="1494"/>
                  <a:pt x="5285" y="1479"/>
                </a:cubicBezTo>
                <a:cubicBezTo>
                  <a:pt x="5304" y="1465"/>
                  <a:pt x="5319" y="1442"/>
                  <a:pt x="5330" y="1410"/>
                </a:cubicBezTo>
                <a:close/>
                <a:moveTo>
                  <a:pt x="5087" y="1291"/>
                </a:moveTo>
                <a:lnTo>
                  <a:pt x="5331" y="1291"/>
                </a:lnTo>
                <a:cubicBezTo>
                  <a:pt x="5328" y="1254"/>
                  <a:pt x="5319" y="1226"/>
                  <a:pt x="5303" y="1208"/>
                </a:cubicBezTo>
                <a:cubicBezTo>
                  <a:pt x="5280" y="1179"/>
                  <a:pt x="5249" y="1165"/>
                  <a:pt x="5211" y="1165"/>
                </a:cubicBezTo>
                <a:cubicBezTo>
                  <a:pt x="5177" y="1165"/>
                  <a:pt x="5148" y="1176"/>
                  <a:pt x="5125" y="1199"/>
                </a:cubicBezTo>
                <a:cubicBezTo>
                  <a:pt x="5102" y="1222"/>
                  <a:pt x="5089" y="1252"/>
                  <a:pt x="5087" y="1291"/>
                </a:cubicBezTo>
                <a:close/>
                <a:moveTo>
                  <a:pt x="309" y="2337"/>
                </a:moveTo>
                <a:lnTo>
                  <a:pt x="382" y="2348"/>
                </a:lnTo>
                <a:cubicBezTo>
                  <a:pt x="374" y="2398"/>
                  <a:pt x="354" y="2437"/>
                  <a:pt x="321" y="2465"/>
                </a:cubicBezTo>
                <a:cubicBezTo>
                  <a:pt x="288" y="2493"/>
                  <a:pt x="247" y="2508"/>
                  <a:pt x="199" y="2508"/>
                </a:cubicBezTo>
                <a:cubicBezTo>
                  <a:pt x="140" y="2508"/>
                  <a:pt x="91" y="2488"/>
                  <a:pt x="55" y="2449"/>
                </a:cubicBezTo>
                <a:cubicBezTo>
                  <a:pt x="18" y="2410"/>
                  <a:pt x="0" y="2353"/>
                  <a:pt x="0" y="2280"/>
                </a:cubicBezTo>
                <a:cubicBezTo>
                  <a:pt x="0" y="2233"/>
                  <a:pt x="8" y="2192"/>
                  <a:pt x="24" y="2156"/>
                </a:cubicBezTo>
                <a:cubicBezTo>
                  <a:pt x="39" y="2121"/>
                  <a:pt x="63" y="2094"/>
                  <a:pt x="95" y="2076"/>
                </a:cubicBezTo>
                <a:cubicBezTo>
                  <a:pt x="127" y="2058"/>
                  <a:pt x="162" y="2050"/>
                  <a:pt x="200" y="2050"/>
                </a:cubicBezTo>
                <a:cubicBezTo>
                  <a:pt x="248" y="2050"/>
                  <a:pt x="287" y="2062"/>
                  <a:pt x="317" y="2086"/>
                </a:cubicBezTo>
                <a:cubicBezTo>
                  <a:pt x="347" y="2110"/>
                  <a:pt x="367" y="2144"/>
                  <a:pt x="375" y="2188"/>
                </a:cubicBezTo>
                <a:lnTo>
                  <a:pt x="303" y="2199"/>
                </a:lnTo>
                <a:cubicBezTo>
                  <a:pt x="296" y="2170"/>
                  <a:pt x="284" y="2148"/>
                  <a:pt x="267" y="2133"/>
                </a:cubicBezTo>
                <a:cubicBezTo>
                  <a:pt x="249" y="2118"/>
                  <a:pt x="228" y="2111"/>
                  <a:pt x="203" y="2111"/>
                </a:cubicBezTo>
                <a:cubicBezTo>
                  <a:pt x="165" y="2111"/>
                  <a:pt x="135" y="2124"/>
                  <a:pt x="111" y="2151"/>
                </a:cubicBezTo>
                <a:cubicBezTo>
                  <a:pt x="88" y="2178"/>
                  <a:pt x="76" y="2220"/>
                  <a:pt x="76" y="2278"/>
                </a:cubicBezTo>
                <a:cubicBezTo>
                  <a:pt x="76" y="2337"/>
                  <a:pt x="88" y="2380"/>
                  <a:pt x="110" y="2407"/>
                </a:cubicBezTo>
                <a:cubicBezTo>
                  <a:pt x="133" y="2433"/>
                  <a:pt x="162" y="2447"/>
                  <a:pt x="199" y="2447"/>
                </a:cubicBezTo>
                <a:cubicBezTo>
                  <a:pt x="228" y="2447"/>
                  <a:pt x="252" y="2438"/>
                  <a:pt x="272" y="2420"/>
                </a:cubicBezTo>
                <a:cubicBezTo>
                  <a:pt x="291" y="2402"/>
                  <a:pt x="304" y="2375"/>
                  <a:pt x="309" y="2337"/>
                </a:cubicBezTo>
                <a:close/>
                <a:moveTo>
                  <a:pt x="427" y="2279"/>
                </a:moveTo>
                <a:cubicBezTo>
                  <a:pt x="427" y="2197"/>
                  <a:pt x="450" y="2137"/>
                  <a:pt x="495" y="2098"/>
                </a:cubicBezTo>
                <a:cubicBezTo>
                  <a:pt x="532" y="2066"/>
                  <a:pt x="579" y="2050"/>
                  <a:pt x="633" y="2050"/>
                </a:cubicBezTo>
                <a:cubicBezTo>
                  <a:pt x="693" y="2050"/>
                  <a:pt x="743" y="2069"/>
                  <a:pt x="781" y="2109"/>
                </a:cubicBezTo>
                <a:cubicBezTo>
                  <a:pt x="819" y="2148"/>
                  <a:pt x="838" y="2203"/>
                  <a:pt x="838" y="2272"/>
                </a:cubicBezTo>
                <a:cubicBezTo>
                  <a:pt x="838" y="2329"/>
                  <a:pt x="830" y="2373"/>
                  <a:pt x="813" y="2405"/>
                </a:cubicBezTo>
                <a:cubicBezTo>
                  <a:pt x="796" y="2438"/>
                  <a:pt x="771" y="2463"/>
                  <a:pt x="739" y="2481"/>
                </a:cubicBezTo>
                <a:cubicBezTo>
                  <a:pt x="707" y="2499"/>
                  <a:pt x="671" y="2508"/>
                  <a:pt x="633" y="2508"/>
                </a:cubicBezTo>
                <a:cubicBezTo>
                  <a:pt x="571" y="2508"/>
                  <a:pt x="522" y="2488"/>
                  <a:pt x="484" y="2449"/>
                </a:cubicBezTo>
                <a:cubicBezTo>
                  <a:pt x="446" y="2409"/>
                  <a:pt x="427" y="2353"/>
                  <a:pt x="427" y="2279"/>
                </a:cubicBezTo>
                <a:close/>
                <a:moveTo>
                  <a:pt x="503" y="2279"/>
                </a:moveTo>
                <a:cubicBezTo>
                  <a:pt x="503" y="2335"/>
                  <a:pt x="515" y="2377"/>
                  <a:pt x="540" y="2405"/>
                </a:cubicBezTo>
                <a:cubicBezTo>
                  <a:pt x="565" y="2433"/>
                  <a:pt x="596" y="2447"/>
                  <a:pt x="633" y="2447"/>
                </a:cubicBezTo>
                <a:cubicBezTo>
                  <a:pt x="670" y="2447"/>
                  <a:pt x="701" y="2433"/>
                  <a:pt x="725" y="2405"/>
                </a:cubicBezTo>
                <a:cubicBezTo>
                  <a:pt x="750" y="2377"/>
                  <a:pt x="762" y="2334"/>
                  <a:pt x="762" y="2276"/>
                </a:cubicBezTo>
                <a:cubicBezTo>
                  <a:pt x="762" y="2222"/>
                  <a:pt x="750" y="2181"/>
                  <a:pt x="725" y="2153"/>
                </a:cubicBezTo>
                <a:cubicBezTo>
                  <a:pt x="700" y="2125"/>
                  <a:pt x="670" y="2111"/>
                  <a:pt x="633" y="2111"/>
                </a:cubicBezTo>
                <a:cubicBezTo>
                  <a:pt x="596" y="2111"/>
                  <a:pt x="565" y="2125"/>
                  <a:pt x="540" y="2153"/>
                </a:cubicBezTo>
                <a:cubicBezTo>
                  <a:pt x="515" y="2181"/>
                  <a:pt x="503" y="2223"/>
                  <a:pt x="503" y="2279"/>
                </a:cubicBezTo>
                <a:close/>
                <a:moveTo>
                  <a:pt x="926" y="2059"/>
                </a:moveTo>
                <a:lnTo>
                  <a:pt x="1273" y="2059"/>
                </a:lnTo>
                <a:lnTo>
                  <a:pt x="1273" y="2498"/>
                </a:lnTo>
                <a:lnTo>
                  <a:pt x="1198" y="2498"/>
                </a:lnTo>
                <a:lnTo>
                  <a:pt x="1198" y="2121"/>
                </a:lnTo>
                <a:lnTo>
                  <a:pt x="1000" y="2121"/>
                </a:lnTo>
                <a:lnTo>
                  <a:pt x="1000" y="2498"/>
                </a:lnTo>
                <a:lnTo>
                  <a:pt x="926" y="2498"/>
                </a:lnTo>
                <a:lnTo>
                  <a:pt x="926" y="2059"/>
                </a:lnTo>
                <a:close/>
                <a:moveTo>
                  <a:pt x="1384" y="2667"/>
                </a:moveTo>
                <a:lnTo>
                  <a:pt x="1384" y="2059"/>
                </a:lnTo>
                <a:lnTo>
                  <a:pt x="1452" y="2059"/>
                </a:lnTo>
                <a:lnTo>
                  <a:pt x="1452" y="2117"/>
                </a:lnTo>
                <a:cubicBezTo>
                  <a:pt x="1468" y="2094"/>
                  <a:pt x="1486" y="2077"/>
                  <a:pt x="1506" y="2066"/>
                </a:cubicBezTo>
                <a:cubicBezTo>
                  <a:pt x="1526" y="2055"/>
                  <a:pt x="1551" y="2050"/>
                  <a:pt x="1579" y="2050"/>
                </a:cubicBezTo>
                <a:cubicBezTo>
                  <a:pt x="1617" y="2050"/>
                  <a:pt x="1650" y="2059"/>
                  <a:pt x="1678" y="2078"/>
                </a:cubicBezTo>
                <a:cubicBezTo>
                  <a:pt x="1707" y="2098"/>
                  <a:pt x="1729" y="2125"/>
                  <a:pt x="1743" y="2160"/>
                </a:cubicBezTo>
                <a:cubicBezTo>
                  <a:pt x="1758" y="2195"/>
                  <a:pt x="1765" y="2233"/>
                  <a:pt x="1765" y="2275"/>
                </a:cubicBezTo>
                <a:cubicBezTo>
                  <a:pt x="1765" y="2320"/>
                  <a:pt x="1757" y="2360"/>
                  <a:pt x="1741" y="2396"/>
                </a:cubicBezTo>
                <a:cubicBezTo>
                  <a:pt x="1725" y="2432"/>
                  <a:pt x="1702" y="2460"/>
                  <a:pt x="1671" y="2479"/>
                </a:cubicBezTo>
                <a:cubicBezTo>
                  <a:pt x="1640" y="2498"/>
                  <a:pt x="1608" y="2508"/>
                  <a:pt x="1574" y="2508"/>
                </a:cubicBezTo>
                <a:cubicBezTo>
                  <a:pt x="1549" y="2508"/>
                  <a:pt x="1527" y="2502"/>
                  <a:pt x="1507" y="2492"/>
                </a:cubicBezTo>
                <a:cubicBezTo>
                  <a:pt x="1488" y="2481"/>
                  <a:pt x="1471" y="2468"/>
                  <a:pt x="1459" y="2452"/>
                </a:cubicBezTo>
                <a:lnTo>
                  <a:pt x="1459" y="2667"/>
                </a:lnTo>
                <a:lnTo>
                  <a:pt x="1384" y="2667"/>
                </a:lnTo>
                <a:close/>
                <a:moveTo>
                  <a:pt x="1452" y="2281"/>
                </a:moveTo>
                <a:cubicBezTo>
                  <a:pt x="1452" y="2338"/>
                  <a:pt x="1463" y="2379"/>
                  <a:pt x="1486" y="2406"/>
                </a:cubicBezTo>
                <a:cubicBezTo>
                  <a:pt x="1509" y="2433"/>
                  <a:pt x="1537" y="2447"/>
                  <a:pt x="1569" y="2447"/>
                </a:cubicBezTo>
                <a:cubicBezTo>
                  <a:pt x="1602" y="2447"/>
                  <a:pt x="1630" y="2433"/>
                  <a:pt x="1654" y="2405"/>
                </a:cubicBezTo>
                <a:cubicBezTo>
                  <a:pt x="1677" y="2377"/>
                  <a:pt x="1689" y="2334"/>
                  <a:pt x="1689" y="2275"/>
                </a:cubicBezTo>
                <a:cubicBezTo>
                  <a:pt x="1689" y="2219"/>
                  <a:pt x="1678" y="2177"/>
                  <a:pt x="1655" y="2150"/>
                </a:cubicBezTo>
                <a:cubicBezTo>
                  <a:pt x="1632" y="2122"/>
                  <a:pt x="1604" y="2108"/>
                  <a:pt x="1572" y="2108"/>
                </a:cubicBezTo>
                <a:cubicBezTo>
                  <a:pt x="1541" y="2108"/>
                  <a:pt x="1513" y="2123"/>
                  <a:pt x="1489" y="2152"/>
                </a:cubicBezTo>
                <a:cubicBezTo>
                  <a:pt x="1464" y="2182"/>
                  <a:pt x="1452" y="2225"/>
                  <a:pt x="1452" y="2281"/>
                </a:cubicBezTo>
                <a:close/>
                <a:moveTo>
                  <a:pt x="1827" y="2279"/>
                </a:moveTo>
                <a:cubicBezTo>
                  <a:pt x="1827" y="2197"/>
                  <a:pt x="1850" y="2137"/>
                  <a:pt x="1895" y="2098"/>
                </a:cubicBezTo>
                <a:cubicBezTo>
                  <a:pt x="1933" y="2066"/>
                  <a:pt x="1979" y="2050"/>
                  <a:pt x="2033" y="2050"/>
                </a:cubicBezTo>
                <a:cubicBezTo>
                  <a:pt x="2093" y="2050"/>
                  <a:pt x="2143" y="2069"/>
                  <a:pt x="2181" y="2109"/>
                </a:cubicBezTo>
                <a:cubicBezTo>
                  <a:pt x="2219" y="2148"/>
                  <a:pt x="2239" y="2203"/>
                  <a:pt x="2239" y="2272"/>
                </a:cubicBezTo>
                <a:cubicBezTo>
                  <a:pt x="2239" y="2329"/>
                  <a:pt x="2230" y="2373"/>
                  <a:pt x="2213" y="2405"/>
                </a:cubicBezTo>
                <a:cubicBezTo>
                  <a:pt x="2196" y="2438"/>
                  <a:pt x="2172" y="2463"/>
                  <a:pt x="2139" y="2481"/>
                </a:cubicBezTo>
                <a:cubicBezTo>
                  <a:pt x="2107" y="2499"/>
                  <a:pt x="2071" y="2508"/>
                  <a:pt x="2033" y="2508"/>
                </a:cubicBezTo>
                <a:cubicBezTo>
                  <a:pt x="1972" y="2508"/>
                  <a:pt x="1922" y="2488"/>
                  <a:pt x="1884" y="2449"/>
                </a:cubicBezTo>
                <a:cubicBezTo>
                  <a:pt x="1846" y="2409"/>
                  <a:pt x="1827" y="2353"/>
                  <a:pt x="1827" y="2279"/>
                </a:cubicBezTo>
                <a:close/>
                <a:moveTo>
                  <a:pt x="1903" y="2279"/>
                </a:moveTo>
                <a:cubicBezTo>
                  <a:pt x="1903" y="2335"/>
                  <a:pt x="1916" y="2377"/>
                  <a:pt x="1940" y="2405"/>
                </a:cubicBezTo>
                <a:cubicBezTo>
                  <a:pt x="1965" y="2433"/>
                  <a:pt x="1996" y="2447"/>
                  <a:pt x="2033" y="2447"/>
                </a:cubicBezTo>
                <a:cubicBezTo>
                  <a:pt x="2070" y="2447"/>
                  <a:pt x="2101" y="2433"/>
                  <a:pt x="2126" y="2405"/>
                </a:cubicBezTo>
                <a:cubicBezTo>
                  <a:pt x="2150" y="2377"/>
                  <a:pt x="2162" y="2334"/>
                  <a:pt x="2162" y="2276"/>
                </a:cubicBezTo>
                <a:cubicBezTo>
                  <a:pt x="2162" y="2222"/>
                  <a:pt x="2150" y="2181"/>
                  <a:pt x="2125" y="2153"/>
                </a:cubicBezTo>
                <a:cubicBezTo>
                  <a:pt x="2101" y="2125"/>
                  <a:pt x="2070" y="2111"/>
                  <a:pt x="2033" y="2111"/>
                </a:cubicBezTo>
                <a:cubicBezTo>
                  <a:pt x="1996" y="2111"/>
                  <a:pt x="1965" y="2125"/>
                  <a:pt x="1940" y="2153"/>
                </a:cubicBezTo>
                <a:cubicBezTo>
                  <a:pt x="1916" y="2181"/>
                  <a:pt x="1903" y="2223"/>
                  <a:pt x="1903" y="2279"/>
                </a:cubicBezTo>
                <a:close/>
                <a:moveTo>
                  <a:pt x="2326" y="2059"/>
                </a:moveTo>
                <a:lnTo>
                  <a:pt x="2497" y="2059"/>
                </a:lnTo>
                <a:cubicBezTo>
                  <a:pt x="2540" y="2059"/>
                  <a:pt x="2571" y="2062"/>
                  <a:pt x="2591" y="2069"/>
                </a:cubicBezTo>
                <a:cubicBezTo>
                  <a:pt x="2612" y="2077"/>
                  <a:pt x="2630" y="2089"/>
                  <a:pt x="2644" y="2108"/>
                </a:cubicBezTo>
                <a:cubicBezTo>
                  <a:pt x="2659" y="2127"/>
                  <a:pt x="2666" y="2149"/>
                  <a:pt x="2666" y="2176"/>
                </a:cubicBezTo>
                <a:cubicBezTo>
                  <a:pt x="2666" y="2197"/>
                  <a:pt x="2662" y="2215"/>
                  <a:pt x="2653" y="2231"/>
                </a:cubicBezTo>
                <a:cubicBezTo>
                  <a:pt x="2645" y="2246"/>
                  <a:pt x="2632" y="2259"/>
                  <a:pt x="2614" y="2270"/>
                </a:cubicBezTo>
                <a:cubicBezTo>
                  <a:pt x="2635" y="2277"/>
                  <a:pt x="2652" y="2290"/>
                  <a:pt x="2666" y="2308"/>
                </a:cubicBezTo>
                <a:cubicBezTo>
                  <a:pt x="2679" y="2327"/>
                  <a:pt x="2686" y="2350"/>
                  <a:pt x="2686" y="2376"/>
                </a:cubicBezTo>
                <a:cubicBezTo>
                  <a:pt x="2683" y="2417"/>
                  <a:pt x="2668" y="2448"/>
                  <a:pt x="2641" y="2468"/>
                </a:cubicBezTo>
                <a:cubicBezTo>
                  <a:pt x="2614" y="2488"/>
                  <a:pt x="2575" y="2498"/>
                  <a:pt x="2524" y="2498"/>
                </a:cubicBezTo>
                <a:lnTo>
                  <a:pt x="2326" y="2498"/>
                </a:lnTo>
                <a:lnTo>
                  <a:pt x="2326" y="2059"/>
                </a:lnTo>
                <a:close/>
                <a:moveTo>
                  <a:pt x="2401" y="2244"/>
                </a:moveTo>
                <a:lnTo>
                  <a:pt x="2480" y="2244"/>
                </a:lnTo>
                <a:cubicBezTo>
                  <a:pt x="2511" y="2244"/>
                  <a:pt x="2533" y="2243"/>
                  <a:pt x="2544" y="2239"/>
                </a:cubicBezTo>
                <a:cubicBezTo>
                  <a:pt x="2556" y="2236"/>
                  <a:pt x="2567" y="2229"/>
                  <a:pt x="2576" y="2219"/>
                </a:cubicBezTo>
                <a:cubicBezTo>
                  <a:pt x="2586" y="2209"/>
                  <a:pt x="2590" y="2197"/>
                  <a:pt x="2590" y="2183"/>
                </a:cubicBezTo>
                <a:cubicBezTo>
                  <a:pt x="2590" y="2160"/>
                  <a:pt x="2582" y="2144"/>
                  <a:pt x="2566" y="2134"/>
                </a:cubicBezTo>
                <a:cubicBezTo>
                  <a:pt x="2549" y="2125"/>
                  <a:pt x="2521" y="2121"/>
                  <a:pt x="2482" y="2121"/>
                </a:cubicBezTo>
                <a:lnTo>
                  <a:pt x="2401" y="2121"/>
                </a:lnTo>
                <a:lnTo>
                  <a:pt x="2401" y="2244"/>
                </a:lnTo>
                <a:close/>
                <a:moveTo>
                  <a:pt x="2401" y="2437"/>
                </a:moveTo>
                <a:lnTo>
                  <a:pt x="2498" y="2437"/>
                </a:lnTo>
                <a:cubicBezTo>
                  <a:pt x="2540" y="2437"/>
                  <a:pt x="2569" y="2432"/>
                  <a:pt x="2585" y="2423"/>
                </a:cubicBezTo>
                <a:cubicBezTo>
                  <a:pt x="2601" y="2413"/>
                  <a:pt x="2609" y="2396"/>
                  <a:pt x="2610" y="2372"/>
                </a:cubicBezTo>
                <a:cubicBezTo>
                  <a:pt x="2610" y="2358"/>
                  <a:pt x="2605" y="2345"/>
                  <a:pt x="2596" y="2333"/>
                </a:cubicBezTo>
                <a:cubicBezTo>
                  <a:pt x="2587" y="2321"/>
                  <a:pt x="2575" y="2313"/>
                  <a:pt x="2561" y="2310"/>
                </a:cubicBezTo>
                <a:cubicBezTo>
                  <a:pt x="2546" y="2307"/>
                  <a:pt x="2523" y="2305"/>
                  <a:pt x="2490" y="2305"/>
                </a:cubicBezTo>
                <a:lnTo>
                  <a:pt x="2401" y="2305"/>
                </a:lnTo>
                <a:lnTo>
                  <a:pt x="2401" y="2437"/>
                </a:lnTo>
                <a:close/>
                <a:moveTo>
                  <a:pt x="2738" y="2279"/>
                </a:moveTo>
                <a:cubicBezTo>
                  <a:pt x="2738" y="2197"/>
                  <a:pt x="2761" y="2137"/>
                  <a:pt x="2806" y="2098"/>
                </a:cubicBezTo>
                <a:cubicBezTo>
                  <a:pt x="2844" y="2066"/>
                  <a:pt x="2890" y="2050"/>
                  <a:pt x="2945" y="2050"/>
                </a:cubicBezTo>
                <a:cubicBezTo>
                  <a:pt x="3005" y="2050"/>
                  <a:pt x="3054" y="2069"/>
                  <a:pt x="3093" y="2109"/>
                </a:cubicBezTo>
                <a:cubicBezTo>
                  <a:pt x="3131" y="2148"/>
                  <a:pt x="3150" y="2203"/>
                  <a:pt x="3150" y="2272"/>
                </a:cubicBezTo>
                <a:cubicBezTo>
                  <a:pt x="3150" y="2329"/>
                  <a:pt x="3142" y="2373"/>
                  <a:pt x="3125" y="2405"/>
                </a:cubicBezTo>
                <a:cubicBezTo>
                  <a:pt x="3108" y="2438"/>
                  <a:pt x="3083" y="2463"/>
                  <a:pt x="3050" y="2481"/>
                </a:cubicBezTo>
                <a:cubicBezTo>
                  <a:pt x="3018" y="2499"/>
                  <a:pt x="2983" y="2508"/>
                  <a:pt x="2945" y="2508"/>
                </a:cubicBezTo>
                <a:cubicBezTo>
                  <a:pt x="2883" y="2508"/>
                  <a:pt x="2833" y="2488"/>
                  <a:pt x="2795" y="2449"/>
                </a:cubicBezTo>
                <a:cubicBezTo>
                  <a:pt x="2757" y="2409"/>
                  <a:pt x="2738" y="2353"/>
                  <a:pt x="2738" y="2279"/>
                </a:cubicBezTo>
                <a:close/>
                <a:moveTo>
                  <a:pt x="2815" y="2279"/>
                </a:moveTo>
                <a:cubicBezTo>
                  <a:pt x="2815" y="2335"/>
                  <a:pt x="2827" y="2377"/>
                  <a:pt x="2852" y="2405"/>
                </a:cubicBezTo>
                <a:cubicBezTo>
                  <a:pt x="2876" y="2433"/>
                  <a:pt x="2907" y="2447"/>
                  <a:pt x="2945" y="2447"/>
                </a:cubicBezTo>
                <a:cubicBezTo>
                  <a:pt x="2981" y="2447"/>
                  <a:pt x="3012" y="2433"/>
                  <a:pt x="3037" y="2405"/>
                </a:cubicBezTo>
                <a:cubicBezTo>
                  <a:pt x="3061" y="2377"/>
                  <a:pt x="3074" y="2334"/>
                  <a:pt x="3074" y="2276"/>
                </a:cubicBezTo>
                <a:cubicBezTo>
                  <a:pt x="3074" y="2222"/>
                  <a:pt x="3061" y="2181"/>
                  <a:pt x="3037" y="2153"/>
                </a:cubicBezTo>
                <a:cubicBezTo>
                  <a:pt x="3012" y="2125"/>
                  <a:pt x="2981" y="2111"/>
                  <a:pt x="2945" y="2111"/>
                </a:cubicBezTo>
                <a:cubicBezTo>
                  <a:pt x="2907" y="2111"/>
                  <a:pt x="2876" y="2125"/>
                  <a:pt x="2852" y="2153"/>
                </a:cubicBezTo>
                <a:cubicBezTo>
                  <a:pt x="2827" y="2181"/>
                  <a:pt x="2815" y="2223"/>
                  <a:pt x="2815" y="2279"/>
                </a:cubicBezTo>
                <a:close/>
                <a:moveTo>
                  <a:pt x="3494" y="2059"/>
                </a:moveTo>
                <a:lnTo>
                  <a:pt x="3494" y="2249"/>
                </a:lnTo>
                <a:cubicBezTo>
                  <a:pt x="3518" y="2249"/>
                  <a:pt x="3535" y="2244"/>
                  <a:pt x="3544" y="2235"/>
                </a:cubicBezTo>
                <a:cubicBezTo>
                  <a:pt x="3554" y="2226"/>
                  <a:pt x="3568" y="2200"/>
                  <a:pt x="3586" y="2156"/>
                </a:cubicBezTo>
                <a:cubicBezTo>
                  <a:pt x="3603" y="2114"/>
                  <a:pt x="3618" y="2087"/>
                  <a:pt x="3632" y="2076"/>
                </a:cubicBezTo>
                <a:cubicBezTo>
                  <a:pt x="3646" y="2065"/>
                  <a:pt x="3667" y="2059"/>
                  <a:pt x="3697" y="2059"/>
                </a:cubicBezTo>
                <a:lnTo>
                  <a:pt x="3724" y="2059"/>
                </a:lnTo>
                <a:lnTo>
                  <a:pt x="3724" y="2120"/>
                </a:lnTo>
                <a:lnTo>
                  <a:pt x="3704" y="2120"/>
                </a:lnTo>
                <a:cubicBezTo>
                  <a:pt x="3684" y="2120"/>
                  <a:pt x="3671" y="2123"/>
                  <a:pt x="3666" y="2129"/>
                </a:cubicBezTo>
                <a:cubicBezTo>
                  <a:pt x="3660" y="2135"/>
                  <a:pt x="3651" y="2153"/>
                  <a:pt x="3639" y="2183"/>
                </a:cubicBezTo>
                <a:cubicBezTo>
                  <a:pt x="3628" y="2212"/>
                  <a:pt x="3618" y="2231"/>
                  <a:pt x="3609" y="2242"/>
                </a:cubicBezTo>
                <a:cubicBezTo>
                  <a:pt x="3600" y="2253"/>
                  <a:pt x="3585" y="2263"/>
                  <a:pt x="3565" y="2273"/>
                </a:cubicBezTo>
                <a:cubicBezTo>
                  <a:pt x="3597" y="2281"/>
                  <a:pt x="3629" y="2311"/>
                  <a:pt x="3659" y="2362"/>
                </a:cubicBezTo>
                <a:lnTo>
                  <a:pt x="3741" y="2498"/>
                </a:lnTo>
                <a:lnTo>
                  <a:pt x="3659" y="2498"/>
                </a:lnTo>
                <a:lnTo>
                  <a:pt x="3580" y="2362"/>
                </a:lnTo>
                <a:cubicBezTo>
                  <a:pt x="3563" y="2335"/>
                  <a:pt x="3549" y="2317"/>
                  <a:pt x="3537" y="2308"/>
                </a:cubicBezTo>
                <a:cubicBezTo>
                  <a:pt x="3525" y="2299"/>
                  <a:pt x="3511" y="2295"/>
                  <a:pt x="3494" y="2295"/>
                </a:cubicBezTo>
                <a:lnTo>
                  <a:pt x="3494" y="2498"/>
                </a:lnTo>
                <a:lnTo>
                  <a:pt x="3418" y="2498"/>
                </a:lnTo>
                <a:lnTo>
                  <a:pt x="3418" y="2295"/>
                </a:lnTo>
                <a:cubicBezTo>
                  <a:pt x="3401" y="2295"/>
                  <a:pt x="3387" y="2299"/>
                  <a:pt x="3375" y="2308"/>
                </a:cubicBezTo>
                <a:cubicBezTo>
                  <a:pt x="3363" y="2316"/>
                  <a:pt x="3349" y="2334"/>
                  <a:pt x="3332" y="2362"/>
                </a:cubicBezTo>
                <a:lnTo>
                  <a:pt x="3252" y="2498"/>
                </a:lnTo>
                <a:lnTo>
                  <a:pt x="3170" y="2498"/>
                </a:lnTo>
                <a:lnTo>
                  <a:pt x="3252" y="2362"/>
                </a:lnTo>
                <a:cubicBezTo>
                  <a:pt x="3283" y="2311"/>
                  <a:pt x="3314" y="2281"/>
                  <a:pt x="3346" y="2273"/>
                </a:cubicBezTo>
                <a:cubicBezTo>
                  <a:pt x="3324" y="2262"/>
                  <a:pt x="3309" y="2251"/>
                  <a:pt x="3300" y="2239"/>
                </a:cubicBezTo>
                <a:cubicBezTo>
                  <a:pt x="3291" y="2227"/>
                  <a:pt x="3278" y="2199"/>
                  <a:pt x="3260" y="2153"/>
                </a:cubicBezTo>
                <a:cubicBezTo>
                  <a:pt x="3254" y="2138"/>
                  <a:pt x="3248" y="2129"/>
                  <a:pt x="3241" y="2125"/>
                </a:cubicBezTo>
                <a:cubicBezTo>
                  <a:pt x="3234" y="2122"/>
                  <a:pt x="3223" y="2120"/>
                  <a:pt x="3209" y="2120"/>
                </a:cubicBezTo>
                <a:cubicBezTo>
                  <a:pt x="3206" y="2120"/>
                  <a:pt x="3198" y="2120"/>
                  <a:pt x="3187" y="2121"/>
                </a:cubicBezTo>
                <a:lnTo>
                  <a:pt x="3187" y="2059"/>
                </a:lnTo>
                <a:lnTo>
                  <a:pt x="3198" y="2059"/>
                </a:lnTo>
                <a:cubicBezTo>
                  <a:pt x="3226" y="2059"/>
                  <a:pt x="3247" y="2061"/>
                  <a:pt x="3258" y="2064"/>
                </a:cubicBezTo>
                <a:cubicBezTo>
                  <a:pt x="3270" y="2067"/>
                  <a:pt x="3280" y="2075"/>
                  <a:pt x="3290" y="2086"/>
                </a:cubicBezTo>
                <a:cubicBezTo>
                  <a:pt x="3299" y="2097"/>
                  <a:pt x="3311" y="2120"/>
                  <a:pt x="3326" y="2156"/>
                </a:cubicBezTo>
                <a:cubicBezTo>
                  <a:pt x="3343" y="2199"/>
                  <a:pt x="3357" y="2225"/>
                  <a:pt x="3367" y="2235"/>
                </a:cubicBezTo>
                <a:cubicBezTo>
                  <a:pt x="3376" y="2244"/>
                  <a:pt x="3393" y="2249"/>
                  <a:pt x="3418" y="2249"/>
                </a:cubicBezTo>
                <a:lnTo>
                  <a:pt x="3418" y="2059"/>
                </a:lnTo>
                <a:lnTo>
                  <a:pt x="3494" y="2059"/>
                </a:lnTo>
                <a:close/>
                <a:moveTo>
                  <a:pt x="3853" y="2059"/>
                </a:moveTo>
                <a:lnTo>
                  <a:pt x="4159" y="2059"/>
                </a:lnTo>
                <a:lnTo>
                  <a:pt x="4159" y="2437"/>
                </a:lnTo>
                <a:lnTo>
                  <a:pt x="4207" y="2437"/>
                </a:lnTo>
                <a:lnTo>
                  <a:pt x="4207" y="2623"/>
                </a:lnTo>
                <a:lnTo>
                  <a:pt x="4146" y="2623"/>
                </a:lnTo>
                <a:lnTo>
                  <a:pt x="4146" y="2498"/>
                </a:lnTo>
                <a:lnTo>
                  <a:pt x="3799" y="2498"/>
                </a:lnTo>
                <a:lnTo>
                  <a:pt x="3799" y="2623"/>
                </a:lnTo>
                <a:lnTo>
                  <a:pt x="3738" y="2623"/>
                </a:lnTo>
                <a:lnTo>
                  <a:pt x="3738" y="2437"/>
                </a:lnTo>
                <a:lnTo>
                  <a:pt x="3777" y="2437"/>
                </a:lnTo>
                <a:cubicBezTo>
                  <a:pt x="3830" y="2366"/>
                  <a:pt x="3855" y="2240"/>
                  <a:pt x="3853" y="2059"/>
                </a:cubicBezTo>
                <a:close/>
                <a:moveTo>
                  <a:pt x="3915" y="2121"/>
                </a:moveTo>
                <a:cubicBezTo>
                  <a:pt x="3909" y="2263"/>
                  <a:pt x="3887" y="2369"/>
                  <a:pt x="3848" y="2437"/>
                </a:cubicBezTo>
                <a:lnTo>
                  <a:pt x="4085" y="2437"/>
                </a:lnTo>
                <a:lnTo>
                  <a:pt x="4085" y="2121"/>
                </a:lnTo>
                <a:lnTo>
                  <a:pt x="3915" y="2121"/>
                </a:lnTo>
                <a:close/>
                <a:moveTo>
                  <a:pt x="4588" y="2356"/>
                </a:moveTo>
                <a:lnTo>
                  <a:pt x="4665" y="2366"/>
                </a:lnTo>
                <a:cubicBezTo>
                  <a:pt x="4653" y="2411"/>
                  <a:pt x="4631" y="2446"/>
                  <a:pt x="4598" y="2470"/>
                </a:cubicBezTo>
                <a:cubicBezTo>
                  <a:pt x="4565" y="2495"/>
                  <a:pt x="4523" y="2508"/>
                  <a:pt x="4472" y="2508"/>
                </a:cubicBezTo>
                <a:cubicBezTo>
                  <a:pt x="4408" y="2508"/>
                  <a:pt x="4358" y="2488"/>
                  <a:pt x="4320" y="2448"/>
                </a:cubicBezTo>
                <a:cubicBezTo>
                  <a:pt x="4283" y="2409"/>
                  <a:pt x="4264" y="2354"/>
                  <a:pt x="4264" y="2282"/>
                </a:cubicBezTo>
                <a:cubicBezTo>
                  <a:pt x="4264" y="2209"/>
                  <a:pt x="4283" y="2151"/>
                  <a:pt x="4321" y="2111"/>
                </a:cubicBezTo>
                <a:cubicBezTo>
                  <a:pt x="4359" y="2070"/>
                  <a:pt x="4408" y="2050"/>
                  <a:pt x="4468" y="2050"/>
                </a:cubicBezTo>
                <a:cubicBezTo>
                  <a:pt x="4527" y="2050"/>
                  <a:pt x="4575" y="2069"/>
                  <a:pt x="4612" y="2109"/>
                </a:cubicBezTo>
                <a:cubicBezTo>
                  <a:pt x="4649" y="2149"/>
                  <a:pt x="4668" y="2205"/>
                  <a:pt x="4668" y="2278"/>
                </a:cubicBezTo>
                <a:cubicBezTo>
                  <a:pt x="4668" y="2282"/>
                  <a:pt x="4667" y="2289"/>
                  <a:pt x="4667" y="2298"/>
                </a:cubicBezTo>
                <a:lnTo>
                  <a:pt x="4340" y="2298"/>
                </a:lnTo>
                <a:cubicBezTo>
                  <a:pt x="4343" y="2346"/>
                  <a:pt x="4356" y="2383"/>
                  <a:pt x="4381" y="2408"/>
                </a:cubicBezTo>
                <a:cubicBezTo>
                  <a:pt x="4405" y="2434"/>
                  <a:pt x="4436" y="2447"/>
                  <a:pt x="4472" y="2447"/>
                </a:cubicBezTo>
                <a:cubicBezTo>
                  <a:pt x="4500" y="2447"/>
                  <a:pt x="4523" y="2439"/>
                  <a:pt x="4542" y="2425"/>
                </a:cubicBezTo>
                <a:cubicBezTo>
                  <a:pt x="4562" y="2411"/>
                  <a:pt x="4577" y="2388"/>
                  <a:pt x="4588" y="2356"/>
                </a:cubicBezTo>
                <a:close/>
                <a:moveTo>
                  <a:pt x="4344" y="2237"/>
                </a:moveTo>
                <a:lnTo>
                  <a:pt x="4589" y="2237"/>
                </a:lnTo>
                <a:cubicBezTo>
                  <a:pt x="4586" y="2200"/>
                  <a:pt x="4576" y="2172"/>
                  <a:pt x="4561" y="2154"/>
                </a:cubicBezTo>
                <a:cubicBezTo>
                  <a:pt x="4537" y="2125"/>
                  <a:pt x="4506" y="2111"/>
                  <a:pt x="4469" y="2111"/>
                </a:cubicBezTo>
                <a:cubicBezTo>
                  <a:pt x="4435" y="2111"/>
                  <a:pt x="4406" y="2122"/>
                  <a:pt x="4383" y="2145"/>
                </a:cubicBezTo>
                <a:cubicBezTo>
                  <a:pt x="4360" y="2168"/>
                  <a:pt x="4347" y="2198"/>
                  <a:pt x="4344" y="2237"/>
                </a:cubicBezTo>
                <a:close/>
                <a:moveTo>
                  <a:pt x="4759" y="2059"/>
                </a:moveTo>
                <a:lnTo>
                  <a:pt x="4834" y="2059"/>
                </a:lnTo>
                <a:lnTo>
                  <a:pt x="4834" y="2242"/>
                </a:lnTo>
                <a:lnTo>
                  <a:pt x="5040" y="2242"/>
                </a:lnTo>
                <a:lnTo>
                  <a:pt x="5040" y="2059"/>
                </a:lnTo>
                <a:lnTo>
                  <a:pt x="5115" y="2059"/>
                </a:lnTo>
                <a:lnTo>
                  <a:pt x="5115" y="2498"/>
                </a:lnTo>
                <a:lnTo>
                  <a:pt x="5040" y="2498"/>
                </a:lnTo>
                <a:lnTo>
                  <a:pt x="5040" y="2304"/>
                </a:lnTo>
                <a:lnTo>
                  <a:pt x="4834" y="2304"/>
                </a:lnTo>
                <a:lnTo>
                  <a:pt x="4834" y="2498"/>
                </a:lnTo>
                <a:lnTo>
                  <a:pt x="4759" y="2498"/>
                </a:lnTo>
                <a:lnTo>
                  <a:pt x="4759" y="2059"/>
                </a:lnTo>
                <a:close/>
                <a:moveTo>
                  <a:pt x="5227" y="2059"/>
                </a:moveTo>
                <a:lnTo>
                  <a:pt x="5301" y="2059"/>
                </a:lnTo>
                <a:lnTo>
                  <a:pt x="5301" y="2394"/>
                </a:lnTo>
                <a:lnTo>
                  <a:pt x="5508" y="2059"/>
                </a:lnTo>
                <a:lnTo>
                  <a:pt x="5588" y="2059"/>
                </a:lnTo>
                <a:lnTo>
                  <a:pt x="5588" y="2498"/>
                </a:lnTo>
                <a:lnTo>
                  <a:pt x="5514" y="2498"/>
                </a:lnTo>
                <a:lnTo>
                  <a:pt x="5514" y="2165"/>
                </a:lnTo>
                <a:lnTo>
                  <a:pt x="5307" y="2498"/>
                </a:lnTo>
                <a:lnTo>
                  <a:pt x="5227" y="2498"/>
                </a:lnTo>
                <a:lnTo>
                  <a:pt x="5227" y="2059"/>
                </a:lnTo>
                <a:close/>
                <a:moveTo>
                  <a:pt x="5999" y="2356"/>
                </a:moveTo>
                <a:lnTo>
                  <a:pt x="6076" y="2366"/>
                </a:lnTo>
                <a:cubicBezTo>
                  <a:pt x="6064" y="2411"/>
                  <a:pt x="6042" y="2446"/>
                  <a:pt x="6009" y="2470"/>
                </a:cubicBezTo>
                <a:cubicBezTo>
                  <a:pt x="5977" y="2495"/>
                  <a:pt x="5935" y="2508"/>
                  <a:pt x="5884" y="2508"/>
                </a:cubicBezTo>
                <a:cubicBezTo>
                  <a:pt x="5820" y="2508"/>
                  <a:pt x="5769" y="2488"/>
                  <a:pt x="5731" y="2448"/>
                </a:cubicBezTo>
                <a:cubicBezTo>
                  <a:pt x="5694" y="2409"/>
                  <a:pt x="5675" y="2354"/>
                  <a:pt x="5675" y="2282"/>
                </a:cubicBezTo>
                <a:cubicBezTo>
                  <a:pt x="5675" y="2209"/>
                  <a:pt x="5694" y="2151"/>
                  <a:pt x="5732" y="2111"/>
                </a:cubicBezTo>
                <a:cubicBezTo>
                  <a:pt x="5770" y="2070"/>
                  <a:pt x="5819" y="2050"/>
                  <a:pt x="5880" y="2050"/>
                </a:cubicBezTo>
                <a:cubicBezTo>
                  <a:pt x="5938" y="2050"/>
                  <a:pt x="5986" y="2069"/>
                  <a:pt x="6023" y="2109"/>
                </a:cubicBezTo>
                <a:cubicBezTo>
                  <a:pt x="6060" y="2149"/>
                  <a:pt x="6079" y="2205"/>
                  <a:pt x="6079" y="2278"/>
                </a:cubicBezTo>
                <a:cubicBezTo>
                  <a:pt x="6079" y="2282"/>
                  <a:pt x="6079" y="2289"/>
                  <a:pt x="6079" y="2298"/>
                </a:cubicBezTo>
                <a:lnTo>
                  <a:pt x="5751" y="2298"/>
                </a:lnTo>
                <a:cubicBezTo>
                  <a:pt x="5754" y="2346"/>
                  <a:pt x="5768" y="2383"/>
                  <a:pt x="5792" y="2408"/>
                </a:cubicBezTo>
                <a:cubicBezTo>
                  <a:pt x="5817" y="2434"/>
                  <a:pt x="5847" y="2447"/>
                  <a:pt x="5884" y="2447"/>
                </a:cubicBezTo>
                <a:cubicBezTo>
                  <a:pt x="5911" y="2447"/>
                  <a:pt x="5934" y="2439"/>
                  <a:pt x="5954" y="2425"/>
                </a:cubicBezTo>
                <a:cubicBezTo>
                  <a:pt x="5973" y="2411"/>
                  <a:pt x="5988" y="2388"/>
                  <a:pt x="5999" y="2356"/>
                </a:cubicBezTo>
                <a:close/>
                <a:moveTo>
                  <a:pt x="5756" y="2237"/>
                </a:moveTo>
                <a:lnTo>
                  <a:pt x="6000" y="2237"/>
                </a:lnTo>
                <a:cubicBezTo>
                  <a:pt x="5997" y="2200"/>
                  <a:pt x="5988" y="2172"/>
                  <a:pt x="5972" y="2154"/>
                </a:cubicBezTo>
                <a:cubicBezTo>
                  <a:pt x="5949" y="2125"/>
                  <a:pt x="5918" y="2111"/>
                  <a:pt x="5880" y="2111"/>
                </a:cubicBezTo>
                <a:cubicBezTo>
                  <a:pt x="5846" y="2111"/>
                  <a:pt x="5817" y="2122"/>
                  <a:pt x="5794" y="2145"/>
                </a:cubicBezTo>
                <a:cubicBezTo>
                  <a:pt x="5771" y="2168"/>
                  <a:pt x="5758" y="2198"/>
                  <a:pt x="5756" y="223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Freeform 14"/>
          <p:cNvSpPr>
            <a:spLocks noEditPoints="1"/>
          </p:cNvSpPr>
          <p:nvPr/>
        </p:nvSpPr>
        <p:spPr bwMode="auto">
          <a:xfrm>
            <a:off x="2852738" y="1600201"/>
            <a:ext cx="1144587" cy="317500"/>
          </a:xfrm>
          <a:custGeom>
            <a:avLst/>
            <a:gdLst>
              <a:gd name="T0" fmla="*/ 341 w 4203"/>
              <a:gd name="T1" fmla="*/ 69 h 1171"/>
              <a:gd name="T2" fmla="*/ 7 w 4203"/>
              <a:gd name="T3" fmla="*/ 454 h 1171"/>
              <a:gd name="T4" fmla="*/ 240 w 4203"/>
              <a:gd name="T5" fmla="*/ 57 h 1171"/>
              <a:gd name="T6" fmla="*/ 496 w 4203"/>
              <a:gd name="T7" fmla="*/ 461 h 1171"/>
              <a:gd name="T8" fmla="*/ 513 w 4203"/>
              <a:gd name="T9" fmla="*/ 265 h 1171"/>
              <a:gd name="T10" fmla="*/ 448 w 4203"/>
              <a:gd name="T11" fmla="*/ 227 h 1171"/>
              <a:gd name="T12" fmla="*/ 650 w 4203"/>
              <a:gd name="T13" fmla="*/ 153 h 1171"/>
              <a:gd name="T14" fmla="*/ 629 w 4203"/>
              <a:gd name="T15" fmla="*/ 454 h 1171"/>
              <a:gd name="T16" fmla="*/ 443 w 4203"/>
              <a:gd name="T17" fmla="*/ 366 h 1171"/>
              <a:gd name="T18" fmla="*/ 613 w 4203"/>
              <a:gd name="T19" fmla="*/ 289 h 1171"/>
              <a:gd name="T20" fmla="*/ 739 w 4203"/>
              <a:gd name="T21" fmla="*/ 291 h 1171"/>
              <a:gd name="T22" fmla="*/ 967 w 4203"/>
              <a:gd name="T23" fmla="*/ 230 h 1171"/>
              <a:gd name="T24" fmla="*/ 888 w 4203"/>
              <a:gd name="T25" fmla="*/ 416 h 1171"/>
              <a:gd name="T26" fmla="*/ 1278 w 4203"/>
              <a:gd name="T27" fmla="*/ 454 h 1171"/>
              <a:gd name="T28" fmla="*/ 1396 w 4203"/>
              <a:gd name="T29" fmla="*/ 290 h 1171"/>
              <a:gd name="T30" fmla="*/ 1630 w 4203"/>
              <a:gd name="T31" fmla="*/ 441 h 1171"/>
              <a:gd name="T32" fmla="*/ 1551 w 4203"/>
              <a:gd name="T33" fmla="*/ 416 h 1171"/>
              <a:gd name="T34" fmla="*/ 1453 w 4203"/>
              <a:gd name="T35" fmla="*/ 290 h 1171"/>
              <a:gd name="T36" fmla="*/ 1917 w 4203"/>
              <a:gd name="T37" fmla="*/ 118 h 1171"/>
              <a:gd name="T38" fmla="*/ 1913 w 4203"/>
              <a:gd name="T39" fmla="*/ 461 h 1171"/>
              <a:gd name="T40" fmla="*/ 1847 w 4203"/>
              <a:gd name="T41" fmla="*/ 385 h 1171"/>
              <a:gd name="T42" fmla="*/ 1849 w 4203"/>
              <a:gd name="T43" fmla="*/ 195 h 1171"/>
              <a:gd name="T44" fmla="*/ 2288 w 4203"/>
              <a:gd name="T45" fmla="*/ 326 h 1171"/>
              <a:gd name="T46" fmla="*/ 2199 w 4203"/>
              <a:gd name="T47" fmla="*/ 320 h 1171"/>
              <a:gd name="T48" fmla="*/ 2320 w 4203"/>
              <a:gd name="T49" fmla="*/ 171 h 1171"/>
              <a:gd name="T50" fmla="*/ 2320 w 4203"/>
              <a:gd name="T51" fmla="*/ 280 h 1171"/>
              <a:gd name="T52" fmla="*/ 2764 w 4203"/>
              <a:gd name="T53" fmla="*/ 138 h 1171"/>
              <a:gd name="T54" fmla="*/ 2769 w 4203"/>
              <a:gd name="T55" fmla="*/ 218 h 1171"/>
              <a:gd name="T56" fmla="*/ 2724 w 4203"/>
              <a:gd name="T57" fmla="*/ 352 h 1171"/>
              <a:gd name="T58" fmla="*/ 2570 w 4203"/>
              <a:gd name="T59" fmla="*/ 312 h 1171"/>
              <a:gd name="T60" fmla="*/ 2514 w 4203"/>
              <a:gd name="T61" fmla="*/ 260 h 1171"/>
              <a:gd name="T62" fmla="*/ 2438 w 4203"/>
              <a:gd name="T63" fmla="*/ 125 h 1171"/>
              <a:gd name="T64" fmla="*/ 2602 w 4203"/>
              <a:gd name="T65" fmla="*/ 125 h 1171"/>
              <a:gd name="T66" fmla="*/ 2909 w 4203"/>
              <a:gd name="T67" fmla="*/ 417 h 1171"/>
              <a:gd name="T68" fmla="*/ 3169 w 4203"/>
              <a:gd name="T69" fmla="*/ 304 h 1171"/>
              <a:gd name="T70" fmla="*/ 2927 w 4203"/>
              <a:gd name="T71" fmla="*/ 258 h 1171"/>
              <a:gd name="T72" fmla="*/ 3238 w 4203"/>
              <a:gd name="T73" fmla="*/ 125 h 1171"/>
              <a:gd name="T74" fmla="*/ 3505 w 4203"/>
              <a:gd name="T75" fmla="*/ 454 h 1171"/>
              <a:gd name="T76" fmla="*/ 3238 w 4203"/>
              <a:gd name="T77" fmla="*/ 125 h 1171"/>
              <a:gd name="T78" fmla="*/ 3860 w 4203"/>
              <a:gd name="T79" fmla="*/ 454 h 1171"/>
              <a:gd name="T80" fmla="*/ 4203 w 4203"/>
              <a:gd name="T81" fmla="*/ 125 h 1171"/>
              <a:gd name="T82" fmla="*/ 4029 w 4203"/>
              <a:gd name="T83" fmla="*/ 383 h 1171"/>
              <a:gd name="T84" fmla="*/ 3932 w 4203"/>
              <a:gd name="T85" fmla="*/ 221 h 1171"/>
              <a:gd name="T86" fmla="*/ 4004 w 4203"/>
              <a:gd name="T87" fmla="*/ 187 h 1171"/>
              <a:gd name="T88" fmla="*/ 0 w 4203"/>
              <a:gd name="T89" fmla="*/ 834 h 1171"/>
              <a:gd name="T90" fmla="*/ 56 w 4203"/>
              <a:gd name="T91" fmla="*/ 1164 h 1171"/>
              <a:gd name="T92" fmla="*/ 555 w 4203"/>
              <a:gd name="T93" fmla="*/ 834 h 1171"/>
              <a:gd name="T94" fmla="*/ 344 w 4203"/>
              <a:gd name="T95" fmla="*/ 1164 h 1171"/>
              <a:gd name="T96" fmla="*/ 723 w 4203"/>
              <a:gd name="T97" fmla="*/ 1127 h 1171"/>
              <a:gd name="T98" fmla="*/ 964 w 4203"/>
              <a:gd name="T99" fmla="*/ 931 h 1171"/>
              <a:gd name="T100" fmla="*/ 765 w 4203"/>
              <a:gd name="T101" fmla="*/ 1095 h 1171"/>
              <a:gd name="T102" fmla="*/ 1071 w 4203"/>
              <a:gd name="T103" fmla="*/ 963 h 1171"/>
              <a:gd name="T104" fmla="*/ 1015 w 4203"/>
              <a:gd name="T105" fmla="*/ 1164 h 1171"/>
              <a:gd name="T106" fmla="*/ 1212 w 4203"/>
              <a:gd name="T107" fmla="*/ 1026 h 1171"/>
              <a:gd name="T108" fmla="*/ 1522 w 4203"/>
              <a:gd name="T109" fmla="*/ 1098 h 1171"/>
              <a:gd name="T110" fmla="*/ 1545 w 4203"/>
              <a:gd name="T111" fmla="*/ 1164 h 1171"/>
              <a:gd name="T112" fmla="*/ 1999 w 4203"/>
              <a:gd name="T113" fmla="*/ 1123 h 1171"/>
              <a:gd name="T114" fmla="*/ 1804 w 4203"/>
              <a:gd name="T115" fmla="*/ 1001 h 1171"/>
              <a:gd name="T116" fmla="*/ 1915 w 4203"/>
              <a:gd name="T117" fmla="*/ 874 h 1171"/>
              <a:gd name="T118" fmla="*/ 1923 w 4203"/>
              <a:gd name="T119" fmla="*/ 827 h 1171"/>
              <a:gd name="T120" fmla="*/ 2054 w 4203"/>
              <a:gd name="T121" fmla="*/ 1124 h 1171"/>
              <a:gd name="T122" fmla="*/ 1854 w 4203"/>
              <a:gd name="T123" fmla="*/ 1031 h 1171"/>
              <a:gd name="T124" fmla="*/ 1985 w 4203"/>
              <a:gd name="T125" fmla="*/ 1075 h 1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203" h="1171">
                <a:moveTo>
                  <a:pt x="7" y="454"/>
                </a:moveTo>
                <a:lnTo>
                  <a:pt x="7" y="0"/>
                </a:lnTo>
                <a:lnTo>
                  <a:pt x="179" y="0"/>
                </a:lnTo>
                <a:cubicBezTo>
                  <a:pt x="209" y="0"/>
                  <a:pt x="232" y="1"/>
                  <a:pt x="248" y="4"/>
                </a:cubicBezTo>
                <a:cubicBezTo>
                  <a:pt x="270" y="8"/>
                  <a:pt x="289" y="15"/>
                  <a:pt x="304" y="25"/>
                </a:cubicBezTo>
                <a:cubicBezTo>
                  <a:pt x="319" y="36"/>
                  <a:pt x="332" y="50"/>
                  <a:pt x="341" y="69"/>
                </a:cubicBezTo>
                <a:cubicBezTo>
                  <a:pt x="350" y="88"/>
                  <a:pt x="354" y="108"/>
                  <a:pt x="354" y="131"/>
                </a:cubicBezTo>
                <a:cubicBezTo>
                  <a:pt x="354" y="170"/>
                  <a:pt x="342" y="202"/>
                  <a:pt x="318" y="229"/>
                </a:cubicBezTo>
                <a:cubicBezTo>
                  <a:pt x="293" y="256"/>
                  <a:pt x="248" y="269"/>
                  <a:pt x="184" y="269"/>
                </a:cubicBezTo>
                <a:lnTo>
                  <a:pt x="67" y="269"/>
                </a:lnTo>
                <a:lnTo>
                  <a:pt x="67" y="454"/>
                </a:lnTo>
                <a:lnTo>
                  <a:pt x="7" y="454"/>
                </a:lnTo>
                <a:close/>
                <a:moveTo>
                  <a:pt x="67" y="216"/>
                </a:moveTo>
                <a:lnTo>
                  <a:pt x="185" y="216"/>
                </a:lnTo>
                <a:cubicBezTo>
                  <a:pt x="224" y="216"/>
                  <a:pt x="251" y="209"/>
                  <a:pt x="268" y="194"/>
                </a:cubicBezTo>
                <a:cubicBezTo>
                  <a:pt x="284" y="180"/>
                  <a:pt x="292" y="159"/>
                  <a:pt x="292" y="133"/>
                </a:cubicBezTo>
                <a:cubicBezTo>
                  <a:pt x="292" y="114"/>
                  <a:pt x="287" y="98"/>
                  <a:pt x="278" y="84"/>
                </a:cubicBezTo>
                <a:cubicBezTo>
                  <a:pt x="268" y="71"/>
                  <a:pt x="256" y="62"/>
                  <a:pt x="240" y="57"/>
                </a:cubicBezTo>
                <a:cubicBezTo>
                  <a:pt x="230" y="55"/>
                  <a:pt x="211" y="53"/>
                  <a:pt x="184" y="53"/>
                </a:cubicBezTo>
                <a:lnTo>
                  <a:pt x="67" y="53"/>
                </a:lnTo>
                <a:lnTo>
                  <a:pt x="67" y="216"/>
                </a:lnTo>
                <a:close/>
                <a:moveTo>
                  <a:pt x="618" y="413"/>
                </a:moveTo>
                <a:cubicBezTo>
                  <a:pt x="597" y="431"/>
                  <a:pt x="577" y="443"/>
                  <a:pt x="558" y="451"/>
                </a:cubicBezTo>
                <a:cubicBezTo>
                  <a:pt x="539" y="458"/>
                  <a:pt x="518" y="461"/>
                  <a:pt x="496" y="461"/>
                </a:cubicBezTo>
                <a:cubicBezTo>
                  <a:pt x="460" y="461"/>
                  <a:pt x="432" y="453"/>
                  <a:pt x="413" y="435"/>
                </a:cubicBezTo>
                <a:cubicBezTo>
                  <a:pt x="393" y="417"/>
                  <a:pt x="384" y="395"/>
                  <a:pt x="384" y="367"/>
                </a:cubicBezTo>
                <a:cubicBezTo>
                  <a:pt x="384" y="351"/>
                  <a:pt x="387" y="337"/>
                  <a:pt x="395" y="323"/>
                </a:cubicBezTo>
                <a:cubicBezTo>
                  <a:pt x="402" y="310"/>
                  <a:pt x="412" y="299"/>
                  <a:pt x="423" y="291"/>
                </a:cubicBezTo>
                <a:cubicBezTo>
                  <a:pt x="435" y="283"/>
                  <a:pt x="449" y="277"/>
                  <a:pt x="464" y="273"/>
                </a:cubicBezTo>
                <a:cubicBezTo>
                  <a:pt x="475" y="270"/>
                  <a:pt x="491" y="267"/>
                  <a:pt x="513" y="265"/>
                </a:cubicBezTo>
                <a:cubicBezTo>
                  <a:pt x="559" y="259"/>
                  <a:pt x="592" y="253"/>
                  <a:pt x="613" y="246"/>
                </a:cubicBezTo>
                <a:cubicBezTo>
                  <a:pt x="613" y="238"/>
                  <a:pt x="613" y="233"/>
                  <a:pt x="613" y="231"/>
                </a:cubicBezTo>
                <a:cubicBezTo>
                  <a:pt x="613" y="208"/>
                  <a:pt x="608" y="192"/>
                  <a:pt x="598" y="183"/>
                </a:cubicBezTo>
                <a:cubicBezTo>
                  <a:pt x="583" y="171"/>
                  <a:pt x="562" y="164"/>
                  <a:pt x="534" y="164"/>
                </a:cubicBezTo>
                <a:cubicBezTo>
                  <a:pt x="508" y="164"/>
                  <a:pt x="488" y="169"/>
                  <a:pt x="476" y="178"/>
                </a:cubicBezTo>
                <a:cubicBezTo>
                  <a:pt x="463" y="187"/>
                  <a:pt x="454" y="204"/>
                  <a:pt x="448" y="227"/>
                </a:cubicBezTo>
                <a:lnTo>
                  <a:pt x="393" y="220"/>
                </a:lnTo>
                <a:cubicBezTo>
                  <a:pt x="398" y="196"/>
                  <a:pt x="406" y="177"/>
                  <a:pt x="418" y="163"/>
                </a:cubicBezTo>
                <a:cubicBezTo>
                  <a:pt x="429" y="148"/>
                  <a:pt x="446" y="137"/>
                  <a:pt x="467" y="130"/>
                </a:cubicBezTo>
                <a:cubicBezTo>
                  <a:pt x="489" y="122"/>
                  <a:pt x="514" y="118"/>
                  <a:pt x="542" y="118"/>
                </a:cubicBezTo>
                <a:cubicBezTo>
                  <a:pt x="570" y="118"/>
                  <a:pt x="593" y="121"/>
                  <a:pt x="611" y="128"/>
                </a:cubicBezTo>
                <a:cubicBezTo>
                  <a:pt x="628" y="135"/>
                  <a:pt x="642" y="143"/>
                  <a:pt x="650" y="153"/>
                </a:cubicBezTo>
                <a:cubicBezTo>
                  <a:pt x="658" y="163"/>
                  <a:pt x="664" y="176"/>
                  <a:pt x="667" y="191"/>
                </a:cubicBezTo>
                <a:cubicBezTo>
                  <a:pt x="669" y="200"/>
                  <a:pt x="670" y="218"/>
                  <a:pt x="670" y="242"/>
                </a:cubicBezTo>
                <a:lnTo>
                  <a:pt x="670" y="316"/>
                </a:lnTo>
                <a:cubicBezTo>
                  <a:pt x="670" y="368"/>
                  <a:pt x="671" y="401"/>
                  <a:pt x="673" y="415"/>
                </a:cubicBezTo>
                <a:cubicBezTo>
                  <a:pt x="676" y="429"/>
                  <a:pt x="680" y="442"/>
                  <a:pt x="687" y="454"/>
                </a:cubicBezTo>
                <a:lnTo>
                  <a:pt x="629" y="454"/>
                </a:lnTo>
                <a:cubicBezTo>
                  <a:pt x="623" y="443"/>
                  <a:pt x="619" y="429"/>
                  <a:pt x="618" y="413"/>
                </a:cubicBezTo>
                <a:close/>
                <a:moveTo>
                  <a:pt x="613" y="289"/>
                </a:moveTo>
                <a:cubicBezTo>
                  <a:pt x="593" y="298"/>
                  <a:pt x="563" y="305"/>
                  <a:pt x="522" y="310"/>
                </a:cubicBezTo>
                <a:cubicBezTo>
                  <a:pt x="499" y="314"/>
                  <a:pt x="483" y="317"/>
                  <a:pt x="473" y="321"/>
                </a:cubicBezTo>
                <a:cubicBezTo>
                  <a:pt x="464" y="326"/>
                  <a:pt x="456" y="332"/>
                  <a:pt x="451" y="339"/>
                </a:cubicBezTo>
                <a:cubicBezTo>
                  <a:pt x="446" y="347"/>
                  <a:pt x="443" y="356"/>
                  <a:pt x="443" y="366"/>
                </a:cubicBezTo>
                <a:cubicBezTo>
                  <a:pt x="443" y="381"/>
                  <a:pt x="449" y="393"/>
                  <a:pt x="460" y="403"/>
                </a:cubicBezTo>
                <a:cubicBezTo>
                  <a:pt x="472" y="413"/>
                  <a:pt x="488" y="418"/>
                  <a:pt x="510" y="418"/>
                </a:cubicBezTo>
                <a:cubicBezTo>
                  <a:pt x="531" y="418"/>
                  <a:pt x="550" y="413"/>
                  <a:pt x="567" y="404"/>
                </a:cubicBezTo>
                <a:cubicBezTo>
                  <a:pt x="584" y="394"/>
                  <a:pt x="596" y="381"/>
                  <a:pt x="604" y="365"/>
                </a:cubicBezTo>
                <a:cubicBezTo>
                  <a:pt x="610" y="353"/>
                  <a:pt x="613" y="334"/>
                  <a:pt x="613" y="310"/>
                </a:cubicBezTo>
                <a:lnTo>
                  <a:pt x="613" y="289"/>
                </a:lnTo>
                <a:close/>
                <a:moveTo>
                  <a:pt x="971" y="334"/>
                </a:moveTo>
                <a:lnTo>
                  <a:pt x="1026" y="341"/>
                </a:lnTo>
                <a:cubicBezTo>
                  <a:pt x="1020" y="379"/>
                  <a:pt x="1004" y="408"/>
                  <a:pt x="980" y="430"/>
                </a:cubicBezTo>
                <a:cubicBezTo>
                  <a:pt x="955" y="451"/>
                  <a:pt x="925" y="461"/>
                  <a:pt x="889" y="461"/>
                </a:cubicBezTo>
                <a:cubicBezTo>
                  <a:pt x="844" y="461"/>
                  <a:pt x="808" y="447"/>
                  <a:pt x="780" y="417"/>
                </a:cubicBezTo>
                <a:cubicBezTo>
                  <a:pt x="753" y="388"/>
                  <a:pt x="739" y="346"/>
                  <a:pt x="739" y="291"/>
                </a:cubicBezTo>
                <a:cubicBezTo>
                  <a:pt x="739" y="255"/>
                  <a:pt x="745" y="224"/>
                  <a:pt x="757" y="198"/>
                </a:cubicBezTo>
                <a:cubicBezTo>
                  <a:pt x="769" y="171"/>
                  <a:pt x="787" y="151"/>
                  <a:pt x="811" y="138"/>
                </a:cubicBezTo>
                <a:cubicBezTo>
                  <a:pt x="835" y="125"/>
                  <a:pt x="861" y="118"/>
                  <a:pt x="889" y="118"/>
                </a:cubicBezTo>
                <a:cubicBezTo>
                  <a:pt x="925" y="118"/>
                  <a:pt x="954" y="127"/>
                  <a:pt x="977" y="145"/>
                </a:cubicBezTo>
                <a:cubicBezTo>
                  <a:pt x="1000" y="163"/>
                  <a:pt x="1014" y="189"/>
                  <a:pt x="1021" y="222"/>
                </a:cubicBezTo>
                <a:lnTo>
                  <a:pt x="967" y="230"/>
                </a:lnTo>
                <a:cubicBezTo>
                  <a:pt x="961" y="208"/>
                  <a:pt x="952" y="192"/>
                  <a:pt x="939" y="180"/>
                </a:cubicBezTo>
                <a:cubicBezTo>
                  <a:pt x="926" y="169"/>
                  <a:pt x="910" y="164"/>
                  <a:pt x="891" y="164"/>
                </a:cubicBezTo>
                <a:cubicBezTo>
                  <a:pt x="863" y="164"/>
                  <a:pt x="840" y="174"/>
                  <a:pt x="823" y="194"/>
                </a:cubicBezTo>
                <a:cubicBezTo>
                  <a:pt x="805" y="214"/>
                  <a:pt x="796" y="246"/>
                  <a:pt x="796" y="289"/>
                </a:cubicBezTo>
                <a:cubicBezTo>
                  <a:pt x="796" y="334"/>
                  <a:pt x="805" y="366"/>
                  <a:pt x="822" y="386"/>
                </a:cubicBezTo>
                <a:cubicBezTo>
                  <a:pt x="839" y="406"/>
                  <a:pt x="861" y="416"/>
                  <a:pt x="888" y="416"/>
                </a:cubicBezTo>
                <a:cubicBezTo>
                  <a:pt x="910" y="416"/>
                  <a:pt x="929" y="409"/>
                  <a:pt x="943" y="396"/>
                </a:cubicBezTo>
                <a:cubicBezTo>
                  <a:pt x="958" y="382"/>
                  <a:pt x="967" y="362"/>
                  <a:pt x="971" y="334"/>
                </a:cubicBezTo>
                <a:close/>
                <a:moveTo>
                  <a:pt x="1073" y="125"/>
                </a:moveTo>
                <a:lnTo>
                  <a:pt x="1334" y="125"/>
                </a:lnTo>
                <a:lnTo>
                  <a:pt x="1334" y="454"/>
                </a:lnTo>
                <a:lnTo>
                  <a:pt x="1278" y="454"/>
                </a:lnTo>
                <a:lnTo>
                  <a:pt x="1278" y="171"/>
                </a:lnTo>
                <a:lnTo>
                  <a:pt x="1129" y="171"/>
                </a:lnTo>
                <a:lnTo>
                  <a:pt x="1129" y="454"/>
                </a:lnTo>
                <a:lnTo>
                  <a:pt x="1073" y="454"/>
                </a:lnTo>
                <a:lnTo>
                  <a:pt x="1073" y="125"/>
                </a:lnTo>
                <a:close/>
                <a:moveTo>
                  <a:pt x="1396" y="290"/>
                </a:moveTo>
                <a:cubicBezTo>
                  <a:pt x="1396" y="229"/>
                  <a:pt x="1413" y="184"/>
                  <a:pt x="1447" y="154"/>
                </a:cubicBezTo>
                <a:cubicBezTo>
                  <a:pt x="1475" y="130"/>
                  <a:pt x="1510" y="118"/>
                  <a:pt x="1551" y="118"/>
                </a:cubicBezTo>
                <a:cubicBezTo>
                  <a:pt x="1596" y="118"/>
                  <a:pt x="1633" y="133"/>
                  <a:pt x="1662" y="162"/>
                </a:cubicBezTo>
                <a:cubicBezTo>
                  <a:pt x="1690" y="192"/>
                  <a:pt x="1705" y="233"/>
                  <a:pt x="1705" y="285"/>
                </a:cubicBezTo>
                <a:cubicBezTo>
                  <a:pt x="1705" y="327"/>
                  <a:pt x="1698" y="361"/>
                  <a:pt x="1686" y="385"/>
                </a:cubicBezTo>
                <a:cubicBezTo>
                  <a:pt x="1673" y="409"/>
                  <a:pt x="1655" y="428"/>
                  <a:pt x="1630" y="441"/>
                </a:cubicBezTo>
                <a:cubicBezTo>
                  <a:pt x="1606" y="455"/>
                  <a:pt x="1579" y="461"/>
                  <a:pt x="1551" y="461"/>
                </a:cubicBezTo>
                <a:cubicBezTo>
                  <a:pt x="1505" y="461"/>
                  <a:pt x="1467" y="447"/>
                  <a:pt x="1439" y="417"/>
                </a:cubicBezTo>
                <a:cubicBezTo>
                  <a:pt x="1410" y="388"/>
                  <a:pt x="1396" y="345"/>
                  <a:pt x="1396" y="290"/>
                </a:cubicBezTo>
                <a:close/>
                <a:moveTo>
                  <a:pt x="1453" y="290"/>
                </a:moveTo>
                <a:cubicBezTo>
                  <a:pt x="1453" y="332"/>
                  <a:pt x="1463" y="363"/>
                  <a:pt x="1481" y="384"/>
                </a:cubicBezTo>
                <a:cubicBezTo>
                  <a:pt x="1499" y="405"/>
                  <a:pt x="1523" y="416"/>
                  <a:pt x="1551" y="416"/>
                </a:cubicBezTo>
                <a:cubicBezTo>
                  <a:pt x="1578" y="416"/>
                  <a:pt x="1602" y="405"/>
                  <a:pt x="1620" y="384"/>
                </a:cubicBezTo>
                <a:cubicBezTo>
                  <a:pt x="1638" y="363"/>
                  <a:pt x="1648" y="331"/>
                  <a:pt x="1648" y="288"/>
                </a:cubicBezTo>
                <a:cubicBezTo>
                  <a:pt x="1648" y="247"/>
                  <a:pt x="1638" y="217"/>
                  <a:pt x="1620" y="196"/>
                </a:cubicBezTo>
                <a:cubicBezTo>
                  <a:pt x="1601" y="175"/>
                  <a:pt x="1578" y="164"/>
                  <a:pt x="1551" y="164"/>
                </a:cubicBezTo>
                <a:cubicBezTo>
                  <a:pt x="1523" y="164"/>
                  <a:pt x="1499" y="175"/>
                  <a:pt x="1481" y="195"/>
                </a:cubicBezTo>
                <a:cubicBezTo>
                  <a:pt x="1463" y="216"/>
                  <a:pt x="1453" y="248"/>
                  <a:pt x="1453" y="290"/>
                </a:cubicBezTo>
                <a:close/>
                <a:moveTo>
                  <a:pt x="1770" y="581"/>
                </a:moveTo>
                <a:lnTo>
                  <a:pt x="1770" y="125"/>
                </a:lnTo>
                <a:lnTo>
                  <a:pt x="1821" y="125"/>
                </a:lnTo>
                <a:lnTo>
                  <a:pt x="1821" y="168"/>
                </a:lnTo>
                <a:cubicBezTo>
                  <a:pt x="1833" y="151"/>
                  <a:pt x="1847" y="139"/>
                  <a:pt x="1862" y="131"/>
                </a:cubicBezTo>
                <a:cubicBezTo>
                  <a:pt x="1877" y="122"/>
                  <a:pt x="1895" y="118"/>
                  <a:pt x="1917" y="118"/>
                </a:cubicBezTo>
                <a:cubicBezTo>
                  <a:pt x="1945" y="118"/>
                  <a:pt x="1970" y="125"/>
                  <a:pt x="1991" y="140"/>
                </a:cubicBezTo>
                <a:cubicBezTo>
                  <a:pt x="2012" y="154"/>
                  <a:pt x="2029" y="174"/>
                  <a:pt x="2040" y="201"/>
                </a:cubicBezTo>
                <a:cubicBezTo>
                  <a:pt x="2051" y="227"/>
                  <a:pt x="2056" y="256"/>
                  <a:pt x="2056" y="287"/>
                </a:cubicBezTo>
                <a:cubicBezTo>
                  <a:pt x="2056" y="321"/>
                  <a:pt x="2050" y="351"/>
                  <a:pt x="2038" y="378"/>
                </a:cubicBezTo>
                <a:cubicBezTo>
                  <a:pt x="2026" y="405"/>
                  <a:pt x="2008" y="426"/>
                  <a:pt x="1985" y="440"/>
                </a:cubicBezTo>
                <a:cubicBezTo>
                  <a:pt x="1962" y="454"/>
                  <a:pt x="1938" y="461"/>
                  <a:pt x="1913" y="461"/>
                </a:cubicBezTo>
                <a:cubicBezTo>
                  <a:pt x="1894" y="461"/>
                  <a:pt x="1877" y="458"/>
                  <a:pt x="1863" y="450"/>
                </a:cubicBezTo>
                <a:cubicBezTo>
                  <a:pt x="1848" y="442"/>
                  <a:pt x="1836" y="432"/>
                  <a:pt x="1826" y="420"/>
                </a:cubicBezTo>
                <a:lnTo>
                  <a:pt x="1826" y="581"/>
                </a:lnTo>
                <a:lnTo>
                  <a:pt x="1770" y="581"/>
                </a:lnTo>
                <a:close/>
                <a:moveTo>
                  <a:pt x="1821" y="292"/>
                </a:moveTo>
                <a:cubicBezTo>
                  <a:pt x="1821" y="334"/>
                  <a:pt x="1830" y="365"/>
                  <a:pt x="1847" y="385"/>
                </a:cubicBezTo>
                <a:cubicBezTo>
                  <a:pt x="1864" y="406"/>
                  <a:pt x="1885" y="416"/>
                  <a:pt x="1909" y="416"/>
                </a:cubicBezTo>
                <a:cubicBezTo>
                  <a:pt x="1934" y="416"/>
                  <a:pt x="1955" y="405"/>
                  <a:pt x="1972" y="384"/>
                </a:cubicBezTo>
                <a:cubicBezTo>
                  <a:pt x="1990" y="363"/>
                  <a:pt x="1999" y="331"/>
                  <a:pt x="1999" y="287"/>
                </a:cubicBezTo>
                <a:cubicBezTo>
                  <a:pt x="1999" y="245"/>
                  <a:pt x="1990" y="214"/>
                  <a:pt x="1973" y="193"/>
                </a:cubicBezTo>
                <a:cubicBezTo>
                  <a:pt x="1956" y="172"/>
                  <a:pt x="1935" y="162"/>
                  <a:pt x="1911" y="162"/>
                </a:cubicBezTo>
                <a:cubicBezTo>
                  <a:pt x="1888" y="162"/>
                  <a:pt x="1867" y="173"/>
                  <a:pt x="1849" y="195"/>
                </a:cubicBezTo>
                <a:cubicBezTo>
                  <a:pt x="1830" y="217"/>
                  <a:pt x="1821" y="249"/>
                  <a:pt x="1821" y="292"/>
                </a:cubicBezTo>
                <a:close/>
                <a:moveTo>
                  <a:pt x="2376" y="125"/>
                </a:moveTo>
                <a:lnTo>
                  <a:pt x="2376" y="454"/>
                </a:lnTo>
                <a:lnTo>
                  <a:pt x="2320" y="454"/>
                </a:lnTo>
                <a:lnTo>
                  <a:pt x="2320" y="326"/>
                </a:lnTo>
                <a:lnTo>
                  <a:pt x="2288" y="326"/>
                </a:lnTo>
                <a:cubicBezTo>
                  <a:pt x="2268" y="326"/>
                  <a:pt x="2254" y="329"/>
                  <a:pt x="2244" y="334"/>
                </a:cubicBezTo>
                <a:cubicBezTo>
                  <a:pt x="2235" y="339"/>
                  <a:pt x="2221" y="355"/>
                  <a:pt x="2202" y="383"/>
                </a:cubicBezTo>
                <a:lnTo>
                  <a:pt x="2153" y="454"/>
                </a:lnTo>
                <a:lnTo>
                  <a:pt x="2084" y="454"/>
                </a:lnTo>
                <a:lnTo>
                  <a:pt x="2144" y="366"/>
                </a:lnTo>
                <a:cubicBezTo>
                  <a:pt x="2162" y="339"/>
                  <a:pt x="2181" y="324"/>
                  <a:pt x="2199" y="320"/>
                </a:cubicBezTo>
                <a:cubicBezTo>
                  <a:pt x="2167" y="316"/>
                  <a:pt x="2144" y="304"/>
                  <a:pt x="2128" y="286"/>
                </a:cubicBezTo>
                <a:cubicBezTo>
                  <a:pt x="2113" y="267"/>
                  <a:pt x="2105" y="246"/>
                  <a:pt x="2105" y="221"/>
                </a:cubicBezTo>
                <a:cubicBezTo>
                  <a:pt x="2105" y="193"/>
                  <a:pt x="2115" y="169"/>
                  <a:pt x="2135" y="152"/>
                </a:cubicBezTo>
                <a:cubicBezTo>
                  <a:pt x="2155" y="134"/>
                  <a:pt x="2185" y="125"/>
                  <a:pt x="2223" y="125"/>
                </a:cubicBezTo>
                <a:lnTo>
                  <a:pt x="2376" y="125"/>
                </a:lnTo>
                <a:close/>
                <a:moveTo>
                  <a:pt x="2320" y="171"/>
                </a:moveTo>
                <a:lnTo>
                  <a:pt x="2241" y="171"/>
                </a:lnTo>
                <a:cubicBezTo>
                  <a:pt x="2208" y="171"/>
                  <a:pt x="2186" y="176"/>
                  <a:pt x="2177" y="187"/>
                </a:cubicBezTo>
                <a:cubicBezTo>
                  <a:pt x="2167" y="197"/>
                  <a:pt x="2162" y="209"/>
                  <a:pt x="2162" y="223"/>
                </a:cubicBezTo>
                <a:cubicBezTo>
                  <a:pt x="2162" y="243"/>
                  <a:pt x="2169" y="257"/>
                  <a:pt x="2183" y="267"/>
                </a:cubicBezTo>
                <a:cubicBezTo>
                  <a:pt x="2197" y="276"/>
                  <a:pt x="2223" y="280"/>
                  <a:pt x="2259" y="280"/>
                </a:cubicBezTo>
                <a:lnTo>
                  <a:pt x="2320" y="280"/>
                </a:lnTo>
                <a:lnTo>
                  <a:pt x="2320" y="171"/>
                </a:lnTo>
                <a:close/>
                <a:moveTo>
                  <a:pt x="2660" y="125"/>
                </a:moveTo>
                <a:lnTo>
                  <a:pt x="2660" y="267"/>
                </a:lnTo>
                <a:cubicBezTo>
                  <a:pt x="2678" y="267"/>
                  <a:pt x="2690" y="264"/>
                  <a:pt x="2698" y="257"/>
                </a:cubicBezTo>
                <a:cubicBezTo>
                  <a:pt x="2705" y="250"/>
                  <a:pt x="2715" y="231"/>
                  <a:pt x="2729" y="198"/>
                </a:cubicBezTo>
                <a:cubicBezTo>
                  <a:pt x="2742" y="166"/>
                  <a:pt x="2753" y="146"/>
                  <a:pt x="2764" y="138"/>
                </a:cubicBezTo>
                <a:cubicBezTo>
                  <a:pt x="2774" y="129"/>
                  <a:pt x="2790" y="125"/>
                  <a:pt x="2812" y="125"/>
                </a:cubicBezTo>
                <a:lnTo>
                  <a:pt x="2832" y="125"/>
                </a:lnTo>
                <a:lnTo>
                  <a:pt x="2832" y="171"/>
                </a:lnTo>
                <a:lnTo>
                  <a:pt x="2817" y="171"/>
                </a:lnTo>
                <a:cubicBezTo>
                  <a:pt x="2802" y="171"/>
                  <a:pt x="2793" y="173"/>
                  <a:pt x="2789" y="177"/>
                </a:cubicBezTo>
                <a:cubicBezTo>
                  <a:pt x="2784" y="182"/>
                  <a:pt x="2778" y="195"/>
                  <a:pt x="2769" y="218"/>
                </a:cubicBezTo>
                <a:cubicBezTo>
                  <a:pt x="2761" y="239"/>
                  <a:pt x="2753" y="254"/>
                  <a:pt x="2746" y="263"/>
                </a:cubicBezTo>
                <a:cubicBezTo>
                  <a:pt x="2739" y="271"/>
                  <a:pt x="2728" y="278"/>
                  <a:pt x="2713" y="285"/>
                </a:cubicBezTo>
                <a:cubicBezTo>
                  <a:pt x="2737" y="292"/>
                  <a:pt x="2761" y="314"/>
                  <a:pt x="2784" y="352"/>
                </a:cubicBezTo>
                <a:lnTo>
                  <a:pt x="2845" y="454"/>
                </a:lnTo>
                <a:lnTo>
                  <a:pt x="2784" y="454"/>
                </a:lnTo>
                <a:lnTo>
                  <a:pt x="2724" y="352"/>
                </a:lnTo>
                <a:cubicBezTo>
                  <a:pt x="2712" y="332"/>
                  <a:pt x="2701" y="318"/>
                  <a:pt x="2692" y="312"/>
                </a:cubicBezTo>
                <a:cubicBezTo>
                  <a:pt x="2683" y="305"/>
                  <a:pt x="2672" y="302"/>
                  <a:pt x="2660" y="302"/>
                </a:cubicBezTo>
                <a:lnTo>
                  <a:pt x="2660" y="454"/>
                </a:lnTo>
                <a:lnTo>
                  <a:pt x="2602" y="454"/>
                </a:lnTo>
                <a:lnTo>
                  <a:pt x="2602" y="302"/>
                </a:lnTo>
                <a:cubicBezTo>
                  <a:pt x="2590" y="302"/>
                  <a:pt x="2579" y="305"/>
                  <a:pt x="2570" y="312"/>
                </a:cubicBezTo>
                <a:cubicBezTo>
                  <a:pt x="2561" y="318"/>
                  <a:pt x="2551" y="332"/>
                  <a:pt x="2539" y="353"/>
                </a:cubicBezTo>
                <a:lnTo>
                  <a:pt x="2478" y="454"/>
                </a:lnTo>
                <a:lnTo>
                  <a:pt x="2417" y="454"/>
                </a:lnTo>
                <a:lnTo>
                  <a:pt x="2478" y="352"/>
                </a:lnTo>
                <a:cubicBezTo>
                  <a:pt x="2501" y="314"/>
                  <a:pt x="2525" y="292"/>
                  <a:pt x="2549" y="285"/>
                </a:cubicBezTo>
                <a:cubicBezTo>
                  <a:pt x="2533" y="278"/>
                  <a:pt x="2521" y="269"/>
                  <a:pt x="2514" y="260"/>
                </a:cubicBezTo>
                <a:cubicBezTo>
                  <a:pt x="2508" y="251"/>
                  <a:pt x="2498" y="230"/>
                  <a:pt x="2485" y="196"/>
                </a:cubicBezTo>
                <a:cubicBezTo>
                  <a:pt x="2480" y="184"/>
                  <a:pt x="2475" y="177"/>
                  <a:pt x="2470" y="175"/>
                </a:cubicBezTo>
                <a:cubicBezTo>
                  <a:pt x="2465" y="172"/>
                  <a:pt x="2457" y="171"/>
                  <a:pt x="2446" y="171"/>
                </a:cubicBezTo>
                <a:cubicBezTo>
                  <a:pt x="2444" y="171"/>
                  <a:pt x="2438" y="171"/>
                  <a:pt x="2430" y="171"/>
                </a:cubicBezTo>
                <a:lnTo>
                  <a:pt x="2430" y="125"/>
                </a:lnTo>
                <a:lnTo>
                  <a:pt x="2438" y="125"/>
                </a:lnTo>
                <a:cubicBezTo>
                  <a:pt x="2459" y="125"/>
                  <a:pt x="2474" y="126"/>
                  <a:pt x="2483" y="129"/>
                </a:cubicBezTo>
                <a:cubicBezTo>
                  <a:pt x="2492" y="131"/>
                  <a:pt x="2500" y="137"/>
                  <a:pt x="2507" y="145"/>
                </a:cubicBezTo>
                <a:cubicBezTo>
                  <a:pt x="2513" y="154"/>
                  <a:pt x="2522" y="171"/>
                  <a:pt x="2533" y="198"/>
                </a:cubicBezTo>
                <a:cubicBezTo>
                  <a:pt x="2547" y="230"/>
                  <a:pt x="2557" y="250"/>
                  <a:pt x="2565" y="257"/>
                </a:cubicBezTo>
                <a:cubicBezTo>
                  <a:pt x="2572" y="264"/>
                  <a:pt x="2584" y="267"/>
                  <a:pt x="2602" y="267"/>
                </a:cubicBezTo>
                <a:lnTo>
                  <a:pt x="2602" y="125"/>
                </a:lnTo>
                <a:lnTo>
                  <a:pt x="2660" y="125"/>
                </a:lnTo>
                <a:close/>
                <a:moveTo>
                  <a:pt x="3110" y="348"/>
                </a:moveTo>
                <a:lnTo>
                  <a:pt x="3168" y="355"/>
                </a:lnTo>
                <a:cubicBezTo>
                  <a:pt x="3159" y="389"/>
                  <a:pt x="3142" y="415"/>
                  <a:pt x="3117" y="434"/>
                </a:cubicBezTo>
                <a:cubicBezTo>
                  <a:pt x="3093" y="452"/>
                  <a:pt x="3061" y="461"/>
                  <a:pt x="3023" y="461"/>
                </a:cubicBezTo>
                <a:cubicBezTo>
                  <a:pt x="2975" y="461"/>
                  <a:pt x="2937" y="447"/>
                  <a:pt x="2909" y="417"/>
                </a:cubicBezTo>
                <a:cubicBezTo>
                  <a:pt x="2881" y="387"/>
                  <a:pt x="2867" y="346"/>
                  <a:pt x="2867" y="292"/>
                </a:cubicBezTo>
                <a:cubicBezTo>
                  <a:pt x="2867" y="237"/>
                  <a:pt x="2881" y="194"/>
                  <a:pt x="2909" y="164"/>
                </a:cubicBezTo>
                <a:cubicBezTo>
                  <a:pt x="2938" y="133"/>
                  <a:pt x="2975" y="118"/>
                  <a:pt x="3020" y="118"/>
                </a:cubicBezTo>
                <a:cubicBezTo>
                  <a:pt x="3064" y="118"/>
                  <a:pt x="3100" y="133"/>
                  <a:pt x="3128" y="163"/>
                </a:cubicBezTo>
                <a:cubicBezTo>
                  <a:pt x="3156" y="193"/>
                  <a:pt x="3170" y="235"/>
                  <a:pt x="3170" y="289"/>
                </a:cubicBezTo>
                <a:cubicBezTo>
                  <a:pt x="3170" y="292"/>
                  <a:pt x="3169" y="297"/>
                  <a:pt x="3169" y="304"/>
                </a:cubicBezTo>
                <a:lnTo>
                  <a:pt x="2924" y="304"/>
                </a:lnTo>
                <a:cubicBezTo>
                  <a:pt x="2926" y="340"/>
                  <a:pt x="2936" y="368"/>
                  <a:pt x="2955" y="387"/>
                </a:cubicBezTo>
                <a:cubicBezTo>
                  <a:pt x="2973" y="406"/>
                  <a:pt x="2996" y="416"/>
                  <a:pt x="3023" y="416"/>
                </a:cubicBezTo>
                <a:cubicBezTo>
                  <a:pt x="3044" y="416"/>
                  <a:pt x="3061" y="410"/>
                  <a:pt x="3075" y="400"/>
                </a:cubicBezTo>
                <a:cubicBezTo>
                  <a:pt x="3090" y="389"/>
                  <a:pt x="3101" y="371"/>
                  <a:pt x="3110" y="348"/>
                </a:cubicBezTo>
                <a:close/>
                <a:moveTo>
                  <a:pt x="2927" y="258"/>
                </a:moveTo>
                <a:lnTo>
                  <a:pt x="3111" y="258"/>
                </a:lnTo>
                <a:cubicBezTo>
                  <a:pt x="3108" y="231"/>
                  <a:pt x="3101" y="210"/>
                  <a:pt x="3089" y="196"/>
                </a:cubicBezTo>
                <a:cubicBezTo>
                  <a:pt x="3072" y="174"/>
                  <a:pt x="3049" y="164"/>
                  <a:pt x="3020" y="164"/>
                </a:cubicBezTo>
                <a:cubicBezTo>
                  <a:pt x="2995" y="164"/>
                  <a:pt x="2973" y="172"/>
                  <a:pt x="2956" y="189"/>
                </a:cubicBezTo>
                <a:cubicBezTo>
                  <a:pt x="2939" y="206"/>
                  <a:pt x="2929" y="229"/>
                  <a:pt x="2927" y="258"/>
                </a:cubicBezTo>
                <a:close/>
                <a:moveTo>
                  <a:pt x="3238" y="125"/>
                </a:moveTo>
                <a:lnTo>
                  <a:pt x="3294" y="125"/>
                </a:lnTo>
                <a:lnTo>
                  <a:pt x="3294" y="262"/>
                </a:lnTo>
                <a:lnTo>
                  <a:pt x="3449" y="262"/>
                </a:lnTo>
                <a:lnTo>
                  <a:pt x="3449" y="125"/>
                </a:lnTo>
                <a:lnTo>
                  <a:pt x="3505" y="125"/>
                </a:lnTo>
                <a:lnTo>
                  <a:pt x="3505" y="454"/>
                </a:lnTo>
                <a:lnTo>
                  <a:pt x="3449" y="454"/>
                </a:lnTo>
                <a:lnTo>
                  <a:pt x="3449" y="308"/>
                </a:lnTo>
                <a:lnTo>
                  <a:pt x="3294" y="308"/>
                </a:lnTo>
                <a:lnTo>
                  <a:pt x="3294" y="454"/>
                </a:lnTo>
                <a:lnTo>
                  <a:pt x="3238" y="454"/>
                </a:lnTo>
                <a:lnTo>
                  <a:pt x="3238" y="125"/>
                </a:lnTo>
                <a:close/>
                <a:moveTo>
                  <a:pt x="3589" y="125"/>
                </a:moveTo>
                <a:lnTo>
                  <a:pt x="3645" y="125"/>
                </a:lnTo>
                <a:lnTo>
                  <a:pt x="3645" y="376"/>
                </a:lnTo>
                <a:lnTo>
                  <a:pt x="3800" y="125"/>
                </a:lnTo>
                <a:lnTo>
                  <a:pt x="3860" y="125"/>
                </a:lnTo>
                <a:lnTo>
                  <a:pt x="3860" y="454"/>
                </a:lnTo>
                <a:lnTo>
                  <a:pt x="3804" y="454"/>
                </a:lnTo>
                <a:lnTo>
                  <a:pt x="3804" y="205"/>
                </a:lnTo>
                <a:lnTo>
                  <a:pt x="3649" y="454"/>
                </a:lnTo>
                <a:lnTo>
                  <a:pt x="3589" y="454"/>
                </a:lnTo>
                <a:lnTo>
                  <a:pt x="3589" y="125"/>
                </a:lnTo>
                <a:close/>
                <a:moveTo>
                  <a:pt x="4203" y="125"/>
                </a:moveTo>
                <a:lnTo>
                  <a:pt x="4203" y="454"/>
                </a:lnTo>
                <a:lnTo>
                  <a:pt x="4147" y="454"/>
                </a:lnTo>
                <a:lnTo>
                  <a:pt x="4147" y="326"/>
                </a:lnTo>
                <a:lnTo>
                  <a:pt x="4115" y="326"/>
                </a:lnTo>
                <a:cubicBezTo>
                  <a:pt x="4096" y="326"/>
                  <a:pt x="4081" y="329"/>
                  <a:pt x="4071" y="334"/>
                </a:cubicBezTo>
                <a:cubicBezTo>
                  <a:pt x="4062" y="339"/>
                  <a:pt x="4048" y="355"/>
                  <a:pt x="4029" y="383"/>
                </a:cubicBezTo>
                <a:lnTo>
                  <a:pt x="3980" y="454"/>
                </a:lnTo>
                <a:lnTo>
                  <a:pt x="3911" y="454"/>
                </a:lnTo>
                <a:lnTo>
                  <a:pt x="3971" y="366"/>
                </a:lnTo>
                <a:cubicBezTo>
                  <a:pt x="3990" y="339"/>
                  <a:pt x="4008" y="324"/>
                  <a:pt x="4026" y="320"/>
                </a:cubicBezTo>
                <a:cubicBezTo>
                  <a:pt x="3995" y="316"/>
                  <a:pt x="3971" y="304"/>
                  <a:pt x="3955" y="286"/>
                </a:cubicBezTo>
                <a:cubicBezTo>
                  <a:pt x="3940" y="267"/>
                  <a:pt x="3932" y="246"/>
                  <a:pt x="3932" y="221"/>
                </a:cubicBezTo>
                <a:cubicBezTo>
                  <a:pt x="3932" y="193"/>
                  <a:pt x="3942" y="169"/>
                  <a:pt x="3962" y="152"/>
                </a:cubicBezTo>
                <a:cubicBezTo>
                  <a:pt x="3983" y="134"/>
                  <a:pt x="4012" y="125"/>
                  <a:pt x="4050" y="125"/>
                </a:cubicBezTo>
                <a:lnTo>
                  <a:pt x="4203" y="125"/>
                </a:lnTo>
                <a:close/>
                <a:moveTo>
                  <a:pt x="4147" y="171"/>
                </a:moveTo>
                <a:lnTo>
                  <a:pt x="4068" y="171"/>
                </a:lnTo>
                <a:cubicBezTo>
                  <a:pt x="4035" y="171"/>
                  <a:pt x="4013" y="176"/>
                  <a:pt x="4004" y="187"/>
                </a:cubicBezTo>
                <a:cubicBezTo>
                  <a:pt x="3994" y="197"/>
                  <a:pt x="3989" y="209"/>
                  <a:pt x="3989" y="223"/>
                </a:cubicBezTo>
                <a:cubicBezTo>
                  <a:pt x="3989" y="243"/>
                  <a:pt x="3996" y="257"/>
                  <a:pt x="4011" y="267"/>
                </a:cubicBezTo>
                <a:cubicBezTo>
                  <a:pt x="4025" y="276"/>
                  <a:pt x="4050" y="280"/>
                  <a:pt x="4086" y="280"/>
                </a:cubicBezTo>
                <a:lnTo>
                  <a:pt x="4147" y="280"/>
                </a:lnTo>
                <a:lnTo>
                  <a:pt x="4147" y="171"/>
                </a:lnTo>
                <a:close/>
                <a:moveTo>
                  <a:pt x="0" y="834"/>
                </a:moveTo>
                <a:lnTo>
                  <a:pt x="260" y="834"/>
                </a:lnTo>
                <a:lnTo>
                  <a:pt x="260" y="1164"/>
                </a:lnTo>
                <a:lnTo>
                  <a:pt x="205" y="1164"/>
                </a:lnTo>
                <a:lnTo>
                  <a:pt x="205" y="881"/>
                </a:lnTo>
                <a:lnTo>
                  <a:pt x="56" y="881"/>
                </a:lnTo>
                <a:lnTo>
                  <a:pt x="56" y="1164"/>
                </a:lnTo>
                <a:lnTo>
                  <a:pt x="0" y="1164"/>
                </a:lnTo>
                <a:lnTo>
                  <a:pt x="0" y="834"/>
                </a:lnTo>
                <a:close/>
                <a:moveTo>
                  <a:pt x="344" y="834"/>
                </a:moveTo>
                <a:lnTo>
                  <a:pt x="400" y="834"/>
                </a:lnTo>
                <a:lnTo>
                  <a:pt x="400" y="1086"/>
                </a:lnTo>
                <a:lnTo>
                  <a:pt x="555" y="834"/>
                </a:lnTo>
                <a:lnTo>
                  <a:pt x="615" y="834"/>
                </a:lnTo>
                <a:lnTo>
                  <a:pt x="615" y="1164"/>
                </a:lnTo>
                <a:lnTo>
                  <a:pt x="559" y="1164"/>
                </a:lnTo>
                <a:lnTo>
                  <a:pt x="559" y="914"/>
                </a:lnTo>
                <a:lnTo>
                  <a:pt x="404" y="1164"/>
                </a:lnTo>
                <a:lnTo>
                  <a:pt x="344" y="1164"/>
                </a:lnTo>
                <a:lnTo>
                  <a:pt x="344" y="834"/>
                </a:lnTo>
                <a:close/>
                <a:moveTo>
                  <a:pt x="914" y="1043"/>
                </a:moveTo>
                <a:lnTo>
                  <a:pt x="969" y="1051"/>
                </a:lnTo>
                <a:cubicBezTo>
                  <a:pt x="963" y="1088"/>
                  <a:pt x="947" y="1118"/>
                  <a:pt x="923" y="1139"/>
                </a:cubicBezTo>
                <a:cubicBezTo>
                  <a:pt x="898" y="1160"/>
                  <a:pt x="868" y="1171"/>
                  <a:pt x="832" y="1171"/>
                </a:cubicBezTo>
                <a:cubicBezTo>
                  <a:pt x="787" y="1171"/>
                  <a:pt x="751" y="1156"/>
                  <a:pt x="723" y="1127"/>
                </a:cubicBezTo>
                <a:cubicBezTo>
                  <a:pt x="696" y="1097"/>
                  <a:pt x="682" y="1055"/>
                  <a:pt x="682" y="1000"/>
                </a:cubicBezTo>
                <a:cubicBezTo>
                  <a:pt x="682" y="965"/>
                  <a:pt x="688" y="934"/>
                  <a:pt x="700" y="907"/>
                </a:cubicBezTo>
                <a:cubicBezTo>
                  <a:pt x="712" y="881"/>
                  <a:pt x="730" y="861"/>
                  <a:pt x="754" y="847"/>
                </a:cubicBezTo>
                <a:cubicBezTo>
                  <a:pt x="778" y="834"/>
                  <a:pt x="804" y="827"/>
                  <a:pt x="832" y="827"/>
                </a:cubicBezTo>
                <a:cubicBezTo>
                  <a:pt x="868" y="827"/>
                  <a:pt x="897" y="836"/>
                  <a:pt x="920" y="854"/>
                </a:cubicBezTo>
                <a:cubicBezTo>
                  <a:pt x="943" y="873"/>
                  <a:pt x="957" y="898"/>
                  <a:pt x="964" y="931"/>
                </a:cubicBezTo>
                <a:lnTo>
                  <a:pt x="910" y="940"/>
                </a:lnTo>
                <a:cubicBezTo>
                  <a:pt x="904" y="918"/>
                  <a:pt x="895" y="901"/>
                  <a:pt x="882" y="890"/>
                </a:cubicBezTo>
                <a:cubicBezTo>
                  <a:pt x="869" y="879"/>
                  <a:pt x="853" y="873"/>
                  <a:pt x="834" y="873"/>
                </a:cubicBezTo>
                <a:cubicBezTo>
                  <a:pt x="806" y="873"/>
                  <a:pt x="783" y="883"/>
                  <a:pt x="766" y="903"/>
                </a:cubicBezTo>
                <a:cubicBezTo>
                  <a:pt x="748" y="923"/>
                  <a:pt x="739" y="955"/>
                  <a:pt x="739" y="999"/>
                </a:cubicBezTo>
                <a:cubicBezTo>
                  <a:pt x="739" y="1043"/>
                  <a:pt x="748" y="1075"/>
                  <a:pt x="765" y="1095"/>
                </a:cubicBezTo>
                <a:cubicBezTo>
                  <a:pt x="782" y="1115"/>
                  <a:pt x="804" y="1125"/>
                  <a:pt x="831" y="1125"/>
                </a:cubicBezTo>
                <a:cubicBezTo>
                  <a:pt x="853" y="1125"/>
                  <a:pt x="871" y="1118"/>
                  <a:pt x="886" y="1105"/>
                </a:cubicBezTo>
                <a:cubicBezTo>
                  <a:pt x="901" y="1092"/>
                  <a:pt x="910" y="1071"/>
                  <a:pt x="914" y="1043"/>
                </a:cubicBezTo>
                <a:close/>
                <a:moveTo>
                  <a:pt x="1015" y="834"/>
                </a:moveTo>
                <a:lnTo>
                  <a:pt x="1071" y="834"/>
                </a:lnTo>
                <a:lnTo>
                  <a:pt x="1071" y="963"/>
                </a:lnTo>
                <a:lnTo>
                  <a:pt x="1142" y="963"/>
                </a:lnTo>
                <a:cubicBezTo>
                  <a:pt x="1188" y="963"/>
                  <a:pt x="1223" y="972"/>
                  <a:pt x="1248" y="990"/>
                </a:cubicBezTo>
                <a:cubicBezTo>
                  <a:pt x="1273" y="1008"/>
                  <a:pt x="1285" y="1033"/>
                  <a:pt x="1285" y="1064"/>
                </a:cubicBezTo>
                <a:cubicBezTo>
                  <a:pt x="1285" y="1091"/>
                  <a:pt x="1275" y="1115"/>
                  <a:pt x="1254" y="1135"/>
                </a:cubicBezTo>
                <a:cubicBezTo>
                  <a:pt x="1234" y="1154"/>
                  <a:pt x="1200" y="1164"/>
                  <a:pt x="1155" y="1164"/>
                </a:cubicBezTo>
                <a:lnTo>
                  <a:pt x="1015" y="1164"/>
                </a:lnTo>
                <a:lnTo>
                  <a:pt x="1015" y="834"/>
                </a:lnTo>
                <a:close/>
                <a:moveTo>
                  <a:pt x="1071" y="1118"/>
                </a:moveTo>
                <a:lnTo>
                  <a:pt x="1130" y="1118"/>
                </a:lnTo>
                <a:cubicBezTo>
                  <a:pt x="1165" y="1118"/>
                  <a:pt x="1190" y="1114"/>
                  <a:pt x="1206" y="1105"/>
                </a:cubicBezTo>
                <a:cubicBezTo>
                  <a:pt x="1221" y="1096"/>
                  <a:pt x="1228" y="1083"/>
                  <a:pt x="1228" y="1064"/>
                </a:cubicBezTo>
                <a:cubicBezTo>
                  <a:pt x="1228" y="1050"/>
                  <a:pt x="1223" y="1037"/>
                  <a:pt x="1212" y="1026"/>
                </a:cubicBezTo>
                <a:cubicBezTo>
                  <a:pt x="1200" y="1015"/>
                  <a:pt x="1176" y="1010"/>
                  <a:pt x="1137" y="1010"/>
                </a:cubicBezTo>
                <a:lnTo>
                  <a:pt x="1071" y="1010"/>
                </a:lnTo>
                <a:lnTo>
                  <a:pt x="1071" y="1118"/>
                </a:lnTo>
                <a:close/>
                <a:moveTo>
                  <a:pt x="1349" y="834"/>
                </a:moveTo>
                <a:lnTo>
                  <a:pt x="1435" y="834"/>
                </a:lnTo>
                <a:lnTo>
                  <a:pt x="1522" y="1098"/>
                </a:lnTo>
                <a:lnTo>
                  <a:pt x="1618" y="834"/>
                </a:lnTo>
                <a:lnTo>
                  <a:pt x="1698" y="834"/>
                </a:lnTo>
                <a:lnTo>
                  <a:pt x="1698" y="1164"/>
                </a:lnTo>
                <a:lnTo>
                  <a:pt x="1642" y="1164"/>
                </a:lnTo>
                <a:lnTo>
                  <a:pt x="1642" y="899"/>
                </a:lnTo>
                <a:lnTo>
                  <a:pt x="1545" y="1164"/>
                </a:lnTo>
                <a:lnTo>
                  <a:pt x="1495" y="1164"/>
                </a:lnTo>
                <a:lnTo>
                  <a:pt x="1404" y="886"/>
                </a:lnTo>
                <a:lnTo>
                  <a:pt x="1404" y="1164"/>
                </a:lnTo>
                <a:lnTo>
                  <a:pt x="1349" y="1164"/>
                </a:lnTo>
                <a:lnTo>
                  <a:pt x="1349" y="834"/>
                </a:lnTo>
                <a:close/>
                <a:moveTo>
                  <a:pt x="1999" y="1123"/>
                </a:moveTo>
                <a:cubicBezTo>
                  <a:pt x="1978" y="1140"/>
                  <a:pt x="1958" y="1153"/>
                  <a:pt x="1939" y="1160"/>
                </a:cubicBezTo>
                <a:cubicBezTo>
                  <a:pt x="1920" y="1167"/>
                  <a:pt x="1899" y="1171"/>
                  <a:pt x="1877" y="1171"/>
                </a:cubicBezTo>
                <a:cubicBezTo>
                  <a:pt x="1841" y="1171"/>
                  <a:pt x="1813" y="1162"/>
                  <a:pt x="1794" y="1144"/>
                </a:cubicBezTo>
                <a:cubicBezTo>
                  <a:pt x="1774" y="1127"/>
                  <a:pt x="1765" y="1104"/>
                  <a:pt x="1765" y="1077"/>
                </a:cubicBezTo>
                <a:cubicBezTo>
                  <a:pt x="1765" y="1061"/>
                  <a:pt x="1768" y="1046"/>
                  <a:pt x="1776" y="1033"/>
                </a:cubicBezTo>
                <a:cubicBezTo>
                  <a:pt x="1783" y="1019"/>
                  <a:pt x="1793" y="1009"/>
                  <a:pt x="1804" y="1001"/>
                </a:cubicBezTo>
                <a:cubicBezTo>
                  <a:pt x="1816" y="993"/>
                  <a:pt x="1830" y="987"/>
                  <a:pt x="1845" y="982"/>
                </a:cubicBezTo>
                <a:cubicBezTo>
                  <a:pt x="1856" y="980"/>
                  <a:pt x="1872" y="977"/>
                  <a:pt x="1894" y="974"/>
                </a:cubicBezTo>
                <a:cubicBezTo>
                  <a:pt x="1940" y="969"/>
                  <a:pt x="1973" y="962"/>
                  <a:pt x="1994" y="955"/>
                </a:cubicBezTo>
                <a:cubicBezTo>
                  <a:pt x="1994" y="947"/>
                  <a:pt x="1994" y="942"/>
                  <a:pt x="1994" y="940"/>
                </a:cubicBezTo>
                <a:cubicBezTo>
                  <a:pt x="1994" y="918"/>
                  <a:pt x="1989" y="902"/>
                  <a:pt x="1979" y="893"/>
                </a:cubicBezTo>
                <a:cubicBezTo>
                  <a:pt x="1964" y="880"/>
                  <a:pt x="1943" y="874"/>
                  <a:pt x="1915" y="874"/>
                </a:cubicBezTo>
                <a:cubicBezTo>
                  <a:pt x="1889" y="874"/>
                  <a:pt x="1869" y="878"/>
                  <a:pt x="1857" y="888"/>
                </a:cubicBezTo>
                <a:cubicBezTo>
                  <a:pt x="1844" y="897"/>
                  <a:pt x="1835" y="913"/>
                  <a:pt x="1829" y="937"/>
                </a:cubicBezTo>
                <a:lnTo>
                  <a:pt x="1774" y="929"/>
                </a:lnTo>
                <a:cubicBezTo>
                  <a:pt x="1779" y="906"/>
                  <a:pt x="1787" y="887"/>
                  <a:pt x="1799" y="872"/>
                </a:cubicBezTo>
                <a:cubicBezTo>
                  <a:pt x="1810" y="858"/>
                  <a:pt x="1827" y="847"/>
                  <a:pt x="1848" y="839"/>
                </a:cubicBezTo>
                <a:cubicBezTo>
                  <a:pt x="1870" y="831"/>
                  <a:pt x="1895" y="827"/>
                  <a:pt x="1923" y="827"/>
                </a:cubicBezTo>
                <a:cubicBezTo>
                  <a:pt x="1951" y="827"/>
                  <a:pt x="1974" y="831"/>
                  <a:pt x="1992" y="837"/>
                </a:cubicBezTo>
                <a:cubicBezTo>
                  <a:pt x="2009" y="844"/>
                  <a:pt x="2023" y="852"/>
                  <a:pt x="2031" y="862"/>
                </a:cubicBezTo>
                <a:cubicBezTo>
                  <a:pt x="2039" y="872"/>
                  <a:pt x="2045" y="885"/>
                  <a:pt x="2048" y="900"/>
                </a:cubicBezTo>
                <a:cubicBezTo>
                  <a:pt x="2050" y="910"/>
                  <a:pt x="2051" y="927"/>
                  <a:pt x="2051" y="952"/>
                </a:cubicBezTo>
                <a:lnTo>
                  <a:pt x="2051" y="1026"/>
                </a:lnTo>
                <a:cubicBezTo>
                  <a:pt x="2051" y="1078"/>
                  <a:pt x="2052" y="1110"/>
                  <a:pt x="2054" y="1124"/>
                </a:cubicBezTo>
                <a:cubicBezTo>
                  <a:pt x="2057" y="1138"/>
                  <a:pt x="2061" y="1151"/>
                  <a:pt x="2068" y="1164"/>
                </a:cubicBezTo>
                <a:lnTo>
                  <a:pt x="2010" y="1164"/>
                </a:lnTo>
                <a:cubicBezTo>
                  <a:pt x="2004" y="1152"/>
                  <a:pt x="2000" y="1138"/>
                  <a:pt x="1999" y="1123"/>
                </a:cubicBezTo>
                <a:close/>
                <a:moveTo>
                  <a:pt x="1994" y="999"/>
                </a:moveTo>
                <a:cubicBezTo>
                  <a:pt x="1974" y="1007"/>
                  <a:pt x="1944" y="1014"/>
                  <a:pt x="1903" y="1020"/>
                </a:cubicBezTo>
                <a:cubicBezTo>
                  <a:pt x="1880" y="1023"/>
                  <a:pt x="1864" y="1027"/>
                  <a:pt x="1854" y="1031"/>
                </a:cubicBezTo>
                <a:cubicBezTo>
                  <a:pt x="1845" y="1035"/>
                  <a:pt x="1837" y="1041"/>
                  <a:pt x="1832" y="1049"/>
                </a:cubicBezTo>
                <a:cubicBezTo>
                  <a:pt x="1827" y="1057"/>
                  <a:pt x="1824" y="1066"/>
                  <a:pt x="1824" y="1075"/>
                </a:cubicBezTo>
                <a:cubicBezTo>
                  <a:pt x="1824" y="1090"/>
                  <a:pt x="1830" y="1102"/>
                  <a:pt x="1841" y="1112"/>
                </a:cubicBezTo>
                <a:cubicBezTo>
                  <a:pt x="1853" y="1122"/>
                  <a:pt x="1869" y="1127"/>
                  <a:pt x="1891" y="1127"/>
                </a:cubicBezTo>
                <a:cubicBezTo>
                  <a:pt x="1912" y="1127"/>
                  <a:pt x="1931" y="1122"/>
                  <a:pt x="1948" y="1113"/>
                </a:cubicBezTo>
                <a:cubicBezTo>
                  <a:pt x="1965" y="1104"/>
                  <a:pt x="1977" y="1091"/>
                  <a:pt x="1985" y="1075"/>
                </a:cubicBezTo>
                <a:cubicBezTo>
                  <a:pt x="1991" y="1062"/>
                  <a:pt x="1994" y="1044"/>
                  <a:pt x="1994" y="1019"/>
                </a:cubicBezTo>
                <a:lnTo>
                  <a:pt x="1994" y="9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Freeform 15"/>
          <p:cNvSpPr>
            <a:spLocks noEditPoints="1"/>
          </p:cNvSpPr>
          <p:nvPr/>
        </p:nvSpPr>
        <p:spPr bwMode="auto">
          <a:xfrm>
            <a:off x="2849563" y="2797176"/>
            <a:ext cx="2660650" cy="534988"/>
          </a:xfrm>
          <a:custGeom>
            <a:avLst/>
            <a:gdLst>
              <a:gd name="T0" fmla="*/ 233 w 9771"/>
              <a:gd name="T1" fmla="*/ 125 h 1964"/>
              <a:gd name="T2" fmla="*/ 403 w 9771"/>
              <a:gd name="T3" fmla="*/ 535 h 1964"/>
              <a:gd name="T4" fmla="*/ 460 w 9771"/>
              <a:gd name="T5" fmla="*/ 575 h 1964"/>
              <a:gd name="T6" fmla="*/ 833 w 9771"/>
              <a:gd name="T7" fmla="*/ 462 h 1964"/>
              <a:gd name="T8" fmla="*/ 1259 w 9771"/>
              <a:gd name="T9" fmla="*/ 334 h 1964"/>
              <a:gd name="T10" fmla="*/ 1111 w 9771"/>
              <a:gd name="T11" fmla="*/ 194 h 1964"/>
              <a:gd name="T12" fmla="*/ 1489 w 9771"/>
              <a:gd name="T13" fmla="*/ 254 h 1964"/>
              <a:gd name="T14" fmla="*/ 1419 w 9771"/>
              <a:gd name="T15" fmla="*/ 409 h 1964"/>
              <a:gd name="T16" fmla="*/ 2626 w 9771"/>
              <a:gd name="T17" fmla="*/ 285 h 1964"/>
              <a:gd name="T18" fmla="*/ 2374 w 9771"/>
              <a:gd name="T19" fmla="*/ 290 h 1964"/>
              <a:gd name="T20" fmla="*/ 2747 w 9771"/>
              <a:gd name="T21" fmla="*/ 264 h 1964"/>
              <a:gd name="T22" fmla="*/ 2867 w 9771"/>
              <a:gd name="T23" fmla="*/ 314 h 1964"/>
              <a:gd name="T24" fmla="*/ 3300 w 9771"/>
              <a:gd name="T25" fmla="*/ 355 h 1964"/>
              <a:gd name="T26" fmla="*/ 3543 w 9771"/>
              <a:gd name="T27" fmla="*/ 125 h 1964"/>
              <a:gd name="T28" fmla="*/ 4226 w 9771"/>
              <a:gd name="T29" fmla="*/ 434 h 1964"/>
              <a:gd name="T30" fmla="*/ 4036 w 9771"/>
              <a:gd name="T31" fmla="*/ 259 h 1964"/>
              <a:gd name="T32" fmla="*/ 4558 w 9771"/>
              <a:gd name="T33" fmla="*/ 309 h 1964"/>
              <a:gd name="T34" fmla="*/ 4698 w 9771"/>
              <a:gd name="T35" fmla="*/ 455 h 1964"/>
              <a:gd name="T36" fmla="*/ 5041 w 9771"/>
              <a:gd name="T37" fmla="*/ 222 h 1964"/>
              <a:gd name="T38" fmla="*/ 5628 w 9771"/>
              <a:gd name="T39" fmla="*/ 267 h 1964"/>
              <a:gd name="T40" fmla="*/ 5814 w 9771"/>
              <a:gd name="T41" fmla="*/ 455 h 1964"/>
              <a:gd name="T42" fmla="*/ 6067 w 9771"/>
              <a:gd name="T43" fmla="*/ 283 h 1964"/>
              <a:gd name="T44" fmla="*/ 5907 w 9771"/>
              <a:gd name="T45" fmla="*/ 172 h 1964"/>
              <a:gd name="T46" fmla="*/ 6191 w 9771"/>
              <a:gd name="T47" fmla="*/ 435 h 1964"/>
              <a:gd name="T48" fmla="*/ 6246 w 9771"/>
              <a:gd name="T49" fmla="*/ 130 h 1964"/>
              <a:gd name="T50" fmla="*/ 6230 w 9771"/>
              <a:gd name="T51" fmla="*/ 340 h 1964"/>
              <a:gd name="T52" fmla="*/ 6618 w 9771"/>
              <a:gd name="T53" fmla="*/ 336 h 1964"/>
              <a:gd name="T54" fmla="*/ 7116 w 9771"/>
              <a:gd name="T55" fmla="*/ 125 h 1964"/>
              <a:gd name="T56" fmla="*/ 7717 w 9771"/>
              <a:gd name="T57" fmla="*/ 290 h 1964"/>
              <a:gd name="T58" fmla="*/ 7415 w 9771"/>
              <a:gd name="T59" fmla="*/ 128 h 1964"/>
              <a:gd name="T60" fmla="*/ 7380 w 9771"/>
              <a:gd name="T61" fmla="*/ 416 h 1964"/>
              <a:gd name="T62" fmla="*/ 7997 w 9771"/>
              <a:gd name="T63" fmla="*/ 205 h 1964"/>
              <a:gd name="T64" fmla="*/ 8350 w 9771"/>
              <a:gd name="T65" fmla="*/ 171 h 1964"/>
              <a:gd name="T66" fmla="*/ 8644 w 9771"/>
              <a:gd name="T67" fmla="*/ 414 h 1964"/>
              <a:gd name="T68" fmla="*/ 8474 w 9771"/>
              <a:gd name="T69" fmla="*/ 227 h 1964"/>
              <a:gd name="T70" fmla="*/ 8639 w 9771"/>
              <a:gd name="T71" fmla="*/ 290 h 1964"/>
              <a:gd name="T72" fmla="*/ 8993 w 9771"/>
              <a:gd name="T73" fmla="*/ 409 h 1964"/>
              <a:gd name="T74" fmla="*/ 9417 w 9771"/>
              <a:gd name="T75" fmla="*/ 125 h 1964"/>
              <a:gd name="T76" fmla="*/ 9716 w 9771"/>
              <a:gd name="T77" fmla="*/ 205 h 1964"/>
              <a:gd name="T78" fmla="*/ 329 w 9771"/>
              <a:gd name="T79" fmla="*/ 737 h 1964"/>
              <a:gd name="T80" fmla="*/ 751 w 9771"/>
              <a:gd name="T81" fmla="*/ 1065 h 1964"/>
              <a:gd name="T82" fmla="*/ 694 w 9771"/>
              <a:gd name="T83" fmla="*/ 1058 h 1964"/>
              <a:gd name="T84" fmla="*/ 1117 w 9771"/>
              <a:gd name="T85" fmla="*/ 899 h 1964"/>
              <a:gd name="T86" fmla="*/ 1474 w 9771"/>
              <a:gd name="T87" fmla="*/ 914 h 1964"/>
              <a:gd name="T88" fmla="*/ 1669 w 9771"/>
              <a:gd name="T89" fmla="*/ 1164 h 1964"/>
              <a:gd name="T90" fmla="*/ 2159 w 9771"/>
              <a:gd name="T91" fmla="*/ 893 h 1964"/>
              <a:gd name="T92" fmla="*/ 2248 w 9771"/>
              <a:gd name="T93" fmla="*/ 1164 h 1964"/>
              <a:gd name="T94" fmla="*/ 2317 w 9771"/>
              <a:gd name="T95" fmla="*/ 1291 h 1964"/>
              <a:gd name="T96" fmla="*/ 2373 w 9771"/>
              <a:gd name="T97" fmla="*/ 1291 h 1964"/>
              <a:gd name="T98" fmla="*/ 2984 w 9771"/>
              <a:gd name="T99" fmla="*/ 1164 h 1964"/>
              <a:gd name="T100" fmla="*/ 2862 w 9771"/>
              <a:gd name="T101" fmla="*/ 1105 h 1964"/>
              <a:gd name="T102" fmla="*/ 336 w 9771"/>
              <a:gd name="T103" fmla="*/ 1673 h 1964"/>
              <a:gd name="T104" fmla="*/ 166 w 9771"/>
              <a:gd name="T105" fmla="*/ 1472 h 1964"/>
              <a:gd name="T106" fmla="*/ 442 w 9771"/>
              <a:gd name="T107" fmla="*/ 1419 h 1964"/>
              <a:gd name="T108" fmla="*/ 617 w 9771"/>
              <a:gd name="T109" fmla="*/ 1617 h 1964"/>
              <a:gd name="T110" fmla="*/ 1000 w 9771"/>
              <a:gd name="T111" fmla="*/ 1881 h 1964"/>
              <a:gd name="T112" fmla="*/ 849 w 9771"/>
              <a:gd name="T113" fmla="*/ 1643 h 1964"/>
              <a:gd name="T114" fmla="*/ 1301 w 9771"/>
              <a:gd name="T115" fmla="*/ 1874 h 1964"/>
              <a:gd name="T116" fmla="*/ 1608 w 9771"/>
              <a:gd name="T117" fmla="*/ 1544 h 1964"/>
              <a:gd name="T118" fmla="*/ 1810 w 9771"/>
              <a:gd name="T119" fmla="*/ 1749 h 1964"/>
              <a:gd name="T120" fmla="*/ 2223 w 9771"/>
              <a:gd name="T121" fmla="*/ 1708 h 1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771" h="1964">
                <a:moveTo>
                  <a:pt x="18" y="0"/>
                </a:moveTo>
                <a:lnTo>
                  <a:pt x="79" y="0"/>
                </a:lnTo>
                <a:lnTo>
                  <a:pt x="79" y="200"/>
                </a:lnTo>
                <a:cubicBezTo>
                  <a:pt x="106" y="200"/>
                  <a:pt x="126" y="194"/>
                  <a:pt x="137" y="183"/>
                </a:cubicBezTo>
                <a:cubicBezTo>
                  <a:pt x="148" y="173"/>
                  <a:pt x="162" y="147"/>
                  <a:pt x="179" y="107"/>
                </a:cubicBezTo>
                <a:cubicBezTo>
                  <a:pt x="192" y="77"/>
                  <a:pt x="202" y="55"/>
                  <a:pt x="211" y="43"/>
                </a:cubicBezTo>
                <a:cubicBezTo>
                  <a:pt x="219" y="31"/>
                  <a:pt x="230" y="20"/>
                  <a:pt x="246" y="12"/>
                </a:cubicBezTo>
                <a:cubicBezTo>
                  <a:pt x="261" y="4"/>
                  <a:pt x="277" y="0"/>
                  <a:pt x="295" y="0"/>
                </a:cubicBezTo>
                <a:cubicBezTo>
                  <a:pt x="319" y="0"/>
                  <a:pt x="331" y="0"/>
                  <a:pt x="332" y="0"/>
                </a:cubicBezTo>
                <a:lnTo>
                  <a:pt x="332" y="52"/>
                </a:lnTo>
                <a:cubicBezTo>
                  <a:pt x="330" y="52"/>
                  <a:pt x="326" y="52"/>
                  <a:pt x="320" y="52"/>
                </a:cubicBezTo>
                <a:cubicBezTo>
                  <a:pt x="313" y="52"/>
                  <a:pt x="309" y="52"/>
                  <a:pt x="308" y="52"/>
                </a:cubicBezTo>
                <a:cubicBezTo>
                  <a:pt x="289" y="52"/>
                  <a:pt x="274" y="56"/>
                  <a:pt x="265" y="66"/>
                </a:cubicBezTo>
                <a:cubicBezTo>
                  <a:pt x="256" y="75"/>
                  <a:pt x="245" y="95"/>
                  <a:pt x="233" y="125"/>
                </a:cubicBezTo>
                <a:cubicBezTo>
                  <a:pt x="217" y="164"/>
                  <a:pt x="204" y="188"/>
                  <a:pt x="194" y="198"/>
                </a:cubicBezTo>
                <a:cubicBezTo>
                  <a:pt x="183" y="208"/>
                  <a:pt x="171" y="216"/>
                  <a:pt x="156" y="222"/>
                </a:cubicBezTo>
                <a:cubicBezTo>
                  <a:pt x="185" y="230"/>
                  <a:pt x="214" y="257"/>
                  <a:pt x="243" y="303"/>
                </a:cubicBezTo>
                <a:lnTo>
                  <a:pt x="337" y="455"/>
                </a:lnTo>
                <a:lnTo>
                  <a:pt x="262" y="455"/>
                </a:lnTo>
                <a:lnTo>
                  <a:pt x="186" y="332"/>
                </a:lnTo>
                <a:cubicBezTo>
                  <a:pt x="165" y="297"/>
                  <a:pt x="147" y="274"/>
                  <a:pt x="133" y="261"/>
                </a:cubicBezTo>
                <a:cubicBezTo>
                  <a:pt x="119" y="248"/>
                  <a:pt x="101" y="242"/>
                  <a:pt x="79" y="242"/>
                </a:cubicBezTo>
                <a:lnTo>
                  <a:pt x="79" y="455"/>
                </a:lnTo>
                <a:lnTo>
                  <a:pt x="18" y="455"/>
                </a:lnTo>
                <a:lnTo>
                  <a:pt x="18" y="0"/>
                </a:lnTo>
                <a:close/>
                <a:moveTo>
                  <a:pt x="377" y="581"/>
                </a:moveTo>
                <a:lnTo>
                  <a:pt x="371" y="530"/>
                </a:lnTo>
                <a:cubicBezTo>
                  <a:pt x="383" y="533"/>
                  <a:pt x="394" y="535"/>
                  <a:pt x="403" y="535"/>
                </a:cubicBezTo>
                <a:cubicBezTo>
                  <a:pt x="416" y="535"/>
                  <a:pt x="426" y="533"/>
                  <a:pt x="433" y="529"/>
                </a:cubicBezTo>
                <a:cubicBezTo>
                  <a:pt x="440" y="524"/>
                  <a:pt x="447" y="519"/>
                  <a:pt x="451" y="511"/>
                </a:cubicBezTo>
                <a:cubicBezTo>
                  <a:pt x="455" y="506"/>
                  <a:pt x="461" y="492"/>
                  <a:pt x="468" y="470"/>
                </a:cubicBezTo>
                <a:cubicBezTo>
                  <a:pt x="469" y="466"/>
                  <a:pt x="471" y="462"/>
                  <a:pt x="473" y="456"/>
                </a:cubicBezTo>
                <a:lnTo>
                  <a:pt x="348" y="125"/>
                </a:lnTo>
                <a:lnTo>
                  <a:pt x="408" y="125"/>
                </a:lnTo>
                <a:lnTo>
                  <a:pt x="477" y="316"/>
                </a:lnTo>
                <a:cubicBezTo>
                  <a:pt x="486" y="340"/>
                  <a:pt x="494" y="365"/>
                  <a:pt x="501" y="392"/>
                </a:cubicBezTo>
                <a:cubicBezTo>
                  <a:pt x="507" y="367"/>
                  <a:pt x="515" y="342"/>
                  <a:pt x="524" y="317"/>
                </a:cubicBezTo>
                <a:lnTo>
                  <a:pt x="594" y="125"/>
                </a:lnTo>
                <a:lnTo>
                  <a:pt x="650" y="125"/>
                </a:lnTo>
                <a:lnTo>
                  <a:pt x="525" y="461"/>
                </a:lnTo>
                <a:cubicBezTo>
                  <a:pt x="512" y="497"/>
                  <a:pt x="501" y="521"/>
                  <a:pt x="494" y="535"/>
                </a:cubicBezTo>
                <a:cubicBezTo>
                  <a:pt x="484" y="553"/>
                  <a:pt x="472" y="567"/>
                  <a:pt x="460" y="575"/>
                </a:cubicBezTo>
                <a:cubicBezTo>
                  <a:pt x="447" y="584"/>
                  <a:pt x="431" y="588"/>
                  <a:pt x="414" y="588"/>
                </a:cubicBezTo>
                <a:cubicBezTo>
                  <a:pt x="403" y="588"/>
                  <a:pt x="391" y="586"/>
                  <a:pt x="377" y="581"/>
                </a:cubicBezTo>
                <a:close/>
                <a:moveTo>
                  <a:pt x="690" y="581"/>
                </a:moveTo>
                <a:lnTo>
                  <a:pt x="690" y="125"/>
                </a:lnTo>
                <a:lnTo>
                  <a:pt x="741" y="125"/>
                </a:lnTo>
                <a:lnTo>
                  <a:pt x="741" y="169"/>
                </a:lnTo>
                <a:cubicBezTo>
                  <a:pt x="753" y="152"/>
                  <a:pt x="767" y="139"/>
                  <a:pt x="782" y="131"/>
                </a:cubicBezTo>
                <a:cubicBezTo>
                  <a:pt x="797" y="122"/>
                  <a:pt x="815" y="118"/>
                  <a:pt x="837" y="118"/>
                </a:cubicBezTo>
                <a:cubicBezTo>
                  <a:pt x="865" y="118"/>
                  <a:pt x="890" y="125"/>
                  <a:pt x="911" y="140"/>
                </a:cubicBezTo>
                <a:cubicBezTo>
                  <a:pt x="933" y="154"/>
                  <a:pt x="949" y="175"/>
                  <a:pt x="960" y="201"/>
                </a:cubicBezTo>
                <a:cubicBezTo>
                  <a:pt x="971" y="227"/>
                  <a:pt x="976" y="256"/>
                  <a:pt x="976" y="288"/>
                </a:cubicBezTo>
                <a:cubicBezTo>
                  <a:pt x="976" y="321"/>
                  <a:pt x="970" y="351"/>
                  <a:pt x="958" y="378"/>
                </a:cubicBezTo>
                <a:cubicBezTo>
                  <a:pt x="946" y="405"/>
                  <a:pt x="928" y="426"/>
                  <a:pt x="905" y="440"/>
                </a:cubicBezTo>
                <a:cubicBezTo>
                  <a:pt x="882" y="455"/>
                  <a:pt x="858" y="462"/>
                  <a:pt x="833" y="462"/>
                </a:cubicBezTo>
                <a:cubicBezTo>
                  <a:pt x="814" y="462"/>
                  <a:pt x="797" y="458"/>
                  <a:pt x="783" y="450"/>
                </a:cubicBezTo>
                <a:cubicBezTo>
                  <a:pt x="768" y="442"/>
                  <a:pt x="756" y="432"/>
                  <a:pt x="746" y="420"/>
                </a:cubicBezTo>
                <a:lnTo>
                  <a:pt x="746" y="581"/>
                </a:lnTo>
                <a:lnTo>
                  <a:pt x="690" y="581"/>
                </a:lnTo>
                <a:close/>
                <a:moveTo>
                  <a:pt x="741" y="292"/>
                </a:moveTo>
                <a:cubicBezTo>
                  <a:pt x="741" y="334"/>
                  <a:pt x="750" y="365"/>
                  <a:pt x="767" y="386"/>
                </a:cubicBezTo>
                <a:cubicBezTo>
                  <a:pt x="784" y="406"/>
                  <a:pt x="805" y="416"/>
                  <a:pt x="829" y="416"/>
                </a:cubicBezTo>
                <a:cubicBezTo>
                  <a:pt x="854" y="416"/>
                  <a:pt x="875" y="406"/>
                  <a:pt x="893" y="385"/>
                </a:cubicBezTo>
                <a:cubicBezTo>
                  <a:pt x="910" y="364"/>
                  <a:pt x="919" y="331"/>
                  <a:pt x="919" y="287"/>
                </a:cubicBezTo>
                <a:cubicBezTo>
                  <a:pt x="919" y="245"/>
                  <a:pt x="910" y="214"/>
                  <a:pt x="893" y="193"/>
                </a:cubicBezTo>
                <a:cubicBezTo>
                  <a:pt x="876" y="172"/>
                  <a:pt x="855" y="162"/>
                  <a:pt x="832" y="162"/>
                </a:cubicBezTo>
                <a:cubicBezTo>
                  <a:pt x="808" y="162"/>
                  <a:pt x="787" y="173"/>
                  <a:pt x="769" y="195"/>
                </a:cubicBezTo>
                <a:cubicBezTo>
                  <a:pt x="750" y="218"/>
                  <a:pt x="741" y="250"/>
                  <a:pt x="741" y="292"/>
                </a:cubicBezTo>
                <a:close/>
                <a:moveTo>
                  <a:pt x="1259" y="334"/>
                </a:moveTo>
                <a:lnTo>
                  <a:pt x="1313" y="342"/>
                </a:lnTo>
                <a:cubicBezTo>
                  <a:pt x="1307" y="379"/>
                  <a:pt x="1292" y="409"/>
                  <a:pt x="1268" y="430"/>
                </a:cubicBezTo>
                <a:cubicBezTo>
                  <a:pt x="1243" y="451"/>
                  <a:pt x="1213" y="462"/>
                  <a:pt x="1177" y="462"/>
                </a:cubicBezTo>
                <a:cubicBezTo>
                  <a:pt x="1132" y="462"/>
                  <a:pt x="1095" y="447"/>
                  <a:pt x="1068" y="418"/>
                </a:cubicBezTo>
                <a:cubicBezTo>
                  <a:pt x="1041" y="388"/>
                  <a:pt x="1027" y="346"/>
                  <a:pt x="1027" y="291"/>
                </a:cubicBezTo>
                <a:cubicBezTo>
                  <a:pt x="1027" y="256"/>
                  <a:pt x="1033" y="225"/>
                  <a:pt x="1045" y="198"/>
                </a:cubicBezTo>
                <a:cubicBezTo>
                  <a:pt x="1057" y="171"/>
                  <a:pt x="1074" y="151"/>
                  <a:pt x="1099" y="138"/>
                </a:cubicBezTo>
                <a:cubicBezTo>
                  <a:pt x="1123" y="125"/>
                  <a:pt x="1149" y="118"/>
                  <a:pt x="1177" y="118"/>
                </a:cubicBezTo>
                <a:cubicBezTo>
                  <a:pt x="1213" y="118"/>
                  <a:pt x="1242" y="127"/>
                  <a:pt x="1265" y="145"/>
                </a:cubicBezTo>
                <a:cubicBezTo>
                  <a:pt x="1287" y="163"/>
                  <a:pt x="1302" y="189"/>
                  <a:pt x="1308" y="222"/>
                </a:cubicBezTo>
                <a:lnTo>
                  <a:pt x="1254" y="231"/>
                </a:lnTo>
                <a:cubicBezTo>
                  <a:pt x="1249" y="209"/>
                  <a:pt x="1240" y="192"/>
                  <a:pt x="1227" y="181"/>
                </a:cubicBezTo>
                <a:cubicBezTo>
                  <a:pt x="1214" y="170"/>
                  <a:pt x="1198" y="164"/>
                  <a:pt x="1179" y="164"/>
                </a:cubicBezTo>
                <a:cubicBezTo>
                  <a:pt x="1151" y="164"/>
                  <a:pt x="1128" y="174"/>
                  <a:pt x="1111" y="194"/>
                </a:cubicBezTo>
                <a:cubicBezTo>
                  <a:pt x="1093" y="214"/>
                  <a:pt x="1084" y="246"/>
                  <a:pt x="1084" y="290"/>
                </a:cubicBezTo>
                <a:cubicBezTo>
                  <a:pt x="1084" y="334"/>
                  <a:pt x="1093" y="366"/>
                  <a:pt x="1110" y="386"/>
                </a:cubicBezTo>
                <a:cubicBezTo>
                  <a:pt x="1127" y="406"/>
                  <a:pt x="1149" y="416"/>
                  <a:pt x="1176" y="416"/>
                </a:cubicBezTo>
                <a:cubicBezTo>
                  <a:pt x="1198" y="416"/>
                  <a:pt x="1216" y="409"/>
                  <a:pt x="1231" y="396"/>
                </a:cubicBezTo>
                <a:cubicBezTo>
                  <a:pt x="1246" y="383"/>
                  <a:pt x="1255" y="362"/>
                  <a:pt x="1259" y="334"/>
                </a:cubicBezTo>
                <a:close/>
                <a:moveTo>
                  <a:pt x="1675" y="125"/>
                </a:moveTo>
                <a:lnTo>
                  <a:pt x="1731" y="125"/>
                </a:lnTo>
                <a:lnTo>
                  <a:pt x="1731" y="455"/>
                </a:lnTo>
                <a:lnTo>
                  <a:pt x="1675" y="455"/>
                </a:lnTo>
                <a:lnTo>
                  <a:pt x="1675" y="125"/>
                </a:lnTo>
                <a:close/>
                <a:moveTo>
                  <a:pt x="1363" y="125"/>
                </a:moveTo>
                <a:lnTo>
                  <a:pt x="1419" y="125"/>
                </a:lnTo>
                <a:lnTo>
                  <a:pt x="1419" y="254"/>
                </a:lnTo>
                <a:lnTo>
                  <a:pt x="1489" y="254"/>
                </a:lnTo>
                <a:cubicBezTo>
                  <a:pt x="1535" y="254"/>
                  <a:pt x="1571" y="263"/>
                  <a:pt x="1596" y="281"/>
                </a:cubicBezTo>
                <a:cubicBezTo>
                  <a:pt x="1621" y="299"/>
                  <a:pt x="1633" y="323"/>
                  <a:pt x="1633" y="355"/>
                </a:cubicBezTo>
                <a:cubicBezTo>
                  <a:pt x="1633" y="382"/>
                  <a:pt x="1623" y="406"/>
                  <a:pt x="1602" y="425"/>
                </a:cubicBezTo>
                <a:cubicBezTo>
                  <a:pt x="1581" y="445"/>
                  <a:pt x="1548" y="455"/>
                  <a:pt x="1502" y="455"/>
                </a:cubicBezTo>
                <a:lnTo>
                  <a:pt x="1363" y="455"/>
                </a:lnTo>
                <a:lnTo>
                  <a:pt x="1363" y="125"/>
                </a:lnTo>
                <a:close/>
                <a:moveTo>
                  <a:pt x="1419" y="409"/>
                </a:moveTo>
                <a:lnTo>
                  <a:pt x="1478" y="409"/>
                </a:lnTo>
                <a:cubicBezTo>
                  <a:pt x="1513" y="409"/>
                  <a:pt x="1538" y="405"/>
                  <a:pt x="1553" y="396"/>
                </a:cubicBezTo>
                <a:cubicBezTo>
                  <a:pt x="1568" y="387"/>
                  <a:pt x="1576" y="374"/>
                  <a:pt x="1576" y="355"/>
                </a:cubicBezTo>
                <a:cubicBezTo>
                  <a:pt x="1576" y="341"/>
                  <a:pt x="1570" y="328"/>
                  <a:pt x="1559" y="317"/>
                </a:cubicBezTo>
                <a:cubicBezTo>
                  <a:pt x="1548" y="306"/>
                  <a:pt x="1523" y="300"/>
                  <a:pt x="1485" y="300"/>
                </a:cubicBezTo>
                <a:lnTo>
                  <a:pt x="1419" y="300"/>
                </a:lnTo>
                <a:lnTo>
                  <a:pt x="1419" y="409"/>
                </a:lnTo>
                <a:close/>
                <a:moveTo>
                  <a:pt x="1994" y="125"/>
                </a:moveTo>
                <a:lnTo>
                  <a:pt x="2254" y="125"/>
                </a:lnTo>
                <a:lnTo>
                  <a:pt x="2254" y="455"/>
                </a:lnTo>
                <a:lnTo>
                  <a:pt x="2198" y="455"/>
                </a:lnTo>
                <a:lnTo>
                  <a:pt x="2198" y="172"/>
                </a:lnTo>
                <a:lnTo>
                  <a:pt x="2050" y="172"/>
                </a:lnTo>
                <a:lnTo>
                  <a:pt x="2050" y="455"/>
                </a:lnTo>
                <a:lnTo>
                  <a:pt x="1994" y="455"/>
                </a:lnTo>
                <a:lnTo>
                  <a:pt x="1994" y="125"/>
                </a:lnTo>
                <a:close/>
                <a:moveTo>
                  <a:pt x="2317" y="290"/>
                </a:moveTo>
                <a:cubicBezTo>
                  <a:pt x="2317" y="229"/>
                  <a:pt x="2334" y="184"/>
                  <a:pt x="2368" y="155"/>
                </a:cubicBezTo>
                <a:cubicBezTo>
                  <a:pt x="2396" y="130"/>
                  <a:pt x="2431" y="118"/>
                  <a:pt x="2471" y="118"/>
                </a:cubicBezTo>
                <a:cubicBezTo>
                  <a:pt x="2517" y="118"/>
                  <a:pt x="2554" y="133"/>
                  <a:pt x="2582" y="163"/>
                </a:cubicBezTo>
                <a:cubicBezTo>
                  <a:pt x="2611" y="192"/>
                  <a:pt x="2626" y="233"/>
                  <a:pt x="2626" y="285"/>
                </a:cubicBezTo>
                <a:cubicBezTo>
                  <a:pt x="2626" y="328"/>
                  <a:pt x="2619" y="361"/>
                  <a:pt x="2606" y="385"/>
                </a:cubicBezTo>
                <a:cubicBezTo>
                  <a:pt x="2594" y="409"/>
                  <a:pt x="2575" y="428"/>
                  <a:pt x="2551" y="442"/>
                </a:cubicBezTo>
                <a:cubicBezTo>
                  <a:pt x="2527" y="455"/>
                  <a:pt x="2500" y="462"/>
                  <a:pt x="2471" y="462"/>
                </a:cubicBezTo>
                <a:cubicBezTo>
                  <a:pt x="2425" y="462"/>
                  <a:pt x="2388" y="447"/>
                  <a:pt x="2360" y="418"/>
                </a:cubicBezTo>
                <a:cubicBezTo>
                  <a:pt x="2331" y="388"/>
                  <a:pt x="2317" y="345"/>
                  <a:pt x="2317" y="290"/>
                </a:cubicBezTo>
                <a:close/>
                <a:moveTo>
                  <a:pt x="2374" y="290"/>
                </a:moveTo>
                <a:cubicBezTo>
                  <a:pt x="2374" y="332"/>
                  <a:pt x="2383" y="364"/>
                  <a:pt x="2402" y="385"/>
                </a:cubicBezTo>
                <a:cubicBezTo>
                  <a:pt x="2420" y="406"/>
                  <a:pt x="2443" y="416"/>
                  <a:pt x="2471" y="416"/>
                </a:cubicBezTo>
                <a:cubicBezTo>
                  <a:pt x="2499" y="416"/>
                  <a:pt x="2522" y="406"/>
                  <a:pt x="2541" y="385"/>
                </a:cubicBezTo>
                <a:cubicBezTo>
                  <a:pt x="2559" y="363"/>
                  <a:pt x="2568" y="331"/>
                  <a:pt x="2568" y="288"/>
                </a:cubicBezTo>
                <a:cubicBezTo>
                  <a:pt x="2568" y="248"/>
                  <a:pt x="2559" y="217"/>
                  <a:pt x="2541" y="196"/>
                </a:cubicBezTo>
                <a:cubicBezTo>
                  <a:pt x="2522" y="175"/>
                  <a:pt x="2499" y="165"/>
                  <a:pt x="2471" y="165"/>
                </a:cubicBezTo>
                <a:cubicBezTo>
                  <a:pt x="2443" y="165"/>
                  <a:pt x="2420" y="175"/>
                  <a:pt x="2402" y="196"/>
                </a:cubicBezTo>
                <a:cubicBezTo>
                  <a:pt x="2383" y="217"/>
                  <a:pt x="2374" y="248"/>
                  <a:pt x="2374" y="290"/>
                </a:cubicBezTo>
                <a:close/>
                <a:moveTo>
                  <a:pt x="2691" y="125"/>
                </a:moveTo>
                <a:lnTo>
                  <a:pt x="2820" y="125"/>
                </a:lnTo>
                <a:cubicBezTo>
                  <a:pt x="2851" y="125"/>
                  <a:pt x="2875" y="128"/>
                  <a:pt x="2890" y="133"/>
                </a:cubicBezTo>
                <a:cubicBezTo>
                  <a:pt x="2905" y="138"/>
                  <a:pt x="2919" y="148"/>
                  <a:pt x="2930" y="162"/>
                </a:cubicBezTo>
                <a:cubicBezTo>
                  <a:pt x="2941" y="176"/>
                  <a:pt x="2946" y="193"/>
                  <a:pt x="2946" y="213"/>
                </a:cubicBezTo>
                <a:cubicBezTo>
                  <a:pt x="2946" y="229"/>
                  <a:pt x="2943" y="242"/>
                  <a:pt x="2937" y="254"/>
                </a:cubicBezTo>
                <a:cubicBezTo>
                  <a:pt x="2930" y="266"/>
                  <a:pt x="2920" y="276"/>
                  <a:pt x="2907" y="283"/>
                </a:cubicBezTo>
                <a:cubicBezTo>
                  <a:pt x="2923" y="289"/>
                  <a:pt x="2935" y="298"/>
                  <a:pt x="2946" y="312"/>
                </a:cubicBezTo>
                <a:cubicBezTo>
                  <a:pt x="2956" y="327"/>
                  <a:pt x="2961" y="343"/>
                  <a:pt x="2961" y="363"/>
                </a:cubicBezTo>
                <a:cubicBezTo>
                  <a:pt x="2959" y="394"/>
                  <a:pt x="2948" y="417"/>
                  <a:pt x="2927" y="432"/>
                </a:cubicBezTo>
                <a:cubicBezTo>
                  <a:pt x="2907" y="447"/>
                  <a:pt x="2878" y="455"/>
                  <a:pt x="2839" y="455"/>
                </a:cubicBezTo>
                <a:lnTo>
                  <a:pt x="2691" y="455"/>
                </a:lnTo>
                <a:lnTo>
                  <a:pt x="2691" y="125"/>
                </a:lnTo>
                <a:close/>
                <a:moveTo>
                  <a:pt x="2747" y="264"/>
                </a:moveTo>
                <a:lnTo>
                  <a:pt x="2806" y="264"/>
                </a:lnTo>
                <a:cubicBezTo>
                  <a:pt x="2830" y="264"/>
                  <a:pt x="2846" y="263"/>
                  <a:pt x="2855" y="261"/>
                </a:cubicBezTo>
                <a:cubicBezTo>
                  <a:pt x="2864" y="258"/>
                  <a:pt x="2872" y="253"/>
                  <a:pt x="2879" y="245"/>
                </a:cubicBezTo>
                <a:cubicBezTo>
                  <a:pt x="2886" y="238"/>
                  <a:pt x="2889" y="229"/>
                  <a:pt x="2889" y="218"/>
                </a:cubicBezTo>
                <a:cubicBezTo>
                  <a:pt x="2889" y="201"/>
                  <a:pt x="2883" y="189"/>
                  <a:pt x="2871" y="182"/>
                </a:cubicBezTo>
                <a:cubicBezTo>
                  <a:pt x="2859" y="175"/>
                  <a:pt x="2838" y="172"/>
                  <a:pt x="2808" y="172"/>
                </a:cubicBezTo>
                <a:lnTo>
                  <a:pt x="2747" y="172"/>
                </a:lnTo>
                <a:lnTo>
                  <a:pt x="2747" y="264"/>
                </a:lnTo>
                <a:close/>
                <a:moveTo>
                  <a:pt x="2747" y="409"/>
                </a:moveTo>
                <a:lnTo>
                  <a:pt x="2820" y="409"/>
                </a:lnTo>
                <a:cubicBezTo>
                  <a:pt x="2852" y="409"/>
                  <a:pt x="2873" y="405"/>
                  <a:pt x="2885" y="398"/>
                </a:cubicBezTo>
                <a:cubicBezTo>
                  <a:pt x="2897" y="391"/>
                  <a:pt x="2903" y="378"/>
                  <a:pt x="2904" y="360"/>
                </a:cubicBezTo>
                <a:cubicBezTo>
                  <a:pt x="2904" y="350"/>
                  <a:pt x="2900" y="340"/>
                  <a:pt x="2894" y="331"/>
                </a:cubicBezTo>
                <a:cubicBezTo>
                  <a:pt x="2887" y="322"/>
                  <a:pt x="2878" y="316"/>
                  <a:pt x="2867" y="314"/>
                </a:cubicBezTo>
                <a:cubicBezTo>
                  <a:pt x="2856" y="311"/>
                  <a:pt x="2838" y="310"/>
                  <a:pt x="2814" y="310"/>
                </a:cubicBezTo>
                <a:lnTo>
                  <a:pt x="2747" y="310"/>
                </a:lnTo>
                <a:lnTo>
                  <a:pt x="2747" y="409"/>
                </a:lnTo>
                <a:close/>
                <a:moveTo>
                  <a:pt x="3342" y="125"/>
                </a:moveTo>
                <a:lnTo>
                  <a:pt x="3398" y="125"/>
                </a:lnTo>
                <a:lnTo>
                  <a:pt x="3398" y="455"/>
                </a:lnTo>
                <a:lnTo>
                  <a:pt x="3342" y="455"/>
                </a:lnTo>
                <a:lnTo>
                  <a:pt x="3342" y="125"/>
                </a:lnTo>
                <a:close/>
                <a:moveTo>
                  <a:pt x="3030" y="125"/>
                </a:moveTo>
                <a:lnTo>
                  <a:pt x="3086" y="125"/>
                </a:lnTo>
                <a:lnTo>
                  <a:pt x="3086" y="254"/>
                </a:lnTo>
                <a:lnTo>
                  <a:pt x="3157" y="254"/>
                </a:lnTo>
                <a:cubicBezTo>
                  <a:pt x="3203" y="254"/>
                  <a:pt x="3238" y="263"/>
                  <a:pt x="3263" y="281"/>
                </a:cubicBezTo>
                <a:cubicBezTo>
                  <a:pt x="3288" y="299"/>
                  <a:pt x="3300" y="323"/>
                  <a:pt x="3300" y="355"/>
                </a:cubicBezTo>
                <a:cubicBezTo>
                  <a:pt x="3300" y="382"/>
                  <a:pt x="3290" y="406"/>
                  <a:pt x="3269" y="425"/>
                </a:cubicBezTo>
                <a:cubicBezTo>
                  <a:pt x="3248" y="445"/>
                  <a:pt x="3215" y="455"/>
                  <a:pt x="3170" y="455"/>
                </a:cubicBezTo>
                <a:lnTo>
                  <a:pt x="3030" y="455"/>
                </a:lnTo>
                <a:lnTo>
                  <a:pt x="3030" y="125"/>
                </a:lnTo>
                <a:close/>
                <a:moveTo>
                  <a:pt x="3086" y="409"/>
                </a:moveTo>
                <a:lnTo>
                  <a:pt x="3145" y="409"/>
                </a:lnTo>
                <a:cubicBezTo>
                  <a:pt x="3180" y="409"/>
                  <a:pt x="3205" y="405"/>
                  <a:pt x="3220" y="396"/>
                </a:cubicBezTo>
                <a:cubicBezTo>
                  <a:pt x="3236" y="387"/>
                  <a:pt x="3243" y="374"/>
                  <a:pt x="3243" y="355"/>
                </a:cubicBezTo>
                <a:cubicBezTo>
                  <a:pt x="3243" y="341"/>
                  <a:pt x="3237" y="328"/>
                  <a:pt x="3226" y="317"/>
                </a:cubicBezTo>
                <a:cubicBezTo>
                  <a:pt x="3215" y="306"/>
                  <a:pt x="3190" y="300"/>
                  <a:pt x="3152" y="300"/>
                </a:cubicBezTo>
                <a:lnTo>
                  <a:pt x="3086" y="300"/>
                </a:lnTo>
                <a:lnTo>
                  <a:pt x="3086" y="409"/>
                </a:lnTo>
                <a:close/>
                <a:moveTo>
                  <a:pt x="3487" y="125"/>
                </a:moveTo>
                <a:lnTo>
                  <a:pt x="3543" y="125"/>
                </a:lnTo>
                <a:lnTo>
                  <a:pt x="3543" y="408"/>
                </a:lnTo>
                <a:lnTo>
                  <a:pt x="3670" y="408"/>
                </a:lnTo>
                <a:lnTo>
                  <a:pt x="3670" y="125"/>
                </a:lnTo>
                <a:lnTo>
                  <a:pt x="3726" y="125"/>
                </a:lnTo>
                <a:lnTo>
                  <a:pt x="3726" y="408"/>
                </a:lnTo>
                <a:lnTo>
                  <a:pt x="3853" y="408"/>
                </a:lnTo>
                <a:lnTo>
                  <a:pt x="3853" y="125"/>
                </a:lnTo>
                <a:lnTo>
                  <a:pt x="3908" y="125"/>
                </a:lnTo>
                <a:lnTo>
                  <a:pt x="3908" y="455"/>
                </a:lnTo>
                <a:lnTo>
                  <a:pt x="3487" y="455"/>
                </a:lnTo>
                <a:lnTo>
                  <a:pt x="3487" y="125"/>
                </a:lnTo>
                <a:close/>
                <a:moveTo>
                  <a:pt x="4219" y="348"/>
                </a:moveTo>
                <a:lnTo>
                  <a:pt x="4277" y="356"/>
                </a:lnTo>
                <a:cubicBezTo>
                  <a:pt x="4268" y="389"/>
                  <a:pt x="4251" y="415"/>
                  <a:pt x="4226" y="434"/>
                </a:cubicBezTo>
                <a:cubicBezTo>
                  <a:pt x="4202" y="452"/>
                  <a:pt x="4171" y="462"/>
                  <a:pt x="4132" y="462"/>
                </a:cubicBezTo>
                <a:cubicBezTo>
                  <a:pt x="4084" y="462"/>
                  <a:pt x="4046" y="447"/>
                  <a:pt x="4018" y="417"/>
                </a:cubicBezTo>
                <a:cubicBezTo>
                  <a:pt x="3990" y="388"/>
                  <a:pt x="3976" y="346"/>
                  <a:pt x="3976" y="293"/>
                </a:cubicBezTo>
                <a:cubicBezTo>
                  <a:pt x="3976" y="238"/>
                  <a:pt x="3990" y="195"/>
                  <a:pt x="4018" y="164"/>
                </a:cubicBezTo>
                <a:cubicBezTo>
                  <a:pt x="4047" y="133"/>
                  <a:pt x="4084" y="118"/>
                  <a:pt x="4129" y="118"/>
                </a:cubicBezTo>
                <a:cubicBezTo>
                  <a:pt x="4173" y="118"/>
                  <a:pt x="4209" y="133"/>
                  <a:pt x="4237" y="163"/>
                </a:cubicBezTo>
                <a:cubicBezTo>
                  <a:pt x="4265" y="193"/>
                  <a:pt x="4279" y="235"/>
                  <a:pt x="4279" y="289"/>
                </a:cubicBezTo>
                <a:cubicBezTo>
                  <a:pt x="4279" y="293"/>
                  <a:pt x="4279" y="298"/>
                  <a:pt x="4278" y="304"/>
                </a:cubicBezTo>
                <a:lnTo>
                  <a:pt x="4033" y="304"/>
                </a:lnTo>
                <a:cubicBezTo>
                  <a:pt x="4035" y="340"/>
                  <a:pt x="4045" y="368"/>
                  <a:pt x="4064" y="387"/>
                </a:cubicBezTo>
                <a:cubicBezTo>
                  <a:pt x="4082" y="406"/>
                  <a:pt x="4105" y="416"/>
                  <a:pt x="4132" y="416"/>
                </a:cubicBezTo>
                <a:cubicBezTo>
                  <a:pt x="4153" y="416"/>
                  <a:pt x="4170" y="411"/>
                  <a:pt x="4185" y="400"/>
                </a:cubicBezTo>
                <a:cubicBezTo>
                  <a:pt x="4199" y="389"/>
                  <a:pt x="4211" y="372"/>
                  <a:pt x="4219" y="348"/>
                </a:cubicBezTo>
                <a:close/>
                <a:moveTo>
                  <a:pt x="4036" y="259"/>
                </a:moveTo>
                <a:lnTo>
                  <a:pt x="4220" y="259"/>
                </a:lnTo>
                <a:cubicBezTo>
                  <a:pt x="4217" y="231"/>
                  <a:pt x="4210" y="210"/>
                  <a:pt x="4199" y="196"/>
                </a:cubicBezTo>
                <a:cubicBezTo>
                  <a:pt x="4181" y="175"/>
                  <a:pt x="4158" y="164"/>
                  <a:pt x="4130" y="164"/>
                </a:cubicBezTo>
                <a:cubicBezTo>
                  <a:pt x="4104" y="164"/>
                  <a:pt x="4083" y="173"/>
                  <a:pt x="4065" y="190"/>
                </a:cubicBezTo>
                <a:cubicBezTo>
                  <a:pt x="4048" y="207"/>
                  <a:pt x="4038" y="230"/>
                  <a:pt x="4036" y="259"/>
                </a:cubicBezTo>
                <a:close/>
                <a:moveTo>
                  <a:pt x="4347" y="125"/>
                </a:moveTo>
                <a:lnTo>
                  <a:pt x="4403" y="125"/>
                </a:lnTo>
                <a:lnTo>
                  <a:pt x="4403" y="262"/>
                </a:lnTo>
                <a:lnTo>
                  <a:pt x="4558" y="262"/>
                </a:lnTo>
                <a:lnTo>
                  <a:pt x="4558" y="125"/>
                </a:lnTo>
                <a:lnTo>
                  <a:pt x="4614" y="125"/>
                </a:lnTo>
                <a:lnTo>
                  <a:pt x="4614" y="455"/>
                </a:lnTo>
                <a:lnTo>
                  <a:pt x="4558" y="455"/>
                </a:lnTo>
                <a:lnTo>
                  <a:pt x="4558" y="309"/>
                </a:lnTo>
                <a:lnTo>
                  <a:pt x="4403" y="309"/>
                </a:lnTo>
                <a:lnTo>
                  <a:pt x="4403" y="455"/>
                </a:lnTo>
                <a:lnTo>
                  <a:pt x="4347" y="455"/>
                </a:lnTo>
                <a:lnTo>
                  <a:pt x="4347" y="125"/>
                </a:lnTo>
                <a:close/>
                <a:moveTo>
                  <a:pt x="4698" y="125"/>
                </a:moveTo>
                <a:lnTo>
                  <a:pt x="4754" y="125"/>
                </a:lnTo>
                <a:lnTo>
                  <a:pt x="4754" y="377"/>
                </a:lnTo>
                <a:lnTo>
                  <a:pt x="4909" y="125"/>
                </a:lnTo>
                <a:lnTo>
                  <a:pt x="4969" y="125"/>
                </a:lnTo>
                <a:lnTo>
                  <a:pt x="4969" y="455"/>
                </a:lnTo>
                <a:lnTo>
                  <a:pt x="4913" y="455"/>
                </a:lnTo>
                <a:lnTo>
                  <a:pt x="4913" y="205"/>
                </a:lnTo>
                <a:lnTo>
                  <a:pt x="4758" y="455"/>
                </a:lnTo>
                <a:lnTo>
                  <a:pt x="4698" y="455"/>
                </a:lnTo>
                <a:lnTo>
                  <a:pt x="4698" y="125"/>
                </a:lnTo>
                <a:close/>
                <a:moveTo>
                  <a:pt x="5313" y="125"/>
                </a:moveTo>
                <a:lnTo>
                  <a:pt x="5313" y="455"/>
                </a:lnTo>
                <a:lnTo>
                  <a:pt x="5257" y="455"/>
                </a:lnTo>
                <a:lnTo>
                  <a:pt x="5257" y="327"/>
                </a:lnTo>
                <a:lnTo>
                  <a:pt x="5224" y="327"/>
                </a:lnTo>
                <a:cubicBezTo>
                  <a:pt x="5205" y="327"/>
                  <a:pt x="5190" y="329"/>
                  <a:pt x="5181" y="334"/>
                </a:cubicBezTo>
                <a:cubicBezTo>
                  <a:pt x="5171" y="339"/>
                  <a:pt x="5157" y="356"/>
                  <a:pt x="5138" y="383"/>
                </a:cubicBezTo>
                <a:lnTo>
                  <a:pt x="5089" y="455"/>
                </a:lnTo>
                <a:lnTo>
                  <a:pt x="5020" y="455"/>
                </a:lnTo>
                <a:lnTo>
                  <a:pt x="5080" y="366"/>
                </a:lnTo>
                <a:cubicBezTo>
                  <a:pt x="5099" y="339"/>
                  <a:pt x="5117" y="324"/>
                  <a:pt x="5136" y="321"/>
                </a:cubicBezTo>
                <a:cubicBezTo>
                  <a:pt x="5104" y="316"/>
                  <a:pt x="5080" y="305"/>
                  <a:pt x="5065" y="286"/>
                </a:cubicBezTo>
                <a:cubicBezTo>
                  <a:pt x="5049" y="267"/>
                  <a:pt x="5041" y="246"/>
                  <a:pt x="5041" y="222"/>
                </a:cubicBezTo>
                <a:cubicBezTo>
                  <a:pt x="5041" y="193"/>
                  <a:pt x="5051" y="170"/>
                  <a:pt x="5072" y="152"/>
                </a:cubicBezTo>
                <a:cubicBezTo>
                  <a:pt x="5092" y="134"/>
                  <a:pt x="5121" y="125"/>
                  <a:pt x="5159" y="125"/>
                </a:cubicBezTo>
                <a:lnTo>
                  <a:pt x="5313" y="125"/>
                </a:lnTo>
                <a:close/>
                <a:moveTo>
                  <a:pt x="5257" y="172"/>
                </a:moveTo>
                <a:lnTo>
                  <a:pt x="5177" y="172"/>
                </a:lnTo>
                <a:cubicBezTo>
                  <a:pt x="5144" y="172"/>
                  <a:pt x="5123" y="177"/>
                  <a:pt x="5113" y="187"/>
                </a:cubicBezTo>
                <a:cubicBezTo>
                  <a:pt x="5103" y="198"/>
                  <a:pt x="5099" y="210"/>
                  <a:pt x="5099" y="224"/>
                </a:cubicBezTo>
                <a:cubicBezTo>
                  <a:pt x="5099" y="243"/>
                  <a:pt x="5106" y="258"/>
                  <a:pt x="5120" y="267"/>
                </a:cubicBezTo>
                <a:cubicBezTo>
                  <a:pt x="5134" y="276"/>
                  <a:pt x="5159" y="281"/>
                  <a:pt x="5195" y="281"/>
                </a:cubicBezTo>
                <a:lnTo>
                  <a:pt x="5257" y="281"/>
                </a:lnTo>
                <a:lnTo>
                  <a:pt x="5257" y="172"/>
                </a:lnTo>
                <a:close/>
                <a:moveTo>
                  <a:pt x="5572" y="125"/>
                </a:moveTo>
                <a:lnTo>
                  <a:pt x="5628" y="125"/>
                </a:lnTo>
                <a:lnTo>
                  <a:pt x="5628" y="267"/>
                </a:lnTo>
                <a:cubicBezTo>
                  <a:pt x="5646" y="267"/>
                  <a:pt x="5659" y="264"/>
                  <a:pt x="5666" y="257"/>
                </a:cubicBezTo>
                <a:cubicBezTo>
                  <a:pt x="5673" y="250"/>
                  <a:pt x="5683" y="231"/>
                  <a:pt x="5697" y="198"/>
                </a:cubicBezTo>
                <a:cubicBezTo>
                  <a:pt x="5708" y="172"/>
                  <a:pt x="5717" y="155"/>
                  <a:pt x="5724" y="146"/>
                </a:cubicBezTo>
                <a:cubicBezTo>
                  <a:pt x="5731" y="138"/>
                  <a:pt x="5739" y="132"/>
                  <a:pt x="5748" y="130"/>
                </a:cubicBezTo>
                <a:cubicBezTo>
                  <a:pt x="5757" y="127"/>
                  <a:pt x="5771" y="125"/>
                  <a:pt x="5790" y="125"/>
                </a:cubicBezTo>
                <a:lnTo>
                  <a:pt x="5802" y="125"/>
                </a:lnTo>
                <a:lnTo>
                  <a:pt x="5802" y="171"/>
                </a:lnTo>
                <a:lnTo>
                  <a:pt x="5786" y="171"/>
                </a:lnTo>
                <a:cubicBezTo>
                  <a:pt x="5771" y="171"/>
                  <a:pt x="5762" y="173"/>
                  <a:pt x="5758" y="178"/>
                </a:cubicBezTo>
                <a:cubicBezTo>
                  <a:pt x="5754" y="182"/>
                  <a:pt x="5747" y="196"/>
                  <a:pt x="5738" y="218"/>
                </a:cubicBezTo>
                <a:cubicBezTo>
                  <a:pt x="5729" y="240"/>
                  <a:pt x="5722" y="255"/>
                  <a:pt x="5715" y="263"/>
                </a:cubicBezTo>
                <a:cubicBezTo>
                  <a:pt x="5708" y="271"/>
                  <a:pt x="5697" y="279"/>
                  <a:pt x="5682" y="286"/>
                </a:cubicBezTo>
                <a:cubicBezTo>
                  <a:pt x="5706" y="292"/>
                  <a:pt x="5730" y="314"/>
                  <a:pt x="5753" y="353"/>
                </a:cubicBezTo>
                <a:lnTo>
                  <a:pt x="5814" y="455"/>
                </a:lnTo>
                <a:lnTo>
                  <a:pt x="5753" y="455"/>
                </a:lnTo>
                <a:lnTo>
                  <a:pt x="5693" y="353"/>
                </a:lnTo>
                <a:cubicBezTo>
                  <a:pt x="5680" y="332"/>
                  <a:pt x="5670" y="319"/>
                  <a:pt x="5661" y="312"/>
                </a:cubicBezTo>
                <a:cubicBezTo>
                  <a:pt x="5652" y="306"/>
                  <a:pt x="5641" y="302"/>
                  <a:pt x="5628" y="302"/>
                </a:cubicBezTo>
                <a:lnTo>
                  <a:pt x="5628" y="455"/>
                </a:lnTo>
                <a:lnTo>
                  <a:pt x="5572" y="455"/>
                </a:lnTo>
                <a:lnTo>
                  <a:pt x="5572" y="125"/>
                </a:lnTo>
                <a:close/>
                <a:moveTo>
                  <a:pt x="5851" y="125"/>
                </a:moveTo>
                <a:lnTo>
                  <a:pt x="5979" y="125"/>
                </a:lnTo>
                <a:cubicBezTo>
                  <a:pt x="6011" y="125"/>
                  <a:pt x="6035" y="128"/>
                  <a:pt x="6050" y="133"/>
                </a:cubicBezTo>
                <a:cubicBezTo>
                  <a:pt x="6065" y="138"/>
                  <a:pt x="6079" y="148"/>
                  <a:pt x="6090" y="162"/>
                </a:cubicBezTo>
                <a:cubicBezTo>
                  <a:pt x="6101" y="176"/>
                  <a:pt x="6106" y="193"/>
                  <a:pt x="6106" y="213"/>
                </a:cubicBezTo>
                <a:cubicBezTo>
                  <a:pt x="6106" y="229"/>
                  <a:pt x="6103" y="242"/>
                  <a:pt x="6096" y="254"/>
                </a:cubicBezTo>
                <a:cubicBezTo>
                  <a:pt x="6090" y="266"/>
                  <a:pt x="6080" y="276"/>
                  <a:pt x="6067" y="283"/>
                </a:cubicBezTo>
                <a:cubicBezTo>
                  <a:pt x="6082" y="289"/>
                  <a:pt x="6095" y="298"/>
                  <a:pt x="6106" y="312"/>
                </a:cubicBezTo>
                <a:cubicBezTo>
                  <a:pt x="6116" y="327"/>
                  <a:pt x="6121" y="343"/>
                  <a:pt x="6121" y="363"/>
                </a:cubicBezTo>
                <a:cubicBezTo>
                  <a:pt x="6119" y="394"/>
                  <a:pt x="6108" y="417"/>
                  <a:pt x="6087" y="432"/>
                </a:cubicBezTo>
                <a:cubicBezTo>
                  <a:pt x="6067" y="447"/>
                  <a:pt x="6038" y="455"/>
                  <a:pt x="5999" y="455"/>
                </a:cubicBezTo>
                <a:lnTo>
                  <a:pt x="5851" y="455"/>
                </a:lnTo>
                <a:lnTo>
                  <a:pt x="5851" y="125"/>
                </a:lnTo>
                <a:close/>
                <a:moveTo>
                  <a:pt x="5907" y="264"/>
                </a:moveTo>
                <a:lnTo>
                  <a:pt x="5966" y="264"/>
                </a:lnTo>
                <a:cubicBezTo>
                  <a:pt x="5990" y="264"/>
                  <a:pt x="6006" y="263"/>
                  <a:pt x="6015" y="261"/>
                </a:cubicBezTo>
                <a:cubicBezTo>
                  <a:pt x="6024" y="258"/>
                  <a:pt x="6032" y="253"/>
                  <a:pt x="6039" y="245"/>
                </a:cubicBezTo>
                <a:cubicBezTo>
                  <a:pt x="6046" y="238"/>
                  <a:pt x="6049" y="229"/>
                  <a:pt x="6049" y="218"/>
                </a:cubicBezTo>
                <a:cubicBezTo>
                  <a:pt x="6049" y="201"/>
                  <a:pt x="6043" y="189"/>
                  <a:pt x="6031" y="182"/>
                </a:cubicBezTo>
                <a:cubicBezTo>
                  <a:pt x="6018" y="175"/>
                  <a:pt x="5997" y="172"/>
                  <a:pt x="5968" y="172"/>
                </a:cubicBezTo>
                <a:lnTo>
                  <a:pt x="5907" y="172"/>
                </a:lnTo>
                <a:lnTo>
                  <a:pt x="5907" y="264"/>
                </a:lnTo>
                <a:close/>
                <a:moveTo>
                  <a:pt x="5907" y="409"/>
                </a:moveTo>
                <a:lnTo>
                  <a:pt x="5980" y="409"/>
                </a:lnTo>
                <a:cubicBezTo>
                  <a:pt x="6012" y="409"/>
                  <a:pt x="6033" y="405"/>
                  <a:pt x="6045" y="398"/>
                </a:cubicBezTo>
                <a:cubicBezTo>
                  <a:pt x="6057" y="391"/>
                  <a:pt x="6063" y="378"/>
                  <a:pt x="6064" y="360"/>
                </a:cubicBezTo>
                <a:cubicBezTo>
                  <a:pt x="6064" y="350"/>
                  <a:pt x="6060" y="340"/>
                  <a:pt x="6053" y="331"/>
                </a:cubicBezTo>
                <a:cubicBezTo>
                  <a:pt x="6047" y="322"/>
                  <a:pt x="6038" y="316"/>
                  <a:pt x="6027" y="314"/>
                </a:cubicBezTo>
                <a:cubicBezTo>
                  <a:pt x="6016" y="311"/>
                  <a:pt x="5998" y="310"/>
                  <a:pt x="5974" y="310"/>
                </a:cubicBezTo>
                <a:lnTo>
                  <a:pt x="5907" y="310"/>
                </a:lnTo>
                <a:lnTo>
                  <a:pt x="5907" y="409"/>
                </a:lnTo>
                <a:close/>
                <a:moveTo>
                  <a:pt x="6396" y="414"/>
                </a:moveTo>
                <a:cubicBezTo>
                  <a:pt x="6376" y="431"/>
                  <a:pt x="6356" y="444"/>
                  <a:pt x="6337" y="451"/>
                </a:cubicBezTo>
                <a:cubicBezTo>
                  <a:pt x="6317" y="458"/>
                  <a:pt x="6297" y="462"/>
                  <a:pt x="6275" y="462"/>
                </a:cubicBezTo>
                <a:cubicBezTo>
                  <a:pt x="6239" y="462"/>
                  <a:pt x="6211" y="453"/>
                  <a:pt x="6191" y="435"/>
                </a:cubicBezTo>
                <a:cubicBezTo>
                  <a:pt x="6172" y="418"/>
                  <a:pt x="6162" y="395"/>
                  <a:pt x="6162" y="368"/>
                </a:cubicBezTo>
                <a:cubicBezTo>
                  <a:pt x="6162" y="352"/>
                  <a:pt x="6166" y="337"/>
                  <a:pt x="6173" y="324"/>
                </a:cubicBezTo>
                <a:cubicBezTo>
                  <a:pt x="6181" y="310"/>
                  <a:pt x="6190" y="300"/>
                  <a:pt x="6202" y="292"/>
                </a:cubicBezTo>
                <a:cubicBezTo>
                  <a:pt x="6214" y="284"/>
                  <a:pt x="6227" y="278"/>
                  <a:pt x="6242" y="273"/>
                </a:cubicBezTo>
                <a:cubicBezTo>
                  <a:pt x="6253" y="271"/>
                  <a:pt x="6270" y="268"/>
                  <a:pt x="6292" y="265"/>
                </a:cubicBezTo>
                <a:cubicBezTo>
                  <a:pt x="6337" y="260"/>
                  <a:pt x="6370" y="253"/>
                  <a:pt x="6392" y="246"/>
                </a:cubicBezTo>
                <a:cubicBezTo>
                  <a:pt x="6392" y="238"/>
                  <a:pt x="6392" y="233"/>
                  <a:pt x="6392" y="231"/>
                </a:cubicBezTo>
                <a:cubicBezTo>
                  <a:pt x="6392" y="209"/>
                  <a:pt x="6387" y="193"/>
                  <a:pt x="6376" y="183"/>
                </a:cubicBezTo>
                <a:cubicBezTo>
                  <a:pt x="6362" y="171"/>
                  <a:pt x="6341" y="165"/>
                  <a:pt x="6312" y="165"/>
                </a:cubicBezTo>
                <a:cubicBezTo>
                  <a:pt x="6286" y="165"/>
                  <a:pt x="6267" y="169"/>
                  <a:pt x="6254" y="178"/>
                </a:cubicBezTo>
                <a:cubicBezTo>
                  <a:pt x="6242" y="188"/>
                  <a:pt x="6232" y="204"/>
                  <a:pt x="6226" y="227"/>
                </a:cubicBezTo>
                <a:lnTo>
                  <a:pt x="6172" y="220"/>
                </a:lnTo>
                <a:cubicBezTo>
                  <a:pt x="6177" y="196"/>
                  <a:pt x="6185" y="178"/>
                  <a:pt x="6196" y="163"/>
                </a:cubicBezTo>
                <a:cubicBezTo>
                  <a:pt x="6208" y="149"/>
                  <a:pt x="6224" y="138"/>
                  <a:pt x="6246" y="130"/>
                </a:cubicBezTo>
                <a:cubicBezTo>
                  <a:pt x="6267" y="122"/>
                  <a:pt x="6292" y="118"/>
                  <a:pt x="6321" y="118"/>
                </a:cubicBezTo>
                <a:cubicBezTo>
                  <a:pt x="6349" y="118"/>
                  <a:pt x="6372" y="122"/>
                  <a:pt x="6389" y="128"/>
                </a:cubicBezTo>
                <a:cubicBezTo>
                  <a:pt x="6407" y="135"/>
                  <a:pt x="6420" y="143"/>
                  <a:pt x="6428" y="153"/>
                </a:cubicBezTo>
                <a:cubicBezTo>
                  <a:pt x="6437" y="163"/>
                  <a:pt x="6442" y="176"/>
                  <a:pt x="6446" y="191"/>
                </a:cubicBezTo>
                <a:cubicBezTo>
                  <a:pt x="6448" y="201"/>
                  <a:pt x="6449" y="218"/>
                  <a:pt x="6449" y="243"/>
                </a:cubicBezTo>
                <a:lnTo>
                  <a:pt x="6449" y="317"/>
                </a:lnTo>
                <a:cubicBezTo>
                  <a:pt x="6449" y="368"/>
                  <a:pt x="6450" y="401"/>
                  <a:pt x="6452" y="415"/>
                </a:cubicBezTo>
                <a:cubicBezTo>
                  <a:pt x="6454" y="429"/>
                  <a:pt x="6459" y="442"/>
                  <a:pt x="6466" y="455"/>
                </a:cubicBezTo>
                <a:lnTo>
                  <a:pt x="6407" y="455"/>
                </a:lnTo>
                <a:cubicBezTo>
                  <a:pt x="6402" y="443"/>
                  <a:pt x="6398" y="429"/>
                  <a:pt x="6396" y="414"/>
                </a:cubicBezTo>
                <a:close/>
                <a:moveTo>
                  <a:pt x="6392" y="290"/>
                </a:moveTo>
                <a:cubicBezTo>
                  <a:pt x="6372" y="298"/>
                  <a:pt x="6341" y="305"/>
                  <a:pt x="6301" y="311"/>
                </a:cubicBezTo>
                <a:cubicBezTo>
                  <a:pt x="6278" y="314"/>
                  <a:pt x="6261" y="318"/>
                  <a:pt x="6252" y="322"/>
                </a:cubicBezTo>
                <a:cubicBezTo>
                  <a:pt x="6242" y="326"/>
                  <a:pt x="6235" y="332"/>
                  <a:pt x="6230" y="340"/>
                </a:cubicBezTo>
                <a:cubicBezTo>
                  <a:pt x="6224" y="348"/>
                  <a:pt x="6222" y="356"/>
                  <a:pt x="6222" y="366"/>
                </a:cubicBezTo>
                <a:cubicBezTo>
                  <a:pt x="6222" y="381"/>
                  <a:pt x="6227" y="393"/>
                  <a:pt x="6239" y="403"/>
                </a:cubicBezTo>
                <a:cubicBezTo>
                  <a:pt x="6250" y="413"/>
                  <a:pt x="6267" y="418"/>
                  <a:pt x="6288" y="418"/>
                </a:cubicBezTo>
                <a:cubicBezTo>
                  <a:pt x="6310" y="418"/>
                  <a:pt x="6329" y="413"/>
                  <a:pt x="6346" y="404"/>
                </a:cubicBezTo>
                <a:cubicBezTo>
                  <a:pt x="6362" y="395"/>
                  <a:pt x="6375" y="382"/>
                  <a:pt x="6383" y="366"/>
                </a:cubicBezTo>
                <a:cubicBezTo>
                  <a:pt x="6389" y="353"/>
                  <a:pt x="6392" y="334"/>
                  <a:pt x="6392" y="310"/>
                </a:cubicBezTo>
                <a:lnTo>
                  <a:pt x="6392" y="290"/>
                </a:lnTo>
                <a:close/>
                <a:moveTo>
                  <a:pt x="6562" y="125"/>
                </a:moveTo>
                <a:lnTo>
                  <a:pt x="6821" y="125"/>
                </a:lnTo>
                <a:lnTo>
                  <a:pt x="6821" y="454"/>
                </a:lnTo>
                <a:lnTo>
                  <a:pt x="6766" y="454"/>
                </a:lnTo>
                <a:lnTo>
                  <a:pt x="6766" y="172"/>
                </a:lnTo>
                <a:lnTo>
                  <a:pt x="6618" y="172"/>
                </a:lnTo>
                <a:lnTo>
                  <a:pt x="6618" y="336"/>
                </a:lnTo>
                <a:cubicBezTo>
                  <a:pt x="6618" y="374"/>
                  <a:pt x="6616" y="399"/>
                  <a:pt x="6614" y="411"/>
                </a:cubicBezTo>
                <a:cubicBezTo>
                  <a:pt x="6611" y="423"/>
                  <a:pt x="6605" y="434"/>
                  <a:pt x="6593" y="443"/>
                </a:cubicBezTo>
                <a:cubicBezTo>
                  <a:pt x="6582" y="452"/>
                  <a:pt x="6566" y="457"/>
                  <a:pt x="6545" y="457"/>
                </a:cubicBezTo>
                <a:cubicBezTo>
                  <a:pt x="6532" y="457"/>
                  <a:pt x="6517" y="456"/>
                  <a:pt x="6500" y="454"/>
                </a:cubicBezTo>
                <a:lnTo>
                  <a:pt x="6500" y="408"/>
                </a:lnTo>
                <a:lnTo>
                  <a:pt x="6525" y="408"/>
                </a:lnTo>
                <a:cubicBezTo>
                  <a:pt x="6536" y="408"/>
                  <a:pt x="6544" y="407"/>
                  <a:pt x="6549" y="404"/>
                </a:cubicBezTo>
                <a:cubicBezTo>
                  <a:pt x="6554" y="402"/>
                  <a:pt x="6558" y="398"/>
                  <a:pt x="6559" y="393"/>
                </a:cubicBezTo>
                <a:cubicBezTo>
                  <a:pt x="6561" y="388"/>
                  <a:pt x="6562" y="371"/>
                  <a:pt x="6562" y="342"/>
                </a:cubicBezTo>
                <a:lnTo>
                  <a:pt x="6562" y="125"/>
                </a:lnTo>
                <a:close/>
                <a:moveTo>
                  <a:pt x="6905" y="125"/>
                </a:moveTo>
                <a:lnTo>
                  <a:pt x="6961" y="125"/>
                </a:lnTo>
                <a:lnTo>
                  <a:pt x="6961" y="377"/>
                </a:lnTo>
                <a:lnTo>
                  <a:pt x="7116" y="125"/>
                </a:lnTo>
                <a:lnTo>
                  <a:pt x="7176" y="125"/>
                </a:lnTo>
                <a:lnTo>
                  <a:pt x="7176" y="455"/>
                </a:lnTo>
                <a:lnTo>
                  <a:pt x="7120" y="455"/>
                </a:lnTo>
                <a:lnTo>
                  <a:pt x="7120" y="205"/>
                </a:lnTo>
                <a:lnTo>
                  <a:pt x="6965" y="455"/>
                </a:lnTo>
                <a:lnTo>
                  <a:pt x="6905" y="455"/>
                </a:lnTo>
                <a:lnTo>
                  <a:pt x="6905" y="125"/>
                </a:lnTo>
                <a:close/>
                <a:moveTo>
                  <a:pt x="7451" y="0"/>
                </a:moveTo>
                <a:lnTo>
                  <a:pt x="7507" y="0"/>
                </a:lnTo>
                <a:lnTo>
                  <a:pt x="7507" y="158"/>
                </a:lnTo>
                <a:cubicBezTo>
                  <a:pt x="7519" y="144"/>
                  <a:pt x="7532" y="135"/>
                  <a:pt x="7545" y="128"/>
                </a:cubicBezTo>
                <a:cubicBezTo>
                  <a:pt x="7559" y="122"/>
                  <a:pt x="7574" y="118"/>
                  <a:pt x="7590" y="118"/>
                </a:cubicBezTo>
                <a:cubicBezTo>
                  <a:pt x="7629" y="118"/>
                  <a:pt x="7660" y="135"/>
                  <a:pt x="7683" y="167"/>
                </a:cubicBezTo>
                <a:cubicBezTo>
                  <a:pt x="7705" y="200"/>
                  <a:pt x="7717" y="240"/>
                  <a:pt x="7717" y="290"/>
                </a:cubicBezTo>
                <a:cubicBezTo>
                  <a:pt x="7717" y="341"/>
                  <a:pt x="7705" y="383"/>
                  <a:pt x="7680" y="414"/>
                </a:cubicBezTo>
                <a:cubicBezTo>
                  <a:pt x="7655" y="446"/>
                  <a:pt x="7625" y="462"/>
                  <a:pt x="7588" y="462"/>
                </a:cubicBezTo>
                <a:cubicBezTo>
                  <a:pt x="7576" y="462"/>
                  <a:pt x="7564" y="460"/>
                  <a:pt x="7552" y="456"/>
                </a:cubicBezTo>
                <a:cubicBezTo>
                  <a:pt x="7539" y="452"/>
                  <a:pt x="7525" y="442"/>
                  <a:pt x="7507" y="426"/>
                </a:cubicBezTo>
                <a:lnTo>
                  <a:pt x="7507" y="581"/>
                </a:lnTo>
                <a:lnTo>
                  <a:pt x="7451" y="581"/>
                </a:lnTo>
                <a:lnTo>
                  <a:pt x="7451" y="426"/>
                </a:lnTo>
                <a:cubicBezTo>
                  <a:pt x="7440" y="438"/>
                  <a:pt x="7428" y="447"/>
                  <a:pt x="7414" y="453"/>
                </a:cubicBezTo>
                <a:cubicBezTo>
                  <a:pt x="7401" y="459"/>
                  <a:pt x="7386" y="462"/>
                  <a:pt x="7370" y="462"/>
                </a:cubicBezTo>
                <a:cubicBezTo>
                  <a:pt x="7336" y="462"/>
                  <a:pt x="7306" y="447"/>
                  <a:pt x="7280" y="416"/>
                </a:cubicBezTo>
                <a:cubicBezTo>
                  <a:pt x="7254" y="386"/>
                  <a:pt x="7241" y="343"/>
                  <a:pt x="7241" y="287"/>
                </a:cubicBezTo>
                <a:cubicBezTo>
                  <a:pt x="7241" y="239"/>
                  <a:pt x="7253" y="199"/>
                  <a:pt x="7276" y="167"/>
                </a:cubicBezTo>
                <a:cubicBezTo>
                  <a:pt x="7300" y="134"/>
                  <a:pt x="7331" y="118"/>
                  <a:pt x="7370" y="118"/>
                </a:cubicBezTo>
                <a:cubicBezTo>
                  <a:pt x="7387" y="118"/>
                  <a:pt x="7402" y="122"/>
                  <a:pt x="7415" y="128"/>
                </a:cubicBezTo>
                <a:cubicBezTo>
                  <a:pt x="7429" y="135"/>
                  <a:pt x="7441" y="144"/>
                  <a:pt x="7451" y="158"/>
                </a:cubicBezTo>
                <a:lnTo>
                  <a:pt x="7451" y="0"/>
                </a:lnTo>
                <a:close/>
                <a:moveTo>
                  <a:pt x="7507" y="291"/>
                </a:moveTo>
                <a:cubicBezTo>
                  <a:pt x="7507" y="341"/>
                  <a:pt x="7514" y="374"/>
                  <a:pt x="7527" y="391"/>
                </a:cubicBezTo>
                <a:cubicBezTo>
                  <a:pt x="7541" y="408"/>
                  <a:pt x="7558" y="417"/>
                  <a:pt x="7578" y="417"/>
                </a:cubicBezTo>
                <a:cubicBezTo>
                  <a:pt x="7601" y="417"/>
                  <a:pt x="7620" y="406"/>
                  <a:pt x="7636" y="385"/>
                </a:cubicBezTo>
                <a:cubicBezTo>
                  <a:pt x="7652" y="364"/>
                  <a:pt x="7660" y="332"/>
                  <a:pt x="7660" y="288"/>
                </a:cubicBezTo>
                <a:cubicBezTo>
                  <a:pt x="7660" y="246"/>
                  <a:pt x="7653" y="215"/>
                  <a:pt x="7638" y="195"/>
                </a:cubicBezTo>
                <a:cubicBezTo>
                  <a:pt x="7623" y="174"/>
                  <a:pt x="7605" y="164"/>
                  <a:pt x="7581" y="164"/>
                </a:cubicBezTo>
                <a:cubicBezTo>
                  <a:pt x="7557" y="164"/>
                  <a:pt x="7538" y="175"/>
                  <a:pt x="7526" y="196"/>
                </a:cubicBezTo>
                <a:cubicBezTo>
                  <a:pt x="7513" y="217"/>
                  <a:pt x="7507" y="249"/>
                  <a:pt x="7507" y="291"/>
                </a:cubicBezTo>
                <a:close/>
                <a:moveTo>
                  <a:pt x="7298" y="285"/>
                </a:moveTo>
                <a:cubicBezTo>
                  <a:pt x="7298" y="332"/>
                  <a:pt x="7306" y="365"/>
                  <a:pt x="7322" y="385"/>
                </a:cubicBezTo>
                <a:cubicBezTo>
                  <a:pt x="7337" y="406"/>
                  <a:pt x="7357" y="416"/>
                  <a:pt x="7380" y="416"/>
                </a:cubicBezTo>
                <a:cubicBezTo>
                  <a:pt x="7404" y="416"/>
                  <a:pt x="7422" y="406"/>
                  <a:pt x="7434" y="386"/>
                </a:cubicBezTo>
                <a:cubicBezTo>
                  <a:pt x="7446" y="365"/>
                  <a:pt x="7452" y="335"/>
                  <a:pt x="7452" y="294"/>
                </a:cubicBezTo>
                <a:cubicBezTo>
                  <a:pt x="7452" y="251"/>
                  <a:pt x="7445" y="218"/>
                  <a:pt x="7433" y="196"/>
                </a:cubicBezTo>
                <a:cubicBezTo>
                  <a:pt x="7420" y="175"/>
                  <a:pt x="7401" y="164"/>
                  <a:pt x="7376" y="164"/>
                </a:cubicBezTo>
                <a:cubicBezTo>
                  <a:pt x="7353" y="164"/>
                  <a:pt x="7334" y="175"/>
                  <a:pt x="7320" y="196"/>
                </a:cubicBezTo>
                <a:cubicBezTo>
                  <a:pt x="7306" y="217"/>
                  <a:pt x="7298" y="247"/>
                  <a:pt x="7298" y="285"/>
                </a:cubicBezTo>
                <a:close/>
                <a:moveTo>
                  <a:pt x="7782" y="125"/>
                </a:moveTo>
                <a:lnTo>
                  <a:pt x="7838" y="125"/>
                </a:lnTo>
                <a:lnTo>
                  <a:pt x="7838" y="377"/>
                </a:lnTo>
                <a:lnTo>
                  <a:pt x="7993" y="125"/>
                </a:lnTo>
                <a:lnTo>
                  <a:pt x="8053" y="125"/>
                </a:lnTo>
                <a:lnTo>
                  <a:pt x="8053" y="455"/>
                </a:lnTo>
                <a:lnTo>
                  <a:pt x="7997" y="455"/>
                </a:lnTo>
                <a:lnTo>
                  <a:pt x="7997" y="205"/>
                </a:lnTo>
                <a:lnTo>
                  <a:pt x="7842" y="455"/>
                </a:lnTo>
                <a:lnTo>
                  <a:pt x="7782" y="455"/>
                </a:lnTo>
                <a:lnTo>
                  <a:pt x="7782" y="125"/>
                </a:lnTo>
                <a:close/>
                <a:moveTo>
                  <a:pt x="8136" y="125"/>
                </a:moveTo>
                <a:lnTo>
                  <a:pt x="8192" y="125"/>
                </a:lnTo>
                <a:lnTo>
                  <a:pt x="8192" y="267"/>
                </a:lnTo>
                <a:cubicBezTo>
                  <a:pt x="8210" y="267"/>
                  <a:pt x="8222" y="264"/>
                  <a:pt x="8230" y="257"/>
                </a:cubicBezTo>
                <a:cubicBezTo>
                  <a:pt x="8237" y="250"/>
                  <a:pt x="8247" y="231"/>
                  <a:pt x="8261" y="198"/>
                </a:cubicBezTo>
                <a:cubicBezTo>
                  <a:pt x="8272" y="172"/>
                  <a:pt x="8281" y="155"/>
                  <a:pt x="8288" y="146"/>
                </a:cubicBezTo>
                <a:cubicBezTo>
                  <a:pt x="8295" y="138"/>
                  <a:pt x="8303" y="132"/>
                  <a:pt x="8311" y="130"/>
                </a:cubicBezTo>
                <a:cubicBezTo>
                  <a:pt x="8320" y="127"/>
                  <a:pt x="8335" y="125"/>
                  <a:pt x="8354" y="125"/>
                </a:cubicBezTo>
                <a:lnTo>
                  <a:pt x="8365" y="125"/>
                </a:lnTo>
                <a:lnTo>
                  <a:pt x="8365" y="171"/>
                </a:lnTo>
                <a:lnTo>
                  <a:pt x="8350" y="171"/>
                </a:lnTo>
                <a:cubicBezTo>
                  <a:pt x="8335" y="171"/>
                  <a:pt x="8326" y="173"/>
                  <a:pt x="8322" y="178"/>
                </a:cubicBezTo>
                <a:cubicBezTo>
                  <a:pt x="8317" y="182"/>
                  <a:pt x="8311" y="196"/>
                  <a:pt x="8302" y="218"/>
                </a:cubicBezTo>
                <a:cubicBezTo>
                  <a:pt x="8293" y="240"/>
                  <a:pt x="8286" y="255"/>
                  <a:pt x="8278" y="263"/>
                </a:cubicBezTo>
                <a:cubicBezTo>
                  <a:pt x="8272" y="271"/>
                  <a:pt x="8261" y="279"/>
                  <a:pt x="8246" y="286"/>
                </a:cubicBezTo>
                <a:cubicBezTo>
                  <a:pt x="8270" y="292"/>
                  <a:pt x="8294" y="314"/>
                  <a:pt x="8317" y="353"/>
                </a:cubicBezTo>
                <a:lnTo>
                  <a:pt x="8378" y="455"/>
                </a:lnTo>
                <a:lnTo>
                  <a:pt x="8317" y="455"/>
                </a:lnTo>
                <a:lnTo>
                  <a:pt x="8256" y="353"/>
                </a:lnTo>
                <a:cubicBezTo>
                  <a:pt x="8244" y="332"/>
                  <a:pt x="8234" y="319"/>
                  <a:pt x="8225" y="312"/>
                </a:cubicBezTo>
                <a:cubicBezTo>
                  <a:pt x="8216" y="306"/>
                  <a:pt x="8205" y="302"/>
                  <a:pt x="8192" y="302"/>
                </a:cubicBezTo>
                <a:lnTo>
                  <a:pt x="8192" y="455"/>
                </a:lnTo>
                <a:lnTo>
                  <a:pt x="8136" y="455"/>
                </a:lnTo>
                <a:lnTo>
                  <a:pt x="8136" y="125"/>
                </a:lnTo>
                <a:close/>
                <a:moveTo>
                  <a:pt x="8644" y="414"/>
                </a:moveTo>
                <a:cubicBezTo>
                  <a:pt x="8623" y="431"/>
                  <a:pt x="8603" y="444"/>
                  <a:pt x="8584" y="451"/>
                </a:cubicBezTo>
                <a:cubicBezTo>
                  <a:pt x="8565" y="458"/>
                  <a:pt x="8544" y="462"/>
                  <a:pt x="8522" y="462"/>
                </a:cubicBezTo>
                <a:cubicBezTo>
                  <a:pt x="8486" y="462"/>
                  <a:pt x="8458" y="453"/>
                  <a:pt x="8439" y="435"/>
                </a:cubicBezTo>
                <a:cubicBezTo>
                  <a:pt x="8419" y="418"/>
                  <a:pt x="8410" y="395"/>
                  <a:pt x="8410" y="368"/>
                </a:cubicBezTo>
                <a:cubicBezTo>
                  <a:pt x="8410" y="352"/>
                  <a:pt x="8413" y="337"/>
                  <a:pt x="8421" y="324"/>
                </a:cubicBezTo>
                <a:cubicBezTo>
                  <a:pt x="8428" y="310"/>
                  <a:pt x="8438" y="300"/>
                  <a:pt x="8450" y="292"/>
                </a:cubicBezTo>
                <a:cubicBezTo>
                  <a:pt x="8461" y="284"/>
                  <a:pt x="8475" y="278"/>
                  <a:pt x="8490" y="273"/>
                </a:cubicBezTo>
                <a:cubicBezTo>
                  <a:pt x="8501" y="271"/>
                  <a:pt x="8517" y="268"/>
                  <a:pt x="8539" y="265"/>
                </a:cubicBezTo>
                <a:cubicBezTo>
                  <a:pt x="8585" y="260"/>
                  <a:pt x="8618" y="253"/>
                  <a:pt x="8639" y="246"/>
                </a:cubicBezTo>
                <a:cubicBezTo>
                  <a:pt x="8639" y="238"/>
                  <a:pt x="8639" y="233"/>
                  <a:pt x="8639" y="231"/>
                </a:cubicBezTo>
                <a:cubicBezTo>
                  <a:pt x="8639" y="209"/>
                  <a:pt x="8634" y="193"/>
                  <a:pt x="8624" y="183"/>
                </a:cubicBezTo>
                <a:cubicBezTo>
                  <a:pt x="8609" y="171"/>
                  <a:pt x="8588" y="165"/>
                  <a:pt x="8560" y="165"/>
                </a:cubicBezTo>
                <a:cubicBezTo>
                  <a:pt x="8534" y="165"/>
                  <a:pt x="8514" y="169"/>
                  <a:pt x="8502" y="178"/>
                </a:cubicBezTo>
                <a:cubicBezTo>
                  <a:pt x="8489" y="188"/>
                  <a:pt x="8480" y="204"/>
                  <a:pt x="8474" y="227"/>
                </a:cubicBezTo>
                <a:lnTo>
                  <a:pt x="8419" y="220"/>
                </a:lnTo>
                <a:cubicBezTo>
                  <a:pt x="8424" y="196"/>
                  <a:pt x="8432" y="178"/>
                  <a:pt x="8444" y="163"/>
                </a:cubicBezTo>
                <a:cubicBezTo>
                  <a:pt x="8455" y="149"/>
                  <a:pt x="8472" y="138"/>
                  <a:pt x="8493" y="130"/>
                </a:cubicBezTo>
                <a:cubicBezTo>
                  <a:pt x="8515" y="122"/>
                  <a:pt x="8540" y="118"/>
                  <a:pt x="8568" y="118"/>
                </a:cubicBezTo>
                <a:cubicBezTo>
                  <a:pt x="8596" y="118"/>
                  <a:pt x="8619" y="122"/>
                  <a:pt x="8637" y="128"/>
                </a:cubicBezTo>
                <a:cubicBezTo>
                  <a:pt x="8655" y="135"/>
                  <a:pt x="8668" y="143"/>
                  <a:pt x="8676" y="153"/>
                </a:cubicBezTo>
                <a:cubicBezTo>
                  <a:pt x="8684" y="163"/>
                  <a:pt x="8690" y="176"/>
                  <a:pt x="8693" y="191"/>
                </a:cubicBezTo>
                <a:cubicBezTo>
                  <a:pt x="8695" y="201"/>
                  <a:pt x="8696" y="218"/>
                  <a:pt x="8696" y="243"/>
                </a:cubicBezTo>
                <a:lnTo>
                  <a:pt x="8696" y="317"/>
                </a:lnTo>
                <a:cubicBezTo>
                  <a:pt x="8696" y="368"/>
                  <a:pt x="8697" y="401"/>
                  <a:pt x="8699" y="415"/>
                </a:cubicBezTo>
                <a:cubicBezTo>
                  <a:pt x="8702" y="429"/>
                  <a:pt x="8706" y="442"/>
                  <a:pt x="8713" y="455"/>
                </a:cubicBezTo>
                <a:lnTo>
                  <a:pt x="8655" y="455"/>
                </a:lnTo>
                <a:cubicBezTo>
                  <a:pt x="8649" y="443"/>
                  <a:pt x="8646" y="429"/>
                  <a:pt x="8644" y="414"/>
                </a:cubicBezTo>
                <a:close/>
                <a:moveTo>
                  <a:pt x="8639" y="290"/>
                </a:moveTo>
                <a:cubicBezTo>
                  <a:pt x="8619" y="298"/>
                  <a:pt x="8589" y="305"/>
                  <a:pt x="8548" y="311"/>
                </a:cubicBezTo>
                <a:cubicBezTo>
                  <a:pt x="8525" y="314"/>
                  <a:pt x="8509" y="318"/>
                  <a:pt x="8499" y="322"/>
                </a:cubicBezTo>
                <a:cubicBezTo>
                  <a:pt x="8490" y="326"/>
                  <a:pt x="8482" y="332"/>
                  <a:pt x="8477" y="340"/>
                </a:cubicBezTo>
                <a:cubicBezTo>
                  <a:pt x="8472" y="348"/>
                  <a:pt x="8469" y="356"/>
                  <a:pt x="8469" y="366"/>
                </a:cubicBezTo>
                <a:cubicBezTo>
                  <a:pt x="8469" y="381"/>
                  <a:pt x="8475" y="393"/>
                  <a:pt x="8486" y="403"/>
                </a:cubicBezTo>
                <a:cubicBezTo>
                  <a:pt x="8498" y="413"/>
                  <a:pt x="8514" y="418"/>
                  <a:pt x="8536" y="418"/>
                </a:cubicBezTo>
                <a:cubicBezTo>
                  <a:pt x="8557" y="418"/>
                  <a:pt x="8576" y="413"/>
                  <a:pt x="8593" y="404"/>
                </a:cubicBezTo>
                <a:cubicBezTo>
                  <a:pt x="8610" y="395"/>
                  <a:pt x="8622" y="382"/>
                  <a:pt x="8630" y="366"/>
                </a:cubicBezTo>
                <a:cubicBezTo>
                  <a:pt x="8636" y="353"/>
                  <a:pt x="8639" y="334"/>
                  <a:pt x="8639" y="310"/>
                </a:cubicBezTo>
                <a:lnTo>
                  <a:pt x="8639" y="290"/>
                </a:lnTo>
                <a:close/>
                <a:moveTo>
                  <a:pt x="8782" y="125"/>
                </a:moveTo>
                <a:lnTo>
                  <a:pt x="8838" y="125"/>
                </a:lnTo>
                <a:lnTo>
                  <a:pt x="8838" y="409"/>
                </a:lnTo>
                <a:lnTo>
                  <a:pt x="8993" y="409"/>
                </a:lnTo>
                <a:lnTo>
                  <a:pt x="8993" y="125"/>
                </a:lnTo>
                <a:lnTo>
                  <a:pt x="9049" y="125"/>
                </a:lnTo>
                <a:lnTo>
                  <a:pt x="9049" y="409"/>
                </a:lnTo>
                <a:lnTo>
                  <a:pt x="9085" y="409"/>
                </a:lnTo>
                <a:lnTo>
                  <a:pt x="9085" y="548"/>
                </a:lnTo>
                <a:lnTo>
                  <a:pt x="9040" y="548"/>
                </a:lnTo>
                <a:lnTo>
                  <a:pt x="9040" y="455"/>
                </a:lnTo>
                <a:lnTo>
                  <a:pt x="8782" y="455"/>
                </a:lnTo>
                <a:lnTo>
                  <a:pt x="8782" y="125"/>
                </a:lnTo>
                <a:close/>
                <a:moveTo>
                  <a:pt x="9146" y="125"/>
                </a:moveTo>
                <a:lnTo>
                  <a:pt x="9201" y="125"/>
                </a:lnTo>
                <a:lnTo>
                  <a:pt x="9201" y="377"/>
                </a:lnTo>
                <a:lnTo>
                  <a:pt x="9357" y="125"/>
                </a:lnTo>
                <a:lnTo>
                  <a:pt x="9417" y="125"/>
                </a:lnTo>
                <a:lnTo>
                  <a:pt x="9417" y="455"/>
                </a:lnTo>
                <a:lnTo>
                  <a:pt x="9361" y="455"/>
                </a:lnTo>
                <a:lnTo>
                  <a:pt x="9361" y="205"/>
                </a:lnTo>
                <a:lnTo>
                  <a:pt x="9206" y="455"/>
                </a:lnTo>
                <a:lnTo>
                  <a:pt x="9146" y="455"/>
                </a:lnTo>
                <a:lnTo>
                  <a:pt x="9146" y="125"/>
                </a:lnTo>
                <a:close/>
                <a:moveTo>
                  <a:pt x="9500" y="125"/>
                </a:moveTo>
                <a:lnTo>
                  <a:pt x="9556" y="125"/>
                </a:lnTo>
                <a:lnTo>
                  <a:pt x="9556" y="377"/>
                </a:lnTo>
                <a:lnTo>
                  <a:pt x="9711" y="125"/>
                </a:lnTo>
                <a:lnTo>
                  <a:pt x="9771" y="125"/>
                </a:lnTo>
                <a:lnTo>
                  <a:pt x="9771" y="455"/>
                </a:lnTo>
                <a:lnTo>
                  <a:pt x="9716" y="455"/>
                </a:lnTo>
                <a:lnTo>
                  <a:pt x="9716" y="205"/>
                </a:lnTo>
                <a:lnTo>
                  <a:pt x="9561" y="455"/>
                </a:lnTo>
                <a:lnTo>
                  <a:pt x="9500" y="455"/>
                </a:lnTo>
                <a:lnTo>
                  <a:pt x="9500" y="125"/>
                </a:lnTo>
                <a:close/>
                <a:moveTo>
                  <a:pt x="341" y="1005"/>
                </a:moveTo>
                <a:lnTo>
                  <a:pt x="401" y="1020"/>
                </a:lnTo>
                <a:cubicBezTo>
                  <a:pt x="389" y="1069"/>
                  <a:pt x="366" y="1107"/>
                  <a:pt x="333" y="1133"/>
                </a:cubicBezTo>
                <a:cubicBezTo>
                  <a:pt x="301" y="1159"/>
                  <a:pt x="261" y="1172"/>
                  <a:pt x="213" y="1172"/>
                </a:cubicBezTo>
                <a:cubicBezTo>
                  <a:pt x="164" y="1172"/>
                  <a:pt x="125" y="1162"/>
                  <a:pt x="94" y="1142"/>
                </a:cubicBezTo>
                <a:cubicBezTo>
                  <a:pt x="63" y="1122"/>
                  <a:pt x="40" y="1093"/>
                  <a:pt x="24" y="1055"/>
                </a:cubicBezTo>
                <a:cubicBezTo>
                  <a:pt x="8" y="1017"/>
                  <a:pt x="0" y="977"/>
                  <a:pt x="0" y="933"/>
                </a:cubicBezTo>
                <a:cubicBezTo>
                  <a:pt x="0" y="886"/>
                  <a:pt x="9" y="845"/>
                  <a:pt x="27" y="810"/>
                </a:cubicBezTo>
                <a:cubicBezTo>
                  <a:pt x="45" y="774"/>
                  <a:pt x="71" y="748"/>
                  <a:pt x="104" y="729"/>
                </a:cubicBezTo>
                <a:cubicBezTo>
                  <a:pt x="138" y="711"/>
                  <a:pt x="174" y="702"/>
                  <a:pt x="214" y="702"/>
                </a:cubicBezTo>
                <a:cubicBezTo>
                  <a:pt x="260" y="702"/>
                  <a:pt x="298" y="713"/>
                  <a:pt x="329" y="737"/>
                </a:cubicBezTo>
                <a:cubicBezTo>
                  <a:pt x="360" y="760"/>
                  <a:pt x="382" y="792"/>
                  <a:pt x="394" y="834"/>
                </a:cubicBezTo>
                <a:lnTo>
                  <a:pt x="335" y="848"/>
                </a:lnTo>
                <a:cubicBezTo>
                  <a:pt x="324" y="815"/>
                  <a:pt x="309" y="791"/>
                  <a:pt x="289" y="776"/>
                </a:cubicBezTo>
                <a:cubicBezTo>
                  <a:pt x="269" y="761"/>
                  <a:pt x="244" y="753"/>
                  <a:pt x="213" y="753"/>
                </a:cubicBezTo>
                <a:cubicBezTo>
                  <a:pt x="178" y="753"/>
                  <a:pt x="149" y="762"/>
                  <a:pt x="126" y="778"/>
                </a:cubicBezTo>
                <a:cubicBezTo>
                  <a:pt x="102" y="795"/>
                  <a:pt x="86" y="818"/>
                  <a:pt x="77" y="846"/>
                </a:cubicBezTo>
                <a:cubicBezTo>
                  <a:pt x="67" y="874"/>
                  <a:pt x="62" y="903"/>
                  <a:pt x="62" y="933"/>
                </a:cubicBezTo>
                <a:cubicBezTo>
                  <a:pt x="62" y="972"/>
                  <a:pt x="68" y="1006"/>
                  <a:pt x="79" y="1034"/>
                </a:cubicBezTo>
                <a:cubicBezTo>
                  <a:pt x="90" y="1063"/>
                  <a:pt x="108" y="1085"/>
                  <a:pt x="131" y="1099"/>
                </a:cubicBezTo>
                <a:cubicBezTo>
                  <a:pt x="155" y="1113"/>
                  <a:pt x="181" y="1120"/>
                  <a:pt x="208" y="1120"/>
                </a:cubicBezTo>
                <a:cubicBezTo>
                  <a:pt x="242" y="1120"/>
                  <a:pt x="270" y="1111"/>
                  <a:pt x="294" y="1091"/>
                </a:cubicBezTo>
                <a:cubicBezTo>
                  <a:pt x="317" y="1072"/>
                  <a:pt x="333" y="1043"/>
                  <a:pt x="341" y="1005"/>
                </a:cubicBezTo>
                <a:close/>
                <a:moveTo>
                  <a:pt x="694" y="1058"/>
                </a:moveTo>
                <a:lnTo>
                  <a:pt x="751" y="1065"/>
                </a:lnTo>
                <a:cubicBezTo>
                  <a:pt x="742" y="1099"/>
                  <a:pt x="725" y="1125"/>
                  <a:pt x="701" y="1143"/>
                </a:cubicBezTo>
                <a:cubicBezTo>
                  <a:pt x="676" y="1162"/>
                  <a:pt x="645" y="1171"/>
                  <a:pt x="607" y="1171"/>
                </a:cubicBezTo>
                <a:cubicBezTo>
                  <a:pt x="559" y="1171"/>
                  <a:pt x="521" y="1156"/>
                  <a:pt x="493" y="1127"/>
                </a:cubicBezTo>
                <a:cubicBezTo>
                  <a:pt x="464" y="1097"/>
                  <a:pt x="450" y="1056"/>
                  <a:pt x="450" y="1002"/>
                </a:cubicBezTo>
                <a:cubicBezTo>
                  <a:pt x="450" y="947"/>
                  <a:pt x="464" y="904"/>
                  <a:pt x="493" y="873"/>
                </a:cubicBezTo>
                <a:cubicBezTo>
                  <a:pt x="521" y="843"/>
                  <a:pt x="558" y="828"/>
                  <a:pt x="604" y="828"/>
                </a:cubicBezTo>
                <a:cubicBezTo>
                  <a:pt x="648" y="828"/>
                  <a:pt x="684" y="843"/>
                  <a:pt x="711" y="873"/>
                </a:cubicBezTo>
                <a:cubicBezTo>
                  <a:pt x="739" y="902"/>
                  <a:pt x="753" y="945"/>
                  <a:pt x="753" y="999"/>
                </a:cubicBezTo>
                <a:cubicBezTo>
                  <a:pt x="753" y="1002"/>
                  <a:pt x="753" y="1007"/>
                  <a:pt x="753" y="1014"/>
                </a:cubicBezTo>
                <a:lnTo>
                  <a:pt x="507" y="1014"/>
                </a:lnTo>
                <a:cubicBezTo>
                  <a:pt x="510" y="1050"/>
                  <a:pt x="520" y="1078"/>
                  <a:pt x="538" y="1097"/>
                </a:cubicBezTo>
                <a:cubicBezTo>
                  <a:pt x="556" y="1116"/>
                  <a:pt x="579" y="1125"/>
                  <a:pt x="607" y="1125"/>
                </a:cubicBezTo>
                <a:cubicBezTo>
                  <a:pt x="627" y="1125"/>
                  <a:pt x="645" y="1120"/>
                  <a:pt x="659" y="1109"/>
                </a:cubicBezTo>
                <a:cubicBezTo>
                  <a:pt x="674" y="1098"/>
                  <a:pt x="685" y="1081"/>
                  <a:pt x="694" y="1058"/>
                </a:cubicBezTo>
                <a:close/>
                <a:moveTo>
                  <a:pt x="511" y="968"/>
                </a:moveTo>
                <a:lnTo>
                  <a:pt x="694" y="968"/>
                </a:lnTo>
                <a:cubicBezTo>
                  <a:pt x="692" y="940"/>
                  <a:pt x="685" y="920"/>
                  <a:pt x="673" y="906"/>
                </a:cubicBezTo>
                <a:cubicBezTo>
                  <a:pt x="655" y="884"/>
                  <a:pt x="632" y="873"/>
                  <a:pt x="604" y="873"/>
                </a:cubicBezTo>
                <a:cubicBezTo>
                  <a:pt x="578" y="873"/>
                  <a:pt x="557" y="882"/>
                  <a:pt x="540" y="899"/>
                </a:cubicBezTo>
                <a:cubicBezTo>
                  <a:pt x="522" y="916"/>
                  <a:pt x="513" y="939"/>
                  <a:pt x="511" y="968"/>
                </a:cubicBezTo>
                <a:close/>
                <a:moveTo>
                  <a:pt x="824" y="835"/>
                </a:moveTo>
                <a:lnTo>
                  <a:pt x="910" y="835"/>
                </a:lnTo>
                <a:lnTo>
                  <a:pt x="997" y="1098"/>
                </a:lnTo>
                <a:lnTo>
                  <a:pt x="1093" y="835"/>
                </a:lnTo>
                <a:lnTo>
                  <a:pt x="1173" y="835"/>
                </a:lnTo>
                <a:lnTo>
                  <a:pt x="1173" y="1164"/>
                </a:lnTo>
                <a:lnTo>
                  <a:pt x="1117" y="1164"/>
                </a:lnTo>
                <a:lnTo>
                  <a:pt x="1117" y="899"/>
                </a:lnTo>
                <a:lnTo>
                  <a:pt x="1020" y="1164"/>
                </a:lnTo>
                <a:lnTo>
                  <a:pt x="970" y="1164"/>
                </a:lnTo>
                <a:lnTo>
                  <a:pt x="878" y="886"/>
                </a:lnTo>
                <a:lnTo>
                  <a:pt x="878" y="1164"/>
                </a:lnTo>
                <a:lnTo>
                  <a:pt x="824" y="1164"/>
                </a:lnTo>
                <a:lnTo>
                  <a:pt x="824" y="835"/>
                </a:lnTo>
                <a:close/>
                <a:moveTo>
                  <a:pt x="1258" y="835"/>
                </a:moveTo>
                <a:lnTo>
                  <a:pt x="1314" y="835"/>
                </a:lnTo>
                <a:lnTo>
                  <a:pt x="1314" y="1086"/>
                </a:lnTo>
                <a:lnTo>
                  <a:pt x="1470" y="835"/>
                </a:lnTo>
                <a:lnTo>
                  <a:pt x="1530" y="835"/>
                </a:lnTo>
                <a:lnTo>
                  <a:pt x="1530" y="1164"/>
                </a:lnTo>
                <a:lnTo>
                  <a:pt x="1474" y="1164"/>
                </a:lnTo>
                <a:lnTo>
                  <a:pt x="1474" y="914"/>
                </a:lnTo>
                <a:lnTo>
                  <a:pt x="1319" y="1164"/>
                </a:lnTo>
                <a:lnTo>
                  <a:pt x="1258" y="1164"/>
                </a:lnTo>
                <a:lnTo>
                  <a:pt x="1258" y="835"/>
                </a:lnTo>
                <a:close/>
                <a:moveTo>
                  <a:pt x="1613" y="835"/>
                </a:moveTo>
                <a:lnTo>
                  <a:pt x="1669" y="835"/>
                </a:lnTo>
                <a:lnTo>
                  <a:pt x="1669" y="972"/>
                </a:lnTo>
                <a:lnTo>
                  <a:pt x="1824" y="972"/>
                </a:lnTo>
                <a:lnTo>
                  <a:pt x="1824" y="835"/>
                </a:lnTo>
                <a:lnTo>
                  <a:pt x="1880" y="835"/>
                </a:lnTo>
                <a:lnTo>
                  <a:pt x="1880" y="1164"/>
                </a:lnTo>
                <a:lnTo>
                  <a:pt x="1824" y="1164"/>
                </a:lnTo>
                <a:lnTo>
                  <a:pt x="1824" y="1018"/>
                </a:lnTo>
                <a:lnTo>
                  <a:pt x="1669" y="1018"/>
                </a:lnTo>
                <a:lnTo>
                  <a:pt x="1669" y="1164"/>
                </a:lnTo>
                <a:lnTo>
                  <a:pt x="1613" y="1164"/>
                </a:lnTo>
                <a:lnTo>
                  <a:pt x="1613" y="835"/>
                </a:lnTo>
                <a:close/>
                <a:moveTo>
                  <a:pt x="2179" y="1123"/>
                </a:moveTo>
                <a:cubicBezTo>
                  <a:pt x="2158" y="1141"/>
                  <a:pt x="2138" y="1153"/>
                  <a:pt x="2119" y="1160"/>
                </a:cubicBezTo>
                <a:cubicBezTo>
                  <a:pt x="2100" y="1168"/>
                  <a:pt x="2080" y="1171"/>
                  <a:pt x="2057" y="1171"/>
                </a:cubicBezTo>
                <a:cubicBezTo>
                  <a:pt x="2021" y="1171"/>
                  <a:pt x="1993" y="1162"/>
                  <a:pt x="1974" y="1145"/>
                </a:cubicBezTo>
                <a:cubicBezTo>
                  <a:pt x="1955" y="1127"/>
                  <a:pt x="1945" y="1105"/>
                  <a:pt x="1945" y="1077"/>
                </a:cubicBezTo>
                <a:cubicBezTo>
                  <a:pt x="1945" y="1061"/>
                  <a:pt x="1948" y="1046"/>
                  <a:pt x="1956" y="1033"/>
                </a:cubicBezTo>
                <a:cubicBezTo>
                  <a:pt x="1963" y="1020"/>
                  <a:pt x="1973" y="1009"/>
                  <a:pt x="1985" y="1001"/>
                </a:cubicBezTo>
                <a:cubicBezTo>
                  <a:pt x="1997" y="993"/>
                  <a:pt x="2010" y="987"/>
                  <a:pt x="2025" y="983"/>
                </a:cubicBezTo>
                <a:cubicBezTo>
                  <a:pt x="2036" y="980"/>
                  <a:pt x="2053" y="977"/>
                  <a:pt x="2075" y="974"/>
                </a:cubicBezTo>
                <a:cubicBezTo>
                  <a:pt x="2120" y="969"/>
                  <a:pt x="2153" y="963"/>
                  <a:pt x="2174" y="955"/>
                </a:cubicBezTo>
                <a:cubicBezTo>
                  <a:pt x="2175" y="948"/>
                  <a:pt x="2175" y="943"/>
                  <a:pt x="2175" y="941"/>
                </a:cubicBezTo>
                <a:cubicBezTo>
                  <a:pt x="2175" y="918"/>
                  <a:pt x="2169" y="902"/>
                  <a:pt x="2159" y="893"/>
                </a:cubicBezTo>
                <a:cubicBezTo>
                  <a:pt x="2144" y="880"/>
                  <a:pt x="2123" y="874"/>
                  <a:pt x="2095" y="874"/>
                </a:cubicBezTo>
                <a:cubicBezTo>
                  <a:pt x="2069" y="874"/>
                  <a:pt x="2049" y="879"/>
                  <a:pt x="2037" y="888"/>
                </a:cubicBezTo>
                <a:cubicBezTo>
                  <a:pt x="2024" y="897"/>
                  <a:pt x="2015" y="913"/>
                  <a:pt x="2009" y="937"/>
                </a:cubicBezTo>
                <a:lnTo>
                  <a:pt x="1954" y="929"/>
                </a:lnTo>
                <a:cubicBezTo>
                  <a:pt x="1959" y="906"/>
                  <a:pt x="1967" y="887"/>
                  <a:pt x="1979" y="873"/>
                </a:cubicBezTo>
                <a:cubicBezTo>
                  <a:pt x="1990" y="858"/>
                  <a:pt x="2007" y="847"/>
                  <a:pt x="2028" y="839"/>
                </a:cubicBezTo>
                <a:cubicBezTo>
                  <a:pt x="2050" y="832"/>
                  <a:pt x="2075" y="828"/>
                  <a:pt x="2103" y="828"/>
                </a:cubicBezTo>
                <a:cubicBezTo>
                  <a:pt x="2131" y="828"/>
                  <a:pt x="2154" y="831"/>
                  <a:pt x="2172" y="838"/>
                </a:cubicBezTo>
                <a:cubicBezTo>
                  <a:pt x="2190" y="844"/>
                  <a:pt x="2203" y="853"/>
                  <a:pt x="2211" y="863"/>
                </a:cubicBezTo>
                <a:cubicBezTo>
                  <a:pt x="2219" y="873"/>
                  <a:pt x="2225" y="885"/>
                  <a:pt x="2228" y="901"/>
                </a:cubicBezTo>
                <a:cubicBezTo>
                  <a:pt x="2230" y="910"/>
                  <a:pt x="2231" y="927"/>
                  <a:pt x="2231" y="952"/>
                </a:cubicBezTo>
                <a:lnTo>
                  <a:pt x="2231" y="1026"/>
                </a:lnTo>
                <a:cubicBezTo>
                  <a:pt x="2231" y="1078"/>
                  <a:pt x="2232" y="1111"/>
                  <a:pt x="2235" y="1124"/>
                </a:cubicBezTo>
                <a:cubicBezTo>
                  <a:pt x="2237" y="1138"/>
                  <a:pt x="2242" y="1152"/>
                  <a:pt x="2248" y="1164"/>
                </a:cubicBezTo>
                <a:lnTo>
                  <a:pt x="2190" y="1164"/>
                </a:lnTo>
                <a:cubicBezTo>
                  <a:pt x="2184" y="1152"/>
                  <a:pt x="2181" y="1139"/>
                  <a:pt x="2179" y="1123"/>
                </a:cubicBezTo>
                <a:close/>
                <a:moveTo>
                  <a:pt x="2175" y="999"/>
                </a:moveTo>
                <a:cubicBezTo>
                  <a:pt x="2154" y="1007"/>
                  <a:pt x="2124" y="1014"/>
                  <a:pt x="2083" y="1020"/>
                </a:cubicBezTo>
                <a:cubicBezTo>
                  <a:pt x="2060" y="1023"/>
                  <a:pt x="2044" y="1027"/>
                  <a:pt x="2034" y="1031"/>
                </a:cubicBezTo>
                <a:cubicBezTo>
                  <a:pt x="2025" y="1035"/>
                  <a:pt x="2017" y="1041"/>
                  <a:pt x="2012" y="1049"/>
                </a:cubicBezTo>
                <a:cubicBezTo>
                  <a:pt x="2007" y="1057"/>
                  <a:pt x="2004" y="1066"/>
                  <a:pt x="2004" y="1076"/>
                </a:cubicBezTo>
                <a:cubicBezTo>
                  <a:pt x="2004" y="1090"/>
                  <a:pt x="2010" y="1103"/>
                  <a:pt x="2021" y="1113"/>
                </a:cubicBezTo>
                <a:cubicBezTo>
                  <a:pt x="2033" y="1122"/>
                  <a:pt x="2049" y="1127"/>
                  <a:pt x="2071" y="1127"/>
                </a:cubicBezTo>
                <a:cubicBezTo>
                  <a:pt x="2092" y="1127"/>
                  <a:pt x="2112" y="1123"/>
                  <a:pt x="2128" y="1113"/>
                </a:cubicBezTo>
                <a:cubicBezTo>
                  <a:pt x="2145" y="1104"/>
                  <a:pt x="2158" y="1091"/>
                  <a:pt x="2165" y="1075"/>
                </a:cubicBezTo>
                <a:cubicBezTo>
                  <a:pt x="2171" y="1062"/>
                  <a:pt x="2174" y="1044"/>
                  <a:pt x="2174" y="1019"/>
                </a:cubicBezTo>
                <a:lnTo>
                  <a:pt x="2175" y="999"/>
                </a:lnTo>
                <a:close/>
                <a:moveTo>
                  <a:pt x="2317" y="1291"/>
                </a:moveTo>
                <a:lnTo>
                  <a:pt x="2317" y="835"/>
                </a:lnTo>
                <a:lnTo>
                  <a:pt x="2368" y="835"/>
                </a:lnTo>
                <a:lnTo>
                  <a:pt x="2368" y="878"/>
                </a:lnTo>
                <a:cubicBezTo>
                  <a:pt x="2380" y="861"/>
                  <a:pt x="2393" y="849"/>
                  <a:pt x="2408" y="840"/>
                </a:cubicBezTo>
                <a:cubicBezTo>
                  <a:pt x="2423" y="832"/>
                  <a:pt x="2442" y="828"/>
                  <a:pt x="2463" y="828"/>
                </a:cubicBezTo>
                <a:cubicBezTo>
                  <a:pt x="2491" y="828"/>
                  <a:pt x="2516" y="835"/>
                  <a:pt x="2538" y="849"/>
                </a:cubicBezTo>
                <a:cubicBezTo>
                  <a:pt x="2559" y="864"/>
                  <a:pt x="2575" y="884"/>
                  <a:pt x="2586" y="910"/>
                </a:cubicBezTo>
                <a:cubicBezTo>
                  <a:pt x="2597" y="937"/>
                  <a:pt x="2603" y="966"/>
                  <a:pt x="2603" y="997"/>
                </a:cubicBezTo>
                <a:cubicBezTo>
                  <a:pt x="2603" y="1031"/>
                  <a:pt x="2597" y="1061"/>
                  <a:pt x="2585" y="1088"/>
                </a:cubicBezTo>
                <a:cubicBezTo>
                  <a:pt x="2573" y="1115"/>
                  <a:pt x="2555" y="1135"/>
                  <a:pt x="2532" y="1150"/>
                </a:cubicBezTo>
                <a:cubicBezTo>
                  <a:pt x="2509" y="1164"/>
                  <a:pt x="2485" y="1171"/>
                  <a:pt x="2459" y="1171"/>
                </a:cubicBezTo>
                <a:cubicBezTo>
                  <a:pt x="2441" y="1171"/>
                  <a:pt x="2424" y="1167"/>
                  <a:pt x="2409" y="1159"/>
                </a:cubicBezTo>
                <a:cubicBezTo>
                  <a:pt x="2394" y="1152"/>
                  <a:pt x="2382" y="1142"/>
                  <a:pt x="2373" y="1130"/>
                </a:cubicBezTo>
                <a:lnTo>
                  <a:pt x="2373" y="1291"/>
                </a:lnTo>
                <a:lnTo>
                  <a:pt x="2317" y="1291"/>
                </a:lnTo>
                <a:close/>
                <a:moveTo>
                  <a:pt x="2368" y="1001"/>
                </a:moveTo>
                <a:cubicBezTo>
                  <a:pt x="2368" y="1044"/>
                  <a:pt x="2376" y="1075"/>
                  <a:pt x="2393" y="1095"/>
                </a:cubicBezTo>
                <a:cubicBezTo>
                  <a:pt x="2411" y="1115"/>
                  <a:pt x="2431" y="1125"/>
                  <a:pt x="2456" y="1125"/>
                </a:cubicBezTo>
                <a:cubicBezTo>
                  <a:pt x="2480" y="1125"/>
                  <a:pt x="2502" y="1115"/>
                  <a:pt x="2519" y="1094"/>
                </a:cubicBezTo>
                <a:cubicBezTo>
                  <a:pt x="2537" y="1073"/>
                  <a:pt x="2546" y="1041"/>
                  <a:pt x="2546" y="997"/>
                </a:cubicBezTo>
                <a:cubicBezTo>
                  <a:pt x="2546" y="955"/>
                  <a:pt x="2537" y="924"/>
                  <a:pt x="2520" y="903"/>
                </a:cubicBezTo>
                <a:cubicBezTo>
                  <a:pt x="2503" y="882"/>
                  <a:pt x="2482" y="871"/>
                  <a:pt x="2458" y="871"/>
                </a:cubicBezTo>
                <a:cubicBezTo>
                  <a:pt x="2434" y="871"/>
                  <a:pt x="2413" y="883"/>
                  <a:pt x="2395" y="905"/>
                </a:cubicBezTo>
                <a:cubicBezTo>
                  <a:pt x="2377" y="927"/>
                  <a:pt x="2368" y="959"/>
                  <a:pt x="2368" y="1001"/>
                </a:cubicBezTo>
                <a:close/>
                <a:moveTo>
                  <a:pt x="2984" y="835"/>
                </a:moveTo>
                <a:lnTo>
                  <a:pt x="3040" y="835"/>
                </a:lnTo>
                <a:lnTo>
                  <a:pt x="3040" y="1164"/>
                </a:lnTo>
                <a:lnTo>
                  <a:pt x="2984" y="1164"/>
                </a:lnTo>
                <a:lnTo>
                  <a:pt x="2984" y="835"/>
                </a:lnTo>
                <a:close/>
                <a:moveTo>
                  <a:pt x="2672" y="835"/>
                </a:moveTo>
                <a:lnTo>
                  <a:pt x="2728" y="835"/>
                </a:lnTo>
                <a:lnTo>
                  <a:pt x="2728" y="964"/>
                </a:lnTo>
                <a:lnTo>
                  <a:pt x="2798" y="964"/>
                </a:lnTo>
                <a:cubicBezTo>
                  <a:pt x="2844" y="964"/>
                  <a:pt x="2880" y="972"/>
                  <a:pt x="2905" y="990"/>
                </a:cubicBezTo>
                <a:cubicBezTo>
                  <a:pt x="2930" y="1008"/>
                  <a:pt x="2942" y="1033"/>
                  <a:pt x="2942" y="1064"/>
                </a:cubicBezTo>
                <a:cubicBezTo>
                  <a:pt x="2942" y="1092"/>
                  <a:pt x="2932" y="1115"/>
                  <a:pt x="2911" y="1135"/>
                </a:cubicBezTo>
                <a:cubicBezTo>
                  <a:pt x="2890" y="1154"/>
                  <a:pt x="2857" y="1164"/>
                  <a:pt x="2811" y="1164"/>
                </a:cubicBezTo>
                <a:lnTo>
                  <a:pt x="2672" y="1164"/>
                </a:lnTo>
                <a:lnTo>
                  <a:pt x="2672" y="835"/>
                </a:lnTo>
                <a:close/>
                <a:moveTo>
                  <a:pt x="2728" y="1118"/>
                </a:moveTo>
                <a:lnTo>
                  <a:pt x="2787" y="1118"/>
                </a:lnTo>
                <a:cubicBezTo>
                  <a:pt x="2822" y="1118"/>
                  <a:pt x="2847" y="1114"/>
                  <a:pt x="2862" y="1105"/>
                </a:cubicBezTo>
                <a:cubicBezTo>
                  <a:pt x="2877" y="1097"/>
                  <a:pt x="2885" y="1083"/>
                  <a:pt x="2885" y="1065"/>
                </a:cubicBezTo>
                <a:cubicBezTo>
                  <a:pt x="2885" y="1051"/>
                  <a:pt x="2879" y="1038"/>
                  <a:pt x="2868" y="1027"/>
                </a:cubicBezTo>
                <a:cubicBezTo>
                  <a:pt x="2857" y="1016"/>
                  <a:pt x="2832" y="1010"/>
                  <a:pt x="2794" y="1010"/>
                </a:cubicBezTo>
                <a:lnTo>
                  <a:pt x="2728" y="1010"/>
                </a:lnTo>
                <a:lnTo>
                  <a:pt x="2728" y="1118"/>
                </a:lnTo>
                <a:close/>
                <a:moveTo>
                  <a:pt x="15" y="1874"/>
                </a:moveTo>
                <a:lnTo>
                  <a:pt x="15" y="1419"/>
                </a:lnTo>
                <a:lnTo>
                  <a:pt x="185" y="1419"/>
                </a:lnTo>
                <a:cubicBezTo>
                  <a:pt x="220" y="1419"/>
                  <a:pt x="248" y="1423"/>
                  <a:pt x="269" y="1433"/>
                </a:cubicBezTo>
                <a:cubicBezTo>
                  <a:pt x="290" y="1442"/>
                  <a:pt x="306" y="1456"/>
                  <a:pt x="318" y="1475"/>
                </a:cubicBezTo>
                <a:cubicBezTo>
                  <a:pt x="330" y="1494"/>
                  <a:pt x="336" y="1514"/>
                  <a:pt x="336" y="1535"/>
                </a:cubicBezTo>
                <a:cubicBezTo>
                  <a:pt x="336" y="1555"/>
                  <a:pt x="331" y="1573"/>
                  <a:pt x="320" y="1590"/>
                </a:cubicBezTo>
                <a:cubicBezTo>
                  <a:pt x="310" y="1607"/>
                  <a:pt x="294" y="1621"/>
                  <a:pt x="273" y="1632"/>
                </a:cubicBezTo>
                <a:cubicBezTo>
                  <a:pt x="300" y="1640"/>
                  <a:pt x="321" y="1653"/>
                  <a:pt x="336" y="1673"/>
                </a:cubicBezTo>
                <a:cubicBezTo>
                  <a:pt x="351" y="1692"/>
                  <a:pt x="358" y="1715"/>
                  <a:pt x="358" y="1742"/>
                </a:cubicBezTo>
                <a:cubicBezTo>
                  <a:pt x="358" y="1763"/>
                  <a:pt x="354" y="1783"/>
                  <a:pt x="345" y="1801"/>
                </a:cubicBezTo>
                <a:cubicBezTo>
                  <a:pt x="336" y="1820"/>
                  <a:pt x="324" y="1834"/>
                  <a:pt x="311" y="1844"/>
                </a:cubicBezTo>
                <a:cubicBezTo>
                  <a:pt x="298" y="1853"/>
                  <a:pt x="281" y="1861"/>
                  <a:pt x="261" y="1866"/>
                </a:cubicBezTo>
                <a:cubicBezTo>
                  <a:pt x="241" y="1871"/>
                  <a:pt x="217" y="1874"/>
                  <a:pt x="188" y="1874"/>
                </a:cubicBezTo>
                <a:lnTo>
                  <a:pt x="15" y="1874"/>
                </a:lnTo>
                <a:close/>
                <a:moveTo>
                  <a:pt x="75" y="1610"/>
                </a:moveTo>
                <a:lnTo>
                  <a:pt x="173" y="1610"/>
                </a:lnTo>
                <a:cubicBezTo>
                  <a:pt x="200" y="1610"/>
                  <a:pt x="219" y="1608"/>
                  <a:pt x="231" y="1605"/>
                </a:cubicBezTo>
                <a:cubicBezTo>
                  <a:pt x="246" y="1600"/>
                  <a:pt x="257" y="1593"/>
                  <a:pt x="265" y="1582"/>
                </a:cubicBezTo>
                <a:cubicBezTo>
                  <a:pt x="273" y="1571"/>
                  <a:pt x="277" y="1558"/>
                  <a:pt x="277" y="1542"/>
                </a:cubicBezTo>
                <a:cubicBezTo>
                  <a:pt x="277" y="1527"/>
                  <a:pt x="273" y="1514"/>
                  <a:pt x="266" y="1502"/>
                </a:cubicBezTo>
                <a:cubicBezTo>
                  <a:pt x="259" y="1491"/>
                  <a:pt x="248" y="1483"/>
                  <a:pt x="235" y="1479"/>
                </a:cubicBezTo>
                <a:cubicBezTo>
                  <a:pt x="221" y="1474"/>
                  <a:pt x="198" y="1472"/>
                  <a:pt x="166" y="1472"/>
                </a:cubicBezTo>
                <a:lnTo>
                  <a:pt x="75" y="1472"/>
                </a:lnTo>
                <a:lnTo>
                  <a:pt x="75" y="1610"/>
                </a:lnTo>
                <a:close/>
                <a:moveTo>
                  <a:pt x="75" y="1820"/>
                </a:moveTo>
                <a:lnTo>
                  <a:pt x="188" y="1820"/>
                </a:lnTo>
                <a:cubicBezTo>
                  <a:pt x="208" y="1820"/>
                  <a:pt x="221" y="1820"/>
                  <a:pt x="229" y="1818"/>
                </a:cubicBezTo>
                <a:cubicBezTo>
                  <a:pt x="243" y="1816"/>
                  <a:pt x="255" y="1811"/>
                  <a:pt x="264" y="1806"/>
                </a:cubicBezTo>
                <a:cubicBezTo>
                  <a:pt x="273" y="1800"/>
                  <a:pt x="281" y="1791"/>
                  <a:pt x="287" y="1780"/>
                </a:cubicBezTo>
                <a:cubicBezTo>
                  <a:pt x="293" y="1769"/>
                  <a:pt x="296" y="1756"/>
                  <a:pt x="296" y="1742"/>
                </a:cubicBezTo>
                <a:cubicBezTo>
                  <a:pt x="296" y="1725"/>
                  <a:pt x="292" y="1710"/>
                  <a:pt x="283" y="1697"/>
                </a:cubicBezTo>
                <a:cubicBezTo>
                  <a:pt x="274" y="1685"/>
                  <a:pt x="262" y="1676"/>
                  <a:pt x="247" y="1671"/>
                </a:cubicBezTo>
                <a:cubicBezTo>
                  <a:pt x="231" y="1666"/>
                  <a:pt x="209" y="1663"/>
                  <a:pt x="180" y="1663"/>
                </a:cubicBezTo>
                <a:lnTo>
                  <a:pt x="75" y="1663"/>
                </a:lnTo>
                <a:lnTo>
                  <a:pt x="75" y="1820"/>
                </a:lnTo>
                <a:close/>
                <a:moveTo>
                  <a:pt x="442" y="1419"/>
                </a:moveTo>
                <a:lnTo>
                  <a:pt x="502" y="1419"/>
                </a:lnTo>
                <a:lnTo>
                  <a:pt x="502" y="1618"/>
                </a:lnTo>
                <a:cubicBezTo>
                  <a:pt x="530" y="1618"/>
                  <a:pt x="549" y="1613"/>
                  <a:pt x="560" y="1602"/>
                </a:cubicBezTo>
                <a:cubicBezTo>
                  <a:pt x="571" y="1592"/>
                  <a:pt x="586" y="1566"/>
                  <a:pt x="603" y="1525"/>
                </a:cubicBezTo>
                <a:cubicBezTo>
                  <a:pt x="616" y="1495"/>
                  <a:pt x="626" y="1474"/>
                  <a:pt x="634" y="1462"/>
                </a:cubicBezTo>
                <a:cubicBezTo>
                  <a:pt x="642" y="1450"/>
                  <a:pt x="654" y="1439"/>
                  <a:pt x="669" y="1431"/>
                </a:cubicBezTo>
                <a:cubicBezTo>
                  <a:pt x="684" y="1423"/>
                  <a:pt x="701" y="1418"/>
                  <a:pt x="719" y="1418"/>
                </a:cubicBezTo>
                <a:cubicBezTo>
                  <a:pt x="742" y="1418"/>
                  <a:pt x="754" y="1419"/>
                  <a:pt x="756" y="1419"/>
                </a:cubicBezTo>
                <a:lnTo>
                  <a:pt x="756" y="1471"/>
                </a:lnTo>
                <a:cubicBezTo>
                  <a:pt x="754" y="1471"/>
                  <a:pt x="750" y="1471"/>
                  <a:pt x="744" y="1471"/>
                </a:cubicBezTo>
                <a:cubicBezTo>
                  <a:pt x="737" y="1470"/>
                  <a:pt x="733" y="1470"/>
                  <a:pt x="731" y="1470"/>
                </a:cubicBezTo>
                <a:cubicBezTo>
                  <a:pt x="712" y="1470"/>
                  <a:pt x="698" y="1475"/>
                  <a:pt x="689" y="1484"/>
                </a:cubicBezTo>
                <a:cubicBezTo>
                  <a:pt x="679" y="1494"/>
                  <a:pt x="668" y="1514"/>
                  <a:pt x="656" y="1544"/>
                </a:cubicBezTo>
                <a:cubicBezTo>
                  <a:pt x="641" y="1582"/>
                  <a:pt x="628" y="1607"/>
                  <a:pt x="617" y="1617"/>
                </a:cubicBezTo>
                <a:cubicBezTo>
                  <a:pt x="607" y="1627"/>
                  <a:pt x="594" y="1635"/>
                  <a:pt x="580" y="1641"/>
                </a:cubicBezTo>
                <a:cubicBezTo>
                  <a:pt x="609" y="1649"/>
                  <a:pt x="638" y="1676"/>
                  <a:pt x="666" y="1722"/>
                </a:cubicBezTo>
                <a:lnTo>
                  <a:pt x="760" y="1874"/>
                </a:lnTo>
                <a:lnTo>
                  <a:pt x="685" y="1874"/>
                </a:lnTo>
                <a:lnTo>
                  <a:pt x="609" y="1750"/>
                </a:lnTo>
                <a:cubicBezTo>
                  <a:pt x="588" y="1716"/>
                  <a:pt x="571" y="1693"/>
                  <a:pt x="557" y="1680"/>
                </a:cubicBezTo>
                <a:cubicBezTo>
                  <a:pt x="543" y="1667"/>
                  <a:pt x="525" y="1661"/>
                  <a:pt x="502" y="1661"/>
                </a:cubicBezTo>
                <a:lnTo>
                  <a:pt x="502" y="1874"/>
                </a:lnTo>
                <a:lnTo>
                  <a:pt x="442" y="1874"/>
                </a:lnTo>
                <a:lnTo>
                  <a:pt x="442" y="1419"/>
                </a:lnTo>
                <a:close/>
                <a:moveTo>
                  <a:pt x="1127" y="1714"/>
                </a:moveTo>
                <a:lnTo>
                  <a:pt x="1188" y="1729"/>
                </a:lnTo>
                <a:cubicBezTo>
                  <a:pt x="1175" y="1779"/>
                  <a:pt x="1152" y="1816"/>
                  <a:pt x="1120" y="1842"/>
                </a:cubicBezTo>
                <a:cubicBezTo>
                  <a:pt x="1087" y="1868"/>
                  <a:pt x="1047" y="1881"/>
                  <a:pt x="1000" y="1881"/>
                </a:cubicBezTo>
                <a:cubicBezTo>
                  <a:pt x="951" y="1881"/>
                  <a:pt x="911" y="1871"/>
                  <a:pt x="880" y="1851"/>
                </a:cubicBezTo>
                <a:cubicBezTo>
                  <a:pt x="850" y="1831"/>
                  <a:pt x="826" y="1802"/>
                  <a:pt x="810" y="1765"/>
                </a:cubicBezTo>
                <a:cubicBezTo>
                  <a:pt x="794" y="1727"/>
                  <a:pt x="786" y="1686"/>
                  <a:pt x="786" y="1643"/>
                </a:cubicBezTo>
                <a:cubicBezTo>
                  <a:pt x="786" y="1596"/>
                  <a:pt x="795" y="1554"/>
                  <a:pt x="813" y="1519"/>
                </a:cubicBezTo>
                <a:cubicBezTo>
                  <a:pt x="832" y="1484"/>
                  <a:pt x="857" y="1457"/>
                  <a:pt x="891" y="1439"/>
                </a:cubicBezTo>
                <a:cubicBezTo>
                  <a:pt x="924" y="1420"/>
                  <a:pt x="961" y="1411"/>
                  <a:pt x="1001" y="1411"/>
                </a:cubicBezTo>
                <a:cubicBezTo>
                  <a:pt x="1046" y="1411"/>
                  <a:pt x="1084" y="1423"/>
                  <a:pt x="1115" y="1446"/>
                </a:cubicBezTo>
                <a:cubicBezTo>
                  <a:pt x="1146" y="1469"/>
                  <a:pt x="1168" y="1502"/>
                  <a:pt x="1180" y="1544"/>
                </a:cubicBezTo>
                <a:lnTo>
                  <a:pt x="1121" y="1558"/>
                </a:lnTo>
                <a:cubicBezTo>
                  <a:pt x="1111" y="1525"/>
                  <a:pt x="1095" y="1500"/>
                  <a:pt x="1075" y="1485"/>
                </a:cubicBezTo>
                <a:cubicBezTo>
                  <a:pt x="1055" y="1470"/>
                  <a:pt x="1030" y="1463"/>
                  <a:pt x="1000" y="1463"/>
                </a:cubicBezTo>
                <a:cubicBezTo>
                  <a:pt x="965" y="1463"/>
                  <a:pt x="936" y="1471"/>
                  <a:pt x="912" y="1488"/>
                </a:cubicBezTo>
                <a:cubicBezTo>
                  <a:pt x="889" y="1505"/>
                  <a:pt x="872" y="1527"/>
                  <a:pt x="863" y="1555"/>
                </a:cubicBezTo>
                <a:cubicBezTo>
                  <a:pt x="853" y="1584"/>
                  <a:pt x="849" y="1613"/>
                  <a:pt x="849" y="1643"/>
                </a:cubicBezTo>
                <a:cubicBezTo>
                  <a:pt x="849" y="1681"/>
                  <a:pt x="854" y="1715"/>
                  <a:pt x="865" y="1744"/>
                </a:cubicBezTo>
                <a:cubicBezTo>
                  <a:pt x="877" y="1773"/>
                  <a:pt x="894" y="1794"/>
                  <a:pt x="918" y="1808"/>
                </a:cubicBezTo>
                <a:cubicBezTo>
                  <a:pt x="941" y="1823"/>
                  <a:pt x="967" y="1830"/>
                  <a:pt x="995" y="1830"/>
                </a:cubicBezTo>
                <a:cubicBezTo>
                  <a:pt x="1028" y="1830"/>
                  <a:pt x="1057" y="1820"/>
                  <a:pt x="1080" y="1801"/>
                </a:cubicBezTo>
                <a:cubicBezTo>
                  <a:pt x="1103" y="1781"/>
                  <a:pt x="1119" y="1752"/>
                  <a:pt x="1127" y="1714"/>
                </a:cubicBezTo>
                <a:close/>
                <a:moveTo>
                  <a:pt x="1270" y="1874"/>
                </a:moveTo>
                <a:lnTo>
                  <a:pt x="1270" y="1810"/>
                </a:lnTo>
                <a:lnTo>
                  <a:pt x="1333" y="1810"/>
                </a:lnTo>
                <a:lnTo>
                  <a:pt x="1333" y="1874"/>
                </a:lnTo>
                <a:cubicBezTo>
                  <a:pt x="1333" y="1897"/>
                  <a:pt x="1329" y="1916"/>
                  <a:pt x="1321" y="1930"/>
                </a:cubicBezTo>
                <a:cubicBezTo>
                  <a:pt x="1312" y="1945"/>
                  <a:pt x="1299" y="1956"/>
                  <a:pt x="1281" y="1964"/>
                </a:cubicBezTo>
                <a:lnTo>
                  <a:pt x="1266" y="1940"/>
                </a:lnTo>
                <a:cubicBezTo>
                  <a:pt x="1278" y="1934"/>
                  <a:pt x="1286" y="1927"/>
                  <a:pt x="1292" y="1917"/>
                </a:cubicBezTo>
                <a:cubicBezTo>
                  <a:pt x="1298" y="1907"/>
                  <a:pt x="1301" y="1892"/>
                  <a:pt x="1301" y="1874"/>
                </a:cubicBezTo>
                <a:lnTo>
                  <a:pt x="1270" y="1874"/>
                </a:lnTo>
                <a:close/>
                <a:moveTo>
                  <a:pt x="1608" y="1544"/>
                </a:moveTo>
                <a:lnTo>
                  <a:pt x="1737" y="1544"/>
                </a:lnTo>
                <a:cubicBezTo>
                  <a:pt x="1768" y="1544"/>
                  <a:pt x="1792" y="1547"/>
                  <a:pt x="1807" y="1552"/>
                </a:cubicBezTo>
                <a:cubicBezTo>
                  <a:pt x="1822" y="1557"/>
                  <a:pt x="1836" y="1567"/>
                  <a:pt x="1847" y="1581"/>
                </a:cubicBezTo>
                <a:cubicBezTo>
                  <a:pt x="1858" y="1595"/>
                  <a:pt x="1863" y="1612"/>
                  <a:pt x="1863" y="1632"/>
                </a:cubicBezTo>
                <a:cubicBezTo>
                  <a:pt x="1863" y="1647"/>
                  <a:pt x="1860" y="1661"/>
                  <a:pt x="1853" y="1673"/>
                </a:cubicBezTo>
                <a:cubicBezTo>
                  <a:pt x="1847" y="1685"/>
                  <a:pt x="1837" y="1694"/>
                  <a:pt x="1824" y="1702"/>
                </a:cubicBezTo>
                <a:cubicBezTo>
                  <a:pt x="1839" y="1707"/>
                  <a:pt x="1852" y="1717"/>
                  <a:pt x="1863" y="1731"/>
                </a:cubicBezTo>
                <a:cubicBezTo>
                  <a:pt x="1873" y="1745"/>
                  <a:pt x="1878" y="1762"/>
                  <a:pt x="1878" y="1782"/>
                </a:cubicBezTo>
                <a:cubicBezTo>
                  <a:pt x="1876" y="1813"/>
                  <a:pt x="1865" y="1836"/>
                  <a:pt x="1844" y="1851"/>
                </a:cubicBezTo>
                <a:cubicBezTo>
                  <a:pt x="1824" y="1866"/>
                  <a:pt x="1795" y="1874"/>
                  <a:pt x="1756" y="1874"/>
                </a:cubicBezTo>
                <a:lnTo>
                  <a:pt x="1608" y="1874"/>
                </a:lnTo>
                <a:lnTo>
                  <a:pt x="1608" y="1544"/>
                </a:lnTo>
                <a:close/>
                <a:moveTo>
                  <a:pt x="1664" y="1683"/>
                </a:moveTo>
                <a:lnTo>
                  <a:pt x="1723" y="1683"/>
                </a:lnTo>
                <a:cubicBezTo>
                  <a:pt x="1747" y="1683"/>
                  <a:pt x="1763" y="1682"/>
                  <a:pt x="1772" y="1679"/>
                </a:cubicBezTo>
                <a:cubicBezTo>
                  <a:pt x="1781" y="1677"/>
                  <a:pt x="1789" y="1672"/>
                  <a:pt x="1796" y="1664"/>
                </a:cubicBezTo>
                <a:cubicBezTo>
                  <a:pt x="1803" y="1657"/>
                  <a:pt x="1806" y="1648"/>
                  <a:pt x="1806" y="1637"/>
                </a:cubicBezTo>
                <a:cubicBezTo>
                  <a:pt x="1806" y="1620"/>
                  <a:pt x="1800" y="1608"/>
                  <a:pt x="1788" y="1601"/>
                </a:cubicBezTo>
                <a:cubicBezTo>
                  <a:pt x="1775" y="1594"/>
                  <a:pt x="1754" y="1590"/>
                  <a:pt x="1725" y="1590"/>
                </a:cubicBezTo>
                <a:lnTo>
                  <a:pt x="1664" y="1590"/>
                </a:lnTo>
                <a:lnTo>
                  <a:pt x="1664" y="1683"/>
                </a:lnTo>
                <a:close/>
                <a:moveTo>
                  <a:pt x="1664" y="1828"/>
                </a:moveTo>
                <a:lnTo>
                  <a:pt x="1737" y="1828"/>
                </a:lnTo>
                <a:cubicBezTo>
                  <a:pt x="1769" y="1828"/>
                  <a:pt x="1790" y="1824"/>
                  <a:pt x="1802" y="1817"/>
                </a:cubicBezTo>
                <a:cubicBezTo>
                  <a:pt x="1814" y="1809"/>
                  <a:pt x="1820" y="1797"/>
                  <a:pt x="1821" y="1779"/>
                </a:cubicBezTo>
                <a:cubicBezTo>
                  <a:pt x="1821" y="1768"/>
                  <a:pt x="1817" y="1758"/>
                  <a:pt x="1810" y="1749"/>
                </a:cubicBezTo>
                <a:cubicBezTo>
                  <a:pt x="1804" y="1740"/>
                  <a:pt x="1795" y="1735"/>
                  <a:pt x="1784" y="1732"/>
                </a:cubicBezTo>
                <a:cubicBezTo>
                  <a:pt x="1773" y="1730"/>
                  <a:pt x="1755" y="1729"/>
                  <a:pt x="1731" y="1729"/>
                </a:cubicBezTo>
                <a:lnTo>
                  <a:pt x="1664" y="1729"/>
                </a:lnTo>
                <a:lnTo>
                  <a:pt x="1664" y="1828"/>
                </a:lnTo>
                <a:close/>
                <a:moveTo>
                  <a:pt x="2163" y="1767"/>
                </a:moveTo>
                <a:lnTo>
                  <a:pt x="2221" y="1775"/>
                </a:lnTo>
                <a:cubicBezTo>
                  <a:pt x="2212" y="1808"/>
                  <a:pt x="2195" y="1834"/>
                  <a:pt x="2170" y="1853"/>
                </a:cubicBezTo>
                <a:cubicBezTo>
                  <a:pt x="2146" y="1871"/>
                  <a:pt x="2115" y="1881"/>
                  <a:pt x="2076" y="1881"/>
                </a:cubicBezTo>
                <a:cubicBezTo>
                  <a:pt x="2028" y="1881"/>
                  <a:pt x="1990" y="1866"/>
                  <a:pt x="1962" y="1836"/>
                </a:cubicBezTo>
                <a:cubicBezTo>
                  <a:pt x="1934" y="1807"/>
                  <a:pt x="1920" y="1765"/>
                  <a:pt x="1920" y="1712"/>
                </a:cubicBezTo>
                <a:cubicBezTo>
                  <a:pt x="1920" y="1656"/>
                  <a:pt x="1934" y="1613"/>
                  <a:pt x="1962" y="1583"/>
                </a:cubicBezTo>
                <a:cubicBezTo>
                  <a:pt x="1991" y="1552"/>
                  <a:pt x="2028" y="1537"/>
                  <a:pt x="2073" y="1537"/>
                </a:cubicBezTo>
                <a:cubicBezTo>
                  <a:pt x="2117" y="1537"/>
                  <a:pt x="2153" y="1552"/>
                  <a:pt x="2181" y="1582"/>
                </a:cubicBezTo>
                <a:cubicBezTo>
                  <a:pt x="2209" y="1612"/>
                  <a:pt x="2223" y="1654"/>
                  <a:pt x="2223" y="1708"/>
                </a:cubicBezTo>
                <a:cubicBezTo>
                  <a:pt x="2223" y="1712"/>
                  <a:pt x="2223" y="1717"/>
                  <a:pt x="2222" y="1723"/>
                </a:cubicBezTo>
                <a:lnTo>
                  <a:pt x="1977" y="1723"/>
                </a:lnTo>
                <a:cubicBezTo>
                  <a:pt x="1979" y="1759"/>
                  <a:pt x="1989" y="1787"/>
                  <a:pt x="2008" y="1806"/>
                </a:cubicBezTo>
                <a:cubicBezTo>
                  <a:pt x="2026" y="1825"/>
                  <a:pt x="2049" y="1835"/>
                  <a:pt x="2076" y="1835"/>
                </a:cubicBezTo>
                <a:cubicBezTo>
                  <a:pt x="2097" y="1835"/>
                  <a:pt x="2114" y="1829"/>
                  <a:pt x="2129" y="1819"/>
                </a:cubicBezTo>
                <a:cubicBezTo>
                  <a:pt x="2143" y="1808"/>
                  <a:pt x="2155" y="1791"/>
                  <a:pt x="2163" y="1767"/>
                </a:cubicBezTo>
                <a:close/>
                <a:moveTo>
                  <a:pt x="1980" y="1677"/>
                </a:moveTo>
                <a:lnTo>
                  <a:pt x="2164" y="1677"/>
                </a:lnTo>
                <a:cubicBezTo>
                  <a:pt x="2161" y="1650"/>
                  <a:pt x="2154" y="1629"/>
                  <a:pt x="2143" y="1615"/>
                </a:cubicBezTo>
                <a:cubicBezTo>
                  <a:pt x="2125" y="1594"/>
                  <a:pt x="2102" y="1583"/>
                  <a:pt x="2074" y="1583"/>
                </a:cubicBezTo>
                <a:cubicBezTo>
                  <a:pt x="2048" y="1583"/>
                  <a:pt x="2026" y="1591"/>
                  <a:pt x="2009" y="1608"/>
                </a:cubicBezTo>
                <a:cubicBezTo>
                  <a:pt x="1992" y="1626"/>
                  <a:pt x="1982" y="1649"/>
                  <a:pt x="1980" y="167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Freeform 16"/>
          <p:cNvSpPr>
            <a:spLocks noEditPoints="1"/>
          </p:cNvSpPr>
          <p:nvPr/>
        </p:nvSpPr>
        <p:spPr bwMode="auto">
          <a:xfrm>
            <a:off x="3468688" y="3181351"/>
            <a:ext cx="587375" cy="160338"/>
          </a:xfrm>
          <a:custGeom>
            <a:avLst/>
            <a:gdLst>
              <a:gd name="T0" fmla="*/ 289 w 2159"/>
              <a:gd name="T1" fmla="*/ 47 h 592"/>
              <a:gd name="T2" fmla="*/ 96 w 2159"/>
              <a:gd name="T3" fmla="*/ 81 h 592"/>
              <a:gd name="T4" fmla="*/ 98 w 2159"/>
              <a:gd name="T5" fmla="*/ 152 h 592"/>
              <a:gd name="T6" fmla="*/ 311 w 2159"/>
              <a:gd name="T7" fmla="*/ 301 h 592"/>
              <a:gd name="T8" fmla="*/ 159 w 2159"/>
              <a:gd name="T9" fmla="*/ 473 h 592"/>
              <a:gd name="T10" fmla="*/ 0 w 2159"/>
              <a:gd name="T11" fmla="*/ 232 h 592"/>
              <a:gd name="T12" fmla="*/ 244 w 2159"/>
              <a:gd name="T13" fmla="*/ 9 h 592"/>
              <a:gd name="T14" fmla="*/ 228 w 2159"/>
              <a:gd name="T15" fmla="*/ 215 h 592"/>
              <a:gd name="T16" fmla="*/ 63 w 2159"/>
              <a:gd name="T17" fmla="*/ 310 h 592"/>
              <a:gd name="T18" fmla="*/ 227 w 2159"/>
              <a:gd name="T19" fmla="*/ 392 h 592"/>
              <a:gd name="T20" fmla="*/ 434 w 2159"/>
              <a:gd name="T21" fmla="*/ 136 h 592"/>
              <a:gd name="T22" fmla="*/ 649 w 2159"/>
              <a:gd name="T23" fmla="*/ 136 h 592"/>
              <a:gd name="T24" fmla="*/ 593 w 2159"/>
              <a:gd name="T25" fmla="*/ 216 h 592"/>
              <a:gd name="T26" fmla="*/ 378 w 2159"/>
              <a:gd name="T27" fmla="*/ 136 h 592"/>
              <a:gd name="T28" fmla="*/ 789 w 2159"/>
              <a:gd name="T29" fmla="*/ 273 h 592"/>
              <a:gd name="T30" fmla="*/ 1000 w 2159"/>
              <a:gd name="T31" fmla="*/ 136 h 592"/>
              <a:gd name="T32" fmla="*/ 944 w 2159"/>
              <a:gd name="T33" fmla="*/ 320 h 592"/>
              <a:gd name="T34" fmla="*/ 733 w 2159"/>
              <a:gd name="T35" fmla="*/ 466 h 592"/>
              <a:gd name="T36" fmla="*/ 1239 w 2159"/>
              <a:gd name="T37" fmla="*/ 462 h 592"/>
              <a:gd name="T38" fmla="*/ 1064 w 2159"/>
              <a:gd name="T39" fmla="*/ 379 h 592"/>
              <a:gd name="T40" fmla="*/ 1145 w 2159"/>
              <a:gd name="T41" fmla="*/ 284 h 592"/>
              <a:gd name="T42" fmla="*/ 1294 w 2159"/>
              <a:gd name="T43" fmla="*/ 242 h 592"/>
              <a:gd name="T44" fmla="*/ 1156 w 2159"/>
              <a:gd name="T45" fmla="*/ 189 h 592"/>
              <a:gd name="T46" fmla="*/ 1098 w 2159"/>
              <a:gd name="T47" fmla="*/ 174 h 592"/>
              <a:gd name="T48" fmla="*/ 1292 w 2159"/>
              <a:gd name="T49" fmla="*/ 139 h 592"/>
              <a:gd name="T50" fmla="*/ 1351 w 2159"/>
              <a:gd name="T51" fmla="*/ 253 h 592"/>
              <a:gd name="T52" fmla="*/ 1368 w 2159"/>
              <a:gd name="T53" fmla="*/ 466 h 592"/>
              <a:gd name="T54" fmla="*/ 1294 w 2159"/>
              <a:gd name="T55" fmla="*/ 301 h 592"/>
              <a:gd name="T56" fmla="*/ 1132 w 2159"/>
              <a:gd name="T57" fmla="*/ 351 h 592"/>
              <a:gd name="T58" fmla="*/ 1191 w 2159"/>
              <a:gd name="T59" fmla="*/ 429 h 592"/>
              <a:gd name="T60" fmla="*/ 1294 w 2159"/>
              <a:gd name="T61" fmla="*/ 321 h 592"/>
              <a:gd name="T62" fmla="*/ 1437 w 2159"/>
              <a:gd name="T63" fmla="*/ 136 h 592"/>
              <a:gd name="T64" fmla="*/ 1528 w 2159"/>
              <a:gd name="T65" fmla="*/ 142 h 592"/>
              <a:gd name="T66" fmla="*/ 1706 w 2159"/>
              <a:gd name="T67" fmla="*/ 212 h 592"/>
              <a:gd name="T68" fmla="*/ 1652 w 2159"/>
              <a:gd name="T69" fmla="*/ 451 h 592"/>
              <a:gd name="T70" fmla="*/ 1492 w 2159"/>
              <a:gd name="T71" fmla="*/ 431 h 592"/>
              <a:gd name="T72" fmla="*/ 1487 w 2159"/>
              <a:gd name="T73" fmla="*/ 303 h 592"/>
              <a:gd name="T74" fmla="*/ 1639 w 2159"/>
              <a:gd name="T75" fmla="*/ 395 h 592"/>
              <a:gd name="T76" fmla="*/ 1578 w 2159"/>
              <a:gd name="T77" fmla="*/ 173 h 592"/>
              <a:gd name="T78" fmla="*/ 2103 w 2159"/>
              <a:gd name="T79" fmla="*/ 136 h 592"/>
              <a:gd name="T80" fmla="*/ 2103 w 2159"/>
              <a:gd name="T81" fmla="*/ 466 h 592"/>
              <a:gd name="T82" fmla="*/ 1848 w 2159"/>
              <a:gd name="T83" fmla="*/ 136 h 592"/>
              <a:gd name="T84" fmla="*/ 2024 w 2159"/>
              <a:gd name="T85" fmla="*/ 292 h 592"/>
              <a:gd name="T86" fmla="*/ 1931 w 2159"/>
              <a:gd name="T87" fmla="*/ 466 h 592"/>
              <a:gd name="T88" fmla="*/ 1848 w 2159"/>
              <a:gd name="T89" fmla="*/ 420 h 592"/>
              <a:gd name="T90" fmla="*/ 2004 w 2159"/>
              <a:gd name="T91" fmla="*/ 366 h 592"/>
              <a:gd name="T92" fmla="*/ 1848 w 2159"/>
              <a:gd name="T93" fmla="*/ 31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59" h="592">
                <a:moveTo>
                  <a:pt x="254" y="0"/>
                </a:moveTo>
                <a:lnTo>
                  <a:pt x="304" y="1"/>
                </a:lnTo>
                <a:cubicBezTo>
                  <a:pt x="302" y="23"/>
                  <a:pt x="297" y="38"/>
                  <a:pt x="289" y="47"/>
                </a:cubicBezTo>
                <a:cubicBezTo>
                  <a:pt x="282" y="56"/>
                  <a:pt x="272" y="61"/>
                  <a:pt x="260" y="64"/>
                </a:cubicBezTo>
                <a:cubicBezTo>
                  <a:pt x="248" y="66"/>
                  <a:pt x="225" y="67"/>
                  <a:pt x="190" y="67"/>
                </a:cubicBezTo>
                <a:cubicBezTo>
                  <a:pt x="144" y="67"/>
                  <a:pt x="113" y="72"/>
                  <a:pt x="96" y="81"/>
                </a:cubicBezTo>
                <a:cubicBezTo>
                  <a:pt x="80" y="90"/>
                  <a:pt x="68" y="104"/>
                  <a:pt x="60" y="123"/>
                </a:cubicBezTo>
                <a:cubicBezTo>
                  <a:pt x="53" y="143"/>
                  <a:pt x="49" y="168"/>
                  <a:pt x="48" y="199"/>
                </a:cubicBezTo>
                <a:cubicBezTo>
                  <a:pt x="62" y="178"/>
                  <a:pt x="79" y="162"/>
                  <a:pt x="98" y="152"/>
                </a:cubicBezTo>
                <a:cubicBezTo>
                  <a:pt x="116" y="141"/>
                  <a:pt x="138" y="136"/>
                  <a:pt x="161" y="136"/>
                </a:cubicBezTo>
                <a:cubicBezTo>
                  <a:pt x="204" y="136"/>
                  <a:pt x="240" y="151"/>
                  <a:pt x="268" y="180"/>
                </a:cubicBezTo>
                <a:cubicBezTo>
                  <a:pt x="297" y="210"/>
                  <a:pt x="311" y="250"/>
                  <a:pt x="311" y="301"/>
                </a:cubicBezTo>
                <a:cubicBezTo>
                  <a:pt x="311" y="339"/>
                  <a:pt x="304" y="371"/>
                  <a:pt x="289" y="395"/>
                </a:cubicBezTo>
                <a:cubicBezTo>
                  <a:pt x="275" y="420"/>
                  <a:pt x="258" y="439"/>
                  <a:pt x="239" y="452"/>
                </a:cubicBezTo>
                <a:cubicBezTo>
                  <a:pt x="219" y="466"/>
                  <a:pt x="193" y="473"/>
                  <a:pt x="159" y="473"/>
                </a:cubicBezTo>
                <a:cubicBezTo>
                  <a:pt x="120" y="473"/>
                  <a:pt x="89" y="464"/>
                  <a:pt x="68" y="446"/>
                </a:cubicBezTo>
                <a:cubicBezTo>
                  <a:pt x="46" y="428"/>
                  <a:pt x="29" y="405"/>
                  <a:pt x="18" y="377"/>
                </a:cubicBezTo>
                <a:cubicBezTo>
                  <a:pt x="6" y="349"/>
                  <a:pt x="0" y="301"/>
                  <a:pt x="0" y="232"/>
                </a:cubicBezTo>
                <a:cubicBezTo>
                  <a:pt x="0" y="145"/>
                  <a:pt x="15" y="86"/>
                  <a:pt x="44" y="56"/>
                </a:cubicBezTo>
                <a:cubicBezTo>
                  <a:pt x="74" y="26"/>
                  <a:pt x="119" y="11"/>
                  <a:pt x="180" y="11"/>
                </a:cubicBezTo>
                <a:cubicBezTo>
                  <a:pt x="218" y="11"/>
                  <a:pt x="239" y="10"/>
                  <a:pt x="244" y="9"/>
                </a:cubicBezTo>
                <a:cubicBezTo>
                  <a:pt x="250" y="8"/>
                  <a:pt x="253" y="5"/>
                  <a:pt x="254" y="0"/>
                </a:cubicBezTo>
                <a:close/>
                <a:moveTo>
                  <a:pt x="252" y="299"/>
                </a:moveTo>
                <a:cubicBezTo>
                  <a:pt x="252" y="265"/>
                  <a:pt x="244" y="237"/>
                  <a:pt x="228" y="215"/>
                </a:cubicBezTo>
                <a:cubicBezTo>
                  <a:pt x="212" y="193"/>
                  <a:pt x="189" y="182"/>
                  <a:pt x="160" y="182"/>
                </a:cubicBezTo>
                <a:cubicBezTo>
                  <a:pt x="129" y="182"/>
                  <a:pt x="105" y="194"/>
                  <a:pt x="88" y="217"/>
                </a:cubicBezTo>
                <a:cubicBezTo>
                  <a:pt x="72" y="240"/>
                  <a:pt x="63" y="271"/>
                  <a:pt x="63" y="310"/>
                </a:cubicBezTo>
                <a:cubicBezTo>
                  <a:pt x="63" y="348"/>
                  <a:pt x="72" y="377"/>
                  <a:pt x="91" y="397"/>
                </a:cubicBezTo>
                <a:cubicBezTo>
                  <a:pt x="109" y="417"/>
                  <a:pt x="132" y="428"/>
                  <a:pt x="159" y="428"/>
                </a:cubicBezTo>
                <a:cubicBezTo>
                  <a:pt x="187" y="428"/>
                  <a:pt x="209" y="416"/>
                  <a:pt x="227" y="392"/>
                </a:cubicBezTo>
                <a:cubicBezTo>
                  <a:pt x="244" y="369"/>
                  <a:pt x="252" y="338"/>
                  <a:pt x="252" y="299"/>
                </a:cubicBezTo>
                <a:close/>
                <a:moveTo>
                  <a:pt x="378" y="136"/>
                </a:moveTo>
                <a:lnTo>
                  <a:pt x="434" y="136"/>
                </a:lnTo>
                <a:lnTo>
                  <a:pt x="434" y="387"/>
                </a:lnTo>
                <a:lnTo>
                  <a:pt x="589" y="136"/>
                </a:lnTo>
                <a:lnTo>
                  <a:pt x="649" y="136"/>
                </a:lnTo>
                <a:lnTo>
                  <a:pt x="649" y="466"/>
                </a:lnTo>
                <a:lnTo>
                  <a:pt x="593" y="466"/>
                </a:lnTo>
                <a:lnTo>
                  <a:pt x="593" y="216"/>
                </a:lnTo>
                <a:lnTo>
                  <a:pt x="438" y="466"/>
                </a:lnTo>
                <a:lnTo>
                  <a:pt x="378" y="466"/>
                </a:lnTo>
                <a:lnTo>
                  <a:pt x="378" y="136"/>
                </a:lnTo>
                <a:close/>
                <a:moveTo>
                  <a:pt x="733" y="136"/>
                </a:moveTo>
                <a:lnTo>
                  <a:pt x="789" y="136"/>
                </a:lnTo>
                <a:lnTo>
                  <a:pt x="789" y="273"/>
                </a:lnTo>
                <a:lnTo>
                  <a:pt x="944" y="273"/>
                </a:lnTo>
                <a:lnTo>
                  <a:pt x="944" y="136"/>
                </a:lnTo>
                <a:lnTo>
                  <a:pt x="1000" y="136"/>
                </a:lnTo>
                <a:lnTo>
                  <a:pt x="1000" y="466"/>
                </a:lnTo>
                <a:lnTo>
                  <a:pt x="944" y="466"/>
                </a:lnTo>
                <a:lnTo>
                  <a:pt x="944" y="320"/>
                </a:lnTo>
                <a:lnTo>
                  <a:pt x="789" y="320"/>
                </a:lnTo>
                <a:lnTo>
                  <a:pt x="789" y="466"/>
                </a:lnTo>
                <a:lnTo>
                  <a:pt x="733" y="466"/>
                </a:lnTo>
                <a:lnTo>
                  <a:pt x="733" y="136"/>
                </a:lnTo>
                <a:close/>
                <a:moveTo>
                  <a:pt x="1299" y="424"/>
                </a:moveTo>
                <a:cubicBezTo>
                  <a:pt x="1278" y="442"/>
                  <a:pt x="1258" y="454"/>
                  <a:pt x="1239" y="462"/>
                </a:cubicBezTo>
                <a:cubicBezTo>
                  <a:pt x="1220" y="469"/>
                  <a:pt x="1199" y="473"/>
                  <a:pt x="1177" y="473"/>
                </a:cubicBezTo>
                <a:cubicBezTo>
                  <a:pt x="1141" y="473"/>
                  <a:pt x="1113" y="464"/>
                  <a:pt x="1094" y="446"/>
                </a:cubicBezTo>
                <a:cubicBezTo>
                  <a:pt x="1074" y="429"/>
                  <a:pt x="1064" y="406"/>
                  <a:pt x="1064" y="379"/>
                </a:cubicBezTo>
                <a:cubicBezTo>
                  <a:pt x="1064" y="363"/>
                  <a:pt x="1068" y="348"/>
                  <a:pt x="1075" y="334"/>
                </a:cubicBezTo>
                <a:cubicBezTo>
                  <a:pt x="1083" y="321"/>
                  <a:pt x="1092" y="311"/>
                  <a:pt x="1104" y="303"/>
                </a:cubicBezTo>
                <a:cubicBezTo>
                  <a:pt x="1116" y="294"/>
                  <a:pt x="1130" y="288"/>
                  <a:pt x="1145" y="284"/>
                </a:cubicBezTo>
                <a:cubicBezTo>
                  <a:pt x="1156" y="281"/>
                  <a:pt x="1172" y="279"/>
                  <a:pt x="1194" y="276"/>
                </a:cubicBezTo>
                <a:cubicBezTo>
                  <a:pt x="1239" y="271"/>
                  <a:pt x="1273" y="264"/>
                  <a:pt x="1294" y="257"/>
                </a:cubicBezTo>
                <a:cubicBezTo>
                  <a:pt x="1294" y="249"/>
                  <a:pt x="1294" y="244"/>
                  <a:pt x="1294" y="242"/>
                </a:cubicBezTo>
                <a:cubicBezTo>
                  <a:pt x="1294" y="220"/>
                  <a:pt x="1289" y="204"/>
                  <a:pt x="1278" y="194"/>
                </a:cubicBezTo>
                <a:cubicBezTo>
                  <a:pt x="1264" y="182"/>
                  <a:pt x="1243" y="175"/>
                  <a:pt x="1215" y="175"/>
                </a:cubicBezTo>
                <a:cubicBezTo>
                  <a:pt x="1188" y="175"/>
                  <a:pt x="1169" y="180"/>
                  <a:pt x="1156" y="189"/>
                </a:cubicBezTo>
                <a:cubicBezTo>
                  <a:pt x="1144" y="198"/>
                  <a:pt x="1135" y="215"/>
                  <a:pt x="1129" y="238"/>
                </a:cubicBezTo>
                <a:lnTo>
                  <a:pt x="1074" y="231"/>
                </a:lnTo>
                <a:cubicBezTo>
                  <a:pt x="1079" y="207"/>
                  <a:pt x="1087" y="188"/>
                  <a:pt x="1098" y="174"/>
                </a:cubicBezTo>
                <a:cubicBezTo>
                  <a:pt x="1110" y="160"/>
                  <a:pt x="1126" y="149"/>
                  <a:pt x="1148" y="141"/>
                </a:cubicBezTo>
                <a:cubicBezTo>
                  <a:pt x="1169" y="133"/>
                  <a:pt x="1195" y="129"/>
                  <a:pt x="1223" y="129"/>
                </a:cubicBezTo>
                <a:cubicBezTo>
                  <a:pt x="1251" y="129"/>
                  <a:pt x="1274" y="132"/>
                  <a:pt x="1292" y="139"/>
                </a:cubicBezTo>
                <a:cubicBezTo>
                  <a:pt x="1309" y="146"/>
                  <a:pt x="1322" y="154"/>
                  <a:pt x="1331" y="164"/>
                </a:cubicBezTo>
                <a:cubicBezTo>
                  <a:pt x="1339" y="174"/>
                  <a:pt x="1345" y="187"/>
                  <a:pt x="1348" y="202"/>
                </a:cubicBezTo>
                <a:cubicBezTo>
                  <a:pt x="1350" y="212"/>
                  <a:pt x="1351" y="229"/>
                  <a:pt x="1351" y="253"/>
                </a:cubicBezTo>
                <a:lnTo>
                  <a:pt x="1351" y="327"/>
                </a:lnTo>
                <a:cubicBezTo>
                  <a:pt x="1351" y="379"/>
                  <a:pt x="1352" y="412"/>
                  <a:pt x="1354" y="426"/>
                </a:cubicBezTo>
                <a:cubicBezTo>
                  <a:pt x="1356" y="440"/>
                  <a:pt x="1361" y="453"/>
                  <a:pt x="1368" y="466"/>
                </a:cubicBezTo>
                <a:lnTo>
                  <a:pt x="1309" y="466"/>
                </a:lnTo>
                <a:cubicBezTo>
                  <a:pt x="1304" y="454"/>
                  <a:pt x="1300" y="440"/>
                  <a:pt x="1299" y="424"/>
                </a:cubicBezTo>
                <a:close/>
                <a:moveTo>
                  <a:pt x="1294" y="301"/>
                </a:moveTo>
                <a:cubicBezTo>
                  <a:pt x="1274" y="309"/>
                  <a:pt x="1243" y="316"/>
                  <a:pt x="1203" y="321"/>
                </a:cubicBezTo>
                <a:cubicBezTo>
                  <a:pt x="1180" y="325"/>
                  <a:pt x="1163" y="328"/>
                  <a:pt x="1154" y="333"/>
                </a:cubicBezTo>
                <a:cubicBezTo>
                  <a:pt x="1144" y="337"/>
                  <a:pt x="1137" y="343"/>
                  <a:pt x="1132" y="351"/>
                </a:cubicBezTo>
                <a:cubicBezTo>
                  <a:pt x="1127" y="359"/>
                  <a:pt x="1124" y="367"/>
                  <a:pt x="1124" y="377"/>
                </a:cubicBezTo>
                <a:cubicBezTo>
                  <a:pt x="1124" y="392"/>
                  <a:pt x="1130" y="404"/>
                  <a:pt x="1141" y="414"/>
                </a:cubicBezTo>
                <a:cubicBezTo>
                  <a:pt x="1152" y="424"/>
                  <a:pt x="1169" y="429"/>
                  <a:pt x="1191" y="429"/>
                </a:cubicBezTo>
                <a:cubicBezTo>
                  <a:pt x="1212" y="429"/>
                  <a:pt x="1231" y="424"/>
                  <a:pt x="1248" y="415"/>
                </a:cubicBezTo>
                <a:cubicBezTo>
                  <a:pt x="1265" y="405"/>
                  <a:pt x="1277" y="393"/>
                  <a:pt x="1285" y="376"/>
                </a:cubicBezTo>
                <a:cubicBezTo>
                  <a:pt x="1291" y="364"/>
                  <a:pt x="1294" y="345"/>
                  <a:pt x="1294" y="321"/>
                </a:cubicBezTo>
                <a:lnTo>
                  <a:pt x="1294" y="301"/>
                </a:lnTo>
                <a:close/>
                <a:moveTo>
                  <a:pt x="1437" y="592"/>
                </a:moveTo>
                <a:lnTo>
                  <a:pt x="1437" y="136"/>
                </a:lnTo>
                <a:lnTo>
                  <a:pt x="1487" y="136"/>
                </a:lnTo>
                <a:lnTo>
                  <a:pt x="1487" y="179"/>
                </a:lnTo>
                <a:cubicBezTo>
                  <a:pt x="1499" y="163"/>
                  <a:pt x="1513" y="150"/>
                  <a:pt x="1528" y="142"/>
                </a:cubicBezTo>
                <a:cubicBezTo>
                  <a:pt x="1543" y="133"/>
                  <a:pt x="1561" y="129"/>
                  <a:pt x="1583" y="129"/>
                </a:cubicBezTo>
                <a:cubicBezTo>
                  <a:pt x="1611" y="129"/>
                  <a:pt x="1636" y="136"/>
                  <a:pt x="1657" y="151"/>
                </a:cubicBezTo>
                <a:cubicBezTo>
                  <a:pt x="1679" y="165"/>
                  <a:pt x="1695" y="186"/>
                  <a:pt x="1706" y="212"/>
                </a:cubicBezTo>
                <a:cubicBezTo>
                  <a:pt x="1717" y="238"/>
                  <a:pt x="1722" y="267"/>
                  <a:pt x="1722" y="298"/>
                </a:cubicBezTo>
                <a:cubicBezTo>
                  <a:pt x="1722" y="332"/>
                  <a:pt x="1716" y="362"/>
                  <a:pt x="1704" y="389"/>
                </a:cubicBezTo>
                <a:cubicBezTo>
                  <a:pt x="1692" y="416"/>
                  <a:pt x="1675" y="437"/>
                  <a:pt x="1652" y="451"/>
                </a:cubicBezTo>
                <a:cubicBezTo>
                  <a:pt x="1629" y="465"/>
                  <a:pt x="1604" y="473"/>
                  <a:pt x="1579" y="473"/>
                </a:cubicBezTo>
                <a:cubicBezTo>
                  <a:pt x="1560" y="473"/>
                  <a:pt x="1544" y="469"/>
                  <a:pt x="1529" y="461"/>
                </a:cubicBezTo>
                <a:cubicBezTo>
                  <a:pt x="1514" y="453"/>
                  <a:pt x="1502" y="443"/>
                  <a:pt x="1492" y="431"/>
                </a:cubicBezTo>
                <a:lnTo>
                  <a:pt x="1492" y="592"/>
                </a:lnTo>
                <a:lnTo>
                  <a:pt x="1437" y="592"/>
                </a:lnTo>
                <a:close/>
                <a:moveTo>
                  <a:pt x="1487" y="303"/>
                </a:moveTo>
                <a:cubicBezTo>
                  <a:pt x="1487" y="345"/>
                  <a:pt x="1496" y="376"/>
                  <a:pt x="1513" y="396"/>
                </a:cubicBezTo>
                <a:cubicBezTo>
                  <a:pt x="1530" y="417"/>
                  <a:pt x="1551" y="427"/>
                  <a:pt x="1575" y="427"/>
                </a:cubicBezTo>
                <a:cubicBezTo>
                  <a:pt x="1600" y="427"/>
                  <a:pt x="1621" y="416"/>
                  <a:pt x="1639" y="395"/>
                </a:cubicBezTo>
                <a:cubicBezTo>
                  <a:pt x="1656" y="374"/>
                  <a:pt x="1665" y="342"/>
                  <a:pt x="1665" y="298"/>
                </a:cubicBezTo>
                <a:cubicBezTo>
                  <a:pt x="1665" y="256"/>
                  <a:pt x="1657" y="225"/>
                  <a:pt x="1639" y="204"/>
                </a:cubicBezTo>
                <a:cubicBezTo>
                  <a:pt x="1622" y="183"/>
                  <a:pt x="1602" y="173"/>
                  <a:pt x="1578" y="173"/>
                </a:cubicBezTo>
                <a:cubicBezTo>
                  <a:pt x="1554" y="173"/>
                  <a:pt x="1533" y="184"/>
                  <a:pt x="1515" y="206"/>
                </a:cubicBezTo>
                <a:cubicBezTo>
                  <a:pt x="1497" y="228"/>
                  <a:pt x="1487" y="260"/>
                  <a:pt x="1487" y="303"/>
                </a:cubicBezTo>
                <a:close/>
                <a:moveTo>
                  <a:pt x="2103" y="136"/>
                </a:moveTo>
                <a:lnTo>
                  <a:pt x="2159" y="136"/>
                </a:lnTo>
                <a:lnTo>
                  <a:pt x="2159" y="466"/>
                </a:lnTo>
                <a:lnTo>
                  <a:pt x="2103" y="466"/>
                </a:lnTo>
                <a:lnTo>
                  <a:pt x="2103" y="136"/>
                </a:lnTo>
                <a:close/>
                <a:moveTo>
                  <a:pt x="1792" y="136"/>
                </a:moveTo>
                <a:lnTo>
                  <a:pt x="1848" y="136"/>
                </a:lnTo>
                <a:lnTo>
                  <a:pt x="1848" y="265"/>
                </a:lnTo>
                <a:lnTo>
                  <a:pt x="1918" y="265"/>
                </a:lnTo>
                <a:cubicBezTo>
                  <a:pt x="1964" y="265"/>
                  <a:pt x="1999" y="274"/>
                  <a:pt x="2024" y="292"/>
                </a:cubicBezTo>
                <a:cubicBezTo>
                  <a:pt x="2049" y="310"/>
                  <a:pt x="2062" y="334"/>
                  <a:pt x="2062" y="366"/>
                </a:cubicBezTo>
                <a:cubicBezTo>
                  <a:pt x="2062" y="393"/>
                  <a:pt x="2051" y="417"/>
                  <a:pt x="2030" y="436"/>
                </a:cubicBezTo>
                <a:cubicBezTo>
                  <a:pt x="2010" y="456"/>
                  <a:pt x="1977" y="466"/>
                  <a:pt x="1931" y="466"/>
                </a:cubicBezTo>
                <a:lnTo>
                  <a:pt x="1792" y="466"/>
                </a:lnTo>
                <a:lnTo>
                  <a:pt x="1792" y="136"/>
                </a:lnTo>
                <a:close/>
                <a:moveTo>
                  <a:pt x="1848" y="420"/>
                </a:moveTo>
                <a:lnTo>
                  <a:pt x="1906" y="420"/>
                </a:lnTo>
                <a:cubicBezTo>
                  <a:pt x="1941" y="420"/>
                  <a:pt x="1967" y="416"/>
                  <a:pt x="1982" y="407"/>
                </a:cubicBezTo>
                <a:cubicBezTo>
                  <a:pt x="1997" y="398"/>
                  <a:pt x="2004" y="385"/>
                  <a:pt x="2004" y="366"/>
                </a:cubicBezTo>
                <a:cubicBezTo>
                  <a:pt x="2004" y="352"/>
                  <a:pt x="1999" y="339"/>
                  <a:pt x="1988" y="328"/>
                </a:cubicBezTo>
                <a:cubicBezTo>
                  <a:pt x="1976" y="317"/>
                  <a:pt x="1952" y="311"/>
                  <a:pt x="1914" y="311"/>
                </a:cubicBezTo>
                <a:lnTo>
                  <a:pt x="1848" y="311"/>
                </a:lnTo>
                <a:lnTo>
                  <a:pt x="1848" y="4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Freeform 17"/>
          <p:cNvSpPr>
            <a:spLocks noEditPoints="1"/>
          </p:cNvSpPr>
          <p:nvPr/>
        </p:nvSpPr>
        <p:spPr bwMode="auto">
          <a:xfrm>
            <a:off x="2849563" y="5530851"/>
            <a:ext cx="2243137" cy="320675"/>
          </a:xfrm>
          <a:custGeom>
            <a:avLst/>
            <a:gdLst>
              <a:gd name="T0" fmla="*/ 104 w 8237"/>
              <a:gd name="T1" fmla="*/ 28 h 1179"/>
              <a:gd name="T2" fmla="*/ 62 w 8237"/>
              <a:gd name="T3" fmla="*/ 231 h 1179"/>
              <a:gd name="T4" fmla="*/ 601 w 8237"/>
              <a:gd name="T5" fmla="*/ 179 h 1179"/>
              <a:gd name="T6" fmla="*/ 810 w 8237"/>
              <a:gd name="T7" fmla="*/ 176 h 1179"/>
              <a:gd name="T8" fmla="*/ 852 w 8237"/>
              <a:gd name="T9" fmla="*/ 458 h 1179"/>
              <a:gd name="T10" fmla="*/ 962 w 8237"/>
              <a:gd name="T11" fmla="*/ 201 h 1179"/>
              <a:gd name="T12" fmla="*/ 1105 w 8237"/>
              <a:gd name="T13" fmla="*/ 331 h 1179"/>
              <a:gd name="T14" fmla="*/ 1158 w 8237"/>
              <a:gd name="T15" fmla="*/ 235 h 1179"/>
              <a:gd name="T16" fmla="*/ 1380 w 8237"/>
              <a:gd name="T17" fmla="*/ 324 h 1179"/>
              <a:gd name="T18" fmla="*/ 1153 w 8237"/>
              <a:gd name="T19" fmla="*/ 374 h 1179"/>
              <a:gd name="T20" fmla="*/ 1522 w 8237"/>
              <a:gd name="T21" fmla="*/ 270 h 1179"/>
              <a:gd name="T22" fmla="*/ 1466 w 8237"/>
              <a:gd name="T23" fmla="*/ 462 h 1179"/>
              <a:gd name="T24" fmla="*/ 2032 w 8237"/>
              <a:gd name="T25" fmla="*/ 213 h 1179"/>
              <a:gd name="T26" fmla="*/ 2439 w 8237"/>
              <a:gd name="T27" fmla="*/ 133 h 1179"/>
              <a:gd name="T28" fmla="*/ 2690 w 8237"/>
              <a:gd name="T29" fmla="*/ 459 h 1179"/>
              <a:gd name="T30" fmla="*/ 2746 w 8237"/>
              <a:gd name="T31" fmla="*/ 239 h 1179"/>
              <a:gd name="T32" fmla="*/ 2743 w 8237"/>
              <a:gd name="T33" fmla="*/ 136 h 1179"/>
              <a:gd name="T34" fmla="*/ 2746 w 8237"/>
              <a:gd name="T35" fmla="*/ 297 h 1179"/>
              <a:gd name="T36" fmla="*/ 2746 w 8237"/>
              <a:gd name="T37" fmla="*/ 318 h 1179"/>
              <a:gd name="T38" fmla="*/ 3275 w 8237"/>
              <a:gd name="T39" fmla="*/ 462 h 1179"/>
              <a:gd name="T40" fmla="*/ 3425 w 8237"/>
              <a:gd name="T41" fmla="*/ 443 h 1179"/>
              <a:gd name="T42" fmla="*/ 3546 w 8237"/>
              <a:gd name="T43" fmla="*/ 172 h 1179"/>
              <a:gd name="T44" fmla="*/ 3680 w 8237"/>
              <a:gd name="T45" fmla="*/ 199 h 1179"/>
              <a:gd name="T46" fmla="*/ 3486 w 8237"/>
              <a:gd name="T47" fmla="*/ 329 h 1179"/>
              <a:gd name="T48" fmla="*/ 4160 w 8237"/>
              <a:gd name="T49" fmla="*/ 342 h 1179"/>
              <a:gd name="T50" fmla="*/ 4166 w 8237"/>
              <a:gd name="T51" fmla="*/ 153 h 1179"/>
              <a:gd name="T52" fmla="*/ 4132 w 8237"/>
              <a:gd name="T53" fmla="*/ 404 h 1179"/>
              <a:gd name="T54" fmla="*/ 4323 w 8237"/>
              <a:gd name="T55" fmla="*/ 281 h 1179"/>
              <a:gd name="T56" fmla="*/ 4277 w 8237"/>
              <a:gd name="T57" fmla="*/ 171 h 1179"/>
              <a:gd name="T58" fmla="*/ 4547 w 8237"/>
              <a:gd name="T59" fmla="*/ 462 h 1179"/>
              <a:gd name="T60" fmla="*/ 4369 w 8237"/>
              <a:gd name="T61" fmla="*/ 426 h 1179"/>
              <a:gd name="T62" fmla="*/ 4887 w 8237"/>
              <a:gd name="T63" fmla="*/ 133 h 1179"/>
              <a:gd name="T64" fmla="*/ 4818 w 8237"/>
              <a:gd name="T65" fmla="*/ 71 h 1179"/>
              <a:gd name="T66" fmla="*/ 4941 w 8237"/>
              <a:gd name="T67" fmla="*/ 133 h 1179"/>
              <a:gd name="T68" fmla="*/ 5479 w 8237"/>
              <a:gd name="T69" fmla="*/ 356 h 1179"/>
              <a:gd name="T70" fmla="*/ 5538 w 8237"/>
              <a:gd name="T71" fmla="*/ 297 h 1179"/>
              <a:gd name="T72" fmla="*/ 5458 w 8237"/>
              <a:gd name="T73" fmla="*/ 204 h 1179"/>
              <a:gd name="T74" fmla="*/ 6045 w 8237"/>
              <a:gd name="T75" fmla="*/ 325 h 1179"/>
              <a:gd name="T76" fmla="*/ 5872 w 8237"/>
              <a:gd name="T77" fmla="*/ 276 h 1179"/>
              <a:gd name="T78" fmla="*/ 6399 w 8237"/>
              <a:gd name="T79" fmla="*/ 470 h 1179"/>
              <a:gd name="T80" fmla="*/ 6536 w 8237"/>
              <a:gd name="T81" fmla="*/ 139 h 1179"/>
              <a:gd name="T82" fmla="*/ 7228 w 8237"/>
              <a:gd name="T83" fmla="*/ 8 h 1179"/>
              <a:gd name="T84" fmla="*/ 7526 w 8237"/>
              <a:gd name="T85" fmla="*/ 0 h 1179"/>
              <a:gd name="T86" fmla="*/ 7309 w 8237"/>
              <a:gd name="T87" fmla="*/ 241 h 1179"/>
              <a:gd name="T88" fmla="*/ 7417 w 8237"/>
              <a:gd name="T89" fmla="*/ 96 h 1179"/>
              <a:gd name="T90" fmla="*/ 8130 w 8237"/>
              <a:gd name="T91" fmla="*/ 442 h 1179"/>
              <a:gd name="T92" fmla="*/ 8175 w 8237"/>
              <a:gd name="T93" fmla="*/ 236 h 1179"/>
              <a:gd name="T94" fmla="*/ 314 w 8237"/>
              <a:gd name="T95" fmla="*/ 1172 h 1179"/>
              <a:gd name="T96" fmla="*/ 711 w 8237"/>
              <a:gd name="T97" fmla="*/ 880 h 1179"/>
              <a:gd name="T98" fmla="*/ 600 w 8237"/>
              <a:gd name="T99" fmla="*/ 1133 h 1179"/>
              <a:gd name="T100" fmla="*/ 1044 w 8237"/>
              <a:gd name="T101" fmla="*/ 1147 h 1179"/>
              <a:gd name="T102" fmla="*/ 1031 w 8237"/>
              <a:gd name="T103" fmla="*/ 948 h 1179"/>
              <a:gd name="T104" fmla="*/ 1123 w 8237"/>
              <a:gd name="T105" fmla="*/ 1007 h 1179"/>
              <a:gd name="T106" fmla="*/ 1123 w 8237"/>
              <a:gd name="T107" fmla="*/ 1007 h 1179"/>
              <a:gd name="T108" fmla="*/ 1181 w 8237"/>
              <a:gd name="T109" fmla="*/ 1007 h 1179"/>
              <a:gd name="T110" fmla="*/ 1581 w 8237"/>
              <a:gd name="T111" fmla="*/ 858 h 1179"/>
              <a:gd name="T112" fmla="*/ 1484 w 8237"/>
              <a:gd name="T113" fmla="*/ 938 h 1179"/>
              <a:gd name="T114" fmla="*/ 1546 w 8237"/>
              <a:gd name="T115" fmla="*/ 1016 h 1179"/>
              <a:gd name="T116" fmla="*/ 2132 w 8237"/>
              <a:gd name="T117" fmla="*/ 842 h 1179"/>
              <a:gd name="T118" fmla="*/ 2420 w 8237"/>
              <a:gd name="T119" fmla="*/ 1172 h 1179"/>
              <a:gd name="T120" fmla="*/ 2228 w 8237"/>
              <a:gd name="T121" fmla="*/ 1003 h 1179"/>
              <a:gd name="T122" fmla="*/ 2283 w 8237"/>
              <a:gd name="T123" fmla="*/ 984 h 1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37" h="1179">
                <a:moveTo>
                  <a:pt x="341" y="303"/>
                </a:moveTo>
                <a:lnTo>
                  <a:pt x="401" y="318"/>
                </a:lnTo>
                <a:cubicBezTo>
                  <a:pt x="389" y="368"/>
                  <a:pt x="366" y="405"/>
                  <a:pt x="333" y="431"/>
                </a:cubicBezTo>
                <a:cubicBezTo>
                  <a:pt x="301" y="457"/>
                  <a:pt x="261" y="470"/>
                  <a:pt x="213" y="470"/>
                </a:cubicBezTo>
                <a:cubicBezTo>
                  <a:pt x="164" y="470"/>
                  <a:pt x="125" y="460"/>
                  <a:pt x="94" y="440"/>
                </a:cubicBezTo>
                <a:cubicBezTo>
                  <a:pt x="63" y="420"/>
                  <a:pt x="40" y="391"/>
                  <a:pt x="24" y="354"/>
                </a:cubicBezTo>
                <a:cubicBezTo>
                  <a:pt x="8" y="316"/>
                  <a:pt x="0" y="275"/>
                  <a:pt x="0" y="232"/>
                </a:cubicBezTo>
                <a:cubicBezTo>
                  <a:pt x="0" y="184"/>
                  <a:pt x="9" y="143"/>
                  <a:pt x="27" y="108"/>
                </a:cubicBezTo>
                <a:cubicBezTo>
                  <a:pt x="45" y="73"/>
                  <a:pt x="71" y="46"/>
                  <a:pt x="104" y="28"/>
                </a:cubicBezTo>
                <a:cubicBezTo>
                  <a:pt x="138" y="9"/>
                  <a:pt x="174" y="0"/>
                  <a:pt x="214" y="0"/>
                </a:cubicBezTo>
                <a:cubicBezTo>
                  <a:pt x="260" y="0"/>
                  <a:pt x="298" y="12"/>
                  <a:pt x="329" y="35"/>
                </a:cubicBezTo>
                <a:cubicBezTo>
                  <a:pt x="360" y="58"/>
                  <a:pt x="382" y="91"/>
                  <a:pt x="394" y="133"/>
                </a:cubicBezTo>
                <a:lnTo>
                  <a:pt x="335" y="146"/>
                </a:lnTo>
                <a:cubicBezTo>
                  <a:pt x="324" y="113"/>
                  <a:pt x="309" y="89"/>
                  <a:pt x="289" y="74"/>
                </a:cubicBezTo>
                <a:cubicBezTo>
                  <a:pt x="269" y="59"/>
                  <a:pt x="244" y="52"/>
                  <a:pt x="213" y="52"/>
                </a:cubicBezTo>
                <a:cubicBezTo>
                  <a:pt x="178" y="52"/>
                  <a:pt x="149" y="60"/>
                  <a:pt x="126" y="77"/>
                </a:cubicBezTo>
                <a:cubicBezTo>
                  <a:pt x="102" y="93"/>
                  <a:pt x="86" y="116"/>
                  <a:pt x="77" y="144"/>
                </a:cubicBezTo>
                <a:cubicBezTo>
                  <a:pt x="67" y="172"/>
                  <a:pt x="62" y="202"/>
                  <a:pt x="62" y="231"/>
                </a:cubicBezTo>
                <a:cubicBezTo>
                  <a:pt x="62" y="270"/>
                  <a:pt x="68" y="304"/>
                  <a:pt x="79" y="333"/>
                </a:cubicBezTo>
                <a:cubicBezTo>
                  <a:pt x="90" y="362"/>
                  <a:pt x="108" y="383"/>
                  <a:pt x="131" y="397"/>
                </a:cubicBezTo>
                <a:cubicBezTo>
                  <a:pt x="155" y="412"/>
                  <a:pt x="181" y="419"/>
                  <a:pt x="208" y="419"/>
                </a:cubicBezTo>
                <a:cubicBezTo>
                  <a:pt x="242" y="419"/>
                  <a:pt x="270" y="409"/>
                  <a:pt x="294" y="390"/>
                </a:cubicBezTo>
                <a:cubicBezTo>
                  <a:pt x="317" y="370"/>
                  <a:pt x="333" y="341"/>
                  <a:pt x="341" y="303"/>
                </a:cubicBezTo>
                <a:close/>
                <a:moveTo>
                  <a:pt x="440" y="133"/>
                </a:moveTo>
                <a:lnTo>
                  <a:pt x="706" y="133"/>
                </a:lnTo>
                <a:lnTo>
                  <a:pt x="706" y="179"/>
                </a:lnTo>
                <a:lnTo>
                  <a:pt x="601" y="179"/>
                </a:lnTo>
                <a:lnTo>
                  <a:pt x="601" y="462"/>
                </a:lnTo>
                <a:lnTo>
                  <a:pt x="545" y="462"/>
                </a:lnTo>
                <a:lnTo>
                  <a:pt x="545" y="179"/>
                </a:lnTo>
                <a:lnTo>
                  <a:pt x="440" y="179"/>
                </a:lnTo>
                <a:lnTo>
                  <a:pt x="440" y="133"/>
                </a:lnTo>
                <a:close/>
                <a:moveTo>
                  <a:pt x="760" y="589"/>
                </a:moveTo>
                <a:lnTo>
                  <a:pt x="760" y="133"/>
                </a:lnTo>
                <a:lnTo>
                  <a:pt x="810" y="133"/>
                </a:lnTo>
                <a:lnTo>
                  <a:pt x="810" y="176"/>
                </a:lnTo>
                <a:cubicBezTo>
                  <a:pt x="822" y="159"/>
                  <a:pt x="836" y="147"/>
                  <a:pt x="851" y="139"/>
                </a:cubicBezTo>
                <a:cubicBezTo>
                  <a:pt x="866" y="130"/>
                  <a:pt x="884" y="126"/>
                  <a:pt x="906" y="126"/>
                </a:cubicBezTo>
                <a:cubicBezTo>
                  <a:pt x="934" y="126"/>
                  <a:pt x="959" y="133"/>
                  <a:pt x="980" y="148"/>
                </a:cubicBezTo>
                <a:cubicBezTo>
                  <a:pt x="1002" y="162"/>
                  <a:pt x="1018" y="182"/>
                  <a:pt x="1029" y="209"/>
                </a:cubicBezTo>
                <a:cubicBezTo>
                  <a:pt x="1040" y="235"/>
                  <a:pt x="1045" y="264"/>
                  <a:pt x="1045" y="295"/>
                </a:cubicBezTo>
                <a:cubicBezTo>
                  <a:pt x="1045" y="329"/>
                  <a:pt x="1039" y="359"/>
                  <a:pt x="1027" y="386"/>
                </a:cubicBezTo>
                <a:cubicBezTo>
                  <a:pt x="1015" y="413"/>
                  <a:pt x="998" y="434"/>
                  <a:pt x="975" y="448"/>
                </a:cubicBezTo>
                <a:cubicBezTo>
                  <a:pt x="952" y="462"/>
                  <a:pt x="927" y="469"/>
                  <a:pt x="902" y="469"/>
                </a:cubicBezTo>
                <a:cubicBezTo>
                  <a:pt x="883" y="469"/>
                  <a:pt x="867" y="466"/>
                  <a:pt x="852" y="458"/>
                </a:cubicBezTo>
                <a:cubicBezTo>
                  <a:pt x="837" y="450"/>
                  <a:pt x="825" y="440"/>
                  <a:pt x="815" y="428"/>
                </a:cubicBezTo>
                <a:lnTo>
                  <a:pt x="815" y="589"/>
                </a:lnTo>
                <a:lnTo>
                  <a:pt x="760" y="589"/>
                </a:lnTo>
                <a:close/>
                <a:moveTo>
                  <a:pt x="810" y="300"/>
                </a:moveTo>
                <a:cubicBezTo>
                  <a:pt x="810" y="342"/>
                  <a:pt x="819" y="373"/>
                  <a:pt x="836" y="393"/>
                </a:cubicBezTo>
                <a:cubicBezTo>
                  <a:pt x="853" y="414"/>
                  <a:pt x="874" y="424"/>
                  <a:pt x="898" y="424"/>
                </a:cubicBezTo>
                <a:cubicBezTo>
                  <a:pt x="923" y="424"/>
                  <a:pt x="944" y="413"/>
                  <a:pt x="962" y="392"/>
                </a:cubicBezTo>
                <a:cubicBezTo>
                  <a:pt x="979" y="371"/>
                  <a:pt x="988" y="339"/>
                  <a:pt x="988" y="295"/>
                </a:cubicBezTo>
                <a:cubicBezTo>
                  <a:pt x="988" y="253"/>
                  <a:pt x="980" y="222"/>
                  <a:pt x="962" y="201"/>
                </a:cubicBezTo>
                <a:cubicBezTo>
                  <a:pt x="945" y="180"/>
                  <a:pt x="925" y="170"/>
                  <a:pt x="901" y="170"/>
                </a:cubicBezTo>
                <a:cubicBezTo>
                  <a:pt x="877" y="170"/>
                  <a:pt x="856" y="181"/>
                  <a:pt x="838" y="203"/>
                </a:cubicBezTo>
                <a:cubicBezTo>
                  <a:pt x="819" y="225"/>
                  <a:pt x="810" y="257"/>
                  <a:pt x="810" y="300"/>
                </a:cubicBezTo>
                <a:close/>
                <a:moveTo>
                  <a:pt x="1328" y="421"/>
                </a:moveTo>
                <a:cubicBezTo>
                  <a:pt x="1307" y="439"/>
                  <a:pt x="1287" y="451"/>
                  <a:pt x="1268" y="459"/>
                </a:cubicBezTo>
                <a:cubicBezTo>
                  <a:pt x="1249" y="466"/>
                  <a:pt x="1228" y="469"/>
                  <a:pt x="1206" y="469"/>
                </a:cubicBezTo>
                <a:cubicBezTo>
                  <a:pt x="1170" y="469"/>
                  <a:pt x="1142" y="461"/>
                  <a:pt x="1123" y="443"/>
                </a:cubicBezTo>
                <a:cubicBezTo>
                  <a:pt x="1103" y="425"/>
                  <a:pt x="1094" y="403"/>
                  <a:pt x="1094" y="375"/>
                </a:cubicBezTo>
                <a:cubicBezTo>
                  <a:pt x="1094" y="359"/>
                  <a:pt x="1097" y="345"/>
                  <a:pt x="1105" y="331"/>
                </a:cubicBezTo>
                <a:cubicBezTo>
                  <a:pt x="1112" y="318"/>
                  <a:pt x="1122" y="307"/>
                  <a:pt x="1134" y="299"/>
                </a:cubicBezTo>
                <a:cubicBezTo>
                  <a:pt x="1146" y="291"/>
                  <a:pt x="1159" y="285"/>
                  <a:pt x="1174" y="281"/>
                </a:cubicBezTo>
                <a:cubicBezTo>
                  <a:pt x="1185" y="278"/>
                  <a:pt x="1201" y="275"/>
                  <a:pt x="1224" y="273"/>
                </a:cubicBezTo>
                <a:cubicBezTo>
                  <a:pt x="1269" y="267"/>
                  <a:pt x="1302" y="261"/>
                  <a:pt x="1323" y="254"/>
                </a:cubicBezTo>
                <a:cubicBezTo>
                  <a:pt x="1323" y="246"/>
                  <a:pt x="1324" y="241"/>
                  <a:pt x="1324" y="239"/>
                </a:cubicBezTo>
                <a:cubicBezTo>
                  <a:pt x="1324" y="216"/>
                  <a:pt x="1318" y="200"/>
                  <a:pt x="1308" y="191"/>
                </a:cubicBezTo>
                <a:cubicBezTo>
                  <a:pt x="1293" y="179"/>
                  <a:pt x="1272" y="172"/>
                  <a:pt x="1244" y="172"/>
                </a:cubicBezTo>
                <a:cubicBezTo>
                  <a:pt x="1218" y="172"/>
                  <a:pt x="1198" y="177"/>
                  <a:pt x="1186" y="186"/>
                </a:cubicBezTo>
                <a:cubicBezTo>
                  <a:pt x="1173" y="195"/>
                  <a:pt x="1164" y="212"/>
                  <a:pt x="1158" y="235"/>
                </a:cubicBezTo>
                <a:lnTo>
                  <a:pt x="1103" y="228"/>
                </a:lnTo>
                <a:cubicBezTo>
                  <a:pt x="1108" y="204"/>
                  <a:pt x="1116" y="185"/>
                  <a:pt x="1128" y="171"/>
                </a:cubicBezTo>
                <a:cubicBezTo>
                  <a:pt x="1139" y="156"/>
                  <a:pt x="1156" y="145"/>
                  <a:pt x="1177" y="138"/>
                </a:cubicBezTo>
                <a:cubicBezTo>
                  <a:pt x="1199" y="130"/>
                  <a:pt x="1224" y="126"/>
                  <a:pt x="1252" y="126"/>
                </a:cubicBezTo>
                <a:cubicBezTo>
                  <a:pt x="1280" y="126"/>
                  <a:pt x="1303" y="129"/>
                  <a:pt x="1321" y="136"/>
                </a:cubicBezTo>
                <a:cubicBezTo>
                  <a:pt x="1339" y="143"/>
                  <a:pt x="1352" y="151"/>
                  <a:pt x="1360" y="161"/>
                </a:cubicBezTo>
                <a:cubicBezTo>
                  <a:pt x="1368" y="171"/>
                  <a:pt x="1374" y="184"/>
                  <a:pt x="1377" y="199"/>
                </a:cubicBezTo>
                <a:cubicBezTo>
                  <a:pt x="1379" y="208"/>
                  <a:pt x="1380" y="226"/>
                  <a:pt x="1380" y="250"/>
                </a:cubicBezTo>
                <a:lnTo>
                  <a:pt x="1380" y="324"/>
                </a:lnTo>
                <a:cubicBezTo>
                  <a:pt x="1380" y="376"/>
                  <a:pt x="1381" y="409"/>
                  <a:pt x="1384" y="423"/>
                </a:cubicBezTo>
                <a:cubicBezTo>
                  <a:pt x="1386" y="437"/>
                  <a:pt x="1390" y="450"/>
                  <a:pt x="1397" y="462"/>
                </a:cubicBezTo>
                <a:lnTo>
                  <a:pt x="1339" y="462"/>
                </a:lnTo>
                <a:cubicBezTo>
                  <a:pt x="1333" y="451"/>
                  <a:pt x="1330" y="437"/>
                  <a:pt x="1328" y="421"/>
                </a:cubicBezTo>
                <a:close/>
                <a:moveTo>
                  <a:pt x="1324" y="297"/>
                </a:moveTo>
                <a:cubicBezTo>
                  <a:pt x="1303" y="306"/>
                  <a:pt x="1273" y="313"/>
                  <a:pt x="1232" y="318"/>
                </a:cubicBezTo>
                <a:cubicBezTo>
                  <a:pt x="1209" y="322"/>
                  <a:pt x="1193" y="325"/>
                  <a:pt x="1183" y="329"/>
                </a:cubicBezTo>
                <a:cubicBezTo>
                  <a:pt x="1174" y="334"/>
                  <a:pt x="1166" y="340"/>
                  <a:pt x="1161" y="347"/>
                </a:cubicBezTo>
                <a:cubicBezTo>
                  <a:pt x="1156" y="355"/>
                  <a:pt x="1153" y="364"/>
                  <a:pt x="1153" y="374"/>
                </a:cubicBezTo>
                <a:cubicBezTo>
                  <a:pt x="1153" y="389"/>
                  <a:pt x="1159" y="401"/>
                  <a:pt x="1170" y="411"/>
                </a:cubicBezTo>
                <a:cubicBezTo>
                  <a:pt x="1182" y="421"/>
                  <a:pt x="1198" y="426"/>
                  <a:pt x="1220" y="426"/>
                </a:cubicBezTo>
                <a:cubicBezTo>
                  <a:pt x="1241" y="426"/>
                  <a:pt x="1260" y="421"/>
                  <a:pt x="1277" y="412"/>
                </a:cubicBezTo>
                <a:cubicBezTo>
                  <a:pt x="1294" y="402"/>
                  <a:pt x="1306" y="389"/>
                  <a:pt x="1314" y="373"/>
                </a:cubicBezTo>
                <a:cubicBezTo>
                  <a:pt x="1320" y="361"/>
                  <a:pt x="1323" y="342"/>
                  <a:pt x="1323" y="318"/>
                </a:cubicBezTo>
                <a:lnTo>
                  <a:pt x="1324" y="297"/>
                </a:lnTo>
                <a:close/>
                <a:moveTo>
                  <a:pt x="1466" y="133"/>
                </a:moveTo>
                <a:lnTo>
                  <a:pt x="1522" y="133"/>
                </a:lnTo>
                <a:lnTo>
                  <a:pt x="1522" y="270"/>
                </a:lnTo>
                <a:lnTo>
                  <a:pt x="1677" y="270"/>
                </a:lnTo>
                <a:lnTo>
                  <a:pt x="1677" y="133"/>
                </a:lnTo>
                <a:lnTo>
                  <a:pt x="1733" y="133"/>
                </a:lnTo>
                <a:lnTo>
                  <a:pt x="1733" y="462"/>
                </a:lnTo>
                <a:lnTo>
                  <a:pt x="1677" y="462"/>
                </a:lnTo>
                <a:lnTo>
                  <a:pt x="1677" y="316"/>
                </a:lnTo>
                <a:lnTo>
                  <a:pt x="1522" y="316"/>
                </a:lnTo>
                <a:lnTo>
                  <a:pt x="1522" y="462"/>
                </a:lnTo>
                <a:lnTo>
                  <a:pt x="1466" y="462"/>
                </a:lnTo>
                <a:lnTo>
                  <a:pt x="1466" y="133"/>
                </a:lnTo>
                <a:close/>
                <a:moveTo>
                  <a:pt x="1817" y="133"/>
                </a:moveTo>
                <a:lnTo>
                  <a:pt x="1872" y="133"/>
                </a:lnTo>
                <a:lnTo>
                  <a:pt x="1872" y="384"/>
                </a:lnTo>
                <a:lnTo>
                  <a:pt x="2028" y="133"/>
                </a:lnTo>
                <a:lnTo>
                  <a:pt x="2088" y="133"/>
                </a:lnTo>
                <a:lnTo>
                  <a:pt x="2088" y="462"/>
                </a:lnTo>
                <a:lnTo>
                  <a:pt x="2032" y="462"/>
                </a:lnTo>
                <a:lnTo>
                  <a:pt x="2032" y="213"/>
                </a:lnTo>
                <a:lnTo>
                  <a:pt x="1877" y="462"/>
                </a:lnTo>
                <a:lnTo>
                  <a:pt x="1817" y="462"/>
                </a:lnTo>
                <a:lnTo>
                  <a:pt x="1817" y="133"/>
                </a:lnTo>
                <a:close/>
                <a:moveTo>
                  <a:pt x="2172" y="133"/>
                </a:moveTo>
                <a:lnTo>
                  <a:pt x="2228" y="133"/>
                </a:lnTo>
                <a:lnTo>
                  <a:pt x="2228" y="417"/>
                </a:lnTo>
                <a:lnTo>
                  <a:pt x="2383" y="417"/>
                </a:lnTo>
                <a:lnTo>
                  <a:pt x="2383" y="133"/>
                </a:lnTo>
                <a:lnTo>
                  <a:pt x="2439" y="133"/>
                </a:lnTo>
                <a:lnTo>
                  <a:pt x="2439" y="417"/>
                </a:lnTo>
                <a:lnTo>
                  <a:pt x="2475" y="417"/>
                </a:lnTo>
                <a:lnTo>
                  <a:pt x="2475" y="556"/>
                </a:lnTo>
                <a:lnTo>
                  <a:pt x="2429" y="556"/>
                </a:lnTo>
                <a:lnTo>
                  <a:pt x="2429" y="462"/>
                </a:lnTo>
                <a:lnTo>
                  <a:pt x="2172" y="462"/>
                </a:lnTo>
                <a:lnTo>
                  <a:pt x="2172" y="133"/>
                </a:lnTo>
                <a:close/>
                <a:moveTo>
                  <a:pt x="2750" y="421"/>
                </a:moveTo>
                <a:cubicBezTo>
                  <a:pt x="2730" y="439"/>
                  <a:pt x="2710" y="451"/>
                  <a:pt x="2690" y="459"/>
                </a:cubicBezTo>
                <a:cubicBezTo>
                  <a:pt x="2671" y="466"/>
                  <a:pt x="2651" y="469"/>
                  <a:pt x="2629" y="469"/>
                </a:cubicBezTo>
                <a:cubicBezTo>
                  <a:pt x="2592" y="469"/>
                  <a:pt x="2565" y="461"/>
                  <a:pt x="2545" y="443"/>
                </a:cubicBezTo>
                <a:cubicBezTo>
                  <a:pt x="2526" y="425"/>
                  <a:pt x="2516" y="403"/>
                  <a:pt x="2516" y="375"/>
                </a:cubicBezTo>
                <a:cubicBezTo>
                  <a:pt x="2516" y="359"/>
                  <a:pt x="2520" y="345"/>
                  <a:pt x="2527" y="331"/>
                </a:cubicBezTo>
                <a:cubicBezTo>
                  <a:pt x="2534" y="318"/>
                  <a:pt x="2544" y="307"/>
                  <a:pt x="2556" y="299"/>
                </a:cubicBezTo>
                <a:cubicBezTo>
                  <a:pt x="2568" y="291"/>
                  <a:pt x="2581" y="285"/>
                  <a:pt x="2596" y="281"/>
                </a:cubicBezTo>
                <a:cubicBezTo>
                  <a:pt x="2607" y="278"/>
                  <a:pt x="2624" y="275"/>
                  <a:pt x="2646" y="273"/>
                </a:cubicBezTo>
                <a:cubicBezTo>
                  <a:pt x="2691" y="267"/>
                  <a:pt x="2724" y="261"/>
                  <a:pt x="2746" y="254"/>
                </a:cubicBezTo>
                <a:cubicBezTo>
                  <a:pt x="2746" y="246"/>
                  <a:pt x="2746" y="241"/>
                  <a:pt x="2746" y="239"/>
                </a:cubicBezTo>
                <a:cubicBezTo>
                  <a:pt x="2746" y="216"/>
                  <a:pt x="2741" y="200"/>
                  <a:pt x="2730" y="191"/>
                </a:cubicBezTo>
                <a:cubicBezTo>
                  <a:pt x="2716" y="179"/>
                  <a:pt x="2694" y="172"/>
                  <a:pt x="2666" y="172"/>
                </a:cubicBezTo>
                <a:cubicBezTo>
                  <a:pt x="2640" y="172"/>
                  <a:pt x="2620" y="177"/>
                  <a:pt x="2608" y="186"/>
                </a:cubicBezTo>
                <a:cubicBezTo>
                  <a:pt x="2595" y="195"/>
                  <a:pt x="2586" y="212"/>
                  <a:pt x="2580" y="235"/>
                </a:cubicBezTo>
                <a:lnTo>
                  <a:pt x="2526" y="228"/>
                </a:lnTo>
                <a:cubicBezTo>
                  <a:pt x="2530" y="204"/>
                  <a:pt x="2539" y="185"/>
                  <a:pt x="2550" y="171"/>
                </a:cubicBezTo>
                <a:cubicBezTo>
                  <a:pt x="2561" y="156"/>
                  <a:pt x="2578" y="145"/>
                  <a:pt x="2600" y="138"/>
                </a:cubicBezTo>
                <a:cubicBezTo>
                  <a:pt x="2621" y="130"/>
                  <a:pt x="2646" y="126"/>
                  <a:pt x="2675" y="126"/>
                </a:cubicBezTo>
                <a:cubicBezTo>
                  <a:pt x="2703" y="126"/>
                  <a:pt x="2726" y="129"/>
                  <a:pt x="2743" y="136"/>
                </a:cubicBezTo>
                <a:cubicBezTo>
                  <a:pt x="2761" y="143"/>
                  <a:pt x="2774" y="151"/>
                  <a:pt x="2782" y="161"/>
                </a:cubicBezTo>
                <a:cubicBezTo>
                  <a:pt x="2790" y="171"/>
                  <a:pt x="2796" y="184"/>
                  <a:pt x="2800" y="199"/>
                </a:cubicBezTo>
                <a:cubicBezTo>
                  <a:pt x="2801" y="208"/>
                  <a:pt x="2802" y="226"/>
                  <a:pt x="2802" y="250"/>
                </a:cubicBezTo>
                <a:lnTo>
                  <a:pt x="2802" y="324"/>
                </a:lnTo>
                <a:cubicBezTo>
                  <a:pt x="2802" y="376"/>
                  <a:pt x="2804" y="409"/>
                  <a:pt x="2806" y="423"/>
                </a:cubicBezTo>
                <a:cubicBezTo>
                  <a:pt x="2808" y="437"/>
                  <a:pt x="2813" y="450"/>
                  <a:pt x="2820" y="462"/>
                </a:cubicBezTo>
                <a:lnTo>
                  <a:pt x="2761" y="462"/>
                </a:lnTo>
                <a:cubicBezTo>
                  <a:pt x="2755" y="451"/>
                  <a:pt x="2752" y="437"/>
                  <a:pt x="2750" y="421"/>
                </a:cubicBezTo>
                <a:close/>
                <a:moveTo>
                  <a:pt x="2746" y="297"/>
                </a:moveTo>
                <a:cubicBezTo>
                  <a:pt x="2726" y="306"/>
                  <a:pt x="2695" y="313"/>
                  <a:pt x="2654" y="318"/>
                </a:cubicBezTo>
                <a:cubicBezTo>
                  <a:pt x="2631" y="322"/>
                  <a:pt x="2615" y="325"/>
                  <a:pt x="2606" y="329"/>
                </a:cubicBezTo>
                <a:cubicBezTo>
                  <a:pt x="2596" y="334"/>
                  <a:pt x="2589" y="340"/>
                  <a:pt x="2583" y="347"/>
                </a:cubicBezTo>
                <a:cubicBezTo>
                  <a:pt x="2578" y="355"/>
                  <a:pt x="2576" y="364"/>
                  <a:pt x="2576" y="374"/>
                </a:cubicBezTo>
                <a:cubicBezTo>
                  <a:pt x="2576" y="389"/>
                  <a:pt x="2581" y="401"/>
                  <a:pt x="2593" y="411"/>
                </a:cubicBezTo>
                <a:cubicBezTo>
                  <a:pt x="2604" y="421"/>
                  <a:pt x="2620" y="426"/>
                  <a:pt x="2642" y="426"/>
                </a:cubicBezTo>
                <a:cubicBezTo>
                  <a:pt x="2664" y="426"/>
                  <a:pt x="2683" y="421"/>
                  <a:pt x="2700" y="412"/>
                </a:cubicBezTo>
                <a:cubicBezTo>
                  <a:pt x="2716" y="402"/>
                  <a:pt x="2729" y="389"/>
                  <a:pt x="2737" y="373"/>
                </a:cubicBezTo>
                <a:cubicBezTo>
                  <a:pt x="2743" y="361"/>
                  <a:pt x="2746" y="342"/>
                  <a:pt x="2746" y="318"/>
                </a:cubicBezTo>
                <a:lnTo>
                  <a:pt x="2746" y="297"/>
                </a:lnTo>
                <a:close/>
                <a:moveTo>
                  <a:pt x="3065" y="133"/>
                </a:moveTo>
                <a:lnTo>
                  <a:pt x="3120" y="133"/>
                </a:lnTo>
                <a:lnTo>
                  <a:pt x="3120" y="270"/>
                </a:lnTo>
                <a:lnTo>
                  <a:pt x="3275" y="270"/>
                </a:lnTo>
                <a:lnTo>
                  <a:pt x="3275" y="133"/>
                </a:lnTo>
                <a:lnTo>
                  <a:pt x="3331" y="133"/>
                </a:lnTo>
                <a:lnTo>
                  <a:pt x="3331" y="462"/>
                </a:lnTo>
                <a:lnTo>
                  <a:pt x="3275" y="462"/>
                </a:lnTo>
                <a:lnTo>
                  <a:pt x="3275" y="316"/>
                </a:lnTo>
                <a:lnTo>
                  <a:pt x="3120" y="316"/>
                </a:lnTo>
                <a:lnTo>
                  <a:pt x="3120" y="462"/>
                </a:lnTo>
                <a:lnTo>
                  <a:pt x="3065" y="462"/>
                </a:lnTo>
                <a:lnTo>
                  <a:pt x="3065" y="133"/>
                </a:lnTo>
                <a:close/>
                <a:moveTo>
                  <a:pt x="3631" y="421"/>
                </a:moveTo>
                <a:cubicBezTo>
                  <a:pt x="3610" y="439"/>
                  <a:pt x="3590" y="451"/>
                  <a:pt x="3571" y="459"/>
                </a:cubicBezTo>
                <a:cubicBezTo>
                  <a:pt x="3551" y="466"/>
                  <a:pt x="3531" y="469"/>
                  <a:pt x="3509" y="469"/>
                </a:cubicBezTo>
                <a:cubicBezTo>
                  <a:pt x="3473" y="469"/>
                  <a:pt x="3445" y="461"/>
                  <a:pt x="3425" y="443"/>
                </a:cubicBezTo>
                <a:cubicBezTo>
                  <a:pt x="3406" y="425"/>
                  <a:pt x="3396" y="403"/>
                  <a:pt x="3396" y="375"/>
                </a:cubicBezTo>
                <a:cubicBezTo>
                  <a:pt x="3396" y="359"/>
                  <a:pt x="3400" y="345"/>
                  <a:pt x="3407" y="331"/>
                </a:cubicBezTo>
                <a:cubicBezTo>
                  <a:pt x="3415" y="318"/>
                  <a:pt x="3424" y="307"/>
                  <a:pt x="3436" y="299"/>
                </a:cubicBezTo>
                <a:cubicBezTo>
                  <a:pt x="3448" y="291"/>
                  <a:pt x="3461" y="285"/>
                  <a:pt x="3476" y="281"/>
                </a:cubicBezTo>
                <a:cubicBezTo>
                  <a:pt x="3487" y="278"/>
                  <a:pt x="3504" y="275"/>
                  <a:pt x="3526" y="273"/>
                </a:cubicBezTo>
                <a:cubicBezTo>
                  <a:pt x="3571" y="267"/>
                  <a:pt x="3604" y="261"/>
                  <a:pt x="3626" y="254"/>
                </a:cubicBezTo>
                <a:cubicBezTo>
                  <a:pt x="3626" y="246"/>
                  <a:pt x="3626" y="241"/>
                  <a:pt x="3626" y="239"/>
                </a:cubicBezTo>
                <a:cubicBezTo>
                  <a:pt x="3626" y="216"/>
                  <a:pt x="3621" y="200"/>
                  <a:pt x="3610" y="191"/>
                </a:cubicBezTo>
                <a:cubicBezTo>
                  <a:pt x="3596" y="179"/>
                  <a:pt x="3575" y="172"/>
                  <a:pt x="3546" y="172"/>
                </a:cubicBezTo>
                <a:cubicBezTo>
                  <a:pt x="3520" y="172"/>
                  <a:pt x="3501" y="177"/>
                  <a:pt x="3488" y="186"/>
                </a:cubicBezTo>
                <a:cubicBezTo>
                  <a:pt x="3476" y="195"/>
                  <a:pt x="3466" y="212"/>
                  <a:pt x="3460" y="235"/>
                </a:cubicBezTo>
                <a:lnTo>
                  <a:pt x="3406" y="228"/>
                </a:lnTo>
                <a:cubicBezTo>
                  <a:pt x="3411" y="204"/>
                  <a:pt x="3419" y="185"/>
                  <a:pt x="3430" y="171"/>
                </a:cubicBezTo>
                <a:cubicBezTo>
                  <a:pt x="3442" y="156"/>
                  <a:pt x="3458" y="145"/>
                  <a:pt x="3480" y="138"/>
                </a:cubicBezTo>
                <a:cubicBezTo>
                  <a:pt x="3501" y="130"/>
                  <a:pt x="3526" y="126"/>
                  <a:pt x="3555" y="126"/>
                </a:cubicBezTo>
                <a:cubicBezTo>
                  <a:pt x="3583" y="126"/>
                  <a:pt x="3606" y="129"/>
                  <a:pt x="3624" y="136"/>
                </a:cubicBezTo>
                <a:cubicBezTo>
                  <a:pt x="3641" y="143"/>
                  <a:pt x="3654" y="151"/>
                  <a:pt x="3662" y="161"/>
                </a:cubicBezTo>
                <a:cubicBezTo>
                  <a:pt x="3671" y="171"/>
                  <a:pt x="3676" y="184"/>
                  <a:pt x="3680" y="199"/>
                </a:cubicBezTo>
                <a:cubicBezTo>
                  <a:pt x="3682" y="208"/>
                  <a:pt x="3683" y="226"/>
                  <a:pt x="3683" y="250"/>
                </a:cubicBezTo>
                <a:lnTo>
                  <a:pt x="3683" y="324"/>
                </a:lnTo>
                <a:cubicBezTo>
                  <a:pt x="3683" y="376"/>
                  <a:pt x="3684" y="409"/>
                  <a:pt x="3686" y="423"/>
                </a:cubicBezTo>
                <a:cubicBezTo>
                  <a:pt x="3688" y="437"/>
                  <a:pt x="3693" y="450"/>
                  <a:pt x="3700" y="462"/>
                </a:cubicBezTo>
                <a:lnTo>
                  <a:pt x="3641" y="462"/>
                </a:lnTo>
                <a:cubicBezTo>
                  <a:pt x="3636" y="451"/>
                  <a:pt x="3632" y="437"/>
                  <a:pt x="3631" y="421"/>
                </a:cubicBezTo>
                <a:close/>
                <a:moveTo>
                  <a:pt x="3626" y="297"/>
                </a:moveTo>
                <a:cubicBezTo>
                  <a:pt x="3606" y="306"/>
                  <a:pt x="3575" y="313"/>
                  <a:pt x="3535" y="318"/>
                </a:cubicBezTo>
                <a:cubicBezTo>
                  <a:pt x="3512" y="322"/>
                  <a:pt x="3495" y="325"/>
                  <a:pt x="3486" y="329"/>
                </a:cubicBezTo>
                <a:cubicBezTo>
                  <a:pt x="3476" y="334"/>
                  <a:pt x="3469" y="340"/>
                  <a:pt x="3464" y="347"/>
                </a:cubicBezTo>
                <a:cubicBezTo>
                  <a:pt x="3459" y="355"/>
                  <a:pt x="3456" y="364"/>
                  <a:pt x="3456" y="374"/>
                </a:cubicBezTo>
                <a:cubicBezTo>
                  <a:pt x="3456" y="389"/>
                  <a:pt x="3461" y="401"/>
                  <a:pt x="3473" y="411"/>
                </a:cubicBezTo>
                <a:cubicBezTo>
                  <a:pt x="3484" y="421"/>
                  <a:pt x="3501" y="426"/>
                  <a:pt x="3522" y="426"/>
                </a:cubicBezTo>
                <a:cubicBezTo>
                  <a:pt x="3544" y="426"/>
                  <a:pt x="3563" y="421"/>
                  <a:pt x="3580" y="412"/>
                </a:cubicBezTo>
                <a:cubicBezTo>
                  <a:pt x="3597" y="402"/>
                  <a:pt x="3609" y="389"/>
                  <a:pt x="3617" y="373"/>
                </a:cubicBezTo>
                <a:cubicBezTo>
                  <a:pt x="3623" y="361"/>
                  <a:pt x="3626" y="342"/>
                  <a:pt x="3626" y="318"/>
                </a:cubicBezTo>
                <a:lnTo>
                  <a:pt x="3626" y="297"/>
                </a:lnTo>
                <a:close/>
                <a:moveTo>
                  <a:pt x="4160" y="342"/>
                </a:moveTo>
                <a:lnTo>
                  <a:pt x="4215" y="349"/>
                </a:lnTo>
                <a:cubicBezTo>
                  <a:pt x="4209" y="387"/>
                  <a:pt x="4193" y="416"/>
                  <a:pt x="4169" y="438"/>
                </a:cubicBezTo>
                <a:cubicBezTo>
                  <a:pt x="4144" y="459"/>
                  <a:pt x="4114" y="469"/>
                  <a:pt x="4078" y="469"/>
                </a:cubicBezTo>
                <a:cubicBezTo>
                  <a:pt x="4033" y="469"/>
                  <a:pt x="3997" y="455"/>
                  <a:pt x="3969" y="425"/>
                </a:cubicBezTo>
                <a:cubicBezTo>
                  <a:pt x="3942" y="396"/>
                  <a:pt x="3928" y="354"/>
                  <a:pt x="3928" y="299"/>
                </a:cubicBezTo>
                <a:cubicBezTo>
                  <a:pt x="3928" y="263"/>
                  <a:pt x="3934" y="232"/>
                  <a:pt x="3946" y="206"/>
                </a:cubicBezTo>
                <a:cubicBezTo>
                  <a:pt x="3958" y="179"/>
                  <a:pt x="3976" y="159"/>
                  <a:pt x="4000" y="146"/>
                </a:cubicBezTo>
                <a:cubicBezTo>
                  <a:pt x="4024" y="133"/>
                  <a:pt x="4050" y="126"/>
                  <a:pt x="4078" y="126"/>
                </a:cubicBezTo>
                <a:cubicBezTo>
                  <a:pt x="4114" y="126"/>
                  <a:pt x="4143" y="135"/>
                  <a:pt x="4166" y="153"/>
                </a:cubicBezTo>
                <a:cubicBezTo>
                  <a:pt x="4189" y="171"/>
                  <a:pt x="4203" y="197"/>
                  <a:pt x="4210" y="230"/>
                </a:cubicBezTo>
                <a:lnTo>
                  <a:pt x="4156" y="238"/>
                </a:lnTo>
                <a:cubicBezTo>
                  <a:pt x="4150" y="216"/>
                  <a:pt x="4141" y="200"/>
                  <a:pt x="4128" y="188"/>
                </a:cubicBezTo>
                <a:cubicBezTo>
                  <a:pt x="4115" y="177"/>
                  <a:pt x="4099" y="172"/>
                  <a:pt x="4081" y="172"/>
                </a:cubicBezTo>
                <a:cubicBezTo>
                  <a:pt x="4052" y="172"/>
                  <a:pt x="4030" y="182"/>
                  <a:pt x="4012" y="202"/>
                </a:cubicBezTo>
                <a:cubicBezTo>
                  <a:pt x="3994" y="222"/>
                  <a:pt x="3985" y="254"/>
                  <a:pt x="3985" y="297"/>
                </a:cubicBezTo>
                <a:cubicBezTo>
                  <a:pt x="3985" y="342"/>
                  <a:pt x="3994" y="374"/>
                  <a:pt x="4011" y="394"/>
                </a:cubicBezTo>
                <a:cubicBezTo>
                  <a:pt x="4028" y="414"/>
                  <a:pt x="4050" y="424"/>
                  <a:pt x="4077" y="424"/>
                </a:cubicBezTo>
                <a:cubicBezTo>
                  <a:pt x="4099" y="424"/>
                  <a:pt x="4118" y="417"/>
                  <a:pt x="4132" y="404"/>
                </a:cubicBezTo>
                <a:cubicBezTo>
                  <a:pt x="4147" y="390"/>
                  <a:pt x="4156" y="370"/>
                  <a:pt x="4160" y="342"/>
                </a:cubicBezTo>
                <a:close/>
                <a:moveTo>
                  <a:pt x="4478" y="421"/>
                </a:moveTo>
                <a:cubicBezTo>
                  <a:pt x="4457" y="439"/>
                  <a:pt x="4437" y="451"/>
                  <a:pt x="4418" y="459"/>
                </a:cubicBezTo>
                <a:cubicBezTo>
                  <a:pt x="4399" y="466"/>
                  <a:pt x="4378" y="469"/>
                  <a:pt x="4356" y="469"/>
                </a:cubicBezTo>
                <a:cubicBezTo>
                  <a:pt x="4320" y="469"/>
                  <a:pt x="4292" y="461"/>
                  <a:pt x="4272" y="443"/>
                </a:cubicBezTo>
                <a:cubicBezTo>
                  <a:pt x="4253" y="425"/>
                  <a:pt x="4243" y="403"/>
                  <a:pt x="4243" y="375"/>
                </a:cubicBezTo>
                <a:cubicBezTo>
                  <a:pt x="4243" y="359"/>
                  <a:pt x="4247" y="345"/>
                  <a:pt x="4254" y="331"/>
                </a:cubicBezTo>
                <a:cubicBezTo>
                  <a:pt x="4262" y="318"/>
                  <a:pt x="4271" y="307"/>
                  <a:pt x="4283" y="299"/>
                </a:cubicBezTo>
                <a:cubicBezTo>
                  <a:pt x="4295" y="291"/>
                  <a:pt x="4308" y="285"/>
                  <a:pt x="4323" y="281"/>
                </a:cubicBezTo>
                <a:cubicBezTo>
                  <a:pt x="4334" y="278"/>
                  <a:pt x="4351" y="275"/>
                  <a:pt x="4373" y="273"/>
                </a:cubicBezTo>
                <a:cubicBezTo>
                  <a:pt x="4418" y="267"/>
                  <a:pt x="4452" y="261"/>
                  <a:pt x="4473" y="254"/>
                </a:cubicBezTo>
                <a:cubicBezTo>
                  <a:pt x="4473" y="246"/>
                  <a:pt x="4473" y="241"/>
                  <a:pt x="4473" y="239"/>
                </a:cubicBezTo>
                <a:cubicBezTo>
                  <a:pt x="4473" y="216"/>
                  <a:pt x="4468" y="200"/>
                  <a:pt x="4457" y="191"/>
                </a:cubicBezTo>
                <a:cubicBezTo>
                  <a:pt x="4443" y="179"/>
                  <a:pt x="4422" y="172"/>
                  <a:pt x="4394" y="172"/>
                </a:cubicBezTo>
                <a:cubicBezTo>
                  <a:pt x="4367" y="172"/>
                  <a:pt x="4348" y="177"/>
                  <a:pt x="4335" y="186"/>
                </a:cubicBezTo>
                <a:cubicBezTo>
                  <a:pt x="4323" y="195"/>
                  <a:pt x="4313" y="212"/>
                  <a:pt x="4307" y="235"/>
                </a:cubicBezTo>
                <a:lnTo>
                  <a:pt x="4253" y="228"/>
                </a:lnTo>
                <a:cubicBezTo>
                  <a:pt x="4258" y="204"/>
                  <a:pt x="4266" y="185"/>
                  <a:pt x="4277" y="171"/>
                </a:cubicBezTo>
                <a:cubicBezTo>
                  <a:pt x="4289" y="156"/>
                  <a:pt x="4305" y="145"/>
                  <a:pt x="4327" y="138"/>
                </a:cubicBezTo>
                <a:cubicBezTo>
                  <a:pt x="4348" y="130"/>
                  <a:pt x="4373" y="126"/>
                  <a:pt x="4402" y="126"/>
                </a:cubicBezTo>
                <a:cubicBezTo>
                  <a:pt x="4430" y="126"/>
                  <a:pt x="4453" y="129"/>
                  <a:pt x="4471" y="136"/>
                </a:cubicBezTo>
                <a:cubicBezTo>
                  <a:pt x="4488" y="143"/>
                  <a:pt x="4501" y="151"/>
                  <a:pt x="4509" y="161"/>
                </a:cubicBezTo>
                <a:cubicBezTo>
                  <a:pt x="4518" y="171"/>
                  <a:pt x="4524" y="184"/>
                  <a:pt x="4527" y="199"/>
                </a:cubicBezTo>
                <a:cubicBezTo>
                  <a:pt x="4529" y="208"/>
                  <a:pt x="4530" y="226"/>
                  <a:pt x="4530" y="250"/>
                </a:cubicBezTo>
                <a:lnTo>
                  <a:pt x="4530" y="324"/>
                </a:lnTo>
                <a:cubicBezTo>
                  <a:pt x="4530" y="376"/>
                  <a:pt x="4531" y="409"/>
                  <a:pt x="4533" y="423"/>
                </a:cubicBezTo>
                <a:cubicBezTo>
                  <a:pt x="4535" y="437"/>
                  <a:pt x="4540" y="450"/>
                  <a:pt x="4547" y="462"/>
                </a:cubicBezTo>
                <a:lnTo>
                  <a:pt x="4488" y="462"/>
                </a:lnTo>
                <a:cubicBezTo>
                  <a:pt x="4483" y="451"/>
                  <a:pt x="4479" y="437"/>
                  <a:pt x="4478" y="421"/>
                </a:cubicBezTo>
                <a:close/>
                <a:moveTo>
                  <a:pt x="4473" y="297"/>
                </a:moveTo>
                <a:cubicBezTo>
                  <a:pt x="4453" y="306"/>
                  <a:pt x="4422" y="313"/>
                  <a:pt x="4382" y="318"/>
                </a:cubicBezTo>
                <a:cubicBezTo>
                  <a:pt x="4359" y="322"/>
                  <a:pt x="4342" y="325"/>
                  <a:pt x="4333" y="329"/>
                </a:cubicBezTo>
                <a:cubicBezTo>
                  <a:pt x="4323" y="334"/>
                  <a:pt x="4316" y="340"/>
                  <a:pt x="4311" y="347"/>
                </a:cubicBezTo>
                <a:cubicBezTo>
                  <a:pt x="4306" y="355"/>
                  <a:pt x="4303" y="364"/>
                  <a:pt x="4303" y="374"/>
                </a:cubicBezTo>
                <a:cubicBezTo>
                  <a:pt x="4303" y="389"/>
                  <a:pt x="4309" y="401"/>
                  <a:pt x="4320" y="411"/>
                </a:cubicBezTo>
                <a:cubicBezTo>
                  <a:pt x="4331" y="421"/>
                  <a:pt x="4348" y="426"/>
                  <a:pt x="4369" y="426"/>
                </a:cubicBezTo>
                <a:cubicBezTo>
                  <a:pt x="4391" y="426"/>
                  <a:pt x="4410" y="421"/>
                  <a:pt x="4427" y="412"/>
                </a:cubicBezTo>
                <a:cubicBezTo>
                  <a:pt x="4444" y="402"/>
                  <a:pt x="4456" y="389"/>
                  <a:pt x="4464" y="373"/>
                </a:cubicBezTo>
                <a:cubicBezTo>
                  <a:pt x="4470" y="361"/>
                  <a:pt x="4473" y="342"/>
                  <a:pt x="4473" y="318"/>
                </a:cubicBezTo>
                <a:lnTo>
                  <a:pt x="4473" y="297"/>
                </a:lnTo>
                <a:close/>
                <a:moveTo>
                  <a:pt x="4616" y="133"/>
                </a:moveTo>
                <a:lnTo>
                  <a:pt x="4671" y="133"/>
                </a:lnTo>
                <a:lnTo>
                  <a:pt x="4671" y="384"/>
                </a:lnTo>
                <a:lnTo>
                  <a:pt x="4827" y="133"/>
                </a:lnTo>
                <a:lnTo>
                  <a:pt x="4887" y="133"/>
                </a:lnTo>
                <a:lnTo>
                  <a:pt x="4887" y="462"/>
                </a:lnTo>
                <a:lnTo>
                  <a:pt x="4831" y="462"/>
                </a:lnTo>
                <a:lnTo>
                  <a:pt x="4831" y="213"/>
                </a:lnTo>
                <a:lnTo>
                  <a:pt x="4676" y="462"/>
                </a:lnTo>
                <a:lnTo>
                  <a:pt x="4616" y="462"/>
                </a:lnTo>
                <a:lnTo>
                  <a:pt x="4616" y="133"/>
                </a:lnTo>
                <a:close/>
                <a:moveTo>
                  <a:pt x="4809" y="11"/>
                </a:moveTo>
                <a:lnTo>
                  <a:pt x="4847" y="11"/>
                </a:lnTo>
                <a:cubicBezTo>
                  <a:pt x="4844" y="37"/>
                  <a:pt x="4834" y="57"/>
                  <a:pt x="4818" y="71"/>
                </a:cubicBezTo>
                <a:cubicBezTo>
                  <a:pt x="4802" y="85"/>
                  <a:pt x="4781" y="92"/>
                  <a:pt x="4755" y="92"/>
                </a:cubicBezTo>
                <a:cubicBezTo>
                  <a:pt x="4728" y="92"/>
                  <a:pt x="4707" y="85"/>
                  <a:pt x="4691" y="71"/>
                </a:cubicBezTo>
                <a:cubicBezTo>
                  <a:pt x="4676" y="57"/>
                  <a:pt x="4666" y="37"/>
                  <a:pt x="4663" y="11"/>
                </a:cubicBezTo>
                <a:lnTo>
                  <a:pt x="4701" y="11"/>
                </a:lnTo>
                <a:cubicBezTo>
                  <a:pt x="4704" y="25"/>
                  <a:pt x="4710" y="36"/>
                  <a:pt x="4718" y="43"/>
                </a:cubicBezTo>
                <a:cubicBezTo>
                  <a:pt x="4727" y="50"/>
                  <a:pt x="4739" y="54"/>
                  <a:pt x="4753" y="54"/>
                </a:cubicBezTo>
                <a:cubicBezTo>
                  <a:pt x="4770" y="54"/>
                  <a:pt x="4783" y="50"/>
                  <a:pt x="4791" y="43"/>
                </a:cubicBezTo>
                <a:cubicBezTo>
                  <a:pt x="4800" y="37"/>
                  <a:pt x="4806" y="26"/>
                  <a:pt x="4809" y="11"/>
                </a:cubicBezTo>
                <a:close/>
                <a:moveTo>
                  <a:pt x="4941" y="133"/>
                </a:moveTo>
                <a:lnTo>
                  <a:pt x="5208" y="133"/>
                </a:lnTo>
                <a:lnTo>
                  <a:pt x="5208" y="179"/>
                </a:lnTo>
                <a:lnTo>
                  <a:pt x="5102" y="179"/>
                </a:lnTo>
                <a:lnTo>
                  <a:pt x="5102" y="462"/>
                </a:lnTo>
                <a:lnTo>
                  <a:pt x="5046" y="462"/>
                </a:lnTo>
                <a:lnTo>
                  <a:pt x="5046" y="179"/>
                </a:lnTo>
                <a:lnTo>
                  <a:pt x="4941" y="179"/>
                </a:lnTo>
                <a:lnTo>
                  <a:pt x="4941" y="133"/>
                </a:lnTo>
                <a:close/>
                <a:moveTo>
                  <a:pt x="5479" y="356"/>
                </a:moveTo>
                <a:lnTo>
                  <a:pt x="5537" y="363"/>
                </a:lnTo>
                <a:cubicBezTo>
                  <a:pt x="5528" y="397"/>
                  <a:pt x="5511" y="423"/>
                  <a:pt x="5486" y="442"/>
                </a:cubicBezTo>
                <a:cubicBezTo>
                  <a:pt x="5462" y="460"/>
                  <a:pt x="5430" y="469"/>
                  <a:pt x="5392" y="469"/>
                </a:cubicBezTo>
                <a:cubicBezTo>
                  <a:pt x="5344" y="469"/>
                  <a:pt x="5306" y="455"/>
                  <a:pt x="5278" y="425"/>
                </a:cubicBezTo>
                <a:cubicBezTo>
                  <a:pt x="5250" y="396"/>
                  <a:pt x="5236" y="354"/>
                  <a:pt x="5236" y="300"/>
                </a:cubicBezTo>
                <a:cubicBezTo>
                  <a:pt x="5236" y="245"/>
                  <a:pt x="5250" y="202"/>
                  <a:pt x="5278" y="172"/>
                </a:cubicBezTo>
                <a:cubicBezTo>
                  <a:pt x="5307" y="141"/>
                  <a:pt x="5344" y="126"/>
                  <a:pt x="5389" y="126"/>
                </a:cubicBezTo>
                <a:cubicBezTo>
                  <a:pt x="5433" y="126"/>
                  <a:pt x="5469" y="141"/>
                  <a:pt x="5497" y="171"/>
                </a:cubicBezTo>
                <a:cubicBezTo>
                  <a:pt x="5525" y="201"/>
                  <a:pt x="5538" y="243"/>
                  <a:pt x="5538" y="297"/>
                </a:cubicBezTo>
                <a:cubicBezTo>
                  <a:pt x="5538" y="300"/>
                  <a:pt x="5538" y="305"/>
                  <a:pt x="5538" y="312"/>
                </a:cubicBezTo>
                <a:lnTo>
                  <a:pt x="5293" y="312"/>
                </a:lnTo>
                <a:cubicBezTo>
                  <a:pt x="5295" y="348"/>
                  <a:pt x="5305" y="376"/>
                  <a:pt x="5323" y="395"/>
                </a:cubicBezTo>
                <a:cubicBezTo>
                  <a:pt x="5342" y="414"/>
                  <a:pt x="5365" y="424"/>
                  <a:pt x="5392" y="424"/>
                </a:cubicBezTo>
                <a:cubicBezTo>
                  <a:pt x="5413" y="424"/>
                  <a:pt x="5430" y="418"/>
                  <a:pt x="5444" y="408"/>
                </a:cubicBezTo>
                <a:cubicBezTo>
                  <a:pt x="5459" y="397"/>
                  <a:pt x="5470" y="380"/>
                  <a:pt x="5479" y="356"/>
                </a:cubicBezTo>
                <a:close/>
                <a:moveTo>
                  <a:pt x="5296" y="266"/>
                </a:moveTo>
                <a:lnTo>
                  <a:pt x="5479" y="266"/>
                </a:lnTo>
                <a:cubicBezTo>
                  <a:pt x="5477" y="239"/>
                  <a:pt x="5470" y="218"/>
                  <a:pt x="5458" y="204"/>
                </a:cubicBezTo>
                <a:cubicBezTo>
                  <a:pt x="5441" y="182"/>
                  <a:pt x="5418" y="172"/>
                  <a:pt x="5389" y="172"/>
                </a:cubicBezTo>
                <a:cubicBezTo>
                  <a:pt x="5364" y="172"/>
                  <a:pt x="5342" y="180"/>
                  <a:pt x="5325" y="197"/>
                </a:cubicBezTo>
                <a:cubicBezTo>
                  <a:pt x="5307" y="215"/>
                  <a:pt x="5298" y="237"/>
                  <a:pt x="5296" y="266"/>
                </a:cubicBezTo>
                <a:close/>
                <a:moveTo>
                  <a:pt x="5741" y="462"/>
                </a:moveTo>
                <a:lnTo>
                  <a:pt x="5915" y="8"/>
                </a:lnTo>
                <a:lnTo>
                  <a:pt x="5981" y="8"/>
                </a:lnTo>
                <a:lnTo>
                  <a:pt x="6166" y="462"/>
                </a:lnTo>
                <a:lnTo>
                  <a:pt x="6098" y="462"/>
                </a:lnTo>
                <a:lnTo>
                  <a:pt x="6045" y="325"/>
                </a:lnTo>
                <a:lnTo>
                  <a:pt x="5854" y="325"/>
                </a:lnTo>
                <a:lnTo>
                  <a:pt x="5805" y="462"/>
                </a:lnTo>
                <a:lnTo>
                  <a:pt x="5741" y="462"/>
                </a:lnTo>
                <a:close/>
                <a:moveTo>
                  <a:pt x="5872" y="276"/>
                </a:moveTo>
                <a:lnTo>
                  <a:pt x="6026" y="276"/>
                </a:lnTo>
                <a:lnTo>
                  <a:pt x="5979" y="150"/>
                </a:lnTo>
                <a:cubicBezTo>
                  <a:pt x="5965" y="111"/>
                  <a:pt x="5954" y="80"/>
                  <a:pt x="5946" y="55"/>
                </a:cubicBezTo>
                <a:cubicBezTo>
                  <a:pt x="5940" y="84"/>
                  <a:pt x="5932" y="114"/>
                  <a:pt x="5921" y="142"/>
                </a:cubicBezTo>
                <a:lnTo>
                  <a:pt x="5872" y="276"/>
                </a:lnTo>
                <a:close/>
                <a:moveTo>
                  <a:pt x="6182" y="241"/>
                </a:moveTo>
                <a:cubicBezTo>
                  <a:pt x="6182" y="166"/>
                  <a:pt x="6202" y="107"/>
                  <a:pt x="6243" y="64"/>
                </a:cubicBezTo>
                <a:cubicBezTo>
                  <a:pt x="6283" y="21"/>
                  <a:pt x="6335" y="0"/>
                  <a:pt x="6400" y="0"/>
                </a:cubicBezTo>
                <a:cubicBezTo>
                  <a:pt x="6442" y="0"/>
                  <a:pt x="6479" y="10"/>
                  <a:pt x="6513" y="30"/>
                </a:cubicBezTo>
                <a:cubicBezTo>
                  <a:pt x="6547" y="50"/>
                  <a:pt x="6572" y="78"/>
                  <a:pt x="6590" y="114"/>
                </a:cubicBezTo>
                <a:cubicBezTo>
                  <a:pt x="6608" y="150"/>
                  <a:pt x="6617" y="191"/>
                  <a:pt x="6617" y="236"/>
                </a:cubicBezTo>
                <a:cubicBezTo>
                  <a:pt x="6617" y="282"/>
                  <a:pt x="6607" y="323"/>
                  <a:pt x="6589" y="360"/>
                </a:cubicBezTo>
                <a:cubicBezTo>
                  <a:pt x="6570" y="396"/>
                  <a:pt x="6544" y="423"/>
                  <a:pt x="6510" y="442"/>
                </a:cubicBezTo>
                <a:cubicBezTo>
                  <a:pt x="6476" y="461"/>
                  <a:pt x="6439" y="470"/>
                  <a:pt x="6399" y="470"/>
                </a:cubicBezTo>
                <a:cubicBezTo>
                  <a:pt x="6356" y="470"/>
                  <a:pt x="6318" y="460"/>
                  <a:pt x="6284" y="439"/>
                </a:cubicBezTo>
                <a:cubicBezTo>
                  <a:pt x="6251" y="418"/>
                  <a:pt x="6225" y="390"/>
                  <a:pt x="6208" y="355"/>
                </a:cubicBezTo>
                <a:cubicBezTo>
                  <a:pt x="6190" y="319"/>
                  <a:pt x="6182" y="281"/>
                  <a:pt x="6182" y="241"/>
                </a:cubicBezTo>
                <a:close/>
                <a:moveTo>
                  <a:pt x="6244" y="242"/>
                </a:moveTo>
                <a:cubicBezTo>
                  <a:pt x="6244" y="297"/>
                  <a:pt x="6259" y="340"/>
                  <a:pt x="6288" y="371"/>
                </a:cubicBezTo>
                <a:cubicBezTo>
                  <a:pt x="6318" y="403"/>
                  <a:pt x="6354" y="419"/>
                  <a:pt x="6399" y="419"/>
                </a:cubicBezTo>
                <a:cubicBezTo>
                  <a:pt x="6444" y="419"/>
                  <a:pt x="6481" y="403"/>
                  <a:pt x="6511" y="371"/>
                </a:cubicBezTo>
                <a:cubicBezTo>
                  <a:pt x="6540" y="339"/>
                  <a:pt x="6554" y="294"/>
                  <a:pt x="6554" y="236"/>
                </a:cubicBezTo>
                <a:cubicBezTo>
                  <a:pt x="6554" y="199"/>
                  <a:pt x="6548" y="167"/>
                  <a:pt x="6536" y="139"/>
                </a:cubicBezTo>
                <a:cubicBezTo>
                  <a:pt x="6523" y="112"/>
                  <a:pt x="6505" y="90"/>
                  <a:pt x="6481" y="75"/>
                </a:cubicBezTo>
                <a:cubicBezTo>
                  <a:pt x="6457" y="60"/>
                  <a:pt x="6430" y="52"/>
                  <a:pt x="6400" y="52"/>
                </a:cubicBezTo>
                <a:cubicBezTo>
                  <a:pt x="6357" y="52"/>
                  <a:pt x="6321" y="67"/>
                  <a:pt x="6290" y="96"/>
                </a:cubicBezTo>
                <a:cubicBezTo>
                  <a:pt x="6259" y="125"/>
                  <a:pt x="6244" y="174"/>
                  <a:pt x="6244" y="242"/>
                </a:cubicBezTo>
                <a:close/>
                <a:moveTo>
                  <a:pt x="6872" y="8"/>
                </a:moveTo>
                <a:lnTo>
                  <a:pt x="6926" y="8"/>
                </a:lnTo>
                <a:lnTo>
                  <a:pt x="6926" y="368"/>
                </a:lnTo>
                <a:lnTo>
                  <a:pt x="7168" y="8"/>
                </a:lnTo>
                <a:lnTo>
                  <a:pt x="7228" y="8"/>
                </a:lnTo>
                <a:lnTo>
                  <a:pt x="7228" y="462"/>
                </a:lnTo>
                <a:lnTo>
                  <a:pt x="7173" y="462"/>
                </a:lnTo>
                <a:lnTo>
                  <a:pt x="7173" y="103"/>
                </a:lnTo>
                <a:lnTo>
                  <a:pt x="6932" y="462"/>
                </a:lnTo>
                <a:lnTo>
                  <a:pt x="6872" y="462"/>
                </a:lnTo>
                <a:lnTo>
                  <a:pt x="6872" y="8"/>
                </a:lnTo>
                <a:close/>
                <a:moveTo>
                  <a:pt x="7309" y="241"/>
                </a:moveTo>
                <a:cubicBezTo>
                  <a:pt x="7309" y="166"/>
                  <a:pt x="7329" y="107"/>
                  <a:pt x="7369" y="64"/>
                </a:cubicBezTo>
                <a:cubicBezTo>
                  <a:pt x="7410" y="21"/>
                  <a:pt x="7462" y="0"/>
                  <a:pt x="7526" y="0"/>
                </a:cubicBezTo>
                <a:cubicBezTo>
                  <a:pt x="7568" y="0"/>
                  <a:pt x="7606" y="10"/>
                  <a:pt x="7640" y="30"/>
                </a:cubicBezTo>
                <a:cubicBezTo>
                  <a:pt x="7674" y="50"/>
                  <a:pt x="7699" y="78"/>
                  <a:pt x="7717" y="114"/>
                </a:cubicBezTo>
                <a:cubicBezTo>
                  <a:pt x="7735" y="150"/>
                  <a:pt x="7744" y="191"/>
                  <a:pt x="7744" y="236"/>
                </a:cubicBezTo>
                <a:cubicBezTo>
                  <a:pt x="7744" y="282"/>
                  <a:pt x="7734" y="323"/>
                  <a:pt x="7716" y="360"/>
                </a:cubicBezTo>
                <a:cubicBezTo>
                  <a:pt x="7697" y="396"/>
                  <a:pt x="7671" y="423"/>
                  <a:pt x="7637" y="442"/>
                </a:cubicBezTo>
                <a:cubicBezTo>
                  <a:pt x="7602" y="461"/>
                  <a:pt x="7565" y="470"/>
                  <a:pt x="7526" y="470"/>
                </a:cubicBezTo>
                <a:cubicBezTo>
                  <a:pt x="7483" y="470"/>
                  <a:pt x="7445" y="460"/>
                  <a:pt x="7411" y="439"/>
                </a:cubicBezTo>
                <a:cubicBezTo>
                  <a:pt x="7378" y="418"/>
                  <a:pt x="7352" y="390"/>
                  <a:pt x="7335" y="355"/>
                </a:cubicBezTo>
                <a:cubicBezTo>
                  <a:pt x="7317" y="319"/>
                  <a:pt x="7309" y="281"/>
                  <a:pt x="7309" y="241"/>
                </a:cubicBezTo>
                <a:close/>
                <a:moveTo>
                  <a:pt x="7371" y="242"/>
                </a:moveTo>
                <a:cubicBezTo>
                  <a:pt x="7371" y="297"/>
                  <a:pt x="7385" y="340"/>
                  <a:pt x="7415" y="371"/>
                </a:cubicBezTo>
                <a:cubicBezTo>
                  <a:pt x="7444" y="403"/>
                  <a:pt x="7481" y="419"/>
                  <a:pt x="7526" y="419"/>
                </a:cubicBezTo>
                <a:cubicBezTo>
                  <a:pt x="7571" y="419"/>
                  <a:pt x="7608" y="403"/>
                  <a:pt x="7637" y="371"/>
                </a:cubicBezTo>
                <a:cubicBezTo>
                  <a:pt x="7667" y="339"/>
                  <a:pt x="7681" y="294"/>
                  <a:pt x="7681" y="236"/>
                </a:cubicBezTo>
                <a:cubicBezTo>
                  <a:pt x="7681" y="199"/>
                  <a:pt x="7675" y="167"/>
                  <a:pt x="7663" y="139"/>
                </a:cubicBezTo>
                <a:cubicBezTo>
                  <a:pt x="7650" y="112"/>
                  <a:pt x="7632" y="90"/>
                  <a:pt x="7608" y="75"/>
                </a:cubicBezTo>
                <a:cubicBezTo>
                  <a:pt x="7584" y="60"/>
                  <a:pt x="7557" y="52"/>
                  <a:pt x="7527" y="52"/>
                </a:cubicBezTo>
                <a:cubicBezTo>
                  <a:pt x="7484" y="52"/>
                  <a:pt x="7447" y="67"/>
                  <a:pt x="7417" y="96"/>
                </a:cubicBezTo>
                <a:cubicBezTo>
                  <a:pt x="7386" y="125"/>
                  <a:pt x="7371" y="174"/>
                  <a:pt x="7371" y="242"/>
                </a:cubicBezTo>
                <a:close/>
                <a:moveTo>
                  <a:pt x="7802" y="241"/>
                </a:moveTo>
                <a:cubicBezTo>
                  <a:pt x="7802" y="166"/>
                  <a:pt x="7823" y="107"/>
                  <a:pt x="7863" y="64"/>
                </a:cubicBezTo>
                <a:cubicBezTo>
                  <a:pt x="7904" y="21"/>
                  <a:pt x="7956" y="0"/>
                  <a:pt x="8020" y="0"/>
                </a:cubicBezTo>
                <a:cubicBezTo>
                  <a:pt x="8062" y="0"/>
                  <a:pt x="8100" y="10"/>
                  <a:pt x="8134" y="30"/>
                </a:cubicBezTo>
                <a:cubicBezTo>
                  <a:pt x="8167" y="50"/>
                  <a:pt x="8193" y="78"/>
                  <a:pt x="8211" y="114"/>
                </a:cubicBezTo>
                <a:cubicBezTo>
                  <a:pt x="8229" y="150"/>
                  <a:pt x="8237" y="191"/>
                  <a:pt x="8237" y="236"/>
                </a:cubicBezTo>
                <a:cubicBezTo>
                  <a:pt x="8237" y="282"/>
                  <a:pt x="8228" y="323"/>
                  <a:pt x="8209" y="360"/>
                </a:cubicBezTo>
                <a:cubicBezTo>
                  <a:pt x="8191" y="396"/>
                  <a:pt x="8165" y="423"/>
                  <a:pt x="8130" y="442"/>
                </a:cubicBezTo>
                <a:cubicBezTo>
                  <a:pt x="8096" y="461"/>
                  <a:pt x="8059" y="470"/>
                  <a:pt x="8020" y="470"/>
                </a:cubicBezTo>
                <a:cubicBezTo>
                  <a:pt x="7977" y="470"/>
                  <a:pt x="7939" y="460"/>
                  <a:pt x="7905" y="439"/>
                </a:cubicBezTo>
                <a:cubicBezTo>
                  <a:pt x="7871" y="418"/>
                  <a:pt x="7846" y="390"/>
                  <a:pt x="7828" y="355"/>
                </a:cubicBezTo>
                <a:cubicBezTo>
                  <a:pt x="7811" y="319"/>
                  <a:pt x="7802" y="281"/>
                  <a:pt x="7802" y="241"/>
                </a:cubicBezTo>
                <a:close/>
                <a:moveTo>
                  <a:pt x="7865" y="242"/>
                </a:moveTo>
                <a:cubicBezTo>
                  <a:pt x="7865" y="297"/>
                  <a:pt x="7879" y="340"/>
                  <a:pt x="7909" y="371"/>
                </a:cubicBezTo>
                <a:cubicBezTo>
                  <a:pt x="7938" y="403"/>
                  <a:pt x="7975" y="419"/>
                  <a:pt x="8020" y="419"/>
                </a:cubicBezTo>
                <a:cubicBezTo>
                  <a:pt x="8065" y="419"/>
                  <a:pt x="8102" y="403"/>
                  <a:pt x="8131" y="371"/>
                </a:cubicBezTo>
                <a:cubicBezTo>
                  <a:pt x="8161" y="339"/>
                  <a:pt x="8175" y="294"/>
                  <a:pt x="8175" y="236"/>
                </a:cubicBezTo>
                <a:cubicBezTo>
                  <a:pt x="8175" y="199"/>
                  <a:pt x="8169" y="167"/>
                  <a:pt x="8156" y="139"/>
                </a:cubicBezTo>
                <a:cubicBezTo>
                  <a:pt x="8144" y="112"/>
                  <a:pt x="8126" y="90"/>
                  <a:pt x="8102" y="75"/>
                </a:cubicBezTo>
                <a:cubicBezTo>
                  <a:pt x="8078" y="60"/>
                  <a:pt x="8051" y="52"/>
                  <a:pt x="8021" y="52"/>
                </a:cubicBezTo>
                <a:cubicBezTo>
                  <a:pt x="7978" y="52"/>
                  <a:pt x="7941" y="67"/>
                  <a:pt x="7911" y="96"/>
                </a:cubicBezTo>
                <a:cubicBezTo>
                  <a:pt x="7880" y="125"/>
                  <a:pt x="7865" y="174"/>
                  <a:pt x="7865" y="242"/>
                </a:cubicBezTo>
                <a:close/>
                <a:moveTo>
                  <a:pt x="18" y="717"/>
                </a:moveTo>
                <a:lnTo>
                  <a:pt x="375" y="717"/>
                </a:lnTo>
                <a:lnTo>
                  <a:pt x="375" y="1172"/>
                </a:lnTo>
                <a:lnTo>
                  <a:pt x="314" y="1172"/>
                </a:lnTo>
                <a:lnTo>
                  <a:pt x="314" y="771"/>
                </a:lnTo>
                <a:lnTo>
                  <a:pt x="78" y="771"/>
                </a:lnTo>
                <a:lnTo>
                  <a:pt x="78" y="1172"/>
                </a:lnTo>
                <a:lnTo>
                  <a:pt x="18" y="1172"/>
                </a:lnTo>
                <a:lnTo>
                  <a:pt x="18" y="717"/>
                </a:lnTo>
                <a:close/>
                <a:moveTo>
                  <a:pt x="446" y="1007"/>
                </a:moveTo>
                <a:cubicBezTo>
                  <a:pt x="446" y="946"/>
                  <a:pt x="463" y="901"/>
                  <a:pt x="497" y="872"/>
                </a:cubicBezTo>
                <a:cubicBezTo>
                  <a:pt x="525" y="848"/>
                  <a:pt x="559" y="835"/>
                  <a:pt x="600" y="835"/>
                </a:cubicBezTo>
                <a:cubicBezTo>
                  <a:pt x="645" y="835"/>
                  <a:pt x="682" y="850"/>
                  <a:pt x="711" y="880"/>
                </a:cubicBezTo>
                <a:cubicBezTo>
                  <a:pt x="740" y="909"/>
                  <a:pt x="754" y="950"/>
                  <a:pt x="754" y="1002"/>
                </a:cubicBezTo>
                <a:cubicBezTo>
                  <a:pt x="754" y="1045"/>
                  <a:pt x="748" y="1078"/>
                  <a:pt x="735" y="1102"/>
                </a:cubicBezTo>
                <a:cubicBezTo>
                  <a:pt x="723" y="1126"/>
                  <a:pt x="704" y="1145"/>
                  <a:pt x="680" y="1159"/>
                </a:cubicBezTo>
                <a:cubicBezTo>
                  <a:pt x="655" y="1172"/>
                  <a:pt x="629" y="1179"/>
                  <a:pt x="600" y="1179"/>
                </a:cubicBezTo>
                <a:cubicBezTo>
                  <a:pt x="554" y="1179"/>
                  <a:pt x="517" y="1164"/>
                  <a:pt x="488" y="1135"/>
                </a:cubicBezTo>
                <a:cubicBezTo>
                  <a:pt x="460" y="1105"/>
                  <a:pt x="446" y="1063"/>
                  <a:pt x="446" y="1007"/>
                </a:cubicBezTo>
                <a:close/>
                <a:moveTo>
                  <a:pt x="503" y="1007"/>
                </a:moveTo>
                <a:cubicBezTo>
                  <a:pt x="503" y="1049"/>
                  <a:pt x="512" y="1081"/>
                  <a:pt x="530" y="1102"/>
                </a:cubicBezTo>
                <a:cubicBezTo>
                  <a:pt x="549" y="1123"/>
                  <a:pt x="572" y="1133"/>
                  <a:pt x="600" y="1133"/>
                </a:cubicBezTo>
                <a:cubicBezTo>
                  <a:pt x="628" y="1133"/>
                  <a:pt x="651" y="1123"/>
                  <a:pt x="669" y="1102"/>
                </a:cubicBezTo>
                <a:cubicBezTo>
                  <a:pt x="688" y="1081"/>
                  <a:pt x="697" y="1048"/>
                  <a:pt x="697" y="1005"/>
                </a:cubicBezTo>
                <a:cubicBezTo>
                  <a:pt x="697" y="965"/>
                  <a:pt x="688" y="934"/>
                  <a:pt x="669" y="913"/>
                </a:cubicBezTo>
                <a:cubicBezTo>
                  <a:pt x="651" y="892"/>
                  <a:pt x="628" y="882"/>
                  <a:pt x="600" y="882"/>
                </a:cubicBezTo>
                <a:cubicBezTo>
                  <a:pt x="572" y="882"/>
                  <a:pt x="549" y="892"/>
                  <a:pt x="530" y="913"/>
                </a:cubicBezTo>
                <a:cubicBezTo>
                  <a:pt x="512" y="934"/>
                  <a:pt x="503" y="965"/>
                  <a:pt x="503" y="1007"/>
                </a:cubicBezTo>
                <a:close/>
                <a:moveTo>
                  <a:pt x="1035" y="1051"/>
                </a:moveTo>
                <a:lnTo>
                  <a:pt x="1090" y="1059"/>
                </a:lnTo>
                <a:cubicBezTo>
                  <a:pt x="1084" y="1096"/>
                  <a:pt x="1068" y="1126"/>
                  <a:pt x="1044" y="1147"/>
                </a:cubicBezTo>
                <a:cubicBezTo>
                  <a:pt x="1019" y="1168"/>
                  <a:pt x="989" y="1179"/>
                  <a:pt x="953" y="1179"/>
                </a:cubicBezTo>
                <a:cubicBezTo>
                  <a:pt x="908" y="1179"/>
                  <a:pt x="872" y="1164"/>
                  <a:pt x="844" y="1135"/>
                </a:cubicBezTo>
                <a:cubicBezTo>
                  <a:pt x="817" y="1105"/>
                  <a:pt x="803" y="1063"/>
                  <a:pt x="803" y="1008"/>
                </a:cubicBezTo>
                <a:cubicBezTo>
                  <a:pt x="803" y="973"/>
                  <a:pt x="809" y="942"/>
                  <a:pt x="821" y="915"/>
                </a:cubicBezTo>
                <a:cubicBezTo>
                  <a:pt x="833" y="889"/>
                  <a:pt x="851" y="869"/>
                  <a:pt x="875" y="855"/>
                </a:cubicBezTo>
                <a:cubicBezTo>
                  <a:pt x="899" y="842"/>
                  <a:pt x="925" y="835"/>
                  <a:pt x="953" y="835"/>
                </a:cubicBezTo>
                <a:cubicBezTo>
                  <a:pt x="989" y="835"/>
                  <a:pt x="1018" y="844"/>
                  <a:pt x="1041" y="862"/>
                </a:cubicBezTo>
                <a:cubicBezTo>
                  <a:pt x="1064" y="881"/>
                  <a:pt x="1078" y="906"/>
                  <a:pt x="1085" y="939"/>
                </a:cubicBezTo>
                <a:lnTo>
                  <a:pt x="1031" y="948"/>
                </a:lnTo>
                <a:cubicBezTo>
                  <a:pt x="1025" y="926"/>
                  <a:pt x="1016" y="909"/>
                  <a:pt x="1003" y="898"/>
                </a:cubicBezTo>
                <a:cubicBezTo>
                  <a:pt x="990" y="887"/>
                  <a:pt x="974" y="881"/>
                  <a:pt x="955" y="881"/>
                </a:cubicBezTo>
                <a:cubicBezTo>
                  <a:pt x="927" y="881"/>
                  <a:pt x="904" y="891"/>
                  <a:pt x="887" y="911"/>
                </a:cubicBezTo>
                <a:cubicBezTo>
                  <a:pt x="869" y="931"/>
                  <a:pt x="860" y="963"/>
                  <a:pt x="860" y="1007"/>
                </a:cubicBezTo>
                <a:cubicBezTo>
                  <a:pt x="860" y="1051"/>
                  <a:pt x="869" y="1083"/>
                  <a:pt x="886" y="1103"/>
                </a:cubicBezTo>
                <a:cubicBezTo>
                  <a:pt x="903" y="1123"/>
                  <a:pt x="925" y="1133"/>
                  <a:pt x="952" y="1133"/>
                </a:cubicBezTo>
                <a:cubicBezTo>
                  <a:pt x="974" y="1133"/>
                  <a:pt x="992" y="1126"/>
                  <a:pt x="1007" y="1113"/>
                </a:cubicBezTo>
                <a:cubicBezTo>
                  <a:pt x="1022" y="1100"/>
                  <a:pt x="1031" y="1079"/>
                  <a:pt x="1035" y="1051"/>
                </a:cubicBezTo>
                <a:close/>
                <a:moveTo>
                  <a:pt x="1123" y="1007"/>
                </a:moveTo>
                <a:cubicBezTo>
                  <a:pt x="1123" y="946"/>
                  <a:pt x="1140" y="901"/>
                  <a:pt x="1174" y="872"/>
                </a:cubicBezTo>
                <a:cubicBezTo>
                  <a:pt x="1203" y="848"/>
                  <a:pt x="1237" y="835"/>
                  <a:pt x="1278" y="835"/>
                </a:cubicBezTo>
                <a:cubicBezTo>
                  <a:pt x="1323" y="835"/>
                  <a:pt x="1360" y="850"/>
                  <a:pt x="1389" y="880"/>
                </a:cubicBezTo>
                <a:cubicBezTo>
                  <a:pt x="1418" y="909"/>
                  <a:pt x="1432" y="950"/>
                  <a:pt x="1432" y="1002"/>
                </a:cubicBezTo>
                <a:cubicBezTo>
                  <a:pt x="1432" y="1045"/>
                  <a:pt x="1426" y="1078"/>
                  <a:pt x="1413" y="1102"/>
                </a:cubicBezTo>
                <a:cubicBezTo>
                  <a:pt x="1400" y="1126"/>
                  <a:pt x="1382" y="1145"/>
                  <a:pt x="1357" y="1159"/>
                </a:cubicBezTo>
                <a:cubicBezTo>
                  <a:pt x="1333" y="1172"/>
                  <a:pt x="1307" y="1179"/>
                  <a:pt x="1278" y="1179"/>
                </a:cubicBezTo>
                <a:cubicBezTo>
                  <a:pt x="1232" y="1179"/>
                  <a:pt x="1195" y="1164"/>
                  <a:pt x="1166" y="1135"/>
                </a:cubicBezTo>
                <a:cubicBezTo>
                  <a:pt x="1138" y="1105"/>
                  <a:pt x="1123" y="1063"/>
                  <a:pt x="1123" y="1007"/>
                </a:cubicBezTo>
                <a:close/>
                <a:moveTo>
                  <a:pt x="1181" y="1007"/>
                </a:moveTo>
                <a:cubicBezTo>
                  <a:pt x="1181" y="1049"/>
                  <a:pt x="1190" y="1081"/>
                  <a:pt x="1208" y="1102"/>
                </a:cubicBezTo>
                <a:cubicBezTo>
                  <a:pt x="1227" y="1123"/>
                  <a:pt x="1250" y="1133"/>
                  <a:pt x="1278" y="1133"/>
                </a:cubicBezTo>
                <a:cubicBezTo>
                  <a:pt x="1306" y="1133"/>
                  <a:pt x="1329" y="1123"/>
                  <a:pt x="1347" y="1102"/>
                </a:cubicBezTo>
                <a:cubicBezTo>
                  <a:pt x="1366" y="1081"/>
                  <a:pt x="1375" y="1048"/>
                  <a:pt x="1375" y="1005"/>
                </a:cubicBezTo>
                <a:cubicBezTo>
                  <a:pt x="1375" y="965"/>
                  <a:pt x="1366" y="934"/>
                  <a:pt x="1347" y="913"/>
                </a:cubicBezTo>
                <a:cubicBezTo>
                  <a:pt x="1329" y="892"/>
                  <a:pt x="1305" y="882"/>
                  <a:pt x="1278" y="882"/>
                </a:cubicBezTo>
                <a:cubicBezTo>
                  <a:pt x="1250" y="882"/>
                  <a:pt x="1227" y="892"/>
                  <a:pt x="1208" y="913"/>
                </a:cubicBezTo>
                <a:cubicBezTo>
                  <a:pt x="1190" y="934"/>
                  <a:pt x="1181" y="965"/>
                  <a:pt x="1181" y="1007"/>
                </a:cubicBezTo>
                <a:close/>
                <a:moveTo>
                  <a:pt x="1738" y="706"/>
                </a:moveTo>
                <a:lnTo>
                  <a:pt x="1787" y="707"/>
                </a:lnTo>
                <a:cubicBezTo>
                  <a:pt x="1785" y="729"/>
                  <a:pt x="1780" y="745"/>
                  <a:pt x="1772" y="753"/>
                </a:cubicBezTo>
                <a:cubicBezTo>
                  <a:pt x="1765" y="762"/>
                  <a:pt x="1755" y="768"/>
                  <a:pt x="1743" y="770"/>
                </a:cubicBezTo>
                <a:cubicBezTo>
                  <a:pt x="1732" y="772"/>
                  <a:pt x="1708" y="774"/>
                  <a:pt x="1674" y="774"/>
                </a:cubicBezTo>
                <a:cubicBezTo>
                  <a:pt x="1628" y="774"/>
                  <a:pt x="1596" y="778"/>
                  <a:pt x="1580" y="787"/>
                </a:cubicBezTo>
                <a:cubicBezTo>
                  <a:pt x="1563" y="796"/>
                  <a:pt x="1551" y="810"/>
                  <a:pt x="1544" y="830"/>
                </a:cubicBezTo>
                <a:cubicBezTo>
                  <a:pt x="1536" y="849"/>
                  <a:pt x="1532" y="874"/>
                  <a:pt x="1532" y="905"/>
                </a:cubicBezTo>
                <a:cubicBezTo>
                  <a:pt x="1546" y="884"/>
                  <a:pt x="1562" y="868"/>
                  <a:pt x="1581" y="858"/>
                </a:cubicBezTo>
                <a:cubicBezTo>
                  <a:pt x="1600" y="848"/>
                  <a:pt x="1621" y="842"/>
                  <a:pt x="1644" y="842"/>
                </a:cubicBezTo>
                <a:cubicBezTo>
                  <a:pt x="1688" y="842"/>
                  <a:pt x="1723" y="857"/>
                  <a:pt x="1752" y="887"/>
                </a:cubicBezTo>
                <a:cubicBezTo>
                  <a:pt x="1780" y="916"/>
                  <a:pt x="1794" y="957"/>
                  <a:pt x="1794" y="1007"/>
                </a:cubicBezTo>
                <a:cubicBezTo>
                  <a:pt x="1794" y="1046"/>
                  <a:pt x="1787" y="1077"/>
                  <a:pt x="1773" y="1102"/>
                </a:cubicBezTo>
                <a:cubicBezTo>
                  <a:pt x="1758" y="1126"/>
                  <a:pt x="1741" y="1145"/>
                  <a:pt x="1722" y="1159"/>
                </a:cubicBezTo>
                <a:cubicBezTo>
                  <a:pt x="1702" y="1172"/>
                  <a:pt x="1676" y="1179"/>
                  <a:pt x="1642" y="1179"/>
                </a:cubicBezTo>
                <a:cubicBezTo>
                  <a:pt x="1603" y="1179"/>
                  <a:pt x="1573" y="1170"/>
                  <a:pt x="1551" y="1152"/>
                </a:cubicBezTo>
                <a:cubicBezTo>
                  <a:pt x="1529" y="1134"/>
                  <a:pt x="1513" y="1111"/>
                  <a:pt x="1501" y="1084"/>
                </a:cubicBezTo>
                <a:cubicBezTo>
                  <a:pt x="1489" y="1056"/>
                  <a:pt x="1484" y="1007"/>
                  <a:pt x="1484" y="938"/>
                </a:cubicBezTo>
                <a:cubicBezTo>
                  <a:pt x="1484" y="851"/>
                  <a:pt x="1498" y="793"/>
                  <a:pt x="1528" y="762"/>
                </a:cubicBezTo>
                <a:cubicBezTo>
                  <a:pt x="1557" y="732"/>
                  <a:pt x="1602" y="717"/>
                  <a:pt x="1663" y="717"/>
                </a:cubicBezTo>
                <a:cubicBezTo>
                  <a:pt x="1701" y="717"/>
                  <a:pt x="1723" y="717"/>
                  <a:pt x="1728" y="715"/>
                </a:cubicBezTo>
                <a:cubicBezTo>
                  <a:pt x="1733" y="714"/>
                  <a:pt x="1736" y="711"/>
                  <a:pt x="1738" y="706"/>
                </a:cubicBezTo>
                <a:close/>
                <a:moveTo>
                  <a:pt x="1736" y="1006"/>
                </a:moveTo>
                <a:cubicBezTo>
                  <a:pt x="1736" y="971"/>
                  <a:pt x="1728" y="943"/>
                  <a:pt x="1711" y="921"/>
                </a:cubicBezTo>
                <a:cubicBezTo>
                  <a:pt x="1695" y="900"/>
                  <a:pt x="1672" y="889"/>
                  <a:pt x="1643" y="889"/>
                </a:cubicBezTo>
                <a:cubicBezTo>
                  <a:pt x="1612" y="889"/>
                  <a:pt x="1588" y="900"/>
                  <a:pt x="1572" y="923"/>
                </a:cubicBezTo>
                <a:cubicBezTo>
                  <a:pt x="1555" y="946"/>
                  <a:pt x="1546" y="977"/>
                  <a:pt x="1546" y="1016"/>
                </a:cubicBezTo>
                <a:cubicBezTo>
                  <a:pt x="1546" y="1054"/>
                  <a:pt x="1556" y="1083"/>
                  <a:pt x="1574" y="1103"/>
                </a:cubicBezTo>
                <a:cubicBezTo>
                  <a:pt x="1593" y="1124"/>
                  <a:pt x="1615" y="1134"/>
                  <a:pt x="1642" y="1134"/>
                </a:cubicBezTo>
                <a:cubicBezTo>
                  <a:pt x="1670" y="1134"/>
                  <a:pt x="1693" y="1122"/>
                  <a:pt x="1710" y="1099"/>
                </a:cubicBezTo>
                <a:cubicBezTo>
                  <a:pt x="1727" y="1075"/>
                  <a:pt x="1736" y="1044"/>
                  <a:pt x="1736" y="1006"/>
                </a:cubicBezTo>
                <a:close/>
                <a:moveTo>
                  <a:pt x="1861" y="842"/>
                </a:moveTo>
                <a:lnTo>
                  <a:pt x="1917" y="842"/>
                </a:lnTo>
                <a:lnTo>
                  <a:pt x="1917" y="1094"/>
                </a:lnTo>
                <a:lnTo>
                  <a:pt x="2072" y="842"/>
                </a:lnTo>
                <a:lnTo>
                  <a:pt x="2132" y="842"/>
                </a:lnTo>
                <a:lnTo>
                  <a:pt x="2132" y="1172"/>
                </a:lnTo>
                <a:lnTo>
                  <a:pt x="2077" y="1172"/>
                </a:lnTo>
                <a:lnTo>
                  <a:pt x="2077" y="922"/>
                </a:lnTo>
                <a:lnTo>
                  <a:pt x="1922" y="1172"/>
                </a:lnTo>
                <a:lnTo>
                  <a:pt x="1861" y="1172"/>
                </a:lnTo>
                <a:lnTo>
                  <a:pt x="1861" y="842"/>
                </a:lnTo>
                <a:close/>
                <a:moveTo>
                  <a:pt x="2476" y="842"/>
                </a:moveTo>
                <a:lnTo>
                  <a:pt x="2476" y="1172"/>
                </a:lnTo>
                <a:lnTo>
                  <a:pt x="2420" y="1172"/>
                </a:lnTo>
                <a:lnTo>
                  <a:pt x="2420" y="1044"/>
                </a:lnTo>
                <a:lnTo>
                  <a:pt x="2388" y="1044"/>
                </a:lnTo>
                <a:cubicBezTo>
                  <a:pt x="2368" y="1044"/>
                  <a:pt x="2354" y="1046"/>
                  <a:pt x="2344" y="1051"/>
                </a:cubicBezTo>
                <a:cubicBezTo>
                  <a:pt x="2334" y="1057"/>
                  <a:pt x="2320" y="1073"/>
                  <a:pt x="2302" y="1100"/>
                </a:cubicBezTo>
                <a:lnTo>
                  <a:pt x="2253" y="1172"/>
                </a:lnTo>
                <a:lnTo>
                  <a:pt x="2183" y="1172"/>
                </a:lnTo>
                <a:lnTo>
                  <a:pt x="2244" y="1083"/>
                </a:lnTo>
                <a:cubicBezTo>
                  <a:pt x="2262" y="1056"/>
                  <a:pt x="2280" y="1041"/>
                  <a:pt x="2299" y="1038"/>
                </a:cubicBezTo>
                <a:cubicBezTo>
                  <a:pt x="2267" y="1033"/>
                  <a:pt x="2243" y="1022"/>
                  <a:pt x="2228" y="1003"/>
                </a:cubicBezTo>
                <a:cubicBezTo>
                  <a:pt x="2212" y="984"/>
                  <a:pt x="2205" y="963"/>
                  <a:pt x="2205" y="939"/>
                </a:cubicBezTo>
                <a:cubicBezTo>
                  <a:pt x="2205" y="910"/>
                  <a:pt x="2215" y="887"/>
                  <a:pt x="2235" y="869"/>
                </a:cubicBezTo>
                <a:cubicBezTo>
                  <a:pt x="2255" y="851"/>
                  <a:pt x="2284" y="842"/>
                  <a:pt x="2323" y="842"/>
                </a:cubicBezTo>
                <a:lnTo>
                  <a:pt x="2476" y="842"/>
                </a:lnTo>
                <a:close/>
                <a:moveTo>
                  <a:pt x="2420" y="889"/>
                </a:moveTo>
                <a:lnTo>
                  <a:pt x="2340" y="889"/>
                </a:lnTo>
                <a:cubicBezTo>
                  <a:pt x="2307" y="889"/>
                  <a:pt x="2286" y="894"/>
                  <a:pt x="2276" y="904"/>
                </a:cubicBezTo>
                <a:cubicBezTo>
                  <a:pt x="2267" y="915"/>
                  <a:pt x="2262" y="927"/>
                  <a:pt x="2262" y="941"/>
                </a:cubicBezTo>
                <a:cubicBezTo>
                  <a:pt x="2262" y="960"/>
                  <a:pt x="2269" y="975"/>
                  <a:pt x="2283" y="984"/>
                </a:cubicBezTo>
                <a:cubicBezTo>
                  <a:pt x="2297" y="993"/>
                  <a:pt x="2322" y="998"/>
                  <a:pt x="2358" y="998"/>
                </a:cubicBezTo>
                <a:lnTo>
                  <a:pt x="2420" y="998"/>
                </a:lnTo>
                <a:lnTo>
                  <a:pt x="2420" y="8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Freeform 18"/>
          <p:cNvSpPr>
            <a:spLocks noEditPoints="1"/>
          </p:cNvSpPr>
          <p:nvPr/>
        </p:nvSpPr>
        <p:spPr bwMode="auto">
          <a:xfrm>
            <a:off x="2854325" y="3914776"/>
            <a:ext cx="2327275" cy="352425"/>
          </a:xfrm>
          <a:custGeom>
            <a:avLst/>
            <a:gdLst>
              <a:gd name="T0" fmla="*/ 723 w 8547"/>
              <a:gd name="T1" fmla="*/ 409 h 1290"/>
              <a:gd name="T2" fmla="*/ 667 w 8547"/>
              <a:gd name="T3" fmla="*/ 171 h 1290"/>
              <a:gd name="T4" fmla="*/ 890 w 8547"/>
              <a:gd name="T5" fmla="*/ 387 h 1290"/>
              <a:gd name="T6" fmla="*/ 1384 w 8547"/>
              <a:gd name="T7" fmla="*/ 125 h 1290"/>
              <a:gd name="T8" fmla="*/ 1600 w 8547"/>
              <a:gd name="T9" fmla="*/ 454 h 1290"/>
              <a:gd name="T10" fmla="*/ 1815 w 8547"/>
              <a:gd name="T11" fmla="*/ 125 h 1290"/>
              <a:gd name="T12" fmla="*/ 2361 w 8547"/>
              <a:gd name="T13" fmla="*/ 425 h 1290"/>
              <a:gd name="T14" fmla="*/ 2570 w 8547"/>
              <a:gd name="T15" fmla="*/ 287 h 1290"/>
              <a:gd name="T16" fmla="*/ 2692 w 8547"/>
              <a:gd name="T17" fmla="*/ 125 h 1290"/>
              <a:gd name="T18" fmla="*/ 3139 w 8547"/>
              <a:gd name="T19" fmla="*/ 257 h 1290"/>
              <a:gd name="T20" fmla="*/ 3227 w 8547"/>
              <a:gd name="T21" fmla="*/ 454 h 1290"/>
              <a:gd name="T22" fmla="*/ 3400 w 8547"/>
              <a:gd name="T23" fmla="*/ 273 h 1290"/>
              <a:gd name="T24" fmla="*/ 3603 w 8547"/>
              <a:gd name="T25" fmla="*/ 191 h 1290"/>
              <a:gd name="T26" fmla="*/ 3503 w 8547"/>
              <a:gd name="T27" fmla="*/ 404 h 1290"/>
              <a:gd name="T28" fmla="*/ 3950 w 8547"/>
              <a:gd name="T29" fmla="*/ 454 h 1290"/>
              <a:gd name="T30" fmla="*/ 4670 w 8547"/>
              <a:gd name="T31" fmla="*/ 125 h 1290"/>
              <a:gd name="T32" fmla="*/ 4517 w 8547"/>
              <a:gd name="T33" fmla="*/ 125 h 1290"/>
              <a:gd name="T34" fmla="*/ 5218 w 8547"/>
              <a:gd name="T35" fmla="*/ 285 h 1290"/>
              <a:gd name="T36" fmla="*/ 4967 w 8547"/>
              <a:gd name="T37" fmla="*/ 290 h 1290"/>
              <a:gd name="T38" fmla="*/ 5340 w 8547"/>
              <a:gd name="T39" fmla="*/ 420 h 1290"/>
              <a:gd name="T40" fmla="*/ 5827 w 8547"/>
              <a:gd name="T41" fmla="*/ 171 h 1290"/>
              <a:gd name="T42" fmla="*/ 6065 w 8547"/>
              <a:gd name="T43" fmla="*/ 246 h 1290"/>
              <a:gd name="T44" fmla="*/ 6122 w 8547"/>
              <a:gd name="T45" fmla="*/ 316 h 1290"/>
              <a:gd name="T46" fmla="*/ 6065 w 8547"/>
              <a:gd name="T47" fmla="*/ 310 h 1290"/>
              <a:gd name="T48" fmla="*/ 6208 w 8547"/>
              <a:gd name="T49" fmla="*/ 125 h 1290"/>
              <a:gd name="T50" fmla="*/ 7034 w 8547"/>
              <a:gd name="T51" fmla="*/ 259 h 1290"/>
              <a:gd name="T52" fmla="*/ 7017 w 8547"/>
              <a:gd name="T53" fmla="*/ 461 h 1290"/>
              <a:gd name="T54" fmla="*/ 7214 w 8547"/>
              <a:gd name="T55" fmla="*/ 435 h 1290"/>
              <a:gd name="T56" fmla="*/ 7269 w 8547"/>
              <a:gd name="T57" fmla="*/ 130 h 1290"/>
              <a:gd name="T58" fmla="*/ 7253 w 8547"/>
              <a:gd name="T59" fmla="*/ 339 h 1290"/>
              <a:gd name="T60" fmla="*/ 7825 w 8547"/>
              <a:gd name="T61" fmla="*/ 409 h 1290"/>
              <a:gd name="T62" fmla="*/ 8136 w 8547"/>
              <a:gd name="T63" fmla="*/ 205 h 1290"/>
              <a:gd name="T64" fmla="*/ 8276 w 8547"/>
              <a:gd name="T65" fmla="*/ 125 h 1290"/>
              <a:gd name="T66" fmla="*/ 172 w 8547"/>
              <a:gd name="T67" fmla="*/ 709 h 1290"/>
              <a:gd name="T68" fmla="*/ 271 w 8547"/>
              <a:gd name="T69" fmla="*/ 793 h 1290"/>
              <a:gd name="T70" fmla="*/ 673 w 8547"/>
              <a:gd name="T71" fmla="*/ 999 h 1290"/>
              <a:gd name="T72" fmla="*/ 932 w 8547"/>
              <a:gd name="T73" fmla="*/ 834 h 1290"/>
              <a:gd name="T74" fmla="*/ 1034 w 8547"/>
              <a:gd name="T75" fmla="*/ 1164 h 1290"/>
              <a:gd name="T76" fmla="*/ 1392 w 8547"/>
              <a:gd name="T77" fmla="*/ 1094 h 1290"/>
              <a:gd name="T78" fmla="*/ 1948 w 8547"/>
              <a:gd name="T79" fmla="*/ 1164 h 1290"/>
              <a:gd name="T80" fmla="*/ 2093 w 8547"/>
              <a:gd name="T81" fmla="*/ 982 h 1290"/>
              <a:gd name="T82" fmla="*/ 2297 w 8547"/>
              <a:gd name="T83" fmla="*/ 900 h 1290"/>
              <a:gd name="T84" fmla="*/ 2197 w 8547"/>
              <a:gd name="T85" fmla="*/ 1113 h 1290"/>
              <a:gd name="T86" fmla="*/ 2351 w 8547"/>
              <a:gd name="T87" fmla="*/ 1163 h 1290"/>
              <a:gd name="T88" fmla="*/ 2894 w 8547"/>
              <a:gd name="T89" fmla="*/ 1164 h 1290"/>
              <a:gd name="T90" fmla="*/ 3297 w 8547"/>
              <a:gd name="T91" fmla="*/ 971 h 1290"/>
              <a:gd name="T92" fmla="*/ 3418 w 8547"/>
              <a:gd name="T93" fmla="*/ 1077 h 1290"/>
              <a:gd name="T94" fmla="*/ 3577 w 8547"/>
              <a:gd name="T95" fmla="*/ 827 h 1290"/>
              <a:gd name="T96" fmla="*/ 3478 w 8547"/>
              <a:gd name="T97" fmla="*/ 1075 h 1290"/>
              <a:gd name="T98" fmla="*/ 3827 w 8547"/>
              <a:gd name="T99" fmla="*/ 1164 h 1290"/>
              <a:gd name="T100" fmla="*/ 3932 w 8547"/>
              <a:gd name="T101" fmla="*/ 990 h 1290"/>
              <a:gd name="T102" fmla="*/ 4705 w 8547"/>
              <a:gd name="T103" fmla="*/ 834 h 1290"/>
              <a:gd name="T104" fmla="*/ 4705 w 8547"/>
              <a:gd name="T105" fmla="*/ 1001 h 1290"/>
              <a:gd name="T106" fmla="*/ 5276 w 8547"/>
              <a:gd name="T107" fmla="*/ 1094 h 1290"/>
              <a:gd name="T108" fmla="*/ 5361 w 8547"/>
              <a:gd name="T109" fmla="*/ 834 h 1290"/>
              <a:gd name="T110" fmla="*/ 5862 w 8547"/>
              <a:gd name="T111" fmla="*/ 910 h 1290"/>
              <a:gd name="T112" fmla="*/ 5795 w 8547"/>
              <a:gd name="T113" fmla="*/ 902 h 1290"/>
              <a:gd name="T114" fmla="*/ 6156 w 8547"/>
              <a:gd name="T115" fmla="*/ 940 h 1290"/>
              <a:gd name="T116" fmla="*/ 6216 w 8547"/>
              <a:gd name="T117" fmla="*/ 1124 h 1290"/>
              <a:gd name="T118" fmla="*/ 6156 w 8547"/>
              <a:gd name="T119" fmla="*/ 999 h 1290"/>
              <a:gd name="T120" fmla="*/ 6301 w 8547"/>
              <a:gd name="T121" fmla="*/ 834 h 1290"/>
              <a:gd name="T122" fmla="*/ 6737 w 8547"/>
              <a:gd name="T123" fmla="*/ 834 h 1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47" h="1290">
                <a:moveTo>
                  <a:pt x="1" y="0"/>
                </a:moveTo>
                <a:lnTo>
                  <a:pt x="56" y="0"/>
                </a:lnTo>
                <a:lnTo>
                  <a:pt x="56" y="360"/>
                </a:lnTo>
                <a:lnTo>
                  <a:pt x="298" y="0"/>
                </a:lnTo>
                <a:lnTo>
                  <a:pt x="358" y="0"/>
                </a:lnTo>
                <a:lnTo>
                  <a:pt x="358" y="454"/>
                </a:lnTo>
                <a:lnTo>
                  <a:pt x="303" y="454"/>
                </a:lnTo>
                <a:lnTo>
                  <a:pt x="303" y="95"/>
                </a:lnTo>
                <a:lnTo>
                  <a:pt x="62" y="454"/>
                </a:lnTo>
                <a:lnTo>
                  <a:pt x="1" y="454"/>
                </a:lnTo>
                <a:lnTo>
                  <a:pt x="1" y="0"/>
                </a:lnTo>
                <a:close/>
                <a:moveTo>
                  <a:pt x="493" y="125"/>
                </a:moveTo>
                <a:lnTo>
                  <a:pt x="723" y="125"/>
                </a:lnTo>
                <a:lnTo>
                  <a:pt x="723" y="409"/>
                </a:lnTo>
                <a:lnTo>
                  <a:pt x="759" y="409"/>
                </a:lnTo>
                <a:lnTo>
                  <a:pt x="759" y="548"/>
                </a:lnTo>
                <a:lnTo>
                  <a:pt x="713" y="548"/>
                </a:lnTo>
                <a:lnTo>
                  <a:pt x="713" y="454"/>
                </a:lnTo>
                <a:lnTo>
                  <a:pt x="453" y="454"/>
                </a:lnTo>
                <a:lnTo>
                  <a:pt x="453" y="548"/>
                </a:lnTo>
                <a:lnTo>
                  <a:pt x="408" y="548"/>
                </a:lnTo>
                <a:lnTo>
                  <a:pt x="408" y="409"/>
                </a:lnTo>
                <a:lnTo>
                  <a:pt x="437" y="409"/>
                </a:lnTo>
                <a:cubicBezTo>
                  <a:pt x="476" y="355"/>
                  <a:pt x="495" y="261"/>
                  <a:pt x="493" y="125"/>
                </a:cubicBezTo>
                <a:close/>
                <a:moveTo>
                  <a:pt x="540" y="171"/>
                </a:moveTo>
                <a:cubicBezTo>
                  <a:pt x="536" y="278"/>
                  <a:pt x="519" y="357"/>
                  <a:pt x="490" y="409"/>
                </a:cubicBezTo>
                <a:lnTo>
                  <a:pt x="667" y="409"/>
                </a:lnTo>
                <a:lnTo>
                  <a:pt x="667" y="171"/>
                </a:lnTo>
                <a:lnTo>
                  <a:pt x="540" y="171"/>
                </a:lnTo>
                <a:close/>
                <a:moveTo>
                  <a:pt x="1045" y="348"/>
                </a:moveTo>
                <a:lnTo>
                  <a:pt x="1103" y="355"/>
                </a:lnTo>
                <a:cubicBezTo>
                  <a:pt x="1094" y="389"/>
                  <a:pt x="1077" y="415"/>
                  <a:pt x="1052" y="434"/>
                </a:cubicBezTo>
                <a:cubicBezTo>
                  <a:pt x="1028" y="452"/>
                  <a:pt x="996" y="461"/>
                  <a:pt x="958" y="461"/>
                </a:cubicBezTo>
                <a:cubicBezTo>
                  <a:pt x="910" y="461"/>
                  <a:pt x="872" y="447"/>
                  <a:pt x="844" y="417"/>
                </a:cubicBezTo>
                <a:cubicBezTo>
                  <a:pt x="816" y="388"/>
                  <a:pt x="802" y="346"/>
                  <a:pt x="802" y="292"/>
                </a:cubicBezTo>
                <a:cubicBezTo>
                  <a:pt x="802" y="237"/>
                  <a:pt x="816" y="194"/>
                  <a:pt x="844" y="164"/>
                </a:cubicBezTo>
                <a:cubicBezTo>
                  <a:pt x="873" y="133"/>
                  <a:pt x="910" y="118"/>
                  <a:pt x="955" y="118"/>
                </a:cubicBezTo>
                <a:cubicBezTo>
                  <a:pt x="999" y="118"/>
                  <a:pt x="1035" y="133"/>
                  <a:pt x="1063" y="163"/>
                </a:cubicBezTo>
                <a:cubicBezTo>
                  <a:pt x="1091" y="193"/>
                  <a:pt x="1105" y="235"/>
                  <a:pt x="1105" y="289"/>
                </a:cubicBezTo>
                <a:cubicBezTo>
                  <a:pt x="1105" y="292"/>
                  <a:pt x="1104" y="297"/>
                  <a:pt x="1104" y="304"/>
                </a:cubicBezTo>
                <a:lnTo>
                  <a:pt x="859" y="304"/>
                </a:lnTo>
                <a:cubicBezTo>
                  <a:pt x="861" y="340"/>
                  <a:pt x="871" y="368"/>
                  <a:pt x="890" y="387"/>
                </a:cubicBezTo>
                <a:cubicBezTo>
                  <a:pt x="908" y="406"/>
                  <a:pt x="931" y="416"/>
                  <a:pt x="958" y="416"/>
                </a:cubicBezTo>
                <a:cubicBezTo>
                  <a:pt x="979" y="416"/>
                  <a:pt x="996" y="410"/>
                  <a:pt x="1011" y="400"/>
                </a:cubicBezTo>
                <a:cubicBezTo>
                  <a:pt x="1025" y="389"/>
                  <a:pt x="1036" y="372"/>
                  <a:pt x="1045" y="348"/>
                </a:cubicBezTo>
                <a:close/>
                <a:moveTo>
                  <a:pt x="862" y="258"/>
                </a:moveTo>
                <a:lnTo>
                  <a:pt x="1046" y="258"/>
                </a:lnTo>
                <a:cubicBezTo>
                  <a:pt x="1043" y="231"/>
                  <a:pt x="1036" y="210"/>
                  <a:pt x="1024" y="196"/>
                </a:cubicBezTo>
                <a:cubicBezTo>
                  <a:pt x="1007" y="174"/>
                  <a:pt x="984" y="164"/>
                  <a:pt x="955" y="164"/>
                </a:cubicBezTo>
                <a:cubicBezTo>
                  <a:pt x="930" y="164"/>
                  <a:pt x="908" y="172"/>
                  <a:pt x="891" y="189"/>
                </a:cubicBezTo>
                <a:cubicBezTo>
                  <a:pt x="874" y="207"/>
                  <a:pt x="864" y="229"/>
                  <a:pt x="862" y="258"/>
                </a:cubicBezTo>
                <a:close/>
                <a:moveTo>
                  <a:pt x="1173" y="125"/>
                </a:moveTo>
                <a:lnTo>
                  <a:pt x="1229" y="125"/>
                </a:lnTo>
                <a:lnTo>
                  <a:pt x="1229" y="262"/>
                </a:lnTo>
                <a:lnTo>
                  <a:pt x="1384" y="262"/>
                </a:lnTo>
                <a:lnTo>
                  <a:pt x="1384" y="125"/>
                </a:lnTo>
                <a:lnTo>
                  <a:pt x="1440" y="125"/>
                </a:lnTo>
                <a:lnTo>
                  <a:pt x="1440" y="454"/>
                </a:lnTo>
                <a:lnTo>
                  <a:pt x="1384" y="454"/>
                </a:lnTo>
                <a:lnTo>
                  <a:pt x="1384" y="308"/>
                </a:lnTo>
                <a:lnTo>
                  <a:pt x="1229" y="308"/>
                </a:lnTo>
                <a:lnTo>
                  <a:pt x="1229" y="454"/>
                </a:lnTo>
                <a:lnTo>
                  <a:pt x="1173" y="454"/>
                </a:lnTo>
                <a:lnTo>
                  <a:pt x="1173" y="125"/>
                </a:lnTo>
                <a:close/>
                <a:moveTo>
                  <a:pt x="1495" y="125"/>
                </a:moveTo>
                <a:lnTo>
                  <a:pt x="1761" y="125"/>
                </a:lnTo>
                <a:lnTo>
                  <a:pt x="1761" y="171"/>
                </a:lnTo>
                <a:lnTo>
                  <a:pt x="1656" y="171"/>
                </a:lnTo>
                <a:lnTo>
                  <a:pt x="1656" y="454"/>
                </a:lnTo>
                <a:lnTo>
                  <a:pt x="1600" y="454"/>
                </a:lnTo>
                <a:lnTo>
                  <a:pt x="1600" y="171"/>
                </a:lnTo>
                <a:lnTo>
                  <a:pt x="1495" y="171"/>
                </a:lnTo>
                <a:lnTo>
                  <a:pt x="1495" y="125"/>
                </a:lnTo>
                <a:close/>
                <a:moveTo>
                  <a:pt x="1815" y="125"/>
                </a:moveTo>
                <a:lnTo>
                  <a:pt x="1871" y="125"/>
                </a:lnTo>
                <a:lnTo>
                  <a:pt x="1871" y="376"/>
                </a:lnTo>
                <a:lnTo>
                  <a:pt x="2026" y="125"/>
                </a:lnTo>
                <a:lnTo>
                  <a:pt x="2086" y="125"/>
                </a:lnTo>
                <a:lnTo>
                  <a:pt x="2086" y="454"/>
                </a:lnTo>
                <a:lnTo>
                  <a:pt x="2030" y="454"/>
                </a:lnTo>
                <a:lnTo>
                  <a:pt x="2030" y="205"/>
                </a:lnTo>
                <a:lnTo>
                  <a:pt x="1875" y="454"/>
                </a:lnTo>
                <a:lnTo>
                  <a:pt x="1815" y="454"/>
                </a:lnTo>
                <a:lnTo>
                  <a:pt x="1815" y="125"/>
                </a:lnTo>
                <a:close/>
                <a:moveTo>
                  <a:pt x="2361" y="0"/>
                </a:moveTo>
                <a:lnTo>
                  <a:pt x="2417" y="0"/>
                </a:lnTo>
                <a:lnTo>
                  <a:pt x="2417" y="157"/>
                </a:lnTo>
                <a:cubicBezTo>
                  <a:pt x="2429" y="144"/>
                  <a:pt x="2441" y="134"/>
                  <a:pt x="2455" y="128"/>
                </a:cubicBezTo>
                <a:cubicBezTo>
                  <a:pt x="2469" y="121"/>
                  <a:pt x="2484" y="118"/>
                  <a:pt x="2500" y="118"/>
                </a:cubicBezTo>
                <a:cubicBezTo>
                  <a:pt x="2539" y="118"/>
                  <a:pt x="2570" y="134"/>
                  <a:pt x="2593" y="167"/>
                </a:cubicBezTo>
                <a:cubicBezTo>
                  <a:pt x="2615" y="199"/>
                  <a:pt x="2627" y="240"/>
                  <a:pt x="2627" y="289"/>
                </a:cubicBezTo>
                <a:cubicBezTo>
                  <a:pt x="2627" y="341"/>
                  <a:pt x="2614" y="382"/>
                  <a:pt x="2590" y="414"/>
                </a:cubicBezTo>
                <a:cubicBezTo>
                  <a:pt x="2565" y="446"/>
                  <a:pt x="2535" y="461"/>
                  <a:pt x="2498" y="461"/>
                </a:cubicBezTo>
                <a:cubicBezTo>
                  <a:pt x="2486" y="461"/>
                  <a:pt x="2474" y="460"/>
                  <a:pt x="2462" y="456"/>
                </a:cubicBezTo>
                <a:cubicBezTo>
                  <a:pt x="2449" y="452"/>
                  <a:pt x="2435" y="442"/>
                  <a:pt x="2417" y="425"/>
                </a:cubicBezTo>
                <a:lnTo>
                  <a:pt x="2417" y="581"/>
                </a:lnTo>
                <a:lnTo>
                  <a:pt x="2361" y="581"/>
                </a:lnTo>
                <a:lnTo>
                  <a:pt x="2361" y="425"/>
                </a:lnTo>
                <a:cubicBezTo>
                  <a:pt x="2350" y="437"/>
                  <a:pt x="2338" y="446"/>
                  <a:pt x="2324" y="452"/>
                </a:cubicBezTo>
                <a:cubicBezTo>
                  <a:pt x="2311" y="459"/>
                  <a:pt x="2296" y="461"/>
                  <a:pt x="2280" y="461"/>
                </a:cubicBezTo>
                <a:cubicBezTo>
                  <a:pt x="2246" y="461"/>
                  <a:pt x="2216" y="446"/>
                  <a:pt x="2190" y="416"/>
                </a:cubicBezTo>
                <a:cubicBezTo>
                  <a:pt x="2164" y="386"/>
                  <a:pt x="2151" y="343"/>
                  <a:pt x="2151" y="286"/>
                </a:cubicBezTo>
                <a:cubicBezTo>
                  <a:pt x="2151" y="239"/>
                  <a:pt x="2163" y="199"/>
                  <a:pt x="2186" y="166"/>
                </a:cubicBezTo>
                <a:cubicBezTo>
                  <a:pt x="2210" y="134"/>
                  <a:pt x="2241" y="118"/>
                  <a:pt x="2280" y="118"/>
                </a:cubicBezTo>
                <a:cubicBezTo>
                  <a:pt x="2297" y="118"/>
                  <a:pt x="2312" y="121"/>
                  <a:pt x="2325" y="128"/>
                </a:cubicBezTo>
                <a:cubicBezTo>
                  <a:pt x="2339" y="134"/>
                  <a:pt x="2351" y="144"/>
                  <a:pt x="2361" y="157"/>
                </a:cubicBezTo>
                <a:lnTo>
                  <a:pt x="2361" y="0"/>
                </a:lnTo>
                <a:close/>
                <a:moveTo>
                  <a:pt x="2417" y="291"/>
                </a:moveTo>
                <a:cubicBezTo>
                  <a:pt x="2417" y="341"/>
                  <a:pt x="2424" y="374"/>
                  <a:pt x="2437" y="391"/>
                </a:cubicBezTo>
                <a:cubicBezTo>
                  <a:pt x="2451" y="408"/>
                  <a:pt x="2468" y="416"/>
                  <a:pt x="2488" y="416"/>
                </a:cubicBezTo>
                <a:cubicBezTo>
                  <a:pt x="2511" y="416"/>
                  <a:pt x="2530" y="406"/>
                  <a:pt x="2546" y="385"/>
                </a:cubicBezTo>
                <a:cubicBezTo>
                  <a:pt x="2562" y="364"/>
                  <a:pt x="2570" y="332"/>
                  <a:pt x="2570" y="287"/>
                </a:cubicBezTo>
                <a:cubicBezTo>
                  <a:pt x="2570" y="246"/>
                  <a:pt x="2563" y="215"/>
                  <a:pt x="2548" y="194"/>
                </a:cubicBezTo>
                <a:cubicBezTo>
                  <a:pt x="2533" y="174"/>
                  <a:pt x="2514" y="164"/>
                  <a:pt x="2491" y="164"/>
                </a:cubicBezTo>
                <a:cubicBezTo>
                  <a:pt x="2467" y="164"/>
                  <a:pt x="2448" y="174"/>
                  <a:pt x="2436" y="196"/>
                </a:cubicBezTo>
                <a:cubicBezTo>
                  <a:pt x="2423" y="217"/>
                  <a:pt x="2417" y="249"/>
                  <a:pt x="2417" y="291"/>
                </a:cubicBezTo>
                <a:close/>
                <a:moveTo>
                  <a:pt x="2208" y="285"/>
                </a:moveTo>
                <a:cubicBezTo>
                  <a:pt x="2208" y="331"/>
                  <a:pt x="2216" y="365"/>
                  <a:pt x="2232" y="385"/>
                </a:cubicBezTo>
                <a:cubicBezTo>
                  <a:pt x="2247" y="405"/>
                  <a:pt x="2266" y="416"/>
                  <a:pt x="2290" y="416"/>
                </a:cubicBezTo>
                <a:cubicBezTo>
                  <a:pt x="2314" y="416"/>
                  <a:pt x="2332" y="406"/>
                  <a:pt x="2344" y="385"/>
                </a:cubicBezTo>
                <a:cubicBezTo>
                  <a:pt x="2356" y="365"/>
                  <a:pt x="2362" y="334"/>
                  <a:pt x="2362" y="294"/>
                </a:cubicBezTo>
                <a:cubicBezTo>
                  <a:pt x="2362" y="250"/>
                  <a:pt x="2355" y="218"/>
                  <a:pt x="2343" y="196"/>
                </a:cubicBezTo>
                <a:cubicBezTo>
                  <a:pt x="2330" y="174"/>
                  <a:pt x="2311" y="164"/>
                  <a:pt x="2286" y="164"/>
                </a:cubicBezTo>
                <a:cubicBezTo>
                  <a:pt x="2263" y="164"/>
                  <a:pt x="2244" y="174"/>
                  <a:pt x="2230" y="195"/>
                </a:cubicBezTo>
                <a:cubicBezTo>
                  <a:pt x="2215" y="217"/>
                  <a:pt x="2208" y="246"/>
                  <a:pt x="2208" y="285"/>
                </a:cubicBezTo>
                <a:close/>
                <a:moveTo>
                  <a:pt x="2692" y="125"/>
                </a:moveTo>
                <a:lnTo>
                  <a:pt x="2748" y="125"/>
                </a:lnTo>
                <a:lnTo>
                  <a:pt x="2748" y="376"/>
                </a:lnTo>
                <a:lnTo>
                  <a:pt x="2903" y="125"/>
                </a:lnTo>
                <a:lnTo>
                  <a:pt x="2963" y="125"/>
                </a:lnTo>
                <a:lnTo>
                  <a:pt x="2963" y="454"/>
                </a:lnTo>
                <a:lnTo>
                  <a:pt x="2907" y="454"/>
                </a:lnTo>
                <a:lnTo>
                  <a:pt x="2907" y="205"/>
                </a:lnTo>
                <a:lnTo>
                  <a:pt x="2752" y="454"/>
                </a:lnTo>
                <a:lnTo>
                  <a:pt x="2692" y="454"/>
                </a:lnTo>
                <a:lnTo>
                  <a:pt x="2692" y="125"/>
                </a:lnTo>
                <a:close/>
                <a:moveTo>
                  <a:pt x="3046" y="125"/>
                </a:moveTo>
                <a:lnTo>
                  <a:pt x="3102" y="125"/>
                </a:lnTo>
                <a:lnTo>
                  <a:pt x="3102" y="267"/>
                </a:lnTo>
                <a:cubicBezTo>
                  <a:pt x="3120" y="267"/>
                  <a:pt x="3132" y="264"/>
                  <a:pt x="3139" y="257"/>
                </a:cubicBezTo>
                <a:cubicBezTo>
                  <a:pt x="3147" y="250"/>
                  <a:pt x="3157" y="230"/>
                  <a:pt x="3171" y="197"/>
                </a:cubicBezTo>
                <a:cubicBezTo>
                  <a:pt x="3182" y="171"/>
                  <a:pt x="3191" y="154"/>
                  <a:pt x="3198" y="146"/>
                </a:cubicBezTo>
                <a:cubicBezTo>
                  <a:pt x="3205" y="138"/>
                  <a:pt x="3212" y="132"/>
                  <a:pt x="3221" y="129"/>
                </a:cubicBezTo>
                <a:cubicBezTo>
                  <a:pt x="3230" y="126"/>
                  <a:pt x="3245" y="125"/>
                  <a:pt x="3264" y="125"/>
                </a:cubicBezTo>
                <a:lnTo>
                  <a:pt x="3275" y="125"/>
                </a:lnTo>
                <a:lnTo>
                  <a:pt x="3275" y="171"/>
                </a:lnTo>
                <a:lnTo>
                  <a:pt x="3260" y="171"/>
                </a:lnTo>
                <a:cubicBezTo>
                  <a:pt x="3245" y="171"/>
                  <a:pt x="3236" y="173"/>
                  <a:pt x="3232" y="177"/>
                </a:cubicBezTo>
                <a:cubicBezTo>
                  <a:pt x="3227" y="182"/>
                  <a:pt x="3221" y="195"/>
                  <a:pt x="3212" y="218"/>
                </a:cubicBezTo>
                <a:cubicBezTo>
                  <a:pt x="3203" y="239"/>
                  <a:pt x="3195" y="254"/>
                  <a:pt x="3188" y="263"/>
                </a:cubicBezTo>
                <a:cubicBezTo>
                  <a:pt x="3181" y="271"/>
                  <a:pt x="3170" y="278"/>
                  <a:pt x="3156" y="285"/>
                </a:cubicBezTo>
                <a:cubicBezTo>
                  <a:pt x="3180" y="292"/>
                  <a:pt x="3203" y="314"/>
                  <a:pt x="3227" y="352"/>
                </a:cubicBezTo>
                <a:lnTo>
                  <a:pt x="3288" y="454"/>
                </a:lnTo>
                <a:lnTo>
                  <a:pt x="3227" y="454"/>
                </a:lnTo>
                <a:lnTo>
                  <a:pt x="3166" y="353"/>
                </a:lnTo>
                <a:cubicBezTo>
                  <a:pt x="3154" y="332"/>
                  <a:pt x="3143" y="318"/>
                  <a:pt x="3134" y="312"/>
                </a:cubicBezTo>
                <a:cubicBezTo>
                  <a:pt x="3125" y="305"/>
                  <a:pt x="3115" y="302"/>
                  <a:pt x="3102" y="302"/>
                </a:cubicBezTo>
                <a:lnTo>
                  <a:pt x="3102" y="454"/>
                </a:lnTo>
                <a:lnTo>
                  <a:pt x="3046" y="454"/>
                </a:lnTo>
                <a:lnTo>
                  <a:pt x="3046" y="125"/>
                </a:lnTo>
                <a:close/>
                <a:moveTo>
                  <a:pt x="3554" y="413"/>
                </a:moveTo>
                <a:cubicBezTo>
                  <a:pt x="3533" y="431"/>
                  <a:pt x="3513" y="443"/>
                  <a:pt x="3494" y="451"/>
                </a:cubicBezTo>
                <a:cubicBezTo>
                  <a:pt x="3475" y="458"/>
                  <a:pt x="3454" y="461"/>
                  <a:pt x="3432" y="461"/>
                </a:cubicBezTo>
                <a:cubicBezTo>
                  <a:pt x="3396" y="461"/>
                  <a:pt x="3368" y="453"/>
                  <a:pt x="3349" y="435"/>
                </a:cubicBezTo>
                <a:cubicBezTo>
                  <a:pt x="3329" y="417"/>
                  <a:pt x="3319" y="395"/>
                  <a:pt x="3319" y="367"/>
                </a:cubicBezTo>
                <a:cubicBezTo>
                  <a:pt x="3319" y="351"/>
                  <a:pt x="3323" y="337"/>
                  <a:pt x="3330" y="323"/>
                </a:cubicBezTo>
                <a:cubicBezTo>
                  <a:pt x="3338" y="310"/>
                  <a:pt x="3348" y="299"/>
                  <a:pt x="3359" y="291"/>
                </a:cubicBezTo>
                <a:cubicBezTo>
                  <a:pt x="3371" y="283"/>
                  <a:pt x="3385" y="277"/>
                  <a:pt x="3400" y="273"/>
                </a:cubicBezTo>
                <a:cubicBezTo>
                  <a:pt x="3411" y="270"/>
                  <a:pt x="3427" y="267"/>
                  <a:pt x="3449" y="265"/>
                </a:cubicBezTo>
                <a:cubicBezTo>
                  <a:pt x="3494" y="259"/>
                  <a:pt x="3528" y="253"/>
                  <a:pt x="3549" y="246"/>
                </a:cubicBezTo>
                <a:cubicBezTo>
                  <a:pt x="3549" y="238"/>
                  <a:pt x="3549" y="233"/>
                  <a:pt x="3549" y="231"/>
                </a:cubicBezTo>
                <a:cubicBezTo>
                  <a:pt x="3549" y="208"/>
                  <a:pt x="3544" y="192"/>
                  <a:pt x="3533" y="183"/>
                </a:cubicBezTo>
                <a:cubicBezTo>
                  <a:pt x="3519" y="171"/>
                  <a:pt x="3498" y="164"/>
                  <a:pt x="3470" y="164"/>
                </a:cubicBezTo>
                <a:cubicBezTo>
                  <a:pt x="3443" y="164"/>
                  <a:pt x="3424" y="169"/>
                  <a:pt x="3411" y="178"/>
                </a:cubicBezTo>
                <a:cubicBezTo>
                  <a:pt x="3399" y="187"/>
                  <a:pt x="3390" y="204"/>
                  <a:pt x="3384" y="227"/>
                </a:cubicBezTo>
                <a:lnTo>
                  <a:pt x="3329" y="220"/>
                </a:lnTo>
                <a:cubicBezTo>
                  <a:pt x="3334" y="196"/>
                  <a:pt x="3342" y="177"/>
                  <a:pt x="3354" y="163"/>
                </a:cubicBezTo>
                <a:cubicBezTo>
                  <a:pt x="3365" y="148"/>
                  <a:pt x="3382" y="137"/>
                  <a:pt x="3403" y="130"/>
                </a:cubicBezTo>
                <a:cubicBezTo>
                  <a:pt x="3425" y="122"/>
                  <a:pt x="3450" y="118"/>
                  <a:pt x="3478" y="118"/>
                </a:cubicBezTo>
                <a:cubicBezTo>
                  <a:pt x="3506" y="118"/>
                  <a:pt x="3529" y="121"/>
                  <a:pt x="3547" y="128"/>
                </a:cubicBezTo>
                <a:cubicBezTo>
                  <a:pt x="3564" y="135"/>
                  <a:pt x="3577" y="143"/>
                  <a:pt x="3586" y="153"/>
                </a:cubicBezTo>
                <a:cubicBezTo>
                  <a:pt x="3594" y="163"/>
                  <a:pt x="3600" y="176"/>
                  <a:pt x="3603" y="191"/>
                </a:cubicBezTo>
                <a:cubicBezTo>
                  <a:pt x="3605" y="200"/>
                  <a:pt x="3606" y="218"/>
                  <a:pt x="3606" y="242"/>
                </a:cubicBezTo>
                <a:lnTo>
                  <a:pt x="3606" y="316"/>
                </a:lnTo>
                <a:cubicBezTo>
                  <a:pt x="3606" y="368"/>
                  <a:pt x="3607" y="401"/>
                  <a:pt x="3609" y="415"/>
                </a:cubicBezTo>
                <a:cubicBezTo>
                  <a:pt x="3612" y="429"/>
                  <a:pt x="3616" y="442"/>
                  <a:pt x="3623" y="454"/>
                </a:cubicBezTo>
                <a:lnTo>
                  <a:pt x="3565" y="454"/>
                </a:lnTo>
                <a:cubicBezTo>
                  <a:pt x="3559" y="443"/>
                  <a:pt x="3555" y="429"/>
                  <a:pt x="3554" y="413"/>
                </a:cubicBezTo>
                <a:close/>
                <a:moveTo>
                  <a:pt x="3549" y="289"/>
                </a:moveTo>
                <a:cubicBezTo>
                  <a:pt x="3529" y="298"/>
                  <a:pt x="3499" y="305"/>
                  <a:pt x="3458" y="310"/>
                </a:cubicBezTo>
                <a:cubicBezTo>
                  <a:pt x="3435" y="314"/>
                  <a:pt x="3419" y="317"/>
                  <a:pt x="3409" y="321"/>
                </a:cubicBezTo>
                <a:cubicBezTo>
                  <a:pt x="3399" y="326"/>
                  <a:pt x="3392" y="332"/>
                  <a:pt x="3387" y="339"/>
                </a:cubicBezTo>
                <a:cubicBezTo>
                  <a:pt x="3382" y="347"/>
                  <a:pt x="3379" y="356"/>
                  <a:pt x="3379" y="366"/>
                </a:cubicBezTo>
                <a:cubicBezTo>
                  <a:pt x="3379" y="381"/>
                  <a:pt x="3385" y="393"/>
                  <a:pt x="3396" y="403"/>
                </a:cubicBezTo>
                <a:cubicBezTo>
                  <a:pt x="3407" y="413"/>
                  <a:pt x="3424" y="418"/>
                  <a:pt x="3446" y="418"/>
                </a:cubicBezTo>
                <a:cubicBezTo>
                  <a:pt x="3467" y="418"/>
                  <a:pt x="3486" y="413"/>
                  <a:pt x="3503" y="404"/>
                </a:cubicBezTo>
                <a:cubicBezTo>
                  <a:pt x="3520" y="394"/>
                  <a:pt x="3532" y="381"/>
                  <a:pt x="3540" y="365"/>
                </a:cubicBezTo>
                <a:cubicBezTo>
                  <a:pt x="3546" y="353"/>
                  <a:pt x="3549" y="334"/>
                  <a:pt x="3549" y="310"/>
                </a:cubicBezTo>
                <a:lnTo>
                  <a:pt x="3549" y="289"/>
                </a:lnTo>
                <a:close/>
                <a:moveTo>
                  <a:pt x="3692" y="125"/>
                </a:moveTo>
                <a:lnTo>
                  <a:pt x="3748" y="125"/>
                </a:lnTo>
                <a:lnTo>
                  <a:pt x="3748" y="409"/>
                </a:lnTo>
                <a:lnTo>
                  <a:pt x="3903" y="409"/>
                </a:lnTo>
                <a:lnTo>
                  <a:pt x="3903" y="125"/>
                </a:lnTo>
                <a:lnTo>
                  <a:pt x="3959" y="125"/>
                </a:lnTo>
                <a:lnTo>
                  <a:pt x="3959" y="409"/>
                </a:lnTo>
                <a:lnTo>
                  <a:pt x="3995" y="409"/>
                </a:lnTo>
                <a:lnTo>
                  <a:pt x="3995" y="548"/>
                </a:lnTo>
                <a:lnTo>
                  <a:pt x="3950" y="548"/>
                </a:lnTo>
                <a:lnTo>
                  <a:pt x="3950" y="454"/>
                </a:lnTo>
                <a:lnTo>
                  <a:pt x="3692" y="454"/>
                </a:lnTo>
                <a:lnTo>
                  <a:pt x="3692" y="125"/>
                </a:lnTo>
                <a:close/>
                <a:moveTo>
                  <a:pt x="4055" y="125"/>
                </a:moveTo>
                <a:lnTo>
                  <a:pt x="4111" y="125"/>
                </a:lnTo>
                <a:lnTo>
                  <a:pt x="4111" y="376"/>
                </a:lnTo>
                <a:lnTo>
                  <a:pt x="4267" y="125"/>
                </a:lnTo>
                <a:lnTo>
                  <a:pt x="4327" y="125"/>
                </a:lnTo>
                <a:lnTo>
                  <a:pt x="4327" y="454"/>
                </a:lnTo>
                <a:lnTo>
                  <a:pt x="4271" y="454"/>
                </a:lnTo>
                <a:lnTo>
                  <a:pt x="4271" y="205"/>
                </a:lnTo>
                <a:lnTo>
                  <a:pt x="4116" y="454"/>
                </a:lnTo>
                <a:lnTo>
                  <a:pt x="4055" y="454"/>
                </a:lnTo>
                <a:lnTo>
                  <a:pt x="4055" y="125"/>
                </a:lnTo>
                <a:close/>
                <a:moveTo>
                  <a:pt x="4670" y="125"/>
                </a:moveTo>
                <a:lnTo>
                  <a:pt x="4670" y="454"/>
                </a:lnTo>
                <a:lnTo>
                  <a:pt x="4614" y="454"/>
                </a:lnTo>
                <a:lnTo>
                  <a:pt x="4614" y="326"/>
                </a:lnTo>
                <a:lnTo>
                  <a:pt x="4582" y="326"/>
                </a:lnTo>
                <a:cubicBezTo>
                  <a:pt x="4562" y="326"/>
                  <a:pt x="4548" y="329"/>
                  <a:pt x="4538" y="334"/>
                </a:cubicBezTo>
                <a:cubicBezTo>
                  <a:pt x="4528" y="339"/>
                  <a:pt x="4514" y="355"/>
                  <a:pt x="4496" y="383"/>
                </a:cubicBezTo>
                <a:lnTo>
                  <a:pt x="4447" y="454"/>
                </a:lnTo>
                <a:lnTo>
                  <a:pt x="4378" y="454"/>
                </a:lnTo>
                <a:lnTo>
                  <a:pt x="4438" y="366"/>
                </a:lnTo>
                <a:cubicBezTo>
                  <a:pt x="4456" y="339"/>
                  <a:pt x="4475" y="324"/>
                  <a:pt x="4493" y="320"/>
                </a:cubicBezTo>
                <a:cubicBezTo>
                  <a:pt x="4461" y="316"/>
                  <a:pt x="4437" y="304"/>
                  <a:pt x="4422" y="286"/>
                </a:cubicBezTo>
                <a:cubicBezTo>
                  <a:pt x="4407" y="267"/>
                  <a:pt x="4399" y="246"/>
                  <a:pt x="4399" y="221"/>
                </a:cubicBezTo>
                <a:cubicBezTo>
                  <a:pt x="4399" y="193"/>
                  <a:pt x="4409" y="169"/>
                  <a:pt x="4429" y="152"/>
                </a:cubicBezTo>
                <a:cubicBezTo>
                  <a:pt x="4449" y="134"/>
                  <a:pt x="4479" y="125"/>
                  <a:pt x="4517" y="125"/>
                </a:cubicBezTo>
                <a:lnTo>
                  <a:pt x="4670" y="125"/>
                </a:lnTo>
                <a:close/>
                <a:moveTo>
                  <a:pt x="4614" y="171"/>
                </a:moveTo>
                <a:lnTo>
                  <a:pt x="4535" y="171"/>
                </a:lnTo>
                <a:cubicBezTo>
                  <a:pt x="4501" y="171"/>
                  <a:pt x="4480" y="176"/>
                  <a:pt x="4470" y="187"/>
                </a:cubicBezTo>
                <a:cubicBezTo>
                  <a:pt x="4461" y="197"/>
                  <a:pt x="4456" y="209"/>
                  <a:pt x="4456" y="223"/>
                </a:cubicBezTo>
                <a:cubicBezTo>
                  <a:pt x="4456" y="243"/>
                  <a:pt x="4463" y="257"/>
                  <a:pt x="4477" y="267"/>
                </a:cubicBezTo>
                <a:cubicBezTo>
                  <a:pt x="4491" y="276"/>
                  <a:pt x="4516" y="281"/>
                  <a:pt x="4552" y="281"/>
                </a:cubicBezTo>
                <a:lnTo>
                  <a:pt x="4614" y="281"/>
                </a:lnTo>
                <a:lnTo>
                  <a:pt x="4614" y="171"/>
                </a:lnTo>
                <a:close/>
                <a:moveTo>
                  <a:pt x="4910" y="290"/>
                </a:moveTo>
                <a:cubicBezTo>
                  <a:pt x="4910" y="229"/>
                  <a:pt x="4926" y="184"/>
                  <a:pt x="4960" y="154"/>
                </a:cubicBezTo>
                <a:cubicBezTo>
                  <a:pt x="4989" y="130"/>
                  <a:pt x="5023" y="118"/>
                  <a:pt x="5064" y="118"/>
                </a:cubicBezTo>
                <a:cubicBezTo>
                  <a:pt x="5109" y="118"/>
                  <a:pt x="5146" y="133"/>
                  <a:pt x="5175" y="162"/>
                </a:cubicBezTo>
                <a:cubicBezTo>
                  <a:pt x="5204" y="192"/>
                  <a:pt x="5218" y="233"/>
                  <a:pt x="5218" y="285"/>
                </a:cubicBezTo>
                <a:cubicBezTo>
                  <a:pt x="5218" y="327"/>
                  <a:pt x="5212" y="361"/>
                  <a:pt x="5199" y="385"/>
                </a:cubicBezTo>
                <a:cubicBezTo>
                  <a:pt x="5186" y="409"/>
                  <a:pt x="5168" y="428"/>
                  <a:pt x="5144" y="441"/>
                </a:cubicBezTo>
                <a:cubicBezTo>
                  <a:pt x="5119" y="455"/>
                  <a:pt x="5093" y="461"/>
                  <a:pt x="5064" y="461"/>
                </a:cubicBezTo>
                <a:cubicBezTo>
                  <a:pt x="5018" y="461"/>
                  <a:pt x="4981" y="447"/>
                  <a:pt x="4952" y="417"/>
                </a:cubicBezTo>
                <a:cubicBezTo>
                  <a:pt x="4924" y="388"/>
                  <a:pt x="4910" y="345"/>
                  <a:pt x="4910" y="290"/>
                </a:cubicBezTo>
                <a:close/>
                <a:moveTo>
                  <a:pt x="4967" y="290"/>
                </a:moveTo>
                <a:cubicBezTo>
                  <a:pt x="4967" y="332"/>
                  <a:pt x="4976" y="363"/>
                  <a:pt x="4994" y="384"/>
                </a:cubicBezTo>
                <a:cubicBezTo>
                  <a:pt x="5013" y="405"/>
                  <a:pt x="5036" y="416"/>
                  <a:pt x="5064" y="416"/>
                </a:cubicBezTo>
                <a:cubicBezTo>
                  <a:pt x="5092" y="416"/>
                  <a:pt x="5115" y="405"/>
                  <a:pt x="5133" y="384"/>
                </a:cubicBezTo>
                <a:cubicBezTo>
                  <a:pt x="5152" y="363"/>
                  <a:pt x="5161" y="331"/>
                  <a:pt x="5161" y="288"/>
                </a:cubicBezTo>
                <a:cubicBezTo>
                  <a:pt x="5161" y="247"/>
                  <a:pt x="5152" y="217"/>
                  <a:pt x="5133" y="196"/>
                </a:cubicBezTo>
                <a:cubicBezTo>
                  <a:pt x="5115" y="175"/>
                  <a:pt x="5092" y="164"/>
                  <a:pt x="5064" y="164"/>
                </a:cubicBezTo>
                <a:cubicBezTo>
                  <a:pt x="5036" y="164"/>
                  <a:pt x="5013" y="175"/>
                  <a:pt x="4994" y="196"/>
                </a:cubicBezTo>
                <a:cubicBezTo>
                  <a:pt x="4976" y="216"/>
                  <a:pt x="4967" y="248"/>
                  <a:pt x="4967" y="290"/>
                </a:cubicBezTo>
                <a:close/>
                <a:moveTo>
                  <a:pt x="5284" y="581"/>
                </a:moveTo>
                <a:lnTo>
                  <a:pt x="5284" y="125"/>
                </a:lnTo>
                <a:lnTo>
                  <a:pt x="5334" y="125"/>
                </a:lnTo>
                <a:lnTo>
                  <a:pt x="5334" y="168"/>
                </a:lnTo>
                <a:cubicBezTo>
                  <a:pt x="5346" y="151"/>
                  <a:pt x="5360" y="139"/>
                  <a:pt x="5375" y="131"/>
                </a:cubicBezTo>
                <a:cubicBezTo>
                  <a:pt x="5390" y="122"/>
                  <a:pt x="5408" y="118"/>
                  <a:pt x="5430" y="118"/>
                </a:cubicBezTo>
                <a:cubicBezTo>
                  <a:pt x="5458" y="118"/>
                  <a:pt x="5483" y="125"/>
                  <a:pt x="5504" y="140"/>
                </a:cubicBezTo>
                <a:cubicBezTo>
                  <a:pt x="5526" y="154"/>
                  <a:pt x="5542" y="174"/>
                  <a:pt x="5553" y="201"/>
                </a:cubicBezTo>
                <a:cubicBezTo>
                  <a:pt x="5564" y="227"/>
                  <a:pt x="5569" y="256"/>
                  <a:pt x="5569" y="287"/>
                </a:cubicBezTo>
                <a:cubicBezTo>
                  <a:pt x="5569" y="321"/>
                  <a:pt x="5563" y="351"/>
                  <a:pt x="5551" y="378"/>
                </a:cubicBezTo>
                <a:cubicBezTo>
                  <a:pt x="5539" y="405"/>
                  <a:pt x="5522" y="426"/>
                  <a:pt x="5499" y="440"/>
                </a:cubicBezTo>
                <a:cubicBezTo>
                  <a:pt x="5476" y="454"/>
                  <a:pt x="5451" y="461"/>
                  <a:pt x="5426" y="461"/>
                </a:cubicBezTo>
                <a:cubicBezTo>
                  <a:pt x="5407" y="461"/>
                  <a:pt x="5391" y="458"/>
                  <a:pt x="5376" y="450"/>
                </a:cubicBezTo>
                <a:cubicBezTo>
                  <a:pt x="5361" y="442"/>
                  <a:pt x="5349" y="432"/>
                  <a:pt x="5340" y="420"/>
                </a:cubicBezTo>
                <a:lnTo>
                  <a:pt x="5340" y="581"/>
                </a:lnTo>
                <a:lnTo>
                  <a:pt x="5284" y="581"/>
                </a:lnTo>
                <a:close/>
                <a:moveTo>
                  <a:pt x="5334" y="292"/>
                </a:moveTo>
                <a:cubicBezTo>
                  <a:pt x="5334" y="334"/>
                  <a:pt x="5343" y="365"/>
                  <a:pt x="5360" y="385"/>
                </a:cubicBezTo>
                <a:cubicBezTo>
                  <a:pt x="5377" y="406"/>
                  <a:pt x="5398" y="416"/>
                  <a:pt x="5422" y="416"/>
                </a:cubicBezTo>
                <a:cubicBezTo>
                  <a:pt x="5447" y="416"/>
                  <a:pt x="5468" y="405"/>
                  <a:pt x="5486" y="384"/>
                </a:cubicBezTo>
                <a:cubicBezTo>
                  <a:pt x="5503" y="363"/>
                  <a:pt x="5512" y="331"/>
                  <a:pt x="5512" y="287"/>
                </a:cubicBezTo>
                <a:cubicBezTo>
                  <a:pt x="5512" y="245"/>
                  <a:pt x="5504" y="214"/>
                  <a:pt x="5486" y="193"/>
                </a:cubicBezTo>
                <a:cubicBezTo>
                  <a:pt x="5469" y="172"/>
                  <a:pt x="5449" y="162"/>
                  <a:pt x="5425" y="162"/>
                </a:cubicBezTo>
                <a:cubicBezTo>
                  <a:pt x="5401" y="162"/>
                  <a:pt x="5380" y="173"/>
                  <a:pt x="5362" y="195"/>
                </a:cubicBezTo>
                <a:cubicBezTo>
                  <a:pt x="5344" y="217"/>
                  <a:pt x="5334" y="249"/>
                  <a:pt x="5334" y="292"/>
                </a:cubicBezTo>
                <a:close/>
                <a:moveTo>
                  <a:pt x="5637" y="125"/>
                </a:moveTo>
                <a:lnTo>
                  <a:pt x="5827" y="125"/>
                </a:lnTo>
                <a:lnTo>
                  <a:pt x="5827" y="171"/>
                </a:lnTo>
                <a:lnTo>
                  <a:pt x="5693" y="171"/>
                </a:lnTo>
                <a:lnTo>
                  <a:pt x="5693" y="454"/>
                </a:lnTo>
                <a:lnTo>
                  <a:pt x="5637" y="454"/>
                </a:lnTo>
                <a:lnTo>
                  <a:pt x="5637" y="125"/>
                </a:lnTo>
                <a:close/>
                <a:moveTo>
                  <a:pt x="6070" y="413"/>
                </a:moveTo>
                <a:cubicBezTo>
                  <a:pt x="6049" y="431"/>
                  <a:pt x="6029" y="443"/>
                  <a:pt x="6010" y="451"/>
                </a:cubicBezTo>
                <a:cubicBezTo>
                  <a:pt x="5991" y="458"/>
                  <a:pt x="5970" y="461"/>
                  <a:pt x="5948" y="461"/>
                </a:cubicBezTo>
                <a:cubicBezTo>
                  <a:pt x="5912" y="461"/>
                  <a:pt x="5884" y="453"/>
                  <a:pt x="5865" y="435"/>
                </a:cubicBezTo>
                <a:cubicBezTo>
                  <a:pt x="5845" y="417"/>
                  <a:pt x="5835" y="395"/>
                  <a:pt x="5835" y="367"/>
                </a:cubicBezTo>
                <a:cubicBezTo>
                  <a:pt x="5835" y="351"/>
                  <a:pt x="5839" y="337"/>
                  <a:pt x="5846" y="323"/>
                </a:cubicBezTo>
                <a:cubicBezTo>
                  <a:pt x="5854" y="310"/>
                  <a:pt x="5863" y="299"/>
                  <a:pt x="5875" y="291"/>
                </a:cubicBezTo>
                <a:cubicBezTo>
                  <a:pt x="5887" y="283"/>
                  <a:pt x="5901" y="277"/>
                  <a:pt x="5915" y="273"/>
                </a:cubicBezTo>
                <a:cubicBezTo>
                  <a:pt x="5926" y="270"/>
                  <a:pt x="5943" y="267"/>
                  <a:pt x="5965" y="265"/>
                </a:cubicBezTo>
                <a:cubicBezTo>
                  <a:pt x="6010" y="259"/>
                  <a:pt x="6044" y="253"/>
                  <a:pt x="6065" y="246"/>
                </a:cubicBezTo>
                <a:cubicBezTo>
                  <a:pt x="6065" y="238"/>
                  <a:pt x="6065" y="233"/>
                  <a:pt x="6065" y="231"/>
                </a:cubicBezTo>
                <a:cubicBezTo>
                  <a:pt x="6065" y="208"/>
                  <a:pt x="6060" y="192"/>
                  <a:pt x="6049" y="183"/>
                </a:cubicBezTo>
                <a:cubicBezTo>
                  <a:pt x="6035" y="171"/>
                  <a:pt x="6014" y="164"/>
                  <a:pt x="5986" y="164"/>
                </a:cubicBezTo>
                <a:cubicBezTo>
                  <a:pt x="5959" y="164"/>
                  <a:pt x="5940" y="169"/>
                  <a:pt x="5927" y="178"/>
                </a:cubicBezTo>
                <a:cubicBezTo>
                  <a:pt x="5915" y="187"/>
                  <a:pt x="5906" y="204"/>
                  <a:pt x="5899" y="227"/>
                </a:cubicBezTo>
                <a:lnTo>
                  <a:pt x="5845" y="220"/>
                </a:lnTo>
                <a:cubicBezTo>
                  <a:pt x="5850" y="196"/>
                  <a:pt x="5858" y="177"/>
                  <a:pt x="5869" y="163"/>
                </a:cubicBezTo>
                <a:cubicBezTo>
                  <a:pt x="5881" y="148"/>
                  <a:pt x="5897" y="137"/>
                  <a:pt x="5919" y="130"/>
                </a:cubicBezTo>
                <a:cubicBezTo>
                  <a:pt x="5940" y="122"/>
                  <a:pt x="5966" y="118"/>
                  <a:pt x="5994" y="118"/>
                </a:cubicBezTo>
                <a:cubicBezTo>
                  <a:pt x="6022" y="118"/>
                  <a:pt x="6045" y="121"/>
                  <a:pt x="6063" y="128"/>
                </a:cubicBezTo>
                <a:cubicBezTo>
                  <a:pt x="6080" y="135"/>
                  <a:pt x="6093" y="143"/>
                  <a:pt x="6102" y="153"/>
                </a:cubicBezTo>
                <a:cubicBezTo>
                  <a:pt x="6110" y="163"/>
                  <a:pt x="6116" y="176"/>
                  <a:pt x="6119" y="191"/>
                </a:cubicBezTo>
                <a:cubicBezTo>
                  <a:pt x="6121" y="200"/>
                  <a:pt x="6122" y="218"/>
                  <a:pt x="6122" y="242"/>
                </a:cubicBezTo>
                <a:lnTo>
                  <a:pt x="6122" y="316"/>
                </a:lnTo>
                <a:cubicBezTo>
                  <a:pt x="6122" y="368"/>
                  <a:pt x="6123" y="401"/>
                  <a:pt x="6125" y="415"/>
                </a:cubicBezTo>
                <a:cubicBezTo>
                  <a:pt x="6127" y="429"/>
                  <a:pt x="6132" y="442"/>
                  <a:pt x="6139" y="454"/>
                </a:cubicBezTo>
                <a:lnTo>
                  <a:pt x="6080" y="454"/>
                </a:lnTo>
                <a:cubicBezTo>
                  <a:pt x="6075" y="443"/>
                  <a:pt x="6071" y="429"/>
                  <a:pt x="6070" y="413"/>
                </a:cubicBezTo>
                <a:close/>
                <a:moveTo>
                  <a:pt x="6065" y="289"/>
                </a:moveTo>
                <a:cubicBezTo>
                  <a:pt x="6045" y="298"/>
                  <a:pt x="6014" y="305"/>
                  <a:pt x="5974" y="310"/>
                </a:cubicBezTo>
                <a:cubicBezTo>
                  <a:pt x="5951" y="314"/>
                  <a:pt x="5934" y="317"/>
                  <a:pt x="5925" y="321"/>
                </a:cubicBezTo>
                <a:cubicBezTo>
                  <a:pt x="5915" y="326"/>
                  <a:pt x="5908" y="332"/>
                  <a:pt x="5903" y="339"/>
                </a:cubicBezTo>
                <a:cubicBezTo>
                  <a:pt x="5898" y="347"/>
                  <a:pt x="5895" y="356"/>
                  <a:pt x="5895" y="366"/>
                </a:cubicBezTo>
                <a:cubicBezTo>
                  <a:pt x="5895" y="381"/>
                  <a:pt x="5901" y="393"/>
                  <a:pt x="5912" y="403"/>
                </a:cubicBezTo>
                <a:cubicBezTo>
                  <a:pt x="5923" y="413"/>
                  <a:pt x="5940" y="418"/>
                  <a:pt x="5962" y="418"/>
                </a:cubicBezTo>
                <a:cubicBezTo>
                  <a:pt x="5983" y="418"/>
                  <a:pt x="6002" y="413"/>
                  <a:pt x="6019" y="404"/>
                </a:cubicBezTo>
                <a:cubicBezTo>
                  <a:pt x="6036" y="394"/>
                  <a:pt x="6048" y="381"/>
                  <a:pt x="6056" y="365"/>
                </a:cubicBezTo>
                <a:cubicBezTo>
                  <a:pt x="6062" y="353"/>
                  <a:pt x="6065" y="334"/>
                  <a:pt x="6065" y="310"/>
                </a:cubicBezTo>
                <a:lnTo>
                  <a:pt x="6065" y="289"/>
                </a:lnTo>
                <a:close/>
                <a:moveTo>
                  <a:pt x="6208" y="125"/>
                </a:moveTo>
                <a:lnTo>
                  <a:pt x="6263" y="125"/>
                </a:lnTo>
                <a:lnTo>
                  <a:pt x="6263" y="262"/>
                </a:lnTo>
                <a:lnTo>
                  <a:pt x="6418" y="262"/>
                </a:lnTo>
                <a:lnTo>
                  <a:pt x="6418" y="125"/>
                </a:lnTo>
                <a:lnTo>
                  <a:pt x="6474" y="125"/>
                </a:lnTo>
                <a:lnTo>
                  <a:pt x="6474" y="454"/>
                </a:lnTo>
                <a:lnTo>
                  <a:pt x="6418" y="454"/>
                </a:lnTo>
                <a:lnTo>
                  <a:pt x="6418" y="308"/>
                </a:lnTo>
                <a:lnTo>
                  <a:pt x="6263" y="308"/>
                </a:lnTo>
                <a:lnTo>
                  <a:pt x="6263" y="454"/>
                </a:lnTo>
                <a:lnTo>
                  <a:pt x="6208" y="454"/>
                </a:lnTo>
                <a:lnTo>
                  <a:pt x="6208" y="125"/>
                </a:lnTo>
                <a:close/>
                <a:moveTo>
                  <a:pt x="6558" y="125"/>
                </a:moveTo>
                <a:lnTo>
                  <a:pt x="6614" y="125"/>
                </a:lnTo>
                <a:lnTo>
                  <a:pt x="6614" y="376"/>
                </a:lnTo>
                <a:lnTo>
                  <a:pt x="6769" y="125"/>
                </a:lnTo>
                <a:lnTo>
                  <a:pt x="6829" y="125"/>
                </a:lnTo>
                <a:lnTo>
                  <a:pt x="6829" y="454"/>
                </a:lnTo>
                <a:lnTo>
                  <a:pt x="6773" y="454"/>
                </a:lnTo>
                <a:lnTo>
                  <a:pt x="6773" y="205"/>
                </a:lnTo>
                <a:lnTo>
                  <a:pt x="6618" y="454"/>
                </a:lnTo>
                <a:lnTo>
                  <a:pt x="6558" y="454"/>
                </a:lnTo>
                <a:lnTo>
                  <a:pt x="6558" y="125"/>
                </a:lnTo>
                <a:close/>
                <a:moveTo>
                  <a:pt x="6986" y="305"/>
                </a:moveTo>
                <a:lnTo>
                  <a:pt x="6986" y="261"/>
                </a:lnTo>
                <a:cubicBezTo>
                  <a:pt x="7009" y="261"/>
                  <a:pt x="7026" y="260"/>
                  <a:pt x="7034" y="259"/>
                </a:cubicBezTo>
                <a:cubicBezTo>
                  <a:pt x="7043" y="257"/>
                  <a:pt x="7051" y="252"/>
                  <a:pt x="7058" y="244"/>
                </a:cubicBezTo>
                <a:cubicBezTo>
                  <a:pt x="7066" y="236"/>
                  <a:pt x="7070" y="225"/>
                  <a:pt x="7070" y="213"/>
                </a:cubicBezTo>
                <a:cubicBezTo>
                  <a:pt x="7070" y="198"/>
                  <a:pt x="7065" y="186"/>
                  <a:pt x="7055" y="177"/>
                </a:cubicBezTo>
                <a:cubicBezTo>
                  <a:pt x="7045" y="168"/>
                  <a:pt x="7032" y="164"/>
                  <a:pt x="7016" y="164"/>
                </a:cubicBezTo>
                <a:cubicBezTo>
                  <a:pt x="6984" y="164"/>
                  <a:pt x="6962" y="182"/>
                  <a:pt x="6950" y="219"/>
                </a:cubicBezTo>
                <a:lnTo>
                  <a:pt x="6896" y="210"/>
                </a:lnTo>
                <a:cubicBezTo>
                  <a:pt x="6913" y="149"/>
                  <a:pt x="6953" y="118"/>
                  <a:pt x="7016" y="118"/>
                </a:cubicBezTo>
                <a:cubicBezTo>
                  <a:pt x="7051" y="118"/>
                  <a:pt x="7079" y="127"/>
                  <a:pt x="7099" y="147"/>
                </a:cubicBezTo>
                <a:cubicBezTo>
                  <a:pt x="7119" y="166"/>
                  <a:pt x="7129" y="189"/>
                  <a:pt x="7129" y="215"/>
                </a:cubicBezTo>
                <a:cubicBezTo>
                  <a:pt x="7129" y="242"/>
                  <a:pt x="7116" y="263"/>
                  <a:pt x="7090" y="279"/>
                </a:cubicBezTo>
                <a:cubicBezTo>
                  <a:pt x="7107" y="288"/>
                  <a:pt x="7119" y="299"/>
                  <a:pt x="7127" y="313"/>
                </a:cubicBezTo>
                <a:cubicBezTo>
                  <a:pt x="7136" y="327"/>
                  <a:pt x="7140" y="343"/>
                  <a:pt x="7140" y="362"/>
                </a:cubicBezTo>
                <a:cubicBezTo>
                  <a:pt x="7140" y="392"/>
                  <a:pt x="7129" y="415"/>
                  <a:pt x="7107" y="434"/>
                </a:cubicBezTo>
                <a:cubicBezTo>
                  <a:pt x="7086" y="452"/>
                  <a:pt x="7056" y="461"/>
                  <a:pt x="7017" y="461"/>
                </a:cubicBezTo>
                <a:cubicBezTo>
                  <a:pt x="6942" y="461"/>
                  <a:pt x="6898" y="428"/>
                  <a:pt x="6886" y="362"/>
                </a:cubicBezTo>
                <a:lnTo>
                  <a:pt x="6939" y="350"/>
                </a:lnTo>
                <a:cubicBezTo>
                  <a:pt x="6944" y="371"/>
                  <a:pt x="6953" y="388"/>
                  <a:pt x="6968" y="399"/>
                </a:cubicBezTo>
                <a:cubicBezTo>
                  <a:pt x="6983" y="411"/>
                  <a:pt x="6999" y="416"/>
                  <a:pt x="7018" y="416"/>
                </a:cubicBezTo>
                <a:cubicBezTo>
                  <a:pt x="7037" y="416"/>
                  <a:pt x="7053" y="411"/>
                  <a:pt x="7065" y="400"/>
                </a:cubicBezTo>
                <a:cubicBezTo>
                  <a:pt x="7078" y="390"/>
                  <a:pt x="7084" y="376"/>
                  <a:pt x="7084" y="360"/>
                </a:cubicBezTo>
                <a:cubicBezTo>
                  <a:pt x="7084" y="347"/>
                  <a:pt x="7080" y="336"/>
                  <a:pt x="7072" y="326"/>
                </a:cubicBezTo>
                <a:cubicBezTo>
                  <a:pt x="7064" y="317"/>
                  <a:pt x="7056" y="311"/>
                  <a:pt x="7047" y="309"/>
                </a:cubicBezTo>
                <a:cubicBezTo>
                  <a:pt x="7038" y="306"/>
                  <a:pt x="7022" y="305"/>
                  <a:pt x="6999" y="305"/>
                </a:cubicBezTo>
                <a:cubicBezTo>
                  <a:pt x="6997" y="305"/>
                  <a:pt x="6993" y="305"/>
                  <a:pt x="6986" y="305"/>
                </a:cubicBezTo>
                <a:close/>
                <a:moveTo>
                  <a:pt x="7419" y="413"/>
                </a:moveTo>
                <a:cubicBezTo>
                  <a:pt x="7399" y="431"/>
                  <a:pt x="7379" y="443"/>
                  <a:pt x="7359" y="451"/>
                </a:cubicBezTo>
                <a:cubicBezTo>
                  <a:pt x="7340" y="458"/>
                  <a:pt x="7320" y="461"/>
                  <a:pt x="7298" y="461"/>
                </a:cubicBezTo>
                <a:cubicBezTo>
                  <a:pt x="7262" y="461"/>
                  <a:pt x="7234" y="453"/>
                  <a:pt x="7214" y="435"/>
                </a:cubicBezTo>
                <a:cubicBezTo>
                  <a:pt x="7195" y="417"/>
                  <a:pt x="7185" y="395"/>
                  <a:pt x="7185" y="367"/>
                </a:cubicBezTo>
                <a:cubicBezTo>
                  <a:pt x="7185" y="351"/>
                  <a:pt x="7189" y="337"/>
                  <a:pt x="7196" y="323"/>
                </a:cubicBezTo>
                <a:cubicBezTo>
                  <a:pt x="7203" y="310"/>
                  <a:pt x="7213" y="299"/>
                  <a:pt x="7225" y="291"/>
                </a:cubicBezTo>
                <a:cubicBezTo>
                  <a:pt x="7237" y="283"/>
                  <a:pt x="7250" y="277"/>
                  <a:pt x="7265" y="273"/>
                </a:cubicBezTo>
                <a:cubicBezTo>
                  <a:pt x="7276" y="270"/>
                  <a:pt x="7293" y="267"/>
                  <a:pt x="7315" y="265"/>
                </a:cubicBezTo>
                <a:cubicBezTo>
                  <a:pt x="7360" y="259"/>
                  <a:pt x="7393" y="253"/>
                  <a:pt x="7415" y="246"/>
                </a:cubicBezTo>
                <a:cubicBezTo>
                  <a:pt x="7415" y="238"/>
                  <a:pt x="7415" y="233"/>
                  <a:pt x="7415" y="231"/>
                </a:cubicBezTo>
                <a:cubicBezTo>
                  <a:pt x="7415" y="208"/>
                  <a:pt x="7410" y="192"/>
                  <a:pt x="7399" y="183"/>
                </a:cubicBezTo>
                <a:cubicBezTo>
                  <a:pt x="7385" y="171"/>
                  <a:pt x="7363" y="164"/>
                  <a:pt x="7335" y="164"/>
                </a:cubicBezTo>
                <a:cubicBezTo>
                  <a:pt x="7309" y="164"/>
                  <a:pt x="7290" y="169"/>
                  <a:pt x="7277" y="178"/>
                </a:cubicBezTo>
                <a:cubicBezTo>
                  <a:pt x="7264" y="187"/>
                  <a:pt x="7255" y="204"/>
                  <a:pt x="7249" y="227"/>
                </a:cubicBezTo>
                <a:lnTo>
                  <a:pt x="7195" y="220"/>
                </a:lnTo>
                <a:cubicBezTo>
                  <a:pt x="7200" y="196"/>
                  <a:pt x="7208" y="177"/>
                  <a:pt x="7219" y="163"/>
                </a:cubicBezTo>
                <a:cubicBezTo>
                  <a:pt x="7231" y="148"/>
                  <a:pt x="7247" y="137"/>
                  <a:pt x="7269" y="130"/>
                </a:cubicBezTo>
                <a:cubicBezTo>
                  <a:pt x="7290" y="122"/>
                  <a:pt x="7315" y="118"/>
                  <a:pt x="7344" y="118"/>
                </a:cubicBezTo>
                <a:cubicBezTo>
                  <a:pt x="7372" y="118"/>
                  <a:pt x="7395" y="121"/>
                  <a:pt x="7412" y="128"/>
                </a:cubicBezTo>
                <a:cubicBezTo>
                  <a:pt x="7430" y="135"/>
                  <a:pt x="7443" y="143"/>
                  <a:pt x="7451" y="153"/>
                </a:cubicBezTo>
                <a:cubicBezTo>
                  <a:pt x="7459" y="163"/>
                  <a:pt x="7465" y="176"/>
                  <a:pt x="7469" y="191"/>
                </a:cubicBezTo>
                <a:cubicBezTo>
                  <a:pt x="7470" y="200"/>
                  <a:pt x="7471" y="218"/>
                  <a:pt x="7471" y="242"/>
                </a:cubicBezTo>
                <a:lnTo>
                  <a:pt x="7471" y="316"/>
                </a:lnTo>
                <a:cubicBezTo>
                  <a:pt x="7471" y="368"/>
                  <a:pt x="7473" y="401"/>
                  <a:pt x="7475" y="415"/>
                </a:cubicBezTo>
                <a:cubicBezTo>
                  <a:pt x="7477" y="429"/>
                  <a:pt x="7482" y="442"/>
                  <a:pt x="7489" y="454"/>
                </a:cubicBezTo>
                <a:lnTo>
                  <a:pt x="7430" y="454"/>
                </a:lnTo>
                <a:cubicBezTo>
                  <a:pt x="7425" y="443"/>
                  <a:pt x="7421" y="429"/>
                  <a:pt x="7419" y="413"/>
                </a:cubicBezTo>
                <a:close/>
                <a:moveTo>
                  <a:pt x="7415" y="289"/>
                </a:moveTo>
                <a:cubicBezTo>
                  <a:pt x="7395" y="298"/>
                  <a:pt x="7364" y="305"/>
                  <a:pt x="7323" y="310"/>
                </a:cubicBezTo>
                <a:cubicBezTo>
                  <a:pt x="7300" y="314"/>
                  <a:pt x="7284" y="317"/>
                  <a:pt x="7275" y="321"/>
                </a:cubicBezTo>
                <a:cubicBezTo>
                  <a:pt x="7265" y="326"/>
                  <a:pt x="7258" y="332"/>
                  <a:pt x="7253" y="339"/>
                </a:cubicBezTo>
                <a:cubicBezTo>
                  <a:pt x="7247" y="347"/>
                  <a:pt x="7245" y="356"/>
                  <a:pt x="7245" y="366"/>
                </a:cubicBezTo>
                <a:cubicBezTo>
                  <a:pt x="7245" y="381"/>
                  <a:pt x="7250" y="393"/>
                  <a:pt x="7262" y="403"/>
                </a:cubicBezTo>
                <a:cubicBezTo>
                  <a:pt x="7273" y="413"/>
                  <a:pt x="7290" y="418"/>
                  <a:pt x="7311" y="418"/>
                </a:cubicBezTo>
                <a:cubicBezTo>
                  <a:pt x="7333" y="418"/>
                  <a:pt x="7352" y="413"/>
                  <a:pt x="7369" y="404"/>
                </a:cubicBezTo>
                <a:cubicBezTo>
                  <a:pt x="7385" y="394"/>
                  <a:pt x="7398" y="381"/>
                  <a:pt x="7406" y="365"/>
                </a:cubicBezTo>
                <a:cubicBezTo>
                  <a:pt x="7412" y="353"/>
                  <a:pt x="7415" y="334"/>
                  <a:pt x="7415" y="310"/>
                </a:cubicBezTo>
                <a:lnTo>
                  <a:pt x="7415" y="289"/>
                </a:lnTo>
                <a:close/>
                <a:moveTo>
                  <a:pt x="7558" y="125"/>
                </a:moveTo>
                <a:lnTo>
                  <a:pt x="7614" y="125"/>
                </a:lnTo>
                <a:lnTo>
                  <a:pt x="7614" y="409"/>
                </a:lnTo>
                <a:lnTo>
                  <a:pt x="7769" y="409"/>
                </a:lnTo>
                <a:lnTo>
                  <a:pt x="7769" y="125"/>
                </a:lnTo>
                <a:lnTo>
                  <a:pt x="7825" y="125"/>
                </a:lnTo>
                <a:lnTo>
                  <a:pt x="7825" y="409"/>
                </a:lnTo>
                <a:lnTo>
                  <a:pt x="7861" y="409"/>
                </a:lnTo>
                <a:lnTo>
                  <a:pt x="7861" y="548"/>
                </a:lnTo>
                <a:lnTo>
                  <a:pt x="7815" y="548"/>
                </a:lnTo>
                <a:lnTo>
                  <a:pt x="7815" y="454"/>
                </a:lnTo>
                <a:lnTo>
                  <a:pt x="7558" y="454"/>
                </a:lnTo>
                <a:lnTo>
                  <a:pt x="7558" y="125"/>
                </a:lnTo>
                <a:close/>
                <a:moveTo>
                  <a:pt x="7921" y="125"/>
                </a:moveTo>
                <a:lnTo>
                  <a:pt x="7977" y="125"/>
                </a:lnTo>
                <a:lnTo>
                  <a:pt x="7977" y="376"/>
                </a:lnTo>
                <a:lnTo>
                  <a:pt x="8132" y="125"/>
                </a:lnTo>
                <a:lnTo>
                  <a:pt x="8192" y="125"/>
                </a:lnTo>
                <a:lnTo>
                  <a:pt x="8192" y="454"/>
                </a:lnTo>
                <a:lnTo>
                  <a:pt x="8136" y="454"/>
                </a:lnTo>
                <a:lnTo>
                  <a:pt x="8136" y="205"/>
                </a:lnTo>
                <a:lnTo>
                  <a:pt x="7981" y="454"/>
                </a:lnTo>
                <a:lnTo>
                  <a:pt x="7921" y="454"/>
                </a:lnTo>
                <a:lnTo>
                  <a:pt x="7921" y="125"/>
                </a:lnTo>
                <a:close/>
                <a:moveTo>
                  <a:pt x="8276" y="125"/>
                </a:moveTo>
                <a:lnTo>
                  <a:pt x="8332" y="125"/>
                </a:lnTo>
                <a:lnTo>
                  <a:pt x="8332" y="376"/>
                </a:lnTo>
                <a:lnTo>
                  <a:pt x="8487" y="125"/>
                </a:lnTo>
                <a:lnTo>
                  <a:pt x="8547" y="125"/>
                </a:lnTo>
                <a:lnTo>
                  <a:pt x="8547" y="454"/>
                </a:lnTo>
                <a:lnTo>
                  <a:pt x="8491" y="454"/>
                </a:lnTo>
                <a:lnTo>
                  <a:pt x="8491" y="205"/>
                </a:lnTo>
                <a:lnTo>
                  <a:pt x="8336" y="454"/>
                </a:lnTo>
                <a:lnTo>
                  <a:pt x="8276" y="454"/>
                </a:lnTo>
                <a:lnTo>
                  <a:pt x="8276" y="125"/>
                </a:lnTo>
                <a:close/>
                <a:moveTo>
                  <a:pt x="8469" y="3"/>
                </a:moveTo>
                <a:lnTo>
                  <a:pt x="8507" y="3"/>
                </a:lnTo>
                <a:cubicBezTo>
                  <a:pt x="8504" y="29"/>
                  <a:pt x="8494" y="49"/>
                  <a:pt x="8478" y="63"/>
                </a:cubicBezTo>
                <a:cubicBezTo>
                  <a:pt x="8463" y="77"/>
                  <a:pt x="8442" y="84"/>
                  <a:pt x="8415" y="84"/>
                </a:cubicBezTo>
                <a:cubicBezTo>
                  <a:pt x="8389" y="84"/>
                  <a:pt x="8368" y="77"/>
                  <a:pt x="8352" y="63"/>
                </a:cubicBezTo>
                <a:cubicBezTo>
                  <a:pt x="8336" y="49"/>
                  <a:pt x="8326" y="29"/>
                  <a:pt x="8323" y="3"/>
                </a:cubicBezTo>
                <a:lnTo>
                  <a:pt x="8362" y="3"/>
                </a:lnTo>
                <a:cubicBezTo>
                  <a:pt x="8364" y="17"/>
                  <a:pt x="8370" y="28"/>
                  <a:pt x="8379" y="35"/>
                </a:cubicBezTo>
                <a:cubicBezTo>
                  <a:pt x="8387" y="42"/>
                  <a:pt x="8399" y="46"/>
                  <a:pt x="8413" y="46"/>
                </a:cubicBezTo>
                <a:cubicBezTo>
                  <a:pt x="8430" y="46"/>
                  <a:pt x="8443" y="42"/>
                  <a:pt x="8452" y="35"/>
                </a:cubicBezTo>
                <a:cubicBezTo>
                  <a:pt x="8460" y="29"/>
                  <a:pt x="8466" y="18"/>
                  <a:pt x="8469" y="3"/>
                </a:cubicBezTo>
                <a:close/>
                <a:moveTo>
                  <a:pt x="0" y="1164"/>
                </a:moveTo>
                <a:lnTo>
                  <a:pt x="0" y="709"/>
                </a:lnTo>
                <a:lnTo>
                  <a:pt x="172" y="709"/>
                </a:lnTo>
                <a:cubicBezTo>
                  <a:pt x="202" y="709"/>
                  <a:pt x="225" y="711"/>
                  <a:pt x="241" y="714"/>
                </a:cubicBezTo>
                <a:cubicBezTo>
                  <a:pt x="263" y="717"/>
                  <a:pt x="282" y="724"/>
                  <a:pt x="297" y="735"/>
                </a:cubicBezTo>
                <a:cubicBezTo>
                  <a:pt x="312" y="745"/>
                  <a:pt x="325" y="760"/>
                  <a:pt x="334" y="779"/>
                </a:cubicBezTo>
                <a:cubicBezTo>
                  <a:pt x="343" y="797"/>
                  <a:pt x="347" y="818"/>
                  <a:pt x="347" y="840"/>
                </a:cubicBezTo>
                <a:cubicBezTo>
                  <a:pt x="347" y="879"/>
                  <a:pt x="335" y="912"/>
                  <a:pt x="311" y="938"/>
                </a:cubicBezTo>
                <a:cubicBezTo>
                  <a:pt x="286" y="965"/>
                  <a:pt x="241" y="978"/>
                  <a:pt x="177" y="978"/>
                </a:cubicBezTo>
                <a:lnTo>
                  <a:pt x="60" y="978"/>
                </a:lnTo>
                <a:lnTo>
                  <a:pt x="60" y="1164"/>
                </a:lnTo>
                <a:lnTo>
                  <a:pt x="0" y="1164"/>
                </a:lnTo>
                <a:close/>
                <a:moveTo>
                  <a:pt x="60" y="925"/>
                </a:moveTo>
                <a:lnTo>
                  <a:pt x="178" y="925"/>
                </a:lnTo>
                <a:cubicBezTo>
                  <a:pt x="217" y="925"/>
                  <a:pt x="244" y="918"/>
                  <a:pt x="261" y="903"/>
                </a:cubicBezTo>
                <a:cubicBezTo>
                  <a:pt x="277" y="889"/>
                  <a:pt x="285" y="869"/>
                  <a:pt x="285" y="842"/>
                </a:cubicBezTo>
                <a:cubicBezTo>
                  <a:pt x="285" y="823"/>
                  <a:pt x="280" y="807"/>
                  <a:pt x="271" y="793"/>
                </a:cubicBezTo>
                <a:cubicBezTo>
                  <a:pt x="261" y="780"/>
                  <a:pt x="249" y="771"/>
                  <a:pt x="233" y="767"/>
                </a:cubicBezTo>
                <a:cubicBezTo>
                  <a:pt x="223" y="764"/>
                  <a:pt x="204" y="763"/>
                  <a:pt x="177" y="763"/>
                </a:cubicBezTo>
                <a:lnTo>
                  <a:pt x="60" y="763"/>
                </a:lnTo>
                <a:lnTo>
                  <a:pt x="60" y="925"/>
                </a:lnTo>
                <a:close/>
                <a:moveTo>
                  <a:pt x="614" y="1057"/>
                </a:moveTo>
                <a:lnTo>
                  <a:pt x="671" y="1065"/>
                </a:lnTo>
                <a:cubicBezTo>
                  <a:pt x="662" y="1098"/>
                  <a:pt x="646" y="1125"/>
                  <a:pt x="621" y="1143"/>
                </a:cubicBezTo>
                <a:cubicBezTo>
                  <a:pt x="596" y="1162"/>
                  <a:pt x="565" y="1171"/>
                  <a:pt x="527" y="1171"/>
                </a:cubicBezTo>
                <a:cubicBezTo>
                  <a:pt x="479" y="1171"/>
                  <a:pt x="441" y="1156"/>
                  <a:pt x="413" y="1126"/>
                </a:cubicBezTo>
                <a:cubicBezTo>
                  <a:pt x="384" y="1097"/>
                  <a:pt x="370" y="1055"/>
                  <a:pt x="370" y="1002"/>
                </a:cubicBezTo>
                <a:cubicBezTo>
                  <a:pt x="370" y="947"/>
                  <a:pt x="385" y="904"/>
                  <a:pt x="413" y="873"/>
                </a:cubicBezTo>
                <a:cubicBezTo>
                  <a:pt x="441" y="843"/>
                  <a:pt x="478" y="827"/>
                  <a:pt x="524" y="827"/>
                </a:cubicBezTo>
                <a:cubicBezTo>
                  <a:pt x="568" y="827"/>
                  <a:pt x="604" y="842"/>
                  <a:pt x="631" y="872"/>
                </a:cubicBezTo>
                <a:cubicBezTo>
                  <a:pt x="659" y="902"/>
                  <a:pt x="673" y="944"/>
                  <a:pt x="673" y="999"/>
                </a:cubicBezTo>
                <a:cubicBezTo>
                  <a:pt x="673" y="1002"/>
                  <a:pt x="673" y="1007"/>
                  <a:pt x="673" y="1013"/>
                </a:cubicBezTo>
                <a:lnTo>
                  <a:pt x="427" y="1013"/>
                </a:lnTo>
                <a:cubicBezTo>
                  <a:pt x="430" y="1049"/>
                  <a:pt x="440" y="1077"/>
                  <a:pt x="458" y="1096"/>
                </a:cubicBezTo>
                <a:cubicBezTo>
                  <a:pt x="476" y="1116"/>
                  <a:pt x="499" y="1125"/>
                  <a:pt x="527" y="1125"/>
                </a:cubicBezTo>
                <a:cubicBezTo>
                  <a:pt x="547" y="1125"/>
                  <a:pt x="565" y="1120"/>
                  <a:pt x="579" y="1109"/>
                </a:cubicBezTo>
                <a:cubicBezTo>
                  <a:pt x="594" y="1098"/>
                  <a:pt x="605" y="1081"/>
                  <a:pt x="614" y="1057"/>
                </a:cubicBezTo>
                <a:close/>
                <a:moveTo>
                  <a:pt x="431" y="968"/>
                </a:moveTo>
                <a:lnTo>
                  <a:pt x="614" y="968"/>
                </a:lnTo>
                <a:cubicBezTo>
                  <a:pt x="612" y="940"/>
                  <a:pt x="605" y="919"/>
                  <a:pt x="593" y="905"/>
                </a:cubicBezTo>
                <a:cubicBezTo>
                  <a:pt x="575" y="884"/>
                  <a:pt x="552" y="873"/>
                  <a:pt x="524" y="873"/>
                </a:cubicBezTo>
                <a:cubicBezTo>
                  <a:pt x="499" y="873"/>
                  <a:pt x="477" y="882"/>
                  <a:pt x="460" y="899"/>
                </a:cubicBezTo>
                <a:cubicBezTo>
                  <a:pt x="442" y="916"/>
                  <a:pt x="433" y="939"/>
                  <a:pt x="431" y="968"/>
                </a:cubicBezTo>
                <a:close/>
                <a:moveTo>
                  <a:pt x="742" y="834"/>
                </a:moveTo>
                <a:lnTo>
                  <a:pt x="932" y="834"/>
                </a:lnTo>
                <a:lnTo>
                  <a:pt x="932" y="881"/>
                </a:lnTo>
                <a:lnTo>
                  <a:pt x="798" y="881"/>
                </a:lnTo>
                <a:lnTo>
                  <a:pt x="798" y="1164"/>
                </a:lnTo>
                <a:lnTo>
                  <a:pt x="742" y="1164"/>
                </a:lnTo>
                <a:lnTo>
                  <a:pt x="742" y="834"/>
                </a:lnTo>
                <a:close/>
                <a:moveTo>
                  <a:pt x="973" y="834"/>
                </a:moveTo>
                <a:lnTo>
                  <a:pt x="1029" y="834"/>
                </a:lnTo>
                <a:lnTo>
                  <a:pt x="1029" y="1086"/>
                </a:lnTo>
                <a:lnTo>
                  <a:pt x="1185" y="834"/>
                </a:lnTo>
                <a:lnTo>
                  <a:pt x="1245" y="834"/>
                </a:lnTo>
                <a:lnTo>
                  <a:pt x="1245" y="1164"/>
                </a:lnTo>
                <a:lnTo>
                  <a:pt x="1189" y="1164"/>
                </a:lnTo>
                <a:lnTo>
                  <a:pt x="1189" y="914"/>
                </a:lnTo>
                <a:lnTo>
                  <a:pt x="1034" y="1164"/>
                </a:lnTo>
                <a:lnTo>
                  <a:pt x="973" y="1164"/>
                </a:lnTo>
                <a:lnTo>
                  <a:pt x="973" y="834"/>
                </a:lnTo>
                <a:close/>
                <a:moveTo>
                  <a:pt x="1307" y="999"/>
                </a:moveTo>
                <a:cubicBezTo>
                  <a:pt x="1307" y="938"/>
                  <a:pt x="1324" y="893"/>
                  <a:pt x="1358" y="864"/>
                </a:cubicBezTo>
                <a:cubicBezTo>
                  <a:pt x="1386" y="840"/>
                  <a:pt x="1421" y="827"/>
                  <a:pt x="1462" y="827"/>
                </a:cubicBezTo>
                <a:cubicBezTo>
                  <a:pt x="1507" y="827"/>
                  <a:pt x="1544" y="842"/>
                  <a:pt x="1573" y="872"/>
                </a:cubicBezTo>
                <a:cubicBezTo>
                  <a:pt x="1601" y="901"/>
                  <a:pt x="1616" y="942"/>
                  <a:pt x="1616" y="994"/>
                </a:cubicBezTo>
                <a:cubicBezTo>
                  <a:pt x="1616" y="1037"/>
                  <a:pt x="1610" y="1070"/>
                  <a:pt x="1597" y="1094"/>
                </a:cubicBezTo>
                <a:cubicBezTo>
                  <a:pt x="1584" y="1118"/>
                  <a:pt x="1566" y="1137"/>
                  <a:pt x="1541" y="1151"/>
                </a:cubicBezTo>
                <a:cubicBezTo>
                  <a:pt x="1517" y="1164"/>
                  <a:pt x="1490" y="1171"/>
                  <a:pt x="1462" y="1171"/>
                </a:cubicBezTo>
                <a:cubicBezTo>
                  <a:pt x="1416" y="1171"/>
                  <a:pt x="1378" y="1156"/>
                  <a:pt x="1350" y="1127"/>
                </a:cubicBezTo>
                <a:cubicBezTo>
                  <a:pt x="1321" y="1097"/>
                  <a:pt x="1307" y="1055"/>
                  <a:pt x="1307" y="999"/>
                </a:cubicBezTo>
                <a:close/>
                <a:moveTo>
                  <a:pt x="1364" y="999"/>
                </a:moveTo>
                <a:cubicBezTo>
                  <a:pt x="1364" y="1041"/>
                  <a:pt x="1374" y="1073"/>
                  <a:pt x="1392" y="1094"/>
                </a:cubicBezTo>
                <a:cubicBezTo>
                  <a:pt x="1411" y="1115"/>
                  <a:pt x="1434" y="1125"/>
                  <a:pt x="1462" y="1125"/>
                </a:cubicBezTo>
                <a:cubicBezTo>
                  <a:pt x="1490" y="1125"/>
                  <a:pt x="1513" y="1115"/>
                  <a:pt x="1531" y="1094"/>
                </a:cubicBezTo>
                <a:cubicBezTo>
                  <a:pt x="1550" y="1073"/>
                  <a:pt x="1559" y="1040"/>
                  <a:pt x="1559" y="997"/>
                </a:cubicBezTo>
                <a:cubicBezTo>
                  <a:pt x="1559" y="957"/>
                  <a:pt x="1549" y="926"/>
                  <a:pt x="1531" y="905"/>
                </a:cubicBezTo>
                <a:cubicBezTo>
                  <a:pt x="1512" y="884"/>
                  <a:pt x="1489" y="874"/>
                  <a:pt x="1462" y="874"/>
                </a:cubicBezTo>
                <a:cubicBezTo>
                  <a:pt x="1434" y="874"/>
                  <a:pt x="1411" y="884"/>
                  <a:pt x="1392" y="905"/>
                </a:cubicBezTo>
                <a:cubicBezTo>
                  <a:pt x="1374" y="926"/>
                  <a:pt x="1364" y="957"/>
                  <a:pt x="1364" y="999"/>
                </a:cubicBezTo>
                <a:close/>
                <a:moveTo>
                  <a:pt x="1681" y="834"/>
                </a:moveTo>
                <a:lnTo>
                  <a:pt x="1737" y="834"/>
                </a:lnTo>
                <a:lnTo>
                  <a:pt x="1737" y="971"/>
                </a:lnTo>
                <a:lnTo>
                  <a:pt x="1892" y="971"/>
                </a:lnTo>
                <a:lnTo>
                  <a:pt x="1892" y="834"/>
                </a:lnTo>
                <a:lnTo>
                  <a:pt x="1948" y="834"/>
                </a:lnTo>
                <a:lnTo>
                  <a:pt x="1948" y="1164"/>
                </a:lnTo>
                <a:lnTo>
                  <a:pt x="1892" y="1164"/>
                </a:lnTo>
                <a:lnTo>
                  <a:pt x="1892" y="1018"/>
                </a:lnTo>
                <a:lnTo>
                  <a:pt x="1737" y="1018"/>
                </a:lnTo>
                <a:lnTo>
                  <a:pt x="1737" y="1164"/>
                </a:lnTo>
                <a:lnTo>
                  <a:pt x="1681" y="1164"/>
                </a:lnTo>
                <a:lnTo>
                  <a:pt x="1681" y="834"/>
                </a:lnTo>
                <a:close/>
                <a:moveTo>
                  <a:pt x="2247" y="1123"/>
                </a:moveTo>
                <a:cubicBezTo>
                  <a:pt x="2227" y="1140"/>
                  <a:pt x="2207" y="1153"/>
                  <a:pt x="2187" y="1160"/>
                </a:cubicBezTo>
                <a:cubicBezTo>
                  <a:pt x="2168" y="1167"/>
                  <a:pt x="2148" y="1171"/>
                  <a:pt x="2126" y="1171"/>
                </a:cubicBezTo>
                <a:cubicBezTo>
                  <a:pt x="2090" y="1171"/>
                  <a:pt x="2062" y="1162"/>
                  <a:pt x="2042" y="1144"/>
                </a:cubicBezTo>
                <a:cubicBezTo>
                  <a:pt x="2023" y="1127"/>
                  <a:pt x="2013" y="1104"/>
                  <a:pt x="2013" y="1077"/>
                </a:cubicBezTo>
                <a:cubicBezTo>
                  <a:pt x="2013" y="1061"/>
                  <a:pt x="2017" y="1046"/>
                  <a:pt x="2024" y="1033"/>
                </a:cubicBezTo>
                <a:cubicBezTo>
                  <a:pt x="2031" y="1019"/>
                  <a:pt x="2041" y="1009"/>
                  <a:pt x="2053" y="1001"/>
                </a:cubicBezTo>
                <a:cubicBezTo>
                  <a:pt x="2065" y="993"/>
                  <a:pt x="2078" y="987"/>
                  <a:pt x="2093" y="982"/>
                </a:cubicBezTo>
                <a:cubicBezTo>
                  <a:pt x="2104" y="980"/>
                  <a:pt x="2121" y="977"/>
                  <a:pt x="2143" y="974"/>
                </a:cubicBezTo>
                <a:cubicBezTo>
                  <a:pt x="2188" y="969"/>
                  <a:pt x="2221" y="962"/>
                  <a:pt x="2243" y="955"/>
                </a:cubicBezTo>
                <a:cubicBezTo>
                  <a:pt x="2243" y="947"/>
                  <a:pt x="2243" y="942"/>
                  <a:pt x="2243" y="940"/>
                </a:cubicBezTo>
                <a:cubicBezTo>
                  <a:pt x="2243" y="918"/>
                  <a:pt x="2238" y="902"/>
                  <a:pt x="2227" y="893"/>
                </a:cubicBezTo>
                <a:cubicBezTo>
                  <a:pt x="2213" y="880"/>
                  <a:pt x="2191" y="874"/>
                  <a:pt x="2163" y="874"/>
                </a:cubicBezTo>
                <a:cubicBezTo>
                  <a:pt x="2137" y="874"/>
                  <a:pt x="2117" y="878"/>
                  <a:pt x="2105" y="888"/>
                </a:cubicBezTo>
                <a:cubicBezTo>
                  <a:pt x="2092" y="897"/>
                  <a:pt x="2083" y="913"/>
                  <a:pt x="2077" y="937"/>
                </a:cubicBezTo>
                <a:lnTo>
                  <a:pt x="2023" y="929"/>
                </a:lnTo>
                <a:cubicBezTo>
                  <a:pt x="2027" y="906"/>
                  <a:pt x="2036" y="887"/>
                  <a:pt x="2047" y="872"/>
                </a:cubicBezTo>
                <a:cubicBezTo>
                  <a:pt x="2058" y="858"/>
                  <a:pt x="2075" y="847"/>
                  <a:pt x="2097" y="839"/>
                </a:cubicBezTo>
                <a:cubicBezTo>
                  <a:pt x="2118" y="831"/>
                  <a:pt x="2143" y="827"/>
                  <a:pt x="2172" y="827"/>
                </a:cubicBezTo>
                <a:cubicBezTo>
                  <a:pt x="2200" y="827"/>
                  <a:pt x="2223" y="831"/>
                  <a:pt x="2240" y="837"/>
                </a:cubicBezTo>
                <a:cubicBezTo>
                  <a:pt x="2258" y="844"/>
                  <a:pt x="2271" y="852"/>
                  <a:pt x="2279" y="862"/>
                </a:cubicBezTo>
                <a:cubicBezTo>
                  <a:pt x="2287" y="872"/>
                  <a:pt x="2293" y="885"/>
                  <a:pt x="2297" y="900"/>
                </a:cubicBezTo>
                <a:cubicBezTo>
                  <a:pt x="2298" y="910"/>
                  <a:pt x="2299" y="927"/>
                  <a:pt x="2299" y="952"/>
                </a:cubicBezTo>
                <a:lnTo>
                  <a:pt x="2299" y="1026"/>
                </a:lnTo>
                <a:cubicBezTo>
                  <a:pt x="2299" y="1078"/>
                  <a:pt x="2301" y="1110"/>
                  <a:pt x="2303" y="1124"/>
                </a:cubicBezTo>
                <a:cubicBezTo>
                  <a:pt x="2305" y="1138"/>
                  <a:pt x="2310" y="1151"/>
                  <a:pt x="2317" y="1164"/>
                </a:cubicBezTo>
                <a:lnTo>
                  <a:pt x="2258" y="1164"/>
                </a:lnTo>
                <a:cubicBezTo>
                  <a:pt x="2252" y="1152"/>
                  <a:pt x="2249" y="1138"/>
                  <a:pt x="2247" y="1123"/>
                </a:cubicBezTo>
                <a:close/>
                <a:moveTo>
                  <a:pt x="2243" y="999"/>
                </a:moveTo>
                <a:cubicBezTo>
                  <a:pt x="2223" y="1007"/>
                  <a:pt x="2192" y="1014"/>
                  <a:pt x="2151" y="1020"/>
                </a:cubicBezTo>
                <a:cubicBezTo>
                  <a:pt x="2128" y="1023"/>
                  <a:pt x="2112" y="1027"/>
                  <a:pt x="2103" y="1031"/>
                </a:cubicBezTo>
                <a:cubicBezTo>
                  <a:pt x="2093" y="1035"/>
                  <a:pt x="2086" y="1041"/>
                  <a:pt x="2081" y="1049"/>
                </a:cubicBezTo>
                <a:cubicBezTo>
                  <a:pt x="2075" y="1057"/>
                  <a:pt x="2073" y="1066"/>
                  <a:pt x="2073" y="1075"/>
                </a:cubicBezTo>
                <a:cubicBezTo>
                  <a:pt x="2073" y="1090"/>
                  <a:pt x="2078" y="1102"/>
                  <a:pt x="2090" y="1112"/>
                </a:cubicBezTo>
                <a:cubicBezTo>
                  <a:pt x="2101" y="1122"/>
                  <a:pt x="2117" y="1127"/>
                  <a:pt x="2139" y="1127"/>
                </a:cubicBezTo>
                <a:cubicBezTo>
                  <a:pt x="2161" y="1127"/>
                  <a:pt x="2180" y="1122"/>
                  <a:pt x="2197" y="1113"/>
                </a:cubicBezTo>
                <a:cubicBezTo>
                  <a:pt x="2213" y="1104"/>
                  <a:pt x="2226" y="1091"/>
                  <a:pt x="2234" y="1075"/>
                </a:cubicBezTo>
                <a:cubicBezTo>
                  <a:pt x="2240" y="1062"/>
                  <a:pt x="2243" y="1044"/>
                  <a:pt x="2243" y="1019"/>
                </a:cubicBezTo>
                <a:lnTo>
                  <a:pt x="2243" y="999"/>
                </a:lnTo>
                <a:close/>
                <a:moveTo>
                  <a:pt x="2413" y="834"/>
                </a:moveTo>
                <a:lnTo>
                  <a:pt x="2672" y="834"/>
                </a:lnTo>
                <a:lnTo>
                  <a:pt x="2672" y="1164"/>
                </a:lnTo>
                <a:lnTo>
                  <a:pt x="2616" y="1164"/>
                </a:lnTo>
                <a:lnTo>
                  <a:pt x="2616" y="881"/>
                </a:lnTo>
                <a:lnTo>
                  <a:pt x="2468" y="881"/>
                </a:lnTo>
                <a:lnTo>
                  <a:pt x="2468" y="1045"/>
                </a:lnTo>
                <a:cubicBezTo>
                  <a:pt x="2468" y="1083"/>
                  <a:pt x="2467" y="1108"/>
                  <a:pt x="2465" y="1120"/>
                </a:cubicBezTo>
                <a:cubicBezTo>
                  <a:pt x="2462" y="1132"/>
                  <a:pt x="2455" y="1143"/>
                  <a:pt x="2444" y="1152"/>
                </a:cubicBezTo>
                <a:cubicBezTo>
                  <a:pt x="2433" y="1161"/>
                  <a:pt x="2417" y="1166"/>
                  <a:pt x="2396" y="1166"/>
                </a:cubicBezTo>
                <a:cubicBezTo>
                  <a:pt x="2383" y="1166"/>
                  <a:pt x="2368" y="1165"/>
                  <a:pt x="2351" y="1163"/>
                </a:cubicBezTo>
                <a:lnTo>
                  <a:pt x="2351" y="1117"/>
                </a:lnTo>
                <a:lnTo>
                  <a:pt x="2375" y="1117"/>
                </a:lnTo>
                <a:cubicBezTo>
                  <a:pt x="2387" y="1117"/>
                  <a:pt x="2395" y="1116"/>
                  <a:pt x="2400" y="1113"/>
                </a:cubicBezTo>
                <a:cubicBezTo>
                  <a:pt x="2405" y="1111"/>
                  <a:pt x="2408" y="1107"/>
                  <a:pt x="2410" y="1102"/>
                </a:cubicBezTo>
                <a:cubicBezTo>
                  <a:pt x="2412" y="1097"/>
                  <a:pt x="2413" y="1080"/>
                  <a:pt x="2413" y="1051"/>
                </a:cubicBezTo>
                <a:lnTo>
                  <a:pt x="2413" y="834"/>
                </a:lnTo>
                <a:close/>
                <a:moveTo>
                  <a:pt x="2754" y="834"/>
                </a:moveTo>
                <a:lnTo>
                  <a:pt x="2810" y="834"/>
                </a:lnTo>
                <a:lnTo>
                  <a:pt x="2810" y="963"/>
                </a:lnTo>
                <a:lnTo>
                  <a:pt x="2881" y="963"/>
                </a:lnTo>
                <a:cubicBezTo>
                  <a:pt x="2927" y="963"/>
                  <a:pt x="2963" y="972"/>
                  <a:pt x="2988" y="990"/>
                </a:cubicBezTo>
                <a:cubicBezTo>
                  <a:pt x="3012" y="1008"/>
                  <a:pt x="3025" y="1033"/>
                  <a:pt x="3025" y="1064"/>
                </a:cubicBezTo>
                <a:cubicBezTo>
                  <a:pt x="3025" y="1092"/>
                  <a:pt x="3015" y="1115"/>
                  <a:pt x="2994" y="1135"/>
                </a:cubicBezTo>
                <a:cubicBezTo>
                  <a:pt x="2973" y="1154"/>
                  <a:pt x="2940" y="1164"/>
                  <a:pt x="2894" y="1164"/>
                </a:cubicBezTo>
                <a:lnTo>
                  <a:pt x="2754" y="1164"/>
                </a:lnTo>
                <a:lnTo>
                  <a:pt x="2754" y="834"/>
                </a:lnTo>
                <a:close/>
                <a:moveTo>
                  <a:pt x="2810" y="1118"/>
                </a:moveTo>
                <a:lnTo>
                  <a:pt x="2869" y="1118"/>
                </a:lnTo>
                <a:cubicBezTo>
                  <a:pt x="2905" y="1118"/>
                  <a:pt x="2930" y="1114"/>
                  <a:pt x="2945" y="1105"/>
                </a:cubicBezTo>
                <a:cubicBezTo>
                  <a:pt x="2960" y="1096"/>
                  <a:pt x="2968" y="1083"/>
                  <a:pt x="2968" y="1065"/>
                </a:cubicBezTo>
                <a:cubicBezTo>
                  <a:pt x="2968" y="1050"/>
                  <a:pt x="2962" y="1038"/>
                  <a:pt x="2951" y="1026"/>
                </a:cubicBezTo>
                <a:cubicBezTo>
                  <a:pt x="2940" y="1015"/>
                  <a:pt x="2915" y="1010"/>
                  <a:pt x="2877" y="1010"/>
                </a:cubicBezTo>
                <a:lnTo>
                  <a:pt x="2810" y="1010"/>
                </a:lnTo>
                <a:lnTo>
                  <a:pt x="2810" y="1118"/>
                </a:lnTo>
                <a:close/>
                <a:moveTo>
                  <a:pt x="3087" y="834"/>
                </a:moveTo>
                <a:lnTo>
                  <a:pt x="3142" y="834"/>
                </a:lnTo>
                <a:lnTo>
                  <a:pt x="3142" y="971"/>
                </a:lnTo>
                <a:lnTo>
                  <a:pt x="3297" y="971"/>
                </a:lnTo>
                <a:lnTo>
                  <a:pt x="3297" y="834"/>
                </a:lnTo>
                <a:lnTo>
                  <a:pt x="3353" y="834"/>
                </a:lnTo>
                <a:lnTo>
                  <a:pt x="3353" y="1164"/>
                </a:lnTo>
                <a:lnTo>
                  <a:pt x="3297" y="1164"/>
                </a:lnTo>
                <a:lnTo>
                  <a:pt x="3297" y="1018"/>
                </a:lnTo>
                <a:lnTo>
                  <a:pt x="3142" y="1018"/>
                </a:lnTo>
                <a:lnTo>
                  <a:pt x="3142" y="1164"/>
                </a:lnTo>
                <a:lnTo>
                  <a:pt x="3087" y="1164"/>
                </a:lnTo>
                <a:lnTo>
                  <a:pt x="3087" y="834"/>
                </a:lnTo>
                <a:close/>
                <a:moveTo>
                  <a:pt x="3652" y="1123"/>
                </a:moveTo>
                <a:cubicBezTo>
                  <a:pt x="3632" y="1140"/>
                  <a:pt x="3612" y="1153"/>
                  <a:pt x="3593" y="1160"/>
                </a:cubicBezTo>
                <a:cubicBezTo>
                  <a:pt x="3573" y="1167"/>
                  <a:pt x="3553" y="1171"/>
                  <a:pt x="3531" y="1171"/>
                </a:cubicBezTo>
                <a:cubicBezTo>
                  <a:pt x="3495" y="1171"/>
                  <a:pt x="3467" y="1162"/>
                  <a:pt x="3447" y="1144"/>
                </a:cubicBezTo>
                <a:cubicBezTo>
                  <a:pt x="3428" y="1127"/>
                  <a:pt x="3418" y="1104"/>
                  <a:pt x="3418" y="1077"/>
                </a:cubicBezTo>
                <a:cubicBezTo>
                  <a:pt x="3418" y="1061"/>
                  <a:pt x="3422" y="1046"/>
                  <a:pt x="3429" y="1033"/>
                </a:cubicBezTo>
                <a:cubicBezTo>
                  <a:pt x="3437" y="1019"/>
                  <a:pt x="3446" y="1009"/>
                  <a:pt x="3458" y="1001"/>
                </a:cubicBezTo>
                <a:cubicBezTo>
                  <a:pt x="3470" y="993"/>
                  <a:pt x="3483" y="987"/>
                  <a:pt x="3498" y="982"/>
                </a:cubicBezTo>
                <a:cubicBezTo>
                  <a:pt x="3509" y="980"/>
                  <a:pt x="3526" y="977"/>
                  <a:pt x="3548" y="974"/>
                </a:cubicBezTo>
                <a:cubicBezTo>
                  <a:pt x="3593" y="969"/>
                  <a:pt x="3626" y="962"/>
                  <a:pt x="3648" y="955"/>
                </a:cubicBezTo>
                <a:cubicBezTo>
                  <a:pt x="3648" y="947"/>
                  <a:pt x="3648" y="942"/>
                  <a:pt x="3648" y="940"/>
                </a:cubicBezTo>
                <a:cubicBezTo>
                  <a:pt x="3648" y="918"/>
                  <a:pt x="3643" y="902"/>
                  <a:pt x="3632" y="893"/>
                </a:cubicBezTo>
                <a:cubicBezTo>
                  <a:pt x="3618" y="880"/>
                  <a:pt x="3597" y="874"/>
                  <a:pt x="3568" y="874"/>
                </a:cubicBezTo>
                <a:cubicBezTo>
                  <a:pt x="3542" y="874"/>
                  <a:pt x="3523" y="878"/>
                  <a:pt x="3510" y="888"/>
                </a:cubicBezTo>
                <a:cubicBezTo>
                  <a:pt x="3498" y="897"/>
                  <a:pt x="3488" y="913"/>
                  <a:pt x="3482" y="937"/>
                </a:cubicBezTo>
                <a:lnTo>
                  <a:pt x="3428" y="929"/>
                </a:lnTo>
                <a:cubicBezTo>
                  <a:pt x="3433" y="906"/>
                  <a:pt x="3441" y="887"/>
                  <a:pt x="3452" y="872"/>
                </a:cubicBezTo>
                <a:cubicBezTo>
                  <a:pt x="3464" y="858"/>
                  <a:pt x="3480" y="847"/>
                  <a:pt x="3502" y="839"/>
                </a:cubicBezTo>
                <a:cubicBezTo>
                  <a:pt x="3523" y="831"/>
                  <a:pt x="3548" y="827"/>
                  <a:pt x="3577" y="827"/>
                </a:cubicBezTo>
                <a:cubicBezTo>
                  <a:pt x="3605" y="827"/>
                  <a:pt x="3628" y="831"/>
                  <a:pt x="3645" y="837"/>
                </a:cubicBezTo>
                <a:cubicBezTo>
                  <a:pt x="3663" y="844"/>
                  <a:pt x="3676" y="852"/>
                  <a:pt x="3684" y="862"/>
                </a:cubicBezTo>
                <a:cubicBezTo>
                  <a:pt x="3693" y="872"/>
                  <a:pt x="3698" y="885"/>
                  <a:pt x="3702" y="900"/>
                </a:cubicBezTo>
                <a:cubicBezTo>
                  <a:pt x="3704" y="910"/>
                  <a:pt x="3705" y="927"/>
                  <a:pt x="3705" y="952"/>
                </a:cubicBezTo>
                <a:lnTo>
                  <a:pt x="3705" y="1026"/>
                </a:lnTo>
                <a:cubicBezTo>
                  <a:pt x="3705" y="1078"/>
                  <a:pt x="3706" y="1110"/>
                  <a:pt x="3708" y="1124"/>
                </a:cubicBezTo>
                <a:cubicBezTo>
                  <a:pt x="3710" y="1138"/>
                  <a:pt x="3715" y="1151"/>
                  <a:pt x="3722" y="1164"/>
                </a:cubicBezTo>
                <a:lnTo>
                  <a:pt x="3663" y="1164"/>
                </a:lnTo>
                <a:cubicBezTo>
                  <a:pt x="3658" y="1152"/>
                  <a:pt x="3654" y="1138"/>
                  <a:pt x="3652" y="1123"/>
                </a:cubicBezTo>
                <a:close/>
                <a:moveTo>
                  <a:pt x="3648" y="999"/>
                </a:moveTo>
                <a:cubicBezTo>
                  <a:pt x="3628" y="1007"/>
                  <a:pt x="3597" y="1014"/>
                  <a:pt x="3557" y="1020"/>
                </a:cubicBezTo>
                <a:cubicBezTo>
                  <a:pt x="3534" y="1023"/>
                  <a:pt x="3517" y="1027"/>
                  <a:pt x="3508" y="1031"/>
                </a:cubicBezTo>
                <a:cubicBezTo>
                  <a:pt x="3498" y="1035"/>
                  <a:pt x="3491" y="1041"/>
                  <a:pt x="3486" y="1049"/>
                </a:cubicBezTo>
                <a:cubicBezTo>
                  <a:pt x="3480" y="1057"/>
                  <a:pt x="3478" y="1066"/>
                  <a:pt x="3478" y="1075"/>
                </a:cubicBezTo>
                <a:cubicBezTo>
                  <a:pt x="3478" y="1090"/>
                  <a:pt x="3483" y="1102"/>
                  <a:pt x="3495" y="1112"/>
                </a:cubicBezTo>
                <a:cubicBezTo>
                  <a:pt x="3506" y="1122"/>
                  <a:pt x="3523" y="1127"/>
                  <a:pt x="3544" y="1127"/>
                </a:cubicBezTo>
                <a:cubicBezTo>
                  <a:pt x="3566" y="1127"/>
                  <a:pt x="3585" y="1122"/>
                  <a:pt x="3602" y="1113"/>
                </a:cubicBezTo>
                <a:cubicBezTo>
                  <a:pt x="3618" y="1104"/>
                  <a:pt x="3631" y="1091"/>
                  <a:pt x="3639" y="1075"/>
                </a:cubicBezTo>
                <a:cubicBezTo>
                  <a:pt x="3645" y="1062"/>
                  <a:pt x="3648" y="1044"/>
                  <a:pt x="3648" y="1019"/>
                </a:cubicBezTo>
                <a:lnTo>
                  <a:pt x="3648" y="999"/>
                </a:lnTo>
                <a:close/>
                <a:moveTo>
                  <a:pt x="4050" y="834"/>
                </a:moveTo>
                <a:lnTo>
                  <a:pt x="4050" y="1164"/>
                </a:lnTo>
                <a:lnTo>
                  <a:pt x="3994" y="1164"/>
                </a:lnTo>
                <a:lnTo>
                  <a:pt x="3994" y="1036"/>
                </a:lnTo>
                <a:lnTo>
                  <a:pt x="3962" y="1036"/>
                </a:lnTo>
                <a:cubicBezTo>
                  <a:pt x="3942" y="1036"/>
                  <a:pt x="3928" y="1038"/>
                  <a:pt x="3918" y="1043"/>
                </a:cubicBezTo>
                <a:cubicBezTo>
                  <a:pt x="3909" y="1049"/>
                  <a:pt x="3895" y="1065"/>
                  <a:pt x="3876" y="1092"/>
                </a:cubicBezTo>
                <a:lnTo>
                  <a:pt x="3827" y="1164"/>
                </a:lnTo>
                <a:lnTo>
                  <a:pt x="3758" y="1164"/>
                </a:lnTo>
                <a:lnTo>
                  <a:pt x="3818" y="1075"/>
                </a:lnTo>
                <a:cubicBezTo>
                  <a:pt x="3836" y="1048"/>
                  <a:pt x="3855" y="1033"/>
                  <a:pt x="3873" y="1030"/>
                </a:cubicBezTo>
                <a:cubicBezTo>
                  <a:pt x="3841" y="1025"/>
                  <a:pt x="3818" y="1014"/>
                  <a:pt x="3802" y="995"/>
                </a:cubicBezTo>
                <a:cubicBezTo>
                  <a:pt x="3787" y="976"/>
                  <a:pt x="3779" y="955"/>
                  <a:pt x="3779" y="931"/>
                </a:cubicBezTo>
                <a:cubicBezTo>
                  <a:pt x="3779" y="902"/>
                  <a:pt x="3789" y="879"/>
                  <a:pt x="3809" y="861"/>
                </a:cubicBezTo>
                <a:cubicBezTo>
                  <a:pt x="3829" y="843"/>
                  <a:pt x="3859" y="834"/>
                  <a:pt x="3897" y="834"/>
                </a:cubicBezTo>
                <a:lnTo>
                  <a:pt x="4050" y="834"/>
                </a:lnTo>
                <a:close/>
                <a:moveTo>
                  <a:pt x="3994" y="881"/>
                </a:moveTo>
                <a:lnTo>
                  <a:pt x="3915" y="881"/>
                </a:lnTo>
                <a:cubicBezTo>
                  <a:pt x="3882" y="881"/>
                  <a:pt x="3860" y="886"/>
                  <a:pt x="3850" y="896"/>
                </a:cubicBezTo>
                <a:cubicBezTo>
                  <a:pt x="3841" y="907"/>
                  <a:pt x="3836" y="919"/>
                  <a:pt x="3836" y="933"/>
                </a:cubicBezTo>
                <a:cubicBezTo>
                  <a:pt x="3836" y="952"/>
                  <a:pt x="3843" y="967"/>
                  <a:pt x="3857" y="976"/>
                </a:cubicBezTo>
                <a:cubicBezTo>
                  <a:pt x="3871" y="985"/>
                  <a:pt x="3897" y="990"/>
                  <a:pt x="3932" y="990"/>
                </a:cubicBezTo>
                <a:lnTo>
                  <a:pt x="3994" y="990"/>
                </a:lnTo>
                <a:lnTo>
                  <a:pt x="3994" y="881"/>
                </a:lnTo>
                <a:close/>
                <a:moveTo>
                  <a:pt x="4311" y="834"/>
                </a:moveTo>
                <a:lnTo>
                  <a:pt x="4571" y="834"/>
                </a:lnTo>
                <a:lnTo>
                  <a:pt x="4571" y="1164"/>
                </a:lnTo>
                <a:lnTo>
                  <a:pt x="4515" y="1164"/>
                </a:lnTo>
                <a:lnTo>
                  <a:pt x="4515" y="881"/>
                </a:lnTo>
                <a:lnTo>
                  <a:pt x="4367" y="881"/>
                </a:lnTo>
                <a:lnTo>
                  <a:pt x="4367" y="1164"/>
                </a:lnTo>
                <a:lnTo>
                  <a:pt x="4311" y="1164"/>
                </a:lnTo>
                <a:lnTo>
                  <a:pt x="4311" y="834"/>
                </a:lnTo>
                <a:close/>
                <a:moveTo>
                  <a:pt x="4654" y="1290"/>
                </a:moveTo>
                <a:lnTo>
                  <a:pt x="4654" y="834"/>
                </a:lnTo>
                <a:lnTo>
                  <a:pt x="4705" y="834"/>
                </a:lnTo>
                <a:lnTo>
                  <a:pt x="4705" y="878"/>
                </a:lnTo>
                <a:cubicBezTo>
                  <a:pt x="4717" y="861"/>
                  <a:pt x="4731" y="848"/>
                  <a:pt x="4746" y="840"/>
                </a:cubicBezTo>
                <a:cubicBezTo>
                  <a:pt x="4761" y="832"/>
                  <a:pt x="4779" y="827"/>
                  <a:pt x="4801" y="827"/>
                </a:cubicBezTo>
                <a:cubicBezTo>
                  <a:pt x="4829" y="827"/>
                  <a:pt x="4854" y="835"/>
                  <a:pt x="4875" y="849"/>
                </a:cubicBezTo>
                <a:cubicBezTo>
                  <a:pt x="4897" y="863"/>
                  <a:pt x="4913" y="884"/>
                  <a:pt x="4924" y="910"/>
                </a:cubicBezTo>
                <a:cubicBezTo>
                  <a:pt x="4935" y="936"/>
                  <a:pt x="4940" y="965"/>
                  <a:pt x="4940" y="997"/>
                </a:cubicBezTo>
                <a:cubicBezTo>
                  <a:pt x="4940" y="1030"/>
                  <a:pt x="4934" y="1060"/>
                  <a:pt x="4922" y="1087"/>
                </a:cubicBezTo>
                <a:cubicBezTo>
                  <a:pt x="4910" y="1114"/>
                  <a:pt x="4893" y="1135"/>
                  <a:pt x="4869" y="1149"/>
                </a:cubicBezTo>
                <a:cubicBezTo>
                  <a:pt x="4846" y="1164"/>
                  <a:pt x="4822" y="1171"/>
                  <a:pt x="4797" y="1171"/>
                </a:cubicBezTo>
                <a:cubicBezTo>
                  <a:pt x="4778" y="1171"/>
                  <a:pt x="4761" y="1167"/>
                  <a:pt x="4747" y="1159"/>
                </a:cubicBezTo>
                <a:cubicBezTo>
                  <a:pt x="4732" y="1151"/>
                  <a:pt x="4720" y="1141"/>
                  <a:pt x="4710" y="1129"/>
                </a:cubicBezTo>
                <a:lnTo>
                  <a:pt x="4710" y="1290"/>
                </a:lnTo>
                <a:lnTo>
                  <a:pt x="4654" y="1290"/>
                </a:lnTo>
                <a:close/>
                <a:moveTo>
                  <a:pt x="4705" y="1001"/>
                </a:moveTo>
                <a:cubicBezTo>
                  <a:pt x="4705" y="1043"/>
                  <a:pt x="4714" y="1075"/>
                  <a:pt x="4731" y="1095"/>
                </a:cubicBezTo>
                <a:cubicBezTo>
                  <a:pt x="4748" y="1115"/>
                  <a:pt x="4769" y="1125"/>
                  <a:pt x="4793" y="1125"/>
                </a:cubicBezTo>
                <a:cubicBezTo>
                  <a:pt x="4818" y="1125"/>
                  <a:pt x="4839" y="1115"/>
                  <a:pt x="4857" y="1094"/>
                </a:cubicBezTo>
                <a:cubicBezTo>
                  <a:pt x="4874" y="1073"/>
                  <a:pt x="4883" y="1040"/>
                  <a:pt x="4883" y="996"/>
                </a:cubicBezTo>
                <a:cubicBezTo>
                  <a:pt x="4883" y="955"/>
                  <a:pt x="4875" y="923"/>
                  <a:pt x="4857" y="902"/>
                </a:cubicBezTo>
                <a:cubicBezTo>
                  <a:pt x="4840" y="882"/>
                  <a:pt x="4819" y="871"/>
                  <a:pt x="4796" y="871"/>
                </a:cubicBezTo>
                <a:cubicBezTo>
                  <a:pt x="4772" y="871"/>
                  <a:pt x="4751" y="882"/>
                  <a:pt x="4733" y="904"/>
                </a:cubicBezTo>
                <a:cubicBezTo>
                  <a:pt x="4714" y="927"/>
                  <a:pt x="4705" y="959"/>
                  <a:pt x="4705" y="1001"/>
                </a:cubicBezTo>
                <a:close/>
                <a:moveTo>
                  <a:pt x="4987" y="999"/>
                </a:moveTo>
                <a:cubicBezTo>
                  <a:pt x="4987" y="938"/>
                  <a:pt x="5004" y="893"/>
                  <a:pt x="5038" y="864"/>
                </a:cubicBezTo>
                <a:cubicBezTo>
                  <a:pt x="5066" y="840"/>
                  <a:pt x="5100" y="827"/>
                  <a:pt x="5141" y="827"/>
                </a:cubicBezTo>
                <a:cubicBezTo>
                  <a:pt x="5186" y="827"/>
                  <a:pt x="5223" y="842"/>
                  <a:pt x="5252" y="872"/>
                </a:cubicBezTo>
                <a:cubicBezTo>
                  <a:pt x="5281" y="901"/>
                  <a:pt x="5295" y="942"/>
                  <a:pt x="5295" y="994"/>
                </a:cubicBezTo>
                <a:cubicBezTo>
                  <a:pt x="5295" y="1037"/>
                  <a:pt x="5289" y="1070"/>
                  <a:pt x="5276" y="1094"/>
                </a:cubicBezTo>
                <a:cubicBezTo>
                  <a:pt x="5264" y="1118"/>
                  <a:pt x="5245" y="1137"/>
                  <a:pt x="5221" y="1151"/>
                </a:cubicBezTo>
                <a:cubicBezTo>
                  <a:pt x="5196" y="1164"/>
                  <a:pt x="5170" y="1171"/>
                  <a:pt x="5141" y="1171"/>
                </a:cubicBezTo>
                <a:cubicBezTo>
                  <a:pt x="5095" y="1171"/>
                  <a:pt x="5058" y="1156"/>
                  <a:pt x="5029" y="1127"/>
                </a:cubicBezTo>
                <a:cubicBezTo>
                  <a:pt x="5001" y="1097"/>
                  <a:pt x="4987" y="1055"/>
                  <a:pt x="4987" y="999"/>
                </a:cubicBezTo>
                <a:close/>
                <a:moveTo>
                  <a:pt x="5044" y="999"/>
                </a:moveTo>
                <a:cubicBezTo>
                  <a:pt x="5044" y="1041"/>
                  <a:pt x="5053" y="1073"/>
                  <a:pt x="5071" y="1094"/>
                </a:cubicBezTo>
                <a:cubicBezTo>
                  <a:pt x="5090" y="1115"/>
                  <a:pt x="5113" y="1125"/>
                  <a:pt x="5141" y="1125"/>
                </a:cubicBezTo>
                <a:cubicBezTo>
                  <a:pt x="5169" y="1125"/>
                  <a:pt x="5192" y="1115"/>
                  <a:pt x="5211" y="1094"/>
                </a:cubicBezTo>
                <a:cubicBezTo>
                  <a:pt x="5229" y="1073"/>
                  <a:pt x="5238" y="1040"/>
                  <a:pt x="5238" y="997"/>
                </a:cubicBezTo>
                <a:cubicBezTo>
                  <a:pt x="5238" y="957"/>
                  <a:pt x="5229" y="926"/>
                  <a:pt x="5210" y="905"/>
                </a:cubicBezTo>
                <a:cubicBezTo>
                  <a:pt x="5192" y="884"/>
                  <a:pt x="5169" y="874"/>
                  <a:pt x="5141" y="874"/>
                </a:cubicBezTo>
                <a:cubicBezTo>
                  <a:pt x="5113" y="874"/>
                  <a:pt x="5090" y="884"/>
                  <a:pt x="5071" y="905"/>
                </a:cubicBezTo>
                <a:cubicBezTo>
                  <a:pt x="5053" y="926"/>
                  <a:pt x="5044" y="957"/>
                  <a:pt x="5044" y="999"/>
                </a:cubicBezTo>
                <a:close/>
                <a:moveTo>
                  <a:pt x="5361" y="834"/>
                </a:moveTo>
                <a:lnTo>
                  <a:pt x="5551" y="834"/>
                </a:lnTo>
                <a:lnTo>
                  <a:pt x="5551" y="881"/>
                </a:lnTo>
                <a:lnTo>
                  <a:pt x="5417" y="881"/>
                </a:lnTo>
                <a:lnTo>
                  <a:pt x="5417" y="1164"/>
                </a:lnTo>
                <a:lnTo>
                  <a:pt x="5361" y="1164"/>
                </a:lnTo>
                <a:lnTo>
                  <a:pt x="5361" y="834"/>
                </a:lnTo>
                <a:close/>
                <a:moveTo>
                  <a:pt x="5592" y="1290"/>
                </a:moveTo>
                <a:lnTo>
                  <a:pt x="5592" y="834"/>
                </a:lnTo>
                <a:lnTo>
                  <a:pt x="5643" y="834"/>
                </a:lnTo>
                <a:lnTo>
                  <a:pt x="5643" y="878"/>
                </a:lnTo>
                <a:cubicBezTo>
                  <a:pt x="5655" y="861"/>
                  <a:pt x="5669" y="848"/>
                  <a:pt x="5684" y="840"/>
                </a:cubicBezTo>
                <a:cubicBezTo>
                  <a:pt x="5699" y="832"/>
                  <a:pt x="5717" y="827"/>
                  <a:pt x="5739" y="827"/>
                </a:cubicBezTo>
                <a:cubicBezTo>
                  <a:pt x="5767" y="827"/>
                  <a:pt x="5792" y="835"/>
                  <a:pt x="5813" y="849"/>
                </a:cubicBezTo>
                <a:cubicBezTo>
                  <a:pt x="5835" y="863"/>
                  <a:pt x="5851" y="884"/>
                  <a:pt x="5862" y="910"/>
                </a:cubicBezTo>
                <a:cubicBezTo>
                  <a:pt x="5873" y="936"/>
                  <a:pt x="5878" y="965"/>
                  <a:pt x="5878" y="997"/>
                </a:cubicBezTo>
                <a:cubicBezTo>
                  <a:pt x="5878" y="1030"/>
                  <a:pt x="5872" y="1060"/>
                  <a:pt x="5860" y="1087"/>
                </a:cubicBezTo>
                <a:cubicBezTo>
                  <a:pt x="5848" y="1114"/>
                  <a:pt x="5830" y="1135"/>
                  <a:pt x="5807" y="1149"/>
                </a:cubicBezTo>
                <a:cubicBezTo>
                  <a:pt x="5784" y="1164"/>
                  <a:pt x="5760" y="1171"/>
                  <a:pt x="5735" y="1171"/>
                </a:cubicBezTo>
                <a:cubicBezTo>
                  <a:pt x="5716" y="1171"/>
                  <a:pt x="5699" y="1167"/>
                  <a:pt x="5685" y="1159"/>
                </a:cubicBezTo>
                <a:cubicBezTo>
                  <a:pt x="5670" y="1151"/>
                  <a:pt x="5658" y="1141"/>
                  <a:pt x="5648" y="1129"/>
                </a:cubicBezTo>
                <a:lnTo>
                  <a:pt x="5648" y="1290"/>
                </a:lnTo>
                <a:lnTo>
                  <a:pt x="5592" y="1290"/>
                </a:lnTo>
                <a:close/>
                <a:moveTo>
                  <a:pt x="5643" y="1001"/>
                </a:moveTo>
                <a:cubicBezTo>
                  <a:pt x="5643" y="1043"/>
                  <a:pt x="5652" y="1075"/>
                  <a:pt x="5669" y="1095"/>
                </a:cubicBezTo>
                <a:cubicBezTo>
                  <a:pt x="5686" y="1115"/>
                  <a:pt x="5707" y="1125"/>
                  <a:pt x="5731" y="1125"/>
                </a:cubicBezTo>
                <a:cubicBezTo>
                  <a:pt x="5756" y="1125"/>
                  <a:pt x="5777" y="1115"/>
                  <a:pt x="5795" y="1094"/>
                </a:cubicBezTo>
                <a:cubicBezTo>
                  <a:pt x="5812" y="1073"/>
                  <a:pt x="5821" y="1040"/>
                  <a:pt x="5821" y="996"/>
                </a:cubicBezTo>
                <a:cubicBezTo>
                  <a:pt x="5821" y="955"/>
                  <a:pt x="5812" y="923"/>
                  <a:pt x="5795" y="902"/>
                </a:cubicBezTo>
                <a:cubicBezTo>
                  <a:pt x="5778" y="882"/>
                  <a:pt x="5757" y="871"/>
                  <a:pt x="5733" y="871"/>
                </a:cubicBezTo>
                <a:cubicBezTo>
                  <a:pt x="5710" y="871"/>
                  <a:pt x="5689" y="882"/>
                  <a:pt x="5671" y="904"/>
                </a:cubicBezTo>
                <a:cubicBezTo>
                  <a:pt x="5652" y="927"/>
                  <a:pt x="5643" y="959"/>
                  <a:pt x="5643" y="1001"/>
                </a:cubicBezTo>
                <a:close/>
                <a:moveTo>
                  <a:pt x="6161" y="1123"/>
                </a:moveTo>
                <a:cubicBezTo>
                  <a:pt x="6140" y="1140"/>
                  <a:pt x="6120" y="1153"/>
                  <a:pt x="6101" y="1160"/>
                </a:cubicBezTo>
                <a:cubicBezTo>
                  <a:pt x="6082" y="1167"/>
                  <a:pt x="6061" y="1171"/>
                  <a:pt x="6039" y="1171"/>
                </a:cubicBezTo>
                <a:cubicBezTo>
                  <a:pt x="6003" y="1171"/>
                  <a:pt x="5975" y="1162"/>
                  <a:pt x="5956" y="1144"/>
                </a:cubicBezTo>
                <a:cubicBezTo>
                  <a:pt x="5936" y="1127"/>
                  <a:pt x="5927" y="1104"/>
                  <a:pt x="5927" y="1077"/>
                </a:cubicBezTo>
                <a:cubicBezTo>
                  <a:pt x="5927" y="1061"/>
                  <a:pt x="5930" y="1046"/>
                  <a:pt x="5938" y="1033"/>
                </a:cubicBezTo>
                <a:cubicBezTo>
                  <a:pt x="5945" y="1019"/>
                  <a:pt x="5955" y="1009"/>
                  <a:pt x="5966" y="1001"/>
                </a:cubicBezTo>
                <a:cubicBezTo>
                  <a:pt x="5978" y="993"/>
                  <a:pt x="5992" y="987"/>
                  <a:pt x="6007" y="982"/>
                </a:cubicBezTo>
                <a:cubicBezTo>
                  <a:pt x="6018" y="980"/>
                  <a:pt x="6034" y="977"/>
                  <a:pt x="6056" y="974"/>
                </a:cubicBezTo>
                <a:cubicBezTo>
                  <a:pt x="6101" y="969"/>
                  <a:pt x="6135" y="962"/>
                  <a:pt x="6156" y="955"/>
                </a:cubicBezTo>
                <a:cubicBezTo>
                  <a:pt x="6156" y="947"/>
                  <a:pt x="6156" y="942"/>
                  <a:pt x="6156" y="940"/>
                </a:cubicBezTo>
                <a:cubicBezTo>
                  <a:pt x="6156" y="918"/>
                  <a:pt x="6151" y="902"/>
                  <a:pt x="6141" y="893"/>
                </a:cubicBezTo>
                <a:cubicBezTo>
                  <a:pt x="6126" y="880"/>
                  <a:pt x="6105" y="874"/>
                  <a:pt x="6077" y="874"/>
                </a:cubicBezTo>
                <a:cubicBezTo>
                  <a:pt x="6050" y="874"/>
                  <a:pt x="6031" y="878"/>
                  <a:pt x="6018" y="888"/>
                </a:cubicBezTo>
                <a:cubicBezTo>
                  <a:pt x="6006" y="897"/>
                  <a:pt x="5997" y="913"/>
                  <a:pt x="5991" y="937"/>
                </a:cubicBezTo>
                <a:lnTo>
                  <a:pt x="5936" y="929"/>
                </a:lnTo>
                <a:cubicBezTo>
                  <a:pt x="5941" y="906"/>
                  <a:pt x="5949" y="887"/>
                  <a:pt x="5961" y="872"/>
                </a:cubicBezTo>
                <a:cubicBezTo>
                  <a:pt x="5972" y="858"/>
                  <a:pt x="5989" y="847"/>
                  <a:pt x="6010" y="839"/>
                </a:cubicBezTo>
                <a:cubicBezTo>
                  <a:pt x="6032" y="831"/>
                  <a:pt x="6057" y="827"/>
                  <a:pt x="6085" y="827"/>
                </a:cubicBezTo>
                <a:cubicBezTo>
                  <a:pt x="6113" y="827"/>
                  <a:pt x="6136" y="831"/>
                  <a:pt x="6154" y="837"/>
                </a:cubicBezTo>
                <a:cubicBezTo>
                  <a:pt x="6171" y="844"/>
                  <a:pt x="6184" y="852"/>
                  <a:pt x="6193" y="862"/>
                </a:cubicBezTo>
                <a:cubicBezTo>
                  <a:pt x="6201" y="872"/>
                  <a:pt x="6207" y="885"/>
                  <a:pt x="6210" y="900"/>
                </a:cubicBezTo>
                <a:cubicBezTo>
                  <a:pt x="6212" y="910"/>
                  <a:pt x="6213" y="927"/>
                  <a:pt x="6213" y="952"/>
                </a:cubicBezTo>
                <a:lnTo>
                  <a:pt x="6213" y="1026"/>
                </a:lnTo>
                <a:cubicBezTo>
                  <a:pt x="6213" y="1078"/>
                  <a:pt x="6214" y="1110"/>
                  <a:pt x="6216" y="1124"/>
                </a:cubicBezTo>
                <a:cubicBezTo>
                  <a:pt x="6219" y="1138"/>
                  <a:pt x="6223" y="1151"/>
                  <a:pt x="6230" y="1164"/>
                </a:cubicBezTo>
                <a:lnTo>
                  <a:pt x="6172" y="1164"/>
                </a:lnTo>
                <a:cubicBezTo>
                  <a:pt x="6166" y="1152"/>
                  <a:pt x="6162" y="1138"/>
                  <a:pt x="6161" y="1123"/>
                </a:cubicBezTo>
                <a:close/>
                <a:moveTo>
                  <a:pt x="6156" y="999"/>
                </a:moveTo>
                <a:cubicBezTo>
                  <a:pt x="6136" y="1007"/>
                  <a:pt x="6106" y="1014"/>
                  <a:pt x="6065" y="1020"/>
                </a:cubicBezTo>
                <a:cubicBezTo>
                  <a:pt x="6042" y="1023"/>
                  <a:pt x="6026" y="1027"/>
                  <a:pt x="6016" y="1031"/>
                </a:cubicBezTo>
                <a:cubicBezTo>
                  <a:pt x="6007" y="1035"/>
                  <a:pt x="5999" y="1041"/>
                  <a:pt x="5994" y="1049"/>
                </a:cubicBezTo>
                <a:cubicBezTo>
                  <a:pt x="5989" y="1057"/>
                  <a:pt x="5986" y="1066"/>
                  <a:pt x="5986" y="1075"/>
                </a:cubicBezTo>
                <a:cubicBezTo>
                  <a:pt x="5986" y="1090"/>
                  <a:pt x="5992" y="1102"/>
                  <a:pt x="6003" y="1112"/>
                </a:cubicBezTo>
                <a:cubicBezTo>
                  <a:pt x="6014" y="1122"/>
                  <a:pt x="6031" y="1127"/>
                  <a:pt x="6053" y="1127"/>
                </a:cubicBezTo>
                <a:cubicBezTo>
                  <a:pt x="6074" y="1127"/>
                  <a:pt x="6093" y="1122"/>
                  <a:pt x="6110" y="1113"/>
                </a:cubicBezTo>
                <a:cubicBezTo>
                  <a:pt x="6127" y="1104"/>
                  <a:pt x="6139" y="1091"/>
                  <a:pt x="6147" y="1075"/>
                </a:cubicBezTo>
                <a:cubicBezTo>
                  <a:pt x="6153" y="1062"/>
                  <a:pt x="6156" y="1044"/>
                  <a:pt x="6156" y="1019"/>
                </a:cubicBezTo>
                <a:lnTo>
                  <a:pt x="6156" y="999"/>
                </a:lnTo>
                <a:close/>
                <a:moveTo>
                  <a:pt x="6301" y="834"/>
                </a:moveTo>
                <a:lnTo>
                  <a:pt x="6387" y="834"/>
                </a:lnTo>
                <a:lnTo>
                  <a:pt x="6474" y="1098"/>
                </a:lnTo>
                <a:lnTo>
                  <a:pt x="6570" y="834"/>
                </a:lnTo>
                <a:lnTo>
                  <a:pt x="6650" y="834"/>
                </a:lnTo>
                <a:lnTo>
                  <a:pt x="6650" y="1164"/>
                </a:lnTo>
                <a:lnTo>
                  <a:pt x="6594" y="1164"/>
                </a:lnTo>
                <a:lnTo>
                  <a:pt x="6594" y="899"/>
                </a:lnTo>
                <a:lnTo>
                  <a:pt x="6497" y="1164"/>
                </a:lnTo>
                <a:lnTo>
                  <a:pt x="6447" y="1164"/>
                </a:lnTo>
                <a:lnTo>
                  <a:pt x="6355" y="886"/>
                </a:lnTo>
                <a:lnTo>
                  <a:pt x="6355" y="1164"/>
                </a:lnTo>
                <a:lnTo>
                  <a:pt x="6301" y="1164"/>
                </a:lnTo>
                <a:lnTo>
                  <a:pt x="6301" y="834"/>
                </a:lnTo>
                <a:close/>
                <a:moveTo>
                  <a:pt x="6737" y="834"/>
                </a:moveTo>
                <a:lnTo>
                  <a:pt x="6823" y="834"/>
                </a:lnTo>
                <a:lnTo>
                  <a:pt x="6910" y="1098"/>
                </a:lnTo>
                <a:lnTo>
                  <a:pt x="7007" y="834"/>
                </a:lnTo>
                <a:lnTo>
                  <a:pt x="7086" y="834"/>
                </a:lnTo>
                <a:lnTo>
                  <a:pt x="7086" y="1164"/>
                </a:lnTo>
                <a:lnTo>
                  <a:pt x="7031" y="1164"/>
                </a:lnTo>
                <a:lnTo>
                  <a:pt x="7031" y="899"/>
                </a:lnTo>
                <a:lnTo>
                  <a:pt x="6934" y="1164"/>
                </a:lnTo>
                <a:lnTo>
                  <a:pt x="6884" y="1164"/>
                </a:lnTo>
                <a:lnTo>
                  <a:pt x="6792" y="886"/>
                </a:lnTo>
                <a:lnTo>
                  <a:pt x="6792" y="1164"/>
                </a:lnTo>
                <a:lnTo>
                  <a:pt x="6737" y="1164"/>
                </a:lnTo>
                <a:lnTo>
                  <a:pt x="6737" y="8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Freeform 19"/>
          <p:cNvSpPr>
            <a:spLocks noEditPoints="1"/>
          </p:cNvSpPr>
          <p:nvPr/>
        </p:nvSpPr>
        <p:spPr bwMode="auto">
          <a:xfrm>
            <a:off x="2849563" y="4105276"/>
            <a:ext cx="4840287" cy="354013"/>
          </a:xfrm>
          <a:custGeom>
            <a:avLst/>
            <a:gdLst>
              <a:gd name="T0" fmla="*/ 7385 w 17784"/>
              <a:gd name="T1" fmla="*/ 195 h 1302"/>
              <a:gd name="T2" fmla="*/ 7457 w 17784"/>
              <a:gd name="T3" fmla="*/ 328 h 1302"/>
              <a:gd name="T4" fmla="*/ 7354 w 17784"/>
              <a:gd name="T5" fmla="*/ 415 h 1302"/>
              <a:gd name="T6" fmla="*/ 7719 w 17784"/>
              <a:gd name="T7" fmla="*/ 136 h 1302"/>
              <a:gd name="T8" fmla="*/ 8127 w 17784"/>
              <a:gd name="T9" fmla="*/ 396 h 1302"/>
              <a:gd name="T10" fmla="*/ 8672 w 17784"/>
              <a:gd name="T11" fmla="*/ 224 h 1302"/>
              <a:gd name="T12" fmla="*/ 8604 w 17784"/>
              <a:gd name="T13" fmla="*/ 257 h 1302"/>
              <a:gd name="T14" fmla="*/ 8540 w 17784"/>
              <a:gd name="T15" fmla="*/ 321 h 1302"/>
              <a:gd name="T16" fmla="*/ 8988 w 17784"/>
              <a:gd name="T17" fmla="*/ 292 h 1302"/>
              <a:gd name="T18" fmla="*/ 8812 w 17784"/>
              <a:gd name="T19" fmla="*/ 312 h 1302"/>
              <a:gd name="T20" fmla="*/ 9634 w 17784"/>
              <a:gd name="T21" fmla="*/ 466 h 1302"/>
              <a:gd name="T22" fmla="*/ 10004 w 17784"/>
              <a:gd name="T23" fmla="*/ 301 h 1302"/>
              <a:gd name="T24" fmla="*/ 9762 w 17784"/>
              <a:gd name="T25" fmla="*/ 270 h 1302"/>
              <a:gd name="T26" fmla="*/ 10073 w 17784"/>
              <a:gd name="T27" fmla="*/ 466 h 1302"/>
              <a:gd name="T28" fmla="*/ 10423 w 17784"/>
              <a:gd name="T29" fmla="*/ 136 h 1302"/>
              <a:gd name="T30" fmla="*/ 10790 w 17784"/>
              <a:gd name="T31" fmla="*/ 297 h 1302"/>
              <a:gd name="T32" fmla="*/ 10982 w 17784"/>
              <a:gd name="T33" fmla="*/ 183 h 1302"/>
              <a:gd name="T34" fmla="*/ 11483 w 17784"/>
              <a:gd name="T35" fmla="*/ 189 h 1302"/>
              <a:gd name="T36" fmla="*/ 11298 w 17784"/>
              <a:gd name="T37" fmla="*/ 136 h 1302"/>
              <a:gd name="T38" fmla="*/ 11785 w 17784"/>
              <a:gd name="T39" fmla="*/ 195 h 1302"/>
              <a:gd name="T40" fmla="*/ 11858 w 17784"/>
              <a:gd name="T41" fmla="*/ 328 h 1302"/>
              <a:gd name="T42" fmla="*/ 11755 w 17784"/>
              <a:gd name="T43" fmla="*/ 415 h 1302"/>
              <a:gd name="T44" fmla="*/ 12177 w 17784"/>
              <a:gd name="T45" fmla="*/ 136 h 1302"/>
              <a:gd name="T46" fmla="*/ 12398 w 17784"/>
              <a:gd name="T47" fmla="*/ 473 h 1302"/>
              <a:gd name="T48" fmla="*/ 12485 w 17784"/>
              <a:gd name="T49" fmla="*/ 359 h 1302"/>
              <a:gd name="T50" fmla="*/ 12597 w 17784"/>
              <a:gd name="T51" fmla="*/ 302 h 1302"/>
              <a:gd name="T52" fmla="*/ 12746 w 17784"/>
              <a:gd name="T53" fmla="*/ 427 h 1302"/>
              <a:gd name="T54" fmla="*/ 13222 w 17784"/>
              <a:gd name="T55" fmla="*/ 136 h 1302"/>
              <a:gd name="T56" fmla="*/ 13222 w 17784"/>
              <a:gd name="T57" fmla="*/ 136 h 1302"/>
              <a:gd name="T58" fmla="*/ 13416 w 17784"/>
              <a:gd name="T59" fmla="*/ 409 h 1302"/>
              <a:gd name="T60" fmla="*/ 13544 w 17784"/>
              <a:gd name="T61" fmla="*/ 335 h 1302"/>
              <a:gd name="T62" fmla="*/ 13617 w 17784"/>
              <a:gd name="T63" fmla="*/ 141 h 1302"/>
              <a:gd name="T64" fmla="*/ 13672 w 17784"/>
              <a:gd name="T65" fmla="*/ 322 h 1302"/>
              <a:gd name="T66" fmla="*/ 14215 w 17784"/>
              <a:gd name="T67" fmla="*/ 129 h 1302"/>
              <a:gd name="T68" fmla="*/ 14312 w 17784"/>
              <a:gd name="T69" fmla="*/ 299 h 1302"/>
              <a:gd name="T70" fmla="*/ 14469 w 17784"/>
              <a:gd name="T71" fmla="*/ 199 h 1302"/>
              <a:gd name="T72" fmla="*/ 14600 w 17784"/>
              <a:gd name="T73" fmla="*/ 11 h 1302"/>
              <a:gd name="T74" fmla="*/ 14799 w 17784"/>
              <a:gd name="T75" fmla="*/ 592 h 1302"/>
              <a:gd name="T76" fmla="*/ 14891 w 17784"/>
              <a:gd name="T77" fmla="*/ 461 h 1302"/>
              <a:gd name="T78" fmla="*/ 14849 w 17784"/>
              <a:gd name="T79" fmla="*/ 303 h 1302"/>
              <a:gd name="T80" fmla="*/ 15347 w 17784"/>
              <a:gd name="T81" fmla="*/ 195 h 1302"/>
              <a:gd name="T82" fmla="*/ 15419 w 17784"/>
              <a:gd name="T83" fmla="*/ 328 h 1302"/>
              <a:gd name="T84" fmla="*/ 15316 w 17784"/>
              <a:gd name="T85" fmla="*/ 415 h 1302"/>
              <a:gd name="T86" fmla="*/ 15481 w 17784"/>
              <a:gd name="T87" fmla="*/ 221 h 1302"/>
              <a:gd name="T88" fmla="*/ 15603 w 17784"/>
              <a:gd name="T89" fmla="*/ 428 h 1302"/>
              <a:gd name="T90" fmla="*/ 16051 w 17784"/>
              <a:gd name="T91" fmla="*/ 396 h 1302"/>
              <a:gd name="T92" fmla="*/ 15846 w 17784"/>
              <a:gd name="T93" fmla="*/ 207 h 1302"/>
              <a:gd name="T94" fmla="*/ 16283 w 17784"/>
              <a:gd name="T95" fmla="*/ 466 h 1302"/>
              <a:gd name="T96" fmla="*/ 16191 w 17784"/>
              <a:gd name="T97" fmla="*/ 420 h 1302"/>
              <a:gd name="T98" fmla="*/ 16476 w 17784"/>
              <a:gd name="T99" fmla="*/ 446 h 1302"/>
              <a:gd name="T100" fmla="*/ 16456 w 17784"/>
              <a:gd name="T101" fmla="*/ 231 h 1302"/>
              <a:gd name="T102" fmla="*/ 16681 w 17784"/>
              <a:gd name="T103" fmla="*/ 425 h 1302"/>
              <a:gd name="T104" fmla="*/ 16819 w 17784"/>
              <a:gd name="T105" fmla="*/ 136 h 1302"/>
              <a:gd name="T106" fmla="*/ 16819 w 17784"/>
              <a:gd name="T107" fmla="*/ 136 h 1302"/>
              <a:gd name="T108" fmla="*/ 17784 w 17784"/>
              <a:gd name="T109" fmla="*/ 136 h 1302"/>
              <a:gd name="T110" fmla="*/ 17513 w 17784"/>
              <a:gd name="T111" fmla="*/ 233 h 1302"/>
              <a:gd name="T112" fmla="*/ 0 w 17784"/>
              <a:gd name="T113" fmla="*/ 954 h 1302"/>
              <a:gd name="T114" fmla="*/ 62 w 17784"/>
              <a:gd name="T115" fmla="*/ 955 h 1302"/>
              <a:gd name="T116" fmla="*/ 556 w 17784"/>
              <a:gd name="T117" fmla="*/ 846 h 1302"/>
              <a:gd name="T118" fmla="*/ 561 w 17784"/>
              <a:gd name="T119" fmla="*/ 1302 h 1302"/>
              <a:gd name="T120" fmla="*/ 1048 w 17784"/>
              <a:gd name="T121" fmla="*/ 846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784" h="1302">
                <a:moveTo>
                  <a:pt x="7405" y="425"/>
                </a:moveTo>
                <a:cubicBezTo>
                  <a:pt x="7384" y="442"/>
                  <a:pt x="7364" y="455"/>
                  <a:pt x="7345" y="462"/>
                </a:cubicBezTo>
                <a:cubicBezTo>
                  <a:pt x="7326" y="469"/>
                  <a:pt x="7306" y="473"/>
                  <a:pt x="7284" y="473"/>
                </a:cubicBezTo>
                <a:cubicBezTo>
                  <a:pt x="7247" y="473"/>
                  <a:pt x="7219" y="464"/>
                  <a:pt x="7200" y="446"/>
                </a:cubicBezTo>
                <a:cubicBezTo>
                  <a:pt x="7181" y="429"/>
                  <a:pt x="7171" y="406"/>
                  <a:pt x="7171" y="379"/>
                </a:cubicBezTo>
                <a:cubicBezTo>
                  <a:pt x="7171" y="363"/>
                  <a:pt x="7174" y="348"/>
                  <a:pt x="7182" y="335"/>
                </a:cubicBezTo>
                <a:cubicBezTo>
                  <a:pt x="7189" y="321"/>
                  <a:pt x="7199" y="311"/>
                  <a:pt x="7211" y="303"/>
                </a:cubicBezTo>
                <a:cubicBezTo>
                  <a:pt x="7223" y="295"/>
                  <a:pt x="7236" y="289"/>
                  <a:pt x="7251" y="284"/>
                </a:cubicBezTo>
                <a:cubicBezTo>
                  <a:pt x="7262" y="282"/>
                  <a:pt x="7279" y="279"/>
                  <a:pt x="7301" y="276"/>
                </a:cubicBezTo>
                <a:cubicBezTo>
                  <a:pt x="7346" y="271"/>
                  <a:pt x="7379" y="264"/>
                  <a:pt x="7400" y="257"/>
                </a:cubicBezTo>
                <a:cubicBezTo>
                  <a:pt x="7401" y="249"/>
                  <a:pt x="7401" y="244"/>
                  <a:pt x="7401" y="242"/>
                </a:cubicBezTo>
                <a:cubicBezTo>
                  <a:pt x="7401" y="220"/>
                  <a:pt x="7395" y="204"/>
                  <a:pt x="7385" y="195"/>
                </a:cubicBezTo>
                <a:cubicBezTo>
                  <a:pt x="7371" y="182"/>
                  <a:pt x="7349" y="176"/>
                  <a:pt x="7321" y="176"/>
                </a:cubicBezTo>
                <a:cubicBezTo>
                  <a:pt x="7295" y="176"/>
                  <a:pt x="7275" y="180"/>
                  <a:pt x="7263" y="190"/>
                </a:cubicBezTo>
                <a:cubicBezTo>
                  <a:pt x="7250" y="199"/>
                  <a:pt x="7241" y="215"/>
                  <a:pt x="7235" y="239"/>
                </a:cubicBezTo>
                <a:lnTo>
                  <a:pt x="7180" y="231"/>
                </a:lnTo>
                <a:cubicBezTo>
                  <a:pt x="7185" y="208"/>
                  <a:pt x="7193" y="189"/>
                  <a:pt x="7205" y="174"/>
                </a:cubicBezTo>
                <a:cubicBezTo>
                  <a:pt x="7216" y="160"/>
                  <a:pt x="7233" y="149"/>
                  <a:pt x="7254" y="141"/>
                </a:cubicBezTo>
                <a:cubicBezTo>
                  <a:pt x="7276" y="133"/>
                  <a:pt x="7301" y="129"/>
                  <a:pt x="7329" y="129"/>
                </a:cubicBezTo>
                <a:cubicBezTo>
                  <a:pt x="7357" y="129"/>
                  <a:pt x="7380" y="133"/>
                  <a:pt x="7398" y="139"/>
                </a:cubicBezTo>
                <a:cubicBezTo>
                  <a:pt x="7416" y="146"/>
                  <a:pt x="7429" y="154"/>
                  <a:pt x="7437" y="164"/>
                </a:cubicBezTo>
                <a:cubicBezTo>
                  <a:pt x="7445" y="174"/>
                  <a:pt x="7451" y="187"/>
                  <a:pt x="7454" y="202"/>
                </a:cubicBezTo>
                <a:cubicBezTo>
                  <a:pt x="7456" y="212"/>
                  <a:pt x="7457" y="229"/>
                  <a:pt x="7457" y="254"/>
                </a:cubicBezTo>
                <a:lnTo>
                  <a:pt x="7457" y="328"/>
                </a:lnTo>
                <a:cubicBezTo>
                  <a:pt x="7457" y="380"/>
                  <a:pt x="7458" y="412"/>
                  <a:pt x="7461" y="426"/>
                </a:cubicBezTo>
                <a:cubicBezTo>
                  <a:pt x="7463" y="440"/>
                  <a:pt x="7468" y="453"/>
                  <a:pt x="7474" y="466"/>
                </a:cubicBezTo>
                <a:lnTo>
                  <a:pt x="7416" y="466"/>
                </a:lnTo>
                <a:cubicBezTo>
                  <a:pt x="7410" y="454"/>
                  <a:pt x="7407" y="440"/>
                  <a:pt x="7405" y="425"/>
                </a:cubicBezTo>
                <a:close/>
                <a:moveTo>
                  <a:pt x="7401" y="301"/>
                </a:moveTo>
                <a:cubicBezTo>
                  <a:pt x="7380" y="309"/>
                  <a:pt x="7350" y="316"/>
                  <a:pt x="7309" y="322"/>
                </a:cubicBezTo>
                <a:cubicBezTo>
                  <a:pt x="7286" y="325"/>
                  <a:pt x="7270" y="329"/>
                  <a:pt x="7260" y="333"/>
                </a:cubicBezTo>
                <a:cubicBezTo>
                  <a:pt x="7251" y="337"/>
                  <a:pt x="7244" y="343"/>
                  <a:pt x="7238" y="351"/>
                </a:cubicBezTo>
                <a:cubicBezTo>
                  <a:pt x="7233" y="359"/>
                  <a:pt x="7230" y="368"/>
                  <a:pt x="7230" y="377"/>
                </a:cubicBezTo>
                <a:cubicBezTo>
                  <a:pt x="7230" y="392"/>
                  <a:pt x="7236" y="404"/>
                  <a:pt x="7247" y="414"/>
                </a:cubicBezTo>
                <a:cubicBezTo>
                  <a:pt x="7259" y="424"/>
                  <a:pt x="7275" y="429"/>
                  <a:pt x="7297" y="429"/>
                </a:cubicBezTo>
                <a:cubicBezTo>
                  <a:pt x="7318" y="429"/>
                  <a:pt x="7338" y="424"/>
                  <a:pt x="7354" y="415"/>
                </a:cubicBezTo>
                <a:cubicBezTo>
                  <a:pt x="7371" y="406"/>
                  <a:pt x="7384" y="393"/>
                  <a:pt x="7391" y="377"/>
                </a:cubicBezTo>
                <a:cubicBezTo>
                  <a:pt x="7397" y="364"/>
                  <a:pt x="7400" y="346"/>
                  <a:pt x="7400" y="321"/>
                </a:cubicBezTo>
                <a:lnTo>
                  <a:pt x="7401" y="301"/>
                </a:lnTo>
                <a:close/>
                <a:moveTo>
                  <a:pt x="7719" y="136"/>
                </a:moveTo>
                <a:lnTo>
                  <a:pt x="7980" y="136"/>
                </a:lnTo>
                <a:lnTo>
                  <a:pt x="7980" y="466"/>
                </a:lnTo>
                <a:lnTo>
                  <a:pt x="7924" y="466"/>
                </a:lnTo>
                <a:lnTo>
                  <a:pt x="7924" y="183"/>
                </a:lnTo>
                <a:lnTo>
                  <a:pt x="7775" y="183"/>
                </a:lnTo>
                <a:lnTo>
                  <a:pt x="7775" y="466"/>
                </a:lnTo>
                <a:lnTo>
                  <a:pt x="7719" y="466"/>
                </a:lnTo>
                <a:lnTo>
                  <a:pt x="7719" y="136"/>
                </a:lnTo>
                <a:close/>
                <a:moveTo>
                  <a:pt x="8042" y="301"/>
                </a:moveTo>
                <a:cubicBezTo>
                  <a:pt x="8042" y="240"/>
                  <a:pt x="8059" y="195"/>
                  <a:pt x="8093" y="166"/>
                </a:cubicBezTo>
                <a:cubicBezTo>
                  <a:pt x="8121" y="142"/>
                  <a:pt x="8156" y="129"/>
                  <a:pt x="8197" y="129"/>
                </a:cubicBezTo>
                <a:cubicBezTo>
                  <a:pt x="8242" y="129"/>
                  <a:pt x="8279" y="144"/>
                  <a:pt x="8308" y="174"/>
                </a:cubicBezTo>
                <a:cubicBezTo>
                  <a:pt x="8337" y="203"/>
                  <a:pt x="8351" y="244"/>
                  <a:pt x="8351" y="296"/>
                </a:cubicBezTo>
                <a:cubicBezTo>
                  <a:pt x="8351" y="339"/>
                  <a:pt x="8345" y="372"/>
                  <a:pt x="8332" y="396"/>
                </a:cubicBezTo>
                <a:cubicBezTo>
                  <a:pt x="8319" y="420"/>
                  <a:pt x="8301" y="439"/>
                  <a:pt x="8276" y="453"/>
                </a:cubicBezTo>
                <a:cubicBezTo>
                  <a:pt x="8252" y="466"/>
                  <a:pt x="8226" y="473"/>
                  <a:pt x="8197" y="473"/>
                </a:cubicBezTo>
                <a:cubicBezTo>
                  <a:pt x="8151" y="473"/>
                  <a:pt x="8113" y="458"/>
                  <a:pt x="8085" y="429"/>
                </a:cubicBezTo>
                <a:cubicBezTo>
                  <a:pt x="8057" y="399"/>
                  <a:pt x="8042" y="357"/>
                  <a:pt x="8042" y="301"/>
                </a:cubicBezTo>
                <a:close/>
                <a:moveTo>
                  <a:pt x="8099" y="301"/>
                </a:moveTo>
                <a:cubicBezTo>
                  <a:pt x="8099" y="343"/>
                  <a:pt x="8109" y="375"/>
                  <a:pt x="8127" y="396"/>
                </a:cubicBezTo>
                <a:cubicBezTo>
                  <a:pt x="8146" y="417"/>
                  <a:pt x="8169" y="427"/>
                  <a:pt x="8197" y="427"/>
                </a:cubicBezTo>
                <a:cubicBezTo>
                  <a:pt x="8225" y="427"/>
                  <a:pt x="8248" y="417"/>
                  <a:pt x="8266" y="396"/>
                </a:cubicBezTo>
                <a:cubicBezTo>
                  <a:pt x="8285" y="375"/>
                  <a:pt x="8294" y="342"/>
                  <a:pt x="8294" y="299"/>
                </a:cubicBezTo>
                <a:cubicBezTo>
                  <a:pt x="8294" y="259"/>
                  <a:pt x="8284" y="228"/>
                  <a:pt x="8266" y="207"/>
                </a:cubicBezTo>
                <a:cubicBezTo>
                  <a:pt x="8247" y="186"/>
                  <a:pt x="8224" y="176"/>
                  <a:pt x="8197" y="176"/>
                </a:cubicBezTo>
                <a:cubicBezTo>
                  <a:pt x="8169" y="176"/>
                  <a:pt x="8146" y="186"/>
                  <a:pt x="8127" y="207"/>
                </a:cubicBezTo>
                <a:cubicBezTo>
                  <a:pt x="8109" y="228"/>
                  <a:pt x="8099" y="259"/>
                  <a:pt x="8099" y="301"/>
                </a:cubicBezTo>
                <a:close/>
                <a:moveTo>
                  <a:pt x="8416" y="136"/>
                </a:moveTo>
                <a:lnTo>
                  <a:pt x="8545" y="136"/>
                </a:lnTo>
                <a:cubicBezTo>
                  <a:pt x="8577" y="136"/>
                  <a:pt x="8600" y="139"/>
                  <a:pt x="8616" y="144"/>
                </a:cubicBezTo>
                <a:cubicBezTo>
                  <a:pt x="8631" y="150"/>
                  <a:pt x="8644" y="159"/>
                  <a:pt x="8655" y="173"/>
                </a:cubicBezTo>
                <a:cubicBezTo>
                  <a:pt x="8666" y="187"/>
                  <a:pt x="8672" y="204"/>
                  <a:pt x="8672" y="224"/>
                </a:cubicBezTo>
                <a:cubicBezTo>
                  <a:pt x="8672" y="240"/>
                  <a:pt x="8668" y="253"/>
                  <a:pt x="8662" y="265"/>
                </a:cubicBezTo>
                <a:cubicBezTo>
                  <a:pt x="8655" y="277"/>
                  <a:pt x="8646" y="287"/>
                  <a:pt x="8633" y="295"/>
                </a:cubicBezTo>
                <a:cubicBezTo>
                  <a:pt x="8648" y="300"/>
                  <a:pt x="8661" y="309"/>
                  <a:pt x="8671" y="324"/>
                </a:cubicBezTo>
                <a:cubicBezTo>
                  <a:pt x="8681" y="338"/>
                  <a:pt x="8686" y="354"/>
                  <a:pt x="8686" y="374"/>
                </a:cubicBezTo>
                <a:cubicBezTo>
                  <a:pt x="8684" y="405"/>
                  <a:pt x="8673" y="428"/>
                  <a:pt x="8653" y="443"/>
                </a:cubicBezTo>
                <a:cubicBezTo>
                  <a:pt x="8633" y="458"/>
                  <a:pt x="8603" y="466"/>
                  <a:pt x="8565" y="466"/>
                </a:cubicBezTo>
                <a:lnTo>
                  <a:pt x="8416" y="466"/>
                </a:lnTo>
                <a:lnTo>
                  <a:pt x="8416" y="136"/>
                </a:lnTo>
                <a:close/>
                <a:moveTo>
                  <a:pt x="8472" y="275"/>
                </a:moveTo>
                <a:lnTo>
                  <a:pt x="8532" y="275"/>
                </a:lnTo>
                <a:cubicBezTo>
                  <a:pt x="8555" y="275"/>
                  <a:pt x="8572" y="274"/>
                  <a:pt x="8580" y="272"/>
                </a:cubicBezTo>
                <a:cubicBezTo>
                  <a:pt x="8589" y="269"/>
                  <a:pt x="8597" y="264"/>
                  <a:pt x="8604" y="257"/>
                </a:cubicBezTo>
                <a:cubicBezTo>
                  <a:pt x="8611" y="249"/>
                  <a:pt x="8615" y="240"/>
                  <a:pt x="8615" y="229"/>
                </a:cubicBezTo>
                <a:cubicBezTo>
                  <a:pt x="8615" y="212"/>
                  <a:pt x="8608" y="200"/>
                  <a:pt x="8596" y="193"/>
                </a:cubicBezTo>
                <a:cubicBezTo>
                  <a:pt x="8584" y="186"/>
                  <a:pt x="8563" y="183"/>
                  <a:pt x="8533" y="183"/>
                </a:cubicBezTo>
                <a:lnTo>
                  <a:pt x="8472" y="183"/>
                </a:lnTo>
                <a:lnTo>
                  <a:pt x="8472" y="275"/>
                </a:lnTo>
                <a:close/>
                <a:moveTo>
                  <a:pt x="8472" y="420"/>
                </a:moveTo>
                <a:lnTo>
                  <a:pt x="8546" y="420"/>
                </a:lnTo>
                <a:cubicBezTo>
                  <a:pt x="8577" y="420"/>
                  <a:pt x="8599" y="416"/>
                  <a:pt x="8611" y="409"/>
                </a:cubicBezTo>
                <a:cubicBezTo>
                  <a:pt x="8622" y="402"/>
                  <a:pt x="8629" y="389"/>
                  <a:pt x="8629" y="371"/>
                </a:cubicBezTo>
                <a:cubicBezTo>
                  <a:pt x="8629" y="361"/>
                  <a:pt x="8626" y="351"/>
                  <a:pt x="8619" y="342"/>
                </a:cubicBezTo>
                <a:cubicBezTo>
                  <a:pt x="8612" y="333"/>
                  <a:pt x="8603" y="327"/>
                  <a:pt x="8592" y="325"/>
                </a:cubicBezTo>
                <a:cubicBezTo>
                  <a:pt x="8581" y="322"/>
                  <a:pt x="8564" y="321"/>
                  <a:pt x="8540" y="321"/>
                </a:cubicBezTo>
                <a:lnTo>
                  <a:pt x="8472" y="321"/>
                </a:lnTo>
                <a:lnTo>
                  <a:pt x="8472" y="420"/>
                </a:lnTo>
                <a:close/>
                <a:moveTo>
                  <a:pt x="9068" y="136"/>
                </a:moveTo>
                <a:lnTo>
                  <a:pt x="9123" y="136"/>
                </a:lnTo>
                <a:lnTo>
                  <a:pt x="9123" y="466"/>
                </a:lnTo>
                <a:lnTo>
                  <a:pt x="9068" y="466"/>
                </a:lnTo>
                <a:lnTo>
                  <a:pt x="9068" y="136"/>
                </a:lnTo>
                <a:close/>
                <a:moveTo>
                  <a:pt x="8756" y="136"/>
                </a:moveTo>
                <a:lnTo>
                  <a:pt x="8812" y="136"/>
                </a:lnTo>
                <a:lnTo>
                  <a:pt x="8812" y="265"/>
                </a:lnTo>
                <a:lnTo>
                  <a:pt x="8882" y="265"/>
                </a:lnTo>
                <a:cubicBezTo>
                  <a:pt x="8928" y="265"/>
                  <a:pt x="8964" y="274"/>
                  <a:pt x="8988" y="292"/>
                </a:cubicBezTo>
                <a:cubicBezTo>
                  <a:pt x="9013" y="310"/>
                  <a:pt x="9026" y="335"/>
                  <a:pt x="9026" y="366"/>
                </a:cubicBezTo>
                <a:cubicBezTo>
                  <a:pt x="9026" y="394"/>
                  <a:pt x="9015" y="417"/>
                  <a:pt x="8995" y="437"/>
                </a:cubicBezTo>
                <a:cubicBezTo>
                  <a:pt x="8974" y="456"/>
                  <a:pt x="8941" y="466"/>
                  <a:pt x="8895" y="466"/>
                </a:cubicBezTo>
                <a:lnTo>
                  <a:pt x="8756" y="466"/>
                </a:lnTo>
                <a:lnTo>
                  <a:pt x="8756" y="136"/>
                </a:lnTo>
                <a:close/>
                <a:moveTo>
                  <a:pt x="8812" y="420"/>
                </a:moveTo>
                <a:lnTo>
                  <a:pt x="8870" y="420"/>
                </a:lnTo>
                <a:cubicBezTo>
                  <a:pt x="8906" y="420"/>
                  <a:pt x="8931" y="416"/>
                  <a:pt x="8946" y="407"/>
                </a:cubicBezTo>
                <a:cubicBezTo>
                  <a:pt x="8961" y="398"/>
                  <a:pt x="8968" y="385"/>
                  <a:pt x="8968" y="367"/>
                </a:cubicBezTo>
                <a:cubicBezTo>
                  <a:pt x="8968" y="352"/>
                  <a:pt x="8963" y="340"/>
                  <a:pt x="8952" y="328"/>
                </a:cubicBezTo>
                <a:cubicBezTo>
                  <a:pt x="8941" y="317"/>
                  <a:pt x="8916" y="312"/>
                  <a:pt x="8878" y="312"/>
                </a:cubicBezTo>
                <a:lnTo>
                  <a:pt x="8812" y="312"/>
                </a:lnTo>
                <a:lnTo>
                  <a:pt x="8812" y="420"/>
                </a:lnTo>
                <a:close/>
                <a:moveTo>
                  <a:pt x="9212" y="136"/>
                </a:moveTo>
                <a:lnTo>
                  <a:pt x="9268" y="136"/>
                </a:lnTo>
                <a:lnTo>
                  <a:pt x="9268" y="420"/>
                </a:lnTo>
                <a:lnTo>
                  <a:pt x="9395" y="420"/>
                </a:lnTo>
                <a:lnTo>
                  <a:pt x="9395" y="136"/>
                </a:lnTo>
                <a:lnTo>
                  <a:pt x="9451" y="136"/>
                </a:lnTo>
                <a:lnTo>
                  <a:pt x="9451" y="420"/>
                </a:lnTo>
                <a:lnTo>
                  <a:pt x="9578" y="420"/>
                </a:lnTo>
                <a:lnTo>
                  <a:pt x="9578" y="136"/>
                </a:lnTo>
                <a:lnTo>
                  <a:pt x="9634" y="136"/>
                </a:lnTo>
                <a:lnTo>
                  <a:pt x="9634" y="466"/>
                </a:lnTo>
                <a:lnTo>
                  <a:pt x="9212" y="466"/>
                </a:lnTo>
                <a:lnTo>
                  <a:pt x="9212" y="136"/>
                </a:lnTo>
                <a:close/>
                <a:moveTo>
                  <a:pt x="9944" y="359"/>
                </a:moveTo>
                <a:lnTo>
                  <a:pt x="10002" y="367"/>
                </a:lnTo>
                <a:cubicBezTo>
                  <a:pt x="9993" y="400"/>
                  <a:pt x="9976" y="427"/>
                  <a:pt x="9952" y="445"/>
                </a:cubicBezTo>
                <a:cubicBezTo>
                  <a:pt x="9927" y="464"/>
                  <a:pt x="9896" y="473"/>
                  <a:pt x="9858" y="473"/>
                </a:cubicBezTo>
                <a:cubicBezTo>
                  <a:pt x="9810" y="473"/>
                  <a:pt x="9772" y="458"/>
                  <a:pt x="9744" y="428"/>
                </a:cubicBezTo>
                <a:cubicBezTo>
                  <a:pt x="9715" y="399"/>
                  <a:pt x="9701" y="357"/>
                  <a:pt x="9701" y="304"/>
                </a:cubicBezTo>
                <a:cubicBezTo>
                  <a:pt x="9701" y="249"/>
                  <a:pt x="9715" y="206"/>
                  <a:pt x="9744" y="175"/>
                </a:cubicBezTo>
                <a:cubicBezTo>
                  <a:pt x="9772" y="145"/>
                  <a:pt x="9809" y="129"/>
                  <a:pt x="9855" y="129"/>
                </a:cubicBezTo>
                <a:cubicBezTo>
                  <a:pt x="9899" y="129"/>
                  <a:pt x="9935" y="144"/>
                  <a:pt x="9962" y="174"/>
                </a:cubicBezTo>
                <a:cubicBezTo>
                  <a:pt x="9990" y="204"/>
                  <a:pt x="10004" y="246"/>
                  <a:pt x="10004" y="301"/>
                </a:cubicBezTo>
                <a:cubicBezTo>
                  <a:pt x="10004" y="304"/>
                  <a:pt x="10004" y="309"/>
                  <a:pt x="10004" y="315"/>
                </a:cubicBezTo>
                <a:lnTo>
                  <a:pt x="9758" y="315"/>
                </a:lnTo>
                <a:cubicBezTo>
                  <a:pt x="9761" y="351"/>
                  <a:pt x="9771" y="379"/>
                  <a:pt x="9789" y="398"/>
                </a:cubicBezTo>
                <a:cubicBezTo>
                  <a:pt x="9807" y="418"/>
                  <a:pt x="9830" y="427"/>
                  <a:pt x="9858" y="427"/>
                </a:cubicBezTo>
                <a:cubicBezTo>
                  <a:pt x="9878" y="427"/>
                  <a:pt x="9896" y="422"/>
                  <a:pt x="9910" y="411"/>
                </a:cubicBezTo>
                <a:cubicBezTo>
                  <a:pt x="9925" y="400"/>
                  <a:pt x="9936" y="383"/>
                  <a:pt x="9944" y="359"/>
                </a:cubicBezTo>
                <a:close/>
                <a:moveTo>
                  <a:pt x="9762" y="270"/>
                </a:moveTo>
                <a:lnTo>
                  <a:pt x="9945" y="270"/>
                </a:lnTo>
                <a:cubicBezTo>
                  <a:pt x="9943" y="242"/>
                  <a:pt x="9936" y="221"/>
                  <a:pt x="9924" y="207"/>
                </a:cubicBezTo>
                <a:cubicBezTo>
                  <a:pt x="9906" y="186"/>
                  <a:pt x="9883" y="175"/>
                  <a:pt x="9855" y="175"/>
                </a:cubicBezTo>
                <a:cubicBezTo>
                  <a:pt x="9829" y="175"/>
                  <a:pt x="9808" y="184"/>
                  <a:pt x="9790" y="201"/>
                </a:cubicBezTo>
                <a:cubicBezTo>
                  <a:pt x="9773" y="218"/>
                  <a:pt x="9764" y="241"/>
                  <a:pt x="9762" y="270"/>
                </a:cubicBezTo>
                <a:close/>
                <a:moveTo>
                  <a:pt x="10073" y="136"/>
                </a:moveTo>
                <a:lnTo>
                  <a:pt x="10129" y="136"/>
                </a:lnTo>
                <a:lnTo>
                  <a:pt x="10129" y="273"/>
                </a:lnTo>
                <a:lnTo>
                  <a:pt x="10284" y="273"/>
                </a:lnTo>
                <a:lnTo>
                  <a:pt x="10284" y="136"/>
                </a:lnTo>
                <a:lnTo>
                  <a:pt x="10340" y="136"/>
                </a:lnTo>
                <a:lnTo>
                  <a:pt x="10340" y="466"/>
                </a:lnTo>
                <a:lnTo>
                  <a:pt x="10284" y="466"/>
                </a:lnTo>
                <a:lnTo>
                  <a:pt x="10284" y="320"/>
                </a:lnTo>
                <a:lnTo>
                  <a:pt x="10129" y="320"/>
                </a:lnTo>
                <a:lnTo>
                  <a:pt x="10129" y="466"/>
                </a:lnTo>
                <a:lnTo>
                  <a:pt x="10073" y="466"/>
                </a:lnTo>
                <a:lnTo>
                  <a:pt x="10073" y="136"/>
                </a:lnTo>
                <a:close/>
                <a:moveTo>
                  <a:pt x="10423" y="136"/>
                </a:moveTo>
                <a:lnTo>
                  <a:pt x="10479" y="136"/>
                </a:lnTo>
                <a:lnTo>
                  <a:pt x="10479" y="388"/>
                </a:lnTo>
                <a:lnTo>
                  <a:pt x="10635" y="136"/>
                </a:lnTo>
                <a:lnTo>
                  <a:pt x="10695" y="136"/>
                </a:lnTo>
                <a:lnTo>
                  <a:pt x="10695" y="466"/>
                </a:lnTo>
                <a:lnTo>
                  <a:pt x="10639" y="466"/>
                </a:lnTo>
                <a:lnTo>
                  <a:pt x="10639" y="216"/>
                </a:lnTo>
                <a:lnTo>
                  <a:pt x="10484" y="466"/>
                </a:lnTo>
                <a:lnTo>
                  <a:pt x="10423" y="466"/>
                </a:lnTo>
                <a:lnTo>
                  <a:pt x="10423" y="136"/>
                </a:lnTo>
                <a:close/>
                <a:moveTo>
                  <a:pt x="11038" y="136"/>
                </a:moveTo>
                <a:lnTo>
                  <a:pt x="11038" y="466"/>
                </a:lnTo>
                <a:lnTo>
                  <a:pt x="10982" y="466"/>
                </a:lnTo>
                <a:lnTo>
                  <a:pt x="10982" y="338"/>
                </a:lnTo>
                <a:lnTo>
                  <a:pt x="10950" y="338"/>
                </a:lnTo>
                <a:cubicBezTo>
                  <a:pt x="10930" y="338"/>
                  <a:pt x="10916" y="340"/>
                  <a:pt x="10906" y="345"/>
                </a:cubicBezTo>
                <a:cubicBezTo>
                  <a:pt x="10896" y="351"/>
                  <a:pt x="10882" y="367"/>
                  <a:pt x="10864" y="394"/>
                </a:cubicBezTo>
                <a:lnTo>
                  <a:pt x="10815" y="466"/>
                </a:lnTo>
                <a:lnTo>
                  <a:pt x="10746" y="466"/>
                </a:lnTo>
                <a:lnTo>
                  <a:pt x="10806" y="377"/>
                </a:lnTo>
                <a:cubicBezTo>
                  <a:pt x="10824" y="350"/>
                  <a:pt x="10843" y="335"/>
                  <a:pt x="10861" y="332"/>
                </a:cubicBezTo>
                <a:cubicBezTo>
                  <a:pt x="10829" y="327"/>
                  <a:pt x="10805" y="316"/>
                  <a:pt x="10790" y="297"/>
                </a:cubicBezTo>
                <a:cubicBezTo>
                  <a:pt x="10775" y="278"/>
                  <a:pt x="10767" y="257"/>
                  <a:pt x="10767" y="233"/>
                </a:cubicBezTo>
                <a:cubicBezTo>
                  <a:pt x="10767" y="204"/>
                  <a:pt x="10777" y="181"/>
                  <a:pt x="10797" y="163"/>
                </a:cubicBezTo>
                <a:cubicBezTo>
                  <a:pt x="10817" y="145"/>
                  <a:pt x="10847" y="136"/>
                  <a:pt x="10885" y="136"/>
                </a:cubicBezTo>
                <a:lnTo>
                  <a:pt x="11038" y="136"/>
                </a:lnTo>
                <a:close/>
                <a:moveTo>
                  <a:pt x="10982" y="183"/>
                </a:moveTo>
                <a:lnTo>
                  <a:pt x="10903" y="183"/>
                </a:lnTo>
                <a:cubicBezTo>
                  <a:pt x="10869" y="183"/>
                  <a:pt x="10848" y="188"/>
                  <a:pt x="10838" y="198"/>
                </a:cubicBezTo>
                <a:cubicBezTo>
                  <a:pt x="10829" y="209"/>
                  <a:pt x="10824" y="221"/>
                  <a:pt x="10824" y="235"/>
                </a:cubicBezTo>
                <a:cubicBezTo>
                  <a:pt x="10824" y="254"/>
                  <a:pt x="10831" y="269"/>
                  <a:pt x="10845" y="278"/>
                </a:cubicBezTo>
                <a:cubicBezTo>
                  <a:pt x="10859" y="287"/>
                  <a:pt x="10884" y="292"/>
                  <a:pt x="10920" y="292"/>
                </a:cubicBezTo>
                <a:lnTo>
                  <a:pt x="10982" y="292"/>
                </a:lnTo>
                <a:lnTo>
                  <a:pt x="10982" y="183"/>
                </a:lnTo>
                <a:close/>
                <a:moveTo>
                  <a:pt x="11298" y="136"/>
                </a:moveTo>
                <a:lnTo>
                  <a:pt x="11354" y="136"/>
                </a:lnTo>
                <a:lnTo>
                  <a:pt x="11354" y="279"/>
                </a:lnTo>
                <a:cubicBezTo>
                  <a:pt x="11372" y="279"/>
                  <a:pt x="11384" y="275"/>
                  <a:pt x="11391" y="268"/>
                </a:cubicBezTo>
                <a:cubicBezTo>
                  <a:pt x="11398" y="262"/>
                  <a:pt x="11409" y="242"/>
                  <a:pt x="11423" y="209"/>
                </a:cubicBezTo>
                <a:cubicBezTo>
                  <a:pt x="11434" y="183"/>
                  <a:pt x="11443" y="166"/>
                  <a:pt x="11449" y="157"/>
                </a:cubicBezTo>
                <a:cubicBezTo>
                  <a:pt x="11456" y="149"/>
                  <a:pt x="11464" y="144"/>
                  <a:pt x="11473" y="141"/>
                </a:cubicBezTo>
                <a:cubicBezTo>
                  <a:pt x="11482" y="138"/>
                  <a:pt x="11496" y="136"/>
                  <a:pt x="11516" y="136"/>
                </a:cubicBezTo>
                <a:lnTo>
                  <a:pt x="11527" y="136"/>
                </a:lnTo>
                <a:lnTo>
                  <a:pt x="11527" y="182"/>
                </a:lnTo>
                <a:lnTo>
                  <a:pt x="11512" y="182"/>
                </a:lnTo>
                <a:cubicBezTo>
                  <a:pt x="11497" y="182"/>
                  <a:pt x="11487" y="184"/>
                  <a:pt x="11483" y="189"/>
                </a:cubicBezTo>
                <a:cubicBezTo>
                  <a:pt x="11479" y="193"/>
                  <a:pt x="11472" y="207"/>
                  <a:pt x="11463" y="229"/>
                </a:cubicBezTo>
                <a:cubicBezTo>
                  <a:pt x="11455" y="251"/>
                  <a:pt x="11447" y="266"/>
                  <a:pt x="11440" y="274"/>
                </a:cubicBezTo>
                <a:cubicBezTo>
                  <a:pt x="11433" y="282"/>
                  <a:pt x="11422" y="290"/>
                  <a:pt x="11408" y="297"/>
                </a:cubicBezTo>
                <a:cubicBezTo>
                  <a:pt x="11432" y="303"/>
                  <a:pt x="11455" y="325"/>
                  <a:pt x="11479" y="364"/>
                </a:cubicBezTo>
                <a:lnTo>
                  <a:pt x="11540" y="466"/>
                </a:lnTo>
                <a:lnTo>
                  <a:pt x="11478" y="466"/>
                </a:lnTo>
                <a:lnTo>
                  <a:pt x="11418" y="364"/>
                </a:lnTo>
                <a:cubicBezTo>
                  <a:pt x="11406" y="343"/>
                  <a:pt x="11395" y="330"/>
                  <a:pt x="11386" y="323"/>
                </a:cubicBezTo>
                <a:cubicBezTo>
                  <a:pt x="11377" y="317"/>
                  <a:pt x="11366" y="313"/>
                  <a:pt x="11354" y="313"/>
                </a:cubicBezTo>
                <a:lnTo>
                  <a:pt x="11354" y="466"/>
                </a:lnTo>
                <a:lnTo>
                  <a:pt x="11298" y="466"/>
                </a:lnTo>
                <a:lnTo>
                  <a:pt x="11298" y="136"/>
                </a:lnTo>
                <a:close/>
                <a:moveTo>
                  <a:pt x="11806" y="425"/>
                </a:moveTo>
                <a:cubicBezTo>
                  <a:pt x="11785" y="442"/>
                  <a:pt x="11765" y="455"/>
                  <a:pt x="11746" y="462"/>
                </a:cubicBezTo>
                <a:cubicBezTo>
                  <a:pt x="11727" y="469"/>
                  <a:pt x="11706" y="473"/>
                  <a:pt x="11684" y="473"/>
                </a:cubicBezTo>
                <a:cubicBezTo>
                  <a:pt x="11648" y="473"/>
                  <a:pt x="11620" y="464"/>
                  <a:pt x="11600" y="446"/>
                </a:cubicBezTo>
                <a:cubicBezTo>
                  <a:pt x="11581" y="429"/>
                  <a:pt x="11571" y="406"/>
                  <a:pt x="11571" y="379"/>
                </a:cubicBezTo>
                <a:cubicBezTo>
                  <a:pt x="11571" y="363"/>
                  <a:pt x="11575" y="348"/>
                  <a:pt x="11582" y="335"/>
                </a:cubicBezTo>
                <a:cubicBezTo>
                  <a:pt x="11590" y="321"/>
                  <a:pt x="11599" y="311"/>
                  <a:pt x="11611" y="303"/>
                </a:cubicBezTo>
                <a:cubicBezTo>
                  <a:pt x="11623" y="295"/>
                  <a:pt x="11636" y="289"/>
                  <a:pt x="11651" y="284"/>
                </a:cubicBezTo>
                <a:cubicBezTo>
                  <a:pt x="11662" y="282"/>
                  <a:pt x="11679" y="279"/>
                  <a:pt x="11701" y="276"/>
                </a:cubicBezTo>
                <a:cubicBezTo>
                  <a:pt x="11746" y="271"/>
                  <a:pt x="11780" y="264"/>
                  <a:pt x="11801" y="257"/>
                </a:cubicBezTo>
                <a:cubicBezTo>
                  <a:pt x="11801" y="249"/>
                  <a:pt x="11801" y="244"/>
                  <a:pt x="11801" y="242"/>
                </a:cubicBezTo>
                <a:cubicBezTo>
                  <a:pt x="11801" y="220"/>
                  <a:pt x="11796" y="204"/>
                  <a:pt x="11785" y="195"/>
                </a:cubicBezTo>
                <a:cubicBezTo>
                  <a:pt x="11771" y="182"/>
                  <a:pt x="11750" y="176"/>
                  <a:pt x="11722" y="176"/>
                </a:cubicBezTo>
                <a:cubicBezTo>
                  <a:pt x="11695" y="176"/>
                  <a:pt x="11676" y="180"/>
                  <a:pt x="11663" y="190"/>
                </a:cubicBezTo>
                <a:cubicBezTo>
                  <a:pt x="11651" y="199"/>
                  <a:pt x="11641" y="215"/>
                  <a:pt x="11635" y="239"/>
                </a:cubicBezTo>
                <a:lnTo>
                  <a:pt x="11581" y="231"/>
                </a:lnTo>
                <a:cubicBezTo>
                  <a:pt x="11586" y="208"/>
                  <a:pt x="11594" y="189"/>
                  <a:pt x="11605" y="174"/>
                </a:cubicBezTo>
                <a:cubicBezTo>
                  <a:pt x="11617" y="160"/>
                  <a:pt x="11633" y="149"/>
                  <a:pt x="11655" y="141"/>
                </a:cubicBezTo>
                <a:cubicBezTo>
                  <a:pt x="11676" y="133"/>
                  <a:pt x="11701" y="129"/>
                  <a:pt x="11730" y="129"/>
                </a:cubicBezTo>
                <a:cubicBezTo>
                  <a:pt x="11758" y="129"/>
                  <a:pt x="11781" y="133"/>
                  <a:pt x="11799" y="139"/>
                </a:cubicBezTo>
                <a:cubicBezTo>
                  <a:pt x="11816" y="146"/>
                  <a:pt x="11829" y="154"/>
                  <a:pt x="11837" y="164"/>
                </a:cubicBezTo>
                <a:cubicBezTo>
                  <a:pt x="11846" y="174"/>
                  <a:pt x="11851" y="187"/>
                  <a:pt x="11855" y="202"/>
                </a:cubicBezTo>
                <a:cubicBezTo>
                  <a:pt x="11857" y="212"/>
                  <a:pt x="11858" y="229"/>
                  <a:pt x="11858" y="254"/>
                </a:cubicBezTo>
                <a:lnTo>
                  <a:pt x="11858" y="328"/>
                </a:lnTo>
                <a:cubicBezTo>
                  <a:pt x="11858" y="380"/>
                  <a:pt x="11859" y="412"/>
                  <a:pt x="11861" y="426"/>
                </a:cubicBezTo>
                <a:cubicBezTo>
                  <a:pt x="11863" y="440"/>
                  <a:pt x="11868" y="453"/>
                  <a:pt x="11875" y="466"/>
                </a:cubicBezTo>
                <a:lnTo>
                  <a:pt x="11816" y="466"/>
                </a:lnTo>
                <a:cubicBezTo>
                  <a:pt x="11811" y="454"/>
                  <a:pt x="11807" y="440"/>
                  <a:pt x="11806" y="425"/>
                </a:cubicBezTo>
                <a:close/>
                <a:moveTo>
                  <a:pt x="11801" y="301"/>
                </a:moveTo>
                <a:cubicBezTo>
                  <a:pt x="11781" y="309"/>
                  <a:pt x="11750" y="316"/>
                  <a:pt x="11710" y="322"/>
                </a:cubicBezTo>
                <a:cubicBezTo>
                  <a:pt x="11687" y="325"/>
                  <a:pt x="11670" y="329"/>
                  <a:pt x="11661" y="333"/>
                </a:cubicBezTo>
                <a:cubicBezTo>
                  <a:pt x="11651" y="337"/>
                  <a:pt x="11644" y="343"/>
                  <a:pt x="11639" y="351"/>
                </a:cubicBezTo>
                <a:cubicBezTo>
                  <a:pt x="11634" y="359"/>
                  <a:pt x="11631" y="368"/>
                  <a:pt x="11631" y="377"/>
                </a:cubicBezTo>
                <a:cubicBezTo>
                  <a:pt x="11631" y="392"/>
                  <a:pt x="11637" y="404"/>
                  <a:pt x="11648" y="414"/>
                </a:cubicBezTo>
                <a:cubicBezTo>
                  <a:pt x="11659" y="424"/>
                  <a:pt x="11676" y="429"/>
                  <a:pt x="11697" y="429"/>
                </a:cubicBezTo>
                <a:cubicBezTo>
                  <a:pt x="11719" y="429"/>
                  <a:pt x="11738" y="424"/>
                  <a:pt x="11755" y="415"/>
                </a:cubicBezTo>
                <a:cubicBezTo>
                  <a:pt x="11772" y="406"/>
                  <a:pt x="11784" y="393"/>
                  <a:pt x="11792" y="377"/>
                </a:cubicBezTo>
                <a:cubicBezTo>
                  <a:pt x="11798" y="364"/>
                  <a:pt x="11801" y="346"/>
                  <a:pt x="11801" y="321"/>
                </a:cubicBezTo>
                <a:lnTo>
                  <a:pt x="11801" y="301"/>
                </a:lnTo>
                <a:close/>
                <a:moveTo>
                  <a:pt x="11909" y="136"/>
                </a:moveTo>
                <a:lnTo>
                  <a:pt x="11964" y="136"/>
                </a:lnTo>
                <a:lnTo>
                  <a:pt x="11964" y="199"/>
                </a:lnTo>
                <a:cubicBezTo>
                  <a:pt x="11964" y="225"/>
                  <a:pt x="11966" y="245"/>
                  <a:pt x="11969" y="257"/>
                </a:cubicBezTo>
                <a:cubicBezTo>
                  <a:pt x="11972" y="269"/>
                  <a:pt x="11980" y="280"/>
                  <a:pt x="11992" y="289"/>
                </a:cubicBezTo>
                <a:cubicBezTo>
                  <a:pt x="12005" y="298"/>
                  <a:pt x="12020" y="302"/>
                  <a:pt x="12039" y="302"/>
                </a:cubicBezTo>
                <a:cubicBezTo>
                  <a:pt x="12060" y="302"/>
                  <a:pt x="12087" y="296"/>
                  <a:pt x="12121" y="285"/>
                </a:cubicBezTo>
                <a:lnTo>
                  <a:pt x="12121" y="136"/>
                </a:lnTo>
                <a:lnTo>
                  <a:pt x="12177" y="136"/>
                </a:lnTo>
                <a:lnTo>
                  <a:pt x="12177" y="466"/>
                </a:lnTo>
                <a:lnTo>
                  <a:pt x="12121" y="466"/>
                </a:lnTo>
                <a:lnTo>
                  <a:pt x="12121" y="333"/>
                </a:lnTo>
                <a:cubicBezTo>
                  <a:pt x="12086" y="344"/>
                  <a:pt x="12054" y="349"/>
                  <a:pt x="12024" y="349"/>
                </a:cubicBezTo>
                <a:cubicBezTo>
                  <a:pt x="11999" y="349"/>
                  <a:pt x="11977" y="343"/>
                  <a:pt x="11958" y="330"/>
                </a:cubicBezTo>
                <a:cubicBezTo>
                  <a:pt x="11939" y="317"/>
                  <a:pt x="11926" y="302"/>
                  <a:pt x="11919" y="283"/>
                </a:cubicBezTo>
                <a:cubicBezTo>
                  <a:pt x="11912" y="265"/>
                  <a:pt x="11909" y="245"/>
                  <a:pt x="11909" y="223"/>
                </a:cubicBezTo>
                <a:lnTo>
                  <a:pt x="11909" y="136"/>
                </a:lnTo>
                <a:close/>
                <a:moveTo>
                  <a:pt x="12485" y="359"/>
                </a:moveTo>
                <a:lnTo>
                  <a:pt x="12543" y="367"/>
                </a:lnTo>
                <a:cubicBezTo>
                  <a:pt x="12534" y="400"/>
                  <a:pt x="12517" y="427"/>
                  <a:pt x="12493" y="445"/>
                </a:cubicBezTo>
                <a:cubicBezTo>
                  <a:pt x="12468" y="464"/>
                  <a:pt x="12437" y="473"/>
                  <a:pt x="12398" y="473"/>
                </a:cubicBezTo>
                <a:cubicBezTo>
                  <a:pt x="12350" y="473"/>
                  <a:pt x="12312" y="458"/>
                  <a:pt x="12284" y="428"/>
                </a:cubicBezTo>
                <a:cubicBezTo>
                  <a:pt x="12256" y="399"/>
                  <a:pt x="12242" y="357"/>
                  <a:pt x="12242" y="304"/>
                </a:cubicBezTo>
                <a:cubicBezTo>
                  <a:pt x="12242" y="249"/>
                  <a:pt x="12256" y="206"/>
                  <a:pt x="12285" y="175"/>
                </a:cubicBezTo>
                <a:cubicBezTo>
                  <a:pt x="12313" y="145"/>
                  <a:pt x="12350" y="129"/>
                  <a:pt x="12395" y="129"/>
                </a:cubicBezTo>
                <a:cubicBezTo>
                  <a:pt x="12439" y="129"/>
                  <a:pt x="12475" y="144"/>
                  <a:pt x="12503" y="174"/>
                </a:cubicBezTo>
                <a:cubicBezTo>
                  <a:pt x="12531" y="204"/>
                  <a:pt x="12545" y="246"/>
                  <a:pt x="12545" y="301"/>
                </a:cubicBezTo>
                <a:cubicBezTo>
                  <a:pt x="12545" y="304"/>
                  <a:pt x="12545" y="309"/>
                  <a:pt x="12544" y="315"/>
                </a:cubicBezTo>
                <a:lnTo>
                  <a:pt x="12299" y="315"/>
                </a:lnTo>
                <a:cubicBezTo>
                  <a:pt x="12301" y="351"/>
                  <a:pt x="12311" y="379"/>
                  <a:pt x="12330" y="398"/>
                </a:cubicBezTo>
                <a:cubicBezTo>
                  <a:pt x="12348" y="418"/>
                  <a:pt x="12371" y="427"/>
                  <a:pt x="12398" y="427"/>
                </a:cubicBezTo>
                <a:cubicBezTo>
                  <a:pt x="12419" y="427"/>
                  <a:pt x="12436" y="422"/>
                  <a:pt x="12451" y="411"/>
                </a:cubicBezTo>
                <a:cubicBezTo>
                  <a:pt x="12465" y="400"/>
                  <a:pt x="12477" y="383"/>
                  <a:pt x="12485" y="359"/>
                </a:cubicBezTo>
                <a:close/>
                <a:moveTo>
                  <a:pt x="12302" y="270"/>
                </a:moveTo>
                <a:lnTo>
                  <a:pt x="12486" y="270"/>
                </a:lnTo>
                <a:cubicBezTo>
                  <a:pt x="12483" y="242"/>
                  <a:pt x="12476" y="221"/>
                  <a:pt x="12465" y="207"/>
                </a:cubicBezTo>
                <a:cubicBezTo>
                  <a:pt x="12447" y="186"/>
                  <a:pt x="12424" y="175"/>
                  <a:pt x="12396" y="175"/>
                </a:cubicBezTo>
                <a:cubicBezTo>
                  <a:pt x="12370" y="175"/>
                  <a:pt x="12349" y="184"/>
                  <a:pt x="12331" y="201"/>
                </a:cubicBezTo>
                <a:cubicBezTo>
                  <a:pt x="12314" y="218"/>
                  <a:pt x="12304" y="241"/>
                  <a:pt x="12302" y="270"/>
                </a:cubicBezTo>
                <a:close/>
                <a:moveTo>
                  <a:pt x="12829" y="345"/>
                </a:moveTo>
                <a:lnTo>
                  <a:pt x="12883" y="353"/>
                </a:lnTo>
                <a:cubicBezTo>
                  <a:pt x="12877" y="390"/>
                  <a:pt x="12862" y="420"/>
                  <a:pt x="12837" y="441"/>
                </a:cubicBezTo>
                <a:cubicBezTo>
                  <a:pt x="12813" y="462"/>
                  <a:pt x="12782" y="473"/>
                  <a:pt x="12747" y="473"/>
                </a:cubicBezTo>
                <a:cubicBezTo>
                  <a:pt x="12702" y="473"/>
                  <a:pt x="12665" y="458"/>
                  <a:pt x="12638" y="429"/>
                </a:cubicBezTo>
                <a:cubicBezTo>
                  <a:pt x="12611" y="399"/>
                  <a:pt x="12597" y="357"/>
                  <a:pt x="12597" y="302"/>
                </a:cubicBezTo>
                <a:cubicBezTo>
                  <a:pt x="12597" y="267"/>
                  <a:pt x="12603" y="236"/>
                  <a:pt x="12615" y="209"/>
                </a:cubicBezTo>
                <a:cubicBezTo>
                  <a:pt x="12626" y="183"/>
                  <a:pt x="12644" y="163"/>
                  <a:pt x="12668" y="149"/>
                </a:cubicBezTo>
                <a:cubicBezTo>
                  <a:pt x="12692" y="136"/>
                  <a:pt x="12719" y="129"/>
                  <a:pt x="12747" y="129"/>
                </a:cubicBezTo>
                <a:cubicBezTo>
                  <a:pt x="12783" y="129"/>
                  <a:pt x="12812" y="138"/>
                  <a:pt x="12835" y="156"/>
                </a:cubicBezTo>
                <a:cubicBezTo>
                  <a:pt x="12857" y="175"/>
                  <a:pt x="12872" y="200"/>
                  <a:pt x="12878" y="233"/>
                </a:cubicBezTo>
                <a:lnTo>
                  <a:pt x="12824" y="242"/>
                </a:lnTo>
                <a:cubicBezTo>
                  <a:pt x="12819" y="220"/>
                  <a:pt x="12810" y="203"/>
                  <a:pt x="12797" y="192"/>
                </a:cubicBezTo>
                <a:cubicBezTo>
                  <a:pt x="12784" y="181"/>
                  <a:pt x="12768" y="175"/>
                  <a:pt x="12749" y="175"/>
                </a:cubicBezTo>
                <a:cubicBezTo>
                  <a:pt x="12721" y="175"/>
                  <a:pt x="12698" y="185"/>
                  <a:pt x="12680" y="205"/>
                </a:cubicBezTo>
                <a:cubicBezTo>
                  <a:pt x="12663" y="225"/>
                  <a:pt x="12654" y="257"/>
                  <a:pt x="12654" y="301"/>
                </a:cubicBezTo>
                <a:cubicBezTo>
                  <a:pt x="12654" y="345"/>
                  <a:pt x="12663" y="377"/>
                  <a:pt x="12680" y="397"/>
                </a:cubicBezTo>
                <a:cubicBezTo>
                  <a:pt x="12697" y="417"/>
                  <a:pt x="12719" y="427"/>
                  <a:pt x="12746" y="427"/>
                </a:cubicBezTo>
                <a:cubicBezTo>
                  <a:pt x="12768" y="427"/>
                  <a:pt x="12786" y="420"/>
                  <a:pt x="12801" y="407"/>
                </a:cubicBezTo>
                <a:cubicBezTo>
                  <a:pt x="12816" y="394"/>
                  <a:pt x="12825" y="373"/>
                  <a:pt x="12829" y="345"/>
                </a:cubicBezTo>
                <a:close/>
                <a:moveTo>
                  <a:pt x="12902" y="136"/>
                </a:moveTo>
                <a:lnTo>
                  <a:pt x="13168" y="136"/>
                </a:lnTo>
                <a:lnTo>
                  <a:pt x="13168" y="183"/>
                </a:lnTo>
                <a:lnTo>
                  <a:pt x="13063" y="183"/>
                </a:lnTo>
                <a:lnTo>
                  <a:pt x="13063" y="466"/>
                </a:lnTo>
                <a:lnTo>
                  <a:pt x="13007" y="466"/>
                </a:lnTo>
                <a:lnTo>
                  <a:pt x="13007" y="183"/>
                </a:lnTo>
                <a:lnTo>
                  <a:pt x="12902" y="183"/>
                </a:lnTo>
                <a:lnTo>
                  <a:pt x="12902" y="136"/>
                </a:lnTo>
                <a:close/>
                <a:moveTo>
                  <a:pt x="13222" y="136"/>
                </a:moveTo>
                <a:lnTo>
                  <a:pt x="13350" y="136"/>
                </a:lnTo>
                <a:cubicBezTo>
                  <a:pt x="13382" y="136"/>
                  <a:pt x="13405" y="139"/>
                  <a:pt x="13421" y="144"/>
                </a:cubicBezTo>
                <a:cubicBezTo>
                  <a:pt x="13436" y="150"/>
                  <a:pt x="13449" y="159"/>
                  <a:pt x="13460" y="173"/>
                </a:cubicBezTo>
                <a:cubicBezTo>
                  <a:pt x="13472" y="187"/>
                  <a:pt x="13477" y="204"/>
                  <a:pt x="13477" y="224"/>
                </a:cubicBezTo>
                <a:cubicBezTo>
                  <a:pt x="13477" y="240"/>
                  <a:pt x="13474" y="253"/>
                  <a:pt x="13467" y="265"/>
                </a:cubicBezTo>
                <a:cubicBezTo>
                  <a:pt x="13461" y="277"/>
                  <a:pt x="13451" y="287"/>
                  <a:pt x="13438" y="295"/>
                </a:cubicBezTo>
                <a:cubicBezTo>
                  <a:pt x="13453" y="300"/>
                  <a:pt x="13466" y="309"/>
                  <a:pt x="13476" y="324"/>
                </a:cubicBezTo>
                <a:cubicBezTo>
                  <a:pt x="13487" y="338"/>
                  <a:pt x="13492" y="354"/>
                  <a:pt x="13492" y="374"/>
                </a:cubicBezTo>
                <a:cubicBezTo>
                  <a:pt x="13490" y="405"/>
                  <a:pt x="13478" y="428"/>
                  <a:pt x="13458" y="443"/>
                </a:cubicBezTo>
                <a:cubicBezTo>
                  <a:pt x="13438" y="458"/>
                  <a:pt x="13409" y="466"/>
                  <a:pt x="13370" y="466"/>
                </a:cubicBezTo>
                <a:lnTo>
                  <a:pt x="13222" y="466"/>
                </a:lnTo>
                <a:lnTo>
                  <a:pt x="13222" y="136"/>
                </a:lnTo>
                <a:close/>
                <a:moveTo>
                  <a:pt x="13278" y="275"/>
                </a:moveTo>
                <a:lnTo>
                  <a:pt x="13337" y="275"/>
                </a:lnTo>
                <a:cubicBezTo>
                  <a:pt x="13361" y="275"/>
                  <a:pt x="13377" y="274"/>
                  <a:pt x="13386" y="272"/>
                </a:cubicBezTo>
                <a:cubicBezTo>
                  <a:pt x="13395" y="269"/>
                  <a:pt x="13402" y="264"/>
                  <a:pt x="13409" y="257"/>
                </a:cubicBezTo>
                <a:cubicBezTo>
                  <a:pt x="13416" y="249"/>
                  <a:pt x="13420" y="240"/>
                  <a:pt x="13420" y="229"/>
                </a:cubicBezTo>
                <a:cubicBezTo>
                  <a:pt x="13420" y="212"/>
                  <a:pt x="13414" y="200"/>
                  <a:pt x="13402" y="193"/>
                </a:cubicBezTo>
                <a:cubicBezTo>
                  <a:pt x="13389" y="186"/>
                  <a:pt x="13368" y="183"/>
                  <a:pt x="13339" y="183"/>
                </a:cubicBezTo>
                <a:lnTo>
                  <a:pt x="13278" y="183"/>
                </a:lnTo>
                <a:lnTo>
                  <a:pt x="13278" y="275"/>
                </a:lnTo>
                <a:close/>
                <a:moveTo>
                  <a:pt x="13278" y="420"/>
                </a:moveTo>
                <a:lnTo>
                  <a:pt x="13351" y="420"/>
                </a:lnTo>
                <a:cubicBezTo>
                  <a:pt x="13383" y="420"/>
                  <a:pt x="13404" y="416"/>
                  <a:pt x="13416" y="409"/>
                </a:cubicBezTo>
                <a:cubicBezTo>
                  <a:pt x="13428" y="402"/>
                  <a:pt x="13434" y="389"/>
                  <a:pt x="13435" y="371"/>
                </a:cubicBezTo>
                <a:cubicBezTo>
                  <a:pt x="13435" y="361"/>
                  <a:pt x="13431" y="351"/>
                  <a:pt x="13424" y="342"/>
                </a:cubicBezTo>
                <a:cubicBezTo>
                  <a:pt x="13418" y="333"/>
                  <a:pt x="13409" y="327"/>
                  <a:pt x="13398" y="325"/>
                </a:cubicBezTo>
                <a:cubicBezTo>
                  <a:pt x="13387" y="322"/>
                  <a:pt x="13369" y="321"/>
                  <a:pt x="13345" y="321"/>
                </a:cubicBezTo>
                <a:lnTo>
                  <a:pt x="13278" y="321"/>
                </a:lnTo>
                <a:lnTo>
                  <a:pt x="13278" y="420"/>
                </a:lnTo>
                <a:close/>
                <a:moveTo>
                  <a:pt x="13767" y="425"/>
                </a:moveTo>
                <a:cubicBezTo>
                  <a:pt x="13747" y="442"/>
                  <a:pt x="13727" y="455"/>
                  <a:pt x="13708" y="462"/>
                </a:cubicBezTo>
                <a:cubicBezTo>
                  <a:pt x="13688" y="469"/>
                  <a:pt x="13668" y="473"/>
                  <a:pt x="13646" y="473"/>
                </a:cubicBezTo>
                <a:cubicBezTo>
                  <a:pt x="13610" y="473"/>
                  <a:pt x="13582" y="464"/>
                  <a:pt x="13562" y="446"/>
                </a:cubicBezTo>
                <a:cubicBezTo>
                  <a:pt x="13543" y="429"/>
                  <a:pt x="13533" y="406"/>
                  <a:pt x="13533" y="379"/>
                </a:cubicBezTo>
                <a:cubicBezTo>
                  <a:pt x="13533" y="363"/>
                  <a:pt x="13537" y="348"/>
                  <a:pt x="13544" y="335"/>
                </a:cubicBezTo>
                <a:cubicBezTo>
                  <a:pt x="13552" y="321"/>
                  <a:pt x="13561" y="311"/>
                  <a:pt x="13573" y="303"/>
                </a:cubicBezTo>
                <a:cubicBezTo>
                  <a:pt x="13585" y="295"/>
                  <a:pt x="13598" y="289"/>
                  <a:pt x="13613" y="284"/>
                </a:cubicBezTo>
                <a:cubicBezTo>
                  <a:pt x="13624" y="282"/>
                  <a:pt x="13641" y="279"/>
                  <a:pt x="13663" y="276"/>
                </a:cubicBezTo>
                <a:cubicBezTo>
                  <a:pt x="13708" y="271"/>
                  <a:pt x="13741" y="264"/>
                  <a:pt x="13763" y="257"/>
                </a:cubicBezTo>
                <a:cubicBezTo>
                  <a:pt x="13763" y="249"/>
                  <a:pt x="13763" y="244"/>
                  <a:pt x="13763" y="242"/>
                </a:cubicBezTo>
                <a:cubicBezTo>
                  <a:pt x="13763" y="220"/>
                  <a:pt x="13758" y="204"/>
                  <a:pt x="13747" y="195"/>
                </a:cubicBezTo>
                <a:cubicBezTo>
                  <a:pt x="13733" y="182"/>
                  <a:pt x="13712" y="176"/>
                  <a:pt x="13683" y="176"/>
                </a:cubicBezTo>
                <a:cubicBezTo>
                  <a:pt x="13657" y="176"/>
                  <a:pt x="13638" y="180"/>
                  <a:pt x="13625" y="190"/>
                </a:cubicBezTo>
                <a:cubicBezTo>
                  <a:pt x="13612" y="199"/>
                  <a:pt x="13603" y="215"/>
                  <a:pt x="13597" y="239"/>
                </a:cubicBezTo>
                <a:lnTo>
                  <a:pt x="13543" y="231"/>
                </a:lnTo>
                <a:cubicBezTo>
                  <a:pt x="13548" y="208"/>
                  <a:pt x="13556" y="189"/>
                  <a:pt x="13567" y="174"/>
                </a:cubicBezTo>
                <a:cubicBezTo>
                  <a:pt x="13579" y="160"/>
                  <a:pt x="13595" y="149"/>
                  <a:pt x="13617" y="141"/>
                </a:cubicBezTo>
                <a:cubicBezTo>
                  <a:pt x="13638" y="133"/>
                  <a:pt x="13663" y="129"/>
                  <a:pt x="13692" y="129"/>
                </a:cubicBezTo>
                <a:cubicBezTo>
                  <a:pt x="13720" y="129"/>
                  <a:pt x="13743" y="133"/>
                  <a:pt x="13760" y="139"/>
                </a:cubicBezTo>
                <a:cubicBezTo>
                  <a:pt x="13778" y="146"/>
                  <a:pt x="13791" y="154"/>
                  <a:pt x="13799" y="164"/>
                </a:cubicBezTo>
                <a:cubicBezTo>
                  <a:pt x="13808" y="174"/>
                  <a:pt x="13813" y="187"/>
                  <a:pt x="13817" y="202"/>
                </a:cubicBezTo>
                <a:cubicBezTo>
                  <a:pt x="13819" y="212"/>
                  <a:pt x="13819" y="229"/>
                  <a:pt x="13819" y="254"/>
                </a:cubicBezTo>
                <a:lnTo>
                  <a:pt x="13819" y="328"/>
                </a:lnTo>
                <a:cubicBezTo>
                  <a:pt x="13819" y="380"/>
                  <a:pt x="13821" y="412"/>
                  <a:pt x="13823" y="426"/>
                </a:cubicBezTo>
                <a:cubicBezTo>
                  <a:pt x="13825" y="440"/>
                  <a:pt x="13830" y="453"/>
                  <a:pt x="13837" y="466"/>
                </a:cubicBezTo>
                <a:lnTo>
                  <a:pt x="13778" y="466"/>
                </a:lnTo>
                <a:cubicBezTo>
                  <a:pt x="13773" y="454"/>
                  <a:pt x="13769" y="440"/>
                  <a:pt x="13767" y="425"/>
                </a:cubicBezTo>
                <a:close/>
                <a:moveTo>
                  <a:pt x="13763" y="301"/>
                </a:moveTo>
                <a:cubicBezTo>
                  <a:pt x="13743" y="309"/>
                  <a:pt x="13712" y="316"/>
                  <a:pt x="13672" y="322"/>
                </a:cubicBezTo>
                <a:cubicBezTo>
                  <a:pt x="13648" y="325"/>
                  <a:pt x="13632" y="329"/>
                  <a:pt x="13623" y="333"/>
                </a:cubicBezTo>
                <a:cubicBezTo>
                  <a:pt x="13613" y="337"/>
                  <a:pt x="13606" y="343"/>
                  <a:pt x="13601" y="351"/>
                </a:cubicBezTo>
                <a:cubicBezTo>
                  <a:pt x="13595" y="359"/>
                  <a:pt x="13593" y="368"/>
                  <a:pt x="13593" y="377"/>
                </a:cubicBezTo>
                <a:cubicBezTo>
                  <a:pt x="13593" y="392"/>
                  <a:pt x="13598" y="404"/>
                  <a:pt x="13610" y="414"/>
                </a:cubicBezTo>
                <a:cubicBezTo>
                  <a:pt x="13621" y="424"/>
                  <a:pt x="13638" y="429"/>
                  <a:pt x="13659" y="429"/>
                </a:cubicBezTo>
                <a:cubicBezTo>
                  <a:pt x="13681" y="429"/>
                  <a:pt x="13700" y="424"/>
                  <a:pt x="13717" y="415"/>
                </a:cubicBezTo>
                <a:cubicBezTo>
                  <a:pt x="13733" y="406"/>
                  <a:pt x="13746" y="393"/>
                  <a:pt x="13754" y="377"/>
                </a:cubicBezTo>
                <a:cubicBezTo>
                  <a:pt x="13760" y="364"/>
                  <a:pt x="13763" y="346"/>
                  <a:pt x="13763" y="321"/>
                </a:cubicBezTo>
                <a:lnTo>
                  <a:pt x="13763" y="301"/>
                </a:lnTo>
                <a:close/>
                <a:moveTo>
                  <a:pt x="14061" y="301"/>
                </a:moveTo>
                <a:cubicBezTo>
                  <a:pt x="14061" y="240"/>
                  <a:pt x="14078" y="195"/>
                  <a:pt x="14112" y="166"/>
                </a:cubicBezTo>
                <a:cubicBezTo>
                  <a:pt x="14140" y="142"/>
                  <a:pt x="14175" y="129"/>
                  <a:pt x="14215" y="129"/>
                </a:cubicBezTo>
                <a:cubicBezTo>
                  <a:pt x="14260" y="129"/>
                  <a:pt x="14298" y="144"/>
                  <a:pt x="14326" y="174"/>
                </a:cubicBezTo>
                <a:cubicBezTo>
                  <a:pt x="14355" y="203"/>
                  <a:pt x="14369" y="244"/>
                  <a:pt x="14369" y="296"/>
                </a:cubicBezTo>
                <a:cubicBezTo>
                  <a:pt x="14369" y="339"/>
                  <a:pt x="14363" y="372"/>
                  <a:pt x="14350" y="396"/>
                </a:cubicBezTo>
                <a:cubicBezTo>
                  <a:pt x="14338" y="420"/>
                  <a:pt x="14319" y="439"/>
                  <a:pt x="14295" y="453"/>
                </a:cubicBezTo>
                <a:cubicBezTo>
                  <a:pt x="14271" y="466"/>
                  <a:pt x="14244" y="473"/>
                  <a:pt x="14215" y="473"/>
                </a:cubicBezTo>
                <a:cubicBezTo>
                  <a:pt x="14169" y="473"/>
                  <a:pt x="14132" y="458"/>
                  <a:pt x="14103" y="429"/>
                </a:cubicBezTo>
                <a:cubicBezTo>
                  <a:pt x="14075" y="399"/>
                  <a:pt x="14061" y="357"/>
                  <a:pt x="14061" y="301"/>
                </a:cubicBezTo>
                <a:close/>
                <a:moveTo>
                  <a:pt x="14118" y="301"/>
                </a:moveTo>
                <a:cubicBezTo>
                  <a:pt x="14118" y="343"/>
                  <a:pt x="14127" y="375"/>
                  <a:pt x="14146" y="396"/>
                </a:cubicBezTo>
                <a:cubicBezTo>
                  <a:pt x="14164" y="417"/>
                  <a:pt x="14187" y="427"/>
                  <a:pt x="14215" y="427"/>
                </a:cubicBezTo>
                <a:cubicBezTo>
                  <a:pt x="14243" y="427"/>
                  <a:pt x="14266" y="417"/>
                  <a:pt x="14285" y="396"/>
                </a:cubicBezTo>
                <a:cubicBezTo>
                  <a:pt x="14303" y="375"/>
                  <a:pt x="14312" y="342"/>
                  <a:pt x="14312" y="299"/>
                </a:cubicBezTo>
                <a:cubicBezTo>
                  <a:pt x="14312" y="259"/>
                  <a:pt x="14303" y="228"/>
                  <a:pt x="14284" y="207"/>
                </a:cubicBezTo>
                <a:cubicBezTo>
                  <a:pt x="14266" y="186"/>
                  <a:pt x="14243" y="176"/>
                  <a:pt x="14215" y="176"/>
                </a:cubicBezTo>
                <a:cubicBezTo>
                  <a:pt x="14187" y="176"/>
                  <a:pt x="14164" y="186"/>
                  <a:pt x="14146" y="207"/>
                </a:cubicBezTo>
                <a:cubicBezTo>
                  <a:pt x="14127" y="228"/>
                  <a:pt x="14118" y="259"/>
                  <a:pt x="14118" y="301"/>
                </a:cubicBezTo>
                <a:close/>
                <a:moveTo>
                  <a:pt x="14675" y="0"/>
                </a:moveTo>
                <a:lnTo>
                  <a:pt x="14724" y="1"/>
                </a:lnTo>
                <a:cubicBezTo>
                  <a:pt x="14722" y="23"/>
                  <a:pt x="14717" y="39"/>
                  <a:pt x="14710" y="47"/>
                </a:cubicBezTo>
                <a:cubicBezTo>
                  <a:pt x="14702" y="56"/>
                  <a:pt x="14693" y="62"/>
                  <a:pt x="14681" y="64"/>
                </a:cubicBezTo>
                <a:cubicBezTo>
                  <a:pt x="14669" y="66"/>
                  <a:pt x="14646" y="68"/>
                  <a:pt x="14611" y="68"/>
                </a:cubicBezTo>
                <a:cubicBezTo>
                  <a:pt x="14565" y="68"/>
                  <a:pt x="14534" y="72"/>
                  <a:pt x="14517" y="81"/>
                </a:cubicBezTo>
                <a:cubicBezTo>
                  <a:pt x="14500" y="90"/>
                  <a:pt x="14488" y="104"/>
                  <a:pt x="14481" y="124"/>
                </a:cubicBezTo>
                <a:cubicBezTo>
                  <a:pt x="14474" y="143"/>
                  <a:pt x="14470" y="168"/>
                  <a:pt x="14469" y="199"/>
                </a:cubicBezTo>
                <a:cubicBezTo>
                  <a:pt x="14483" y="178"/>
                  <a:pt x="14499" y="162"/>
                  <a:pt x="14518" y="152"/>
                </a:cubicBezTo>
                <a:cubicBezTo>
                  <a:pt x="14537" y="142"/>
                  <a:pt x="14558" y="136"/>
                  <a:pt x="14582" y="136"/>
                </a:cubicBezTo>
                <a:cubicBezTo>
                  <a:pt x="14625" y="136"/>
                  <a:pt x="14661" y="151"/>
                  <a:pt x="14689" y="181"/>
                </a:cubicBezTo>
                <a:cubicBezTo>
                  <a:pt x="14717" y="210"/>
                  <a:pt x="14731" y="251"/>
                  <a:pt x="14731" y="301"/>
                </a:cubicBezTo>
                <a:cubicBezTo>
                  <a:pt x="14731" y="340"/>
                  <a:pt x="14724" y="371"/>
                  <a:pt x="14710" y="396"/>
                </a:cubicBezTo>
                <a:cubicBezTo>
                  <a:pt x="14696" y="420"/>
                  <a:pt x="14679" y="439"/>
                  <a:pt x="14659" y="453"/>
                </a:cubicBezTo>
                <a:cubicBezTo>
                  <a:pt x="14640" y="466"/>
                  <a:pt x="14613" y="473"/>
                  <a:pt x="14579" y="473"/>
                </a:cubicBezTo>
                <a:cubicBezTo>
                  <a:pt x="14540" y="473"/>
                  <a:pt x="14510" y="464"/>
                  <a:pt x="14488" y="446"/>
                </a:cubicBezTo>
                <a:cubicBezTo>
                  <a:pt x="14467" y="428"/>
                  <a:pt x="14450" y="405"/>
                  <a:pt x="14438" y="378"/>
                </a:cubicBezTo>
                <a:cubicBezTo>
                  <a:pt x="14427" y="350"/>
                  <a:pt x="14421" y="301"/>
                  <a:pt x="14421" y="232"/>
                </a:cubicBezTo>
                <a:cubicBezTo>
                  <a:pt x="14421" y="145"/>
                  <a:pt x="14436" y="87"/>
                  <a:pt x="14465" y="56"/>
                </a:cubicBezTo>
                <a:cubicBezTo>
                  <a:pt x="14494" y="26"/>
                  <a:pt x="14539" y="11"/>
                  <a:pt x="14600" y="11"/>
                </a:cubicBezTo>
                <a:cubicBezTo>
                  <a:pt x="14638" y="11"/>
                  <a:pt x="14660" y="11"/>
                  <a:pt x="14665" y="9"/>
                </a:cubicBezTo>
                <a:cubicBezTo>
                  <a:pt x="14670" y="8"/>
                  <a:pt x="14673" y="5"/>
                  <a:pt x="14675" y="0"/>
                </a:cubicBezTo>
                <a:close/>
                <a:moveTo>
                  <a:pt x="14673" y="300"/>
                </a:moveTo>
                <a:cubicBezTo>
                  <a:pt x="14673" y="265"/>
                  <a:pt x="14665" y="237"/>
                  <a:pt x="14649" y="215"/>
                </a:cubicBezTo>
                <a:cubicBezTo>
                  <a:pt x="14632" y="194"/>
                  <a:pt x="14610" y="183"/>
                  <a:pt x="14580" y="183"/>
                </a:cubicBezTo>
                <a:cubicBezTo>
                  <a:pt x="14549" y="183"/>
                  <a:pt x="14526" y="194"/>
                  <a:pt x="14509" y="217"/>
                </a:cubicBezTo>
                <a:cubicBezTo>
                  <a:pt x="14492" y="240"/>
                  <a:pt x="14484" y="271"/>
                  <a:pt x="14484" y="310"/>
                </a:cubicBezTo>
                <a:cubicBezTo>
                  <a:pt x="14484" y="348"/>
                  <a:pt x="14493" y="377"/>
                  <a:pt x="14512" y="397"/>
                </a:cubicBezTo>
                <a:cubicBezTo>
                  <a:pt x="14530" y="418"/>
                  <a:pt x="14553" y="428"/>
                  <a:pt x="14580" y="428"/>
                </a:cubicBezTo>
                <a:cubicBezTo>
                  <a:pt x="14608" y="428"/>
                  <a:pt x="14630" y="416"/>
                  <a:pt x="14647" y="393"/>
                </a:cubicBezTo>
                <a:cubicBezTo>
                  <a:pt x="14664" y="369"/>
                  <a:pt x="14673" y="338"/>
                  <a:pt x="14673" y="300"/>
                </a:cubicBezTo>
                <a:close/>
                <a:moveTo>
                  <a:pt x="14799" y="592"/>
                </a:moveTo>
                <a:lnTo>
                  <a:pt x="14799" y="136"/>
                </a:lnTo>
                <a:lnTo>
                  <a:pt x="14849" y="136"/>
                </a:lnTo>
                <a:lnTo>
                  <a:pt x="14849" y="180"/>
                </a:lnTo>
                <a:cubicBezTo>
                  <a:pt x="14861" y="163"/>
                  <a:pt x="14875" y="150"/>
                  <a:pt x="14890" y="142"/>
                </a:cubicBezTo>
                <a:cubicBezTo>
                  <a:pt x="14905" y="134"/>
                  <a:pt x="14923" y="129"/>
                  <a:pt x="14945" y="129"/>
                </a:cubicBezTo>
                <a:cubicBezTo>
                  <a:pt x="14973" y="129"/>
                  <a:pt x="14998" y="137"/>
                  <a:pt x="15019" y="151"/>
                </a:cubicBezTo>
                <a:cubicBezTo>
                  <a:pt x="15041" y="165"/>
                  <a:pt x="15057" y="186"/>
                  <a:pt x="15068" y="212"/>
                </a:cubicBezTo>
                <a:cubicBezTo>
                  <a:pt x="15079" y="238"/>
                  <a:pt x="15084" y="267"/>
                  <a:pt x="15084" y="299"/>
                </a:cubicBezTo>
                <a:cubicBezTo>
                  <a:pt x="15084" y="332"/>
                  <a:pt x="15078" y="362"/>
                  <a:pt x="15066" y="389"/>
                </a:cubicBezTo>
                <a:cubicBezTo>
                  <a:pt x="15054" y="416"/>
                  <a:pt x="15037" y="437"/>
                  <a:pt x="15014" y="451"/>
                </a:cubicBezTo>
                <a:cubicBezTo>
                  <a:pt x="14991" y="466"/>
                  <a:pt x="14966" y="473"/>
                  <a:pt x="14941" y="473"/>
                </a:cubicBezTo>
                <a:cubicBezTo>
                  <a:pt x="14922" y="473"/>
                  <a:pt x="14906" y="469"/>
                  <a:pt x="14891" y="461"/>
                </a:cubicBezTo>
                <a:cubicBezTo>
                  <a:pt x="14876" y="453"/>
                  <a:pt x="14864" y="443"/>
                  <a:pt x="14855" y="431"/>
                </a:cubicBezTo>
                <a:lnTo>
                  <a:pt x="14855" y="592"/>
                </a:lnTo>
                <a:lnTo>
                  <a:pt x="14799" y="592"/>
                </a:lnTo>
                <a:close/>
                <a:moveTo>
                  <a:pt x="14849" y="303"/>
                </a:moveTo>
                <a:cubicBezTo>
                  <a:pt x="14849" y="345"/>
                  <a:pt x="14858" y="377"/>
                  <a:pt x="14875" y="397"/>
                </a:cubicBezTo>
                <a:cubicBezTo>
                  <a:pt x="14892" y="417"/>
                  <a:pt x="14913" y="427"/>
                  <a:pt x="14937" y="427"/>
                </a:cubicBezTo>
                <a:cubicBezTo>
                  <a:pt x="14962" y="427"/>
                  <a:pt x="14983" y="417"/>
                  <a:pt x="15001" y="396"/>
                </a:cubicBezTo>
                <a:cubicBezTo>
                  <a:pt x="15018" y="375"/>
                  <a:pt x="15027" y="342"/>
                  <a:pt x="15027" y="298"/>
                </a:cubicBezTo>
                <a:cubicBezTo>
                  <a:pt x="15027" y="257"/>
                  <a:pt x="15019" y="225"/>
                  <a:pt x="15001" y="204"/>
                </a:cubicBezTo>
                <a:cubicBezTo>
                  <a:pt x="14984" y="184"/>
                  <a:pt x="14964" y="173"/>
                  <a:pt x="14940" y="173"/>
                </a:cubicBezTo>
                <a:cubicBezTo>
                  <a:pt x="14916" y="173"/>
                  <a:pt x="14895" y="184"/>
                  <a:pt x="14877" y="206"/>
                </a:cubicBezTo>
                <a:cubicBezTo>
                  <a:pt x="14859" y="229"/>
                  <a:pt x="14849" y="261"/>
                  <a:pt x="14849" y="303"/>
                </a:cubicBezTo>
                <a:close/>
                <a:moveTo>
                  <a:pt x="15367" y="425"/>
                </a:moveTo>
                <a:cubicBezTo>
                  <a:pt x="15346" y="442"/>
                  <a:pt x="15326" y="455"/>
                  <a:pt x="15307" y="462"/>
                </a:cubicBezTo>
                <a:cubicBezTo>
                  <a:pt x="15288" y="469"/>
                  <a:pt x="15268" y="473"/>
                  <a:pt x="15245" y="473"/>
                </a:cubicBezTo>
                <a:cubicBezTo>
                  <a:pt x="15209" y="473"/>
                  <a:pt x="15181" y="464"/>
                  <a:pt x="15162" y="446"/>
                </a:cubicBezTo>
                <a:cubicBezTo>
                  <a:pt x="15143" y="429"/>
                  <a:pt x="15133" y="406"/>
                  <a:pt x="15133" y="379"/>
                </a:cubicBezTo>
                <a:cubicBezTo>
                  <a:pt x="15133" y="363"/>
                  <a:pt x="15136" y="348"/>
                  <a:pt x="15144" y="335"/>
                </a:cubicBezTo>
                <a:cubicBezTo>
                  <a:pt x="15151" y="321"/>
                  <a:pt x="15161" y="311"/>
                  <a:pt x="15173" y="303"/>
                </a:cubicBezTo>
                <a:cubicBezTo>
                  <a:pt x="15185" y="295"/>
                  <a:pt x="15198" y="289"/>
                  <a:pt x="15213" y="284"/>
                </a:cubicBezTo>
                <a:cubicBezTo>
                  <a:pt x="15224" y="282"/>
                  <a:pt x="15241" y="279"/>
                  <a:pt x="15263" y="276"/>
                </a:cubicBezTo>
                <a:cubicBezTo>
                  <a:pt x="15308" y="271"/>
                  <a:pt x="15341" y="264"/>
                  <a:pt x="15362" y="257"/>
                </a:cubicBezTo>
                <a:cubicBezTo>
                  <a:pt x="15363" y="249"/>
                  <a:pt x="15363" y="244"/>
                  <a:pt x="15363" y="242"/>
                </a:cubicBezTo>
                <a:cubicBezTo>
                  <a:pt x="15363" y="220"/>
                  <a:pt x="15357" y="204"/>
                  <a:pt x="15347" y="195"/>
                </a:cubicBezTo>
                <a:cubicBezTo>
                  <a:pt x="15332" y="182"/>
                  <a:pt x="15311" y="176"/>
                  <a:pt x="15283" y="176"/>
                </a:cubicBezTo>
                <a:cubicBezTo>
                  <a:pt x="15257" y="176"/>
                  <a:pt x="15237" y="180"/>
                  <a:pt x="15225" y="190"/>
                </a:cubicBezTo>
                <a:cubicBezTo>
                  <a:pt x="15212" y="199"/>
                  <a:pt x="15203" y="215"/>
                  <a:pt x="15197" y="239"/>
                </a:cubicBezTo>
                <a:lnTo>
                  <a:pt x="15142" y="231"/>
                </a:lnTo>
                <a:cubicBezTo>
                  <a:pt x="15147" y="208"/>
                  <a:pt x="15155" y="189"/>
                  <a:pt x="15167" y="174"/>
                </a:cubicBezTo>
                <a:cubicBezTo>
                  <a:pt x="15178" y="160"/>
                  <a:pt x="15195" y="149"/>
                  <a:pt x="15216" y="141"/>
                </a:cubicBezTo>
                <a:cubicBezTo>
                  <a:pt x="15238" y="133"/>
                  <a:pt x="15263" y="129"/>
                  <a:pt x="15291" y="129"/>
                </a:cubicBezTo>
                <a:cubicBezTo>
                  <a:pt x="15319" y="129"/>
                  <a:pt x="15342" y="133"/>
                  <a:pt x="15360" y="139"/>
                </a:cubicBezTo>
                <a:cubicBezTo>
                  <a:pt x="15378" y="146"/>
                  <a:pt x="15391" y="154"/>
                  <a:pt x="15399" y="164"/>
                </a:cubicBezTo>
                <a:cubicBezTo>
                  <a:pt x="15407" y="174"/>
                  <a:pt x="15413" y="187"/>
                  <a:pt x="15416" y="202"/>
                </a:cubicBezTo>
                <a:cubicBezTo>
                  <a:pt x="15418" y="212"/>
                  <a:pt x="15419" y="229"/>
                  <a:pt x="15419" y="254"/>
                </a:cubicBezTo>
                <a:lnTo>
                  <a:pt x="15419" y="328"/>
                </a:lnTo>
                <a:cubicBezTo>
                  <a:pt x="15419" y="380"/>
                  <a:pt x="15420" y="412"/>
                  <a:pt x="15423" y="426"/>
                </a:cubicBezTo>
                <a:cubicBezTo>
                  <a:pt x="15425" y="440"/>
                  <a:pt x="15430" y="453"/>
                  <a:pt x="15436" y="466"/>
                </a:cubicBezTo>
                <a:lnTo>
                  <a:pt x="15378" y="466"/>
                </a:lnTo>
                <a:cubicBezTo>
                  <a:pt x="15372" y="454"/>
                  <a:pt x="15369" y="440"/>
                  <a:pt x="15367" y="425"/>
                </a:cubicBezTo>
                <a:close/>
                <a:moveTo>
                  <a:pt x="15363" y="301"/>
                </a:moveTo>
                <a:cubicBezTo>
                  <a:pt x="15342" y="309"/>
                  <a:pt x="15312" y="316"/>
                  <a:pt x="15271" y="322"/>
                </a:cubicBezTo>
                <a:cubicBezTo>
                  <a:pt x="15248" y="325"/>
                  <a:pt x="15232" y="329"/>
                  <a:pt x="15222" y="333"/>
                </a:cubicBezTo>
                <a:cubicBezTo>
                  <a:pt x="15213" y="337"/>
                  <a:pt x="15205" y="343"/>
                  <a:pt x="15200" y="351"/>
                </a:cubicBezTo>
                <a:cubicBezTo>
                  <a:pt x="15195" y="359"/>
                  <a:pt x="15192" y="368"/>
                  <a:pt x="15192" y="377"/>
                </a:cubicBezTo>
                <a:cubicBezTo>
                  <a:pt x="15192" y="392"/>
                  <a:pt x="15198" y="404"/>
                  <a:pt x="15209" y="414"/>
                </a:cubicBezTo>
                <a:cubicBezTo>
                  <a:pt x="15221" y="424"/>
                  <a:pt x="15237" y="429"/>
                  <a:pt x="15259" y="429"/>
                </a:cubicBezTo>
                <a:cubicBezTo>
                  <a:pt x="15280" y="429"/>
                  <a:pt x="15300" y="424"/>
                  <a:pt x="15316" y="415"/>
                </a:cubicBezTo>
                <a:cubicBezTo>
                  <a:pt x="15333" y="406"/>
                  <a:pt x="15346" y="393"/>
                  <a:pt x="15353" y="377"/>
                </a:cubicBezTo>
                <a:cubicBezTo>
                  <a:pt x="15359" y="364"/>
                  <a:pt x="15362" y="346"/>
                  <a:pt x="15362" y="321"/>
                </a:cubicBezTo>
                <a:lnTo>
                  <a:pt x="15363" y="301"/>
                </a:lnTo>
                <a:close/>
                <a:moveTo>
                  <a:pt x="15571" y="317"/>
                </a:moveTo>
                <a:lnTo>
                  <a:pt x="15571" y="273"/>
                </a:lnTo>
                <a:cubicBezTo>
                  <a:pt x="15594" y="273"/>
                  <a:pt x="15611" y="272"/>
                  <a:pt x="15619" y="270"/>
                </a:cubicBezTo>
                <a:cubicBezTo>
                  <a:pt x="15628" y="268"/>
                  <a:pt x="15636" y="264"/>
                  <a:pt x="15643" y="255"/>
                </a:cubicBezTo>
                <a:cubicBezTo>
                  <a:pt x="15651" y="247"/>
                  <a:pt x="15655" y="237"/>
                  <a:pt x="15655" y="224"/>
                </a:cubicBezTo>
                <a:cubicBezTo>
                  <a:pt x="15655" y="209"/>
                  <a:pt x="15650" y="197"/>
                  <a:pt x="15640" y="189"/>
                </a:cubicBezTo>
                <a:cubicBezTo>
                  <a:pt x="15630" y="180"/>
                  <a:pt x="15617" y="175"/>
                  <a:pt x="15601" y="175"/>
                </a:cubicBezTo>
                <a:cubicBezTo>
                  <a:pt x="15569" y="175"/>
                  <a:pt x="15547" y="193"/>
                  <a:pt x="15535" y="230"/>
                </a:cubicBezTo>
                <a:lnTo>
                  <a:pt x="15481" y="221"/>
                </a:lnTo>
                <a:cubicBezTo>
                  <a:pt x="15498" y="160"/>
                  <a:pt x="15538" y="129"/>
                  <a:pt x="15601" y="129"/>
                </a:cubicBezTo>
                <a:cubicBezTo>
                  <a:pt x="15636" y="129"/>
                  <a:pt x="15664" y="139"/>
                  <a:pt x="15684" y="158"/>
                </a:cubicBezTo>
                <a:cubicBezTo>
                  <a:pt x="15704" y="177"/>
                  <a:pt x="15714" y="200"/>
                  <a:pt x="15714" y="227"/>
                </a:cubicBezTo>
                <a:cubicBezTo>
                  <a:pt x="15714" y="253"/>
                  <a:pt x="15701" y="275"/>
                  <a:pt x="15675" y="291"/>
                </a:cubicBezTo>
                <a:cubicBezTo>
                  <a:pt x="15691" y="299"/>
                  <a:pt x="15704" y="311"/>
                  <a:pt x="15712" y="325"/>
                </a:cubicBezTo>
                <a:cubicBezTo>
                  <a:pt x="15720" y="338"/>
                  <a:pt x="15725" y="355"/>
                  <a:pt x="15725" y="373"/>
                </a:cubicBezTo>
                <a:cubicBezTo>
                  <a:pt x="15725" y="403"/>
                  <a:pt x="15714" y="427"/>
                  <a:pt x="15692" y="445"/>
                </a:cubicBezTo>
                <a:cubicBezTo>
                  <a:pt x="15671" y="464"/>
                  <a:pt x="15641" y="473"/>
                  <a:pt x="15602" y="473"/>
                </a:cubicBezTo>
                <a:cubicBezTo>
                  <a:pt x="15527" y="473"/>
                  <a:pt x="15483" y="440"/>
                  <a:pt x="15471" y="373"/>
                </a:cubicBezTo>
                <a:lnTo>
                  <a:pt x="15524" y="362"/>
                </a:lnTo>
                <a:cubicBezTo>
                  <a:pt x="15529" y="383"/>
                  <a:pt x="15538" y="399"/>
                  <a:pt x="15553" y="411"/>
                </a:cubicBezTo>
                <a:cubicBezTo>
                  <a:pt x="15568" y="422"/>
                  <a:pt x="15584" y="428"/>
                  <a:pt x="15603" y="428"/>
                </a:cubicBezTo>
                <a:cubicBezTo>
                  <a:pt x="15622" y="428"/>
                  <a:pt x="15637" y="423"/>
                  <a:pt x="15650" y="412"/>
                </a:cubicBezTo>
                <a:cubicBezTo>
                  <a:pt x="15662" y="401"/>
                  <a:pt x="15669" y="388"/>
                  <a:pt x="15669" y="371"/>
                </a:cubicBezTo>
                <a:cubicBezTo>
                  <a:pt x="15669" y="358"/>
                  <a:pt x="15665" y="347"/>
                  <a:pt x="15657" y="338"/>
                </a:cubicBezTo>
                <a:cubicBezTo>
                  <a:pt x="15649" y="328"/>
                  <a:pt x="15641" y="322"/>
                  <a:pt x="15632" y="320"/>
                </a:cubicBezTo>
                <a:cubicBezTo>
                  <a:pt x="15623" y="318"/>
                  <a:pt x="15607" y="316"/>
                  <a:pt x="15584" y="316"/>
                </a:cubicBezTo>
                <a:cubicBezTo>
                  <a:pt x="15582" y="316"/>
                  <a:pt x="15577" y="316"/>
                  <a:pt x="15571" y="317"/>
                </a:cubicBezTo>
                <a:close/>
                <a:moveTo>
                  <a:pt x="15761" y="301"/>
                </a:moveTo>
                <a:cubicBezTo>
                  <a:pt x="15761" y="240"/>
                  <a:pt x="15778" y="195"/>
                  <a:pt x="15812" y="166"/>
                </a:cubicBezTo>
                <a:cubicBezTo>
                  <a:pt x="15840" y="142"/>
                  <a:pt x="15875" y="129"/>
                  <a:pt x="15916" y="129"/>
                </a:cubicBezTo>
                <a:cubicBezTo>
                  <a:pt x="15961" y="129"/>
                  <a:pt x="15998" y="144"/>
                  <a:pt x="16027" y="174"/>
                </a:cubicBezTo>
                <a:cubicBezTo>
                  <a:pt x="16055" y="203"/>
                  <a:pt x="16070" y="244"/>
                  <a:pt x="16070" y="296"/>
                </a:cubicBezTo>
                <a:cubicBezTo>
                  <a:pt x="16070" y="339"/>
                  <a:pt x="16063" y="372"/>
                  <a:pt x="16051" y="396"/>
                </a:cubicBezTo>
                <a:cubicBezTo>
                  <a:pt x="16038" y="420"/>
                  <a:pt x="16019" y="439"/>
                  <a:pt x="15995" y="453"/>
                </a:cubicBezTo>
                <a:cubicBezTo>
                  <a:pt x="15971" y="466"/>
                  <a:pt x="15944" y="473"/>
                  <a:pt x="15916" y="473"/>
                </a:cubicBezTo>
                <a:cubicBezTo>
                  <a:pt x="15869" y="473"/>
                  <a:pt x="15832" y="458"/>
                  <a:pt x="15804" y="429"/>
                </a:cubicBezTo>
                <a:cubicBezTo>
                  <a:pt x="15775" y="399"/>
                  <a:pt x="15761" y="357"/>
                  <a:pt x="15761" y="301"/>
                </a:cubicBezTo>
                <a:close/>
                <a:moveTo>
                  <a:pt x="15818" y="301"/>
                </a:moveTo>
                <a:cubicBezTo>
                  <a:pt x="15818" y="343"/>
                  <a:pt x="15827" y="375"/>
                  <a:pt x="15846" y="396"/>
                </a:cubicBezTo>
                <a:cubicBezTo>
                  <a:pt x="15864" y="417"/>
                  <a:pt x="15887" y="427"/>
                  <a:pt x="15916" y="427"/>
                </a:cubicBezTo>
                <a:cubicBezTo>
                  <a:pt x="15943" y="427"/>
                  <a:pt x="15966" y="417"/>
                  <a:pt x="15985" y="396"/>
                </a:cubicBezTo>
                <a:cubicBezTo>
                  <a:pt x="16003" y="375"/>
                  <a:pt x="16012" y="342"/>
                  <a:pt x="16012" y="299"/>
                </a:cubicBezTo>
                <a:cubicBezTo>
                  <a:pt x="16012" y="259"/>
                  <a:pt x="16003" y="228"/>
                  <a:pt x="15985" y="207"/>
                </a:cubicBezTo>
                <a:cubicBezTo>
                  <a:pt x="15966" y="186"/>
                  <a:pt x="15943" y="176"/>
                  <a:pt x="15916" y="176"/>
                </a:cubicBezTo>
                <a:cubicBezTo>
                  <a:pt x="15887" y="176"/>
                  <a:pt x="15864" y="186"/>
                  <a:pt x="15846" y="207"/>
                </a:cubicBezTo>
                <a:cubicBezTo>
                  <a:pt x="15827" y="228"/>
                  <a:pt x="15818" y="259"/>
                  <a:pt x="15818" y="301"/>
                </a:cubicBezTo>
                <a:close/>
                <a:moveTo>
                  <a:pt x="16135" y="136"/>
                </a:moveTo>
                <a:lnTo>
                  <a:pt x="16264" y="136"/>
                </a:lnTo>
                <a:cubicBezTo>
                  <a:pt x="16295" y="136"/>
                  <a:pt x="16319" y="139"/>
                  <a:pt x="16334" y="144"/>
                </a:cubicBezTo>
                <a:cubicBezTo>
                  <a:pt x="16350" y="150"/>
                  <a:pt x="16363" y="159"/>
                  <a:pt x="16374" y="173"/>
                </a:cubicBezTo>
                <a:cubicBezTo>
                  <a:pt x="16385" y="187"/>
                  <a:pt x="16390" y="204"/>
                  <a:pt x="16390" y="224"/>
                </a:cubicBezTo>
                <a:cubicBezTo>
                  <a:pt x="16390" y="240"/>
                  <a:pt x="16387" y="253"/>
                  <a:pt x="16381" y="265"/>
                </a:cubicBezTo>
                <a:cubicBezTo>
                  <a:pt x="16374" y="277"/>
                  <a:pt x="16364" y="287"/>
                  <a:pt x="16351" y="295"/>
                </a:cubicBezTo>
                <a:cubicBezTo>
                  <a:pt x="16367" y="300"/>
                  <a:pt x="16380" y="309"/>
                  <a:pt x="16390" y="324"/>
                </a:cubicBezTo>
                <a:cubicBezTo>
                  <a:pt x="16400" y="338"/>
                  <a:pt x="16405" y="354"/>
                  <a:pt x="16405" y="374"/>
                </a:cubicBezTo>
                <a:cubicBezTo>
                  <a:pt x="16403" y="405"/>
                  <a:pt x="16392" y="428"/>
                  <a:pt x="16372" y="443"/>
                </a:cubicBezTo>
                <a:cubicBezTo>
                  <a:pt x="16351" y="458"/>
                  <a:pt x="16322" y="466"/>
                  <a:pt x="16283" y="466"/>
                </a:cubicBezTo>
                <a:lnTo>
                  <a:pt x="16135" y="466"/>
                </a:lnTo>
                <a:lnTo>
                  <a:pt x="16135" y="136"/>
                </a:lnTo>
                <a:close/>
                <a:moveTo>
                  <a:pt x="16191" y="275"/>
                </a:moveTo>
                <a:lnTo>
                  <a:pt x="16250" y="275"/>
                </a:lnTo>
                <a:cubicBezTo>
                  <a:pt x="16274" y="275"/>
                  <a:pt x="16290" y="274"/>
                  <a:pt x="16299" y="272"/>
                </a:cubicBezTo>
                <a:cubicBezTo>
                  <a:pt x="16308" y="269"/>
                  <a:pt x="16316" y="264"/>
                  <a:pt x="16323" y="257"/>
                </a:cubicBezTo>
                <a:cubicBezTo>
                  <a:pt x="16330" y="249"/>
                  <a:pt x="16333" y="240"/>
                  <a:pt x="16333" y="229"/>
                </a:cubicBezTo>
                <a:cubicBezTo>
                  <a:pt x="16333" y="212"/>
                  <a:pt x="16327" y="200"/>
                  <a:pt x="16315" y="193"/>
                </a:cubicBezTo>
                <a:cubicBezTo>
                  <a:pt x="16303" y="186"/>
                  <a:pt x="16282" y="183"/>
                  <a:pt x="16252" y="183"/>
                </a:cubicBezTo>
                <a:lnTo>
                  <a:pt x="16191" y="183"/>
                </a:lnTo>
                <a:lnTo>
                  <a:pt x="16191" y="275"/>
                </a:lnTo>
                <a:close/>
                <a:moveTo>
                  <a:pt x="16191" y="420"/>
                </a:moveTo>
                <a:lnTo>
                  <a:pt x="16264" y="420"/>
                </a:lnTo>
                <a:cubicBezTo>
                  <a:pt x="16296" y="420"/>
                  <a:pt x="16318" y="416"/>
                  <a:pt x="16329" y="409"/>
                </a:cubicBezTo>
                <a:cubicBezTo>
                  <a:pt x="16341" y="402"/>
                  <a:pt x="16347" y="389"/>
                  <a:pt x="16348" y="371"/>
                </a:cubicBezTo>
                <a:cubicBezTo>
                  <a:pt x="16348" y="361"/>
                  <a:pt x="16344" y="351"/>
                  <a:pt x="16338" y="342"/>
                </a:cubicBezTo>
                <a:cubicBezTo>
                  <a:pt x="16331" y="333"/>
                  <a:pt x="16322" y="327"/>
                  <a:pt x="16311" y="325"/>
                </a:cubicBezTo>
                <a:cubicBezTo>
                  <a:pt x="16300" y="322"/>
                  <a:pt x="16283" y="321"/>
                  <a:pt x="16258" y="321"/>
                </a:cubicBezTo>
                <a:lnTo>
                  <a:pt x="16191" y="321"/>
                </a:lnTo>
                <a:lnTo>
                  <a:pt x="16191" y="420"/>
                </a:lnTo>
                <a:close/>
                <a:moveTo>
                  <a:pt x="16681" y="425"/>
                </a:moveTo>
                <a:cubicBezTo>
                  <a:pt x="16660" y="442"/>
                  <a:pt x="16640" y="455"/>
                  <a:pt x="16621" y="462"/>
                </a:cubicBezTo>
                <a:cubicBezTo>
                  <a:pt x="16602" y="469"/>
                  <a:pt x="16581" y="473"/>
                  <a:pt x="16559" y="473"/>
                </a:cubicBezTo>
                <a:cubicBezTo>
                  <a:pt x="16523" y="473"/>
                  <a:pt x="16495" y="464"/>
                  <a:pt x="16476" y="446"/>
                </a:cubicBezTo>
                <a:cubicBezTo>
                  <a:pt x="16456" y="429"/>
                  <a:pt x="16446" y="406"/>
                  <a:pt x="16446" y="379"/>
                </a:cubicBezTo>
                <a:cubicBezTo>
                  <a:pt x="16446" y="363"/>
                  <a:pt x="16450" y="348"/>
                  <a:pt x="16457" y="335"/>
                </a:cubicBezTo>
                <a:cubicBezTo>
                  <a:pt x="16465" y="321"/>
                  <a:pt x="16474" y="311"/>
                  <a:pt x="16486" y="303"/>
                </a:cubicBezTo>
                <a:cubicBezTo>
                  <a:pt x="16498" y="295"/>
                  <a:pt x="16512" y="289"/>
                  <a:pt x="16527" y="284"/>
                </a:cubicBezTo>
                <a:cubicBezTo>
                  <a:pt x="16538" y="282"/>
                  <a:pt x="16554" y="279"/>
                  <a:pt x="16576" y="276"/>
                </a:cubicBezTo>
                <a:cubicBezTo>
                  <a:pt x="16621" y="271"/>
                  <a:pt x="16655" y="264"/>
                  <a:pt x="16676" y="257"/>
                </a:cubicBezTo>
                <a:cubicBezTo>
                  <a:pt x="16676" y="249"/>
                  <a:pt x="16676" y="244"/>
                  <a:pt x="16676" y="242"/>
                </a:cubicBezTo>
                <a:cubicBezTo>
                  <a:pt x="16676" y="220"/>
                  <a:pt x="16671" y="204"/>
                  <a:pt x="16660" y="195"/>
                </a:cubicBezTo>
                <a:cubicBezTo>
                  <a:pt x="16646" y="182"/>
                  <a:pt x="16625" y="176"/>
                  <a:pt x="16597" y="176"/>
                </a:cubicBezTo>
                <a:cubicBezTo>
                  <a:pt x="16570" y="176"/>
                  <a:pt x="16551" y="180"/>
                  <a:pt x="16538" y="190"/>
                </a:cubicBezTo>
                <a:cubicBezTo>
                  <a:pt x="16526" y="199"/>
                  <a:pt x="16517" y="215"/>
                  <a:pt x="16511" y="239"/>
                </a:cubicBezTo>
                <a:lnTo>
                  <a:pt x="16456" y="231"/>
                </a:lnTo>
                <a:cubicBezTo>
                  <a:pt x="16461" y="208"/>
                  <a:pt x="16469" y="189"/>
                  <a:pt x="16480" y="174"/>
                </a:cubicBezTo>
                <a:cubicBezTo>
                  <a:pt x="16492" y="160"/>
                  <a:pt x="16508" y="149"/>
                  <a:pt x="16530" y="141"/>
                </a:cubicBezTo>
                <a:cubicBezTo>
                  <a:pt x="16551" y="133"/>
                  <a:pt x="16577" y="129"/>
                  <a:pt x="16605" y="129"/>
                </a:cubicBezTo>
                <a:cubicBezTo>
                  <a:pt x="16633" y="129"/>
                  <a:pt x="16656" y="133"/>
                  <a:pt x="16674" y="139"/>
                </a:cubicBezTo>
                <a:cubicBezTo>
                  <a:pt x="16691" y="146"/>
                  <a:pt x="16704" y="154"/>
                  <a:pt x="16713" y="164"/>
                </a:cubicBezTo>
                <a:cubicBezTo>
                  <a:pt x="16721" y="174"/>
                  <a:pt x="16727" y="187"/>
                  <a:pt x="16730" y="202"/>
                </a:cubicBezTo>
                <a:cubicBezTo>
                  <a:pt x="16732" y="212"/>
                  <a:pt x="16733" y="229"/>
                  <a:pt x="16733" y="254"/>
                </a:cubicBezTo>
                <a:lnTo>
                  <a:pt x="16733" y="328"/>
                </a:lnTo>
                <a:cubicBezTo>
                  <a:pt x="16733" y="380"/>
                  <a:pt x="16734" y="412"/>
                  <a:pt x="16736" y="426"/>
                </a:cubicBezTo>
                <a:cubicBezTo>
                  <a:pt x="16738" y="440"/>
                  <a:pt x="16743" y="453"/>
                  <a:pt x="16750" y="466"/>
                </a:cubicBezTo>
                <a:lnTo>
                  <a:pt x="16692" y="466"/>
                </a:lnTo>
                <a:cubicBezTo>
                  <a:pt x="16686" y="454"/>
                  <a:pt x="16682" y="440"/>
                  <a:pt x="16681" y="425"/>
                </a:cubicBezTo>
                <a:close/>
                <a:moveTo>
                  <a:pt x="16676" y="301"/>
                </a:moveTo>
                <a:cubicBezTo>
                  <a:pt x="16656" y="309"/>
                  <a:pt x="16625" y="316"/>
                  <a:pt x="16585" y="322"/>
                </a:cubicBezTo>
                <a:cubicBezTo>
                  <a:pt x="16562" y="325"/>
                  <a:pt x="16545" y="329"/>
                  <a:pt x="16536" y="333"/>
                </a:cubicBezTo>
                <a:cubicBezTo>
                  <a:pt x="16526" y="337"/>
                  <a:pt x="16519" y="343"/>
                  <a:pt x="16514" y="351"/>
                </a:cubicBezTo>
                <a:cubicBezTo>
                  <a:pt x="16509" y="359"/>
                  <a:pt x="16506" y="368"/>
                  <a:pt x="16506" y="377"/>
                </a:cubicBezTo>
                <a:cubicBezTo>
                  <a:pt x="16506" y="392"/>
                  <a:pt x="16512" y="404"/>
                  <a:pt x="16523" y="414"/>
                </a:cubicBezTo>
                <a:cubicBezTo>
                  <a:pt x="16534" y="424"/>
                  <a:pt x="16551" y="429"/>
                  <a:pt x="16573" y="429"/>
                </a:cubicBezTo>
                <a:cubicBezTo>
                  <a:pt x="16594" y="429"/>
                  <a:pt x="16613" y="424"/>
                  <a:pt x="16630" y="415"/>
                </a:cubicBezTo>
                <a:cubicBezTo>
                  <a:pt x="16647" y="406"/>
                  <a:pt x="16659" y="393"/>
                  <a:pt x="16667" y="377"/>
                </a:cubicBezTo>
                <a:cubicBezTo>
                  <a:pt x="16673" y="364"/>
                  <a:pt x="16676" y="346"/>
                  <a:pt x="16676" y="321"/>
                </a:cubicBezTo>
                <a:lnTo>
                  <a:pt x="16676" y="301"/>
                </a:lnTo>
                <a:close/>
                <a:moveTo>
                  <a:pt x="16819" y="136"/>
                </a:moveTo>
                <a:lnTo>
                  <a:pt x="16874" y="136"/>
                </a:lnTo>
                <a:lnTo>
                  <a:pt x="16874" y="273"/>
                </a:lnTo>
                <a:lnTo>
                  <a:pt x="17029" y="273"/>
                </a:lnTo>
                <a:lnTo>
                  <a:pt x="17029" y="136"/>
                </a:lnTo>
                <a:lnTo>
                  <a:pt x="17085" y="136"/>
                </a:lnTo>
                <a:lnTo>
                  <a:pt x="17085" y="466"/>
                </a:lnTo>
                <a:lnTo>
                  <a:pt x="17029" y="466"/>
                </a:lnTo>
                <a:lnTo>
                  <a:pt x="17029" y="320"/>
                </a:lnTo>
                <a:lnTo>
                  <a:pt x="16874" y="320"/>
                </a:lnTo>
                <a:lnTo>
                  <a:pt x="16874" y="466"/>
                </a:lnTo>
                <a:lnTo>
                  <a:pt x="16819" y="466"/>
                </a:lnTo>
                <a:lnTo>
                  <a:pt x="16819" y="136"/>
                </a:lnTo>
                <a:close/>
                <a:moveTo>
                  <a:pt x="17169" y="136"/>
                </a:moveTo>
                <a:lnTo>
                  <a:pt x="17225" y="136"/>
                </a:lnTo>
                <a:lnTo>
                  <a:pt x="17225" y="388"/>
                </a:lnTo>
                <a:lnTo>
                  <a:pt x="17380" y="136"/>
                </a:lnTo>
                <a:lnTo>
                  <a:pt x="17440" y="136"/>
                </a:lnTo>
                <a:lnTo>
                  <a:pt x="17440" y="466"/>
                </a:lnTo>
                <a:lnTo>
                  <a:pt x="17385" y="466"/>
                </a:lnTo>
                <a:lnTo>
                  <a:pt x="17385" y="216"/>
                </a:lnTo>
                <a:lnTo>
                  <a:pt x="17229" y="466"/>
                </a:lnTo>
                <a:lnTo>
                  <a:pt x="17169" y="466"/>
                </a:lnTo>
                <a:lnTo>
                  <a:pt x="17169" y="136"/>
                </a:lnTo>
                <a:close/>
                <a:moveTo>
                  <a:pt x="17784" y="136"/>
                </a:moveTo>
                <a:lnTo>
                  <a:pt x="17784" y="466"/>
                </a:lnTo>
                <a:lnTo>
                  <a:pt x="17728" y="466"/>
                </a:lnTo>
                <a:lnTo>
                  <a:pt x="17728" y="338"/>
                </a:lnTo>
                <a:lnTo>
                  <a:pt x="17696" y="338"/>
                </a:lnTo>
                <a:cubicBezTo>
                  <a:pt x="17676" y="338"/>
                  <a:pt x="17661" y="340"/>
                  <a:pt x="17652" y="345"/>
                </a:cubicBezTo>
                <a:cubicBezTo>
                  <a:pt x="17642" y="351"/>
                  <a:pt x="17628" y="367"/>
                  <a:pt x="17610" y="394"/>
                </a:cubicBezTo>
                <a:lnTo>
                  <a:pt x="17561" y="466"/>
                </a:lnTo>
                <a:lnTo>
                  <a:pt x="17491" y="466"/>
                </a:lnTo>
                <a:lnTo>
                  <a:pt x="17552" y="377"/>
                </a:lnTo>
                <a:cubicBezTo>
                  <a:pt x="17570" y="350"/>
                  <a:pt x="17588" y="335"/>
                  <a:pt x="17607" y="332"/>
                </a:cubicBezTo>
                <a:cubicBezTo>
                  <a:pt x="17575" y="327"/>
                  <a:pt x="17551" y="316"/>
                  <a:pt x="17536" y="297"/>
                </a:cubicBezTo>
                <a:cubicBezTo>
                  <a:pt x="17520" y="278"/>
                  <a:pt x="17513" y="257"/>
                  <a:pt x="17513" y="233"/>
                </a:cubicBezTo>
                <a:cubicBezTo>
                  <a:pt x="17513" y="204"/>
                  <a:pt x="17523" y="181"/>
                  <a:pt x="17543" y="163"/>
                </a:cubicBezTo>
                <a:cubicBezTo>
                  <a:pt x="17563" y="145"/>
                  <a:pt x="17592" y="136"/>
                  <a:pt x="17631" y="136"/>
                </a:cubicBezTo>
                <a:lnTo>
                  <a:pt x="17784" y="136"/>
                </a:lnTo>
                <a:close/>
                <a:moveTo>
                  <a:pt x="17728" y="183"/>
                </a:moveTo>
                <a:lnTo>
                  <a:pt x="17648" y="183"/>
                </a:lnTo>
                <a:cubicBezTo>
                  <a:pt x="17615" y="183"/>
                  <a:pt x="17594" y="188"/>
                  <a:pt x="17584" y="198"/>
                </a:cubicBezTo>
                <a:cubicBezTo>
                  <a:pt x="17574" y="209"/>
                  <a:pt x="17570" y="221"/>
                  <a:pt x="17570" y="235"/>
                </a:cubicBezTo>
                <a:cubicBezTo>
                  <a:pt x="17570" y="254"/>
                  <a:pt x="17577" y="269"/>
                  <a:pt x="17591" y="278"/>
                </a:cubicBezTo>
                <a:cubicBezTo>
                  <a:pt x="17605" y="287"/>
                  <a:pt x="17630" y="292"/>
                  <a:pt x="17666" y="292"/>
                </a:cubicBezTo>
                <a:lnTo>
                  <a:pt x="17728" y="292"/>
                </a:lnTo>
                <a:lnTo>
                  <a:pt x="17728" y="183"/>
                </a:lnTo>
                <a:close/>
                <a:moveTo>
                  <a:pt x="0" y="954"/>
                </a:moveTo>
                <a:cubicBezTo>
                  <a:pt x="0" y="879"/>
                  <a:pt x="20" y="820"/>
                  <a:pt x="61" y="777"/>
                </a:cubicBezTo>
                <a:cubicBezTo>
                  <a:pt x="101" y="734"/>
                  <a:pt x="153" y="713"/>
                  <a:pt x="218" y="713"/>
                </a:cubicBezTo>
                <a:cubicBezTo>
                  <a:pt x="260" y="713"/>
                  <a:pt x="297" y="723"/>
                  <a:pt x="331" y="743"/>
                </a:cubicBezTo>
                <a:cubicBezTo>
                  <a:pt x="365" y="763"/>
                  <a:pt x="390" y="791"/>
                  <a:pt x="408" y="827"/>
                </a:cubicBezTo>
                <a:cubicBezTo>
                  <a:pt x="426" y="863"/>
                  <a:pt x="435" y="903"/>
                  <a:pt x="435" y="949"/>
                </a:cubicBezTo>
                <a:cubicBezTo>
                  <a:pt x="435" y="995"/>
                  <a:pt x="425" y="1036"/>
                  <a:pt x="407" y="1072"/>
                </a:cubicBezTo>
                <a:cubicBezTo>
                  <a:pt x="388" y="1109"/>
                  <a:pt x="362" y="1136"/>
                  <a:pt x="328" y="1155"/>
                </a:cubicBezTo>
                <a:cubicBezTo>
                  <a:pt x="294" y="1174"/>
                  <a:pt x="257" y="1183"/>
                  <a:pt x="217" y="1183"/>
                </a:cubicBezTo>
                <a:cubicBezTo>
                  <a:pt x="174" y="1183"/>
                  <a:pt x="136" y="1173"/>
                  <a:pt x="102" y="1152"/>
                </a:cubicBezTo>
                <a:cubicBezTo>
                  <a:pt x="69" y="1131"/>
                  <a:pt x="43" y="1103"/>
                  <a:pt x="26" y="1067"/>
                </a:cubicBezTo>
                <a:cubicBezTo>
                  <a:pt x="8" y="1032"/>
                  <a:pt x="0" y="994"/>
                  <a:pt x="0" y="954"/>
                </a:cubicBezTo>
                <a:close/>
                <a:moveTo>
                  <a:pt x="62" y="955"/>
                </a:moveTo>
                <a:cubicBezTo>
                  <a:pt x="62" y="1010"/>
                  <a:pt x="77" y="1053"/>
                  <a:pt x="106" y="1084"/>
                </a:cubicBezTo>
                <a:cubicBezTo>
                  <a:pt x="135" y="1116"/>
                  <a:pt x="172" y="1131"/>
                  <a:pt x="217" y="1131"/>
                </a:cubicBezTo>
                <a:cubicBezTo>
                  <a:pt x="262" y="1131"/>
                  <a:pt x="299" y="1116"/>
                  <a:pt x="329" y="1084"/>
                </a:cubicBezTo>
                <a:cubicBezTo>
                  <a:pt x="358" y="1052"/>
                  <a:pt x="372" y="1007"/>
                  <a:pt x="372" y="949"/>
                </a:cubicBezTo>
                <a:cubicBezTo>
                  <a:pt x="372" y="912"/>
                  <a:pt x="366" y="879"/>
                  <a:pt x="354" y="852"/>
                </a:cubicBezTo>
                <a:cubicBezTo>
                  <a:pt x="341" y="824"/>
                  <a:pt x="323" y="803"/>
                  <a:pt x="299" y="788"/>
                </a:cubicBezTo>
                <a:cubicBezTo>
                  <a:pt x="275" y="773"/>
                  <a:pt x="248" y="765"/>
                  <a:pt x="218" y="765"/>
                </a:cubicBezTo>
                <a:cubicBezTo>
                  <a:pt x="175" y="765"/>
                  <a:pt x="139" y="780"/>
                  <a:pt x="108" y="809"/>
                </a:cubicBezTo>
                <a:cubicBezTo>
                  <a:pt x="77" y="838"/>
                  <a:pt x="62" y="887"/>
                  <a:pt x="62" y="955"/>
                </a:cubicBezTo>
                <a:close/>
                <a:moveTo>
                  <a:pt x="505" y="1302"/>
                </a:moveTo>
                <a:lnTo>
                  <a:pt x="505" y="846"/>
                </a:lnTo>
                <a:lnTo>
                  <a:pt x="556" y="846"/>
                </a:lnTo>
                <a:lnTo>
                  <a:pt x="556" y="889"/>
                </a:lnTo>
                <a:cubicBezTo>
                  <a:pt x="568" y="872"/>
                  <a:pt x="581" y="860"/>
                  <a:pt x="597" y="851"/>
                </a:cubicBezTo>
                <a:cubicBezTo>
                  <a:pt x="612" y="843"/>
                  <a:pt x="630" y="839"/>
                  <a:pt x="651" y="839"/>
                </a:cubicBezTo>
                <a:cubicBezTo>
                  <a:pt x="679" y="839"/>
                  <a:pt x="704" y="846"/>
                  <a:pt x="726" y="860"/>
                </a:cubicBezTo>
                <a:cubicBezTo>
                  <a:pt x="747" y="875"/>
                  <a:pt x="763" y="895"/>
                  <a:pt x="774" y="922"/>
                </a:cubicBezTo>
                <a:cubicBezTo>
                  <a:pt x="785" y="948"/>
                  <a:pt x="791" y="977"/>
                  <a:pt x="791" y="1008"/>
                </a:cubicBezTo>
                <a:cubicBezTo>
                  <a:pt x="791" y="1042"/>
                  <a:pt x="785" y="1072"/>
                  <a:pt x="773" y="1099"/>
                </a:cubicBezTo>
                <a:cubicBezTo>
                  <a:pt x="761" y="1126"/>
                  <a:pt x="743" y="1146"/>
                  <a:pt x="720" y="1161"/>
                </a:cubicBezTo>
                <a:cubicBezTo>
                  <a:pt x="697" y="1175"/>
                  <a:pt x="673" y="1182"/>
                  <a:pt x="647" y="1182"/>
                </a:cubicBezTo>
                <a:cubicBezTo>
                  <a:pt x="629" y="1182"/>
                  <a:pt x="612" y="1178"/>
                  <a:pt x="597" y="1171"/>
                </a:cubicBezTo>
                <a:cubicBezTo>
                  <a:pt x="583" y="1163"/>
                  <a:pt x="570" y="1153"/>
                  <a:pt x="561" y="1141"/>
                </a:cubicBezTo>
                <a:lnTo>
                  <a:pt x="561" y="1302"/>
                </a:lnTo>
                <a:lnTo>
                  <a:pt x="505" y="1302"/>
                </a:lnTo>
                <a:close/>
                <a:moveTo>
                  <a:pt x="556" y="1013"/>
                </a:moveTo>
                <a:cubicBezTo>
                  <a:pt x="556" y="1055"/>
                  <a:pt x="564" y="1086"/>
                  <a:pt x="581" y="1106"/>
                </a:cubicBezTo>
                <a:cubicBezTo>
                  <a:pt x="599" y="1126"/>
                  <a:pt x="619" y="1137"/>
                  <a:pt x="644" y="1137"/>
                </a:cubicBezTo>
                <a:cubicBezTo>
                  <a:pt x="668" y="1137"/>
                  <a:pt x="690" y="1126"/>
                  <a:pt x="707" y="1105"/>
                </a:cubicBezTo>
                <a:cubicBezTo>
                  <a:pt x="725" y="1084"/>
                  <a:pt x="734" y="1052"/>
                  <a:pt x="734" y="1008"/>
                </a:cubicBezTo>
                <a:cubicBezTo>
                  <a:pt x="734" y="966"/>
                  <a:pt x="725" y="935"/>
                  <a:pt x="708" y="914"/>
                </a:cubicBezTo>
                <a:cubicBezTo>
                  <a:pt x="691" y="893"/>
                  <a:pt x="670" y="883"/>
                  <a:pt x="646" y="883"/>
                </a:cubicBezTo>
                <a:cubicBezTo>
                  <a:pt x="622" y="883"/>
                  <a:pt x="601" y="894"/>
                  <a:pt x="583" y="916"/>
                </a:cubicBezTo>
                <a:cubicBezTo>
                  <a:pt x="565" y="938"/>
                  <a:pt x="556" y="970"/>
                  <a:pt x="556" y="1013"/>
                </a:cubicBezTo>
                <a:close/>
                <a:moveTo>
                  <a:pt x="858" y="846"/>
                </a:moveTo>
                <a:lnTo>
                  <a:pt x="1048" y="846"/>
                </a:lnTo>
                <a:lnTo>
                  <a:pt x="1048" y="892"/>
                </a:lnTo>
                <a:lnTo>
                  <a:pt x="914" y="892"/>
                </a:lnTo>
                <a:lnTo>
                  <a:pt x="914" y="1175"/>
                </a:lnTo>
                <a:lnTo>
                  <a:pt x="858" y="1175"/>
                </a:lnTo>
                <a:lnTo>
                  <a:pt x="858" y="8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Freeform 20"/>
          <p:cNvSpPr>
            <a:spLocks noEditPoints="1"/>
          </p:cNvSpPr>
          <p:nvPr/>
        </p:nvSpPr>
        <p:spPr bwMode="auto">
          <a:xfrm>
            <a:off x="2854325" y="4333876"/>
            <a:ext cx="3859212" cy="320675"/>
          </a:xfrm>
          <a:custGeom>
            <a:avLst/>
            <a:gdLst>
              <a:gd name="T0" fmla="*/ 1130 w 14178"/>
              <a:gd name="T1" fmla="*/ 60 h 1179"/>
              <a:gd name="T2" fmla="*/ 1272 w 14178"/>
              <a:gd name="T3" fmla="*/ 295 h 1179"/>
              <a:gd name="T4" fmla="*/ 1466 w 14178"/>
              <a:gd name="T5" fmla="*/ 144 h 1179"/>
              <a:gd name="T6" fmla="*/ 1972 w 14178"/>
              <a:gd name="T7" fmla="*/ 7 h 1179"/>
              <a:gd name="T8" fmla="*/ 2218 w 14178"/>
              <a:gd name="T9" fmla="*/ 45 h 1179"/>
              <a:gd name="T10" fmla="*/ 2220 w 14178"/>
              <a:gd name="T11" fmla="*/ 298 h 1179"/>
              <a:gd name="T12" fmla="*/ 2468 w 14178"/>
              <a:gd name="T13" fmla="*/ 155 h 1179"/>
              <a:gd name="T14" fmla="*/ 2671 w 14178"/>
              <a:gd name="T15" fmla="*/ 73 h 1179"/>
              <a:gd name="T16" fmla="*/ 2571 w 14178"/>
              <a:gd name="T17" fmla="*/ 285 h 1179"/>
              <a:gd name="T18" fmla="*/ 3018 w 14178"/>
              <a:gd name="T19" fmla="*/ 336 h 1179"/>
              <a:gd name="T20" fmla="*/ 3457 w 14178"/>
              <a:gd name="T21" fmla="*/ 172 h 1179"/>
              <a:gd name="T22" fmla="*/ 3709 w 14178"/>
              <a:gd name="T23" fmla="*/ 170 h 1179"/>
              <a:gd name="T24" fmla="*/ 3887 w 14178"/>
              <a:gd name="T25" fmla="*/ 190 h 1179"/>
              <a:gd name="T26" fmla="*/ 4238 w 14178"/>
              <a:gd name="T27" fmla="*/ 336 h 1179"/>
              <a:gd name="T28" fmla="*/ 4596 w 14178"/>
              <a:gd name="T29" fmla="*/ 266 h 1179"/>
              <a:gd name="T30" fmla="*/ 5185 w 14178"/>
              <a:gd name="T31" fmla="*/ 7 h 1179"/>
              <a:gd name="T32" fmla="*/ 5816 w 14178"/>
              <a:gd name="T33" fmla="*/ 237 h 1179"/>
              <a:gd name="T34" fmla="*/ 5759 w 14178"/>
              <a:gd name="T35" fmla="*/ 230 h 1179"/>
              <a:gd name="T36" fmla="*/ 5837 w 14178"/>
              <a:gd name="T37" fmla="*/ 53 h 1179"/>
              <a:gd name="T38" fmla="*/ 6283 w 14178"/>
              <a:gd name="T39" fmla="*/ 298 h 1179"/>
              <a:gd name="T40" fmla="*/ 6493 w 14178"/>
              <a:gd name="T41" fmla="*/ 336 h 1179"/>
              <a:gd name="T42" fmla="*/ 7071 w 14178"/>
              <a:gd name="T43" fmla="*/ 7 h 1179"/>
              <a:gd name="T44" fmla="*/ 7405 w 14178"/>
              <a:gd name="T45" fmla="*/ 156 h 1179"/>
              <a:gd name="T46" fmla="*/ 7683 w 14178"/>
              <a:gd name="T47" fmla="*/ 343 h 1179"/>
              <a:gd name="T48" fmla="*/ 7770 w 14178"/>
              <a:gd name="T49" fmla="*/ 140 h 1179"/>
              <a:gd name="T50" fmla="*/ 8119 w 14178"/>
              <a:gd name="T51" fmla="*/ 27 h 1179"/>
              <a:gd name="T52" fmla="*/ 8308 w 14178"/>
              <a:gd name="T53" fmla="*/ 139 h 1179"/>
              <a:gd name="T54" fmla="*/ 8396 w 14178"/>
              <a:gd name="T55" fmla="*/ 336 h 1179"/>
              <a:gd name="T56" fmla="*/ 8568 w 14178"/>
              <a:gd name="T57" fmla="*/ 155 h 1179"/>
              <a:gd name="T58" fmla="*/ 8772 w 14178"/>
              <a:gd name="T59" fmla="*/ 73 h 1179"/>
              <a:gd name="T60" fmla="*/ 8672 w 14178"/>
              <a:gd name="T61" fmla="*/ 285 h 1179"/>
              <a:gd name="T62" fmla="*/ 8943 w 14178"/>
              <a:gd name="T63" fmla="*/ 202 h 1179"/>
              <a:gd name="T64" fmla="*/ 9381 w 14178"/>
              <a:gd name="T65" fmla="*/ 7 h 1179"/>
              <a:gd name="T66" fmla="*/ 9993 w 14178"/>
              <a:gd name="T67" fmla="*/ 267 h 1179"/>
              <a:gd name="T68" fmla="*/ 10108 w 14178"/>
              <a:gd name="T69" fmla="*/ 7 h 1179"/>
              <a:gd name="T70" fmla="*/ 10105 w 14178"/>
              <a:gd name="T71" fmla="*/ 291 h 1179"/>
              <a:gd name="T72" fmla="*/ 10393 w 14178"/>
              <a:gd name="T73" fmla="*/ 291 h 1179"/>
              <a:gd name="T74" fmla="*/ 10829 w 14178"/>
              <a:gd name="T75" fmla="*/ 46 h 1179"/>
              <a:gd name="T76" fmla="*/ 10876 w 14178"/>
              <a:gd name="T77" fmla="*/ 71 h 1179"/>
              <a:gd name="T78" fmla="*/ 11250 w 14178"/>
              <a:gd name="T79" fmla="*/ 332 h 1179"/>
              <a:gd name="T80" fmla="*/ 11711 w 14178"/>
              <a:gd name="T81" fmla="*/ 149 h 1179"/>
              <a:gd name="T82" fmla="*/ 11835 w 14178"/>
              <a:gd name="T83" fmla="*/ 336 h 1179"/>
              <a:gd name="T84" fmla="*/ 11536 w 14178"/>
              <a:gd name="T85" fmla="*/ 78 h 1179"/>
              <a:gd name="T86" fmla="*/ 11991 w 14178"/>
              <a:gd name="T87" fmla="*/ 7 h 1179"/>
              <a:gd name="T88" fmla="*/ 12116 w 14178"/>
              <a:gd name="T89" fmla="*/ 234 h 1179"/>
              <a:gd name="T90" fmla="*/ 12220 w 14178"/>
              <a:gd name="T91" fmla="*/ 205 h 1179"/>
              <a:gd name="T92" fmla="*/ 12436 w 14178"/>
              <a:gd name="T93" fmla="*/ 10 h 1179"/>
              <a:gd name="T94" fmla="*/ 12285 w 14178"/>
              <a:gd name="T95" fmla="*/ 285 h 1179"/>
              <a:gd name="T96" fmla="*/ 13125 w 14178"/>
              <a:gd name="T97" fmla="*/ 7 h 1179"/>
              <a:gd name="T98" fmla="*/ 13495 w 14178"/>
              <a:gd name="T99" fmla="*/ 53 h 1179"/>
              <a:gd name="T100" fmla="*/ 13266 w 14178"/>
              <a:gd name="T101" fmla="*/ 7 h 1179"/>
              <a:gd name="T102" fmla="*/ 13755 w 14178"/>
              <a:gd name="T103" fmla="*/ 266 h 1179"/>
              <a:gd name="T104" fmla="*/ 13950 w 14178"/>
              <a:gd name="T105" fmla="*/ 325 h 1179"/>
              <a:gd name="T106" fmla="*/ 193 w 14178"/>
              <a:gd name="T107" fmla="*/ 634 h 1179"/>
              <a:gd name="T108" fmla="*/ 168 w 14178"/>
              <a:gd name="T109" fmla="*/ 923 h 1179"/>
              <a:gd name="T110" fmla="*/ 384 w 14178"/>
              <a:gd name="T111" fmla="*/ 1008 h 1179"/>
              <a:gd name="T112" fmla="*/ 926 w 14178"/>
              <a:gd name="T113" fmla="*/ 853 h 1179"/>
              <a:gd name="T114" fmla="*/ 1190 w 14178"/>
              <a:gd name="T115" fmla="*/ 789 h 1179"/>
              <a:gd name="T116" fmla="*/ 1185 w 14178"/>
              <a:gd name="T117" fmla="*/ 944 h 1179"/>
              <a:gd name="T118" fmla="*/ 1379 w 14178"/>
              <a:gd name="T119" fmla="*/ 716 h 1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178" h="1179">
                <a:moveTo>
                  <a:pt x="1272" y="295"/>
                </a:moveTo>
                <a:cubicBezTo>
                  <a:pt x="1251" y="313"/>
                  <a:pt x="1231" y="325"/>
                  <a:pt x="1212" y="332"/>
                </a:cubicBezTo>
                <a:cubicBezTo>
                  <a:pt x="1193" y="340"/>
                  <a:pt x="1173" y="343"/>
                  <a:pt x="1150" y="343"/>
                </a:cubicBezTo>
                <a:cubicBezTo>
                  <a:pt x="1114" y="343"/>
                  <a:pt x="1086" y="334"/>
                  <a:pt x="1067" y="317"/>
                </a:cubicBezTo>
                <a:cubicBezTo>
                  <a:pt x="1048" y="299"/>
                  <a:pt x="1038" y="277"/>
                  <a:pt x="1038" y="249"/>
                </a:cubicBezTo>
                <a:cubicBezTo>
                  <a:pt x="1038" y="233"/>
                  <a:pt x="1041" y="219"/>
                  <a:pt x="1049" y="205"/>
                </a:cubicBezTo>
                <a:cubicBezTo>
                  <a:pt x="1056" y="192"/>
                  <a:pt x="1066" y="181"/>
                  <a:pt x="1078" y="173"/>
                </a:cubicBezTo>
                <a:cubicBezTo>
                  <a:pt x="1090" y="165"/>
                  <a:pt x="1103" y="159"/>
                  <a:pt x="1118" y="155"/>
                </a:cubicBezTo>
                <a:cubicBezTo>
                  <a:pt x="1129" y="152"/>
                  <a:pt x="1146" y="149"/>
                  <a:pt x="1168" y="147"/>
                </a:cubicBezTo>
                <a:cubicBezTo>
                  <a:pt x="1213" y="141"/>
                  <a:pt x="1246" y="135"/>
                  <a:pt x="1267" y="127"/>
                </a:cubicBezTo>
                <a:cubicBezTo>
                  <a:pt x="1268" y="120"/>
                  <a:pt x="1268" y="115"/>
                  <a:pt x="1268" y="113"/>
                </a:cubicBezTo>
                <a:cubicBezTo>
                  <a:pt x="1268" y="90"/>
                  <a:pt x="1262" y="74"/>
                  <a:pt x="1252" y="65"/>
                </a:cubicBezTo>
                <a:cubicBezTo>
                  <a:pt x="1237" y="52"/>
                  <a:pt x="1216" y="46"/>
                  <a:pt x="1188" y="46"/>
                </a:cubicBezTo>
                <a:cubicBezTo>
                  <a:pt x="1162" y="46"/>
                  <a:pt x="1142" y="51"/>
                  <a:pt x="1130" y="60"/>
                </a:cubicBezTo>
                <a:cubicBezTo>
                  <a:pt x="1117" y="69"/>
                  <a:pt x="1108" y="85"/>
                  <a:pt x="1102" y="109"/>
                </a:cubicBezTo>
                <a:lnTo>
                  <a:pt x="1047" y="101"/>
                </a:lnTo>
                <a:cubicBezTo>
                  <a:pt x="1052" y="78"/>
                  <a:pt x="1060" y="59"/>
                  <a:pt x="1072" y="45"/>
                </a:cubicBezTo>
                <a:cubicBezTo>
                  <a:pt x="1083" y="30"/>
                  <a:pt x="1100" y="19"/>
                  <a:pt x="1121" y="11"/>
                </a:cubicBezTo>
                <a:cubicBezTo>
                  <a:pt x="1143" y="4"/>
                  <a:pt x="1168" y="0"/>
                  <a:pt x="1196" y="0"/>
                </a:cubicBezTo>
                <a:cubicBezTo>
                  <a:pt x="1224" y="0"/>
                  <a:pt x="1247" y="3"/>
                  <a:pt x="1265" y="10"/>
                </a:cubicBezTo>
                <a:cubicBezTo>
                  <a:pt x="1283" y="16"/>
                  <a:pt x="1296" y="25"/>
                  <a:pt x="1304" y="35"/>
                </a:cubicBezTo>
                <a:cubicBezTo>
                  <a:pt x="1312" y="45"/>
                  <a:pt x="1318" y="57"/>
                  <a:pt x="1321" y="73"/>
                </a:cubicBezTo>
                <a:cubicBezTo>
                  <a:pt x="1323" y="82"/>
                  <a:pt x="1324" y="99"/>
                  <a:pt x="1324" y="124"/>
                </a:cubicBezTo>
                <a:lnTo>
                  <a:pt x="1324" y="198"/>
                </a:lnTo>
                <a:cubicBezTo>
                  <a:pt x="1324" y="250"/>
                  <a:pt x="1325" y="283"/>
                  <a:pt x="1328" y="297"/>
                </a:cubicBezTo>
                <a:cubicBezTo>
                  <a:pt x="1330" y="310"/>
                  <a:pt x="1335" y="324"/>
                  <a:pt x="1341" y="336"/>
                </a:cubicBezTo>
                <a:lnTo>
                  <a:pt x="1283" y="336"/>
                </a:lnTo>
                <a:cubicBezTo>
                  <a:pt x="1277" y="325"/>
                  <a:pt x="1274" y="311"/>
                  <a:pt x="1272" y="295"/>
                </a:cubicBezTo>
                <a:close/>
                <a:moveTo>
                  <a:pt x="1268" y="171"/>
                </a:moveTo>
                <a:cubicBezTo>
                  <a:pt x="1247" y="179"/>
                  <a:pt x="1217" y="186"/>
                  <a:pt x="1176" y="192"/>
                </a:cubicBezTo>
                <a:cubicBezTo>
                  <a:pt x="1153" y="195"/>
                  <a:pt x="1137" y="199"/>
                  <a:pt x="1127" y="203"/>
                </a:cubicBezTo>
                <a:cubicBezTo>
                  <a:pt x="1118" y="207"/>
                  <a:pt x="1110" y="213"/>
                  <a:pt x="1105" y="221"/>
                </a:cubicBezTo>
                <a:cubicBezTo>
                  <a:pt x="1100" y="229"/>
                  <a:pt x="1097" y="238"/>
                  <a:pt x="1097" y="248"/>
                </a:cubicBezTo>
                <a:cubicBezTo>
                  <a:pt x="1097" y="262"/>
                  <a:pt x="1103" y="275"/>
                  <a:pt x="1114" y="285"/>
                </a:cubicBezTo>
                <a:cubicBezTo>
                  <a:pt x="1126" y="294"/>
                  <a:pt x="1142" y="299"/>
                  <a:pt x="1164" y="299"/>
                </a:cubicBezTo>
                <a:cubicBezTo>
                  <a:pt x="1185" y="299"/>
                  <a:pt x="1205" y="295"/>
                  <a:pt x="1221" y="285"/>
                </a:cubicBezTo>
                <a:cubicBezTo>
                  <a:pt x="1238" y="276"/>
                  <a:pt x="1251" y="263"/>
                  <a:pt x="1258" y="247"/>
                </a:cubicBezTo>
                <a:cubicBezTo>
                  <a:pt x="1264" y="234"/>
                  <a:pt x="1267" y="216"/>
                  <a:pt x="1267" y="192"/>
                </a:cubicBezTo>
                <a:lnTo>
                  <a:pt x="1268" y="171"/>
                </a:lnTo>
                <a:close/>
                <a:moveTo>
                  <a:pt x="1410" y="7"/>
                </a:moveTo>
                <a:lnTo>
                  <a:pt x="1466" y="7"/>
                </a:lnTo>
                <a:lnTo>
                  <a:pt x="1466" y="144"/>
                </a:lnTo>
                <a:lnTo>
                  <a:pt x="1621" y="144"/>
                </a:lnTo>
                <a:lnTo>
                  <a:pt x="1621" y="7"/>
                </a:lnTo>
                <a:lnTo>
                  <a:pt x="1677" y="7"/>
                </a:lnTo>
                <a:lnTo>
                  <a:pt x="1677" y="336"/>
                </a:lnTo>
                <a:lnTo>
                  <a:pt x="1621" y="336"/>
                </a:lnTo>
                <a:lnTo>
                  <a:pt x="1621" y="190"/>
                </a:lnTo>
                <a:lnTo>
                  <a:pt x="1466" y="190"/>
                </a:lnTo>
                <a:lnTo>
                  <a:pt x="1466" y="336"/>
                </a:lnTo>
                <a:lnTo>
                  <a:pt x="1410" y="336"/>
                </a:lnTo>
                <a:lnTo>
                  <a:pt x="1410" y="7"/>
                </a:lnTo>
                <a:close/>
                <a:moveTo>
                  <a:pt x="1761" y="7"/>
                </a:moveTo>
                <a:lnTo>
                  <a:pt x="1817" y="7"/>
                </a:lnTo>
                <a:lnTo>
                  <a:pt x="1817" y="258"/>
                </a:lnTo>
                <a:lnTo>
                  <a:pt x="1972" y="7"/>
                </a:lnTo>
                <a:lnTo>
                  <a:pt x="2032" y="7"/>
                </a:lnTo>
                <a:lnTo>
                  <a:pt x="2032" y="336"/>
                </a:lnTo>
                <a:lnTo>
                  <a:pt x="1976" y="336"/>
                </a:lnTo>
                <a:lnTo>
                  <a:pt x="1976" y="87"/>
                </a:lnTo>
                <a:lnTo>
                  <a:pt x="1821" y="336"/>
                </a:lnTo>
                <a:lnTo>
                  <a:pt x="1761" y="336"/>
                </a:lnTo>
                <a:lnTo>
                  <a:pt x="1761" y="7"/>
                </a:lnTo>
                <a:close/>
                <a:moveTo>
                  <a:pt x="2188" y="187"/>
                </a:moveTo>
                <a:lnTo>
                  <a:pt x="2188" y="143"/>
                </a:lnTo>
                <a:cubicBezTo>
                  <a:pt x="2212" y="143"/>
                  <a:pt x="2228" y="142"/>
                  <a:pt x="2236" y="141"/>
                </a:cubicBezTo>
                <a:cubicBezTo>
                  <a:pt x="2245" y="139"/>
                  <a:pt x="2253" y="134"/>
                  <a:pt x="2261" y="126"/>
                </a:cubicBezTo>
                <a:cubicBezTo>
                  <a:pt x="2268" y="117"/>
                  <a:pt x="2272" y="107"/>
                  <a:pt x="2272" y="95"/>
                </a:cubicBezTo>
                <a:cubicBezTo>
                  <a:pt x="2272" y="80"/>
                  <a:pt x="2267" y="68"/>
                  <a:pt x="2257" y="59"/>
                </a:cubicBezTo>
                <a:cubicBezTo>
                  <a:pt x="2247" y="50"/>
                  <a:pt x="2234" y="45"/>
                  <a:pt x="2218" y="45"/>
                </a:cubicBezTo>
                <a:cubicBezTo>
                  <a:pt x="2187" y="45"/>
                  <a:pt x="2165" y="64"/>
                  <a:pt x="2152" y="101"/>
                </a:cubicBezTo>
                <a:lnTo>
                  <a:pt x="2099" y="92"/>
                </a:lnTo>
                <a:cubicBezTo>
                  <a:pt x="2115" y="30"/>
                  <a:pt x="2155" y="0"/>
                  <a:pt x="2219" y="0"/>
                </a:cubicBezTo>
                <a:cubicBezTo>
                  <a:pt x="2254" y="0"/>
                  <a:pt x="2281" y="9"/>
                  <a:pt x="2301" y="28"/>
                </a:cubicBezTo>
                <a:cubicBezTo>
                  <a:pt x="2321" y="48"/>
                  <a:pt x="2331" y="70"/>
                  <a:pt x="2331" y="97"/>
                </a:cubicBezTo>
                <a:cubicBezTo>
                  <a:pt x="2331" y="124"/>
                  <a:pt x="2318" y="145"/>
                  <a:pt x="2292" y="161"/>
                </a:cubicBezTo>
                <a:cubicBezTo>
                  <a:pt x="2309" y="170"/>
                  <a:pt x="2321" y="181"/>
                  <a:pt x="2330" y="195"/>
                </a:cubicBezTo>
                <a:cubicBezTo>
                  <a:pt x="2338" y="209"/>
                  <a:pt x="2342" y="225"/>
                  <a:pt x="2342" y="244"/>
                </a:cubicBezTo>
                <a:cubicBezTo>
                  <a:pt x="2342" y="273"/>
                  <a:pt x="2331" y="297"/>
                  <a:pt x="2310" y="316"/>
                </a:cubicBezTo>
                <a:cubicBezTo>
                  <a:pt x="2288" y="334"/>
                  <a:pt x="2258" y="343"/>
                  <a:pt x="2219" y="343"/>
                </a:cubicBezTo>
                <a:cubicBezTo>
                  <a:pt x="2144" y="343"/>
                  <a:pt x="2101" y="310"/>
                  <a:pt x="2089" y="244"/>
                </a:cubicBezTo>
                <a:lnTo>
                  <a:pt x="2141" y="232"/>
                </a:lnTo>
                <a:cubicBezTo>
                  <a:pt x="2146" y="253"/>
                  <a:pt x="2156" y="269"/>
                  <a:pt x="2170" y="281"/>
                </a:cubicBezTo>
                <a:cubicBezTo>
                  <a:pt x="2185" y="292"/>
                  <a:pt x="2202" y="298"/>
                  <a:pt x="2220" y="298"/>
                </a:cubicBezTo>
                <a:cubicBezTo>
                  <a:pt x="2239" y="298"/>
                  <a:pt x="2255" y="293"/>
                  <a:pt x="2267" y="282"/>
                </a:cubicBezTo>
                <a:cubicBezTo>
                  <a:pt x="2280" y="272"/>
                  <a:pt x="2286" y="258"/>
                  <a:pt x="2286" y="242"/>
                </a:cubicBezTo>
                <a:cubicBezTo>
                  <a:pt x="2286" y="229"/>
                  <a:pt x="2282" y="218"/>
                  <a:pt x="2274" y="208"/>
                </a:cubicBezTo>
                <a:cubicBezTo>
                  <a:pt x="2267" y="199"/>
                  <a:pt x="2258" y="193"/>
                  <a:pt x="2249" y="190"/>
                </a:cubicBezTo>
                <a:cubicBezTo>
                  <a:pt x="2240" y="188"/>
                  <a:pt x="2224" y="187"/>
                  <a:pt x="2201" y="187"/>
                </a:cubicBezTo>
                <a:cubicBezTo>
                  <a:pt x="2199" y="187"/>
                  <a:pt x="2195" y="187"/>
                  <a:pt x="2188" y="187"/>
                </a:cubicBezTo>
                <a:close/>
                <a:moveTo>
                  <a:pt x="2622" y="295"/>
                </a:moveTo>
                <a:cubicBezTo>
                  <a:pt x="2601" y="313"/>
                  <a:pt x="2581" y="325"/>
                  <a:pt x="2562" y="332"/>
                </a:cubicBezTo>
                <a:cubicBezTo>
                  <a:pt x="2543" y="340"/>
                  <a:pt x="2522" y="343"/>
                  <a:pt x="2500" y="343"/>
                </a:cubicBezTo>
                <a:cubicBezTo>
                  <a:pt x="2464" y="343"/>
                  <a:pt x="2436" y="334"/>
                  <a:pt x="2417" y="317"/>
                </a:cubicBezTo>
                <a:cubicBezTo>
                  <a:pt x="2397" y="299"/>
                  <a:pt x="2387" y="277"/>
                  <a:pt x="2387" y="249"/>
                </a:cubicBezTo>
                <a:cubicBezTo>
                  <a:pt x="2387" y="233"/>
                  <a:pt x="2391" y="219"/>
                  <a:pt x="2398" y="205"/>
                </a:cubicBezTo>
                <a:cubicBezTo>
                  <a:pt x="2406" y="192"/>
                  <a:pt x="2416" y="181"/>
                  <a:pt x="2427" y="173"/>
                </a:cubicBezTo>
                <a:cubicBezTo>
                  <a:pt x="2439" y="165"/>
                  <a:pt x="2453" y="159"/>
                  <a:pt x="2468" y="155"/>
                </a:cubicBezTo>
                <a:cubicBezTo>
                  <a:pt x="2479" y="152"/>
                  <a:pt x="2495" y="149"/>
                  <a:pt x="2517" y="147"/>
                </a:cubicBezTo>
                <a:cubicBezTo>
                  <a:pt x="2562" y="141"/>
                  <a:pt x="2596" y="135"/>
                  <a:pt x="2617" y="127"/>
                </a:cubicBezTo>
                <a:cubicBezTo>
                  <a:pt x="2617" y="120"/>
                  <a:pt x="2617" y="115"/>
                  <a:pt x="2617" y="113"/>
                </a:cubicBezTo>
                <a:cubicBezTo>
                  <a:pt x="2617" y="90"/>
                  <a:pt x="2612" y="74"/>
                  <a:pt x="2601" y="65"/>
                </a:cubicBezTo>
                <a:cubicBezTo>
                  <a:pt x="2587" y="52"/>
                  <a:pt x="2566" y="46"/>
                  <a:pt x="2538" y="46"/>
                </a:cubicBezTo>
                <a:cubicBezTo>
                  <a:pt x="2511" y="46"/>
                  <a:pt x="2492" y="51"/>
                  <a:pt x="2479" y="60"/>
                </a:cubicBezTo>
                <a:cubicBezTo>
                  <a:pt x="2467" y="69"/>
                  <a:pt x="2458" y="85"/>
                  <a:pt x="2452" y="109"/>
                </a:cubicBezTo>
                <a:lnTo>
                  <a:pt x="2397" y="101"/>
                </a:lnTo>
                <a:cubicBezTo>
                  <a:pt x="2402" y="78"/>
                  <a:pt x="2410" y="59"/>
                  <a:pt x="2422" y="45"/>
                </a:cubicBezTo>
                <a:cubicBezTo>
                  <a:pt x="2433" y="30"/>
                  <a:pt x="2449" y="19"/>
                  <a:pt x="2471" y="11"/>
                </a:cubicBezTo>
                <a:cubicBezTo>
                  <a:pt x="2493" y="4"/>
                  <a:pt x="2518" y="0"/>
                  <a:pt x="2546" y="0"/>
                </a:cubicBezTo>
                <a:cubicBezTo>
                  <a:pt x="2574" y="0"/>
                  <a:pt x="2597" y="3"/>
                  <a:pt x="2615" y="10"/>
                </a:cubicBezTo>
                <a:cubicBezTo>
                  <a:pt x="2632" y="16"/>
                  <a:pt x="2645" y="25"/>
                  <a:pt x="2654" y="35"/>
                </a:cubicBezTo>
                <a:cubicBezTo>
                  <a:pt x="2662" y="45"/>
                  <a:pt x="2668" y="57"/>
                  <a:pt x="2671" y="73"/>
                </a:cubicBezTo>
                <a:cubicBezTo>
                  <a:pt x="2673" y="82"/>
                  <a:pt x="2674" y="99"/>
                  <a:pt x="2674" y="124"/>
                </a:cubicBezTo>
                <a:lnTo>
                  <a:pt x="2674" y="198"/>
                </a:lnTo>
                <a:cubicBezTo>
                  <a:pt x="2674" y="250"/>
                  <a:pt x="2675" y="283"/>
                  <a:pt x="2677" y="297"/>
                </a:cubicBezTo>
                <a:cubicBezTo>
                  <a:pt x="2680" y="310"/>
                  <a:pt x="2684" y="324"/>
                  <a:pt x="2691" y="336"/>
                </a:cubicBezTo>
                <a:lnTo>
                  <a:pt x="2633" y="336"/>
                </a:lnTo>
                <a:cubicBezTo>
                  <a:pt x="2627" y="325"/>
                  <a:pt x="2623" y="311"/>
                  <a:pt x="2622" y="295"/>
                </a:cubicBezTo>
                <a:close/>
                <a:moveTo>
                  <a:pt x="2617" y="171"/>
                </a:moveTo>
                <a:cubicBezTo>
                  <a:pt x="2597" y="179"/>
                  <a:pt x="2567" y="186"/>
                  <a:pt x="2526" y="192"/>
                </a:cubicBezTo>
                <a:cubicBezTo>
                  <a:pt x="2503" y="195"/>
                  <a:pt x="2487" y="199"/>
                  <a:pt x="2477" y="203"/>
                </a:cubicBezTo>
                <a:cubicBezTo>
                  <a:pt x="2467" y="207"/>
                  <a:pt x="2460" y="213"/>
                  <a:pt x="2455" y="221"/>
                </a:cubicBezTo>
                <a:cubicBezTo>
                  <a:pt x="2450" y="229"/>
                  <a:pt x="2447" y="238"/>
                  <a:pt x="2447" y="248"/>
                </a:cubicBezTo>
                <a:cubicBezTo>
                  <a:pt x="2447" y="262"/>
                  <a:pt x="2453" y="275"/>
                  <a:pt x="2464" y="285"/>
                </a:cubicBezTo>
                <a:cubicBezTo>
                  <a:pt x="2475" y="294"/>
                  <a:pt x="2492" y="299"/>
                  <a:pt x="2514" y="299"/>
                </a:cubicBezTo>
                <a:cubicBezTo>
                  <a:pt x="2535" y="299"/>
                  <a:pt x="2554" y="295"/>
                  <a:pt x="2571" y="285"/>
                </a:cubicBezTo>
                <a:cubicBezTo>
                  <a:pt x="2588" y="276"/>
                  <a:pt x="2600" y="263"/>
                  <a:pt x="2608" y="247"/>
                </a:cubicBezTo>
                <a:cubicBezTo>
                  <a:pt x="2614" y="234"/>
                  <a:pt x="2617" y="216"/>
                  <a:pt x="2617" y="192"/>
                </a:cubicBezTo>
                <a:lnTo>
                  <a:pt x="2617" y="171"/>
                </a:lnTo>
                <a:close/>
                <a:moveTo>
                  <a:pt x="2760" y="7"/>
                </a:moveTo>
                <a:lnTo>
                  <a:pt x="2816" y="7"/>
                </a:lnTo>
                <a:lnTo>
                  <a:pt x="2816" y="291"/>
                </a:lnTo>
                <a:lnTo>
                  <a:pt x="2971" y="291"/>
                </a:lnTo>
                <a:lnTo>
                  <a:pt x="2971" y="7"/>
                </a:lnTo>
                <a:lnTo>
                  <a:pt x="3027" y="7"/>
                </a:lnTo>
                <a:lnTo>
                  <a:pt x="3027" y="291"/>
                </a:lnTo>
                <a:lnTo>
                  <a:pt x="3063" y="291"/>
                </a:lnTo>
                <a:lnTo>
                  <a:pt x="3063" y="430"/>
                </a:lnTo>
                <a:lnTo>
                  <a:pt x="3018" y="430"/>
                </a:lnTo>
                <a:lnTo>
                  <a:pt x="3018" y="336"/>
                </a:lnTo>
                <a:lnTo>
                  <a:pt x="2760" y="336"/>
                </a:lnTo>
                <a:lnTo>
                  <a:pt x="2760" y="7"/>
                </a:lnTo>
                <a:close/>
                <a:moveTo>
                  <a:pt x="3123" y="7"/>
                </a:moveTo>
                <a:lnTo>
                  <a:pt x="3179" y="7"/>
                </a:lnTo>
                <a:lnTo>
                  <a:pt x="3179" y="258"/>
                </a:lnTo>
                <a:lnTo>
                  <a:pt x="3335" y="7"/>
                </a:lnTo>
                <a:lnTo>
                  <a:pt x="3395" y="7"/>
                </a:lnTo>
                <a:lnTo>
                  <a:pt x="3395" y="336"/>
                </a:lnTo>
                <a:lnTo>
                  <a:pt x="3339" y="336"/>
                </a:lnTo>
                <a:lnTo>
                  <a:pt x="3339" y="87"/>
                </a:lnTo>
                <a:lnTo>
                  <a:pt x="3184" y="336"/>
                </a:lnTo>
                <a:lnTo>
                  <a:pt x="3123" y="336"/>
                </a:lnTo>
                <a:lnTo>
                  <a:pt x="3123" y="7"/>
                </a:lnTo>
                <a:close/>
                <a:moveTo>
                  <a:pt x="3457" y="172"/>
                </a:moveTo>
                <a:cubicBezTo>
                  <a:pt x="3457" y="111"/>
                  <a:pt x="3474" y="66"/>
                  <a:pt x="3508" y="36"/>
                </a:cubicBezTo>
                <a:cubicBezTo>
                  <a:pt x="3536" y="12"/>
                  <a:pt x="3571" y="0"/>
                  <a:pt x="3612" y="0"/>
                </a:cubicBezTo>
                <a:cubicBezTo>
                  <a:pt x="3657" y="0"/>
                  <a:pt x="3694" y="15"/>
                  <a:pt x="3723" y="44"/>
                </a:cubicBezTo>
                <a:cubicBezTo>
                  <a:pt x="3751" y="74"/>
                  <a:pt x="3766" y="115"/>
                  <a:pt x="3766" y="167"/>
                </a:cubicBezTo>
                <a:cubicBezTo>
                  <a:pt x="3766" y="209"/>
                  <a:pt x="3760" y="242"/>
                  <a:pt x="3747" y="267"/>
                </a:cubicBezTo>
                <a:cubicBezTo>
                  <a:pt x="3734" y="291"/>
                  <a:pt x="3716" y="310"/>
                  <a:pt x="3691" y="323"/>
                </a:cubicBezTo>
                <a:cubicBezTo>
                  <a:pt x="3667" y="337"/>
                  <a:pt x="3640" y="343"/>
                  <a:pt x="3612" y="343"/>
                </a:cubicBezTo>
                <a:cubicBezTo>
                  <a:pt x="3566" y="343"/>
                  <a:pt x="3528" y="329"/>
                  <a:pt x="3500" y="299"/>
                </a:cubicBezTo>
                <a:cubicBezTo>
                  <a:pt x="3471" y="270"/>
                  <a:pt x="3457" y="227"/>
                  <a:pt x="3457" y="172"/>
                </a:cubicBezTo>
                <a:close/>
                <a:moveTo>
                  <a:pt x="3514" y="172"/>
                </a:moveTo>
                <a:cubicBezTo>
                  <a:pt x="3514" y="214"/>
                  <a:pt x="3524" y="245"/>
                  <a:pt x="3542" y="266"/>
                </a:cubicBezTo>
                <a:cubicBezTo>
                  <a:pt x="3561" y="287"/>
                  <a:pt x="3584" y="298"/>
                  <a:pt x="3612" y="298"/>
                </a:cubicBezTo>
                <a:cubicBezTo>
                  <a:pt x="3639" y="298"/>
                  <a:pt x="3663" y="287"/>
                  <a:pt x="3681" y="266"/>
                </a:cubicBezTo>
                <a:cubicBezTo>
                  <a:pt x="3699" y="245"/>
                  <a:pt x="3709" y="213"/>
                  <a:pt x="3709" y="170"/>
                </a:cubicBezTo>
                <a:cubicBezTo>
                  <a:pt x="3709" y="129"/>
                  <a:pt x="3699" y="98"/>
                  <a:pt x="3681" y="78"/>
                </a:cubicBezTo>
                <a:cubicBezTo>
                  <a:pt x="3662" y="57"/>
                  <a:pt x="3639" y="46"/>
                  <a:pt x="3612" y="46"/>
                </a:cubicBezTo>
                <a:cubicBezTo>
                  <a:pt x="3584" y="46"/>
                  <a:pt x="3561" y="56"/>
                  <a:pt x="3542" y="77"/>
                </a:cubicBezTo>
                <a:cubicBezTo>
                  <a:pt x="3524" y="98"/>
                  <a:pt x="3514" y="130"/>
                  <a:pt x="3514" y="172"/>
                </a:cubicBezTo>
                <a:close/>
                <a:moveTo>
                  <a:pt x="3831" y="7"/>
                </a:moveTo>
                <a:lnTo>
                  <a:pt x="3887" y="7"/>
                </a:lnTo>
                <a:lnTo>
                  <a:pt x="3887" y="144"/>
                </a:lnTo>
                <a:lnTo>
                  <a:pt x="4042" y="144"/>
                </a:lnTo>
                <a:lnTo>
                  <a:pt x="4042" y="7"/>
                </a:lnTo>
                <a:lnTo>
                  <a:pt x="4098" y="7"/>
                </a:lnTo>
                <a:lnTo>
                  <a:pt x="4098" y="336"/>
                </a:lnTo>
                <a:lnTo>
                  <a:pt x="4042" y="336"/>
                </a:lnTo>
                <a:lnTo>
                  <a:pt x="4042" y="190"/>
                </a:lnTo>
                <a:lnTo>
                  <a:pt x="3887" y="190"/>
                </a:lnTo>
                <a:lnTo>
                  <a:pt x="3887" y="336"/>
                </a:lnTo>
                <a:lnTo>
                  <a:pt x="3831" y="336"/>
                </a:lnTo>
                <a:lnTo>
                  <a:pt x="3831" y="7"/>
                </a:lnTo>
                <a:close/>
                <a:moveTo>
                  <a:pt x="4182" y="7"/>
                </a:moveTo>
                <a:lnTo>
                  <a:pt x="4238" y="7"/>
                </a:lnTo>
                <a:lnTo>
                  <a:pt x="4238" y="144"/>
                </a:lnTo>
                <a:lnTo>
                  <a:pt x="4393" y="144"/>
                </a:lnTo>
                <a:lnTo>
                  <a:pt x="4393" y="7"/>
                </a:lnTo>
                <a:lnTo>
                  <a:pt x="4449" y="7"/>
                </a:lnTo>
                <a:lnTo>
                  <a:pt x="4449" y="336"/>
                </a:lnTo>
                <a:lnTo>
                  <a:pt x="4393" y="336"/>
                </a:lnTo>
                <a:lnTo>
                  <a:pt x="4393" y="190"/>
                </a:lnTo>
                <a:lnTo>
                  <a:pt x="4238" y="190"/>
                </a:lnTo>
                <a:lnTo>
                  <a:pt x="4238" y="336"/>
                </a:lnTo>
                <a:lnTo>
                  <a:pt x="4182" y="336"/>
                </a:lnTo>
                <a:lnTo>
                  <a:pt x="4182" y="7"/>
                </a:lnTo>
                <a:close/>
                <a:moveTo>
                  <a:pt x="4512" y="172"/>
                </a:moveTo>
                <a:cubicBezTo>
                  <a:pt x="4512" y="111"/>
                  <a:pt x="4529" y="66"/>
                  <a:pt x="4563" y="36"/>
                </a:cubicBezTo>
                <a:cubicBezTo>
                  <a:pt x="4591" y="12"/>
                  <a:pt x="4625" y="0"/>
                  <a:pt x="4666" y="0"/>
                </a:cubicBezTo>
                <a:cubicBezTo>
                  <a:pt x="4711" y="0"/>
                  <a:pt x="4748" y="15"/>
                  <a:pt x="4777" y="44"/>
                </a:cubicBezTo>
                <a:cubicBezTo>
                  <a:pt x="4806" y="74"/>
                  <a:pt x="4820" y="115"/>
                  <a:pt x="4820" y="167"/>
                </a:cubicBezTo>
                <a:cubicBezTo>
                  <a:pt x="4820" y="209"/>
                  <a:pt x="4814" y="242"/>
                  <a:pt x="4801" y="267"/>
                </a:cubicBezTo>
                <a:cubicBezTo>
                  <a:pt x="4789" y="291"/>
                  <a:pt x="4770" y="310"/>
                  <a:pt x="4746" y="323"/>
                </a:cubicBezTo>
                <a:cubicBezTo>
                  <a:pt x="4721" y="337"/>
                  <a:pt x="4695" y="343"/>
                  <a:pt x="4666" y="343"/>
                </a:cubicBezTo>
                <a:cubicBezTo>
                  <a:pt x="4620" y="343"/>
                  <a:pt x="4583" y="329"/>
                  <a:pt x="4554" y="299"/>
                </a:cubicBezTo>
                <a:cubicBezTo>
                  <a:pt x="4526" y="270"/>
                  <a:pt x="4512" y="227"/>
                  <a:pt x="4512" y="172"/>
                </a:cubicBezTo>
                <a:close/>
                <a:moveTo>
                  <a:pt x="4569" y="172"/>
                </a:moveTo>
                <a:cubicBezTo>
                  <a:pt x="4569" y="214"/>
                  <a:pt x="4578" y="245"/>
                  <a:pt x="4596" y="266"/>
                </a:cubicBezTo>
                <a:cubicBezTo>
                  <a:pt x="4615" y="287"/>
                  <a:pt x="4638" y="298"/>
                  <a:pt x="4666" y="298"/>
                </a:cubicBezTo>
                <a:cubicBezTo>
                  <a:pt x="4694" y="298"/>
                  <a:pt x="4717" y="287"/>
                  <a:pt x="4736" y="266"/>
                </a:cubicBezTo>
                <a:cubicBezTo>
                  <a:pt x="4754" y="245"/>
                  <a:pt x="4763" y="213"/>
                  <a:pt x="4763" y="170"/>
                </a:cubicBezTo>
                <a:cubicBezTo>
                  <a:pt x="4763" y="129"/>
                  <a:pt x="4754" y="98"/>
                  <a:pt x="4735" y="78"/>
                </a:cubicBezTo>
                <a:cubicBezTo>
                  <a:pt x="4717" y="57"/>
                  <a:pt x="4694" y="46"/>
                  <a:pt x="4666" y="46"/>
                </a:cubicBezTo>
                <a:cubicBezTo>
                  <a:pt x="4638" y="46"/>
                  <a:pt x="4615" y="56"/>
                  <a:pt x="4596" y="77"/>
                </a:cubicBezTo>
                <a:cubicBezTo>
                  <a:pt x="4578" y="98"/>
                  <a:pt x="4569" y="130"/>
                  <a:pt x="4569" y="172"/>
                </a:cubicBezTo>
                <a:close/>
                <a:moveTo>
                  <a:pt x="4864" y="200"/>
                </a:moveTo>
                <a:lnTo>
                  <a:pt x="4864" y="144"/>
                </a:lnTo>
                <a:lnTo>
                  <a:pt x="5036" y="144"/>
                </a:lnTo>
                <a:lnTo>
                  <a:pt x="5036" y="200"/>
                </a:lnTo>
                <a:lnTo>
                  <a:pt x="4864" y="200"/>
                </a:lnTo>
                <a:close/>
                <a:moveTo>
                  <a:pt x="5099" y="7"/>
                </a:moveTo>
                <a:lnTo>
                  <a:pt x="5185" y="7"/>
                </a:lnTo>
                <a:lnTo>
                  <a:pt x="5272" y="270"/>
                </a:lnTo>
                <a:lnTo>
                  <a:pt x="5369" y="7"/>
                </a:lnTo>
                <a:lnTo>
                  <a:pt x="5448" y="7"/>
                </a:lnTo>
                <a:lnTo>
                  <a:pt x="5448" y="336"/>
                </a:lnTo>
                <a:lnTo>
                  <a:pt x="5393" y="336"/>
                </a:lnTo>
                <a:lnTo>
                  <a:pt x="5393" y="71"/>
                </a:lnTo>
                <a:lnTo>
                  <a:pt x="5295" y="336"/>
                </a:lnTo>
                <a:lnTo>
                  <a:pt x="5246" y="336"/>
                </a:lnTo>
                <a:lnTo>
                  <a:pt x="5154" y="58"/>
                </a:lnTo>
                <a:lnTo>
                  <a:pt x="5154" y="336"/>
                </a:lnTo>
                <a:lnTo>
                  <a:pt x="5099" y="336"/>
                </a:lnTo>
                <a:lnTo>
                  <a:pt x="5099" y="7"/>
                </a:lnTo>
                <a:close/>
                <a:moveTo>
                  <a:pt x="5759" y="230"/>
                </a:moveTo>
                <a:lnTo>
                  <a:pt x="5816" y="237"/>
                </a:lnTo>
                <a:cubicBezTo>
                  <a:pt x="5807" y="271"/>
                  <a:pt x="5791" y="297"/>
                  <a:pt x="5766" y="315"/>
                </a:cubicBezTo>
                <a:cubicBezTo>
                  <a:pt x="5741" y="334"/>
                  <a:pt x="5710" y="343"/>
                  <a:pt x="5672" y="343"/>
                </a:cubicBezTo>
                <a:cubicBezTo>
                  <a:pt x="5624" y="343"/>
                  <a:pt x="5586" y="328"/>
                  <a:pt x="5558" y="299"/>
                </a:cubicBezTo>
                <a:cubicBezTo>
                  <a:pt x="5529" y="269"/>
                  <a:pt x="5515" y="228"/>
                  <a:pt x="5515" y="174"/>
                </a:cubicBezTo>
                <a:cubicBezTo>
                  <a:pt x="5515" y="119"/>
                  <a:pt x="5530" y="76"/>
                  <a:pt x="5558" y="46"/>
                </a:cubicBezTo>
                <a:cubicBezTo>
                  <a:pt x="5587" y="15"/>
                  <a:pt x="5623" y="0"/>
                  <a:pt x="5669" y="0"/>
                </a:cubicBezTo>
                <a:cubicBezTo>
                  <a:pt x="5713" y="0"/>
                  <a:pt x="5749" y="15"/>
                  <a:pt x="5776" y="45"/>
                </a:cubicBezTo>
                <a:cubicBezTo>
                  <a:pt x="5804" y="75"/>
                  <a:pt x="5818" y="117"/>
                  <a:pt x="5818" y="171"/>
                </a:cubicBezTo>
                <a:cubicBezTo>
                  <a:pt x="5818" y="174"/>
                  <a:pt x="5818" y="179"/>
                  <a:pt x="5818" y="186"/>
                </a:cubicBezTo>
                <a:lnTo>
                  <a:pt x="5573" y="186"/>
                </a:lnTo>
                <a:cubicBezTo>
                  <a:pt x="5575" y="222"/>
                  <a:pt x="5585" y="250"/>
                  <a:pt x="5603" y="269"/>
                </a:cubicBezTo>
                <a:cubicBezTo>
                  <a:pt x="5622" y="288"/>
                  <a:pt x="5645" y="298"/>
                  <a:pt x="5672" y="298"/>
                </a:cubicBezTo>
                <a:cubicBezTo>
                  <a:pt x="5692" y="298"/>
                  <a:pt x="5710" y="292"/>
                  <a:pt x="5724" y="281"/>
                </a:cubicBezTo>
                <a:cubicBezTo>
                  <a:pt x="5739" y="271"/>
                  <a:pt x="5750" y="253"/>
                  <a:pt x="5759" y="230"/>
                </a:cubicBezTo>
                <a:close/>
                <a:moveTo>
                  <a:pt x="5576" y="140"/>
                </a:moveTo>
                <a:lnTo>
                  <a:pt x="5759" y="140"/>
                </a:lnTo>
                <a:cubicBezTo>
                  <a:pt x="5757" y="112"/>
                  <a:pt x="5750" y="92"/>
                  <a:pt x="5738" y="78"/>
                </a:cubicBezTo>
                <a:cubicBezTo>
                  <a:pt x="5721" y="56"/>
                  <a:pt x="5697" y="45"/>
                  <a:pt x="5669" y="45"/>
                </a:cubicBezTo>
                <a:cubicBezTo>
                  <a:pt x="5644" y="45"/>
                  <a:pt x="5622" y="54"/>
                  <a:pt x="5605" y="71"/>
                </a:cubicBezTo>
                <a:cubicBezTo>
                  <a:pt x="5587" y="88"/>
                  <a:pt x="5578" y="111"/>
                  <a:pt x="5576" y="140"/>
                </a:cubicBezTo>
                <a:close/>
                <a:moveTo>
                  <a:pt x="5837" y="7"/>
                </a:moveTo>
                <a:lnTo>
                  <a:pt x="6103" y="7"/>
                </a:lnTo>
                <a:lnTo>
                  <a:pt x="6103" y="53"/>
                </a:lnTo>
                <a:lnTo>
                  <a:pt x="5998" y="53"/>
                </a:lnTo>
                <a:lnTo>
                  <a:pt x="5998" y="336"/>
                </a:lnTo>
                <a:lnTo>
                  <a:pt x="5942" y="336"/>
                </a:lnTo>
                <a:lnTo>
                  <a:pt x="5942" y="53"/>
                </a:lnTo>
                <a:lnTo>
                  <a:pt x="5837" y="53"/>
                </a:lnTo>
                <a:lnTo>
                  <a:pt x="5837" y="7"/>
                </a:lnTo>
                <a:close/>
                <a:moveTo>
                  <a:pt x="6129" y="172"/>
                </a:moveTo>
                <a:cubicBezTo>
                  <a:pt x="6129" y="111"/>
                  <a:pt x="6146" y="66"/>
                  <a:pt x="6180" y="36"/>
                </a:cubicBezTo>
                <a:cubicBezTo>
                  <a:pt x="6208" y="12"/>
                  <a:pt x="6242" y="0"/>
                  <a:pt x="6283" y="0"/>
                </a:cubicBezTo>
                <a:cubicBezTo>
                  <a:pt x="6328" y="0"/>
                  <a:pt x="6365" y="15"/>
                  <a:pt x="6394" y="44"/>
                </a:cubicBezTo>
                <a:cubicBezTo>
                  <a:pt x="6423" y="74"/>
                  <a:pt x="6437" y="115"/>
                  <a:pt x="6437" y="167"/>
                </a:cubicBezTo>
                <a:cubicBezTo>
                  <a:pt x="6437" y="209"/>
                  <a:pt x="6431" y="242"/>
                  <a:pt x="6418" y="267"/>
                </a:cubicBezTo>
                <a:cubicBezTo>
                  <a:pt x="6406" y="291"/>
                  <a:pt x="6387" y="310"/>
                  <a:pt x="6363" y="323"/>
                </a:cubicBezTo>
                <a:cubicBezTo>
                  <a:pt x="6338" y="337"/>
                  <a:pt x="6312" y="343"/>
                  <a:pt x="6283" y="343"/>
                </a:cubicBezTo>
                <a:cubicBezTo>
                  <a:pt x="6237" y="343"/>
                  <a:pt x="6200" y="329"/>
                  <a:pt x="6171" y="299"/>
                </a:cubicBezTo>
                <a:cubicBezTo>
                  <a:pt x="6143" y="270"/>
                  <a:pt x="6129" y="227"/>
                  <a:pt x="6129" y="172"/>
                </a:cubicBezTo>
                <a:close/>
                <a:moveTo>
                  <a:pt x="6186" y="172"/>
                </a:moveTo>
                <a:cubicBezTo>
                  <a:pt x="6186" y="214"/>
                  <a:pt x="6195" y="245"/>
                  <a:pt x="6213" y="266"/>
                </a:cubicBezTo>
                <a:cubicBezTo>
                  <a:pt x="6232" y="287"/>
                  <a:pt x="6255" y="298"/>
                  <a:pt x="6283" y="298"/>
                </a:cubicBezTo>
                <a:cubicBezTo>
                  <a:pt x="6311" y="298"/>
                  <a:pt x="6334" y="287"/>
                  <a:pt x="6353" y="266"/>
                </a:cubicBezTo>
                <a:cubicBezTo>
                  <a:pt x="6371" y="245"/>
                  <a:pt x="6380" y="213"/>
                  <a:pt x="6380" y="170"/>
                </a:cubicBezTo>
                <a:cubicBezTo>
                  <a:pt x="6380" y="129"/>
                  <a:pt x="6371" y="98"/>
                  <a:pt x="6352" y="78"/>
                </a:cubicBezTo>
                <a:cubicBezTo>
                  <a:pt x="6334" y="57"/>
                  <a:pt x="6311" y="46"/>
                  <a:pt x="6283" y="46"/>
                </a:cubicBezTo>
                <a:cubicBezTo>
                  <a:pt x="6255" y="46"/>
                  <a:pt x="6232" y="56"/>
                  <a:pt x="6213" y="77"/>
                </a:cubicBezTo>
                <a:cubicBezTo>
                  <a:pt x="6195" y="98"/>
                  <a:pt x="6186" y="130"/>
                  <a:pt x="6186" y="172"/>
                </a:cubicBezTo>
                <a:close/>
                <a:moveTo>
                  <a:pt x="6533" y="7"/>
                </a:moveTo>
                <a:lnTo>
                  <a:pt x="6763" y="7"/>
                </a:lnTo>
                <a:lnTo>
                  <a:pt x="6763" y="291"/>
                </a:lnTo>
                <a:lnTo>
                  <a:pt x="6798" y="291"/>
                </a:lnTo>
                <a:lnTo>
                  <a:pt x="6798" y="430"/>
                </a:lnTo>
                <a:lnTo>
                  <a:pt x="6752" y="430"/>
                </a:lnTo>
                <a:lnTo>
                  <a:pt x="6752" y="336"/>
                </a:lnTo>
                <a:lnTo>
                  <a:pt x="6493" y="336"/>
                </a:lnTo>
                <a:lnTo>
                  <a:pt x="6493" y="430"/>
                </a:lnTo>
                <a:lnTo>
                  <a:pt x="6447" y="430"/>
                </a:lnTo>
                <a:lnTo>
                  <a:pt x="6447" y="291"/>
                </a:lnTo>
                <a:lnTo>
                  <a:pt x="6476" y="291"/>
                </a:lnTo>
                <a:cubicBezTo>
                  <a:pt x="6516" y="237"/>
                  <a:pt x="6534" y="143"/>
                  <a:pt x="6533" y="7"/>
                </a:cubicBezTo>
                <a:close/>
                <a:moveTo>
                  <a:pt x="6579" y="53"/>
                </a:moveTo>
                <a:cubicBezTo>
                  <a:pt x="6575" y="160"/>
                  <a:pt x="6558" y="239"/>
                  <a:pt x="6530" y="291"/>
                </a:cubicBezTo>
                <a:lnTo>
                  <a:pt x="6707" y="291"/>
                </a:lnTo>
                <a:lnTo>
                  <a:pt x="6707" y="53"/>
                </a:lnTo>
                <a:lnTo>
                  <a:pt x="6579" y="53"/>
                </a:lnTo>
                <a:close/>
                <a:moveTo>
                  <a:pt x="6859" y="7"/>
                </a:moveTo>
                <a:lnTo>
                  <a:pt x="6915" y="7"/>
                </a:lnTo>
                <a:lnTo>
                  <a:pt x="6915" y="258"/>
                </a:lnTo>
                <a:lnTo>
                  <a:pt x="7071" y="7"/>
                </a:lnTo>
                <a:lnTo>
                  <a:pt x="7131" y="7"/>
                </a:lnTo>
                <a:lnTo>
                  <a:pt x="7131" y="336"/>
                </a:lnTo>
                <a:lnTo>
                  <a:pt x="7075" y="336"/>
                </a:lnTo>
                <a:lnTo>
                  <a:pt x="7075" y="87"/>
                </a:lnTo>
                <a:lnTo>
                  <a:pt x="6920" y="336"/>
                </a:lnTo>
                <a:lnTo>
                  <a:pt x="6859" y="336"/>
                </a:lnTo>
                <a:lnTo>
                  <a:pt x="6859" y="7"/>
                </a:lnTo>
                <a:close/>
                <a:moveTo>
                  <a:pt x="7193" y="7"/>
                </a:moveTo>
                <a:lnTo>
                  <a:pt x="7249" y="7"/>
                </a:lnTo>
                <a:lnTo>
                  <a:pt x="7249" y="69"/>
                </a:lnTo>
                <a:cubicBezTo>
                  <a:pt x="7249" y="96"/>
                  <a:pt x="7251" y="115"/>
                  <a:pt x="7254" y="127"/>
                </a:cubicBezTo>
                <a:cubicBezTo>
                  <a:pt x="7257" y="139"/>
                  <a:pt x="7265" y="150"/>
                  <a:pt x="7277" y="159"/>
                </a:cubicBezTo>
                <a:cubicBezTo>
                  <a:pt x="7289" y="168"/>
                  <a:pt x="7305" y="172"/>
                  <a:pt x="7323" y="172"/>
                </a:cubicBezTo>
                <a:cubicBezTo>
                  <a:pt x="7344" y="172"/>
                  <a:pt x="7372" y="167"/>
                  <a:pt x="7405" y="156"/>
                </a:cubicBezTo>
                <a:lnTo>
                  <a:pt x="7405" y="7"/>
                </a:lnTo>
                <a:lnTo>
                  <a:pt x="7461" y="7"/>
                </a:lnTo>
                <a:lnTo>
                  <a:pt x="7461" y="336"/>
                </a:lnTo>
                <a:lnTo>
                  <a:pt x="7405" y="336"/>
                </a:lnTo>
                <a:lnTo>
                  <a:pt x="7405" y="203"/>
                </a:lnTo>
                <a:cubicBezTo>
                  <a:pt x="7371" y="214"/>
                  <a:pt x="7339" y="219"/>
                  <a:pt x="7309" y="219"/>
                </a:cubicBezTo>
                <a:cubicBezTo>
                  <a:pt x="7284" y="219"/>
                  <a:pt x="7262" y="213"/>
                  <a:pt x="7242" y="200"/>
                </a:cubicBezTo>
                <a:cubicBezTo>
                  <a:pt x="7223" y="188"/>
                  <a:pt x="7210" y="172"/>
                  <a:pt x="7203" y="154"/>
                </a:cubicBezTo>
                <a:cubicBezTo>
                  <a:pt x="7197" y="135"/>
                  <a:pt x="7193" y="115"/>
                  <a:pt x="7193" y="93"/>
                </a:cubicBezTo>
                <a:lnTo>
                  <a:pt x="7193" y="7"/>
                </a:lnTo>
                <a:close/>
                <a:moveTo>
                  <a:pt x="7770" y="230"/>
                </a:moveTo>
                <a:lnTo>
                  <a:pt x="7828" y="237"/>
                </a:lnTo>
                <a:cubicBezTo>
                  <a:pt x="7819" y="271"/>
                  <a:pt x="7802" y="297"/>
                  <a:pt x="7777" y="315"/>
                </a:cubicBezTo>
                <a:cubicBezTo>
                  <a:pt x="7753" y="334"/>
                  <a:pt x="7721" y="343"/>
                  <a:pt x="7683" y="343"/>
                </a:cubicBezTo>
                <a:cubicBezTo>
                  <a:pt x="7635" y="343"/>
                  <a:pt x="7597" y="328"/>
                  <a:pt x="7569" y="299"/>
                </a:cubicBezTo>
                <a:cubicBezTo>
                  <a:pt x="7541" y="269"/>
                  <a:pt x="7527" y="228"/>
                  <a:pt x="7527" y="174"/>
                </a:cubicBezTo>
                <a:cubicBezTo>
                  <a:pt x="7527" y="119"/>
                  <a:pt x="7541" y="76"/>
                  <a:pt x="7569" y="46"/>
                </a:cubicBezTo>
                <a:cubicBezTo>
                  <a:pt x="7598" y="15"/>
                  <a:pt x="7635" y="0"/>
                  <a:pt x="7680" y="0"/>
                </a:cubicBezTo>
                <a:cubicBezTo>
                  <a:pt x="7724" y="0"/>
                  <a:pt x="7760" y="15"/>
                  <a:pt x="7788" y="45"/>
                </a:cubicBezTo>
                <a:cubicBezTo>
                  <a:pt x="7815" y="75"/>
                  <a:pt x="7829" y="117"/>
                  <a:pt x="7829" y="171"/>
                </a:cubicBezTo>
                <a:cubicBezTo>
                  <a:pt x="7829" y="174"/>
                  <a:pt x="7829" y="179"/>
                  <a:pt x="7829" y="186"/>
                </a:cubicBezTo>
                <a:lnTo>
                  <a:pt x="7584" y="186"/>
                </a:lnTo>
                <a:cubicBezTo>
                  <a:pt x="7586" y="222"/>
                  <a:pt x="7596" y="250"/>
                  <a:pt x="7614" y="269"/>
                </a:cubicBezTo>
                <a:cubicBezTo>
                  <a:pt x="7633" y="288"/>
                  <a:pt x="7656" y="298"/>
                  <a:pt x="7683" y="298"/>
                </a:cubicBezTo>
                <a:cubicBezTo>
                  <a:pt x="7704" y="298"/>
                  <a:pt x="7721" y="292"/>
                  <a:pt x="7735" y="281"/>
                </a:cubicBezTo>
                <a:cubicBezTo>
                  <a:pt x="7750" y="271"/>
                  <a:pt x="7761" y="253"/>
                  <a:pt x="7770" y="230"/>
                </a:cubicBezTo>
                <a:close/>
                <a:moveTo>
                  <a:pt x="7587" y="140"/>
                </a:moveTo>
                <a:lnTo>
                  <a:pt x="7770" y="140"/>
                </a:lnTo>
                <a:cubicBezTo>
                  <a:pt x="7768" y="112"/>
                  <a:pt x="7761" y="92"/>
                  <a:pt x="7749" y="78"/>
                </a:cubicBezTo>
                <a:cubicBezTo>
                  <a:pt x="7732" y="56"/>
                  <a:pt x="7709" y="45"/>
                  <a:pt x="7680" y="45"/>
                </a:cubicBezTo>
                <a:cubicBezTo>
                  <a:pt x="7655" y="45"/>
                  <a:pt x="7633" y="54"/>
                  <a:pt x="7616" y="71"/>
                </a:cubicBezTo>
                <a:cubicBezTo>
                  <a:pt x="7598" y="88"/>
                  <a:pt x="7589" y="111"/>
                  <a:pt x="7587" y="140"/>
                </a:cubicBezTo>
                <a:close/>
                <a:moveTo>
                  <a:pt x="8113" y="216"/>
                </a:moveTo>
                <a:lnTo>
                  <a:pt x="8168" y="223"/>
                </a:lnTo>
                <a:cubicBezTo>
                  <a:pt x="8162" y="261"/>
                  <a:pt x="8147" y="290"/>
                  <a:pt x="8122" y="311"/>
                </a:cubicBezTo>
                <a:cubicBezTo>
                  <a:pt x="8097" y="333"/>
                  <a:pt x="8067" y="343"/>
                  <a:pt x="8031" y="343"/>
                </a:cubicBezTo>
                <a:cubicBezTo>
                  <a:pt x="7986" y="343"/>
                  <a:pt x="7950" y="329"/>
                  <a:pt x="7923" y="299"/>
                </a:cubicBezTo>
                <a:cubicBezTo>
                  <a:pt x="7895" y="270"/>
                  <a:pt x="7882" y="228"/>
                  <a:pt x="7882" y="173"/>
                </a:cubicBezTo>
                <a:cubicBezTo>
                  <a:pt x="7882" y="137"/>
                  <a:pt x="7888" y="106"/>
                  <a:pt x="7899" y="80"/>
                </a:cubicBezTo>
                <a:cubicBezTo>
                  <a:pt x="7911" y="53"/>
                  <a:pt x="7929" y="33"/>
                  <a:pt x="7953" y="20"/>
                </a:cubicBezTo>
                <a:cubicBezTo>
                  <a:pt x="7977" y="6"/>
                  <a:pt x="8003" y="0"/>
                  <a:pt x="8032" y="0"/>
                </a:cubicBezTo>
                <a:cubicBezTo>
                  <a:pt x="8067" y="0"/>
                  <a:pt x="8097" y="9"/>
                  <a:pt x="8119" y="27"/>
                </a:cubicBezTo>
                <a:cubicBezTo>
                  <a:pt x="8142" y="45"/>
                  <a:pt x="8157" y="71"/>
                  <a:pt x="8163" y="104"/>
                </a:cubicBezTo>
                <a:lnTo>
                  <a:pt x="8109" y="112"/>
                </a:lnTo>
                <a:cubicBezTo>
                  <a:pt x="8104" y="90"/>
                  <a:pt x="8095" y="73"/>
                  <a:pt x="8081" y="62"/>
                </a:cubicBezTo>
                <a:cubicBezTo>
                  <a:pt x="8068" y="51"/>
                  <a:pt x="8052" y="45"/>
                  <a:pt x="8034" y="45"/>
                </a:cubicBezTo>
                <a:cubicBezTo>
                  <a:pt x="8006" y="45"/>
                  <a:pt x="7983" y="56"/>
                  <a:pt x="7965" y="76"/>
                </a:cubicBezTo>
                <a:cubicBezTo>
                  <a:pt x="7948" y="96"/>
                  <a:pt x="7939" y="128"/>
                  <a:pt x="7939" y="171"/>
                </a:cubicBezTo>
                <a:cubicBezTo>
                  <a:pt x="7939" y="215"/>
                  <a:pt x="7947" y="248"/>
                  <a:pt x="7964" y="268"/>
                </a:cubicBezTo>
                <a:cubicBezTo>
                  <a:pt x="7981" y="288"/>
                  <a:pt x="8003" y="298"/>
                  <a:pt x="8031" y="298"/>
                </a:cubicBezTo>
                <a:cubicBezTo>
                  <a:pt x="8053" y="298"/>
                  <a:pt x="8071" y="291"/>
                  <a:pt x="8085" y="277"/>
                </a:cubicBezTo>
                <a:cubicBezTo>
                  <a:pt x="8100" y="264"/>
                  <a:pt x="8109" y="243"/>
                  <a:pt x="8113" y="216"/>
                </a:cubicBezTo>
                <a:close/>
                <a:moveTo>
                  <a:pt x="8215" y="7"/>
                </a:moveTo>
                <a:lnTo>
                  <a:pt x="8271" y="7"/>
                </a:lnTo>
                <a:lnTo>
                  <a:pt x="8271" y="149"/>
                </a:lnTo>
                <a:cubicBezTo>
                  <a:pt x="8289" y="149"/>
                  <a:pt x="8301" y="146"/>
                  <a:pt x="8308" y="139"/>
                </a:cubicBezTo>
                <a:cubicBezTo>
                  <a:pt x="8315" y="132"/>
                  <a:pt x="8326" y="112"/>
                  <a:pt x="8340" y="79"/>
                </a:cubicBezTo>
                <a:cubicBezTo>
                  <a:pt x="8351" y="53"/>
                  <a:pt x="8360" y="36"/>
                  <a:pt x="8367" y="28"/>
                </a:cubicBezTo>
                <a:cubicBezTo>
                  <a:pt x="8373" y="20"/>
                  <a:pt x="8381" y="14"/>
                  <a:pt x="8390" y="11"/>
                </a:cubicBezTo>
                <a:cubicBezTo>
                  <a:pt x="8399" y="8"/>
                  <a:pt x="8413" y="7"/>
                  <a:pt x="8433" y="7"/>
                </a:cubicBezTo>
                <a:lnTo>
                  <a:pt x="8444" y="7"/>
                </a:lnTo>
                <a:lnTo>
                  <a:pt x="8444" y="53"/>
                </a:lnTo>
                <a:lnTo>
                  <a:pt x="8429" y="52"/>
                </a:lnTo>
                <a:cubicBezTo>
                  <a:pt x="8414" y="52"/>
                  <a:pt x="8405" y="55"/>
                  <a:pt x="8400" y="59"/>
                </a:cubicBezTo>
                <a:cubicBezTo>
                  <a:pt x="8396" y="64"/>
                  <a:pt x="8389" y="77"/>
                  <a:pt x="8381" y="100"/>
                </a:cubicBezTo>
                <a:cubicBezTo>
                  <a:pt x="8372" y="121"/>
                  <a:pt x="8364" y="136"/>
                  <a:pt x="8357" y="144"/>
                </a:cubicBezTo>
                <a:cubicBezTo>
                  <a:pt x="8350" y="153"/>
                  <a:pt x="8339" y="160"/>
                  <a:pt x="8325" y="167"/>
                </a:cubicBezTo>
                <a:cubicBezTo>
                  <a:pt x="8349" y="174"/>
                  <a:pt x="8372" y="196"/>
                  <a:pt x="8396" y="234"/>
                </a:cubicBezTo>
                <a:lnTo>
                  <a:pt x="8457" y="336"/>
                </a:lnTo>
                <a:lnTo>
                  <a:pt x="8396" y="336"/>
                </a:lnTo>
                <a:lnTo>
                  <a:pt x="8335" y="234"/>
                </a:lnTo>
                <a:cubicBezTo>
                  <a:pt x="8323" y="214"/>
                  <a:pt x="8312" y="200"/>
                  <a:pt x="8303" y="194"/>
                </a:cubicBezTo>
                <a:cubicBezTo>
                  <a:pt x="8294" y="187"/>
                  <a:pt x="8283" y="184"/>
                  <a:pt x="8271" y="184"/>
                </a:cubicBezTo>
                <a:lnTo>
                  <a:pt x="8271" y="336"/>
                </a:lnTo>
                <a:lnTo>
                  <a:pt x="8215" y="336"/>
                </a:lnTo>
                <a:lnTo>
                  <a:pt x="8215" y="7"/>
                </a:lnTo>
                <a:close/>
                <a:moveTo>
                  <a:pt x="8723" y="295"/>
                </a:moveTo>
                <a:cubicBezTo>
                  <a:pt x="8702" y="313"/>
                  <a:pt x="8682" y="325"/>
                  <a:pt x="8663" y="332"/>
                </a:cubicBezTo>
                <a:cubicBezTo>
                  <a:pt x="8644" y="340"/>
                  <a:pt x="8623" y="343"/>
                  <a:pt x="8601" y="343"/>
                </a:cubicBezTo>
                <a:cubicBezTo>
                  <a:pt x="8565" y="343"/>
                  <a:pt x="8537" y="334"/>
                  <a:pt x="8518" y="317"/>
                </a:cubicBezTo>
                <a:cubicBezTo>
                  <a:pt x="8498" y="299"/>
                  <a:pt x="8488" y="277"/>
                  <a:pt x="8488" y="249"/>
                </a:cubicBezTo>
                <a:cubicBezTo>
                  <a:pt x="8488" y="233"/>
                  <a:pt x="8492" y="219"/>
                  <a:pt x="8499" y="205"/>
                </a:cubicBezTo>
                <a:cubicBezTo>
                  <a:pt x="8507" y="192"/>
                  <a:pt x="8516" y="181"/>
                  <a:pt x="8528" y="173"/>
                </a:cubicBezTo>
                <a:cubicBezTo>
                  <a:pt x="8540" y="165"/>
                  <a:pt x="8554" y="159"/>
                  <a:pt x="8568" y="155"/>
                </a:cubicBezTo>
                <a:cubicBezTo>
                  <a:pt x="8579" y="152"/>
                  <a:pt x="8596" y="149"/>
                  <a:pt x="8618" y="147"/>
                </a:cubicBezTo>
                <a:cubicBezTo>
                  <a:pt x="8663" y="141"/>
                  <a:pt x="8697" y="135"/>
                  <a:pt x="8718" y="127"/>
                </a:cubicBezTo>
                <a:cubicBezTo>
                  <a:pt x="8718" y="120"/>
                  <a:pt x="8718" y="115"/>
                  <a:pt x="8718" y="113"/>
                </a:cubicBezTo>
                <a:cubicBezTo>
                  <a:pt x="8718" y="90"/>
                  <a:pt x="8713" y="74"/>
                  <a:pt x="8702" y="65"/>
                </a:cubicBezTo>
                <a:cubicBezTo>
                  <a:pt x="8688" y="52"/>
                  <a:pt x="8667" y="46"/>
                  <a:pt x="8639" y="46"/>
                </a:cubicBezTo>
                <a:cubicBezTo>
                  <a:pt x="8612" y="46"/>
                  <a:pt x="8593" y="51"/>
                  <a:pt x="8580" y="60"/>
                </a:cubicBezTo>
                <a:cubicBezTo>
                  <a:pt x="8568" y="69"/>
                  <a:pt x="8559" y="85"/>
                  <a:pt x="8553" y="109"/>
                </a:cubicBezTo>
                <a:lnTo>
                  <a:pt x="8498" y="101"/>
                </a:lnTo>
                <a:cubicBezTo>
                  <a:pt x="8503" y="78"/>
                  <a:pt x="8511" y="59"/>
                  <a:pt x="8522" y="45"/>
                </a:cubicBezTo>
                <a:cubicBezTo>
                  <a:pt x="8534" y="30"/>
                  <a:pt x="8550" y="19"/>
                  <a:pt x="8572" y="11"/>
                </a:cubicBezTo>
                <a:cubicBezTo>
                  <a:pt x="8593" y="4"/>
                  <a:pt x="8619" y="0"/>
                  <a:pt x="8647" y="0"/>
                </a:cubicBezTo>
                <a:cubicBezTo>
                  <a:pt x="8675" y="0"/>
                  <a:pt x="8698" y="3"/>
                  <a:pt x="8716" y="10"/>
                </a:cubicBezTo>
                <a:cubicBezTo>
                  <a:pt x="8733" y="16"/>
                  <a:pt x="8746" y="25"/>
                  <a:pt x="8755" y="35"/>
                </a:cubicBezTo>
                <a:cubicBezTo>
                  <a:pt x="8763" y="45"/>
                  <a:pt x="8769" y="57"/>
                  <a:pt x="8772" y="73"/>
                </a:cubicBezTo>
                <a:cubicBezTo>
                  <a:pt x="8774" y="82"/>
                  <a:pt x="8775" y="99"/>
                  <a:pt x="8775" y="124"/>
                </a:cubicBezTo>
                <a:lnTo>
                  <a:pt x="8775" y="198"/>
                </a:lnTo>
                <a:cubicBezTo>
                  <a:pt x="8775" y="250"/>
                  <a:pt x="8776" y="283"/>
                  <a:pt x="8778" y="297"/>
                </a:cubicBezTo>
                <a:cubicBezTo>
                  <a:pt x="8780" y="310"/>
                  <a:pt x="8785" y="324"/>
                  <a:pt x="8792" y="336"/>
                </a:cubicBezTo>
                <a:lnTo>
                  <a:pt x="8733" y="336"/>
                </a:lnTo>
                <a:cubicBezTo>
                  <a:pt x="8728" y="325"/>
                  <a:pt x="8724" y="311"/>
                  <a:pt x="8723" y="295"/>
                </a:cubicBezTo>
                <a:close/>
                <a:moveTo>
                  <a:pt x="8718" y="171"/>
                </a:moveTo>
                <a:cubicBezTo>
                  <a:pt x="8698" y="179"/>
                  <a:pt x="8667" y="186"/>
                  <a:pt x="8627" y="192"/>
                </a:cubicBezTo>
                <a:cubicBezTo>
                  <a:pt x="8604" y="195"/>
                  <a:pt x="8587" y="199"/>
                  <a:pt x="8578" y="203"/>
                </a:cubicBezTo>
                <a:cubicBezTo>
                  <a:pt x="8568" y="207"/>
                  <a:pt x="8561" y="213"/>
                  <a:pt x="8556" y="221"/>
                </a:cubicBezTo>
                <a:cubicBezTo>
                  <a:pt x="8551" y="229"/>
                  <a:pt x="8548" y="238"/>
                  <a:pt x="8548" y="248"/>
                </a:cubicBezTo>
                <a:cubicBezTo>
                  <a:pt x="8548" y="262"/>
                  <a:pt x="8554" y="275"/>
                  <a:pt x="8565" y="285"/>
                </a:cubicBezTo>
                <a:cubicBezTo>
                  <a:pt x="8576" y="294"/>
                  <a:pt x="8593" y="299"/>
                  <a:pt x="8615" y="299"/>
                </a:cubicBezTo>
                <a:cubicBezTo>
                  <a:pt x="8636" y="299"/>
                  <a:pt x="8655" y="295"/>
                  <a:pt x="8672" y="285"/>
                </a:cubicBezTo>
                <a:cubicBezTo>
                  <a:pt x="8689" y="276"/>
                  <a:pt x="8701" y="263"/>
                  <a:pt x="8709" y="247"/>
                </a:cubicBezTo>
                <a:cubicBezTo>
                  <a:pt x="8715" y="234"/>
                  <a:pt x="8718" y="216"/>
                  <a:pt x="8718" y="192"/>
                </a:cubicBezTo>
                <a:lnTo>
                  <a:pt x="8718" y="171"/>
                </a:lnTo>
                <a:close/>
                <a:moveTo>
                  <a:pt x="9120" y="7"/>
                </a:moveTo>
                <a:lnTo>
                  <a:pt x="9120" y="336"/>
                </a:lnTo>
                <a:lnTo>
                  <a:pt x="9064" y="336"/>
                </a:lnTo>
                <a:lnTo>
                  <a:pt x="9064" y="208"/>
                </a:lnTo>
                <a:lnTo>
                  <a:pt x="9032" y="208"/>
                </a:lnTo>
                <a:cubicBezTo>
                  <a:pt x="9013" y="208"/>
                  <a:pt x="8998" y="211"/>
                  <a:pt x="8988" y="216"/>
                </a:cubicBezTo>
                <a:cubicBezTo>
                  <a:pt x="8979" y="221"/>
                  <a:pt x="8965" y="237"/>
                  <a:pt x="8946" y="265"/>
                </a:cubicBezTo>
                <a:lnTo>
                  <a:pt x="8897" y="336"/>
                </a:lnTo>
                <a:lnTo>
                  <a:pt x="8828" y="336"/>
                </a:lnTo>
                <a:lnTo>
                  <a:pt x="8888" y="248"/>
                </a:lnTo>
                <a:cubicBezTo>
                  <a:pt x="8907" y="221"/>
                  <a:pt x="8925" y="205"/>
                  <a:pt x="8943" y="202"/>
                </a:cubicBezTo>
                <a:cubicBezTo>
                  <a:pt x="8912" y="198"/>
                  <a:pt x="8888" y="186"/>
                  <a:pt x="8872" y="167"/>
                </a:cubicBezTo>
                <a:cubicBezTo>
                  <a:pt x="8857" y="149"/>
                  <a:pt x="8849" y="127"/>
                  <a:pt x="8849" y="103"/>
                </a:cubicBezTo>
                <a:cubicBezTo>
                  <a:pt x="8849" y="74"/>
                  <a:pt x="8859" y="51"/>
                  <a:pt x="8879" y="34"/>
                </a:cubicBezTo>
                <a:cubicBezTo>
                  <a:pt x="8900" y="16"/>
                  <a:pt x="8929" y="7"/>
                  <a:pt x="8967" y="7"/>
                </a:cubicBezTo>
                <a:lnTo>
                  <a:pt x="9120" y="7"/>
                </a:lnTo>
                <a:close/>
                <a:moveTo>
                  <a:pt x="9064" y="53"/>
                </a:moveTo>
                <a:lnTo>
                  <a:pt x="8985" y="53"/>
                </a:lnTo>
                <a:cubicBezTo>
                  <a:pt x="8952" y="53"/>
                  <a:pt x="8930" y="58"/>
                  <a:pt x="8921" y="69"/>
                </a:cubicBezTo>
                <a:cubicBezTo>
                  <a:pt x="8911" y="79"/>
                  <a:pt x="8906" y="91"/>
                  <a:pt x="8906" y="105"/>
                </a:cubicBezTo>
                <a:cubicBezTo>
                  <a:pt x="8906" y="125"/>
                  <a:pt x="8913" y="139"/>
                  <a:pt x="8928" y="148"/>
                </a:cubicBezTo>
                <a:cubicBezTo>
                  <a:pt x="8942" y="158"/>
                  <a:pt x="8967" y="162"/>
                  <a:pt x="9003" y="162"/>
                </a:cubicBezTo>
                <a:lnTo>
                  <a:pt x="9064" y="162"/>
                </a:lnTo>
                <a:lnTo>
                  <a:pt x="9064" y="53"/>
                </a:lnTo>
                <a:close/>
                <a:moveTo>
                  <a:pt x="9381" y="7"/>
                </a:moveTo>
                <a:lnTo>
                  <a:pt x="9641" y="7"/>
                </a:lnTo>
                <a:lnTo>
                  <a:pt x="9641" y="336"/>
                </a:lnTo>
                <a:lnTo>
                  <a:pt x="9585" y="336"/>
                </a:lnTo>
                <a:lnTo>
                  <a:pt x="9585" y="53"/>
                </a:lnTo>
                <a:lnTo>
                  <a:pt x="9437" y="53"/>
                </a:lnTo>
                <a:lnTo>
                  <a:pt x="9437" y="336"/>
                </a:lnTo>
                <a:lnTo>
                  <a:pt x="9381" y="336"/>
                </a:lnTo>
                <a:lnTo>
                  <a:pt x="9381" y="7"/>
                </a:lnTo>
                <a:close/>
                <a:moveTo>
                  <a:pt x="9704" y="172"/>
                </a:moveTo>
                <a:cubicBezTo>
                  <a:pt x="9704" y="111"/>
                  <a:pt x="9721" y="66"/>
                  <a:pt x="9755" y="36"/>
                </a:cubicBezTo>
                <a:cubicBezTo>
                  <a:pt x="9783" y="12"/>
                  <a:pt x="9818" y="0"/>
                  <a:pt x="9858" y="0"/>
                </a:cubicBezTo>
                <a:cubicBezTo>
                  <a:pt x="9903" y="0"/>
                  <a:pt x="9941" y="15"/>
                  <a:pt x="9969" y="44"/>
                </a:cubicBezTo>
                <a:cubicBezTo>
                  <a:pt x="9998" y="74"/>
                  <a:pt x="10012" y="115"/>
                  <a:pt x="10012" y="167"/>
                </a:cubicBezTo>
                <a:cubicBezTo>
                  <a:pt x="10012" y="209"/>
                  <a:pt x="10006" y="242"/>
                  <a:pt x="9993" y="267"/>
                </a:cubicBezTo>
                <a:cubicBezTo>
                  <a:pt x="9981" y="291"/>
                  <a:pt x="9962" y="310"/>
                  <a:pt x="9938" y="323"/>
                </a:cubicBezTo>
                <a:cubicBezTo>
                  <a:pt x="9914" y="337"/>
                  <a:pt x="9887" y="343"/>
                  <a:pt x="9858" y="343"/>
                </a:cubicBezTo>
                <a:cubicBezTo>
                  <a:pt x="9812" y="343"/>
                  <a:pt x="9775" y="329"/>
                  <a:pt x="9746" y="299"/>
                </a:cubicBezTo>
                <a:cubicBezTo>
                  <a:pt x="9718" y="270"/>
                  <a:pt x="9704" y="227"/>
                  <a:pt x="9704" y="172"/>
                </a:cubicBezTo>
                <a:close/>
                <a:moveTo>
                  <a:pt x="9761" y="172"/>
                </a:moveTo>
                <a:cubicBezTo>
                  <a:pt x="9761" y="214"/>
                  <a:pt x="9770" y="245"/>
                  <a:pt x="9789" y="266"/>
                </a:cubicBezTo>
                <a:cubicBezTo>
                  <a:pt x="9807" y="287"/>
                  <a:pt x="9830" y="298"/>
                  <a:pt x="9858" y="298"/>
                </a:cubicBezTo>
                <a:cubicBezTo>
                  <a:pt x="9886" y="298"/>
                  <a:pt x="9909" y="287"/>
                  <a:pt x="9928" y="266"/>
                </a:cubicBezTo>
                <a:cubicBezTo>
                  <a:pt x="9946" y="245"/>
                  <a:pt x="9955" y="213"/>
                  <a:pt x="9955" y="170"/>
                </a:cubicBezTo>
                <a:cubicBezTo>
                  <a:pt x="9955" y="129"/>
                  <a:pt x="9946" y="98"/>
                  <a:pt x="9927" y="78"/>
                </a:cubicBezTo>
                <a:cubicBezTo>
                  <a:pt x="9909" y="57"/>
                  <a:pt x="9886" y="46"/>
                  <a:pt x="9858" y="46"/>
                </a:cubicBezTo>
                <a:cubicBezTo>
                  <a:pt x="9830" y="46"/>
                  <a:pt x="9807" y="56"/>
                  <a:pt x="9789" y="77"/>
                </a:cubicBezTo>
                <a:cubicBezTo>
                  <a:pt x="9770" y="98"/>
                  <a:pt x="9761" y="130"/>
                  <a:pt x="9761" y="172"/>
                </a:cubicBezTo>
                <a:close/>
                <a:moveTo>
                  <a:pt x="10108" y="7"/>
                </a:moveTo>
                <a:lnTo>
                  <a:pt x="10338" y="7"/>
                </a:lnTo>
                <a:lnTo>
                  <a:pt x="10338" y="291"/>
                </a:lnTo>
                <a:lnTo>
                  <a:pt x="10373" y="291"/>
                </a:lnTo>
                <a:lnTo>
                  <a:pt x="10373" y="430"/>
                </a:lnTo>
                <a:lnTo>
                  <a:pt x="10327" y="430"/>
                </a:lnTo>
                <a:lnTo>
                  <a:pt x="10327" y="336"/>
                </a:lnTo>
                <a:lnTo>
                  <a:pt x="10068" y="336"/>
                </a:lnTo>
                <a:lnTo>
                  <a:pt x="10068" y="430"/>
                </a:lnTo>
                <a:lnTo>
                  <a:pt x="10022" y="430"/>
                </a:lnTo>
                <a:lnTo>
                  <a:pt x="10022" y="291"/>
                </a:lnTo>
                <a:lnTo>
                  <a:pt x="10051" y="291"/>
                </a:lnTo>
                <a:cubicBezTo>
                  <a:pt x="10091" y="237"/>
                  <a:pt x="10109" y="143"/>
                  <a:pt x="10108" y="7"/>
                </a:cubicBezTo>
                <a:close/>
                <a:moveTo>
                  <a:pt x="10154" y="53"/>
                </a:moveTo>
                <a:cubicBezTo>
                  <a:pt x="10150" y="160"/>
                  <a:pt x="10133" y="239"/>
                  <a:pt x="10105" y="291"/>
                </a:cubicBezTo>
                <a:lnTo>
                  <a:pt x="10282" y="291"/>
                </a:lnTo>
                <a:lnTo>
                  <a:pt x="10282" y="53"/>
                </a:lnTo>
                <a:lnTo>
                  <a:pt x="10154" y="53"/>
                </a:lnTo>
                <a:close/>
                <a:moveTo>
                  <a:pt x="10478" y="7"/>
                </a:moveTo>
                <a:lnTo>
                  <a:pt x="10708" y="7"/>
                </a:lnTo>
                <a:lnTo>
                  <a:pt x="10708" y="291"/>
                </a:lnTo>
                <a:lnTo>
                  <a:pt x="10744" y="291"/>
                </a:lnTo>
                <a:lnTo>
                  <a:pt x="10744" y="430"/>
                </a:lnTo>
                <a:lnTo>
                  <a:pt x="10698" y="430"/>
                </a:lnTo>
                <a:lnTo>
                  <a:pt x="10698" y="336"/>
                </a:lnTo>
                <a:lnTo>
                  <a:pt x="10438" y="336"/>
                </a:lnTo>
                <a:lnTo>
                  <a:pt x="10438" y="430"/>
                </a:lnTo>
                <a:lnTo>
                  <a:pt x="10393" y="430"/>
                </a:lnTo>
                <a:lnTo>
                  <a:pt x="10393" y="291"/>
                </a:lnTo>
                <a:lnTo>
                  <a:pt x="10422" y="291"/>
                </a:lnTo>
                <a:cubicBezTo>
                  <a:pt x="10461" y="237"/>
                  <a:pt x="10480" y="143"/>
                  <a:pt x="10478" y="7"/>
                </a:cubicBezTo>
                <a:close/>
                <a:moveTo>
                  <a:pt x="10525" y="53"/>
                </a:moveTo>
                <a:cubicBezTo>
                  <a:pt x="10520" y="160"/>
                  <a:pt x="10504" y="239"/>
                  <a:pt x="10475" y="291"/>
                </a:cubicBezTo>
                <a:lnTo>
                  <a:pt x="10652" y="291"/>
                </a:lnTo>
                <a:lnTo>
                  <a:pt x="10652" y="53"/>
                </a:lnTo>
                <a:lnTo>
                  <a:pt x="10525" y="53"/>
                </a:lnTo>
                <a:close/>
                <a:moveTo>
                  <a:pt x="11030" y="230"/>
                </a:moveTo>
                <a:lnTo>
                  <a:pt x="11088" y="237"/>
                </a:lnTo>
                <a:cubicBezTo>
                  <a:pt x="11079" y="271"/>
                  <a:pt x="11062" y="297"/>
                  <a:pt x="11037" y="315"/>
                </a:cubicBezTo>
                <a:cubicBezTo>
                  <a:pt x="11013" y="334"/>
                  <a:pt x="10981" y="343"/>
                  <a:pt x="10943" y="343"/>
                </a:cubicBezTo>
                <a:cubicBezTo>
                  <a:pt x="10895" y="343"/>
                  <a:pt x="10857" y="328"/>
                  <a:pt x="10829" y="299"/>
                </a:cubicBezTo>
                <a:cubicBezTo>
                  <a:pt x="10801" y="269"/>
                  <a:pt x="10787" y="228"/>
                  <a:pt x="10787" y="174"/>
                </a:cubicBezTo>
                <a:cubicBezTo>
                  <a:pt x="10787" y="119"/>
                  <a:pt x="10801" y="76"/>
                  <a:pt x="10829" y="46"/>
                </a:cubicBezTo>
                <a:cubicBezTo>
                  <a:pt x="10858" y="15"/>
                  <a:pt x="10895" y="0"/>
                  <a:pt x="10940" y="0"/>
                </a:cubicBezTo>
                <a:cubicBezTo>
                  <a:pt x="10984" y="0"/>
                  <a:pt x="11020" y="15"/>
                  <a:pt x="11048" y="45"/>
                </a:cubicBezTo>
                <a:cubicBezTo>
                  <a:pt x="11075" y="75"/>
                  <a:pt x="11089" y="117"/>
                  <a:pt x="11089" y="171"/>
                </a:cubicBezTo>
                <a:cubicBezTo>
                  <a:pt x="11089" y="174"/>
                  <a:pt x="11089" y="179"/>
                  <a:pt x="11089" y="186"/>
                </a:cubicBezTo>
                <a:lnTo>
                  <a:pt x="10844" y="186"/>
                </a:lnTo>
                <a:cubicBezTo>
                  <a:pt x="10846" y="222"/>
                  <a:pt x="10856" y="250"/>
                  <a:pt x="10874" y="269"/>
                </a:cubicBezTo>
                <a:cubicBezTo>
                  <a:pt x="10893" y="288"/>
                  <a:pt x="10916" y="298"/>
                  <a:pt x="10943" y="298"/>
                </a:cubicBezTo>
                <a:cubicBezTo>
                  <a:pt x="10963" y="298"/>
                  <a:pt x="10981" y="292"/>
                  <a:pt x="10995" y="281"/>
                </a:cubicBezTo>
                <a:cubicBezTo>
                  <a:pt x="11010" y="271"/>
                  <a:pt x="11021" y="253"/>
                  <a:pt x="11030" y="230"/>
                </a:cubicBezTo>
                <a:close/>
                <a:moveTo>
                  <a:pt x="10847" y="140"/>
                </a:moveTo>
                <a:lnTo>
                  <a:pt x="11030" y="140"/>
                </a:lnTo>
                <a:cubicBezTo>
                  <a:pt x="11028" y="112"/>
                  <a:pt x="11021" y="92"/>
                  <a:pt x="11009" y="78"/>
                </a:cubicBezTo>
                <a:cubicBezTo>
                  <a:pt x="10992" y="56"/>
                  <a:pt x="10969" y="45"/>
                  <a:pt x="10940" y="45"/>
                </a:cubicBezTo>
                <a:cubicBezTo>
                  <a:pt x="10915" y="45"/>
                  <a:pt x="10893" y="54"/>
                  <a:pt x="10876" y="71"/>
                </a:cubicBezTo>
                <a:cubicBezTo>
                  <a:pt x="10858" y="88"/>
                  <a:pt x="10849" y="111"/>
                  <a:pt x="10847" y="140"/>
                </a:cubicBezTo>
                <a:close/>
                <a:moveTo>
                  <a:pt x="11158" y="463"/>
                </a:moveTo>
                <a:lnTo>
                  <a:pt x="11158" y="7"/>
                </a:lnTo>
                <a:lnTo>
                  <a:pt x="11209" y="7"/>
                </a:lnTo>
                <a:lnTo>
                  <a:pt x="11209" y="50"/>
                </a:lnTo>
                <a:cubicBezTo>
                  <a:pt x="11221" y="33"/>
                  <a:pt x="11234" y="21"/>
                  <a:pt x="11250" y="12"/>
                </a:cubicBezTo>
                <a:cubicBezTo>
                  <a:pt x="11265" y="4"/>
                  <a:pt x="11283" y="0"/>
                  <a:pt x="11304" y="0"/>
                </a:cubicBezTo>
                <a:cubicBezTo>
                  <a:pt x="11333" y="0"/>
                  <a:pt x="11357" y="7"/>
                  <a:pt x="11379" y="21"/>
                </a:cubicBezTo>
                <a:cubicBezTo>
                  <a:pt x="11400" y="36"/>
                  <a:pt x="11416" y="56"/>
                  <a:pt x="11427" y="83"/>
                </a:cubicBezTo>
                <a:cubicBezTo>
                  <a:pt x="11438" y="109"/>
                  <a:pt x="11444" y="138"/>
                  <a:pt x="11444" y="169"/>
                </a:cubicBezTo>
                <a:cubicBezTo>
                  <a:pt x="11444" y="203"/>
                  <a:pt x="11438" y="233"/>
                  <a:pt x="11426" y="260"/>
                </a:cubicBezTo>
                <a:cubicBezTo>
                  <a:pt x="11414" y="287"/>
                  <a:pt x="11396" y="307"/>
                  <a:pt x="11373" y="322"/>
                </a:cubicBezTo>
                <a:cubicBezTo>
                  <a:pt x="11350" y="336"/>
                  <a:pt x="11326" y="343"/>
                  <a:pt x="11300" y="343"/>
                </a:cubicBezTo>
                <a:cubicBezTo>
                  <a:pt x="11282" y="343"/>
                  <a:pt x="11265" y="339"/>
                  <a:pt x="11250" y="332"/>
                </a:cubicBezTo>
                <a:cubicBezTo>
                  <a:pt x="11236" y="324"/>
                  <a:pt x="11224" y="314"/>
                  <a:pt x="11214" y="302"/>
                </a:cubicBezTo>
                <a:lnTo>
                  <a:pt x="11214" y="463"/>
                </a:lnTo>
                <a:lnTo>
                  <a:pt x="11158" y="463"/>
                </a:lnTo>
                <a:close/>
                <a:moveTo>
                  <a:pt x="11209" y="174"/>
                </a:moveTo>
                <a:cubicBezTo>
                  <a:pt x="11209" y="216"/>
                  <a:pt x="11217" y="247"/>
                  <a:pt x="11235" y="267"/>
                </a:cubicBezTo>
                <a:cubicBezTo>
                  <a:pt x="11252" y="287"/>
                  <a:pt x="11272" y="298"/>
                  <a:pt x="11297" y="298"/>
                </a:cubicBezTo>
                <a:cubicBezTo>
                  <a:pt x="11322" y="298"/>
                  <a:pt x="11343" y="287"/>
                  <a:pt x="11360" y="266"/>
                </a:cubicBezTo>
                <a:cubicBezTo>
                  <a:pt x="11378" y="245"/>
                  <a:pt x="11387" y="213"/>
                  <a:pt x="11387" y="169"/>
                </a:cubicBezTo>
                <a:cubicBezTo>
                  <a:pt x="11387" y="127"/>
                  <a:pt x="11378" y="96"/>
                  <a:pt x="11361" y="75"/>
                </a:cubicBezTo>
                <a:cubicBezTo>
                  <a:pt x="11344" y="54"/>
                  <a:pt x="11323" y="44"/>
                  <a:pt x="11299" y="44"/>
                </a:cubicBezTo>
                <a:cubicBezTo>
                  <a:pt x="11275" y="44"/>
                  <a:pt x="11255" y="55"/>
                  <a:pt x="11236" y="77"/>
                </a:cubicBezTo>
                <a:cubicBezTo>
                  <a:pt x="11218" y="99"/>
                  <a:pt x="11209" y="131"/>
                  <a:pt x="11209" y="174"/>
                </a:cubicBezTo>
                <a:close/>
                <a:moveTo>
                  <a:pt x="11711" y="7"/>
                </a:moveTo>
                <a:lnTo>
                  <a:pt x="11711" y="149"/>
                </a:lnTo>
                <a:cubicBezTo>
                  <a:pt x="11729" y="149"/>
                  <a:pt x="11741" y="146"/>
                  <a:pt x="11749" y="139"/>
                </a:cubicBezTo>
                <a:cubicBezTo>
                  <a:pt x="11756" y="132"/>
                  <a:pt x="11766" y="112"/>
                  <a:pt x="11780" y="79"/>
                </a:cubicBezTo>
                <a:cubicBezTo>
                  <a:pt x="11793" y="48"/>
                  <a:pt x="11804" y="28"/>
                  <a:pt x="11815" y="19"/>
                </a:cubicBezTo>
                <a:cubicBezTo>
                  <a:pt x="11825" y="11"/>
                  <a:pt x="11841" y="7"/>
                  <a:pt x="11863" y="7"/>
                </a:cubicBezTo>
                <a:lnTo>
                  <a:pt x="11883" y="7"/>
                </a:lnTo>
                <a:lnTo>
                  <a:pt x="11883" y="53"/>
                </a:lnTo>
                <a:lnTo>
                  <a:pt x="11868" y="52"/>
                </a:lnTo>
                <a:cubicBezTo>
                  <a:pt x="11853" y="52"/>
                  <a:pt x="11844" y="55"/>
                  <a:pt x="11840" y="59"/>
                </a:cubicBezTo>
                <a:cubicBezTo>
                  <a:pt x="11835" y="64"/>
                  <a:pt x="11829" y="77"/>
                  <a:pt x="11820" y="100"/>
                </a:cubicBezTo>
                <a:cubicBezTo>
                  <a:pt x="11812" y="121"/>
                  <a:pt x="11804" y="136"/>
                  <a:pt x="11797" y="144"/>
                </a:cubicBezTo>
                <a:cubicBezTo>
                  <a:pt x="11790" y="153"/>
                  <a:pt x="11779" y="160"/>
                  <a:pt x="11764" y="167"/>
                </a:cubicBezTo>
                <a:cubicBezTo>
                  <a:pt x="11788" y="174"/>
                  <a:pt x="11812" y="196"/>
                  <a:pt x="11835" y="234"/>
                </a:cubicBezTo>
                <a:lnTo>
                  <a:pt x="11896" y="336"/>
                </a:lnTo>
                <a:lnTo>
                  <a:pt x="11835" y="336"/>
                </a:lnTo>
                <a:lnTo>
                  <a:pt x="11775" y="234"/>
                </a:lnTo>
                <a:cubicBezTo>
                  <a:pt x="11763" y="214"/>
                  <a:pt x="11752" y="200"/>
                  <a:pt x="11743" y="194"/>
                </a:cubicBezTo>
                <a:cubicBezTo>
                  <a:pt x="11734" y="187"/>
                  <a:pt x="11723" y="184"/>
                  <a:pt x="11711" y="184"/>
                </a:cubicBezTo>
                <a:lnTo>
                  <a:pt x="11711" y="336"/>
                </a:lnTo>
                <a:lnTo>
                  <a:pt x="11654" y="336"/>
                </a:lnTo>
                <a:lnTo>
                  <a:pt x="11654" y="184"/>
                </a:lnTo>
                <a:cubicBezTo>
                  <a:pt x="11641" y="184"/>
                  <a:pt x="11630" y="187"/>
                  <a:pt x="11621" y="193"/>
                </a:cubicBezTo>
                <a:cubicBezTo>
                  <a:pt x="11612" y="200"/>
                  <a:pt x="11602" y="213"/>
                  <a:pt x="11590" y="234"/>
                </a:cubicBezTo>
                <a:lnTo>
                  <a:pt x="11529" y="336"/>
                </a:lnTo>
                <a:lnTo>
                  <a:pt x="11468" y="336"/>
                </a:lnTo>
                <a:lnTo>
                  <a:pt x="11529" y="234"/>
                </a:lnTo>
                <a:cubicBezTo>
                  <a:pt x="11552" y="196"/>
                  <a:pt x="11576" y="174"/>
                  <a:pt x="11600" y="167"/>
                </a:cubicBezTo>
                <a:cubicBezTo>
                  <a:pt x="11584" y="159"/>
                  <a:pt x="11572" y="151"/>
                  <a:pt x="11565" y="142"/>
                </a:cubicBezTo>
                <a:cubicBezTo>
                  <a:pt x="11559" y="133"/>
                  <a:pt x="11549" y="112"/>
                  <a:pt x="11536" y="78"/>
                </a:cubicBezTo>
                <a:cubicBezTo>
                  <a:pt x="11531" y="66"/>
                  <a:pt x="11526" y="59"/>
                  <a:pt x="11521" y="57"/>
                </a:cubicBezTo>
                <a:cubicBezTo>
                  <a:pt x="11516" y="54"/>
                  <a:pt x="11508" y="53"/>
                  <a:pt x="11497" y="53"/>
                </a:cubicBezTo>
                <a:cubicBezTo>
                  <a:pt x="11495" y="53"/>
                  <a:pt x="11489" y="53"/>
                  <a:pt x="11481" y="53"/>
                </a:cubicBezTo>
                <a:lnTo>
                  <a:pt x="11481" y="7"/>
                </a:lnTo>
                <a:lnTo>
                  <a:pt x="11489" y="7"/>
                </a:lnTo>
                <a:cubicBezTo>
                  <a:pt x="11510" y="7"/>
                  <a:pt x="11525" y="8"/>
                  <a:pt x="11534" y="11"/>
                </a:cubicBezTo>
                <a:cubicBezTo>
                  <a:pt x="11543" y="13"/>
                  <a:pt x="11551" y="19"/>
                  <a:pt x="11558" y="27"/>
                </a:cubicBezTo>
                <a:cubicBezTo>
                  <a:pt x="11565" y="35"/>
                  <a:pt x="11574" y="53"/>
                  <a:pt x="11585" y="79"/>
                </a:cubicBezTo>
                <a:cubicBezTo>
                  <a:pt x="11598" y="112"/>
                  <a:pt x="11608" y="132"/>
                  <a:pt x="11616" y="138"/>
                </a:cubicBezTo>
                <a:cubicBezTo>
                  <a:pt x="11623" y="145"/>
                  <a:pt x="11635" y="149"/>
                  <a:pt x="11654" y="149"/>
                </a:cubicBezTo>
                <a:lnTo>
                  <a:pt x="11654" y="7"/>
                </a:lnTo>
                <a:lnTo>
                  <a:pt x="11711" y="7"/>
                </a:lnTo>
                <a:close/>
                <a:moveTo>
                  <a:pt x="11935" y="7"/>
                </a:moveTo>
                <a:lnTo>
                  <a:pt x="11991" y="7"/>
                </a:lnTo>
                <a:lnTo>
                  <a:pt x="11991" y="149"/>
                </a:lnTo>
                <a:cubicBezTo>
                  <a:pt x="12009" y="149"/>
                  <a:pt x="12022" y="146"/>
                  <a:pt x="12029" y="139"/>
                </a:cubicBezTo>
                <a:cubicBezTo>
                  <a:pt x="12036" y="132"/>
                  <a:pt x="12046" y="112"/>
                  <a:pt x="12060" y="79"/>
                </a:cubicBezTo>
                <a:cubicBezTo>
                  <a:pt x="12071" y="53"/>
                  <a:pt x="12080" y="36"/>
                  <a:pt x="12087" y="28"/>
                </a:cubicBezTo>
                <a:cubicBezTo>
                  <a:pt x="12094" y="20"/>
                  <a:pt x="12102" y="14"/>
                  <a:pt x="12111" y="11"/>
                </a:cubicBezTo>
                <a:cubicBezTo>
                  <a:pt x="12120" y="8"/>
                  <a:pt x="12134" y="7"/>
                  <a:pt x="12153" y="7"/>
                </a:cubicBezTo>
                <a:lnTo>
                  <a:pt x="12165" y="7"/>
                </a:lnTo>
                <a:lnTo>
                  <a:pt x="12165" y="53"/>
                </a:lnTo>
                <a:lnTo>
                  <a:pt x="12149" y="52"/>
                </a:lnTo>
                <a:cubicBezTo>
                  <a:pt x="12134" y="52"/>
                  <a:pt x="12125" y="55"/>
                  <a:pt x="12121" y="59"/>
                </a:cubicBezTo>
                <a:cubicBezTo>
                  <a:pt x="12117" y="64"/>
                  <a:pt x="12110" y="77"/>
                  <a:pt x="12101" y="100"/>
                </a:cubicBezTo>
                <a:cubicBezTo>
                  <a:pt x="12093" y="121"/>
                  <a:pt x="12085" y="136"/>
                  <a:pt x="12078" y="144"/>
                </a:cubicBezTo>
                <a:cubicBezTo>
                  <a:pt x="12071" y="153"/>
                  <a:pt x="12060" y="160"/>
                  <a:pt x="12045" y="167"/>
                </a:cubicBezTo>
                <a:cubicBezTo>
                  <a:pt x="12069" y="174"/>
                  <a:pt x="12093" y="196"/>
                  <a:pt x="12116" y="234"/>
                </a:cubicBezTo>
                <a:lnTo>
                  <a:pt x="12177" y="336"/>
                </a:lnTo>
                <a:lnTo>
                  <a:pt x="12116" y="336"/>
                </a:lnTo>
                <a:lnTo>
                  <a:pt x="12056" y="234"/>
                </a:lnTo>
                <a:cubicBezTo>
                  <a:pt x="12043" y="214"/>
                  <a:pt x="12033" y="200"/>
                  <a:pt x="12024" y="194"/>
                </a:cubicBezTo>
                <a:cubicBezTo>
                  <a:pt x="12015" y="187"/>
                  <a:pt x="12004" y="184"/>
                  <a:pt x="11991" y="184"/>
                </a:cubicBezTo>
                <a:lnTo>
                  <a:pt x="11991" y="336"/>
                </a:lnTo>
                <a:lnTo>
                  <a:pt x="11935" y="336"/>
                </a:lnTo>
                <a:lnTo>
                  <a:pt x="11935" y="7"/>
                </a:lnTo>
                <a:close/>
                <a:moveTo>
                  <a:pt x="12443" y="295"/>
                </a:moveTo>
                <a:cubicBezTo>
                  <a:pt x="12422" y="313"/>
                  <a:pt x="12402" y="325"/>
                  <a:pt x="12383" y="332"/>
                </a:cubicBezTo>
                <a:cubicBezTo>
                  <a:pt x="12364" y="340"/>
                  <a:pt x="12344" y="343"/>
                  <a:pt x="12322" y="343"/>
                </a:cubicBezTo>
                <a:cubicBezTo>
                  <a:pt x="12285" y="343"/>
                  <a:pt x="12258" y="334"/>
                  <a:pt x="12238" y="317"/>
                </a:cubicBezTo>
                <a:cubicBezTo>
                  <a:pt x="12219" y="299"/>
                  <a:pt x="12209" y="277"/>
                  <a:pt x="12209" y="249"/>
                </a:cubicBezTo>
                <a:cubicBezTo>
                  <a:pt x="12209" y="233"/>
                  <a:pt x="12213" y="219"/>
                  <a:pt x="12220" y="205"/>
                </a:cubicBezTo>
                <a:cubicBezTo>
                  <a:pt x="12227" y="192"/>
                  <a:pt x="12237" y="181"/>
                  <a:pt x="12249" y="173"/>
                </a:cubicBezTo>
                <a:cubicBezTo>
                  <a:pt x="12261" y="165"/>
                  <a:pt x="12274" y="159"/>
                  <a:pt x="12289" y="155"/>
                </a:cubicBezTo>
                <a:cubicBezTo>
                  <a:pt x="12300" y="152"/>
                  <a:pt x="12317" y="149"/>
                  <a:pt x="12339" y="147"/>
                </a:cubicBezTo>
                <a:cubicBezTo>
                  <a:pt x="12384" y="141"/>
                  <a:pt x="12417" y="135"/>
                  <a:pt x="12438" y="127"/>
                </a:cubicBezTo>
                <a:cubicBezTo>
                  <a:pt x="12439" y="120"/>
                  <a:pt x="12439" y="115"/>
                  <a:pt x="12439" y="113"/>
                </a:cubicBezTo>
                <a:cubicBezTo>
                  <a:pt x="12439" y="90"/>
                  <a:pt x="12433" y="74"/>
                  <a:pt x="12423" y="65"/>
                </a:cubicBezTo>
                <a:cubicBezTo>
                  <a:pt x="12409" y="52"/>
                  <a:pt x="12387" y="46"/>
                  <a:pt x="12359" y="46"/>
                </a:cubicBezTo>
                <a:cubicBezTo>
                  <a:pt x="12333" y="46"/>
                  <a:pt x="12313" y="51"/>
                  <a:pt x="12301" y="60"/>
                </a:cubicBezTo>
                <a:cubicBezTo>
                  <a:pt x="12288" y="69"/>
                  <a:pt x="12279" y="85"/>
                  <a:pt x="12273" y="109"/>
                </a:cubicBezTo>
                <a:lnTo>
                  <a:pt x="12218" y="101"/>
                </a:lnTo>
                <a:cubicBezTo>
                  <a:pt x="12223" y="78"/>
                  <a:pt x="12231" y="59"/>
                  <a:pt x="12243" y="45"/>
                </a:cubicBezTo>
                <a:cubicBezTo>
                  <a:pt x="12254" y="30"/>
                  <a:pt x="12271" y="19"/>
                  <a:pt x="12292" y="11"/>
                </a:cubicBezTo>
                <a:cubicBezTo>
                  <a:pt x="12314" y="4"/>
                  <a:pt x="12339" y="0"/>
                  <a:pt x="12367" y="0"/>
                </a:cubicBezTo>
                <a:cubicBezTo>
                  <a:pt x="12396" y="0"/>
                  <a:pt x="12419" y="3"/>
                  <a:pt x="12436" y="10"/>
                </a:cubicBezTo>
                <a:cubicBezTo>
                  <a:pt x="12454" y="16"/>
                  <a:pt x="12467" y="25"/>
                  <a:pt x="12475" y="35"/>
                </a:cubicBezTo>
                <a:cubicBezTo>
                  <a:pt x="12483" y="45"/>
                  <a:pt x="12489" y="57"/>
                  <a:pt x="12492" y="73"/>
                </a:cubicBezTo>
                <a:cubicBezTo>
                  <a:pt x="12494" y="82"/>
                  <a:pt x="12495" y="99"/>
                  <a:pt x="12495" y="124"/>
                </a:cubicBezTo>
                <a:lnTo>
                  <a:pt x="12495" y="198"/>
                </a:lnTo>
                <a:cubicBezTo>
                  <a:pt x="12495" y="250"/>
                  <a:pt x="12496" y="283"/>
                  <a:pt x="12499" y="297"/>
                </a:cubicBezTo>
                <a:cubicBezTo>
                  <a:pt x="12501" y="310"/>
                  <a:pt x="12506" y="324"/>
                  <a:pt x="12512" y="336"/>
                </a:cubicBezTo>
                <a:lnTo>
                  <a:pt x="12454" y="336"/>
                </a:lnTo>
                <a:cubicBezTo>
                  <a:pt x="12448" y="325"/>
                  <a:pt x="12445" y="311"/>
                  <a:pt x="12443" y="295"/>
                </a:cubicBezTo>
                <a:close/>
                <a:moveTo>
                  <a:pt x="12439" y="171"/>
                </a:moveTo>
                <a:cubicBezTo>
                  <a:pt x="12418" y="179"/>
                  <a:pt x="12388" y="186"/>
                  <a:pt x="12347" y="192"/>
                </a:cubicBezTo>
                <a:cubicBezTo>
                  <a:pt x="12324" y="195"/>
                  <a:pt x="12308" y="199"/>
                  <a:pt x="12298" y="203"/>
                </a:cubicBezTo>
                <a:cubicBezTo>
                  <a:pt x="12289" y="207"/>
                  <a:pt x="12282" y="213"/>
                  <a:pt x="12276" y="221"/>
                </a:cubicBezTo>
                <a:cubicBezTo>
                  <a:pt x="12271" y="229"/>
                  <a:pt x="12269" y="238"/>
                  <a:pt x="12269" y="248"/>
                </a:cubicBezTo>
                <a:cubicBezTo>
                  <a:pt x="12269" y="262"/>
                  <a:pt x="12274" y="275"/>
                  <a:pt x="12285" y="285"/>
                </a:cubicBezTo>
                <a:cubicBezTo>
                  <a:pt x="12297" y="294"/>
                  <a:pt x="12313" y="299"/>
                  <a:pt x="12335" y="299"/>
                </a:cubicBezTo>
                <a:cubicBezTo>
                  <a:pt x="12356" y="299"/>
                  <a:pt x="12376" y="295"/>
                  <a:pt x="12392" y="285"/>
                </a:cubicBezTo>
                <a:cubicBezTo>
                  <a:pt x="12409" y="276"/>
                  <a:pt x="12422" y="263"/>
                  <a:pt x="12429" y="247"/>
                </a:cubicBezTo>
                <a:cubicBezTo>
                  <a:pt x="12435" y="234"/>
                  <a:pt x="12438" y="216"/>
                  <a:pt x="12438" y="192"/>
                </a:cubicBezTo>
                <a:lnTo>
                  <a:pt x="12439" y="171"/>
                </a:lnTo>
                <a:close/>
                <a:moveTo>
                  <a:pt x="12759" y="7"/>
                </a:moveTo>
                <a:lnTo>
                  <a:pt x="12815" y="7"/>
                </a:lnTo>
                <a:lnTo>
                  <a:pt x="12815" y="290"/>
                </a:lnTo>
                <a:lnTo>
                  <a:pt x="12942" y="290"/>
                </a:lnTo>
                <a:lnTo>
                  <a:pt x="12942" y="7"/>
                </a:lnTo>
                <a:lnTo>
                  <a:pt x="12998" y="7"/>
                </a:lnTo>
                <a:lnTo>
                  <a:pt x="12998" y="290"/>
                </a:lnTo>
                <a:lnTo>
                  <a:pt x="13125" y="290"/>
                </a:lnTo>
                <a:lnTo>
                  <a:pt x="13125" y="7"/>
                </a:lnTo>
                <a:lnTo>
                  <a:pt x="13181" y="7"/>
                </a:lnTo>
                <a:lnTo>
                  <a:pt x="13181" y="336"/>
                </a:lnTo>
                <a:lnTo>
                  <a:pt x="12759" y="336"/>
                </a:lnTo>
                <a:lnTo>
                  <a:pt x="12759" y="7"/>
                </a:lnTo>
                <a:close/>
                <a:moveTo>
                  <a:pt x="13266" y="7"/>
                </a:moveTo>
                <a:lnTo>
                  <a:pt x="13322" y="7"/>
                </a:lnTo>
                <a:lnTo>
                  <a:pt x="13322" y="149"/>
                </a:lnTo>
                <a:cubicBezTo>
                  <a:pt x="13340" y="149"/>
                  <a:pt x="13352" y="146"/>
                  <a:pt x="13360" y="139"/>
                </a:cubicBezTo>
                <a:cubicBezTo>
                  <a:pt x="13367" y="132"/>
                  <a:pt x="13377" y="112"/>
                  <a:pt x="13391" y="79"/>
                </a:cubicBezTo>
                <a:cubicBezTo>
                  <a:pt x="13402" y="53"/>
                  <a:pt x="13411" y="36"/>
                  <a:pt x="13418" y="28"/>
                </a:cubicBezTo>
                <a:cubicBezTo>
                  <a:pt x="13425" y="20"/>
                  <a:pt x="13432" y="14"/>
                  <a:pt x="13441" y="11"/>
                </a:cubicBezTo>
                <a:cubicBezTo>
                  <a:pt x="13450" y="8"/>
                  <a:pt x="13465" y="7"/>
                  <a:pt x="13484" y="7"/>
                </a:cubicBezTo>
                <a:lnTo>
                  <a:pt x="13495" y="7"/>
                </a:lnTo>
                <a:lnTo>
                  <a:pt x="13495" y="53"/>
                </a:lnTo>
                <a:lnTo>
                  <a:pt x="13480" y="52"/>
                </a:lnTo>
                <a:cubicBezTo>
                  <a:pt x="13465" y="52"/>
                  <a:pt x="13456" y="55"/>
                  <a:pt x="13452" y="59"/>
                </a:cubicBezTo>
                <a:cubicBezTo>
                  <a:pt x="13447" y="64"/>
                  <a:pt x="13441" y="77"/>
                  <a:pt x="13432" y="100"/>
                </a:cubicBezTo>
                <a:cubicBezTo>
                  <a:pt x="13423" y="121"/>
                  <a:pt x="13416" y="136"/>
                  <a:pt x="13408" y="144"/>
                </a:cubicBezTo>
                <a:cubicBezTo>
                  <a:pt x="13401" y="153"/>
                  <a:pt x="13391" y="160"/>
                  <a:pt x="13376" y="167"/>
                </a:cubicBezTo>
                <a:cubicBezTo>
                  <a:pt x="13400" y="174"/>
                  <a:pt x="13424" y="196"/>
                  <a:pt x="13447" y="234"/>
                </a:cubicBezTo>
                <a:lnTo>
                  <a:pt x="13508" y="336"/>
                </a:lnTo>
                <a:lnTo>
                  <a:pt x="13447" y="336"/>
                </a:lnTo>
                <a:lnTo>
                  <a:pt x="13386" y="234"/>
                </a:lnTo>
                <a:cubicBezTo>
                  <a:pt x="13374" y="214"/>
                  <a:pt x="13364" y="200"/>
                  <a:pt x="13355" y="194"/>
                </a:cubicBezTo>
                <a:cubicBezTo>
                  <a:pt x="13345" y="187"/>
                  <a:pt x="13335" y="184"/>
                  <a:pt x="13322" y="184"/>
                </a:cubicBezTo>
                <a:lnTo>
                  <a:pt x="13322" y="336"/>
                </a:lnTo>
                <a:lnTo>
                  <a:pt x="13266" y="336"/>
                </a:lnTo>
                <a:lnTo>
                  <a:pt x="13266" y="7"/>
                </a:lnTo>
                <a:close/>
                <a:moveTo>
                  <a:pt x="13531" y="172"/>
                </a:moveTo>
                <a:cubicBezTo>
                  <a:pt x="13531" y="111"/>
                  <a:pt x="13548" y="66"/>
                  <a:pt x="13582" y="36"/>
                </a:cubicBezTo>
                <a:cubicBezTo>
                  <a:pt x="13610" y="12"/>
                  <a:pt x="13645" y="0"/>
                  <a:pt x="13685" y="0"/>
                </a:cubicBezTo>
                <a:cubicBezTo>
                  <a:pt x="13731" y="0"/>
                  <a:pt x="13768" y="15"/>
                  <a:pt x="13796" y="44"/>
                </a:cubicBezTo>
                <a:cubicBezTo>
                  <a:pt x="13825" y="74"/>
                  <a:pt x="13839" y="115"/>
                  <a:pt x="13839" y="167"/>
                </a:cubicBezTo>
                <a:cubicBezTo>
                  <a:pt x="13839" y="209"/>
                  <a:pt x="13833" y="242"/>
                  <a:pt x="13820" y="267"/>
                </a:cubicBezTo>
                <a:cubicBezTo>
                  <a:pt x="13808" y="291"/>
                  <a:pt x="13789" y="310"/>
                  <a:pt x="13765" y="323"/>
                </a:cubicBezTo>
                <a:cubicBezTo>
                  <a:pt x="13741" y="337"/>
                  <a:pt x="13714" y="343"/>
                  <a:pt x="13685" y="343"/>
                </a:cubicBezTo>
                <a:cubicBezTo>
                  <a:pt x="13639" y="343"/>
                  <a:pt x="13602" y="329"/>
                  <a:pt x="13573" y="299"/>
                </a:cubicBezTo>
                <a:cubicBezTo>
                  <a:pt x="13545" y="270"/>
                  <a:pt x="13531" y="227"/>
                  <a:pt x="13531" y="172"/>
                </a:cubicBezTo>
                <a:close/>
                <a:moveTo>
                  <a:pt x="13588" y="172"/>
                </a:moveTo>
                <a:cubicBezTo>
                  <a:pt x="13588" y="214"/>
                  <a:pt x="13597" y="245"/>
                  <a:pt x="13616" y="266"/>
                </a:cubicBezTo>
                <a:cubicBezTo>
                  <a:pt x="13634" y="287"/>
                  <a:pt x="13657" y="298"/>
                  <a:pt x="13685" y="298"/>
                </a:cubicBezTo>
                <a:cubicBezTo>
                  <a:pt x="13713" y="298"/>
                  <a:pt x="13736" y="287"/>
                  <a:pt x="13755" y="266"/>
                </a:cubicBezTo>
                <a:cubicBezTo>
                  <a:pt x="13773" y="245"/>
                  <a:pt x="13782" y="213"/>
                  <a:pt x="13782" y="170"/>
                </a:cubicBezTo>
                <a:cubicBezTo>
                  <a:pt x="13782" y="129"/>
                  <a:pt x="13773" y="98"/>
                  <a:pt x="13754" y="78"/>
                </a:cubicBezTo>
                <a:cubicBezTo>
                  <a:pt x="13736" y="57"/>
                  <a:pt x="13713" y="46"/>
                  <a:pt x="13685" y="46"/>
                </a:cubicBezTo>
                <a:cubicBezTo>
                  <a:pt x="13657" y="46"/>
                  <a:pt x="13634" y="56"/>
                  <a:pt x="13616" y="77"/>
                </a:cubicBezTo>
                <a:cubicBezTo>
                  <a:pt x="13597" y="98"/>
                  <a:pt x="13588" y="130"/>
                  <a:pt x="13588" y="172"/>
                </a:cubicBezTo>
                <a:close/>
                <a:moveTo>
                  <a:pt x="13918" y="7"/>
                </a:moveTo>
                <a:lnTo>
                  <a:pt x="14178" y="7"/>
                </a:lnTo>
                <a:lnTo>
                  <a:pt x="14178" y="336"/>
                </a:lnTo>
                <a:lnTo>
                  <a:pt x="14122" y="336"/>
                </a:lnTo>
                <a:lnTo>
                  <a:pt x="14122" y="53"/>
                </a:lnTo>
                <a:lnTo>
                  <a:pt x="13974" y="53"/>
                </a:lnTo>
                <a:lnTo>
                  <a:pt x="13974" y="217"/>
                </a:lnTo>
                <a:cubicBezTo>
                  <a:pt x="13974" y="255"/>
                  <a:pt x="13973" y="280"/>
                  <a:pt x="13970" y="293"/>
                </a:cubicBezTo>
                <a:cubicBezTo>
                  <a:pt x="13968" y="305"/>
                  <a:pt x="13961" y="315"/>
                  <a:pt x="13950" y="325"/>
                </a:cubicBezTo>
                <a:cubicBezTo>
                  <a:pt x="13939" y="334"/>
                  <a:pt x="13923" y="338"/>
                  <a:pt x="13902" y="338"/>
                </a:cubicBezTo>
                <a:cubicBezTo>
                  <a:pt x="13889" y="338"/>
                  <a:pt x="13874" y="337"/>
                  <a:pt x="13857" y="336"/>
                </a:cubicBezTo>
                <a:lnTo>
                  <a:pt x="13857" y="289"/>
                </a:lnTo>
                <a:lnTo>
                  <a:pt x="13881" y="289"/>
                </a:lnTo>
                <a:cubicBezTo>
                  <a:pt x="13893" y="289"/>
                  <a:pt x="13901" y="288"/>
                  <a:pt x="13906" y="286"/>
                </a:cubicBezTo>
                <a:cubicBezTo>
                  <a:pt x="13911" y="283"/>
                  <a:pt x="13914" y="280"/>
                  <a:pt x="13916" y="274"/>
                </a:cubicBezTo>
                <a:cubicBezTo>
                  <a:pt x="13917" y="269"/>
                  <a:pt x="13918" y="252"/>
                  <a:pt x="13918" y="224"/>
                </a:cubicBezTo>
                <a:lnTo>
                  <a:pt x="13918" y="7"/>
                </a:lnTo>
                <a:close/>
                <a:moveTo>
                  <a:pt x="0" y="591"/>
                </a:moveTo>
                <a:lnTo>
                  <a:pt x="61" y="591"/>
                </a:lnTo>
                <a:lnTo>
                  <a:pt x="61" y="790"/>
                </a:lnTo>
                <a:cubicBezTo>
                  <a:pt x="88" y="790"/>
                  <a:pt x="108" y="785"/>
                  <a:pt x="119" y="774"/>
                </a:cubicBezTo>
                <a:cubicBezTo>
                  <a:pt x="130" y="764"/>
                  <a:pt x="144" y="738"/>
                  <a:pt x="161" y="697"/>
                </a:cubicBezTo>
                <a:cubicBezTo>
                  <a:pt x="174" y="667"/>
                  <a:pt x="184" y="646"/>
                  <a:pt x="193" y="634"/>
                </a:cubicBezTo>
                <a:cubicBezTo>
                  <a:pt x="201" y="622"/>
                  <a:pt x="212" y="611"/>
                  <a:pt x="228" y="603"/>
                </a:cubicBezTo>
                <a:cubicBezTo>
                  <a:pt x="243" y="595"/>
                  <a:pt x="259" y="590"/>
                  <a:pt x="277" y="590"/>
                </a:cubicBezTo>
                <a:cubicBezTo>
                  <a:pt x="301" y="590"/>
                  <a:pt x="313" y="591"/>
                  <a:pt x="314" y="591"/>
                </a:cubicBezTo>
                <a:lnTo>
                  <a:pt x="314" y="643"/>
                </a:lnTo>
                <a:cubicBezTo>
                  <a:pt x="312" y="643"/>
                  <a:pt x="308" y="643"/>
                  <a:pt x="302" y="643"/>
                </a:cubicBezTo>
                <a:cubicBezTo>
                  <a:pt x="295" y="643"/>
                  <a:pt x="291" y="642"/>
                  <a:pt x="290" y="642"/>
                </a:cubicBezTo>
                <a:cubicBezTo>
                  <a:pt x="271" y="642"/>
                  <a:pt x="256" y="647"/>
                  <a:pt x="247" y="656"/>
                </a:cubicBezTo>
                <a:cubicBezTo>
                  <a:pt x="238" y="666"/>
                  <a:pt x="227" y="686"/>
                  <a:pt x="215" y="716"/>
                </a:cubicBezTo>
                <a:cubicBezTo>
                  <a:pt x="199" y="755"/>
                  <a:pt x="186" y="779"/>
                  <a:pt x="176" y="789"/>
                </a:cubicBezTo>
                <a:cubicBezTo>
                  <a:pt x="165" y="799"/>
                  <a:pt x="153" y="807"/>
                  <a:pt x="138" y="813"/>
                </a:cubicBezTo>
                <a:cubicBezTo>
                  <a:pt x="167" y="821"/>
                  <a:pt x="196" y="848"/>
                  <a:pt x="225" y="894"/>
                </a:cubicBezTo>
                <a:lnTo>
                  <a:pt x="319" y="1046"/>
                </a:lnTo>
                <a:lnTo>
                  <a:pt x="244" y="1046"/>
                </a:lnTo>
                <a:lnTo>
                  <a:pt x="168" y="923"/>
                </a:lnTo>
                <a:cubicBezTo>
                  <a:pt x="147" y="888"/>
                  <a:pt x="129" y="865"/>
                  <a:pt x="115" y="852"/>
                </a:cubicBezTo>
                <a:cubicBezTo>
                  <a:pt x="101" y="839"/>
                  <a:pt x="83" y="833"/>
                  <a:pt x="61" y="833"/>
                </a:cubicBezTo>
                <a:lnTo>
                  <a:pt x="61" y="1046"/>
                </a:lnTo>
                <a:lnTo>
                  <a:pt x="0" y="1046"/>
                </a:lnTo>
                <a:lnTo>
                  <a:pt x="0" y="591"/>
                </a:lnTo>
                <a:close/>
                <a:moveTo>
                  <a:pt x="341" y="881"/>
                </a:moveTo>
                <a:cubicBezTo>
                  <a:pt x="341" y="820"/>
                  <a:pt x="358" y="775"/>
                  <a:pt x="392" y="746"/>
                </a:cubicBezTo>
                <a:cubicBezTo>
                  <a:pt x="420" y="721"/>
                  <a:pt x="455" y="709"/>
                  <a:pt x="496" y="709"/>
                </a:cubicBezTo>
                <a:cubicBezTo>
                  <a:pt x="541" y="709"/>
                  <a:pt x="578" y="724"/>
                  <a:pt x="607" y="754"/>
                </a:cubicBezTo>
                <a:cubicBezTo>
                  <a:pt x="635" y="783"/>
                  <a:pt x="650" y="824"/>
                  <a:pt x="650" y="876"/>
                </a:cubicBezTo>
                <a:cubicBezTo>
                  <a:pt x="650" y="919"/>
                  <a:pt x="643" y="952"/>
                  <a:pt x="631" y="976"/>
                </a:cubicBezTo>
                <a:cubicBezTo>
                  <a:pt x="618" y="1000"/>
                  <a:pt x="599" y="1019"/>
                  <a:pt x="575" y="1033"/>
                </a:cubicBezTo>
                <a:cubicBezTo>
                  <a:pt x="551" y="1046"/>
                  <a:pt x="524" y="1053"/>
                  <a:pt x="496" y="1053"/>
                </a:cubicBezTo>
                <a:cubicBezTo>
                  <a:pt x="449" y="1053"/>
                  <a:pt x="412" y="1038"/>
                  <a:pt x="384" y="1008"/>
                </a:cubicBezTo>
                <a:cubicBezTo>
                  <a:pt x="355" y="979"/>
                  <a:pt x="341" y="936"/>
                  <a:pt x="341" y="881"/>
                </a:cubicBezTo>
                <a:close/>
                <a:moveTo>
                  <a:pt x="398" y="881"/>
                </a:moveTo>
                <a:cubicBezTo>
                  <a:pt x="398" y="923"/>
                  <a:pt x="407" y="955"/>
                  <a:pt x="426" y="976"/>
                </a:cubicBezTo>
                <a:cubicBezTo>
                  <a:pt x="444" y="996"/>
                  <a:pt x="468" y="1007"/>
                  <a:pt x="496" y="1007"/>
                </a:cubicBezTo>
                <a:cubicBezTo>
                  <a:pt x="523" y="1007"/>
                  <a:pt x="546" y="996"/>
                  <a:pt x="565" y="975"/>
                </a:cubicBezTo>
                <a:cubicBezTo>
                  <a:pt x="583" y="954"/>
                  <a:pt x="593" y="922"/>
                  <a:pt x="593" y="879"/>
                </a:cubicBezTo>
                <a:cubicBezTo>
                  <a:pt x="593" y="839"/>
                  <a:pt x="583" y="808"/>
                  <a:pt x="565" y="787"/>
                </a:cubicBezTo>
                <a:cubicBezTo>
                  <a:pt x="546" y="766"/>
                  <a:pt x="523" y="755"/>
                  <a:pt x="496" y="755"/>
                </a:cubicBezTo>
                <a:cubicBezTo>
                  <a:pt x="468" y="755"/>
                  <a:pt x="444" y="766"/>
                  <a:pt x="426" y="787"/>
                </a:cubicBezTo>
                <a:cubicBezTo>
                  <a:pt x="407" y="808"/>
                  <a:pt x="398" y="839"/>
                  <a:pt x="398" y="881"/>
                </a:cubicBezTo>
                <a:close/>
                <a:moveTo>
                  <a:pt x="715" y="716"/>
                </a:moveTo>
                <a:lnTo>
                  <a:pt x="771" y="716"/>
                </a:lnTo>
                <a:lnTo>
                  <a:pt x="771" y="853"/>
                </a:lnTo>
                <a:lnTo>
                  <a:pt x="926" y="853"/>
                </a:lnTo>
                <a:lnTo>
                  <a:pt x="926" y="716"/>
                </a:lnTo>
                <a:lnTo>
                  <a:pt x="982" y="716"/>
                </a:lnTo>
                <a:lnTo>
                  <a:pt x="982" y="1046"/>
                </a:lnTo>
                <a:lnTo>
                  <a:pt x="926" y="1046"/>
                </a:lnTo>
                <a:lnTo>
                  <a:pt x="926" y="900"/>
                </a:lnTo>
                <a:lnTo>
                  <a:pt x="771" y="900"/>
                </a:lnTo>
                <a:lnTo>
                  <a:pt x="771" y="1046"/>
                </a:lnTo>
                <a:lnTo>
                  <a:pt x="715" y="1046"/>
                </a:lnTo>
                <a:lnTo>
                  <a:pt x="715" y="716"/>
                </a:lnTo>
                <a:close/>
                <a:moveTo>
                  <a:pt x="1065" y="716"/>
                </a:moveTo>
                <a:lnTo>
                  <a:pt x="1121" y="716"/>
                </a:lnTo>
                <a:lnTo>
                  <a:pt x="1121" y="858"/>
                </a:lnTo>
                <a:cubicBezTo>
                  <a:pt x="1139" y="858"/>
                  <a:pt x="1151" y="855"/>
                  <a:pt x="1159" y="848"/>
                </a:cubicBezTo>
                <a:cubicBezTo>
                  <a:pt x="1166" y="841"/>
                  <a:pt x="1176" y="822"/>
                  <a:pt x="1190" y="789"/>
                </a:cubicBezTo>
                <a:cubicBezTo>
                  <a:pt x="1201" y="763"/>
                  <a:pt x="1210" y="745"/>
                  <a:pt x="1217" y="737"/>
                </a:cubicBezTo>
                <a:cubicBezTo>
                  <a:pt x="1224" y="729"/>
                  <a:pt x="1231" y="723"/>
                  <a:pt x="1240" y="720"/>
                </a:cubicBezTo>
                <a:cubicBezTo>
                  <a:pt x="1249" y="718"/>
                  <a:pt x="1264" y="716"/>
                  <a:pt x="1283" y="716"/>
                </a:cubicBezTo>
                <a:lnTo>
                  <a:pt x="1294" y="716"/>
                </a:lnTo>
                <a:lnTo>
                  <a:pt x="1294" y="762"/>
                </a:lnTo>
                <a:lnTo>
                  <a:pt x="1279" y="762"/>
                </a:lnTo>
                <a:cubicBezTo>
                  <a:pt x="1264" y="762"/>
                  <a:pt x="1255" y="764"/>
                  <a:pt x="1251" y="768"/>
                </a:cubicBezTo>
                <a:cubicBezTo>
                  <a:pt x="1246" y="773"/>
                  <a:pt x="1240" y="787"/>
                  <a:pt x="1231" y="809"/>
                </a:cubicBezTo>
                <a:cubicBezTo>
                  <a:pt x="1222" y="831"/>
                  <a:pt x="1215" y="846"/>
                  <a:pt x="1207" y="854"/>
                </a:cubicBezTo>
                <a:cubicBezTo>
                  <a:pt x="1200" y="862"/>
                  <a:pt x="1190" y="870"/>
                  <a:pt x="1175" y="876"/>
                </a:cubicBezTo>
                <a:cubicBezTo>
                  <a:pt x="1199" y="883"/>
                  <a:pt x="1223" y="905"/>
                  <a:pt x="1246" y="944"/>
                </a:cubicBezTo>
                <a:lnTo>
                  <a:pt x="1307" y="1046"/>
                </a:lnTo>
                <a:lnTo>
                  <a:pt x="1246" y="1046"/>
                </a:lnTo>
                <a:lnTo>
                  <a:pt x="1185" y="944"/>
                </a:lnTo>
                <a:cubicBezTo>
                  <a:pt x="1173" y="923"/>
                  <a:pt x="1163" y="910"/>
                  <a:pt x="1154" y="903"/>
                </a:cubicBezTo>
                <a:cubicBezTo>
                  <a:pt x="1144" y="897"/>
                  <a:pt x="1134" y="893"/>
                  <a:pt x="1121" y="893"/>
                </a:cubicBezTo>
                <a:lnTo>
                  <a:pt x="1121" y="1046"/>
                </a:lnTo>
                <a:lnTo>
                  <a:pt x="1065" y="1046"/>
                </a:lnTo>
                <a:lnTo>
                  <a:pt x="1065" y="716"/>
                </a:lnTo>
                <a:close/>
                <a:moveTo>
                  <a:pt x="1348" y="1172"/>
                </a:moveTo>
                <a:lnTo>
                  <a:pt x="1342" y="1121"/>
                </a:lnTo>
                <a:cubicBezTo>
                  <a:pt x="1354" y="1124"/>
                  <a:pt x="1365" y="1126"/>
                  <a:pt x="1374" y="1126"/>
                </a:cubicBezTo>
                <a:cubicBezTo>
                  <a:pt x="1386" y="1126"/>
                  <a:pt x="1396" y="1124"/>
                  <a:pt x="1404" y="1119"/>
                </a:cubicBezTo>
                <a:cubicBezTo>
                  <a:pt x="1411" y="1115"/>
                  <a:pt x="1417" y="1110"/>
                  <a:pt x="1422" y="1102"/>
                </a:cubicBezTo>
                <a:cubicBezTo>
                  <a:pt x="1426" y="1096"/>
                  <a:pt x="1431" y="1083"/>
                  <a:pt x="1439" y="1060"/>
                </a:cubicBezTo>
                <a:cubicBezTo>
                  <a:pt x="1440" y="1057"/>
                  <a:pt x="1442" y="1053"/>
                  <a:pt x="1444" y="1047"/>
                </a:cubicBezTo>
                <a:lnTo>
                  <a:pt x="1319" y="716"/>
                </a:lnTo>
                <a:lnTo>
                  <a:pt x="1379" y="716"/>
                </a:lnTo>
                <a:lnTo>
                  <a:pt x="1447" y="906"/>
                </a:lnTo>
                <a:cubicBezTo>
                  <a:pt x="1456" y="930"/>
                  <a:pt x="1464" y="956"/>
                  <a:pt x="1471" y="983"/>
                </a:cubicBezTo>
                <a:cubicBezTo>
                  <a:pt x="1478" y="957"/>
                  <a:pt x="1486" y="933"/>
                  <a:pt x="1494" y="908"/>
                </a:cubicBezTo>
                <a:lnTo>
                  <a:pt x="1565" y="716"/>
                </a:lnTo>
                <a:lnTo>
                  <a:pt x="1621" y="716"/>
                </a:lnTo>
                <a:lnTo>
                  <a:pt x="1496" y="1051"/>
                </a:lnTo>
                <a:cubicBezTo>
                  <a:pt x="1482" y="1087"/>
                  <a:pt x="1472" y="1112"/>
                  <a:pt x="1465" y="1126"/>
                </a:cubicBezTo>
                <a:cubicBezTo>
                  <a:pt x="1455" y="1144"/>
                  <a:pt x="1443" y="1158"/>
                  <a:pt x="1430" y="1166"/>
                </a:cubicBezTo>
                <a:cubicBezTo>
                  <a:pt x="1417" y="1175"/>
                  <a:pt x="1402" y="1179"/>
                  <a:pt x="1384" y="1179"/>
                </a:cubicBezTo>
                <a:cubicBezTo>
                  <a:pt x="1373" y="1179"/>
                  <a:pt x="1361" y="1177"/>
                  <a:pt x="1348" y="117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3306763" y="4491038"/>
            <a:ext cx="3778250" cy="163513"/>
          </a:xfrm>
          <a:custGeom>
            <a:avLst/>
            <a:gdLst>
              <a:gd name="T0" fmla="*/ 92 w 13883"/>
              <a:gd name="T1" fmla="*/ 461 h 599"/>
              <a:gd name="T2" fmla="*/ 569 w 13883"/>
              <a:gd name="T3" fmla="*/ 345 h 599"/>
              <a:gd name="T4" fmla="*/ 489 w 13883"/>
              <a:gd name="T5" fmla="*/ 175 h 599"/>
              <a:gd name="T6" fmla="*/ 903 w 13883"/>
              <a:gd name="T7" fmla="*/ 466 h 599"/>
              <a:gd name="T8" fmla="*/ 1406 w 13883"/>
              <a:gd name="T9" fmla="*/ 451 h 599"/>
              <a:gd name="T10" fmla="*/ 1269 w 13883"/>
              <a:gd name="T11" fmla="*/ 206 h 599"/>
              <a:gd name="T12" fmla="*/ 1608 w 13883"/>
              <a:gd name="T13" fmla="*/ 396 h 599"/>
              <a:gd name="T14" fmla="*/ 1897 w 13883"/>
              <a:gd name="T15" fmla="*/ 466 h 599"/>
              <a:gd name="T16" fmla="*/ 2271 w 13883"/>
              <a:gd name="T17" fmla="*/ 473 h 599"/>
              <a:gd name="T18" fmla="*/ 2180 w 13883"/>
              <a:gd name="T19" fmla="*/ 303 h 599"/>
              <a:gd name="T20" fmla="*/ 2613 w 13883"/>
              <a:gd name="T21" fmla="*/ 175 h 599"/>
              <a:gd name="T22" fmla="*/ 2767 w 13883"/>
              <a:gd name="T23" fmla="*/ 466 h 599"/>
              <a:gd name="T24" fmla="*/ 2693 w 13883"/>
              <a:gd name="T25" fmla="*/ 301 h 599"/>
              <a:gd name="T26" fmla="*/ 2837 w 13883"/>
              <a:gd name="T27" fmla="*/ 466 h 599"/>
              <a:gd name="T28" fmla="*/ 3328 w 13883"/>
              <a:gd name="T29" fmla="*/ 466 h 599"/>
              <a:gd name="T30" fmla="*/ 4006 w 13883"/>
              <a:gd name="T31" fmla="*/ 403 h 599"/>
              <a:gd name="T32" fmla="*/ 4420 w 13883"/>
              <a:gd name="T33" fmla="*/ 182 h 599"/>
              <a:gd name="T34" fmla="*/ 4556 w 13883"/>
              <a:gd name="T35" fmla="*/ 592 h 599"/>
              <a:gd name="T36" fmla="*/ 4829 w 13883"/>
              <a:gd name="T37" fmla="*/ 136 h 599"/>
              <a:gd name="T38" fmla="*/ 5068 w 13883"/>
              <a:gd name="T39" fmla="*/ 136 h 599"/>
              <a:gd name="T40" fmla="*/ 5392 w 13883"/>
              <a:gd name="T41" fmla="*/ 419 h 599"/>
              <a:gd name="T42" fmla="*/ 5855 w 13883"/>
              <a:gd name="T43" fmla="*/ 473 h 599"/>
              <a:gd name="T44" fmla="*/ 5759 w 13883"/>
              <a:gd name="T45" fmla="*/ 269 h 599"/>
              <a:gd name="T46" fmla="*/ 6281 w 13883"/>
              <a:gd name="T47" fmla="*/ 466 h 599"/>
              <a:gd name="T48" fmla="*/ 6636 w 13883"/>
              <a:gd name="T49" fmla="*/ 216 h 599"/>
              <a:gd name="T50" fmla="*/ 6803 w 13883"/>
              <a:gd name="T51" fmla="*/ 377 h 599"/>
              <a:gd name="T52" fmla="*/ 6979 w 13883"/>
              <a:gd name="T53" fmla="*/ 292 h 599"/>
              <a:gd name="T54" fmla="*/ 7359 w 13883"/>
              <a:gd name="T55" fmla="*/ 396 h 599"/>
              <a:gd name="T56" fmla="*/ 7731 w 13883"/>
              <a:gd name="T57" fmla="*/ 81 h 599"/>
              <a:gd name="T58" fmla="*/ 7679 w 13883"/>
              <a:gd name="T59" fmla="*/ 56 h 599"/>
              <a:gd name="T60" fmla="*/ 8012 w 13883"/>
              <a:gd name="T61" fmla="*/ 592 h 599"/>
              <a:gd name="T62" fmla="*/ 8068 w 13883"/>
              <a:gd name="T63" fmla="*/ 431 h 599"/>
              <a:gd name="T64" fmla="*/ 8521 w 13883"/>
              <a:gd name="T65" fmla="*/ 462 h 599"/>
              <a:gd name="T66" fmla="*/ 8411 w 13883"/>
              <a:gd name="T67" fmla="*/ 238 h 599"/>
              <a:gd name="T68" fmla="*/ 8581 w 13883"/>
              <a:gd name="T69" fmla="*/ 424 h 599"/>
              <a:gd name="T70" fmla="*/ 8785 w 13883"/>
              <a:gd name="T71" fmla="*/ 273 h 599"/>
              <a:gd name="T72" fmla="*/ 8938 w 13883"/>
              <a:gd name="T73" fmla="*/ 373 h 599"/>
              <a:gd name="T74" fmla="*/ 8975 w 13883"/>
              <a:gd name="T75" fmla="*/ 301 h 599"/>
              <a:gd name="T76" fmla="*/ 9199 w 13883"/>
              <a:gd name="T77" fmla="*/ 395 h 599"/>
              <a:gd name="T78" fmla="*/ 9603 w 13883"/>
              <a:gd name="T79" fmla="*/ 323 h 599"/>
              <a:gd name="T80" fmla="*/ 9405 w 13883"/>
              <a:gd name="T81" fmla="*/ 182 h 599"/>
              <a:gd name="T82" fmla="*/ 9773 w 13883"/>
              <a:gd name="T83" fmla="*/ 473 h 599"/>
              <a:gd name="T84" fmla="*/ 9670 w 13883"/>
              <a:gd name="T85" fmla="*/ 231 h 599"/>
              <a:gd name="T86" fmla="*/ 9890 w 13883"/>
              <a:gd name="T87" fmla="*/ 301 h 599"/>
              <a:gd name="T88" fmla="*/ 10256 w 13883"/>
              <a:gd name="T89" fmla="*/ 182 h 599"/>
              <a:gd name="T90" fmla="*/ 10326 w 13883"/>
              <a:gd name="T91" fmla="*/ 175 h 599"/>
              <a:gd name="T92" fmla="*/ 10437 w 13883"/>
              <a:gd name="T93" fmla="*/ 175 h 599"/>
              <a:gd name="T94" fmla="*/ 10600 w 13883"/>
              <a:gd name="T95" fmla="*/ 465 h 599"/>
              <a:gd name="T96" fmla="*/ 11243 w 13883"/>
              <a:gd name="T97" fmla="*/ 436 h 599"/>
              <a:gd name="T98" fmla="*/ 11391 w 13883"/>
              <a:gd name="T99" fmla="*/ 136 h 599"/>
              <a:gd name="T100" fmla="*/ 12056 w 13883"/>
              <a:gd name="T101" fmla="*/ 136 h 599"/>
              <a:gd name="T102" fmla="*/ 11688 w 13883"/>
              <a:gd name="T103" fmla="*/ 136 h 599"/>
              <a:gd name="T104" fmla="*/ 12234 w 13883"/>
              <a:gd name="T105" fmla="*/ 214 h 599"/>
              <a:gd name="T106" fmla="*/ 12637 w 13883"/>
              <a:gd name="T107" fmla="*/ 136 h 599"/>
              <a:gd name="T108" fmla="*/ 12692 w 13883"/>
              <a:gd name="T109" fmla="*/ 592 h 599"/>
              <a:gd name="T110" fmla="*/ 13222 w 13883"/>
              <a:gd name="T111" fmla="*/ 445 h 599"/>
              <a:gd name="T112" fmla="*/ 13215 w 13883"/>
              <a:gd name="T113" fmla="*/ 359 h 599"/>
              <a:gd name="T114" fmla="*/ 13432 w 13883"/>
              <a:gd name="T115" fmla="*/ 175 h 599"/>
              <a:gd name="T116" fmla="*/ 13384 w 13883"/>
              <a:gd name="T117" fmla="*/ 410 h 599"/>
              <a:gd name="T118" fmla="*/ 13701 w 13883"/>
              <a:gd name="T119" fmla="*/ 480 h 599"/>
              <a:gd name="T120" fmla="*/ 13610 w 13883"/>
              <a:gd name="T121" fmla="*/ 592 h 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883" h="599">
                <a:moveTo>
                  <a:pt x="0" y="592"/>
                </a:moveTo>
                <a:lnTo>
                  <a:pt x="0" y="136"/>
                </a:lnTo>
                <a:lnTo>
                  <a:pt x="51" y="136"/>
                </a:lnTo>
                <a:lnTo>
                  <a:pt x="51" y="179"/>
                </a:lnTo>
                <a:cubicBezTo>
                  <a:pt x="63" y="163"/>
                  <a:pt x="76" y="150"/>
                  <a:pt x="92" y="142"/>
                </a:cubicBezTo>
                <a:cubicBezTo>
                  <a:pt x="107" y="133"/>
                  <a:pt x="125" y="129"/>
                  <a:pt x="146" y="129"/>
                </a:cubicBezTo>
                <a:cubicBezTo>
                  <a:pt x="175" y="129"/>
                  <a:pt x="199" y="136"/>
                  <a:pt x="221" y="151"/>
                </a:cubicBezTo>
                <a:cubicBezTo>
                  <a:pt x="242" y="165"/>
                  <a:pt x="258" y="186"/>
                  <a:pt x="269" y="212"/>
                </a:cubicBezTo>
                <a:cubicBezTo>
                  <a:pt x="280" y="238"/>
                  <a:pt x="286" y="267"/>
                  <a:pt x="286" y="298"/>
                </a:cubicBezTo>
                <a:cubicBezTo>
                  <a:pt x="286" y="332"/>
                  <a:pt x="280" y="362"/>
                  <a:pt x="268" y="389"/>
                </a:cubicBezTo>
                <a:cubicBezTo>
                  <a:pt x="256" y="416"/>
                  <a:pt x="238" y="437"/>
                  <a:pt x="215" y="451"/>
                </a:cubicBezTo>
                <a:cubicBezTo>
                  <a:pt x="192" y="465"/>
                  <a:pt x="168" y="473"/>
                  <a:pt x="142" y="473"/>
                </a:cubicBezTo>
                <a:cubicBezTo>
                  <a:pt x="124" y="473"/>
                  <a:pt x="107" y="469"/>
                  <a:pt x="92" y="461"/>
                </a:cubicBezTo>
                <a:cubicBezTo>
                  <a:pt x="78" y="453"/>
                  <a:pt x="66" y="443"/>
                  <a:pt x="56" y="431"/>
                </a:cubicBezTo>
                <a:lnTo>
                  <a:pt x="56" y="592"/>
                </a:lnTo>
                <a:lnTo>
                  <a:pt x="0" y="592"/>
                </a:lnTo>
                <a:close/>
                <a:moveTo>
                  <a:pt x="51" y="303"/>
                </a:moveTo>
                <a:cubicBezTo>
                  <a:pt x="51" y="345"/>
                  <a:pt x="60" y="376"/>
                  <a:pt x="77" y="397"/>
                </a:cubicBezTo>
                <a:cubicBezTo>
                  <a:pt x="94" y="417"/>
                  <a:pt x="114" y="427"/>
                  <a:pt x="139" y="427"/>
                </a:cubicBezTo>
                <a:cubicBezTo>
                  <a:pt x="164" y="427"/>
                  <a:pt x="185" y="416"/>
                  <a:pt x="202" y="396"/>
                </a:cubicBezTo>
                <a:cubicBezTo>
                  <a:pt x="220" y="375"/>
                  <a:pt x="229" y="342"/>
                  <a:pt x="229" y="298"/>
                </a:cubicBezTo>
                <a:cubicBezTo>
                  <a:pt x="229" y="256"/>
                  <a:pt x="220" y="225"/>
                  <a:pt x="203" y="204"/>
                </a:cubicBezTo>
                <a:cubicBezTo>
                  <a:pt x="186" y="183"/>
                  <a:pt x="165" y="173"/>
                  <a:pt x="141" y="173"/>
                </a:cubicBezTo>
                <a:cubicBezTo>
                  <a:pt x="118" y="173"/>
                  <a:pt x="97" y="184"/>
                  <a:pt x="78" y="206"/>
                </a:cubicBezTo>
                <a:cubicBezTo>
                  <a:pt x="60" y="228"/>
                  <a:pt x="51" y="261"/>
                  <a:pt x="51" y="303"/>
                </a:cubicBezTo>
                <a:close/>
                <a:moveTo>
                  <a:pt x="569" y="345"/>
                </a:moveTo>
                <a:lnTo>
                  <a:pt x="623" y="353"/>
                </a:lnTo>
                <a:cubicBezTo>
                  <a:pt x="617" y="390"/>
                  <a:pt x="602" y="420"/>
                  <a:pt x="577" y="441"/>
                </a:cubicBezTo>
                <a:cubicBezTo>
                  <a:pt x="553" y="462"/>
                  <a:pt x="522" y="473"/>
                  <a:pt x="486" y="473"/>
                </a:cubicBezTo>
                <a:cubicBezTo>
                  <a:pt x="441" y="473"/>
                  <a:pt x="405" y="458"/>
                  <a:pt x="378" y="429"/>
                </a:cubicBezTo>
                <a:cubicBezTo>
                  <a:pt x="350" y="399"/>
                  <a:pt x="337" y="357"/>
                  <a:pt x="337" y="302"/>
                </a:cubicBezTo>
                <a:cubicBezTo>
                  <a:pt x="337" y="267"/>
                  <a:pt x="343" y="236"/>
                  <a:pt x="354" y="209"/>
                </a:cubicBezTo>
                <a:cubicBezTo>
                  <a:pt x="366" y="182"/>
                  <a:pt x="384" y="162"/>
                  <a:pt x="408" y="149"/>
                </a:cubicBezTo>
                <a:cubicBezTo>
                  <a:pt x="432" y="136"/>
                  <a:pt x="458" y="129"/>
                  <a:pt x="487" y="129"/>
                </a:cubicBezTo>
                <a:cubicBezTo>
                  <a:pt x="522" y="129"/>
                  <a:pt x="552" y="138"/>
                  <a:pt x="574" y="156"/>
                </a:cubicBezTo>
                <a:cubicBezTo>
                  <a:pt x="597" y="174"/>
                  <a:pt x="612" y="200"/>
                  <a:pt x="618" y="233"/>
                </a:cubicBezTo>
                <a:lnTo>
                  <a:pt x="564" y="242"/>
                </a:lnTo>
                <a:cubicBezTo>
                  <a:pt x="559" y="219"/>
                  <a:pt x="550" y="203"/>
                  <a:pt x="537" y="192"/>
                </a:cubicBezTo>
                <a:cubicBezTo>
                  <a:pt x="523" y="180"/>
                  <a:pt x="508" y="175"/>
                  <a:pt x="489" y="175"/>
                </a:cubicBezTo>
                <a:cubicBezTo>
                  <a:pt x="461" y="175"/>
                  <a:pt x="438" y="185"/>
                  <a:pt x="420" y="205"/>
                </a:cubicBezTo>
                <a:cubicBezTo>
                  <a:pt x="403" y="225"/>
                  <a:pt x="394" y="257"/>
                  <a:pt x="394" y="301"/>
                </a:cubicBezTo>
                <a:cubicBezTo>
                  <a:pt x="394" y="345"/>
                  <a:pt x="402" y="377"/>
                  <a:pt x="419" y="397"/>
                </a:cubicBezTo>
                <a:cubicBezTo>
                  <a:pt x="436" y="417"/>
                  <a:pt x="459" y="427"/>
                  <a:pt x="486" y="427"/>
                </a:cubicBezTo>
                <a:cubicBezTo>
                  <a:pt x="508" y="427"/>
                  <a:pt x="526" y="420"/>
                  <a:pt x="541" y="407"/>
                </a:cubicBezTo>
                <a:cubicBezTo>
                  <a:pt x="555" y="394"/>
                  <a:pt x="565" y="373"/>
                  <a:pt x="569" y="345"/>
                </a:cubicBezTo>
                <a:close/>
                <a:moveTo>
                  <a:pt x="847" y="136"/>
                </a:moveTo>
                <a:lnTo>
                  <a:pt x="1108" y="136"/>
                </a:lnTo>
                <a:lnTo>
                  <a:pt x="1108" y="466"/>
                </a:lnTo>
                <a:lnTo>
                  <a:pt x="1052" y="466"/>
                </a:lnTo>
                <a:lnTo>
                  <a:pt x="1052" y="182"/>
                </a:lnTo>
                <a:lnTo>
                  <a:pt x="903" y="182"/>
                </a:lnTo>
                <a:lnTo>
                  <a:pt x="903" y="466"/>
                </a:lnTo>
                <a:lnTo>
                  <a:pt x="847" y="466"/>
                </a:lnTo>
                <a:lnTo>
                  <a:pt x="847" y="136"/>
                </a:lnTo>
                <a:close/>
                <a:moveTo>
                  <a:pt x="1191" y="592"/>
                </a:moveTo>
                <a:lnTo>
                  <a:pt x="1191" y="136"/>
                </a:lnTo>
                <a:lnTo>
                  <a:pt x="1242" y="136"/>
                </a:lnTo>
                <a:lnTo>
                  <a:pt x="1242" y="179"/>
                </a:lnTo>
                <a:cubicBezTo>
                  <a:pt x="1254" y="163"/>
                  <a:pt x="1267" y="150"/>
                  <a:pt x="1283" y="142"/>
                </a:cubicBezTo>
                <a:cubicBezTo>
                  <a:pt x="1298" y="133"/>
                  <a:pt x="1316" y="129"/>
                  <a:pt x="1337" y="129"/>
                </a:cubicBezTo>
                <a:cubicBezTo>
                  <a:pt x="1365" y="129"/>
                  <a:pt x="1390" y="136"/>
                  <a:pt x="1412" y="151"/>
                </a:cubicBezTo>
                <a:cubicBezTo>
                  <a:pt x="1433" y="165"/>
                  <a:pt x="1449" y="186"/>
                  <a:pt x="1460" y="212"/>
                </a:cubicBezTo>
                <a:cubicBezTo>
                  <a:pt x="1471" y="238"/>
                  <a:pt x="1477" y="267"/>
                  <a:pt x="1477" y="298"/>
                </a:cubicBezTo>
                <a:cubicBezTo>
                  <a:pt x="1477" y="332"/>
                  <a:pt x="1471" y="362"/>
                  <a:pt x="1459" y="389"/>
                </a:cubicBezTo>
                <a:cubicBezTo>
                  <a:pt x="1447" y="416"/>
                  <a:pt x="1429" y="437"/>
                  <a:pt x="1406" y="451"/>
                </a:cubicBezTo>
                <a:cubicBezTo>
                  <a:pt x="1383" y="465"/>
                  <a:pt x="1359" y="473"/>
                  <a:pt x="1333" y="473"/>
                </a:cubicBezTo>
                <a:cubicBezTo>
                  <a:pt x="1315" y="473"/>
                  <a:pt x="1298" y="469"/>
                  <a:pt x="1283" y="461"/>
                </a:cubicBezTo>
                <a:cubicBezTo>
                  <a:pt x="1269" y="453"/>
                  <a:pt x="1256" y="443"/>
                  <a:pt x="1247" y="431"/>
                </a:cubicBezTo>
                <a:lnTo>
                  <a:pt x="1247" y="592"/>
                </a:lnTo>
                <a:lnTo>
                  <a:pt x="1191" y="592"/>
                </a:lnTo>
                <a:close/>
                <a:moveTo>
                  <a:pt x="1242" y="303"/>
                </a:moveTo>
                <a:cubicBezTo>
                  <a:pt x="1242" y="345"/>
                  <a:pt x="1250" y="376"/>
                  <a:pt x="1267" y="397"/>
                </a:cubicBezTo>
                <a:cubicBezTo>
                  <a:pt x="1285" y="417"/>
                  <a:pt x="1305" y="427"/>
                  <a:pt x="1330" y="427"/>
                </a:cubicBezTo>
                <a:cubicBezTo>
                  <a:pt x="1354" y="427"/>
                  <a:pt x="1376" y="416"/>
                  <a:pt x="1393" y="396"/>
                </a:cubicBezTo>
                <a:cubicBezTo>
                  <a:pt x="1411" y="375"/>
                  <a:pt x="1420" y="342"/>
                  <a:pt x="1420" y="298"/>
                </a:cubicBezTo>
                <a:cubicBezTo>
                  <a:pt x="1420" y="256"/>
                  <a:pt x="1411" y="225"/>
                  <a:pt x="1394" y="204"/>
                </a:cubicBezTo>
                <a:cubicBezTo>
                  <a:pt x="1377" y="183"/>
                  <a:pt x="1356" y="173"/>
                  <a:pt x="1332" y="173"/>
                </a:cubicBezTo>
                <a:cubicBezTo>
                  <a:pt x="1308" y="173"/>
                  <a:pt x="1287" y="184"/>
                  <a:pt x="1269" y="206"/>
                </a:cubicBezTo>
                <a:cubicBezTo>
                  <a:pt x="1251" y="228"/>
                  <a:pt x="1242" y="261"/>
                  <a:pt x="1242" y="303"/>
                </a:cubicBezTo>
                <a:close/>
                <a:moveTo>
                  <a:pt x="1523" y="301"/>
                </a:moveTo>
                <a:cubicBezTo>
                  <a:pt x="1523" y="240"/>
                  <a:pt x="1540" y="195"/>
                  <a:pt x="1574" y="166"/>
                </a:cubicBezTo>
                <a:cubicBezTo>
                  <a:pt x="1602" y="141"/>
                  <a:pt x="1637" y="129"/>
                  <a:pt x="1678" y="129"/>
                </a:cubicBezTo>
                <a:cubicBezTo>
                  <a:pt x="1723" y="129"/>
                  <a:pt x="1760" y="144"/>
                  <a:pt x="1789" y="174"/>
                </a:cubicBezTo>
                <a:cubicBezTo>
                  <a:pt x="1818" y="203"/>
                  <a:pt x="1832" y="244"/>
                  <a:pt x="1832" y="296"/>
                </a:cubicBezTo>
                <a:cubicBezTo>
                  <a:pt x="1832" y="339"/>
                  <a:pt x="1826" y="372"/>
                  <a:pt x="1813" y="396"/>
                </a:cubicBezTo>
                <a:cubicBezTo>
                  <a:pt x="1800" y="420"/>
                  <a:pt x="1782" y="439"/>
                  <a:pt x="1757" y="453"/>
                </a:cubicBezTo>
                <a:cubicBezTo>
                  <a:pt x="1733" y="466"/>
                  <a:pt x="1706" y="473"/>
                  <a:pt x="1678" y="473"/>
                </a:cubicBezTo>
                <a:cubicBezTo>
                  <a:pt x="1632" y="473"/>
                  <a:pt x="1594" y="458"/>
                  <a:pt x="1566" y="428"/>
                </a:cubicBezTo>
                <a:cubicBezTo>
                  <a:pt x="1537" y="399"/>
                  <a:pt x="1523" y="356"/>
                  <a:pt x="1523" y="301"/>
                </a:cubicBezTo>
                <a:close/>
                <a:moveTo>
                  <a:pt x="1580" y="301"/>
                </a:moveTo>
                <a:cubicBezTo>
                  <a:pt x="1580" y="343"/>
                  <a:pt x="1590" y="375"/>
                  <a:pt x="1608" y="396"/>
                </a:cubicBezTo>
                <a:cubicBezTo>
                  <a:pt x="1627" y="416"/>
                  <a:pt x="1650" y="427"/>
                  <a:pt x="1678" y="427"/>
                </a:cubicBezTo>
                <a:cubicBezTo>
                  <a:pt x="1706" y="427"/>
                  <a:pt x="1729" y="416"/>
                  <a:pt x="1747" y="395"/>
                </a:cubicBezTo>
                <a:cubicBezTo>
                  <a:pt x="1766" y="374"/>
                  <a:pt x="1775" y="342"/>
                  <a:pt x="1775" y="299"/>
                </a:cubicBezTo>
                <a:cubicBezTo>
                  <a:pt x="1775" y="259"/>
                  <a:pt x="1765" y="228"/>
                  <a:pt x="1747" y="207"/>
                </a:cubicBezTo>
                <a:cubicBezTo>
                  <a:pt x="1728" y="186"/>
                  <a:pt x="1705" y="175"/>
                  <a:pt x="1678" y="175"/>
                </a:cubicBezTo>
                <a:cubicBezTo>
                  <a:pt x="1650" y="175"/>
                  <a:pt x="1627" y="186"/>
                  <a:pt x="1608" y="207"/>
                </a:cubicBezTo>
                <a:cubicBezTo>
                  <a:pt x="1590" y="228"/>
                  <a:pt x="1580" y="259"/>
                  <a:pt x="1580" y="301"/>
                </a:cubicBezTo>
                <a:close/>
                <a:moveTo>
                  <a:pt x="1897" y="136"/>
                </a:moveTo>
                <a:lnTo>
                  <a:pt x="2087" y="136"/>
                </a:lnTo>
                <a:lnTo>
                  <a:pt x="2087" y="182"/>
                </a:lnTo>
                <a:lnTo>
                  <a:pt x="1953" y="182"/>
                </a:lnTo>
                <a:lnTo>
                  <a:pt x="1953" y="466"/>
                </a:lnTo>
                <a:lnTo>
                  <a:pt x="1897" y="466"/>
                </a:lnTo>
                <a:lnTo>
                  <a:pt x="1897" y="136"/>
                </a:lnTo>
                <a:close/>
                <a:moveTo>
                  <a:pt x="2129" y="592"/>
                </a:moveTo>
                <a:lnTo>
                  <a:pt x="2129" y="136"/>
                </a:lnTo>
                <a:lnTo>
                  <a:pt x="2180" y="136"/>
                </a:lnTo>
                <a:lnTo>
                  <a:pt x="2180" y="179"/>
                </a:lnTo>
                <a:cubicBezTo>
                  <a:pt x="2192" y="163"/>
                  <a:pt x="2205" y="150"/>
                  <a:pt x="2220" y="142"/>
                </a:cubicBezTo>
                <a:cubicBezTo>
                  <a:pt x="2235" y="133"/>
                  <a:pt x="2254" y="129"/>
                  <a:pt x="2275" y="129"/>
                </a:cubicBezTo>
                <a:cubicBezTo>
                  <a:pt x="2303" y="129"/>
                  <a:pt x="2328" y="136"/>
                  <a:pt x="2350" y="151"/>
                </a:cubicBezTo>
                <a:cubicBezTo>
                  <a:pt x="2371" y="165"/>
                  <a:pt x="2387" y="186"/>
                  <a:pt x="2398" y="212"/>
                </a:cubicBezTo>
                <a:cubicBezTo>
                  <a:pt x="2409" y="238"/>
                  <a:pt x="2415" y="267"/>
                  <a:pt x="2415" y="298"/>
                </a:cubicBezTo>
                <a:cubicBezTo>
                  <a:pt x="2415" y="332"/>
                  <a:pt x="2409" y="362"/>
                  <a:pt x="2397" y="389"/>
                </a:cubicBezTo>
                <a:cubicBezTo>
                  <a:pt x="2385" y="416"/>
                  <a:pt x="2367" y="437"/>
                  <a:pt x="2344" y="451"/>
                </a:cubicBezTo>
                <a:cubicBezTo>
                  <a:pt x="2321" y="465"/>
                  <a:pt x="2297" y="473"/>
                  <a:pt x="2271" y="473"/>
                </a:cubicBezTo>
                <a:cubicBezTo>
                  <a:pt x="2253" y="473"/>
                  <a:pt x="2236" y="469"/>
                  <a:pt x="2221" y="461"/>
                </a:cubicBezTo>
                <a:cubicBezTo>
                  <a:pt x="2206" y="453"/>
                  <a:pt x="2194" y="443"/>
                  <a:pt x="2185" y="431"/>
                </a:cubicBezTo>
                <a:lnTo>
                  <a:pt x="2185" y="592"/>
                </a:lnTo>
                <a:lnTo>
                  <a:pt x="2129" y="592"/>
                </a:lnTo>
                <a:close/>
                <a:moveTo>
                  <a:pt x="2180" y="303"/>
                </a:moveTo>
                <a:cubicBezTo>
                  <a:pt x="2180" y="345"/>
                  <a:pt x="2188" y="376"/>
                  <a:pt x="2205" y="397"/>
                </a:cubicBezTo>
                <a:cubicBezTo>
                  <a:pt x="2223" y="417"/>
                  <a:pt x="2243" y="427"/>
                  <a:pt x="2268" y="427"/>
                </a:cubicBezTo>
                <a:cubicBezTo>
                  <a:pt x="2292" y="427"/>
                  <a:pt x="2314" y="416"/>
                  <a:pt x="2331" y="396"/>
                </a:cubicBezTo>
                <a:cubicBezTo>
                  <a:pt x="2349" y="375"/>
                  <a:pt x="2358" y="342"/>
                  <a:pt x="2358" y="298"/>
                </a:cubicBezTo>
                <a:cubicBezTo>
                  <a:pt x="2358" y="256"/>
                  <a:pt x="2349" y="225"/>
                  <a:pt x="2332" y="204"/>
                </a:cubicBezTo>
                <a:cubicBezTo>
                  <a:pt x="2315" y="183"/>
                  <a:pt x="2294" y="173"/>
                  <a:pt x="2270" y="173"/>
                </a:cubicBezTo>
                <a:cubicBezTo>
                  <a:pt x="2246" y="173"/>
                  <a:pt x="2225" y="184"/>
                  <a:pt x="2207" y="206"/>
                </a:cubicBezTo>
                <a:cubicBezTo>
                  <a:pt x="2189" y="228"/>
                  <a:pt x="2180" y="261"/>
                  <a:pt x="2180" y="303"/>
                </a:cubicBezTo>
                <a:close/>
                <a:moveTo>
                  <a:pt x="2697" y="424"/>
                </a:moveTo>
                <a:cubicBezTo>
                  <a:pt x="2677" y="442"/>
                  <a:pt x="2657" y="454"/>
                  <a:pt x="2638" y="462"/>
                </a:cubicBezTo>
                <a:cubicBezTo>
                  <a:pt x="2618" y="469"/>
                  <a:pt x="2598" y="473"/>
                  <a:pt x="2576" y="473"/>
                </a:cubicBezTo>
                <a:cubicBezTo>
                  <a:pt x="2540" y="473"/>
                  <a:pt x="2512" y="464"/>
                  <a:pt x="2492" y="446"/>
                </a:cubicBezTo>
                <a:cubicBezTo>
                  <a:pt x="2473" y="429"/>
                  <a:pt x="2463" y="406"/>
                  <a:pt x="2463" y="379"/>
                </a:cubicBezTo>
                <a:cubicBezTo>
                  <a:pt x="2463" y="363"/>
                  <a:pt x="2467" y="348"/>
                  <a:pt x="2474" y="335"/>
                </a:cubicBezTo>
                <a:cubicBezTo>
                  <a:pt x="2482" y="321"/>
                  <a:pt x="2491" y="311"/>
                  <a:pt x="2503" y="303"/>
                </a:cubicBezTo>
                <a:cubicBezTo>
                  <a:pt x="2515" y="295"/>
                  <a:pt x="2528" y="288"/>
                  <a:pt x="2543" y="284"/>
                </a:cubicBezTo>
                <a:cubicBezTo>
                  <a:pt x="2554" y="281"/>
                  <a:pt x="2571" y="279"/>
                  <a:pt x="2593" y="276"/>
                </a:cubicBezTo>
                <a:cubicBezTo>
                  <a:pt x="2638" y="271"/>
                  <a:pt x="2671" y="264"/>
                  <a:pt x="2693" y="257"/>
                </a:cubicBezTo>
                <a:cubicBezTo>
                  <a:pt x="2693" y="249"/>
                  <a:pt x="2693" y="244"/>
                  <a:pt x="2693" y="242"/>
                </a:cubicBezTo>
                <a:cubicBezTo>
                  <a:pt x="2693" y="220"/>
                  <a:pt x="2688" y="204"/>
                  <a:pt x="2677" y="194"/>
                </a:cubicBezTo>
                <a:cubicBezTo>
                  <a:pt x="2663" y="182"/>
                  <a:pt x="2642" y="175"/>
                  <a:pt x="2613" y="175"/>
                </a:cubicBezTo>
                <a:cubicBezTo>
                  <a:pt x="2587" y="175"/>
                  <a:pt x="2568" y="180"/>
                  <a:pt x="2555" y="189"/>
                </a:cubicBezTo>
                <a:cubicBezTo>
                  <a:pt x="2542" y="199"/>
                  <a:pt x="2533" y="215"/>
                  <a:pt x="2527" y="238"/>
                </a:cubicBezTo>
                <a:lnTo>
                  <a:pt x="2473" y="231"/>
                </a:lnTo>
                <a:cubicBezTo>
                  <a:pt x="2478" y="207"/>
                  <a:pt x="2486" y="188"/>
                  <a:pt x="2497" y="174"/>
                </a:cubicBezTo>
                <a:cubicBezTo>
                  <a:pt x="2509" y="160"/>
                  <a:pt x="2525" y="149"/>
                  <a:pt x="2547" y="141"/>
                </a:cubicBezTo>
                <a:cubicBezTo>
                  <a:pt x="2568" y="133"/>
                  <a:pt x="2593" y="129"/>
                  <a:pt x="2622" y="129"/>
                </a:cubicBezTo>
                <a:cubicBezTo>
                  <a:pt x="2650" y="129"/>
                  <a:pt x="2673" y="132"/>
                  <a:pt x="2690" y="139"/>
                </a:cubicBezTo>
                <a:cubicBezTo>
                  <a:pt x="2708" y="146"/>
                  <a:pt x="2721" y="154"/>
                  <a:pt x="2729" y="164"/>
                </a:cubicBezTo>
                <a:cubicBezTo>
                  <a:pt x="2738" y="174"/>
                  <a:pt x="2743" y="187"/>
                  <a:pt x="2747" y="202"/>
                </a:cubicBezTo>
                <a:cubicBezTo>
                  <a:pt x="2749" y="212"/>
                  <a:pt x="2749" y="229"/>
                  <a:pt x="2749" y="253"/>
                </a:cubicBezTo>
                <a:lnTo>
                  <a:pt x="2749" y="328"/>
                </a:lnTo>
                <a:cubicBezTo>
                  <a:pt x="2749" y="379"/>
                  <a:pt x="2751" y="412"/>
                  <a:pt x="2753" y="426"/>
                </a:cubicBezTo>
                <a:cubicBezTo>
                  <a:pt x="2755" y="440"/>
                  <a:pt x="2760" y="453"/>
                  <a:pt x="2767" y="466"/>
                </a:cubicBezTo>
                <a:lnTo>
                  <a:pt x="2708" y="466"/>
                </a:lnTo>
                <a:cubicBezTo>
                  <a:pt x="2703" y="454"/>
                  <a:pt x="2699" y="440"/>
                  <a:pt x="2697" y="424"/>
                </a:cubicBezTo>
                <a:close/>
                <a:moveTo>
                  <a:pt x="2693" y="301"/>
                </a:moveTo>
                <a:cubicBezTo>
                  <a:pt x="2673" y="309"/>
                  <a:pt x="2642" y="316"/>
                  <a:pt x="2602" y="322"/>
                </a:cubicBezTo>
                <a:cubicBezTo>
                  <a:pt x="2578" y="325"/>
                  <a:pt x="2562" y="329"/>
                  <a:pt x="2553" y="333"/>
                </a:cubicBezTo>
                <a:cubicBezTo>
                  <a:pt x="2543" y="337"/>
                  <a:pt x="2536" y="343"/>
                  <a:pt x="2531" y="351"/>
                </a:cubicBezTo>
                <a:cubicBezTo>
                  <a:pt x="2525" y="359"/>
                  <a:pt x="2523" y="367"/>
                  <a:pt x="2523" y="377"/>
                </a:cubicBezTo>
                <a:cubicBezTo>
                  <a:pt x="2523" y="392"/>
                  <a:pt x="2528" y="404"/>
                  <a:pt x="2540" y="414"/>
                </a:cubicBezTo>
                <a:cubicBezTo>
                  <a:pt x="2551" y="424"/>
                  <a:pt x="2568" y="429"/>
                  <a:pt x="2589" y="429"/>
                </a:cubicBezTo>
                <a:cubicBezTo>
                  <a:pt x="2611" y="429"/>
                  <a:pt x="2630" y="424"/>
                  <a:pt x="2647" y="415"/>
                </a:cubicBezTo>
                <a:cubicBezTo>
                  <a:pt x="2663" y="405"/>
                  <a:pt x="2676" y="393"/>
                  <a:pt x="2684" y="376"/>
                </a:cubicBezTo>
                <a:cubicBezTo>
                  <a:pt x="2690" y="364"/>
                  <a:pt x="2693" y="345"/>
                  <a:pt x="2693" y="321"/>
                </a:cubicBezTo>
                <a:lnTo>
                  <a:pt x="2693" y="301"/>
                </a:lnTo>
                <a:close/>
                <a:moveTo>
                  <a:pt x="2837" y="136"/>
                </a:moveTo>
                <a:lnTo>
                  <a:pt x="2923" y="136"/>
                </a:lnTo>
                <a:lnTo>
                  <a:pt x="3010" y="400"/>
                </a:lnTo>
                <a:lnTo>
                  <a:pt x="3107" y="136"/>
                </a:lnTo>
                <a:lnTo>
                  <a:pt x="3186" y="136"/>
                </a:lnTo>
                <a:lnTo>
                  <a:pt x="3186" y="466"/>
                </a:lnTo>
                <a:lnTo>
                  <a:pt x="3131" y="466"/>
                </a:lnTo>
                <a:lnTo>
                  <a:pt x="3131" y="200"/>
                </a:lnTo>
                <a:lnTo>
                  <a:pt x="3034" y="466"/>
                </a:lnTo>
                <a:lnTo>
                  <a:pt x="2984" y="466"/>
                </a:lnTo>
                <a:lnTo>
                  <a:pt x="2892" y="188"/>
                </a:lnTo>
                <a:lnTo>
                  <a:pt x="2892" y="466"/>
                </a:lnTo>
                <a:lnTo>
                  <a:pt x="2837" y="466"/>
                </a:lnTo>
                <a:lnTo>
                  <a:pt x="2837" y="136"/>
                </a:lnTo>
                <a:close/>
                <a:moveTo>
                  <a:pt x="3274" y="136"/>
                </a:moveTo>
                <a:lnTo>
                  <a:pt x="3360" y="136"/>
                </a:lnTo>
                <a:lnTo>
                  <a:pt x="3447" y="400"/>
                </a:lnTo>
                <a:lnTo>
                  <a:pt x="3543" y="136"/>
                </a:lnTo>
                <a:lnTo>
                  <a:pt x="3623" y="136"/>
                </a:lnTo>
                <a:lnTo>
                  <a:pt x="3623" y="466"/>
                </a:lnTo>
                <a:lnTo>
                  <a:pt x="3567" y="466"/>
                </a:lnTo>
                <a:lnTo>
                  <a:pt x="3567" y="200"/>
                </a:lnTo>
                <a:lnTo>
                  <a:pt x="3470" y="466"/>
                </a:lnTo>
                <a:lnTo>
                  <a:pt x="3420" y="466"/>
                </a:lnTo>
                <a:lnTo>
                  <a:pt x="3328" y="188"/>
                </a:lnTo>
                <a:lnTo>
                  <a:pt x="3328" y="466"/>
                </a:lnTo>
                <a:lnTo>
                  <a:pt x="3274" y="466"/>
                </a:lnTo>
                <a:lnTo>
                  <a:pt x="3274" y="136"/>
                </a:lnTo>
                <a:close/>
                <a:moveTo>
                  <a:pt x="3882" y="592"/>
                </a:moveTo>
                <a:lnTo>
                  <a:pt x="3876" y="541"/>
                </a:lnTo>
                <a:cubicBezTo>
                  <a:pt x="3888" y="544"/>
                  <a:pt x="3899" y="546"/>
                  <a:pt x="3908" y="546"/>
                </a:cubicBezTo>
                <a:cubicBezTo>
                  <a:pt x="3920" y="546"/>
                  <a:pt x="3930" y="544"/>
                  <a:pt x="3938" y="539"/>
                </a:cubicBezTo>
                <a:cubicBezTo>
                  <a:pt x="3945" y="535"/>
                  <a:pt x="3951" y="530"/>
                  <a:pt x="3956" y="522"/>
                </a:cubicBezTo>
                <a:cubicBezTo>
                  <a:pt x="3960" y="516"/>
                  <a:pt x="3965" y="503"/>
                  <a:pt x="3973" y="480"/>
                </a:cubicBezTo>
                <a:cubicBezTo>
                  <a:pt x="3974" y="477"/>
                  <a:pt x="3976" y="473"/>
                  <a:pt x="3978" y="467"/>
                </a:cubicBezTo>
                <a:lnTo>
                  <a:pt x="3853" y="136"/>
                </a:lnTo>
                <a:lnTo>
                  <a:pt x="3913" y="136"/>
                </a:lnTo>
                <a:lnTo>
                  <a:pt x="3982" y="326"/>
                </a:lnTo>
                <a:cubicBezTo>
                  <a:pt x="3991" y="350"/>
                  <a:pt x="3999" y="376"/>
                  <a:pt x="4006" y="403"/>
                </a:cubicBezTo>
                <a:cubicBezTo>
                  <a:pt x="4012" y="377"/>
                  <a:pt x="4020" y="353"/>
                  <a:pt x="4029" y="328"/>
                </a:cubicBezTo>
                <a:lnTo>
                  <a:pt x="4099" y="136"/>
                </a:lnTo>
                <a:lnTo>
                  <a:pt x="4155" y="136"/>
                </a:lnTo>
                <a:lnTo>
                  <a:pt x="4030" y="471"/>
                </a:lnTo>
                <a:cubicBezTo>
                  <a:pt x="4017" y="507"/>
                  <a:pt x="4006" y="532"/>
                  <a:pt x="3999" y="546"/>
                </a:cubicBezTo>
                <a:cubicBezTo>
                  <a:pt x="3989" y="564"/>
                  <a:pt x="3977" y="578"/>
                  <a:pt x="3964" y="586"/>
                </a:cubicBezTo>
                <a:cubicBezTo>
                  <a:pt x="3952" y="595"/>
                  <a:pt x="3936" y="599"/>
                  <a:pt x="3918" y="599"/>
                </a:cubicBezTo>
                <a:cubicBezTo>
                  <a:pt x="3908" y="599"/>
                  <a:pt x="3896" y="597"/>
                  <a:pt x="3882" y="592"/>
                </a:cubicBezTo>
                <a:close/>
                <a:moveTo>
                  <a:pt x="4216" y="136"/>
                </a:moveTo>
                <a:lnTo>
                  <a:pt x="4475" y="136"/>
                </a:lnTo>
                <a:lnTo>
                  <a:pt x="4475" y="465"/>
                </a:lnTo>
                <a:lnTo>
                  <a:pt x="4420" y="465"/>
                </a:lnTo>
                <a:lnTo>
                  <a:pt x="4420" y="182"/>
                </a:lnTo>
                <a:lnTo>
                  <a:pt x="4272" y="182"/>
                </a:lnTo>
                <a:lnTo>
                  <a:pt x="4272" y="346"/>
                </a:lnTo>
                <a:cubicBezTo>
                  <a:pt x="4272" y="385"/>
                  <a:pt x="4270" y="410"/>
                  <a:pt x="4268" y="422"/>
                </a:cubicBezTo>
                <a:cubicBezTo>
                  <a:pt x="4265" y="434"/>
                  <a:pt x="4259" y="445"/>
                  <a:pt x="4247" y="454"/>
                </a:cubicBezTo>
                <a:cubicBezTo>
                  <a:pt x="4236" y="463"/>
                  <a:pt x="4220" y="468"/>
                  <a:pt x="4199" y="468"/>
                </a:cubicBezTo>
                <a:cubicBezTo>
                  <a:pt x="4186" y="468"/>
                  <a:pt x="4171" y="467"/>
                  <a:pt x="4154" y="465"/>
                </a:cubicBezTo>
                <a:lnTo>
                  <a:pt x="4154" y="419"/>
                </a:lnTo>
                <a:lnTo>
                  <a:pt x="4179" y="419"/>
                </a:lnTo>
                <a:cubicBezTo>
                  <a:pt x="4190" y="419"/>
                  <a:pt x="4198" y="418"/>
                  <a:pt x="4203" y="415"/>
                </a:cubicBezTo>
                <a:cubicBezTo>
                  <a:pt x="4208" y="413"/>
                  <a:pt x="4212" y="409"/>
                  <a:pt x="4213" y="404"/>
                </a:cubicBezTo>
                <a:cubicBezTo>
                  <a:pt x="4215" y="399"/>
                  <a:pt x="4216" y="382"/>
                  <a:pt x="4216" y="353"/>
                </a:cubicBezTo>
                <a:lnTo>
                  <a:pt x="4216" y="136"/>
                </a:lnTo>
                <a:close/>
                <a:moveTo>
                  <a:pt x="4556" y="592"/>
                </a:moveTo>
                <a:lnTo>
                  <a:pt x="4550" y="541"/>
                </a:lnTo>
                <a:cubicBezTo>
                  <a:pt x="4562" y="544"/>
                  <a:pt x="4573" y="546"/>
                  <a:pt x="4582" y="546"/>
                </a:cubicBezTo>
                <a:cubicBezTo>
                  <a:pt x="4594" y="546"/>
                  <a:pt x="4604" y="544"/>
                  <a:pt x="4612" y="539"/>
                </a:cubicBezTo>
                <a:cubicBezTo>
                  <a:pt x="4619" y="535"/>
                  <a:pt x="4625" y="530"/>
                  <a:pt x="4630" y="522"/>
                </a:cubicBezTo>
                <a:cubicBezTo>
                  <a:pt x="4634" y="516"/>
                  <a:pt x="4639" y="503"/>
                  <a:pt x="4647" y="480"/>
                </a:cubicBezTo>
                <a:cubicBezTo>
                  <a:pt x="4648" y="477"/>
                  <a:pt x="4650" y="473"/>
                  <a:pt x="4652" y="467"/>
                </a:cubicBezTo>
                <a:lnTo>
                  <a:pt x="4527" y="136"/>
                </a:lnTo>
                <a:lnTo>
                  <a:pt x="4587" y="136"/>
                </a:lnTo>
                <a:lnTo>
                  <a:pt x="4656" y="326"/>
                </a:lnTo>
                <a:cubicBezTo>
                  <a:pt x="4665" y="350"/>
                  <a:pt x="4673" y="376"/>
                  <a:pt x="4680" y="403"/>
                </a:cubicBezTo>
                <a:cubicBezTo>
                  <a:pt x="4686" y="377"/>
                  <a:pt x="4694" y="353"/>
                  <a:pt x="4703" y="328"/>
                </a:cubicBezTo>
                <a:lnTo>
                  <a:pt x="4773" y="136"/>
                </a:lnTo>
                <a:lnTo>
                  <a:pt x="4829" y="136"/>
                </a:lnTo>
                <a:lnTo>
                  <a:pt x="4704" y="471"/>
                </a:lnTo>
                <a:cubicBezTo>
                  <a:pt x="4691" y="507"/>
                  <a:pt x="4680" y="532"/>
                  <a:pt x="4673" y="546"/>
                </a:cubicBezTo>
                <a:cubicBezTo>
                  <a:pt x="4663" y="564"/>
                  <a:pt x="4651" y="578"/>
                  <a:pt x="4639" y="586"/>
                </a:cubicBezTo>
                <a:cubicBezTo>
                  <a:pt x="4626" y="595"/>
                  <a:pt x="4610" y="599"/>
                  <a:pt x="4592" y="599"/>
                </a:cubicBezTo>
                <a:cubicBezTo>
                  <a:pt x="4582" y="599"/>
                  <a:pt x="4570" y="597"/>
                  <a:pt x="4556" y="592"/>
                </a:cubicBezTo>
                <a:close/>
                <a:moveTo>
                  <a:pt x="4855" y="136"/>
                </a:moveTo>
                <a:lnTo>
                  <a:pt x="4911" y="136"/>
                </a:lnTo>
                <a:lnTo>
                  <a:pt x="4911" y="198"/>
                </a:lnTo>
                <a:cubicBezTo>
                  <a:pt x="4911" y="225"/>
                  <a:pt x="4913" y="245"/>
                  <a:pt x="4916" y="257"/>
                </a:cubicBezTo>
                <a:cubicBezTo>
                  <a:pt x="4919" y="269"/>
                  <a:pt x="4927" y="279"/>
                  <a:pt x="4939" y="288"/>
                </a:cubicBezTo>
                <a:cubicBezTo>
                  <a:pt x="4952" y="297"/>
                  <a:pt x="4967" y="302"/>
                  <a:pt x="4985" y="302"/>
                </a:cubicBezTo>
                <a:cubicBezTo>
                  <a:pt x="5007" y="302"/>
                  <a:pt x="5034" y="296"/>
                  <a:pt x="5068" y="285"/>
                </a:cubicBezTo>
                <a:lnTo>
                  <a:pt x="5068" y="136"/>
                </a:lnTo>
                <a:lnTo>
                  <a:pt x="5123" y="136"/>
                </a:lnTo>
                <a:lnTo>
                  <a:pt x="5123" y="466"/>
                </a:lnTo>
                <a:lnTo>
                  <a:pt x="5068" y="466"/>
                </a:lnTo>
                <a:lnTo>
                  <a:pt x="5068" y="333"/>
                </a:lnTo>
                <a:cubicBezTo>
                  <a:pt x="5033" y="343"/>
                  <a:pt x="5001" y="349"/>
                  <a:pt x="4971" y="349"/>
                </a:cubicBezTo>
                <a:cubicBezTo>
                  <a:pt x="4946" y="349"/>
                  <a:pt x="4924" y="343"/>
                  <a:pt x="4905" y="330"/>
                </a:cubicBezTo>
                <a:cubicBezTo>
                  <a:pt x="4886" y="317"/>
                  <a:pt x="4873" y="302"/>
                  <a:pt x="4866" y="283"/>
                </a:cubicBezTo>
                <a:cubicBezTo>
                  <a:pt x="4859" y="265"/>
                  <a:pt x="4855" y="245"/>
                  <a:pt x="4855" y="222"/>
                </a:cubicBezTo>
                <a:lnTo>
                  <a:pt x="4855" y="136"/>
                </a:lnTo>
                <a:close/>
                <a:moveTo>
                  <a:pt x="5209" y="136"/>
                </a:moveTo>
                <a:lnTo>
                  <a:pt x="5265" y="136"/>
                </a:lnTo>
                <a:lnTo>
                  <a:pt x="5265" y="419"/>
                </a:lnTo>
                <a:lnTo>
                  <a:pt x="5392" y="419"/>
                </a:lnTo>
                <a:lnTo>
                  <a:pt x="5392" y="136"/>
                </a:lnTo>
                <a:lnTo>
                  <a:pt x="5448" y="136"/>
                </a:lnTo>
                <a:lnTo>
                  <a:pt x="5448" y="419"/>
                </a:lnTo>
                <a:lnTo>
                  <a:pt x="5575" y="419"/>
                </a:lnTo>
                <a:lnTo>
                  <a:pt x="5575" y="136"/>
                </a:lnTo>
                <a:lnTo>
                  <a:pt x="5631" y="136"/>
                </a:lnTo>
                <a:lnTo>
                  <a:pt x="5631" y="466"/>
                </a:lnTo>
                <a:lnTo>
                  <a:pt x="5209" y="466"/>
                </a:lnTo>
                <a:lnTo>
                  <a:pt x="5209" y="136"/>
                </a:lnTo>
                <a:close/>
                <a:moveTo>
                  <a:pt x="5941" y="359"/>
                </a:moveTo>
                <a:lnTo>
                  <a:pt x="5999" y="367"/>
                </a:lnTo>
                <a:cubicBezTo>
                  <a:pt x="5990" y="400"/>
                  <a:pt x="5973" y="426"/>
                  <a:pt x="5949" y="445"/>
                </a:cubicBezTo>
                <a:cubicBezTo>
                  <a:pt x="5924" y="463"/>
                  <a:pt x="5893" y="473"/>
                  <a:pt x="5855" y="473"/>
                </a:cubicBezTo>
                <a:cubicBezTo>
                  <a:pt x="5807" y="473"/>
                  <a:pt x="5769" y="458"/>
                  <a:pt x="5740" y="428"/>
                </a:cubicBezTo>
                <a:cubicBezTo>
                  <a:pt x="5712" y="399"/>
                  <a:pt x="5698" y="357"/>
                  <a:pt x="5698" y="304"/>
                </a:cubicBezTo>
                <a:cubicBezTo>
                  <a:pt x="5698" y="248"/>
                  <a:pt x="5712" y="205"/>
                  <a:pt x="5741" y="175"/>
                </a:cubicBezTo>
                <a:cubicBezTo>
                  <a:pt x="5769" y="144"/>
                  <a:pt x="5806" y="129"/>
                  <a:pt x="5852" y="129"/>
                </a:cubicBezTo>
                <a:cubicBezTo>
                  <a:pt x="5896" y="129"/>
                  <a:pt x="5931" y="144"/>
                  <a:pt x="5959" y="174"/>
                </a:cubicBezTo>
                <a:cubicBezTo>
                  <a:pt x="5987" y="204"/>
                  <a:pt x="6001" y="246"/>
                  <a:pt x="6001" y="300"/>
                </a:cubicBezTo>
                <a:cubicBezTo>
                  <a:pt x="6001" y="304"/>
                  <a:pt x="6001" y="309"/>
                  <a:pt x="6001" y="315"/>
                </a:cubicBezTo>
                <a:lnTo>
                  <a:pt x="5755" y="315"/>
                </a:lnTo>
                <a:cubicBezTo>
                  <a:pt x="5757" y="351"/>
                  <a:pt x="5768" y="379"/>
                  <a:pt x="5786" y="398"/>
                </a:cubicBezTo>
                <a:cubicBezTo>
                  <a:pt x="5804" y="417"/>
                  <a:pt x="5827" y="427"/>
                  <a:pt x="5855" y="427"/>
                </a:cubicBezTo>
                <a:cubicBezTo>
                  <a:pt x="5875" y="427"/>
                  <a:pt x="5893" y="422"/>
                  <a:pt x="5907" y="411"/>
                </a:cubicBezTo>
                <a:cubicBezTo>
                  <a:pt x="5922" y="400"/>
                  <a:pt x="5933" y="383"/>
                  <a:pt x="5941" y="359"/>
                </a:cubicBezTo>
                <a:close/>
                <a:moveTo>
                  <a:pt x="5759" y="269"/>
                </a:moveTo>
                <a:lnTo>
                  <a:pt x="5942" y="269"/>
                </a:lnTo>
                <a:cubicBezTo>
                  <a:pt x="5940" y="242"/>
                  <a:pt x="5933" y="221"/>
                  <a:pt x="5921" y="207"/>
                </a:cubicBezTo>
                <a:cubicBezTo>
                  <a:pt x="5903" y="186"/>
                  <a:pt x="5880" y="175"/>
                  <a:pt x="5852" y="175"/>
                </a:cubicBezTo>
                <a:cubicBezTo>
                  <a:pt x="5826" y="175"/>
                  <a:pt x="5805" y="183"/>
                  <a:pt x="5787" y="201"/>
                </a:cubicBezTo>
                <a:cubicBezTo>
                  <a:pt x="5770" y="218"/>
                  <a:pt x="5760" y="241"/>
                  <a:pt x="5759" y="269"/>
                </a:cubicBezTo>
                <a:close/>
                <a:moveTo>
                  <a:pt x="6070" y="136"/>
                </a:moveTo>
                <a:lnTo>
                  <a:pt x="6126" y="136"/>
                </a:lnTo>
                <a:lnTo>
                  <a:pt x="6126" y="273"/>
                </a:lnTo>
                <a:lnTo>
                  <a:pt x="6281" y="273"/>
                </a:lnTo>
                <a:lnTo>
                  <a:pt x="6281" y="136"/>
                </a:lnTo>
                <a:lnTo>
                  <a:pt x="6337" y="136"/>
                </a:lnTo>
                <a:lnTo>
                  <a:pt x="6337" y="466"/>
                </a:lnTo>
                <a:lnTo>
                  <a:pt x="6281" y="466"/>
                </a:lnTo>
                <a:lnTo>
                  <a:pt x="6281" y="320"/>
                </a:lnTo>
                <a:lnTo>
                  <a:pt x="6126" y="320"/>
                </a:lnTo>
                <a:lnTo>
                  <a:pt x="6126" y="466"/>
                </a:lnTo>
                <a:lnTo>
                  <a:pt x="6070" y="466"/>
                </a:lnTo>
                <a:lnTo>
                  <a:pt x="6070" y="136"/>
                </a:lnTo>
                <a:close/>
                <a:moveTo>
                  <a:pt x="6420" y="136"/>
                </a:moveTo>
                <a:lnTo>
                  <a:pt x="6476" y="136"/>
                </a:lnTo>
                <a:lnTo>
                  <a:pt x="6476" y="387"/>
                </a:lnTo>
                <a:lnTo>
                  <a:pt x="6632" y="136"/>
                </a:lnTo>
                <a:lnTo>
                  <a:pt x="6692" y="136"/>
                </a:lnTo>
                <a:lnTo>
                  <a:pt x="6692" y="466"/>
                </a:lnTo>
                <a:lnTo>
                  <a:pt x="6636" y="466"/>
                </a:lnTo>
                <a:lnTo>
                  <a:pt x="6636" y="216"/>
                </a:lnTo>
                <a:lnTo>
                  <a:pt x="6481" y="466"/>
                </a:lnTo>
                <a:lnTo>
                  <a:pt x="6420" y="466"/>
                </a:lnTo>
                <a:lnTo>
                  <a:pt x="6420" y="136"/>
                </a:lnTo>
                <a:close/>
                <a:moveTo>
                  <a:pt x="7035" y="136"/>
                </a:moveTo>
                <a:lnTo>
                  <a:pt x="7035" y="466"/>
                </a:lnTo>
                <a:lnTo>
                  <a:pt x="6979" y="466"/>
                </a:lnTo>
                <a:lnTo>
                  <a:pt x="6979" y="337"/>
                </a:lnTo>
                <a:lnTo>
                  <a:pt x="6947" y="337"/>
                </a:lnTo>
                <a:cubicBezTo>
                  <a:pt x="6927" y="337"/>
                  <a:pt x="6913" y="340"/>
                  <a:pt x="6903" y="345"/>
                </a:cubicBezTo>
                <a:cubicBezTo>
                  <a:pt x="6893" y="350"/>
                  <a:pt x="6879" y="367"/>
                  <a:pt x="6861" y="394"/>
                </a:cubicBezTo>
                <a:lnTo>
                  <a:pt x="6812" y="466"/>
                </a:lnTo>
                <a:lnTo>
                  <a:pt x="6742" y="466"/>
                </a:lnTo>
                <a:lnTo>
                  <a:pt x="6803" y="377"/>
                </a:lnTo>
                <a:cubicBezTo>
                  <a:pt x="6821" y="350"/>
                  <a:pt x="6840" y="335"/>
                  <a:pt x="6858" y="331"/>
                </a:cubicBezTo>
                <a:cubicBezTo>
                  <a:pt x="6826" y="327"/>
                  <a:pt x="6802" y="316"/>
                  <a:pt x="6787" y="297"/>
                </a:cubicBezTo>
                <a:cubicBezTo>
                  <a:pt x="6771" y="278"/>
                  <a:pt x="6764" y="257"/>
                  <a:pt x="6764" y="233"/>
                </a:cubicBezTo>
                <a:cubicBezTo>
                  <a:pt x="6764" y="204"/>
                  <a:pt x="6774" y="181"/>
                  <a:pt x="6794" y="163"/>
                </a:cubicBezTo>
                <a:cubicBezTo>
                  <a:pt x="6814" y="145"/>
                  <a:pt x="6844" y="136"/>
                  <a:pt x="6882" y="136"/>
                </a:cubicBezTo>
                <a:lnTo>
                  <a:pt x="7035" y="136"/>
                </a:lnTo>
                <a:close/>
                <a:moveTo>
                  <a:pt x="6979" y="182"/>
                </a:moveTo>
                <a:lnTo>
                  <a:pt x="6900" y="182"/>
                </a:lnTo>
                <a:cubicBezTo>
                  <a:pt x="6866" y="182"/>
                  <a:pt x="6845" y="188"/>
                  <a:pt x="6835" y="198"/>
                </a:cubicBezTo>
                <a:cubicBezTo>
                  <a:pt x="6826" y="208"/>
                  <a:pt x="6821" y="221"/>
                  <a:pt x="6821" y="234"/>
                </a:cubicBezTo>
                <a:cubicBezTo>
                  <a:pt x="6821" y="254"/>
                  <a:pt x="6828" y="269"/>
                  <a:pt x="6842" y="278"/>
                </a:cubicBezTo>
                <a:cubicBezTo>
                  <a:pt x="6856" y="287"/>
                  <a:pt x="6881" y="292"/>
                  <a:pt x="6917" y="292"/>
                </a:cubicBezTo>
                <a:lnTo>
                  <a:pt x="6979" y="292"/>
                </a:lnTo>
                <a:lnTo>
                  <a:pt x="6979" y="182"/>
                </a:lnTo>
                <a:close/>
                <a:moveTo>
                  <a:pt x="7275" y="301"/>
                </a:moveTo>
                <a:cubicBezTo>
                  <a:pt x="7275" y="240"/>
                  <a:pt x="7291" y="195"/>
                  <a:pt x="7325" y="166"/>
                </a:cubicBezTo>
                <a:cubicBezTo>
                  <a:pt x="7354" y="141"/>
                  <a:pt x="7388" y="129"/>
                  <a:pt x="7429" y="129"/>
                </a:cubicBezTo>
                <a:cubicBezTo>
                  <a:pt x="7474" y="129"/>
                  <a:pt x="7511" y="144"/>
                  <a:pt x="7540" y="174"/>
                </a:cubicBezTo>
                <a:cubicBezTo>
                  <a:pt x="7569" y="203"/>
                  <a:pt x="7583" y="244"/>
                  <a:pt x="7583" y="296"/>
                </a:cubicBezTo>
                <a:cubicBezTo>
                  <a:pt x="7583" y="339"/>
                  <a:pt x="7577" y="372"/>
                  <a:pt x="7564" y="396"/>
                </a:cubicBezTo>
                <a:cubicBezTo>
                  <a:pt x="7551" y="420"/>
                  <a:pt x="7533" y="439"/>
                  <a:pt x="7508" y="453"/>
                </a:cubicBezTo>
                <a:cubicBezTo>
                  <a:pt x="7484" y="466"/>
                  <a:pt x="7458" y="473"/>
                  <a:pt x="7429" y="473"/>
                </a:cubicBezTo>
                <a:cubicBezTo>
                  <a:pt x="7383" y="473"/>
                  <a:pt x="7346" y="458"/>
                  <a:pt x="7317" y="428"/>
                </a:cubicBezTo>
                <a:cubicBezTo>
                  <a:pt x="7289" y="399"/>
                  <a:pt x="7275" y="356"/>
                  <a:pt x="7275" y="301"/>
                </a:cubicBezTo>
                <a:close/>
                <a:moveTo>
                  <a:pt x="7332" y="301"/>
                </a:moveTo>
                <a:cubicBezTo>
                  <a:pt x="7332" y="343"/>
                  <a:pt x="7341" y="375"/>
                  <a:pt x="7359" y="396"/>
                </a:cubicBezTo>
                <a:cubicBezTo>
                  <a:pt x="7378" y="416"/>
                  <a:pt x="7401" y="427"/>
                  <a:pt x="7429" y="427"/>
                </a:cubicBezTo>
                <a:cubicBezTo>
                  <a:pt x="7457" y="427"/>
                  <a:pt x="7480" y="416"/>
                  <a:pt x="7498" y="395"/>
                </a:cubicBezTo>
                <a:cubicBezTo>
                  <a:pt x="7517" y="374"/>
                  <a:pt x="7526" y="342"/>
                  <a:pt x="7526" y="299"/>
                </a:cubicBezTo>
                <a:cubicBezTo>
                  <a:pt x="7526" y="259"/>
                  <a:pt x="7517" y="228"/>
                  <a:pt x="7498" y="207"/>
                </a:cubicBezTo>
                <a:cubicBezTo>
                  <a:pt x="7480" y="186"/>
                  <a:pt x="7457" y="175"/>
                  <a:pt x="7429" y="175"/>
                </a:cubicBezTo>
                <a:cubicBezTo>
                  <a:pt x="7401" y="175"/>
                  <a:pt x="7378" y="186"/>
                  <a:pt x="7359" y="207"/>
                </a:cubicBezTo>
                <a:cubicBezTo>
                  <a:pt x="7341" y="228"/>
                  <a:pt x="7332" y="259"/>
                  <a:pt x="7332" y="301"/>
                </a:cubicBezTo>
                <a:close/>
                <a:moveTo>
                  <a:pt x="7889" y="0"/>
                </a:moveTo>
                <a:lnTo>
                  <a:pt x="7938" y="1"/>
                </a:lnTo>
                <a:cubicBezTo>
                  <a:pt x="7936" y="23"/>
                  <a:pt x="7931" y="38"/>
                  <a:pt x="7923" y="47"/>
                </a:cubicBezTo>
                <a:cubicBezTo>
                  <a:pt x="7916" y="56"/>
                  <a:pt x="7906" y="61"/>
                  <a:pt x="7894" y="64"/>
                </a:cubicBezTo>
                <a:cubicBezTo>
                  <a:pt x="7883" y="66"/>
                  <a:pt x="7859" y="68"/>
                  <a:pt x="7825" y="68"/>
                </a:cubicBezTo>
                <a:cubicBezTo>
                  <a:pt x="7779" y="68"/>
                  <a:pt x="7747" y="72"/>
                  <a:pt x="7731" y="81"/>
                </a:cubicBezTo>
                <a:cubicBezTo>
                  <a:pt x="7714" y="90"/>
                  <a:pt x="7702" y="104"/>
                  <a:pt x="7695" y="123"/>
                </a:cubicBezTo>
                <a:cubicBezTo>
                  <a:pt x="7687" y="143"/>
                  <a:pt x="7683" y="168"/>
                  <a:pt x="7683" y="199"/>
                </a:cubicBezTo>
                <a:cubicBezTo>
                  <a:pt x="7697" y="178"/>
                  <a:pt x="7713" y="162"/>
                  <a:pt x="7732" y="152"/>
                </a:cubicBezTo>
                <a:cubicBezTo>
                  <a:pt x="7751" y="141"/>
                  <a:pt x="7772" y="136"/>
                  <a:pt x="7795" y="136"/>
                </a:cubicBezTo>
                <a:cubicBezTo>
                  <a:pt x="7839" y="136"/>
                  <a:pt x="7874" y="151"/>
                  <a:pt x="7903" y="181"/>
                </a:cubicBezTo>
                <a:cubicBezTo>
                  <a:pt x="7931" y="210"/>
                  <a:pt x="7945" y="250"/>
                  <a:pt x="7945" y="301"/>
                </a:cubicBezTo>
                <a:cubicBezTo>
                  <a:pt x="7945" y="339"/>
                  <a:pt x="7938" y="371"/>
                  <a:pt x="7924" y="396"/>
                </a:cubicBezTo>
                <a:cubicBezTo>
                  <a:pt x="7910" y="420"/>
                  <a:pt x="7893" y="439"/>
                  <a:pt x="7873" y="453"/>
                </a:cubicBezTo>
                <a:cubicBezTo>
                  <a:pt x="7854" y="466"/>
                  <a:pt x="7827" y="473"/>
                  <a:pt x="7793" y="473"/>
                </a:cubicBezTo>
                <a:cubicBezTo>
                  <a:pt x="7754" y="473"/>
                  <a:pt x="7724" y="464"/>
                  <a:pt x="7702" y="446"/>
                </a:cubicBezTo>
                <a:cubicBezTo>
                  <a:pt x="7680" y="428"/>
                  <a:pt x="7664" y="405"/>
                  <a:pt x="7652" y="377"/>
                </a:cubicBezTo>
                <a:cubicBezTo>
                  <a:pt x="7640" y="349"/>
                  <a:pt x="7635" y="301"/>
                  <a:pt x="7635" y="232"/>
                </a:cubicBezTo>
                <a:cubicBezTo>
                  <a:pt x="7635" y="145"/>
                  <a:pt x="7649" y="86"/>
                  <a:pt x="7679" y="56"/>
                </a:cubicBezTo>
                <a:cubicBezTo>
                  <a:pt x="7708" y="26"/>
                  <a:pt x="7753" y="11"/>
                  <a:pt x="7814" y="11"/>
                </a:cubicBezTo>
                <a:cubicBezTo>
                  <a:pt x="7852" y="11"/>
                  <a:pt x="7874" y="10"/>
                  <a:pt x="7879" y="9"/>
                </a:cubicBezTo>
                <a:cubicBezTo>
                  <a:pt x="7884" y="8"/>
                  <a:pt x="7887" y="5"/>
                  <a:pt x="7889" y="0"/>
                </a:cubicBezTo>
                <a:close/>
                <a:moveTo>
                  <a:pt x="7887" y="299"/>
                </a:moveTo>
                <a:cubicBezTo>
                  <a:pt x="7887" y="265"/>
                  <a:pt x="7879" y="237"/>
                  <a:pt x="7862" y="215"/>
                </a:cubicBezTo>
                <a:cubicBezTo>
                  <a:pt x="7846" y="193"/>
                  <a:pt x="7823" y="182"/>
                  <a:pt x="7794" y="182"/>
                </a:cubicBezTo>
                <a:cubicBezTo>
                  <a:pt x="7763" y="182"/>
                  <a:pt x="7739" y="194"/>
                  <a:pt x="7723" y="217"/>
                </a:cubicBezTo>
                <a:cubicBezTo>
                  <a:pt x="7706" y="240"/>
                  <a:pt x="7698" y="271"/>
                  <a:pt x="7698" y="310"/>
                </a:cubicBezTo>
                <a:cubicBezTo>
                  <a:pt x="7698" y="348"/>
                  <a:pt x="7707" y="377"/>
                  <a:pt x="7725" y="397"/>
                </a:cubicBezTo>
                <a:cubicBezTo>
                  <a:pt x="7744" y="417"/>
                  <a:pt x="7767" y="428"/>
                  <a:pt x="7794" y="428"/>
                </a:cubicBezTo>
                <a:cubicBezTo>
                  <a:pt x="7821" y="428"/>
                  <a:pt x="7844" y="416"/>
                  <a:pt x="7861" y="392"/>
                </a:cubicBezTo>
                <a:cubicBezTo>
                  <a:pt x="7878" y="369"/>
                  <a:pt x="7887" y="338"/>
                  <a:pt x="7887" y="299"/>
                </a:cubicBezTo>
                <a:close/>
                <a:moveTo>
                  <a:pt x="8012" y="592"/>
                </a:moveTo>
                <a:lnTo>
                  <a:pt x="8012" y="136"/>
                </a:lnTo>
                <a:lnTo>
                  <a:pt x="8063" y="136"/>
                </a:lnTo>
                <a:lnTo>
                  <a:pt x="8063" y="179"/>
                </a:lnTo>
                <a:cubicBezTo>
                  <a:pt x="8075" y="163"/>
                  <a:pt x="8089" y="150"/>
                  <a:pt x="8104" y="142"/>
                </a:cubicBezTo>
                <a:cubicBezTo>
                  <a:pt x="8119" y="133"/>
                  <a:pt x="8137" y="129"/>
                  <a:pt x="8159" y="129"/>
                </a:cubicBezTo>
                <a:cubicBezTo>
                  <a:pt x="8187" y="129"/>
                  <a:pt x="8212" y="136"/>
                  <a:pt x="8233" y="151"/>
                </a:cubicBezTo>
                <a:cubicBezTo>
                  <a:pt x="8255" y="165"/>
                  <a:pt x="8271" y="186"/>
                  <a:pt x="8282" y="212"/>
                </a:cubicBezTo>
                <a:cubicBezTo>
                  <a:pt x="8293" y="238"/>
                  <a:pt x="8298" y="267"/>
                  <a:pt x="8298" y="298"/>
                </a:cubicBezTo>
                <a:cubicBezTo>
                  <a:pt x="8298" y="332"/>
                  <a:pt x="8292" y="362"/>
                  <a:pt x="8280" y="389"/>
                </a:cubicBezTo>
                <a:cubicBezTo>
                  <a:pt x="8268" y="416"/>
                  <a:pt x="8250" y="437"/>
                  <a:pt x="8227" y="451"/>
                </a:cubicBezTo>
                <a:cubicBezTo>
                  <a:pt x="8204" y="465"/>
                  <a:pt x="8180" y="473"/>
                  <a:pt x="8155" y="473"/>
                </a:cubicBezTo>
                <a:cubicBezTo>
                  <a:pt x="8136" y="473"/>
                  <a:pt x="8119" y="469"/>
                  <a:pt x="8105" y="461"/>
                </a:cubicBezTo>
                <a:cubicBezTo>
                  <a:pt x="8090" y="453"/>
                  <a:pt x="8078" y="443"/>
                  <a:pt x="8068" y="431"/>
                </a:cubicBezTo>
                <a:lnTo>
                  <a:pt x="8068" y="592"/>
                </a:lnTo>
                <a:lnTo>
                  <a:pt x="8012" y="592"/>
                </a:lnTo>
                <a:close/>
                <a:moveTo>
                  <a:pt x="8063" y="303"/>
                </a:moveTo>
                <a:cubicBezTo>
                  <a:pt x="8063" y="345"/>
                  <a:pt x="8072" y="376"/>
                  <a:pt x="8089" y="397"/>
                </a:cubicBezTo>
                <a:cubicBezTo>
                  <a:pt x="8106" y="417"/>
                  <a:pt x="8127" y="427"/>
                  <a:pt x="8151" y="427"/>
                </a:cubicBezTo>
                <a:cubicBezTo>
                  <a:pt x="8176" y="427"/>
                  <a:pt x="8197" y="416"/>
                  <a:pt x="8215" y="396"/>
                </a:cubicBezTo>
                <a:cubicBezTo>
                  <a:pt x="8232" y="375"/>
                  <a:pt x="8241" y="342"/>
                  <a:pt x="8241" y="298"/>
                </a:cubicBezTo>
                <a:cubicBezTo>
                  <a:pt x="8241" y="256"/>
                  <a:pt x="8232" y="225"/>
                  <a:pt x="8215" y="204"/>
                </a:cubicBezTo>
                <a:cubicBezTo>
                  <a:pt x="8198" y="183"/>
                  <a:pt x="8177" y="173"/>
                  <a:pt x="8153" y="173"/>
                </a:cubicBezTo>
                <a:cubicBezTo>
                  <a:pt x="8130" y="173"/>
                  <a:pt x="8109" y="184"/>
                  <a:pt x="8091" y="206"/>
                </a:cubicBezTo>
                <a:cubicBezTo>
                  <a:pt x="8072" y="228"/>
                  <a:pt x="8063" y="261"/>
                  <a:pt x="8063" y="303"/>
                </a:cubicBezTo>
                <a:close/>
                <a:moveTo>
                  <a:pt x="8581" y="424"/>
                </a:moveTo>
                <a:cubicBezTo>
                  <a:pt x="8560" y="442"/>
                  <a:pt x="8540" y="454"/>
                  <a:pt x="8521" y="462"/>
                </a:cubicBezTo>
                <a:cubicBezTo>
                  <a:pt x="8502" y="469"/>
                  <a:pt x="8481" y="473"/>
                  <a:pt x="8459" y="473"/>
                </a:cubicBezTo>
                <a:cubicBezTo>
                  <a:pt x="8423" y="473"/>
                  <a:pt x="8395" y="464"/>
                  <a:pt x="8376" y="446"/>
                </a:cubicBezTo>
                <a:cubicBezTo>
                  <a:pt x="8356" y="429"/>
                  <a:pt x="8346" y="406"/>
                  <a:pt x="8346" y="379"/>
                </a:cubicBezTo>
                <a:cubicBezTo>
                  <a:pt x="8346" y="363"/>
                  <a:pt x="8350" y="348"/>
                  <a:pt x="8358" y="335"/>
                </a:cubicBezTo>
                <a:cubicBezTo>
                  <a:pt x="8365" y="321"/>
                  <a:pt x="8375" y="311"/>
                  <a:pt x="8386" y="303"/>
                </a:cubicBezTo>
                <a:cubicBezTo>
                  <a:pt x="8398" y="295"/>
                  <a:pt x="8412" y="288"/>
                  <a:pt x="8427" y="284"/>
                </a:cubicBezTo>
                <a:cubicBezTo>
                  <a:pt x="8438" y="281"/>
                  <a:pt x="8454" y="279"/>
                  <a:pt x="8476" y="276"/>
                </a:cubicBezTo>
                <a:cubicBezTo>
                  <a:pt x="8521" y="271"/>
                  <a:pt x="8555" y="264"/>
                  <a:pt x="8576" y="257"/>
                </a:cubicBezTo>
                <a:cubicBezTo>
                  <a:pt x="8576" y="249"/>
                  <a:pt x="8576" y="244"/>
                  <a:pt x="8576" y="242"/>
                </a:cubicBezTo>
                <a:cubicBezTo>
                  <a:pt x="8576" y="220"/>
                  <a:pt x="8571" y="204"/>
                  <a:pt x="8560" y="194"/>
                </a:cubicBezTo>
                <a:cubicBezTo>
                  <a:pt x="8546" y="182"/>
                  <a:pt x="8525" y="175"/>
                  <a:pt x="8497" y="175"/>
                </a:cubicBezTo>
                <a:cubicBezTo>
                  <a:pt x="8470" y="175"/>
                  <a:pt x="8451" y="180"/>
                  <a:pt x="8438" y="189"/>
                </a:cubicBezTo>
                <a:cubicBezTo>
                  <a:pt x="8426" y="199"/>
                  <a:pt x="8417" y="215"/>
                  <a:pt x="8411" y="238"/>
                </a:cubicBezTo>
                <a:lnTo>
                  <a:pt x="8356" y="231"/>
                </a:lnTo>
                <a:cubicBezTo>
                  <a:pt x="8361" y="207"/>
                  <a:pt x="8369" y="188"/>
                  <a:pt x="8381" y="174"/>
                </a:cubicBezTo>
                <a:cubicBezTo>
                  <a:pt x="8392" y="160"/>
                  <a:pt x="8409" y="149"/>
                  <a:pt x="8430" y="141"/>
                </a:cubicBezTo>
                <a:cubicBezTo>
                  <a:pt x="8452" y="133"/>
                  <a:pt x="8477" y="129"/>
                  <a:pt x="8505" y="129"/>
                </a:cubicBezTo>
                <a:cubicBezTo>
                  <a:pt x="8533" y="129"/>
                  <a:pt x="8556" y="132"/>
                  <a:pt x="8574" y="139"/>
                </a:cubicBezTo>
                <a:cubicBezTo>
                  <a:pt x="8591" y="146"/>
                  <a:pt x="8604" y="154"/>
                  <a:pt x="8613" y="164"/>
                </a:cubicBezTo>
                <a:cubicBezTo>
                  <a:pt x="8621" y="174"/>
                  <a:pt x="8627" y="187"/>
                  <a:pt x="8630" y="202"/>
                </a:cubicBezTo>
                <a:cubicBezTo>
                  <a:pt x="8632" y="212"/>
                  <a:pt x="8633" y="229"/>
                  <a:pt x="8633" y="253"/>
                </a:cubicBezTo>
                <a:lnTo>
                  <a:pt x="8633" y="328"/>
                </a:lnTo>
                <a:cubicBezTo>
                  <a:pt x="8633" y="379"/>
                  <a:pt x="8634" y="412"/>
                  <a:pt x="8636" y="426"/>
                </a:cubicBezTo>
                <a:cubicBezTo>
                  <a:pt x="8639" y="440"/>
                  <a:pt x="8643" y="453"/>
                  <a:pt x="8650" y="466"/>
                </a:cubicBezTo>
                <a:lnTo>
                  <a:pt x="8592" y="466"/>
                </a:lnTo>
                <a:cubicBezTo>
                  <a:pt x="8586" y="454"/>
                  <a:pt x="8582" y="440"/>
                  <a:pt x="8581" y="424"/>
                </a:cubicBezTo>
                <a:close/>
                <a:moveTo>
                  <a:pt x="8576" y="301"/>
                </a:moveTo>
                <a:cubicBezTo>
                  <a:pt x="8556" y="309"/>
                  <a:pt x="8526" y="316"/>
                  <a:pt x="8485" y="322"/>
                </a:cubicBezTo>
                <a:cubicBezTo>
                  <a:pt x="8462" y="325"/>
                  <a:pt x="8446" y="329"/>
                  <a:pt x="8436" y="333"/>
                </a:cubicBezTo>
                <a:cubicBezTo>
                  <a:pt x="8427" y="337"/>
                  <a:pt x="8419" y="343"/>
                  <a:pt x="8414" y="351"/>
                </a:cubicBezTo>
                <a:cubicBezTo>
                  <a:pt x="8409" y="359"/>
                  <a:pt x="8406" y="367"/>
                  <a:pt x="8406" y="377"/>
                </a:cubicBezTo>
                <a:cubicBezTo>
                  <a:pt x="8406" y="392"/>
                  <a:pt x="8412" y="404"/>
                  <a:pt x="8423" y="414"/>
                </a:cubicBezTo>
                <a:cubicBezTo>
                  <a:pt x="8434" y="424"/>
                  <a:pt x="8451" y="429"/>
                  <a:pt x="8473" y="429"/>
                </a:cubicBezTo>
                <a:cubicBezTo>
                  <a:pt x="8494" y="429"/>
                  <a:pt x="8513" y="424"/>
                  <a:pt x="8530" y="415"/>
                </a:cubicBezTo>
                <a:cubicBezTo>
                  <a:pt x="8547" y="405"/>
                  <a:pt x="8559" y="393"/>
                  <a:pt x="8567" y="376"/>
                </a:cubicBezTo>
                <a:cubicBezTo>
                  <a:pt x="8573" y="364"/>
                  <a:pt x="8576" y="345"/>
                  <a:pt x="8576" y="321"/>
                </a:cubicBezTo>
                <a:lnTo>
                  <a:pt x="8576" y="301"/>
                </a:lnTo>
                <a:close/>
                <a:moveTo>
                  <a:pt x="8785" y="316"/>
                </a:moveTo>
                <a:lnTo>
                  <a:pt x="8785" y="273"/>
                </a:lnTo>
                <a:cubicBezTo>
                  <a:pt x="8808" y="272"/>
                  <a:pt x="8824" y="271"/>
                  <a:pt x="8833" y="270"/>
                </a:cubicBezTo>
                <a:cubicBezTo>
                  <a:pt x="8841" y="268"/>
                  <a:pt x="8849" y="263"/>
                  <a:pt x="8857" y="255"/>
                </a:cubicBezTo>
                <a:cubicBezTo>
                  <a:pt x="8865" y="247"/>
                  <a:pt x="8868" y="237"/>
                  <a:pt x="8868" y="224"/>
                </a:cubicBezTo>
                <a:cubicBezTo>
                  <a:pt x="8868" y="209"/>
                  <a:pt x="8863" y="197"/>
                  <a:pt x="8853" y="188"/>
                </a:cubicBezTo>
                <a:cubicBezTo>
                  <a:pt x="8843" y="179"/>
                  <a:pt x="8830" y="175"/>
                  <a:pt x="8814" y="175"/>
                </a:cubicBezTo>
                <a:cubicBezTo>
                  <a:pt x="8783" y="175"/>
                  <a:pt x="8761" y="193"/>
                  <a:pt x="8748" y="230"/>
                </a:cubicBezTo>
                <a:lnTo>
                  <a:pt x="8695" y="221"/>
                </a:lnTo>
                <a:cubicBezTo>
                  <a:pt x="8712" y="160"/>
                  <a:pt x="8752" y="129"/>
                  <a:pt x="8815" y="129"/>
                </a:cubicBezTo>
                <a:cubicBezTo>
                  <a:pt x="8850" y="129"/>
                  <a:pt x="8878" y="139"/>
                  <a:pt x="8898" y="158"/>
                </a:cubicBezTo>
                <a:cubicBezTo>
                  <a:pt x="8918" y="177"/>
                  <a:pt x="8928" y="200"/>
                  <a:pt x="8928" y="226"/>
                </a:cubicBezTo>
                <a:cubicBezTo>
                  <a:pt x="8928" y="253"/>
                  <a:pt x="8915" y="275"/>
                  <a:pt x="8889" y="290"/>
                </a:cubicBezTo>
                <a:cubicBezTo>
                  <a:pt x="8905" y="299"/>
                  <a:pt x="8918" y="311"/>
                  <a:pt x="8926" y="324"/>
                </a:cubicBezTo>
                <a:cubicBezTo>
                  <a:pt x="8934" y="338"/>
                  <a:pt x="8938" y="354"/>
                  <a:pt x="8938" y="373"/>
                </a:cubicBezTo>
                <a:cubicBezTo>
                  <a:pt x="8938" y="403"/>
                  <a:pt x="8928" y="427"/>
                  <a:pt x="8906" y="445"/>
                </a:cubicBezTo>
                <a:cubicBezTo>
                  <a:pt x="8884" y="463"/>
                  <a:pt x="8854" y="473"/>
                  <a:pt x="8816" y="473"/>
                </a:cubicBezTo>
                <a:cubicBezTo>
                  <a:pt x="8741" y="473"/>
                  <a:pt x="8697" y="439"/>
                  <a:pt x="8685" y="373"/>
                </a:cubicBezTo>
                <a:lnTo>
                  <a:pt x="8738" y="362"/>
                </a:lnTo>
                <a:cubicBezTo>
                  <a:pt x="8742" y="383"/>
                  <a:pt x="8752" y="399"/>
                  <a:pt x="8767" y="410"/>
                </a:cubicBezTo>
                <a:cubicBezTo>
                  <a:pt x="8781" y="422"/>
                  <a:pt x="8798" y="428"/>
                  <a:pt x="8817" y="428"/>
                </a:cubicBezTo>
                <a:cubicBezTo>
                  <a:pt x="8836" y="428"/>
                  <a:pt x="8851" y="422"/>
                  <a:pt x="8864" y="412"/>
                </a:cubicBezTo>
                <a:cubicBezTo>
                  <a:pt x="8876" y="401"/>
                  <a:pt x="8882" y="387"/>
                  <a:pt x="8882" y="371"/>
                </a:cubicBezTo>
                <a:cubicBezTo>
                  <a:pt x="8882" y="358"/>
                  <a:pt x="8879" y="347"/>
                  <a:pt x="8871" y="338"/>
                </a:cubicBezTo>
                <a:cubicBezTo>
                  <a:pt x="8863" y="328"/>
                  <a:pt x="8855" y="322"/>
                  <a:pt x="8846" y="320"/>
                </a:cubicBezTo>
                <a:cubicBezTo>
                  <a:pt x="8837" y="317"/>
                  <a:pt x="8821" y="316"/>
                  <a:pt x="8797" y="316"/>
                </a:cubicBezTo>
                <a:cubicBezTo>
                  <a:pt x="8795" y="316"/>
                  <a:pt x="8791" y="316"/>
                  <a:pt x="8785" y="316"/>
                </a:cubicBezTo>
                <a:close/>
                <a:moveTo>
                  <a:pt x="8975" y="301"/>
                </a:moveTo>
                <a:cubicBezTo>
                  <a:pt x="8975" y="240"/>
                  <a:pt x="8992" y="195"/>
                  <a:pt x="9026" y="166"/>
                </a:cubicBezTo>
                <a:cubicBezTo>
                  <a:pt x="9054" y="141"/>
                  <a:pt x="9089" y="129"/>
                  <a:pt x="9129" y="129"/>
                </a:cubicBezTo>
                <a:cubicBezTo>
                  <a:pt x="9174" y="129"/>
                  <a:pt x="9211" y="144"/>
                  <a:pt x="9240" y="174"/>
                </a:cubicBezTo>
                <a:cubicBezTo>
                  <a:pt x="9269" y="203"/>
                  <a:pt x="9283" y="244"/>
                  <a:pt x="9283" y="296"/>
                </a:cubicBezTo>
                <a:cubicBezTo>
                  <a:pt x="9283" y="339"/>
                  <a:pt x="9277" y="372"/>
                  <a:pt x="9264" y="396"/>
                </a:cubicBezTo>
                <a:cubicBezTo>
                  <a:pt x="9252" y="420"/>
                  <a:pt x="9233" y="439"/>
                  <a:pt x="9209" y="453"/>
                </a:cubicBezTo>
                <a:cubicBezTo>
                  <a:pt x="9184" y="466"/>
                  <a:pt x="9158" y="473"/>
                  <a:pt x="9129" y="473"/>
                </a:cubicBezTo>
                <a:cubicBezTo>
                  <a:pt x="9083" y="473"/>
                  <a:pt x="9046" y="458"/>
                  <a:pt x="9017" y="428"/>
                </a:cubicBezTo>
                <a:cubicBezTo>
                  <a:pt x="8989" y="399"/>
                  <a:pt x="8975" y="356"/>
                  <a:pt x="8975" y="301"/>
                </a:cubicBezTo>
                <a:close/>
                <a:moveTo>
                  <a:pt x="9032" y="301"/>
                </a:moveTo>
                <a:cubicBezTo>
                  <a:pt x="9032" y="343"/>
                  <a:pt x="9041" y="375"/>
                  <a:pt x="9060" y="396"/>
                </a:cubicBezTo>
                <a:cubicBezTo>
                  <a:pt x="9078" y="416"/>
                  <a:pt x="9101" y="427"/>
                  <a:pt x="9129" y="427"/>
                </a:cubicBezTo>
                <a:cubicBezTo>
                  <a:pt x="9157" y="427"/>
                  <a:pt x="9180" y="416"/>
                  <a:pt x="9199" y="395"/>
                </a:cubicBezTo>
                <a:cubicBezTo>
                  <a:pt x="9217" y="374"/>
                  <a:pt x="9226" y="342"/>
                  <a:pt x="9226" y="299"/>
                </a:cubicBezTo>
                <a:cubicBezTo>
                  <a:pt x="9226" y="259"/>
                  <a:pt x="9217" y="228"/>
                  <a:pt x="9198" y="207"/>
                </a:cubicBezTo>
                <a:cubicBezTo>
                  <a:pt x="9180" y="186"/>
                  <a:pt x="9157" y="175"/>
                  <a:pt x="9129" y="175"/>
                </a:cubicBezTo>
                <a:cubicBezTo>
                  <a:pt x="9101" y="175"/>
                  <a:pt x="9078" y="186"/>
                  <a:pt x="9060" y="207"/>
                </a:cubicBezTo>
                <a:cubicBezTo>
                  <a:pt x="9041" y="228"/>
                  <a:pt x="9032" y="259"/>
                  <a:pt x="9032" y="301"/>
                </a:cubicBezTo>
                <a:close/>
                <a:moveTo>
                  <a:pt x="9349" y="136"/>
                </a:moveTo>
                <a:lnTo>
                  <a:pt x="9477" y="136"/>
                </a:lnTo>
                <a:cubicBezTo>
                  <a:pt x="9509" y="136"/>
                  <a:pt x="9532" y="139"/>
                  <a:pt x="9548" y="144"/>
                </a:cubicBezTo>
                <a:cubicBezTo>
                  <a:pt x="9563" y="149"/>
                  <a:pt x="9577" y="159"/>
                  <a:pt x="9588" y="173"/>
                </a:cubicBezTo>
                <a:cubicBezTo>
                  <a:pt x="9599" y="187"/>
                  <a:pt x="9604" y="204"/>
                  <a:pt x="9604" y="224"/>
                </a:cubicBezTo>
                <a:cubicBezTo>
                  <a:pt x="9604" y="240"/>
                  <a:pt x="9601" y="253"/>
                  <a:pt x="9594" y="265"/>
                </a:cubicBezTo>
                <a:cubicBezTo>
                  <a:pt x="9588" y="277"/>
                  <a:pt x="9578" y="287"/>
                  <a:pt x="9565" y="294"/>
                </a:cubicBezTo>
                <a:cubicBezTo>
                  <a:pt x="9580" y="300"/>
                  <a:pt x="9593" y="309"/>
                  <a:pt x="9603" y="323"/>
                </a:cubicBezTo>
                <a:cubicBezTo>
                  <a:pt x="9614" y="337"/>
                  <a:pt x="9619" y="354"/>
                  <a:pt x="9619" y="374"/>
                </a:cubicBezTo>
                <a:cubicBezTo>
                  <a:pt x="9617" y="405"/>
                  <a:pt x="9606" y="428"/>
                  <a:pt x="9585" y="443"/>
                </a:cubicBezTo>
                <a:cubicBezTo>
                  <a:pt x="9565" y="458"/>
                  <a:pt x="9536" y="466"/>
                  <a:pt x="9497" y="466"/>
                </a:cubicBezTo>
                <a:lnTo>
                  <a:pt x="9349" y="466"/>
                </a:lnTo>
                <a:lnTo>
                  <a:pt x="9349" y="136"/>
                </a:lnTo>
                <a:close/>
                <a:moveTo>
                  <a:pt x="9405" y="275"/>
                </a:moveTo>
                <a:lnTo>
                  <a:pt x="9464" y="275"/>
                </a:lnTo>
                <a:cubicBezTo>
                  <a:pt x="9488" y="275"/>
                  <a:pt x="9504" y="274"/>
                  <a:pt x="9513" y="271"/>
                </a:cubicBezTo>
                <a:cubicBezTo>
                  <a:pt x="9522" y="269"/>
                  <a:pt x="9530" y="264"/>
                  <a:pt x="9536" y="256"/>
                </a:cubicBezTo>
                <a:cubicBezTo>
                  <a:pt x="9543" y="249"/>
                  <a:pt x="9547" y="240"/>
                  <a:pt x="9547" y="229"/>
                </a:cubicBezTo>
                <a:cubicBezTo>
                  <a:pt x="9547" y="212"/>
                  <a:pt x="9541" y="200"/>
                  <a:pt x="9529" y="193"/>
                </a:cubicBezTo>
                <a:cubicBezTo>
                  <a:pt x="9516" y="186"/>
                  <a:pt x="9495" y="182"/>
                  <a:pt x="9466" y="182"/>
                </a:cubicBezTo>
                <a:lnTo>
                  <a:pt x="9405" y="182"/>
                </a:lnTo>
                <a:lnTo>
                  <a:pt x="9405" y="275"/>
                </a:lnTo>
                <a:close/>
                <a:moveTo>
                  <a:pt x="9405" y="420"/>
                </a:moveTo>
                <a:lnTo>
                  <a:pt x="9478" y="420"/>
                </a:lnTo>
                <a:cubicBezTo>
                  <a:pt x="9510" y="420"/>
                  <a:pt x="9531" y="416"/>
                  <a:pt x="9543" y="409"/>
                </a:cubicBezTo>
                <a:cubicBezTo>
                  <a:pt x="9555" y="402"/>
                  <a:pt x="9561" y="389"/>
                  <a:pt x="9562" y="371"/>
                </a:cubicBezTo>
                <a:cubicBezTo>
                  <a:pt x="9562" y="360"/>
                  <a:pt x="9558" y="351"/>
                  <a:pt x="9551" y="342"/>
                </a:cubicBezTo>
                <a:cubicBezTo>
                  <a:pt x="9545" y="333"/>
                  <a:pt x="9536" y="327"/>
                  <a:pt x="9525" y="325"/>
                </a:cubicBezTo>
                <a:cubicBezTo>
                  <a:pt x="9514" y="322"/>
                  <a:pt x="9496" y="321"/>
                  <a:pt x="9472" y="321"/>
                </a:cubicBezTo>
                <a:lnTo>
                  <a:pt x="9405" y="321"/>
                </a:lnTo>
                <a:lnTo>
                  <a:pt x="9405" y="420"/>
                </a:lnTo>
                <a:close/>
                <a:moveTo>
                  <a:pt x="9894" y="424"/>
                </a:moveTo>
                <a:cubicBezTo>
                  <a:pt x="9874" y="442"/>
                  <a:pt x="9854" y="454"/>
                  <a:pt x="9835" y="462"/>
                </a:cubicBezTo>
                <a:cubicBezTo>
                  <a:pt x="9815" y="469"/>
                  <a:pt x="9795" y="473"/>
                  <a:pt x="9773" y="473"/>
                </a:cubicBezTo>
                <a:cubicBezTo>
                  <a:pt x="9737" y="473"/>
                  <a:pt x="9709" y="464"/>
                  <a:pt x="9689" y="446"/>
                </a:cubicBezTo>
                <a:cubicBezTo>
                  <a:pt x="9670" y="429"/>
                  <a:pt x="9660" y="406"/>
                  <a:pt x="9660" y="379"/>
                </a:cubicBezTo>
                <a:cubicBezTo>
                  <a:pt x="9660" y="363"/>
                  <a:pt x="9664" y="348"/>
                  <a:pt x="9671" y="335"/>
                </a:cubicBezTo>
                <a:cubicBezTo>
                  <a:pt x="9679" y="321"/>
                  <a:pt x="9688" y="311"/>
                  <a:pt x="9700" y="303"/>
                </a:cubicBezTo>
                <a:cubicBezTo>
                  <a:pt x="9712" y="295"/>
                  <a:pt x="9725" y="288"/>
                  <a:pt x="9740" y="284"/>
                </a:cubicBezTo>
                <a:cubicBezTo>
                  <a:pt x="9751" y="281"/>
                  <a:pt x="9768" y="279"/>
                  <a:pt x="9790" y="276"/>
                </a:cubicBezTo>
                <a:cubicBezTo>
                  <a:pt x="9835" y="271"/>
                  <a:pt x="9868" y="264"/>
                  <a:pt x="9890" y="257"/>
                </a:cubicBezTo>
                <a:cubicBezTo>
                  <a:pt x="9890" y="249"/>
                  <a:pt x="9890" y="244"/>
                  <a:pt x="9890" y="242"/>
                </a:cubicBezTo>
                <a:cubicBezTo>
                  <a:pt x="9890" y="220"/>
                  <a:pt x="9885" y="204"/>
                  <a:pt x="9874" y="194"/>
                </a:cubicBezTo>
                <a:cubicBezTo>
                  <a:pt x="9860" y="182"/>
                  <a:pt x="9839" y="175"/>
                  <a:pt x="9810" y="175"/>
                </a:cubicBezTo>
                <a:cubicBezTo>
                  <a:pt x="9784" y="175"/>
                  <a:pt x="9765" y="180"/>
                  <a:pt x="9752" y="189"/>
                </a:cubicBezTo>
                <a:cubicBezTo>
                  <a:pt x="9739" y="199"/>
                  <a:pt x="9730" y="215"/>
                  <a:pt x="9724" y="238"/>
                </a:cubicBezTo>
                <a:lnTo>
                  <a:pt x="9670" y="231"/>
                </a:lnTo>
                <a:cubicBezTo>
                  <a:pt x="9675" y="207"/>
                  <a:pt x="9683" y="188"/>
                  <a:pt x="9694" y="174"/>
                </a:cubicBezTo>
                <a:cubicBezTo>
                  <a:pt x="9706" y="160"/>
                  <a:pt x="9722" y="149"/>
                  <a:pt x="9744" y="141"/>
                </a:cubicBezTo>
                <a:cubicBezTo>
                  <a:pt x="9765" y="133"/>
                  <a:pt x="9790" y="129"/>
                  <a:pt x="9819" y="129"/>
                </a:cubicBezTo>
                <a:cubicBezTo>
                  <a:pt x="9847" y="129"/>
                  <a:pt x="9870" y="132"/>
                  <a:pt x="9887" y="139"/>
                </a:cubicBezTo>
                <a:cubicBezTo>
                  <a:pt x="9905" y="146"/>
                  <a:pt x="9918" y="154"/>
                  <a:pt x="9926" y="164"/>
                </a:cubicBezTo>
                <a:cubicBezTo>
                  <a:pt x="9935" y="174"/>
                  <a:pt x="9940" y="187"/>
                  <a:pt x="9944" y="202"/>
                </a:cubicBezTo>
                <a:cubicBezTo>
                  <a:pt x="9946" y="212"/>
                  <a:pt x="9947" y="229"/>
                  <a:pt x="9947" y="253"/>
                </a:cubicBezTo>
                <a:lnTo>
                  <a:pt x="9947" y="328"/>
                </a:lnTo>
                <a:cubicBezTo>
                  <a:pt x="9947" y="379"/>
                  <a:pt x="9948" y="412"/>
                  <a:pt x="9950" y="426"/>
                </a:cubicBezTo>
                <a:cubicBezTo>
                  <a:pt x="9952" y="440"/>
                  <a:pt x="9957" y="453"/>
                  <a:pt x="9964" y="466"/>
                </a:cubicBezTo>
                <a:lnTo>
                  <a:pt x="9905" y="466"/>
                </a:lnTo>
                <a:cubicBezTo>
                  <a:pt x="9900" y="454"/>
                  <a:pt x="9896" y="440"/>
                  <a:pt x="9894" y="424"/>
                </a:cubicBezTo>
                <a:close/>
                <a:moveTo>
                  <a:pt x="9890" y="301"/>
                </a:moveTo>
                <a:cubicBezTo>
                  <a:pt x="9870" y="309"/>
                  <a:pt x="9839" y="316"/>
                  <a:pt x="9799" y="322"/>
                </a:cubicBezTo>
                <a:cubicBezTo>
                  <a:pt x="9775" y="325"/>
                  <a:pt x="9759" y="329"/>
                  <a:pt x="9750" y="333"/>
                </a:cubicBezTo>
                <a:cubicBezTo>
                  <a:pt x="9740" y="337"/>
                  <a:pt x="9733" y="343"/>
                  <a:pt x="9728" y="351"/>
                </a:cubicBezTo>
                <a:cubicBezTo>
                  <a:pt x="9722" y="359"/>
                  <a:pt x="9720" y="367"/>
                  <a:pt x="9720" y="377"/>
                </a:cubicBezTo>
                <a:cubicBezTo>
                  <a:pt x="9720" y="392"/>
                  <a:pt x="9725" y="404"/>
                  <a:pt x="9737" y="414"/>
                </a:cubicBezTo>
                <a:cubicBezTo>
                  <a:pt x="9748" y="424"/>
                  <a:pt x="9765" y="429"/>
                  <a:pt x="9786" y="429"/>
                </a:cubicBezTo>
                <a:cubicBezTo>
                  <a:pt x="9808" y="429"/>
                  <a:pt x="9827" y="424"/>
                  <a:pt x="9844" y="415"/>
                </a:cubicBezTo>
                <a:cubicBezTo>
                  <a:pt x="9860" y="405"/>
                  <a:pt x="9873" y="393"/>
                  <a:pt x="9881" y="376"/>
                </a:cubicBezTo>
                <a:cubicBezTo>
                  <a:pt x="9887" y="364"/>
                  <a:pt x="9890" y="345"/>
                  <a:pt x="9890" y="321"/>
                </a:cubicBezTo>
                <a:lnTo>
                  <a:pt x="9890" y="301"/>
                </a:lnTo>
                <a:close/>
                <a:moveTo>
                  <a:pt x="9989" y="136"/>
                </a:moveTo>
                <a:lnTo>
                  <a:pt x="10256" y="136"/>
                </a:lnTo>
                <a:lnTo>
                  <a:pt x="10256" y="182"/>
                </a:lnTo>
                <a:lnTo>
                  <a:pt x="10150" y="182"/>
                </a:lnTo>
                <a:lnTo>
                  <a:pt x="10150" y="466"/>
                </a:lnTo>
                <a:lnTo>
                  <a:pt x="10095" y="466"/>
                </a:lnTo>
                <a:lnTo>
                  <a:pt x="10095" y="182"/>
                </a:lnTo>
                <a:lnTo>
                  <a:pt x="9989" y="182"/>
                </a:lnTo>
                <a:lnTo>
                  <a:pt x="9989" y="136"/>
                </a:lnTo>
                <a:close/>
                <a:moveTo>
                  <a:pt x="10527" y="359"/>
                </a:moveTo>
                <a:lnTo>
                  <a:pt x="10585" y="367"/>
                </a:lnTo>
                <a:cubicBezTo>
                  <a:pt x="10576" y="400"/>
                  <a:pt x="10559" y="426"/>
                  <a:pt x="10534" y="445"/>
                </a:cubicBezTo>
                <a:cubicBezTo>
                  <a:pt x="10510" y="463"/>
                  <a:pt x="10478" y="473"/>
                  <a:pt x="10440" y="473"/>
                </a:cubicBezTo>
                <a:cubicBezTo>
                  <a:pt x="10392" y="473"/>
                  <a:pt x="10354" y="458"/>
                  <a:pt x="10326" y="428"/>
                </a:cubicBezTo>
                <a:cubicBezTo>
                  <a:pt x="10298" y="399"/>
                  <a:pt x="10284" y="357"/>
                  <a:pt x="10284" y="304"/>
                </a:cubicBezTo>
                <a:cubicBezTo>
                  <a:pt x="10284" y="248"/>
                  <a:pt x="10298" y="205"/>
                  <a:pt x="10326" y="175"/>
                </a:cubicBezTo>
                <a:cubicBezTo>
                  <a:pt x="10355" y="144"/>
                  <a:pt x="10392" y="129"/>
                  <a:pt x="10437" y="129"/>
                </a:cubicBezTo>
                <a:cubicBezTo>
                  <a:pt x="10481" y="129"/>
                  <a:pt x="10517" y="144"/>
                  <a:pt x="10545" y="174"/>
                </a:cubicBezTo>
                <a:cubicBezTo>
                  <a:pt x="10573" y="204"/>
                  <a:pt x="10587" y="246"/>
                  <a:pt x="10587" y="300"/>
                </a:cubicBezTo>
                <a:cubicBezTo>
                  <a:pt x="10587" y="304"/>
                  <a:pt x="10586" y="309"/>
                  <a:pt x="10586" y="315"/>
                </a:cubicBezTo>
                <a:lnTo>
                  <a:pt x="10341" y="315"/>
                </a:lnTo>
                <a:cubicBezTo>
                  <a:pt x="10343" y="351"/>
                  <a:pt x="10353" y="379"/>
                  <a:pt x="10372" y="398"/>
                </a:cubicBezTo>
                <a:cubicBezTo>
                  <a:pt x="10390" y="417"/>
                  <a:pt x="10413" y="427"/>
                  <a:pt x="10440" y="427"/>
                </a:cubicBezTo>
                <a:cubicBezTo>
                  <a:pt x="10461" y="427"/>
                  <a:pt x="10478" y="422"/>
                  <a:pt x="10492" y="411"/>
                </a:cubicBezTo>
                <a:cubicBezTo>
                  <a:pt x="10507" y="400"/>
                  <a:pt x="10518" y="383"/>
                  <a:pt x="10527" y="359"/>
                </a:cubicBezTo>
                <a:close/>
                <a:moveTo>
                  <a:pt x="10344" y="269"/>
                </a:moveTo>
                <a:lnTo>
                  <a:pt x="10528" y="269"/>
                </a:lnTo>
                <a:cubicBezTo>
                  <a:pt x="10525" y="242"/>
                  <a:pt x="10518" y="221"/>
                  <a:pt x="10506" y="207"/>
                </a:cubicBezTo>
                <a:cubicBezTo>
                  <a:pt x="10489" y="186"/>
                  <a:pt x="10466" y="175"/>
                  <a:pt x="10437" y="175"/>
                </a:cubicBezTo>
                <a:cubicBezTo>
                  <a:pt x="10412" y="175"/>
                  <a:pt x="10390" y="183"/>
                  <a:pt x="10373" y="201"/>
                </a:cubicBezTo>
                <a:cubicBezTo>
                  <a:pt x="10356" y="218"/>
                  <a:pt x="10346" y="241"/>
                  <a:pt x="10344" y="269"/>
                </a:cubicBezTo>
                <a:close/>
                <a:moveTo>
                  <a:pt x="10662" y="136"/>
                </a:moveTo>
                <a:lnTo>
                  <a:pt x="10921" y="136"/>
                </a:lnTo>
                <a:lnTo>
                  <a:pt x="10921" y="465"/>
                </a:lnTo>
                <a:lnTo>
                  <a:pt x="10865" y="465"/>
                </a:lnTo>
                <a:lnTo>
                  <a:pt x="10865" y="182"/>
                </a:lnTo>
                <a:lnTo>
                  <a:pt x="10717" y="182"/>
                </a:lnTo>
                <a:lnTo>
                  <a:pt x="10717" y="346"/>
                </a:lnTo>
                <a:cubicBezTo>
                  <a:pt x="10717" y="385"/>
                  <a:pt x="10716" y="410"/>
                  <a:pt x="10714" y="422"/>
                </a:cubicBezTo>
                <a:cubicBezTo>
                  <a:pt x="10711" y="434"/>
                  <a:pt x="10704" y="445"/>
                  <a:pt x="10693" y="454"/>
                </a:cubicBezTo>
                <a:cubicBezTo>
                  <a:pt x="10682" y="463"/>
                  <a:pt x="10666" y="468"/>
                  <a:pt x="10645" y="468"/>
                </a:cubicBezTo>
                <a:cubicBezTo>
                  <a:pt x="10632" y="468"/>
                  <a:pt x="10617" y="467"/>
                  <a:pt x="10600" y="465"/>
                </a:cubicBezTo>
                <a:lnTo>
                  <a:pt x="10600" y="419"/>
                </a:lnTo>
                <a:lnTo>
                  <a:pt x="10624" y="419"/>
                </a:lnTo>
                <a:cubicBezTo>
                  <a:pt x="10636" y="419"/>
                  <a:pt x="10644" y="418"/>
                  <a:pt x="10649" y="415"/>
                </a:cubicBezTo>
                <a:cubicBezTo>
                  <a:pt x="10654" y="413"/>
                  <a:pt x="10657" y="409"/>
                  <a:pt x="10659" y="404"/>
                </a:cubicBezTo>
                <a:cubicBezTo>
                  <a:pt x="10661" y="399"/>
                  <a:pt x="10662" y="382"/>
                  <a:pt x="10662" y="353"/>
                </a:cubicBezTo>
                <a:lnTo>
                  <a:pt x="10662" y="136"/>
                </a:lnTo>
                <a:close/>
                <a:moveTo>
                  <a:pt x="11003" y="136"/>
                </a:moveTo>
                <a:lnTo>
                  <a:pt x="11059" y="136"/>
                </a:lnTo>
                <a:lnTo>
                  <a:pt x="11059" y="265"/>
                </a:lnTo>
                <a:lnTo>
                  <a:pt x="11130" y="265"/>
                </a:lnTo>
                <a:cubicBezTo>
                  <a:pt x="11176" y="265"/>
                  <a:pt x="11212" y="274"/>
                  <a:pt x="11237" y="292"/>
                </a:cubicBezTo>
                <a:cubicBezTo>
                  <a:pt x="11261" y="310"/>
                  <a:pt x="11274" y="334"/>
                  <a:pt x="11274" y="366"/>
                </a:cubicBezTo>
                <a:cubicBezTo>
                  <a:pt x="11274" y="393"/>
                  <a:pt x="11264" y="417"/>
                  <a:pt x="11243" y="436"/>
                </a:cubicBezTo>
                <a:cubicBezTo>
                  <a:pt x="11222" y="456"/>
                  <a:pt x="11189" y="466"/>
                  <a:pt x="11143" y="466"/>
                </a:cubicBezTo>
                <a:lnTo>
                  <a:pt x="11003" y="466"/>
                </a:lnTo>
                <a:lnTo>
                  <a:pt x="11003" y="136"/>
                </a:lnTo>
                <a:close/>
                <a:moveTo>
                  <a:pt x="11059" y="420"/>
                </a:moveTo>
                <a:lnTo>
                  <a:pt x="11118" y="420"/>
                </a:lnTo>
                <a:cubicBezTo>
                  <a:pt x="11154" y="420"/>
                  <a:pt x="11179" y="416"/>
                  <a:pt x="11194" y="407"/>
                </a:cubicBezTo>
                <a:cubicBezTo>
                  <a:pt x="11209" y="398"/>
                  <a:pt x="11217" y="385"/>
                  <a:pt x="11217" y="366"/>
                </a:cubicBezTo>
                <a:cubicBezTo>
                  <a:pt x="11217" y="352"/>
                  <a:pt x="11211" y="339"/>
                  <a:pt x="11200" y="328"/>
                </a:cubicBezTo>
                <a:cubicBezTo>
                  <a:pt x="11189" y="317"/>
                  <a:pt x="11164" y="311"/>
                  <a:pt x="11126" y="311"/>
                </a:cubicBezTo>
                <a:lnTo>
                  <a:pt x="11059" y="311"/>
                </a:lnTo>
                <a:lnTo>
                  <a:pt x="11059" y="420"/>
                </a:lnTo>
                <a:close/>
                <a:moveTo>
                  <a:pt x="11336" y="136"/>
                </a:moveTo>
                <a:lnTo>
                  <a:pt x="11391" y="136"/>
                </a:lnTo>
                <a:lnTo>
                  <a:pt x="11391" y="273"/>
                </a:lnTo>
                <a:lnTo>
                  <a:pt x="11546" y="273"/>
                </a:lnTo>
                <a:lnTo>
                  <a:pt x="11546" y="136"/>
                </a:lnTo>
                <a:lnTo>
                  <a:pt x="11602" y="136"/>
                </a:lnTo>
                <a:lnTo>
                  <a:pt x="11602" y="466"/>
                </a:lnTo>
                <a:lnTo>
                  <a:pt x="11546" y="466"/>
                </a:lnTo>
                <a:lnTo>
                  <a:pt x="11546" y="320"/>
                </a:lnTo>
                <a:lnTo>
                  <a:pt x="11391" y="320"/>
                </a:lnTo>
                <a:lnTo>
                  <a:pt x="11391" y="466"/>
                </a:lnTo>
                <a:lnTo>
                  <a:pt x="11336" y="466"/>
                </a:lnTo>
                <a:lnTo>
                  <a:pt x="11336" y="136"/>
                </a:lnTo>
                <a:close/>
                <a:moveTo>
                  <a:pt x="12000" y="136"/>
                </a:moveTo>
                <a:lnTo>
                  <a:pt x="12056" y="136"/>
                </a:lnTo>
                <a:lnTo>
                  <a:pt x="12056" y="466"/>
                </a:lnTo>
                <a:lnTo>
                  <a:pt x="12000" y="466"/>
                </a:lnTo>
                <a:lnTo>
                  <a:pt x="12000" y="136"/>
                </a:lnTo>
                <a:close/>
                <a:moveTo>
                  <a:pt x="11688" y="136"/>
                </a:moveTo>
                <a:lnTo>
                  <a:pt x="11744" y="136"/>
                </a:lnTo>
                <a:lnTo>
                  <a:pt x="11744" y="265"/>
                </a:lnTo>
                <a:lnTo>
                  <a:pt x="11814" y="265"/>
                </a:lnTo>
                <a:cubicBezTo>
                  <a:pt x="11861" y="265"/>
                  <a:pt x="11896" y="274"/>
                  <a:pt x="11921" y="292"/>
                </a:cubicBezTo>
                <a:cubicBezTo>
                  <a:pt x="11946" y="310"/>
                  <a:pt x="11958" y="334"/>
                  <a:pt x="11958" y="366"/>
                </a:cubicBezTo>
                <a:cubicBezTo>
                  <a:pt x="11958" y="393"/>
                  <a:pt x="11948" y="417"/>
                  <a:pt x="11927" y="436"/>
                </a:cubicBezTo>
                <a:cubicBezTo>
                  <a:pt x="11906" y="456"/>
                  <a:pt x="11873" y="466"/>
                  <a:pt x="11827" y="466"/>
                </a:cubicBezTo>
                <a:lnTo>
                  <a:pt x="11688" y="466"/>
                </a:lnTo>
                <a:lnTo>
                  <a:pt x="11688" y="136"/>
                </a:lnTo>
                <a:close/>
                <a:moveTo>
                  <a:pt x="11744" y="420"/>
                </a:moveTo>
                <a:lnTo>
                  <a:pt x="11803" y="420"/>
                </a:lnTo>
                <a:cubicBezTo>
                  <a:pt x="11838" y="420"/>
                  <a:pt x="11863" y="416"/>
                  <a:pt x="11878" y="407"/>
                </a:cubicBezTo>
                <a:cubicBezTo>
                  <a:pt x="11893" y="398"/>
                  <a:pt x="11901" y="385"/>
                  <a:pt x="11901" y="366"/>
                </a:cubicBezTo>
                <a:cubicBezTo>
                  <a:pt x="11901" y="352"/>
                  <a:pt x="11895" y="339"/>
                  <a:pt x="11884" y="328"/>
                </a:cubicBezTo>
                <a:cubicBezTo>
                  <a:pt x="11873" y="317"/>
                  <a:pt x="11848" y="311"/>
                  <a:pt x="11810" y="311"/>
                </a:cubicBezTo>
                <a:lnTo>
                  <a:pt x="11744" y="311"/>
                </a:lnTo>
                <a:lnTo>
                  <a:pt x="11744" y="420"/>
                </a:lnTo>
                <a:close/>
                <a:moveTo>
                  <a:pt x="12105" y="466"/>
                </a:moveTo>
                <a:lnTo>
                  <a:pt x="12225" y="295"/>
                </a:lnTo>
                <a:lnTo>
                  <a:pt x="12113" y="136"/>
                </a:lnTo>
                <a:lnTo>
                  <a:pt x="12182" y="136"/>
                </a:lnTo>
                <a:lnTo>
                  <a:pt x="12234" y="214"/>
                </a:lnTo>
                <a:cubicBezTo>
                  <a:pt x="12244" y="229"/>
                  <a:pt x="12251" y="240"/>
                  <a:pt x="12257" y="250"/>
                </a:cubicBezTo>
                <a:cubicBezTo>
                  <a:pt x="12266" y="236"/>
                  <a:pt x="12275" y="225"/>
                  <a:pt x="12282" y="214"/>
                </a:cubicBezTo>
                <a:lnTo>
                  <a:pt x="12337" y="136"/>
                </a:lnTo>
                <a:lnTo>
                  <a:pt x="12405" y="136"/>
                </a:lnTo>
                <a:lnTo>
                  <a:pt x="12293" y="295"/>
                </a:lnTo>
                <a:lnTo>
                  <a:pt x="12413" y="466"/>
                </a:lnTo>
                <a:lnTo>
                  <a:pt x="12345" y="466"/>
                </a:lnTo>
                <a:lnTo>
                  <a:pt x="12276" y="364"/>
                </a:lnTo>
                <a:lnTo>
                  <a:pt x="12261" y="340"/>
                </a:lnTo>
                <a:lnTo>
                  <a:pt x="12173" y="466"/>
                </a:lnTo>
                <a:lnTo>
                  <a:pt x="12105" y="466"/>
                </a:lnTo>
                <a:close/>
                <a:moveTo>
                  <a:pt x="12637" y="592"/>
                </a:moveTo>
                <a:lnTo>
                  <a:pt x="12637" y="136"/>
                </a:lnTo>
                <a:lnTo>
                  <a:pt x="12687" y="136"/>
                </a:lnTo>
                <a:lnTo>
                  <a:pt x="12687" y="179"/>
                </a:lnTo>
                <a:cubicBezTo>
                  <a:pt x="12699" y="163"/>
                  <a:pt x="12713" y="150"/>
                  <a:pt x="12728" y="142"/>
                </a:cubicBezTo>
                <a:cubicBezTo>
                  <a:pt x="12743" y="133"/>
                  <a:pt x="12761" y="129"/>
                  <a:pt x="12783" y="129"/>
                </a:cubicBezTo>
                <a:cubicBezTo>
                  <a:pt x="12811" y="129"/>
                  <a:pt x="12836" y="136"/>
                  <a:pt x="12857" y="151"/>
                </a:cubicBezTo>
                <a:cubicBezTo>
                  <a:pt x="12879" y="165"/>
                  <a:pt x="12895" y="186"/>
                  <a:pt x="12906" y="212"/>
                </a:cubicBezTo>
                <a:cubicBezTo>
                  <a:pt x="12917" y="238"/>
                  <a:pt x="12922" y="267"/>
                  <a:pt x="12922" y="298"/>
                </a:cubicBezTo>
                <a:cubicBezTo>
                  <a:pt x="12922" y="332"/>
                  <a:pt x="12916" y="362"/>
                  <a:pt x="12904" y="389"/>
                </a:cubicBezTo>
                <a:cubicBezTo>
                  <a:pt x="12892" y="416"/>
                  <a:pt x="12875" y="437"/>
                  <a:pt x="12852" y="451"/>
                </a:cubicBezTo>
                <a:cubicBezTo>
                  <a:pt x="12829" y="465"/>
                  <a:pt x="12804" y="473"/>
                  <a:pt x="12779" y="473"/>
                </a:cubicBezTo>
                <a:cubicBezTo>
                  <a:pt x="12760" y="473"/>
                  <a:pt x="12744" y="469"/>
                  <a:pt x="12729" y="461"/>
                </a:cubicBezTo>
                <a:cubicBezTo>
                  <a:pt x="12714" y="453"/>
                  <a:pt x="12702" y="443"/>
                  <a:pt x="12692" y="431"/>
                </a:cubicBezTo>
                <a:lnTo>
                  <a:pt x="12692" y="592"/>
                </a:lnTo>
                <a:lnTo>
                  <a:pt x="12637" y="592"/>
                </a:lnTo>
                <a:close/>
                <a:moveTo>
                  <a:pt x="12687" y="303"/>
                </a:moveTo>
                <a:cubicBezTo>
                  <a:pt x="12687" y="345"/>
                  <a:pt x="12696" y="376"/>
                  <a:pt x="12713" y="397"/>
                </a:cubicBezTo>
                <a:cubicBezTo>
                  <a:pt x="12730" y="417"/>
                  <a:pt x="12751" y="427"/>
                  <a:pt x="12775" y="427"/>
                </a:cubicBezTo>
                <a:cubicBezTo>
                  <a:pt x="12800" y="427"/>
                  <a:pt x="12821" y="416"/>
                  <a:pt x="12839" y="396"/>
                </a:cubicBezTo>
                <a:cubicBezTo>
                  <a:pt x="12856" y="375"/>
                  <a:pt x="12865" y="342"/>
                  <a:pt x="12865" y="298"/>
                </a:cubicBezTo>
                <a:cubicBezTo>
                  <a:pt x="12865" y="256"/>
                  <a:pt x="12857" y="225"/>
                  <a:pt x="12839" y="204"/>
                </a:cubicBezTo>
                <a:cubicBezTo>
                  <a:pt x="12822" y="183"/>
                  <a:pt x="12802" y="173"/>
                  <a:pt x="12778" y="173"/>
                </a:cubicBezTo>
                <a:cubicBezTo>
                  <a:pt x="12754" y="173"/>
                  <a:pt x="12733" y="184"/>
                  <a:pt x="12715" y="206"/>
                </a:cubicBezTo>
                <a:cubicBezTo>
                  <a:pt x="12696" y="228"/>
                  <a:pt x="12687" y="261"/>
                  <a:pt x="12687" y="303"/>
                </a:cubicBezTo>
                <a:close/>
                <a:moveTo>
                  <a:pt x="13215" y="359"/>
                </a:moveTo>
                <a:lnTo>
                  <a:pt x="13272" y="367"/>
                </a:lnTo>
                <a:cubicBezTo>
                  <a:pt x="13263" y="400"/>
                  <a:pt x="13247" y="426"/>
                  <a:pt x="13222" y="445"/>
                </a:cubicBezTo>
                <a:cubicBezTo>
                  <a:pt x="13197" y="463"/>
                  <a:pt x="13166" y="473"/>
                  <a:pt x="13128" y="473"/>
                </a:cubicBezTo>
                <a:cubicBezTo>
                  <a:pt x="13080" y="473"/>
                  <a:pt x="13042" y="458"/>
                  <a:pt x="13014" y="428"/>
                </a:cubicBezTo>
                <a:cubicBezTo>
                  <a:pt x="12985" y="399"/>
                  <a:pt x="12971" y="357"/>
                  <a:pt x="12971" y="304"/>
                </a:cubicBezTo>
                <a:cubicBezTo>
                  <a:pt x="12971" y="248"/>
                  <a:pt x="12986" y="205"/>
                  <a:pt x="13014" y="175"/>
                </a:cubicBezTo>
                <a:cubicBezTo>
                  <a:pt x="13042" y="144"/>
                  <a:pt x="13079" y="129"/>
                  <a:pt x="13125" y="129"/>
                </a:cubicBezTo>
                <a:cubicBezTo>
                  <a:pt x="13169" y="129"/>
                  <a:pt x="13205" y="144"/>
                  <a:pt x="13232" y="174"/>
                </a:cubicBezTo>
                <a:cubicBezTo>
                  <a:pt x="13260" y="204"/>
                  <a:pt x="13274" y="246"/>
                  <a:pt x="13274" y="300"/>
                </a:cubicBezTo>
                <a:cubicBezTo>
                  <a:pt x="13274" y="304"/>
                  <a:pt x="13274" y="309"/>
                  <a:pt x="13274" y="315"/>
                </a:cubicBezTo>
                <a:lnTo>
                  <a:pt x="13028" y="315"/>
                </a:lnTo>
                <a:cubicBezTo>
                  <a:pt x="13031" y="351"/>
                  <a:pt x="13041" y="379"/>
                  <a:pt x="13059" y="398"/>
                </a:cubicBezTo>
                <a:cubicBezTo>
                  <a:pt x="13077" y="417"/>
                  <a:pt x="13100" y="427"/>
                  <a:pt x="13128" y="427"/>
                </a:cubicBezTo>
                <a:cubicBezTo>
                  <a:pt x="13148" y="427"/>
                  <a:pt x="13166" y="422"/>
                  <a:pt x="13180" y="411"/>
                </a:cubicBezTo>
                <a:cubicBezTo>
                  <a:pt x="13195" y="400"/>
                  <a:pt x="13206" y="383"/>
                  <a:pt x="13215" y="359"/>
                </a:cubicBezTo>
                <a:close/>
                <a:moveTo>
                  <a:pt x="13032" y="269"/>
                </a:moveTo>
                <a:lnTo>
                  <a:pt x="13215" y="269"/>
                </a:lnTo>
                <a:cubicBezTo>
                  <a:pt x="13213" y="242"/>
                  <a:pt x="13206" y="221"/>
                  <a:pt x="13194" y="207"/>
                </a:cubicBezTo>
                <a:cubicBezTo>
                  <a:pt x="13176" y="186"/>
                  <a:pt x="13153" y="175"/>
                  <a:pt x="13125" y="175"/>
                </a:cubicBezTo>
                <a:cubicBezTo>
                  <a:pt x="13100" y="175"/>
                  <a:pt x="13078" y="183"/>
                  <a:pt x="13061" y="201"/>
                </a:cubicBezTo>
                <a:cubicBezTo>
                  <a:pt x="13043" y="218"/>
                  <a:pt x="13034" y="241"/>
                  <a:pt x="13032" y="269"/>
                </a:cubicBezTo>
                <a:close/>
                <a:moveTo>
                  <a:pt x="13402" y="316"/>
                </a:moveTo>
                <a:lnTo>
                  <a:pt x="13402" y="273"/>
                </a:lnTo>
                <a:cubicBezTo>
                  <a:pt x="13425" y="272"/>
                  <a:pt x="13442" y="271"/>
                  <a:pt x="13450" y="270"/>
                </a:cubicBezTo>
                <a:cubicBezTo>
                  <a:pt x="13459" y="268"/>
                  <a:pt x="13467" y="263"/>
                  <a:pt x="13474" y="255"/>
                </a:cubicBezTo>
                <a:cubicBezTo>
                  <a:pt x="13482" y="247"/>
                  <a:pt x="13486" y="237"/>
                  <a:pt x="13486" y="224"/>
                </a:cubicBezTo>
                <a:cubicBezTo>
                  <a:pt x="13486" y="209"/>
                  <a:pt x="13481" y="197"/>
                  <a:pt x="13471" y="188"/>
                </a:cubicBezTo>
                <a:cubicBezTo>
                  <a:pt x="13461" y="179"/>
                  <a:pt x="13448" y="175"/>
                  <a:pt x="13432" y="175"/>
                </a:cubicBezTo>
                <a:cubicBezTo>
                  <a:pt x="13400" y="175"/>
                  <a:pt x="13378" y="193"/>
                  <a:pt x="13366" y="230"/>
                </a:cubicBezTo>
                <a:lnTo>
                  <a:pt x="13312" y="221"/>
                </a:lnTo>
                <a:cubicBezTo>
                  <a:pt x="13329" y="160"/>
                  <a:pt x="13369" y="129"/>
                  <a:pt x="13432" y="129"/>
                </a:cubicBezTo>
                <a:cubicBezTo>
                  <a:pt x="13467" y="129"/>
                  <a:pt x="13495" y="139"/>
                  <a:pt x="13515" y="158"/>
                </a:cubicBezTo>
                <a:cubicBezTo>
                  <a:pt x="13535" y="177"/>
                  <a:pt x="13545" y="200"/>
                  <a:pt x="13545" y="226"/>
                </a:cubicBezTo>
                <a:cubicBezTo>
                  <a:pt x="13545" y="253"/>
                  <a:pt x="13532" y="275"/>
                  <a:pt x="13506" y="290"/>
                </a:cubicBezTo>
                <a:cubicBezTo>
                  <a:pt x="13523" y="299"/>
                  <a:pt x="13535" y="311"/>
                  <a:pt x="13543" y="324"/>
                </a:cubicBezTo>
                <a:cubicBezTo>
                  <a:pt x="13552" y="338"/>
                  <a:pt x="13556" y="354"/>
                  <a:pt x="13556" y="373"/>
                </a:cubicBezTo>
                <a:cubicBezTo>
                  <a:pt x="13556" y="403"/>
                  <a:pt x="13545" y="427"/>
                  <a:pt x="13523" y="445"/>
                </a:cubicBezTo>
                <a:cubicBezTo>
                  <a:pt x="13502" y="463"/>
                  <a:pt x="13472" y="473"/>
                  <a:pt x="13433" y="473"/>
                </a:cubicBezTo>
                <a:cubicBezTo>
                  <a:pt x="13358" y="473"/>
                  <a:pt x="13314" y="439"/>
                  <a:pt x="13302" y="373"/>
                </a:cubicBezTo>
                <a:lnTo>
                  <a:pt x="13355" y="362"/>
                </a:lnTo>
                <a:cubicBezTo>
                  <a:pt x="13360" y="383"/>
                  <a:pt x="13369" y="399"/>
                  <a:pt x="13384" y="410"/>
                </a:cubicBezTo>
                <a:cubicBezTo>
                  <a:pt x="13399" y="422"/>
                  <a:pt x="13415" y="428"/>
                  <a:pt x="13434" y="428"/>
                </a:cubicBezTo>
                <a:cubicBezTo>
                  <a:pt x="13453" y="428"/>
                  <a:pt x="13469" y="422"/>
                  <a:pt x="13481" y="412"/>
                </a:cubicBezTo>
                <a:cubicBezTo>
                  <a:pt x="13494" y="401"/>
                  <a:pt x="13500" y="387"/>
                  <a:pt x="13500" y="371"/>
                </a:cubicBezTo>
                <a:cubicBezTo>
                  <a:pt x="13500" y="358"/>
                  <a:pt x="13496" y="347"/>
                  <a:pt x="13488" y="338"/>
                </a:cubicBezTo>
                <a:cubicBezTo>
                  <a:pt x="13480" y="328"/>
                  <a:pt x="13472" y="322"/>
                  <a:pt x="13463" y="320"/>
                </a:cubicBezTo>
                <a:cubicBezTo>
                  <a:pt x="13454" y="317"/>
                  <a:pt x="13438" y="316"/>
                  <a:pt x="13415" y="316"/>
                </a:cubicBezTo>
                <a:cubicBezTo>
                  <a:pt x="13413" y="316"/>
                  <a:pt x="13409" y="316"/>
                  <a:pt x="13402" y="316"/>
                </a:cubicBezTo>
                <a:close/>
                <a:moveTo>
                  <a:pt x="13610" y="592"/>
                </a:moveTo>
                <a:lnTo>
                  <a:pt x="13604" y="541"/>
                </a:lnTo>
                <a:cubicBezTo>
                  <a:pt x="13616" y="544"/>
                  <a:pt x="13627" y="546"/>
                  <a:pt x="13636" y="546"/>
                </a:cubicBezTo>
                <a:cubicBezTo>
                  <a:pt x="13649" y="546"/>
                  <a:pt x="13659" y="544"/>
                  <a:pt x="13666" y="539"/>
                </a:cubicBezTo>
                <a:cubicBezTo>
                  <a:pt x="13673" y="535"/>
                  <a:pt x="13680" y="530"/>
                  <a:pt x="13684" y="522"/>
                </a:cubicBezTo>
                <a:cubicBezTo>
                  <a:pt x="13688" y="516"/>
                  <a:pt x="13694" y="503"/>
                  <a:pt x="13701" y="480"/>
                </a:cubicBezTo>
                <a:cubicBezTo>
                  <a:pt x="13702" y="477"/>
                  <a:pt x="13704" y="473"/>
                  <a:pt x="13706" y="467"/>
                </a:cubicBezTo>
                <a:lnTo>
                  <a:pt x="13581" y="136"/>
                </a:lnTo>
                <a:lnTo>
                  <a:pt x="13641" y="136"/>
                </a:lnTo>
                <a:lnTo>
                  <a:pt x="13710" y="326"/>
                </a:lnTo>
                <a:cubicBezTo>
                  <a:pt x="13719" y="350"/>
                  <a:pt x="13727" y="376"/>
                  <a:pt x="13734" y="403"/>
                </a:cubicBezTo>
                <a:cubicBezTo>
                  <a:pt x="13740" y="377"/>
                  <a:pt x="13748" y="353"/>
                  <a:pt x="13757" y="328"/>
                </a:cubicBezTo>
                <a:lnTo>
                  <a:pt x="13827" y="136"/>
                </a:lnTo>
                <a:lnTo>
                  <a:pt x="13883" y="136"/>
                </a:lnTo>
                <a:lnTo>
                  <a:pt x="13758" y="471"/>
                </a:lnTo>
                <a:cubicBezTo>
                  <a:pt x="13745" y="507"/>
                  <a:pt x="13734" y="532"/>
                  <a:pt x="13727" y="546"/>
                </a:cubicBezTo>
                <a:cubicBezTo>
                  <a:pt x="13717" y="564"/>
                  <a:pt x="13705" y="578"/>
                  <a:pt x="13693" y="586"/>
                </a:cubicBezTo>
                <a:cubicBezTo>
                  <a:pt x="13680" y="595"/>
                  <a:pt x="13664" y="599"/>
                  <a:pt x="13647" y="599"/>
                </a:cubicBezTo>
                <a:cubicBezTo>
                  <a:pt x="13636" y="599"/>
                  <a:pt x="13624" y="597"/>
                  <a:pt x="13610" y="59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Freeform 22"/>
          <p:cNvSpPr>
            <a:spLocks noEditPoints="1"/>
          </p:cNvSpPr>
          <p:nvPr/>
        </p:nvSpPr>
        <p:spPr bwMode="auto">
          <a:xfrm>
            <a:off x="2854325" y="4525963"/>
            <a:ext cx="4833937" cy="319088"/>
          </a:xfrm>
          <a:custGeom>
            <a:avLst/>
            <a:gdLst>
              <a:gd name="T0" fmla="*/ 15590 w 17761"/>
              <a:gd name="T1" fmla="*/ 339 h 1172"/>
              <a:gd name="T2" fmla="*/ 16005 w 17761"/>
              <a:gd name="T3" fmla="*/ 136 h 1172"/>
              <a:gd name="T4" fmla="*/ 16139 w 17761"/>
              <a:gd name="T5" fmla="*/ 278 h 1172"/>
              <a:gd name="T6" fmla="*/ 16363 w 17761"/>
              <a:gd name="T7" fmla="*/ 337 h 1172"/>
              <a:gd name="T8" fmla="*/ 16507 w 17761"/>
              <a:gd name="T9" fmla="*/ 206 h 1172"/>
              <a:gd name="T10" fmla="*/ 16505 w 17761"/>
              <a:gd name="T11" fmla="*/ 102 h 1172"/>
              <a:gd name="T12" fmla="*/ 16799 w 17761"/>
              <a:gd name="T13" fmla="*/ 337 h 1172"/>
              <a:gd name="T14" fmla="*/ 16680 w 17761"/>
              <a:gd name="T15" fmla="*/ 286 h 1172"/>
              <a:gd name="T16" fmla="*/ 16930 w 17761"/>
              <a:gd name="T17" fmla="*/ 53 h 1172"/>
              <a:gd name="T18" fmla="*/ 17272 w 17761"/>
              <a:gd name="T19" fmla="*/ 344 h 1172"/>
              <a:gd name="T20" fmla="*/ 17202 w 17761"/>
              <a:gd name="T21" fmla="*/ 78 h 1172"/>
              <a:gd name="T22" fmla="*/ 17761 w 17761"/>
              <a:gd name="T23" fmla="*/ 245 h 1172"/>
              <a:gd name="T24" fmla="*/ 17671 w 17761"/>
              <a:gd name="T25" fmla="*/ 64 h 1172"/>
              <a:gd name="T26" fmla="*/ 17614 w 17761"/>
              <a:gd name="T27" fmla="*/ 192 h 1172"/>
              <a:gd name="T28" fmla="*/ 434 w 17761"/>
              <a:gd name="T29" fmla="*/ 591 h 1172"/>
              <a:gd name="T30" fmla="*/ 813 w 17761"/>
              <a:gd name="T31" fmla="*/ 947 h 1172"/>
              <a:gd name="T32" fmla="*/ 569 w 17761"/>
              <a:gd name="T33" fmla="*/ 896 h 1172"/>
              <a:gd name="T34" fmla="*/ 572 w 17761"/>
              <a:gd name="T35" fmla="*/ 850 h 1172"/>
              <a:gd name="T36" fmla="*/ 1125 w 17761"/>
              <a:gd name="T37" fmla="*/ 881 h 1172"/>
              <a:gd name="T38" fmla="*/ 1182 w 17761"/>
              <a:gd name="T39" fmla="*/ 881 h 1172"/>
              <a:gd name="T40" fmla="*/ 1759 w 17761"/>
              <a:gd name="T41" fmla="*/ 717 h 1172"/>
              <a:gd name="T42" fmla="*/ 1473 w 17761"/>
              <a:gd name="T43" fmla="*/ 1000 h 1172"/>
              <a:gd name="T44" fmla="*/ 2067 w 17761"/>
              <a:gd name="T45" fmla="*/ 717 h 1172"/>
              <a:gd name="T46" fmla="*/ 2245 w 17761"/>
              <a:gd name="T47" fmla="*/ 779 h 1172"/>
              <a:gd name="T48" fmla="*/ 2305 w 17761"/>
              <a:gd name="T49" fmla="*/ 929 h 1172"/>
              <a:gd name="T50" fmla="*/ 2523 w 17761"/>
              <a:gd name="T51" fmla="*/ 884 h 1172"/>
              <a:gd name="T52" fmla="*/ 2766 w 17761"/>
              <a:gd name="T53" fmla="*/ 939 h 1172"/>
              <a:gd name="T54" fmla="*/ 3028 w 17761"/>
              <a:gd name="T55" fmla="*/ 1053 h 1172"/>
              <a:gd name="T56" fmla="*/ 3030 w 17761"/>
              <a:gd name="T57" fmla="*/ 755 h 1172"/>
              <a:gd name="T58" fmla="*/ 3305 w 17761"/>
              <a:gd name="T59" fmla="*/ 849 h 1172"/>
              <a:gd name="T60" fmla="*/ 3354 w 17761"/>
              <a:gd name="T61" fmla="*/ 854 h 1172"/>
              <a:gd name="T62" fmla="*/ 3211 w 17761"/>
              <a:gd name="T63" fmla="*/ 717 h 1172"/>
              <a:gd name="T64" fmla="*/ 3490 w 17761"/>
              <a:gd name="T65" fmla="*/ 1046 h 1172"/>
              <a:gd name="T66" fmla="*/ 4087 w 17761"/>
              <a:gd name="T67" fmla="*/ 754 h 1172"/>
              <a:gd name="T68" fmla="*/ 4049 w 17761"/>
              <a:gd name="T69" fmla="*/ 788 h 1172"/>
              <a:gd name="T70" fmla="*/ 4595 w 17761"/>
              <a:gd name="T71" fmla="*/ 731 h 1172"/>
              <a:gd name="T72" fmla="*/ 4425 w 17761"/>
              <a:gd name="T73" fmla="*/ 883 h 1172"/>
              <a:gd name="T74" fmla="*/ 5010 w 17761"/>
              <a:gd name="T75" fmla="*/ 947 h 1172"/>
              <a:gd name="T76" fmla="*/ 4766 w 17761"/>
              <a:gd name="T77" fmla="*/ 896 h 1172"/>
              <a:gd name="T78" fmla="*/ 4769 w 17761"/>
              <a:gd name="T79" fmla="*/ 850 h 1172"/>
              <a:gd name="T80" fmla="*/ 5309 w 17761"/>
              <a:gd name="T81" fmla="*/ 763 h 1172"/>
              <a:gd name="T82" fmla="*/ 5168 w 17761"/>
              <a:gd name="T83" fmla="*/ 904 h 1172"/>
              <a:gd name="T84" fmla="*/ 5634 w 17761"/>
              <a:gd name="T85" fmla="*/ 976 h 1172"/>
              <a:gd name="T86" fmla="*/ 5568 w 17761"/>
              <a:gd name="T87" fmla="*/ 787 h 1172"/>
              <a:gd name="T88" fmla="*/ 6014 w 17761"/>
              <a:gd name="T89" fmla="*/ 1046 h 1172"/>
              <a:gd name="T90" fmla="*/ 6387 w 17761"/>
              <a:gd name="T91" fmla="*/ 1025 h 1172"/>
              <a:gd name="T92" fmla="*/ 6225 w 17761"/>
              <a:gd name="T93" fmla="*/ 979 h 1172"/>
              <a:gd name="T94" fmla="*/ 6508 w 17761"/>
              <a:gd name="T95" fmla="*/ 717 h 1172"/>
              <a:gd name="T96" fmla="*/ 6564 w 17761"/>
              <a:gd name="T97" fmla="*/ 1046 h 1172"/>
              <a:gd name="T98" fmla="*/ 6863 w 17761"/>
              <a:gd name="T99" fmla="*/ 1046 h 1172"/>
              <a:gd name="T100" fmla="*/ 6949 w 17761"/>
              <a:gd name="T101" fmla="*/ 763 h 1172"/>
              <a:gd name="T102" fmla="*/ 7440 w 17761"/>
              <a:gd name="T103" fmla="*/ 837 h 1172"/>
              <a:gd name="T104" fmla="*/ 7438 w 17761"/>
              <a:gd name="T105" fmla="*/ 719 h 1172"/>
              <a:gd name="T106" fmla="*/ 7349 w 17761"/>
              <a:gd name="T107" fmla="*/ 902 h 1172"/>
              <a:gd name="T108" fmla="*/ 7583 w 17761"/>
              <a:gd name="T109" fmla="*/ 717 h 1172"/>
              <a:gd name="T110" fmla="*/ 7840 w 17761"/>
              <a:gd name="T111" fmla="*/ 1046 h 1172"/>
              <a:gd name="T112" fmla="*/ 8162 w 17761"/>
              <a:gd name="T113" fmla="*/ 796 h 1172"/>
              <a:gd name="T114" fmla="*/ 8516 w 17761"/>
              <a:gd name="T115" fmla="*/ 1046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761" h="1172">
                <a:moveTo>
                  <a:pt x="15607" y="7"/>
                </a:moveTo>
                <a:lnTo>
                  <a:pt x="15867" y="7"/>
                </a:lnTo>
                <a:lnTo>
                  <a:pt x="15867" y="336"/>
                </a:lnTo>
                <a:lnTo>
                  <a:pt x="15811" y="336"/>
                </a:lnTo>
                <a:lnTo>
                  <a:pt x="15811" y="53"/>
                </a:lnTo>
                <a:lnTo>
                  <a:pt x="15663" y="53"/>
                </a:lnTo>
                <a:lnTo>
                  <a:pt x="15663" y="217"/>
                </a:lnTo>
                <a:cubicBezTo>
                  <a:pt x="15663" y="256"/>
                  <a:pt x="15661" y="281"/>
                  <a:pt x="15659" y="293"/>
                </a:cubicBezTo>
                <a:cubicBezTo>
                  <a:pt x="15656" y="305"/>
                  <a:pt x="15650" y="316"/>
                  <a:pt x="15639" y="325"/>
                </a:cubicBezTo>
                <a:cubicBezTo>
                  <a:pt x="15627" y="334"/>
                  <a:pt x="15611" y="339"/>
                  <a:pt x="15590" y="339"/>
                </a:cubicBezTo>
                <a:cubicBezTo>
                  <a:pt x="15577" y="339"/>
                  <a:pt x="15562" y="338"/>
                  <a:pt x="15545" y="336"/>
                </a:cubicBezTo>
                <a:lnTo>
                  <a:pt x="15545" y="290"/>
                </a:lnTo>
                <a:lnTo>
                  <a:pt x="15570" y="290"/>
                </a:lnTo>
                <a:cubicBezTo>
                  <a:pt x="15581" y="290"/>
                  <a:pt x="15589" y="289"/>
                  <a:pt x="15594" y="286"/>
                </a:cubicBezTo>
                <a:cubicBezTo>
                  <a:pt x="15599" y="284"/>
                  <a:pt x="15603" y="280"/>
                  <a:pt x="15604" y="275"/>
                </a:cubicBezTo>
                <a:cubicBezTo>
                  <a:pt x="15606" y="270"/>
                  <a:pt x="15607" y="253"/>
                  <a:pt x="15607" y="224"/>
                </a:cubicBezTo>
                <a:lnTo>
                  <a:pt x="15607" y="7"/>
                </a:lnTo>
                <a:close/>
                <a:moveTo>
                  <a:pt x="15949" y="7"/>
                </a:moveTo>
                <a:lnTo>
                  <a:pt x="16005" y="7"/>
                </a:lnTo>
                <a:lnTo>
                  <a:pt x="16005" y="136"/>
                </a:lnTo>
                <a:lnTo>
                  <a:pt x="16075" y="136"/>
                </a:lnTo>
                <a:cubicBezTo>
                  <a:pt x="16122" y="136"/>
                  <a:pt x="16157" y="145"/>
                  <a:pt x="16182" y="163"/>
                </a:cubicBezTo>
                <a:cubicBezTo>
                  <a:pt x="16207" y="181"/>
                  <a:pt x="16219" y="205"/>
                  <a:pt x="16219" y="237"/>
                </a:cubicBezTo>
                <a:cubicBezTo>
                  <a:pt x="16219" y="264"/>
                  <a:pt x="16209" y="288"/>
                  <a:pt x="16188" y="307"/>
                </a:cubicBezTo>
                <a:cubicBezTo>
                  <a:pt x="16167" y="327"/>
                  <a:pt x="16134" y="337"/>
                  <a:pt x="16088" y="337"/>
                </a:cubicBezTo>
                <a:lnTo>
                  <a:pt x="15949" y="337"/>
                </a:lnTo>
                <a:lnTo>
                  <a:pt x="15949" y="7"/>
                </a:lnTo>
                <a:close/>
                <a:moveTo>
                  <a:pt x="16005" y="291"/>
                </a:moveTo>
                <a:lnTo>
                  <a:pt x="16064" y="291"/>
                </a:lnTo>
                <a:cubicBezTo>
                  <a:pt x="16099" y="291"/>
                  <a:pt x="16124" y="287"/>
                  <a:pt x="16139" y="278"/>
                </a:cubicBezTo>
                <a:cubicBezTo>
                  <a:pt x="16155" y="269"/>
                  <a:pt x="16162" y="256"/>
                  <a:pt x="16162" y="237"/>
                </a:cubicBezTo>
                <a:cubicBezTo>
                  <a:pt x="16162" y="223"/>
                  <a:pt x="16157" y="210"/>
                  <a:pt x="16145" y="199"/>
                </a:cubicBezTo>
                <a:cubicBezTo>
                  <a:pt x="16134" y="188"/>
                  <a:pt x="16109" y="182"/>
                  <a:pt x="16071" y="182"/>
                </a:cubicBezTo>
                <a:lnTo>
                  <a:pt x="16005" y="182"/>
                </a:lnTo>
                <a:lnTo>
                  <a:pt x="16005" y="291"/>
                </a:lnTo>
                <a:close/>
                <a:moveTo>
                  <a:pt x="16202" y="7"/>
                </a:moveTo>
                <a:lnTo>
                  <a:pt x="16469" y="7"/>
                </a:lnTo>
                <a:lnTo>
                  <a:pt x="16469" y="53"/>
                </a:lnTo>
                <a:lnTo>
                  <a:pt x="16363" y="53"/>
                </a:lnTo>
                <a:lnTo>
                  <a:pt x="16363" y="337"/>
                </a:lnTo>
                <a:lnTo>
                  <a:pt x="16307" y="337"/>
                </a:lnTo>
                <a:lnTo>
                  <a:pt x="16307" y="53"/>
                </a:lnTo>
                <a:lnTo>
                  <a:pt x="16202" y="53"/>
                </a:lnTo>
                <a:lnTo>
                  <a:pt x="16202" y="7"/>
                </a:lnTo>
                <a:close/>
                <a:moveTo>
                  <a:pt x="16730" y="295"/>
                </a:moveTo>
                <a:cubicBezTo>
                  <a:pt x="16710" y="313"/>
                  <a:pt x="16690" y="325"/>
                  <a:pt x="16670" y="333"/>
                </a:cubicBezTo>
                <a:cubicBezTo>
                  <a:pt x="16651" y="340"/>
                  <a:pt x="16631" y="344"/>
                  <a:pt x="16609" y="344"/>
                </a:cubicBezTo>
                <a:cubicBezTo>
                  <a:pt x="16572" y="344"/>
                  <a:pt x="16545" y="335"/>
                  <a:pt x="16525" y="317"/>
                </a:cubicBezTo>
                <a:cubicBezTo>
                  <a:pt x="16506" y="300"/>
                  <a:pt x="16496" y="277"/>
                  <a:pt x="16496" y="250"/>
                </a:cubicBezTo>
                <a:cubicBezTo>
                  <a:pt x="16496" y="234"/>
                  <a:pt x="16500" y="219"/>
                  <a:pt x="16507" y="206"/>
                </a:cubicBezTo>
                <a:cubicBezTo>
                  <a:pt x="16514" y="192"/>
                  <a:pt x="16524" y="182"/>
                  <a:pt x="16536" y="174"/>
                </a:cubicBezTo>
                <a:cubicBezTo>
                  <a:pt x="16548" y="166"/>
                  <a:pt x="16561" y="159"/>
                  <a:pt x="16576" y="155"/>
                </a:cubicBezTo>
                <a:cubicBezTo>
                  <a:pt x="16587" y="152"/>
                  <a:pt x="16604" y="150"/>
                  <a:pt x="16626" y="147"/>
                </a:cubicBezTo>
                <a:cubicBezTo>
                  <a:pt x="16671" y="142"/>
                  <a:pt x="16704" y="135"/>
                  <a:pt x="16726" y="128"/>
                </a:cubicBezTo>
                <a:cubicBezTo>
                  <a:pt x="16726" y="120"/>
                  <a:pt x="16726" y="115"/>
                  <a:pt x="16726" y="113"/>
                </a:cubicBezTo>
                <a:cubicBezTo>
                  <a:pt x="16726" y="91"/>
                  <a:pt x="16721" y="75"/>
                  <a:pt x="16710" y="65"/>
                </a:cubicBezTo>
                <a:cubicBezTo>
                  <a:pt x="16696" y="53"/>
                  <a:pt x="16674" y="46"/>
                  <a:pt x="16646" y="46"/>
                </a:cubicBezTo>
                <a:cubicBezTo>
                  <a:pt x="16620" y="46"/>
                  <a:pt x="16600" y="51"/>
                  <a:pt x="16588" y="60"/>
                </a:cubicBezTo>
                <a:cubicBezTo>
                  <a:pt x="16575" y="70"/>
                  <a:pt x="16566" y="86"/>
                  <a:pt x="16560" y="109"/>
                </a:cubicBezTo>
                <a:lnTo>
                  <a:pt x="16505" y="102"/>
                </a:lnTo>
                <a:cubicBezTo>
                  <a:pt x="16510" y="78"/>
                  <a:pt x="16519" y="59"/>
                  <a:pt x="16530" y="45"/>
                </a:cubicBezTo>
                <a:cubicBezTo>
                  <a:pt x="16541" y="31"/>
                  <a:pt x="16558" y="20"/>
                  <a:pt x="16580" y="12"/>
                </a:cubicBezTo>
                <a:cubicBezTo>
                  <a:pt x="16601" y="4"/>
                  <a:pt x="16626" y="0"/>
                  <a:pt x="16654" y="0"/>
                </a:cubicBezTo>
                <a:cubicBezTo>
                  <a:pt x="16683" y="0"/>
                  <a:pt x="16706" y="3"/>
                  <a:pt x="16723" y="10"/>
                </a:cubicBezTo>
                <a:cubicBezTo>
                  <a:pt x="16741" y="17"/>
                  <a:pt x="16754" y="25"/>
                  <a:pt x="16762" y="35"/>
                </a:cubicBezTo>
                <a:cubicBezTo>
                  <a:pt x="16770" y="45"/>
                  <a:pt x="16776" y="58"/>
                  <a:pt x="16780" y="73"/>
                </a:cubicBezTo>
                <a:cubicBezTo>
                  <a:pt x="16781" y="83"/>
                  <a:pt x="16782" y="100"/>
                  <a:pt x="16782" y="124"/>
                </a:cubicBezTo>
                <a:lnTo>
                  <a:pt x="16782" y="199"/>
                </a:lnTo>
                <a:cubicBezTo>
                  <a:pt x="16782" y="250"/>
                  <a:pt x="16784" y="283"/>
                  <a:pt x="16786" y="297"/>
                </a:cubicBezTo>
                <a:cubicBezTo>
                  <a:pt x="16788" y="311"/>
                  <a:pt x="16793" y="324"/>
                  <a:pt x="16799" y="337"/>
                </a:cubicBezTo>
                <a:lnTo>
                  <a:pt x="16741" y="337"/>
                </a:lnTo>
                <a:cubicBezTo>
                  <a:pt x="16735" y="325"/>
                  <a:pt x="16732" y="311"/>
                  <a:pt x="16730" y="295"/>
                </a:cubicBezTo>
                <a:close/>
                <a:moveTo>
                  <a:pt x="16726" y="172"/>
                </a:moveTo>
                <a:cubicBezTo>
                  <a:pt x="16706" y="180"/>
                  <a:pt x="16675" y="187"/>
                  <a:pt x="16634" y="193"/>
                </a:cubicBezTo>
                <a:cubicBezTo>
                  <a:pt x="16611" y="196"/>
                  <a:pt x="16595" y="200"/>
                  <a:pt x="16585" y="204"/>
                </a:cubicBezTo>
                <a:cubicBezTo>
                  <a:pt x="16576" y="208"/>
                  <a:pt x="16569" y="214"/>
                  <a:pt x="16563" y="222"/>
                </a:cubicBezTo>
                <a:cubicBezTo>
                  <a:pt x="16558" y="230"/>
                  <a:pt x="16556" y="238"/>
                  <a:pt x="16556" y="248"/>
                </a:cubicBezTo>
                <a:cubicBezTo>
                  <a:pt x="16556" y="263"/>
                  <a:pt x="16561" y="275"/>
                  <a:pt x="16573" y="285"/>
                </a:cubicBezTo>
                <a:cubicBezTo>
                  <a:pt x="16584" y="295"/>
                  <a:pt x="16600" y="300"/>
                  <a:pt x="16622" y="300"/>
                </a:cubicBezTo>
                <a:cubicBezTo>
                  <a:pt x="16644" y="300"/>
                  <a:pt x="16663" y="295"/>
                  <a:pt x="16680" y="286"/>
                </a:cubicBezTo>
                <a:cubicBezTo>
                  <a:pt x="16696" y="276"/>
                  <a:pt x="16709" y="264"/>
                  <a:pt x="16717" y="247"/>
                </a:cubicBezTo>
                <a:cubicBezTo>
                  <a:pt x="16723" y="235"/>
                  <a:pt x="16726" y="216"/>
                  <a:pt x="16726" y="192"/>
                </a:cubicBezTo>
                <a:lnTo>
                  <a:pt x="16726" y="172"/>
                </a:lnTo>
                <a:close/>
                <a:moveTo>
                  <a:pt x="16825" y="7"/>
                </a:moveTo>
                <a:lnTo>
                  <a:pt x="17092" y="7"/>
                </a:lnTo>
                <a:lnTo>
                  <a:pt x="17092" y="53"/>
                </a:lnTo>
                <a:lnTo>
                  <a:pt x="16986" y="53"/>
                </a:lnTo>
                <a:lnTo>
                  <a:pt x="16986" y="337"/>
                </a:lnTo>
                <a:lnTo>
                  <a:pt x="16930" y="337"/>
                </a:lnTo>
                <a:lnTo>
                  <a:pt x="16930" y="53"/>
                </a:lnTo>
                <a:lnTo>
                  <a:pt x="16825" y="53"/>
                </a:lnTo>
                <a:lnTo>
                  <a:pt x="16825" y="7"/>
                </a:lnTo>
                <a:close/>
                <a:moveTo>
                  <a:pt x="17117" y="172"/>
                </a:moveTo>
                <a:cubicBezTo>
                  <a:pt x="17117" y="111"/>
                  <a:pt x="17134" y="66"/>
                  <a:pt x="17168" y="37"/>
                </a:cubicBezTo>
                <a:cubicBezTo>
                  <a:pt x="17196" y="12"/>
                  <a:pt x="17231" y="0"/>
                  <a:pt x="17272" y="0"/>
                </a:cubicBezTo>
                <a:cubicBezTo>
                  <a:pt x="17317" y="0"/>
                  <a:pt x="17354" y="15"/>
                  <a:pt x="17383" y="45"/>
                </a:cubicBezTo>
                <a:cubicBezTo>
                  <a:pt x="17411" y="74"/>
                  <a:pt x="17426" y="115"/>
                  <a:pt x="17426" y="167"/>
                </a:cubicBezTo>
                <a:cubicBezTo>
                  <a:pt x="17426" y="210"/>
                  <a:pt x="17419" y="243"/>
                  <a:pt x="17407" y="267"/>
                </a:cubicBezTo>
                <a:cubicBezTo>
                  <a:pt x="17394" y="291"/>
                  <a:pt x="17375" y="310"/>
                  <a:pt x="17351" y="324"/>
                </a:cubicBezTo>
                <a:cubicBezTo>
                  <a:pt x="17327" y="337"/>
                  <a:pt x="17300" y="344"/>
                  <a:pt x="17272" y="344"/>
                </a:cubicBezTo>
                <a:cubicBezTo>
                  <a:pt x="17225" y="344"/>
                  <a:pt x="17188" y="329"/>
                  <a:pt x="17160" y="299"/>
                </a:cubicBezTo>
                <a:cubicBezTo>
                  <a:pt x="17131" y="270"/>
                  <a:pt x="17117" y="227"/>
                  <a:pt x="17117" y="172"/>
                </a:cubicBezTo>
                <a:close/>
                <a:moveTo>
                  <a:pt x="17174" y="172"/>
                </a:moveTo>
                <a:cubicBezTo>
                  <a:pt x="17174" y="214"/>
                  <a:pt x="17183" y="246"/>
                  <a:pt x="17202" y="267"/>
                </a:cubicBezTo>
                <a:cubicBezTo>
                  <a:pt x="17220" y="287"/>
                  <a:pt x="17243" y="298"/>
                  <a:pt x="17272" y="298"/>
                </a:cubicBezTo>
                <a:cubicBezTo>
                  <a:pt x="17299" y="298"/>
                  <a:pt x="17322" y="287"/>
                  <a:pt x="17341" y="266"/>
                </a:cubicBezTo>
                <a:cubicBezTo>
                  <a:pt x="17359" y="245"/>
                  <a:pt x="17368" y="213"/>
                  <a:pt x="17368" y="170"/>
                </a:cubicBezTo>
                <a:cubicBezTo>
                  <a:pt x="17368" y="130"/>
                  <a:pt x="17359" y="99"/>
                  <a:pt x="17341" y="78"/>
                </a:cubicBezTo>
                <a:cubicBezTo>
                  <a:pt x="17322" y="57"/>
                  <a:pt x="17299" y="46"/>
                  <a:pt x="17272" y="46"/>
                </a:cubicBezTo>
                <a:cubicBezTo>
                  <a:pt x="17243" y="46"/>
                  <a:pt x="17220" y="57"/>
                  <a:pt x="17202" y="78"/>
                </a:cubicBezTo>
                <a:cubicBezTo>
                  <a:pt x="17183" y="99"/>
                  <a:pt x="17174" y="130"/>
                  <a:pt x="17174" y="172"/>
                </a:cubicBezTo>
                <a:close/>
                <a:moveTo>
                  <a:pt x="17491" y="7"/>
                </a:moveTo>
                <a:lnTo>
                  <a:pt x="17620" y="7"/>
                </a:lnTo>
                <a:cubicBezTo>
                  <a:pt x="17651" y="7"/>
                  <a:pt x="17675" y="10"/>
                  <a:pt x="17690" y="15"/>
                </a:cubicBezTo>
                <a:cubicBezTo>
                  <a:pt x="17706" y="20"/>
                  <a:pt x="17719" y="30"/>
                  <a:pt x="17730" y="44"/>
                </a:cubicBezTo>
                <a:cubicBezTo>
                  <a:pt x="17741" y="58"/>
                  <a:pt x="17746" y="75"/>
                  <a:pt x="17746" y="95"/>
                </a:cubicBezTo>
                <a:cubicBezTo>
                  <a:pt x="17746" y="111"/>
                  <a:pt x="17743" y="124"/>
                  <a:pt x="17737" y="136"/>
                </a:cubicBezTo>
                <a:cubicBezTo>
                  <a:pt x="17730" y="148"/>
                  <a:pt x="17720" y="158"/>
                  <a:pt x="17707" y="165"/>
                </a:cubicBezTo>
                <a:cubicBezTo>
                  <a:pt x="17723" y="171"/>
                  <a:pt x="17735" y="180"/>
                  <a:pt x="17746" y="194"/>
                </a:cubicBezTo>
                <a:cubicBezTo>
                  <a:pt x="17756" y="208"/>
                  <a:pt x="17761" y="225"/>
                  <a:pt x="17761" y="245"/>
                </a:cubicBezTo>
                <a:cubicBezTo>
                  <a:pt x="17759" y="276"/>
                  <a:pt x="17748" y="299"/>
                  <a:pt x="17728" y="314"/>
                </a:cubicBezTo>
                <a:cubicBezTo>
                  <a:pt x="17707" y="329"/>
                  <a:pt x="17678" y="337"/>
                  <a:pt x="17639" y="337"/>
                </a:cubicBezTo>
                <a:lnTo>
                  <a:pt x="17491" y="337"/>
                </a:lnTo>
                <a:lnTo>
                  <a:pt x="17491" y="7"/>
                </a:lnTo>
                <a:close/>
                <a:moveTo>
                  <a:pt x="17547" y="146"/>
                </a:moveTo>
                <a:lnTo>
                  <a:pt x="17606" y="146"/>
                </a:lnTo>
                <a:cubicBezTo>
                  <a:pt x="17630" y="146"/>
                  <a:pt x="17646" y="145"/>
                  <a:pt x="17655" y="142"/>
                </a:cubicBezTo>
                <a:cubicBezTo>
                  <a:pt x="17664" y="140"/>
                  <a:pt x="17672" y="135"/>
                  <a:pt x="17679" y="127"/>
                </a:cubicBezTo>
                <a:cubicBezTo>
                  <a:pt x="17686" y="120"/>
                  <a:pt x="17689" y="111"/>
                  <a:pt x="17689" y="100"/>
                </a:cubicBezTo>
                <a:cubicBezTo>
                  <a:pt x="17689" y="83"/>
                  <a:pt x="17683" y="71"/>
                  <a:pt x="17671" y="64"/>
                </a:cubicBezTo>
                <a:cubicBezTo>
                  <a:pt x="17659" y="57"/>
                  <a:pt x="17638" y="53"/>
                  <a:pt x="17608" y="53"/>
                </a:cubicBezTo>
                <a:lnTo>
                  <a:pt x="17547" y="53"/>
                </a:lnTo>
                <a:lnTo>
                  <a:pt x="17547" y="146"/>
                </a:lnTo>
                <a:close/>
                <a:moveTo>
                  <a:pt x="17547" y="291"/>
                </a:moveTo>
                <a:lnTo>
                  <a:pt x="17620" y="291"/>
                </a:lnTo>
                <a:cubicBezTo>
                  <a:pt x="17652" y="291"/>
                  <a:pt x="17674" y="287"/>
                  <a:pt x="17685" y="280"/>
                </a:cubicBezTo>
                <a:cubicBezTo>
                  <a:pt x="17697" y="273"/>
                  <a:pt x="17703" y="260"/>
                  <a:pt x="17704" y="242"/>
                </a:cubicBezTo>
                <a:cubicBezTo>
                  <a:pt x="17704" y="231"/>
                  <a:pt x="17700" y="222"/>
                  <a:pt x="17694" y="213"/>
                </a:cubicBezTo>
                <a:cubicBezTo>
                  <a:pt x="17687" y="204"/>
                  <a:pt x="17678" y="198"/>
                  <a:pt x="17667" y="196"/>
                </a:cubicBezTo>
                <a:cubicBezTo>
                  <a:pt x="17656" y="193"/>
                  <a:pt x="17639" y="192"/>
                  <a:pt x="17614" y="192"/>
                </a:cubicBezTo>
                <a:lnTo>
                  <a:pt x="17547" y="192"/>
                </a:lnTo>
                <a:lnTo>
                  <a:pt x="17547" y="291"/>
                </a:lnTo>
                <a:close/>
                <a:moveTo>
                  <a:pt x="0" y="1046"/>
                </a:moveTo>
                <a:lnTo>
                  <a:pt x="0" y="591"/>
                </a:lnTo>
                <a:lnTo>
                  <a:pt x="90" y="591"/>
                </a:lnTo>
                <a:lnTo>
                  <a:pt x="198" y="913"/>
                </a:lnTo>
                <a:cubicBezTo>
                  <a:pt x="208" y="943"/>
                  <a:pt x="215" y="966"/>
                  <a:pt x="219" y="981"/>
                </a:cubicBezTo>
                <a:cubicBezTo>
                  <a:pt x="224" y="964"/>
                  <a:pt x="233" y="940"/>
                  <a:pt x="244" y="908"/>
                </a:cubicBezTo>
                <a:lnTo>
                  <a:pt x="353" y="591"/>
                </a:lnTo>
                <a:lnTo>
                  <a:pt x="434" y="591"/>
                </a:lnTo>
                <a:lnTo>
                  <a:pt x="434" y="1046"/>
                </a:lnTo>
                <a:lnTo>
                  <a:pt x="376" y="1046"/>
                </a:lnTo>
                <a:lnTo>
                  <a:pt x="376" y="666"/>
                </a:lnTo>
                <a:lnTo>
                  <a:pt x="243" y="1046"/>
                </a:lnTo>
                <a:lnTo>
                  <a:pt x="189" y="1046"/>
                </a:lnTo>
                <a:lnTo>
                  <a:pt x="58" y="659"/>
                </a:lnTo>
                <a:lnTo>
                  <a:pt x="58" y="1046"/>
                </a:lnTo>
                <a:lnTo>
                  <a:pt x="0" y="1046"/>
                </a:lnTo>
                <a:close/>
                <a:moveTo>
                  <a:pt x="755" y="939"/>
                </a:moveTo>
                <a:lnTo>
                  <a:pt x="813" y="947"/>
                </a:lnTo>
                <a:cubicBezTo>
                  <a:pt x="804" y="981"/>
                  <a:pt x="787" y="1007"/>
                  <a:pt x="762" y="1025"/>
                </a:cubicBezTo>
                <a:cubicBezTo>
                  <a:pt x="738" y="1044"/>
                  <a:pt x="707" y="1053"/>
                  <a:pt x="668" y="1053"/>
                </a:cubicBezTo>
                <a:cubicBezTo>
                  <a:pt x="620" y="1053"/>
                  <a:pt x="582" y="1038"/>
                  <a:pt x="554" y="1009"/>
                </a:cubicBezTo>
                <a:cubicBezTo>
                  <a:pt x="526" y="979"/>
                  <a:pt x="512" y="938"/>
                  <a:pt x="512" y="884"/>
                </a:cubicBezTo>
                <a:cubicBezTo>
                  <a:pt x="512" y="829"/>
                  <a:pt x="526" y="786"/>
                  <a:pt x="554" y="755"/>
                </a:cubicBezTo>
                <a:cubicBezTo>
                  <a:pt x="583" y="725"/>
                  <a:pt x="620" y="710"/>
                  <a:pt x="665" y="710"/>
                </a:cubicBezTo>
                <a:cubicBezTo>
                  <a:pt x="709" y="710"/>
                  <a:pt x="745" y="724"/>
                  <a:pt x="773" y="754"/>
                </a:cubicBezTo>
                <a:cubicBezTo>
                  <a:pt x="801" y="784"/>
                  <a:pt x="815" y="826"/>
                  <a:pt x="815" y="881"/>
                </a:cubicBezTo>
                <a:cubicBezTo>
                  <a:pt x="815" y="884"/>
                  <a:pt x="815" y="889"/>
                  <a:pt x="814" y="896"/>
                </a:cubicBezTo>
                <a:lnTo>
                  <a:pt x="569" y="896"/>
                </a:lnTo>
                <a:cubicBezTo>
                  <a:pt x="571" y="932"/>
                  <a:pt x="581" y="959"/>
                  <a:pt x="600" y="979"/>
                </a:cubicBezTo>
                <a:cubicBezTo>
                  <a:pt x="618" y="998"/>
                  <a:pt x="641" y="1007"/>
                  <a:pt x="668" y="1007"/>
                </a:cubicBezTo>
                <a:cubicBezTo>
                  <a:pt x="689" y="1007"/>
                  <a:pt x="706" y="1002"/>
                  <a:pt x="721" y="991"/>
                </a:cubicBezTo>
                <a:cubicBezTo>
                  <a:pt x="735" y="980"/>
                  <a:pt x="747" y="963"/>
                  <a:pt x="755" y="939"/>
                </a:cubicBezTo>
                <a:close/>
                <a:moveTo>
                  <a:pt x="572" y="850"/>
                </a:moveTo>
                <a:lnTo>
                  <a:pt x="756" y="850"/>
                </a:lnTo>
                <a:cubicBezTo>
                  <a:pt x="753" y="822"/>
                  <a:pt x="746" y="801"/>
                  <a:pt x="735" y="788"/>
                </a:cubicBezTo>
                <a:cubicBezTo>
                  <a:pt x="717" y="766"/>
                  <a:pt x="694" y="755"/>
                  <a:pt x="666" y="755"/>
                </a:cubicBezTo>
                <a:cubicBezTo>
                  <a:pt x="640" y="755"/>
                  <a:pt x="618" y="764"/>
                  <a:pt x="601" y="781"/>
                </a:cubicBezTo>
                <a:cubicBezTo>
                  <a:pt x="584" y="798"/>
                  <a:pt x="574" y="821"/>
                  <a:pt x="572" y="850"/>
                </a:cubicBezTo>
                <a:close/>
                <a:moveTo>
                  <a:pt x="833" y="717"/>
                </a:moveTo>
                <a:lnTo>
                  <a:pt x="1100" y="717"/>
                </a:lnTo>
                <a:lnTo>
                  <a:pt x="1100" y="763"/>
                </a:lnTo>
                <a:lnTo>
                  <a:pt x="994" y="763"/>
                </a:lnTo>
                <a:lnTo>
                  <a:pt x="994" y="1046"/>
                </a:lnTo>
                <a:lnTo>
                  <a:pt x="939" y="1046"/>
                </a:lnTo>
                <a:lnTo>
                  <a:pt x="939" y="763"/>
                </a:lnTo>
                <a:lnTo>
                  <a:pt x="833" y="763"/>
                </a:lnTo>
                <a:lnTo>
                  <a:pt x="833" y="717"/>
                </a:lnTo>
                <a:close/>
                <a:moveTo>
                  <a:pt x="1125" y="881"/>
                </a:moveTo>
                <a:cubicBezTo>
                  <a:pt x="1125" y="820"/>
                  <a:pt x="1142" y="775"/>
                  <a:pt x="1176" y="746"/>
                </a:cubicBezTo>
                <a:cubicBezTo>
                  <a:pt x="1204" y="722"/>
                  <a:pt x="1239" y="710"/>
                  <a:pt x="1280" y="710"/>
                </a:cubicBezTo>
                <a:cubicBezTo>
                  <a:pt x="1325" y="710"/>
                  <a:pt x="1362" y="724"/>
                  <a:pt x="1391" y="754"/>
                </a:cubicBezTo>
                <a:cubicBezTo>
                  <a:pt x="1419" y="784"/>
                  <a:pt x="1434" y="824"/>
                  <a:pt x="1434" y="877"/>
                </a:cubicBezTo>
                <a:cubicBezTo>
                  <a:pt x="1434" y="919"/>
                  <a:pt x="1427" y="952"/>
                  <a:pt x="1415" y="976"/>
                </a:cubicBezTo>
                <a:cubicBezTo>
                  <a:pt x="1402" y="1001"/>
                  <a:pt x="1383" y="1020"/>
                  <a:pt x="1359" y="1033"/>
                </a:cubicBezTo>
                <a:cubicBezTo>
                  <a:pt x="1335" y="1046"/>
                  <a:pt x="1308" y="1053"/>
                  <a:pt x="1280" y="1053"/>
                </a:cubicBezTo>
                <a:cubicBezTo>
                  <a:pt x="1233" y="1053"/>
                  <a:pt x="1196" y="1038"/>
                  <a:pt x="1168" y="1009"/>
                </a:cubicBezTo>
                <a:cubicBezTo>
                  <a:pt x="1139" y="979"/>
                  <a:pt x="1125" y="937"/>
                  <a:pt x="1125" y="881"/>
                </a:cubicBezTo>
                <a:close/>
                <a:moveTo>
                  <a:pt x="1182" y="881"/>
                </a:moveTo>
                <a:cubicBezTo>
                  <a:pt x="1182" y="924"/>
                  <a:pt x="1191" y="955"/>
                  <a:pt x="1210" y="976"/>
                </a:cubicBezTo>
                <a:cubicBezTo>
                  <a:pt x="1228" y="997"/>
                  <a:pt x="1252" y="1007"/>
                  <a:pt x="1280" y="1007"/>
                </a:cubicBezTo>
                <a:cubicBezTo>
                  <a:pt x="1307" y="1007"/>
                  <a:pt x="1330" y="997"/>
                  <a:pt x="1349" y="976"/>
                </a:cubicBezTo>
                <a:cubicBezTo>
                  <a:pt x="1367" y="955"/>
                  <a:pt x="1377" y="923"/>
                  <a:pt x="1377" y="880"/>
                </a:cubicBezTo>
                <a:cubicBezTo>
                  <a:pt x="1377" y="839"/>
                  <a:pt x="1367" y="808"/>
                  <a:pt x="1349" y="787"/>
                </a:cubicBezTo>
                <a:cubicBezTo>
                  <a:pt x="1330" y="766"/>
                  <a:pt x="1307" y="756"/>
                  <a:pt x="1280" y="756"/>
                </a:cubicBezTo>
                <a:cubicBezTo>
                  <a:pt x="1252" y="756"/>
                  <a:pt x="1228" y="766"/>
                  <a:pt x="1210" y="787"/>
                </a:cubicBezTo>
                <a:cubicBezTo>
                  <a:pt x="1191" y="808"/>
                  <a:pt x="1182" y="839"/>
                  <a:pt x="1182" y="881"/>
                </a:cubicBezTo>
                <a:close/>
                <a:moveTo>
                  <a:pt x="1529" y="717"/>
                </a:moveTo>
                <a:lnTo>
                  <a:pt x="1759" y="717"/>
                </a:lnTo>
                <a:lnTo>
                  <a:pt x="1759" y="1000"/>
                </a:lnTo>
                <a:lnTo>
                  <a:pt x="1794" y="1000"/>
                </a:lnTo>
                <a:lnTo>
                  <a:pt x="1794" y="1139"/>
                </a:lnTo>
                <a:lnTo>
                  <a:pt x="1749" y="1139"/>
                </a:lnTo>
                <a:lnTo>
                  <a:pt x="1749" y="1046"/>
                </a:lnTo>
                <a:lnTo>
                  <a:pt x="1489" y="1046"/>
                </a:lnTo>
                <a:lnTo>
                  <a:pt x="1489" y="1139"/>
                </a:lnTo>
                <a:lnTo>
                  <a:pt x="1443" y="1139"/>
                </a:lnTo>
                <a:lnTo>
                  <a:pt x="1443" y="1000"/>
                </a:lnTo>
                <a:lnTo>
                  <a:pt x="1473" y="1000"/>
                </a:lnTo>
                <a:cubicBezTo>
                  <a:pt x="1512" y="947"/>
                  <a:pt x="1531" y="852"/>
                  <a:pt x="1529" y="717"/>
                </a:cubicBezTo>
                <a:close/>
                <a:moveTo>
                  <a:pt x="1575" y="763"/>
                </a:moveTo>
                <a:cubicBezTo>
                  <a:pt x="1571" y="870"/>
                  <a:pt x="1555" y="949"/>
                  <a:pt x="1526" y="1000"/>
                </a:cubicBezTo>
                <a:lnTo>
                  <a:pt x="1703" y="1000"/>
                </a:lnTo>
                <a:lnTo>
                  <a:pt x="1703" y="763"/>
                </a:lnTo>
                <a:lnTo>
                  <a:pt x="1575" y="763"/>
                </a:lnTo>
                <a:close/>
                <a:moveTo>
                  <a:pt x="1856" y="717"/>
                </a:moveTo>
                <a:lnTo>
                  <a:pt x="1912" y="717"/>
                </a:lnTo>
                <a:lnTo>
                  <a:pt x="1912" y="968"/>
                </a:lnTo>
                <a:lnTo>
                  <a:pt x="2067" y="717"/>
                </a:lnTo>
                <a:lnTo>
                  <a:pt x="2127" y="717"/>
                </a:lnTo>
                <a:lnTo>
                  <a:pt x="2127" y="1046"/>
                </a:lnTo>
                <a:lnTo>
                  <a:pt x="2071" y="1046"/>
                </a:lnTo>
                <a:lnTo>
                  <a:pt x="2071" y="796"/>
                </a:lnTo>
                <a:lnTo>
                  <a:pt x="1916" y="1046"/>
                </a:lnTo>
                <a:lnTo>
                  <a:pt x="1856" y="1046"/>
                </a:lnTo>
                <a:lnTo>
                  <a:pt x="1856" y="717"/>
                </a:lnTo>
                <a:close/>
                <a:moveTo>
                  <a:pt x="2190" y="717"/>
                </a:moveTo>
                <a:lnTo>
                  <a:pt x="2245" y="717"/>
                </a:lnTo>
                <a:lnTo>
                  <a:pt x="2245" y="779"/>
                </a:lnTo>
                <a:cubicBezTo>
                  <a:pt x="2245" y="806"/>
                  <a:pt x="2247" y="825"/>
                  <a:pt x="2250" y="837"/>
                </a:cubicBezTo>
                <a:cubicBezTo>
                  <a:pt x="2253" y="849"/>
                  <a:pt x="2261" y="860"/>
                  <a:pt x="2273" y="869"/>
                </a:cubicBezTo>
                <a:cubicBezTo>
                  <a:pt x="2286" y="878"/>
                  <a:pt x="2301" y="882"/>
                  <a:pt x="2320" y="882"/>
                </a:cubicBezTo>
                <a:cubicBezTo>
                  <a:pt x="2341" y="882"/>
                  <a:pt x="2368" y="877"/>
                  <a:pt x="2402" y="866"/>
                </a:cubicBezTo>
                <a:lnTo>
                  <a:pt x="2402" y="717"/>
                </a:lnTo>
                <a:lnTo>
                  <a:pt x="2458" y="717"/>
                </a:lnTo>
                <a:lnTo>
                  <a:pt x="2458" y="1046"/>
                </a:lnTo>
                <a:lnTo>
                  <a:pt x="2402" y="1046"/>
                </a:lnTo>
                <a:lnTo>
                  <a:pt x="2402" y="913"/>
                </a:lnTo>
                <a:cubicBezTo>
                  <a:pt x="2367" y="924"/>
                  <a:pt x="2335" y="929"/>
                  <a:pt x="2305" y="929"/>
                </a:cubicBezTo>
                <a:cubicBezTo>
                  <a:pt x="2280" y="929"/>
                  <a:pt x="2258" y="923"/>
                  <a:pt x="2239" y="910"/>
                </a:cubicBezTo>
                <a:cubicBezTo>
                  <a:pt x="2220" y="898"/>
                  <a:pt x="2207" y="882"/>
                  <a:pt x="2200" y="864"/>
                </a:cubicBezTo>
                <a:cubicBezTo>
                  <a:pt x="2193" y="845"/>
                  <a:pt x="2190" y="825"/>
                  <a:pt x="2190" y="803"/>
                </a:cubicBezTo>
                <a:lnTo>
                  <a:pt x="2190" y="717"/>
                </a:lnTo>
                <a:close/>
                <a:moveTo>
                  <a:pt x="2766" y="939"/>
                </a:moveTo>
                <a:lnTo>
                  <a:pt x="2824" y="947"/>
                </a:lnTo>
                <a:cubicBezTo>
                  <a:pt x="2815" y="981"/>
                  <a:pt x="2798" y="1007"/>
                  <a:pt x="2774" y="1025"/>
                </a:cubicBezTo>
                <a:cubicBezTo>
                  <a:pt x="2749" y="1044"/>
                  <a:pt x="2718" y="1053"/>
                  <a:pt x="2679" y="1053"/>
                </a:cubicBezTo>
                <a:cubicBezTo>
                  <a:pt x="2631" y="1053"/>
                  <a:pt x="2593" y="1038"/>
                  <a:pt x="2565" y="1009"/>
                </a:cubicBezTo>
                <a:cubicBezTo>
                  <a:pt x="2537" y="979"/>
                  <a:pt x="2523" y="938"/>
                  <a:pt x="2523" y="884"/>
                </a:cubicBezTo>
                <a:cubicBezTo>
                  <a:pt x="2523" y="829"/>
                  <a:pt x="2537" y="786"/>
                  <a:pt x="2566" y="755"/>
                </a:cubicBezTo>
                <a:cubicBezTo>
                  <a:pt x="2594" y="725"/>
                  <a:pt x="2631" y="710"/>
                  <a:pt x="2676" y="710"/>
                </a:cubicBezTo>
                <a:cubicBezTo>
                  <a:pt x="2720" y="710"/>
                  <a:pt x="2756" y="724"/>
                  <a:pt x="2784" y="754"/>
                </a:cubicBezTo>
                <a:cubicBezTo>
                  <a:pt x="2812" y="784"/>
                  <a:pt x="2826" y="826"/>
                  <a:pt x="2826" y="881"/>
                </a:cubicBezTo>
                <a:cubicBezTo>
                  <a:pt x="2826" y="884"/>
                  <a:pt x="2826" y="889"/>
                  <a:pt x="2826" y="896"/>
                </a:cubicBezTo>
                <a:lnTo>
                  <a:pt x="2580" y="896"/>
                </a:lnTo>
                <a:cubicBezTo>
                  <a:pt x="2582" y="932"/>
                  <a:pt x="2592" y="959"/>
                  <a:pt x="2611" y="979"/>
                </a:cubicBezTo>
                <a:cubicBezTo>
                  <a:pt x="2629" y="998"/>
                  <a:pt x="2652" y="1007"/>
                  <a:pt x="2679" y="1007"/>
                </a:cubicBezTo>
                <a:cubicBezTo>
                  <a:pt x="2700" y="1007"/>
                  <a:pt x="2717" y="1002"/>
                  <a:pt x="2732" y="991"/>
                </a:cubicBezTo>
                <a:cubicBezTo>
                  <a:pt x="2746" y="980"/>
                  <a:pt x="2758" y="963"/>
                  <a:pt x="2766" y="939"/>
                </a:cubicBezTo>
                <a:close/>
                <a:moveTo>
                  <a:pt x="2583" y="850"/>
                </a:moveTo>
                <a:lnTo>
                  <a:pt x="2767" y="850"/>
                </a:lnTo>
                <a:cubicBezTo>
                  <a:pt x="2764" y="822"/>
                  <a:pt x="2757" y="801"/>
                  <a:pt x="2746" y="788"/>
                </a:cubicBezTo>
                <a:cubicBezTo>
                  <a:pt x="2728" y="766"/>
                  <a:pt x="2705" y="755"/>
                  <a:pt x="2677" y="755"/>
                </a:cubicBezTo>
                <a:cubicBezTo>
                  <a:pt x="2651" y="755"/>
                  <a:pt x="2630" y="764"/>
                  <a:pt x="2612" y="781"/>
                </a:cubicBezTo>
                <a:cubicBezTo>
                  <a:pt x="2595" y="798"/>
                  <a:pt x="2585" y="821"/>
                  <a:pt x="2583" y="850"/>
                </a:cubicBezTo>
                <a:close/>
                <a:moveTo>
                  <a:pt x="3110" y="925"/>
                </a:moveTo>
                <a:lnTo>
                  <a:pt x="3164" y="933"/>
                </a:lnTo>
                <a:cubicBezTo>
                  <a:pt x="3158" y="971"/>
                  <a:pt x="3143" y="1000"/>
                  <a:pt x="3118" y="1021"/>
                </a:cubicBezTo>
                <a:cubicBezTo>
                  <a:pt x="3094" y="1042"/>
                  <a:pt x="3063" y="1053"/>
                  <a:pt x="3028" y="1053"/>
                </a:cubicBezTo>
                <a:cubicBezTo>
                  <a:pt x="2983" y="1053"/>
                  <a:pt x="2946" y="1038"/>
                  <a:pt x="2919" y="1009"/>
                </a:cubicBezTo>
                <a:cubicBezTo>
                  <a:pt x="2892" y="980"/>
                  <a:pt x="2878" y="937"/>
                  <a:pt x="2878" y="883"/>
                </a:cubicBezTo>
                <a:cubicBezTo>
                  <a:pt x="2878" y="847"/>
                  <a:pt x="2884" y="816"/>
                  <a:pt x="2896" y="789"/>
                </a:cubicBezTo>
                <a:cubicBezTo>
                  <a:pt x="2907" y="763"/>
                  <a:pt x="2925" y="743"/>
                  <a:pt x="2949" y="730"/>
                </a:cubicBezTo>
                <a:cubicBezTo>
                  <a:pt x="2973" y="716"/>
                  <a:pt x="3000" y="710"/>
                  <a:pt x="3028" y="710"/>
                </a:cubicBezTo>
                <a:cubicBezTo>
                  <a:pt x="3064" y="710"/>
                  <a:pt x="3093" y="719"/>
                  <a:pt x="3116" y="737"/>
                </a:cubicBezTo>
                <a:cubicBezTo>
                  <a:pt x="3138" y="755"/>
                  <a:pt x="3153" y="780"/>
                  <a:pt x="3159" y="814"/>
                </a:cubicBezTo>
                <a:lnTo>
                  <a:pt x="3105" y="822"/>
                </a:lnTo>
                <a:cubicBezTo>
                  <a:pt x="3100" y="800"/>
                  <a:pt x="3091" y="783"/>
                  <a:pt x="3078" y="772"/>
                </a:cubicBezTo>
                <a:cubicBezTo>
                  <a:pt x="3065" y="761"/>
                  <a:pt x="3049" y="755"/>
                  <a:pt x="3030" y="755"/>
                </a:cubicBezTo>
                <a:cubicBezTo>
                  <a:pt x="3002" y="755"/>
                  <a:pt x="2979" y="765"/>
                  <a:pt x="2962" y="785"/>
                </a:cubicBezTo>
                <a:cubicBezTo>
                  <a:pt x="2944" y="806"/>
                  <a:pt x="2935" y="837"/>
                  <a:pt x="2935" y="881"/>
                </a:cubicBezTo>
                <a:cubicBezTo>
                  <a:pt x="2935" y="925"/>
                  <a:pt x="2944" y="957"/>
                  <a:pt x="2961" y="977"/>
                </a:cubicBezTo>
                <a:cubicBezTo>
                  <a:pt x="2978" y="997"/>
                  <a:pt x="3000" y="1007"/>
                  <a:pt x="3027" y="1007"/>
                </a:cubicBezTo>
                <a:cubicBezTo>
                  <a:pt x="3049" y="1007"/>
                  <a:pt x="3067" y="1001"/>
                  <a:pt x="3082" y="987"/>
                </a:cubicBezTo>
                <a:cubicBezTo>
                  <a:pt x="3097" y="974"/>
                  <a:pt x="3106" y="953"/>
                  <a:pt x="3110" y="925"/>
                </a:cubicBezTo>
                <a:close/>
                <a:moveTo>
                  <a:pt x="3211" y="717"/>
                </a:moveTo>
                <a:lnTo>
                  <a:pt x="3267" y="717"/>
                </a:lnTo>
                <a:lnTo>
                  <a:pt x="3267" y="859"/>
                </a:lnTo>
                <a:cubicBezTo>
                  <a:pt x="3285" y="859"/>
                  <a:pt x="3298" y="855"/>
                  <a:pt x="3305" y="849"/>
                </a:cubicBezTo>
                <a:cubicBezTo>
                  <a:pt x="3312" y="842"/>
                  <a:pt x="3322" y="822"/>
                  <a:pt x="3336" y="789"/>
                </a:cubicBezTo>
                <a:cubicBezTo>
                  <a:pt x="3347" y="763"/>
                  <a:pt x="3356" y="746"/>
                  <a:pt x="3363" y="738"/>
                </a:cubicBezTo>
                <a:cubicBezTo>
                  <a:pt x="3370" y="729"/>
                  <a:pt x="3378" y="724"/>
                  <a:pt x="3387" y="721"/>
                </a:cubicBezTo>
                <a:cubicBezTo>
                  <a:pt x="3396" y="718"/>
                  <a:pt x="3410" y="717"/>
                  <a:pt x="3429" y="717"/>
                </a:cubicBezTo>
                <a:lnTo>
                  <a:pt x="3441" y="717"/>
                </a:lnTo>
                <a:lnTo>
                  <a:pt x="3441" y="763"/>
                </a:lnTo>
                <a:lnTo>
                  <a:pt x="3425" y="762"/>
                </a:lnTo>
                <a:cubicBezTo>
                  <a:pt x="3410" y="762"/>
                  <a:pt x="3401" y="764"/>
                  <a:pt x="3397" y="769"/>
                </a:cubicBezTo>
                <a:cubicBezTo>
                  <a:pt x="3392" y="773"/>
                  <a:pt x="3386" y="787"/>
                  <a:pt x="3377" y="809"/>
                </a:cubicBezTo>
                <a:cubicBezTo>
                  <a:pt x="3368" y="831"/>
                  <a:pt x="3361" y="846"/>
                  <a:pt x="3354" y="854"/>
                </a:cubicBezTo>
                <a:cubicBezTo>
                  <a:pt x="3347" y="862"/>
                  <a:pt x="3336" y="870"/>
                  <a:pt x="3321" y="877"/>
                </a:cubicBezTo>
                <a:cubicBezTo>
                  <a:pt x="3345" y="883"/>
                  <a:pt x="3369" y="906"/>
                  <a:pt x="3392" y="944"/>
                </a:cubicBezTo>
                <a:lnTo>
                  <a:pt x="3453" y="1046"/>
                </a:lnTo>
                <a:lnTo>
                  <a:pt x="3392" y="1046"/>
                </a:lnTo>
                <a:lnTo>
                  <a:pt x="3332" y="944"/>
                </a:lnTo>
                <a:cubicBezTo>
                  <a:pt x="3319" y="924"/>
                  <a:pt x="3309" y="910"/>
                  <a:pt x="3300" y="904"/>
                </a:cubicBezTo>
                <a:cubicBezTo>
                  <a:pt x="3291" y="897"/>
                  <a:pt x="3280" y="894"/>
                  <a:pt x="3267" y="894"/>
                </a:cubicBezTo>
                <a:lnTo>
                  <a:pt x="3267" y="1046"/>
                </a:lnTo>
                <a:lnTo>
                  <a:pt x="3211" y="1046"/>
                </a:lnTo>
                <a:lnTo>
                  <a:pt x="3211" y="717"/>
                </a:lnTo>
                <a:close/>
                <a:moveTo>
                  <a:pt x="3490" y="717"/>
                </a:moveTo>
                <a:lnTo>
                  <a:pt x="3546" y="717"/>
                </a:lnTo>
                <a:lnTo>
                  <a:pt x="3546" y="968"/>
                </a:lnTo>
                <a:lnTo>
                  <a:pt x="3701" y="717"/>
                </a:lnTo>
                <a:lnTo>
                  <a:pt x="3761" y="717"/>
                </a:lnTo>
                <a:lnTo>
                  <a:pt x="3761" y="1046"/>
                </a:lnTo>
                <a:lnTo>
                  <a:pt x="3705" y="1046"/>
                </a:lnTo>
                <a:lnTo>
                  <a:pt x="3705" y="796"/>
                </a:lnTo>
                <a:lnTo>
                  <a:pt x="3550" y="1046"/>
                </a:lnTo>
                <a:lnTo>
                  <a:pt x="3490" y="1046"/>
                </a:lnTo>
                <a:lnTo>
                  <a:pt x="3490" y="717"/>
                </a:lnTo>
                <a:close/>
                <a:moveTo>
                  <a:pt x="4069" y="939"/>
                </a:moveTo>
                <a:lnTo>
                  <a:pt x="4127" y="947"/>
                </a:lnTo>
                <a:cubicBezTo>
                  <a:pt x="4118" y="981"/>
                  <a:pt x="4101" y="1007"/>
                  <a:pt x="4077" y="1025"/>
                </a:cubicBezTo>
                <a:cubicBezTo>
                  <a:pt x="4052" y="1044"/>
                  <a:pt x="4021" y="1053"/>
                  <a:pt x="3983" y="1053"/>
                </a:cubicBezTo>
                <a:cubicBezTo>
                  <a:pt x="3935" y="1053"/>
                  <a:pt x="3897" y="1038"/>
                  <a:pt x="3868" y="1009"/>
                </a:cubicBezTo>
                <a:cubicBezTo>
                  <a:pt x="3840" y="979"/>
                  <a:pt x="3826" y="938"/>
                  <a:pt x="3826" y="884"/>
                </a:cubicBezTo>
                <a:cubicBezTo>
                  <a:pt x="3826" y="829"/>
                  <a:pt x="3840" y="786"/>
                  <a:pt x="3869" y="755"/>
                </a:cubicBezTo>
                <a:cubicBezTo>
                  <a:pt x="3897" y="725"/>
                  <a:pt x="3934" y="710"/>
                  <a:pt x="3980" y="710"/>
                </a:cubicBezTo>
                <a:cubicBezTo>
                  <a:pt x="4024" y="710"/>
                  <a:pt x="4059" y="724"/>
                  <a:pt x="4087" y="754"/>
                </a:cubicBezTo>
                <a:cubicBezTo>
                  <a:pt x="4115" y="784"/>
                  <a:pt x="4129" y="826"/>
                  <a:pt x="4129" y="881"/>
                </a:cubicBezTo>
                <a:cubicBezTo>
                  <a:pt x="4129" y="884"/>
                  <a:pt x="4129" y="889"/>
                  <a:pt x="4129" y="896"/>
                </a:cubicBezTo>
                <a:lnTo>
                  <a:pt x="3883" y="896"/>
                </a:lnTo>
                <a:cubicBezTo>
                  <a:pt x="3885" y="932"/>
                  <a:pt x="3896" y="959"/>
                  <a:pt x="3914" y="979"/>
                </a:cubicBezTo>
                <a:cubicBezTo>
                  <a:pt x="3932" y="998"/>
                  <a:pt x="3955" y="1007"/>
                  <a:pt x="3983" y="1007"/>
                </a:cubicBezTo>
                <a:cubicBezTo>
                  <a:pt x="4003" y="1007"/>
                  <a:pt x="4021" y="1002"/>
                  <a:pt x="4035" y="991"/>
                </a:cubicBezTo>
                <a:cubicBezTo>
                  <a:pt x="4049" y="980"/>
                  <a:pt x="4061" y="963"/>
                  <a:pt x="4069" y="939"/>
                </a:cubicBezTo>
                <a:close/>
                <a:moveTo>
                  <a:pt x="3886" y="850"/>
                </a:moveTo>
                <a:lnTo>
                  <a:pt x="4070" y="850"/>
                </a:lnTo>
                <a:cubicBezTo>
                  <a:pt x="4068" y="822"/>
                  <a:pt x="4060" y="801"/>
                  <a:pt x="4049" y="788"/>
                </a:cubicBezTo>
                <a:cubicBezTo>
                  <a:pt x="4031" y="766"/>
                  <a:pt x="4008" y="755"/>
                  <a:pt x="3980" y="755"/>
                </a:cubicBezTo>
                <a:cubicBezTo>
                  <a:pt x="3954" y="755"/>
                  <a:pt x="3933" y="764"/>
                  <a:pt x="3915" y="781"/>
                </a:cubicBezTo>
                <a:cubicBezTo>
                  <a:pt x="3898" y="798"/>
                  <a:pt x="3888" y="821"/>
                  <a:pt x="3886" y="850"/>
                </a:cubicBezTo>
                <a:close/>
                <a:moveTo>
                  <a:pt x="4374" y="1172"/>
                </a:moveTo>
                <a:lnTo>
                  <a:pt x="4374" y="717"/>
                </a:lnTo>
                <a:lnTo>
                  <a:pt x="4425" y="717"/>
                </a:lnTo>
                <a:lnTo>
                  <a:pt x="4425" y="760"/>
                </a:lnTo>
                <a:cubicBezTo>
                  <a:pt x="4437" y="743"/>
                  <a:pt x="4450" y="730"/>
                  <a:pt x="4466" y="722"/>
                </a:cubicBezTo>
                <a:cubicBezTo>
                  <a:pt x="4481" y="714"/>
                  <a:pt x="4499" y="710"/>
                  <a:pt x="4520" y="710"/>
                </a:cubicBezTo>
                <a:cubicBezTo>
                  <a:pt x="4549" y="710"/>
                  <a:pt x="4573" y="717"/>
                  <a:pt x="4595" y="731"/>
                </a:cubicBezTo>
                <a:cubicBezTo>
                  <a:pt x="4616" y="746"/>
                  <a:pt x="4633" y="766"/>
                  <a:pt x="4644" y="792"/>
                </a:cubicBezTo>
                <a:cubicBezTo>
                  <a:pt x="4654" y="819"/>
                  <a:pt x="4660" y="847"/>
                  <a:pt x="4660" y="879"/>
                </a:cubicBezTo>
                <a:cubicBezTo>
                  <a:pt x="4660" y="912"/>
                  <a:pt x="4654" y="943"/>
                  <a:pt x="4642" y="970"/>
                </a:cubicBezTo>
                <a:cubicBezTo>
                  <a:pt x="4630" y="997"/>
                  <a:pt x="4612" y="1017"/>
                  <a:pt x="4589" y="1032"/>
                </a:cubicBezTo>
                <a:cubicBezTo>
                  <a:pt x="4566" y="1046"/>
                  <a:pt x="4542" y="1053"/>
                  <a:pt x="4517" y="1053"/>
                </a:cubicBezTo>
                <a:cubicBezTo>
                  <a:pt x="4498" y="1053"/>
                  <a:pt x="4481" y="1049"/>
                  <a:pt x="4466" y="1041"/>
                </a:cubicBezTo>
                <a:cubicBezTo>
                  <a:pt x="4452" y="1034"/>
                  <a:pt x="4440" y="1024"/>
                  <a:pt x="4430" y="1012"/>
                </a:cubicBezTo>
                <a:lnTo>
                  <a:pt x="4430" y="1172"/>
                </a:lnTo>
                <a:lnTo>
                  <a:pt x="4374" y="1172"/>
                </a:lnTo>
                <a:close/>
                <a:moveTo>
                  <a:pt x="4425" y="883"/>
                </a:moveTo>
                <a:cubicBezTo>
                  <a:pt x="4425" y="926"/>
                  <a:pt x="4434" y="957"/>
                  <a:pt x="4451" y="977"/>
                </a:cubicBezTo>
                <a:cubicBezTo>
                  <a:pt x="4468" y="997"/>
                  <a:pt x="4488" y="1007"/>
                  <a:pt x="4513" y="1007"/>
                </a:cubicBezTo>
                <a:cubicBezTo>
                  <a:pt x="4538" y="1007"/>
                  <a:pt x="4559" y="997"/>
                  <a:pt x="4576" y="976"/>
                </a:cubicBezTo>
                <a:cubicBezTo>
                  <a:pt x="4594" y="955"/>
                  <a:pt x="4603" y="923"/>
                  <a:pt x="4603" y="879"/>
                </a:cubicBezTo>
                <a:cubicBezTo>
                  <a:pt x="4603" y="837"/>
                  <a:pt x="4594" y="805"/>
                  <a:pt x="4577" y="785"/>
                </a:cubicBezTo>
                <a:cubicBezTo>
                  <a:pt x="4560" y="764"/>
                  <a:pt x="4539" y="753"/>
                  <a:pt x="4515" y="753"/>
                </a:cubicBezTo>
                <a:cubicBezTo>
                  <a:pt x="4492" y="753"/>
                  <a:pt x="4471" y="764"/>
                  <a:pt x="4452" y="787"/>
                </a:cubicBezTo>
                <a:cubicBezTo>
                  <a:pt x="4434" y="809"/>
                  <a:pt x="4425" y="841"/>
                  <a:pt x="4425" y="883"/>
                </a:cubicBezTo>
                <a:close/>
                <a:moveTo>
                  <a:pt x="4952" y="939"/>
                </a:moveTo>
                <a:lnTo>
                  <a:pt x="5010" y="947"/>
                </a:lnTo>
                <a:cubicBezTo>
                  <a:pt x="5001" y="981"/>
                  <a:pt x="4984" y="1007"/>
                  <a:pt x="4960" y="1025"/>
                </a:cubicBezTo>
                <a:cubicBezTo>
                  <a:pt x="4935" y="1044"/>
                  <a:pt x="4904" y="1053"/>
                  <a:pt x="4865" y="1053"/>
                </a:cubicBezTo>
                <a:cubicBezTo>
                  <a:pt x="4817" y="1053"/>
                  <a:pt x="4779" y="1038"/>
                  <a:pt x="4751" y="1009"/>
                </a:cubicBezTo>
                <a:cubicBezTo>
                  <a:pt x="4723" y="979"/>
                  <a:pt x="4709" y="938"/>
                  <a:pt x="4709" y="884"/>
                </a:cubicBezTo>
                <a:cubicBezTo>
                  <a:pt x="4709" y="829"/>
                  <a:pt x="4723" y="786"/>
                  <a:pt x="4752" y="755"/>
                </a:cubicBezTo>
                <a:cubicBezTo>
                  <a:pt x="4780" y="725"/>
                  <a:pt x="4817" y="710"/>
                  <a:pt x="4862" y="710"/>
                </a:cubicBezTo>
                <a:cubicBezTo>
                  <a:pt x="4906" y="710"/>
                  <a:pt x="4942" y="724"/>
                  <a:pt x="4970" y="754"/>
                </a:cubicBezTo>
                <a:cubicBezTo>
                  <a:pt x="4998" y="784"/>
                  <a:pt x="5012" y="826"/>
                  <a:pt x="5012" y="881"/>
                </a:cubicBezTo>
                <a:cubicBezTo>
                  <a:pt x="5012" y="884"/>
                  <a:pt x="5012" y="889"/>
                  <a:pt x="5012" y="896"/>
                </a:cubicBezTo>
                <a:lnTo>
                  <a:pt x="4766" y="896"/>
                </a:lnTo>
                <a:cubicBezTo>
                  <a:pt x="4768" y="932"/>
                  <a:pt x="4778" y="959"/>
                  <a:pt x="4797" y="979"/>
                </a:cubicBezTo>
                <a:cubicBezTo>
                  <a:pt x="4815" y="998"/>
                  <a:pt x="4838" y="1007"/>
                  <a:pt x="4865" y="1007"/>
                </a:cubicBezTo>
                <a:cubicBezTo>
                  <a:pt x="4886" y="1007"/>
                  <a:pt x="4903" y="1002"/>
                  <a:pt x="4918" y="991"/>
                </a:cubicBezTo>
                <a:cubicBezTo>
                  <a:pt x="4932" y="980"/>
                  <a:pt x="4944" y="963"/>
                  <a:pt x="4952" y="939"/>
                </a:cubicBezTo>
                <a:close/>
                <a:moveTo>
                  <a:pt x="4769" y="850"/>
                </a:moveTo>
                <a:lnTo>
                  <a:pt x="4953" y="850"/>
                </a:lnTo>
                <a:cubicBezTo>
                  <a:pt x="4950" y="822"/>
                  <a:pt x="4943" y="801"/>
                  <a:pt x="4932" y="788"/>
                </a:cubicBezTo>
                <a:cubicBezTo>
                  <a:pt x="4914" y="766"/>
                  <a:pt x="4891" y="755"/>
                  <a:pt x="4863" y="755"/>
                </a:cubicBezTo>
                <a:cubicBezTo>
                  <a:pt x="4837" y="755"/>
                  <a:pt x="4816" y="764"/>
                  <a:pt x="4798" y="781"/>
                </a:cubicBezTo>
                <a:cubicBezTo>
                  <a:pt x="4781" y="798"/>
                  <a:pt x="4771" y="821"/>
                  <a:pt x="4769" y="850"/>
                </a:cubicBezTo>
                <a:close/>
                <a:moveTo>
                  <a:pt x="5080" y="717"/>
                </a:moveTo>
                <a:lnTo>
                  <a:pt x="5136" y="717"/>
                </a:lnTo>
                <a:lnTo>
                  <a:pt x="5136" y="859"/>
                </a:lnTo>
                <a:cubicBezTo>
                  <a:pt x="5154" y="859"/>
                  <a:pt x="5166" y="855"/>
                  <a:pt x="5173" y="849"/>
                </a:cubicBezTo>
                <a:cubicBezTo>
                  <a:pt x="5180" y="842"/>
                  <a:pt x="5191" y="822"/>
                  <a:pt x="5205" y="789"/>
                </a:cubicBezTo>
                <a:cubicBezTo>
                  <a:pt x="5216" y="763"/>
                  <a:pt x="5225" y="746"/>
                  <a:pt x="5231" y="738"/>
                </a:cubicBezTo>
                <a:cubicBezTo>
                  <a:pt x="5238" y="729"/>
                  <a:pt x="5246" y="724"/>
                  <a:pt x="5255" y="721"/>
                </a:cubicBezTo>
                <a:cubicBezTo>
                  <a:pt x="5264" y="718"/>
                  <a:pt x="5278" y="717"/>
                  <a:pt x="5298" y="717"/>
                </a:cubicBezTo>
                <a:lnTo>
                  <a:pt x="5309" y="717"/>
                </a:lnTo>
                <a:lnTo>
                  <a:pt x="5309" y="763"/>
                </a:lnTo>
                <a:lnTo>
                  <a:pt x="5294" y="762"/>
                </a:lnTo>
                <a:cubicBezTo>
                  <a:pt x="5279" y="762"/>
                  <a:pt x="5269" y="764"/>
                  <a:pt x="5265" y="769"/>
                </a:cubicBezTo>
                <a:cubicBezTo>
                  <a:pt x="5261" y="773"/>
                  <a:pt x="5254" y="787"/>
                  <a:pt x="5245" y="809"/>
                </a:cubicBezTo>
                <a:cubicBezTo>
                  <a:pt x="5237" y="831"/>
                  <a:pt x="5229" y="846"/>
                  <a:pt x="5222" y="854"/>
                </a:cubicBezTo>
                <a:cubicBezTo>
                  <a:pt x="5215" y="862"/>
                  <a:pt x="5204" y="870"/>
                  <a:pt x="5190" y="877"/>
                </a:cubicBezTo>
                <a:cubicBezTo>
                  <a:pt x="5214" y="883"/>
                  <a:pt x="5237" y="906"/>
                  <a:pt x="5261" y="944"/>
                </a:cubicBezTo>
                <a:lnTo>
                  <a:pt x="5322" y="1046"/>
                </a:lnTo>
                <a:lnTo>
                  <a:pt x="5260" y="1046"/>
                </a:lnTo>
                <a:lnTo>
                  <a:pt x="5200" y="944"/>
                </a:lnTo>
                <a:cubicBezTo>
                  <a:pt x="5188" y="924"/>
                  <a:pt x="5177" y="910"/>
                  <a:pt x="5168" y="904"/>
                </a:cubicBezTo>
                <a:cubicBezTo>
                  <a:pt x="5159" y="897"/>
                  <a:pt x="5148" y="894"/>
                  <a:pt x="5136" y="894"/>
                </a:cubicBezTo>
                <a:lnTo>
                  <a:pt x="5136" y="1046"/>
                </a:lnTo>
                <a:lnTo>
                  <a:pt x="5080" y="1046"/>
                </a:lnTo>
                <a:lnTo>
                  <a:pt x="5080" y="717"/>
                </a:lnTo>
                <a:close/>
                <a:moveTo>
                  <a:pt x="5344" y="881"/>
                </a:moveTo>
                <a:cubicBezTo>
                  <a:pt x="5344" y="820"/>
                  <a:pt x="5361" y="775"/>
                  <a:pt x="5395" y="746"/>
                </a:cubicBezTo>
                <a:cubicBezTo>
                  <a:pt x="5424" y="722"/>
                  <a:pt x="5458" y="710"/>
                  <a:pt x="5499" y="710"/>
                </a:cubicBezTo>
                <a:cubicBezTo>
                  <a:pt x="5544" y="710"/>
                  <a:pt x="5581" y="724"/>
                  <a:pt x="5610" y="754"/>
                </a:cubicBezTo>
                <a:cubicBezTo>
                  <a:pt x="5639" y="784"/>
                  <a:pt x="5653" y="824"/>
                  <a:pt x="5653" y="877"/>
                </a:cubicBezTo>
                <a:cubicBezTo>
                  <a:pt x="5653" y="919"/>
                  <a:pt x="5647" y="952"/>
                  <a:pt x="5634" y="976"/>
                </a:cubicBezTo>
                <a:cubicBezTo>
                  <a:pt x="5621" y="1001"/>
                  <a:pt x="5603" y="1020"/>
                  <a:pt x="5578" y="1033"/>
                </a:cubicBezTo>
                <a:cubicBezTo>
                  <a:pt x="5554" y="1046"/>
                  <a:pt x="5528" y="1053"/>
                  <a:pt x="5499" y="1053"/>
                </a:cubicBezTo>
                <a:cubicBezTo>
                  <a:pt x="5453" y="1053"/>
                  <a:pt x="5416" y="1038"/>
                  <a:pt x="5387" y="1009"/>
                </a:cubicBezTo>
                <a:cubicBezTo>
                  <a:pt x="5359" y="979"/>
                  <a:pt x="5344" y="937"/>
                  <a:pt x="5344" y="881"/>
                </a:cubicBezTo>
                <a:close/>
                <a:moveTo>
                  <a:pt x="5402" y="881"/>
                </a:moveTo>
                <a:cubicBezTo>
                  <a:pt x="5402" y="924"/>
                  <a:pt x="5411" y="955"/>
                  <a:pt x="5429" y="976"/>
                </a:cubicBezTo>
                <a:cubicBezTo>
                  <a:pt x="5448" y="997"/>
                  <a:pt x="5471" y="1007"/>
                  <a:pt x="5499" y="1007"/>
                </a:cubicBezTo>
                <a:cubicBezTo>
                  <a:pt x="5527" y="1007"/>
                  <a:pt x="5550" y="997"/>
                  <a:pt x="5568" y="976"/>
                </a:cubicBezTo>
                <a:cubicBezTo>
                  <a:pt x="5587" y="955"/>
                  <a:pt x="5596" y="923"/>
                  <a:pt x="5596" y="880"/>
                </a:cubicBezTo>
                <a:cubicBezTo>
                  <a:pt x="5596" y="839"/>
                  <a:pt x="5587" y="808"/>
                  <a:pt x="5568" y="787"/>
                </a:cubicBezTo>
                <a:cubicBezTo>
                  <a:pt x="5550" y="766"/>
                  <a:pt x="5526" y="756"/>
                  <a:pt x="5499" y="756"/>
                </a:cubicBezTo>
                <a:cubicBezTo>
                  <a:pt x="5471" y="756"/>
                  <a:pt x="5448" y="766"/>
                  <a:pt x="5429" y="787"/>
                </a:cubicBezTo>
                <a:cubicBezTo>
                  <a:pt x="5411" y="808"/>
                  <a:pt x="5402" y="839"/>
                  <a:pt x="5402" y="881"/>
                </a:cubicBezTo>
                <a:close/>
                <a:moveTo>
                  <a:pt x="5720" y="717"/>
                </a:moveTo>
                <a:lnTo>
                  <a:pt x="5806" y="717"/>
                </a:lnTo>
                <a:lnTo>
                  <a:pt x="5894" y="980"/>
                </a:lnTo>
                <a:lnTo>
                  <a:pt x="5990" y="717"/>
                </a:lnTo>
                <a:lnTo>
                  <a:pt x="6070" y="717"/>
                </a:lnTo>
                <a:lnTo>
                  <a:pt x="6070" y="1046"/>
                </a:lnTo>
                <a:lnTo>
                  <a:pt x="6014" y="1046"/>
                </a:lnTo>
                <a:lnTo>
                  <a:pt x="6014" y="781"/>
                </a:lnTo>
                <a:lnTo>
                  <a:pt x="5917" y="1046"/>
                </a:lnTo>
                <a:lnTo>
                  <a:pt x="5867" y="1046"/>
                </a:lnTo>
                <a:lnTo>
                  <a:pt x="5775" y="768"/>
                </a:lnTo>
                <a:lnTo>
                  <a:pt x="5775" y="1046"/>
                </a:lnTo>
                <a:lnTo>
                  <a:pt x="5720" y="1046"/>
                </a:lnTo>
                <a:lnTo>
                  <a:pt x="5720" y="717"/>
                </a:lnTo>
                <a:close/>
                <a:moveTo>
                  <a:pt x="6380" y="939"/>
                </a:moveTo>
                <a:lnTo>
                  <a:pt x="6438" y="947"/>
                </a:lnTo>
                <a:cubicBezTo>
                  <a:pt x="6429" y="981"/>
                  <a:pt x="6412" y="1007"/>
                  <a:pt x="6387" y="1025"/>
                </a:cubicBezTo>
                <a:cubicBezTo>
                  <a:pt x="6363" y="1044"/>
                  <a:pt x="6331" y="1053"/>
                  <a:pt x="6293" y="1053"/>
                </a:cubicBezTo>
                <a:cubicBezTo>
                  <a:pt x="6245" y="1053"/>
                  <a:pt x="6207" y="1038"/>
                  <a:pt x="6179" y="1009"/>
                </a:cubicBezTo>
                <a:cubicBezTo>
                  <a:pt x="6151" y="979"/>
                  <a:pt x="6137" y="938"/>
                  <a:pt x="6137" y="884"/>
                </a:cubicBezTo>
                <a:cubicBezTo>
                  <a:pt x="6137" y="829"/>
                  <a:pt x="6151" y="786"/>
                  <a:pt x="6179" y="755"/>
                </a:cubicBezTo>
                <a:cubicBezTo>
                  <a:pt x="6208" y="725"/>
                  <a:pt x="6245" y="710"/>
                  <a:pt x="6290" y="710"/>
                </a:cubicBezTo>
                <a:cubicBezTo>
                  <a:pt x="6334" y="710"/>
                  <a:pt x="6370" y="724"/>
                  <a:pt x="6398" y="754"/>
                </a:cubicBezTo>
                <a:cubicBezTo>
                  <a:pt x="6426" y="784"/>
                  <a:pt x="6440" y="826"/>
                  <a:pt x="6440" y="881"/>
                </a:cubicBezTo>
                <a:cubicBezTo>
                  <a:pt x="6440" y="884"/>
                  <a:pt x="6440" y="889"/>
                  <a:pt x="6439" y="896"/>
                </a:cubicBezTo>
                <a:lnTo>
                  <a:pt x="6194" y="896"/>
                </a:lnTo>
                <a:cubicBezTo>
                  <a:pt x="6196" y="932"/>
                  <a:pt x="6206" y="959"/>
                  <a:pt x="6225" y="979"/>
                </a:cubicBezTo>
                <a:cubicBezTo>
                  <a:pt x="6243" y="998"/>
                  <a:pt x="6266" y="1007"/>
                  <a:pt x="6293" y="1007"/>
                </a:cubicBezTo>
                <a:cubicBezTo>
                  <a:pt x="6314" y="1007"/>
                  <a:pt x="6331" y="1002"/>
                  <a:pt x="6346" y="991"/>
                </a:cubicBezTo>
                <a:cubicBezTo>
                  <a:pt x="6360" y="980"/>
                  <a:pt x="6371" y="963"/>
                  <a:pt x="6380" y="939"/>
                </a:cubicBezTo>
                <a:close/>
                <a:moveTo>
                  <a:pt x="6197" y="850"/>
                </a:moveTo>
                <a:lnTo>
                  <a:pt x="6381" y="850"/>
                </a:lnTo>
                <a:cubicBezTo>
                  <a:pt x="6378" y="822"/>
                  <a:pt x="6371" y="801"/>
                  <a:pt x="6360" y="788"/>
                </a:cubicBezTo>
                <a:cubicBezTo>
                  <a:pt x="6342" y="766"/>
                  <a:pt x="6319" y="755"/>
                  <a:pt x="6291" y="755"/>
                </a:cubicBezTo>
                <a:cubicBezTo>
                  <a:pt x="6265" y="755"/>
                  <a:pt x="6243" y="764"/>
                  <a:pt x="6226" y="781"/>
                </a:cubicBezTo>
                <a:cubicBezTo>
                  <a:pt x="6209" y="798"/>
                  <a:pt x="6199" y="821"/>
                  <a:pt x="6197" y="850"/>
                </a:cubicBezTo>
                <a:close/>
                <a:moveTo>
                  <a:pt x="6508" y="717"/>
                </a:moveTo>
                <a:lnTo>
                  <a:pt x="6564" y="717"/>
                </a:lnTo>
                <a:lnTo>
                  <a:pt x="6564" y="854"/>
                </a:lnTo>
                <a:lnTo>
                  <a:pt x="6719" y="854"/>
                </a:lnTo>
                <a:lnTo>
                  <a:pt x="6719" y="717"/>
                </a:lnTo>
                <a:lnTo>
                  <a:pt x="6775" y="717"/>
                </a:lnTo>
                <a:lnTo>
                  <a:pt x="6775" y="1046"/>
                </a:lnTo>
                <a:lnTo>
                  <a:pt x="6719" y="1046"/>
                </a:lnTo>
                <a:lnTo>
                  <a:pt x="6719" y="900"/>
                </a:lnTo>
                <a:lnTo>
                  <a:pt x="6564" y="900"/>
                </a:lnTo>
                <a:lnTo>
                  <a:pt x="6564" y="1046"/>
                </a:lnTo>
                <a:lnTo>
                  <a:pt x="6508" y="1046"/>
                </a:lnTo>
                <a:lnTo>
                  <a:pt x="6508" y="717"/>
                </a:lnTo>
                <a:close/>
                <a:moveTo>
                  <a:pt x="6903" y="717"/>
                </a:moveTo>
                <a:lnTo>
                  <a:pt x="7133" y="717"/>
                </a:lnTo>
                <a:lnTo>
                  <a:pt x="7133" y="1000"/>
                </a:lnTo>
                <a:lnTo>
                  <a:pt x="7168" y="1000"/>
                </a:lnTo>
                <a:lnTo>
                  <a:pt x="7168" y="1139"/>
                </a:lnTo>
                <a:lnTo>
                  <a:pt x="7122" y="1139"/>
                </a:lnTo>
                <a:lnTo>
                  <a:pt x="7122" y="1046"/>
                </a:lnTo>
                <a:lnTo>
                  <a:pt x="6863" y="1046"/>
                </a:lnTo>
                <a:lnTo>
                  <a:pt x="6863" y="1139"/>
                </a:lnTo>
                <a:lnTo>
                  <a:pt x="6817" y="1139"/>
                </a:lnTo>
                <a:lnTo>
                  <a:pt x="6817" y="1000"/>
                </a:lnTo>
                <a:lnTo>
                  <a:pt x="6846" y="1000"/>
                </a:lnTo>
                <a:cubicBezTo>
                  <a:pt x="6886" y="947"/>
                  <a:pt x="6904" y="852"/>
                  <a:pt x="6903" y="717"/>
                </a:cubicBezTo>
                <a:close/>
                <a:moveTo>
                  <a:pt x="6949" y="763"/>
                </a:moveTo>
                <a:cubicBezTo>
                  <a:pt x="6945" y="870"/>
                  <a:pt x="6928" y="949"/>
                  <a:pt x="6900" y="1000"/>
                </a:cubicBezTo>
                <a:lnTo>
                  <a:pt x="7077" y="1000"/>
                </a:lnTo>
                <a:lnTo>
                  <a:pt x="7077" y="763"/>
                </a:lnTo>
                <a:lnTo>
                  <a:pt x="6949" y="763"/>
                </a:lnTo>
                <a:close/>
                <a:moveTo>
                  <a:pt x="7445" y="1005"/>
                </a:moveTo>
                <a:cubicBezTo>
                  <a:pt x="7424" y="1022"/>
                  <a:pt x="7404" y="1035"/>
                  <a:pt x="7385" y="1042"/>
                </a:cubicBezTo>
                <a:cubicBezTo>
                  <a:pt x="7366" y="1049"/>
                  <a:pt x="7345" y="1053"/>
                  <a:pt x="7323" y="1053"/>
                </a:cubicBezTo>
                <a:cubicBezTo>
                  <a:pt x="7287" y="1053"/>
                  <a:pt x="7259" y="1044"/>
                  <a:pt x="7240" y="1027"/>
                </a:cubicBezTo>
                <a:cubicBezTo>
                  <a:pt x="7220" y="1009"/>
                  <a:pt x="7210" y="987"/>
                  <a:pt x="7210" y="959"/>
                </a:cubicBezTo>
                <a:cubicBezTo>
                  <a:pt x="7210" y="943"/>
                  <a:pt x="7214" y="928"/>
                  <a:pt x="7221" y="915"/>
                </a:cubicBezTo>
                <a:cubicBezTo>
                  <a:pt x="7229" y="902"/>
                  <a:pt x="7238" y="891"/>
                  <a:pt x="7250" y="883"/>
                </a:cubicBezTo>
                <a:cubicBezTo>
                  <a:pt x="7262" y="875"/>
                  <a:pt x="7276" y="869"/>
                  <a:pt x="7291" y="865"/>
                </a:cubicBezTo>
                <a:cubicBezTo>
                  <a:pt x="7302" y="862"/>
                  <a:pt x="7318" y="859"/>
                  <a:pt x="7340" y="856"/>
                </a:cubicBezTo>
                <a:cubicBezTo>
                  <a:pt x="7385" y="851"/>
                  <a:pt x="7419" y="845"/>
                  <a:pt x="7440" y="837"/>
                </a:cubicBezTo>
                <a:cubicBezTo>
                  <a:pt x="7440" y="830"/>
                  <a:pt x="7440" y="825"/>
                  <a:pt x="7440" y="823"/>
                </a:cubicBezTo>
                <a:cubicBezTo>
                  <a:pt x="7440" y="800"/>
                  <a:pt x="7435" y="784"/>
                  <a:pt x="7424" y="775"/>
                </a:cubicBezTo>
                <a:cubicBezTo>
                  <a:pt x="7410" y="762"/>
                  <a:pt x="7389" y="756"/>
                  <a:pt x="7361" y="756"/>
                </a:cubicBezTo>
                <a:cubicBezTo>
                  <a:pt x="7334" y="756"/>
                  <a:pt x="7315" y="761"/>
                  <a:pt x="7302" y="770"/>
                </a:cubicBezTo>
                <a:cubicBezTo>
                  <a:pt x="7290" y="779"/>
                  <a:pt x="7281" y="795"/>
                  <a:pt x="7275" y="819"/>
                </a:cubicBezTo>
                <a:lnTo>
                  <a:pt x="7220" y="811"/>
                </a:lnTo>
                <a:cubicBezTo>
                  <a:pt x="7225" y="788"/>
                  <a:pt x="7233" y="769"/>
                  <a:pt x="7244" y="754"/>
                </a:cubicBezTo>
                <a:cubicBezTo>
                  <a:pt x="7256" y="740"/>
                  <a:pt x="7272" y="729"/>
                  <a:pt x="7294" y="721"/>
                </a:cubicBezTo>
                <a:cubicBezTo>
                  <a:pt x="7316" y="713"/>
                  <a:pt x="7341" y="710"/>
                  <a:pt x="7369" y="710"/>
                </a:cubicBezTo>
                <a:cubicBezTo>
                  <a:pt x="7397" y="710"/>
                  <a:pt x="7420" y="713"/>
                  <a:pt x="7438" y="719"/>
                </a:cubicBezTo>
                <a:cubicBezTo>
                  <a:pt x="7455" y="726"/>
                  <a:pt x="7468" y="734"/>
                  <a:pt x="7477" y="744"/>
                </a:cubicBezTo>
                <a:cubicBezTo>
                  <a:pt x="7485" y="755"/>
                  <a:pt x="7491" y="767"/>
                  <a:pt x="7494" y="783"/>
                </a:cubicBezTo>
                <a:cubicBezTo>
                  <a:pt x="7496" y="792"/>
                  <a:pt x="7497" y="809"/>
                  <a:pt x="7497" y="834"/>
                </a:cubicBezTo>
                <a:lnTo>
                  <a:pt x="7497" y="908"/>
                </a:lnTo>
                <a:cubicBezTo>
                  <a:pt x="7497" y="960"/>
                  <a:pt x="7498" y="992"/>
                  <a:pt x="7500" y="1006"/>
                </a:cubicBezTo>
                <a:cubicBezTo>
                  <a:pt x="7503" y="1020"/>
                  <a:pt x="7507" y="1033"/>
                  <a:pt x="7514" y="1046"/>
                </a:cubicBezTo>
                <a:lnTo>
                  <a:pt x="7456" y="1046"/>
                </a:lnTo>
                <a:cubicBezTo>
                  <a:pt x="7450" y="1034"/>
                  <a:pt x="7446" y="1021"/>
                  <a:pt x="7445" y="1005"/>
                </a:cubicBezTo>
                <a:close/>
                <a:moveTo>
                  <a:pt x="7440" y="881"/>
                </a:moveTo>
                <a:cubicBezTo>
                  <a:pt x="7420" y="889"/>
                  <a:pt x="7389" y="896"/>
                  <a:pt x="7349" y="902"/>
                </a:cubicBezTo>
                <a:cubicBezTo>
                  <a:pt x="7326" y="905"/>
                  <a:pt x="7309" y="909"/>
                  <a:pt x="7300" y="913"/>
                </a:cubicBezTo>
                <a:cubicBezTo>
                  <a:pt x="7290" y="917"/>
                  <a:pt x="7283" y="923"/>
                  <a:pt x="7278" y="931"/>
                </a:cubicBezTo>
                <a:cubicBezTo>
                  <a:pt x="7273" y="939"/>
                  <a:pt x="7270" y="948"/>
                  <a:pt x="7270" y="958"/>
                </a:cubicBezTo>
                <a:cubicBezTo>
                  <a:pt x="7270" y="972"/>
                  <a:pt x="7276" y="985"/>
                  <a:pt x="7287" y="994"/>
                </a:cubicBezTo>
                <a:cubicBezTo>
                  <a:pt x="7298" y="1004"/>
                  <a:pt x="7315" y="1009"/>
                  <a:pt x="7337" y="1009"/>
                </a:cubicBezTo>
                <a:cubicBezTo>
                  <a:pt x="7358" y="1009"/>
                  <a:pt x="7377" y="1005"/>
                  <a:pt x="7394" y="995"/>
                </a:cubicBezTo>
                <a:cubicBezTo>
                  <a:pt x="7411" y="986"/>
                  <a:pt x="7423" y="973"/>
                  <a:pt x="7431" y="957"/>
                </a:cubicBezTo>
                <a:cubicBezTo>
                  <a:pt x="7437" y="944"/>
                  <a:pt x="7440" y="926"/>
                  <a:pt x="7440" y="901"/>
                </a:cubicBezTo>
                <a:lnTo>
                  <a:pt x="7440" y="881"/>
                </a:lnTo>
                <a:close/>
                <a:moveTo>
                  <a:pt x="7583" y="717"/>
                </a:moveTo>
                <a:lnTo>
                  <a:pt x="7639" y="717"/>
                </a:lnTo>
                <a:lnTo>
                  <a:pt x="7639" y="1000"/>
                </a:lnTo>
                <a:lnTo>
                  <a:pt x="7794" y="1000"/>
                </a:lnTo>
                <a:lnTo>
                  <a:pt x="7794" y="717"/>
                </a:lnTo>
                <a:lnTo>
                  <a:pt x="7850" y="717"/>
                </a:lnTo>
                <a:lnTo>
                  <a:pt x="7850" y="1000"/>
                </a:lnTo>
                <a:lnTo>
                  <a:pt x="7886" y="1000"/>
                </a:lnTo>
                <a:lnTo>
                  <a:pt x="7886" y="1139"/>
                </a:lnTo>
                <a:lnTo>
                  <a:pt x="7840" y="1139"/>
                </a:lnTo>
                <a:lnTo>
                  <a:pt x="7840" y="1046"/>
                </a:lnTo>
                <a:lnTo>
                  <a:pt x="7583" y="1046"/>
                </a:lnTo>
                <a:lnTo>
                  <a:pt x="7583" y="717"/>
                </a:lnTo>
                <a:close/>
                <a:moveTo>
                  <a:pt x="7946" y="717"/>
                </a:moveTo>
                <a:lnTo>
                  <a:pt x="8002" y="717"/>
                </a:lnTo>
                <a:lnTo>
                  <a:pt x="8002" y="968"/>
                </a:lnTo>
                <a:lnTo>
                  <a:pt x="8158" y="717"/>
                </a:lnTo>
                <a:lnTo>
                  <a:pt x="8218" y="717"/>
                </a:lnTo>
                <a:lnTo>
                  <a:pt x="8218" y="1046"/>
                </a:lnTo>
                <a:lnTo>
                  <a:pt x="8162" y="1046"/>
                </a:lnTo>
                <a:lnTo>
                  <a:pt x="8162" y="796"/>
                </a:lnTo>
                <a:lnTo>
                  <a:pt x="8007" y="1046"/>
                </a:lnTo>
                <a:lnTo>
                  <a:pt x="7946" y="1046"/>
                </a:lnTo>
                <a:lnTo>
                  <a:pt x="7946" y="717"/>
                </a:lnTo>
                <a:close/>
                <a:moveTo>
                  <a:pt x="8301" y="717"/>
                </a:moveTo>
                <a:lnTo>
                  <a:pt x="8357" y="717"/>
                </a:lnTo>
                <a:lnTo>
                  <a:pt x="8357" y="968"/>
                </a:lnTo>
                <a:lnTo>
                  <a:pt x="8512" y="717"/>
                </a:lnTo>
                <a:lnTo>
                  <a:pt x="8572" y="717"/>
                </a:lnTo>
                <a:lnTo>
                  <a:pt x="8572" y="1046"/>
                </a:lnTo>
                <a:lnTo>
                  <a:pt x="8516" y="1046"/>
                </a:lnTo>
                <a:lnTo>
                  <a:pt x="8516" y="796"/>
                </a:lnTo>
                <a:lnTo>
                  <a:pt x="8361" y="1046"/>
                </a:lnTo>
                <a:lnTo>
                  <a:pt x="8301" y="1046"/>
                </a:lnTo>
                <a:lnTo>
                  <a:pt x="8301" y="7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05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6565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Нормативно-методическое обеспечение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Распоряжения Министерства образования и науки Архангельской области</a:t>
            </a:r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95536" y="1844824"/>
            <a:ext cx="52565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500" dirty="0" smtClean="0"/>
              <a:t>Об утверждении плана мероприятий («дорожной карты») реализации мероприятий  2.2 «Повышение  качества образования в школах с низкими результатами обучения и  в школах, функционирующих в неблагоприятных социальных условиях, путем реализации региональных проектов  и распространение их результатов» Федеральной целевой программы развития образования на 2016-2020 годы  №916 от 25 мая 2017г.</a:t>
            </a:r>
          </a:p>
          <a:p>
            <a:pPr>
              <a:spcAft>
                <a:spcPts val="600"/>
              </a:spcAft>
            </a:pPr>
            <a:r>
              <a:rPr lang="ru-RU" sz="1500" dirty="0" smtClean="0"/>
              <a:t>Об утверждении перечня общеобразовательных организаций-участников регионального проекта повышения качества в рамках реализации мероприятия 2.2. №1820 от 28 сентября 2017г. </a:t>
            </a:r>
          </a:p>
          <a:p>
            <a:pPr>
              <a:spcAft>
                <a:spcPts val="600"/>
              </a:spcAft>
            </a:pPr>
            <a:r>
              <a:rPr lang="ru-RU" sz="1500" dirty="0" smtClean="0"/>
              <a:t>Об утверждении положения о региональном конкурсе муниципальных и школьных программ улучшения образовательных результатов №2054 от 27 октября 2017.г.</a:t>
            </a:r>
          </a:p>
          <a:p>
            <a:pPr>
              <a:spcAft>
                <a:spcPts val="600"/>
              </a:spcAft>
            </a:pPr>
            <a:r>
              <a:rPr lang="ru-RU" sz="1500" dirty="0" smtClean="0"/>
              <a:t>Об утверждении Программы повышения качества образования в общеобразовательных организациях Архангельской области на 2017-2020гг. №2250 от 30 ноября 2017г.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868144" y="1124744"/>
            <a:ext cx="302433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Письмо министерства образования и науки Архангельской области </a:t>
            </a:r>
            <a:br>
              <a:rPr lang="ru-RU" b="1" dirty="0" smtClean="0"/>
            </a:br>
            <a:r>
              <a:rPr lang="ru-RU" dirty="0" smtClean="0"/>
              <a:t>от 11.05.2017 № 209/02-09/3586 «О региональной программе» </a:t>
            </a:r>
            <a:br>
              <a:rPr lang="ru-RU" dirty="0" smtClean="0"/>
            </a:br>
            <a:r>
              <a:rPr lang="ru-RU" sz="1400" dirty="0" smtClean="0"/>
              <a:t>и др.</a:t>
            </a:r>
            <a:endParaRPr lang="ru-RU" sz="1600" dirty="0" smtClean="0"/>
          </a:p>
        </p:txBody>
      </p:sp>
      <p:sp>
        <p:nvSpPr>
          <p:cNvPr id="25" name="Прямоугольник 24"/>
          <p:cNvSpPr/>
          <p:nvPr/>
        </p:nvSpPr>
        <p:spPr>
          <a:xfrm>
            <a:off x="5868144" y="3356992"/>
            <a:ext cx="3024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Распоряжение АО ИОО </a:t>
            </a:r>
            <a:r>
              <a:rPr lang="ru-RU" dirty="0" smtClean="0"/>
              <a:t>№152/01-04 от 01 июня 2017г. «О реализации Плана мероприятий («дорожной карты») реализации мероприятия 2.2. «Федеральной целевой программы развития образования на 2017-2020гг»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423793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3695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Образовательная деятельность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764704"/>
            <a:ext cx="5476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Курсы повышения квалификации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84784"/>
            <a:ext cx="806489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/>
              <a:t>Проектирование локальных актов в образовательной организации</a:t>
            </a:r>
            <a:br>
              <a:rPr lang="ru-RU" dirty="0" smtClean="0"/>
            </a:br>
            <a:r>
              <a:rPr lang="ru-RU" sz="1600" dirty="0" smtClean="0">
                <a:solidFill>
                  <a:srgbClr val="0070C0"/>
                </a:solidFill>
              </a:rPr>
              <a:t>ДПП ПК, 30.03-01.04, 29 чел.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Повышение качества подготовки обучающихся к ГИА  в форме ОГЭ и ЕГЭ (русский язык)</a:t>
            </a:r>
            <a:br>
              <a:rPr lang="ru-RU" dirty="0" smtClean="0"/>
            </a:br>
            <a:r>
              <a:rPr lang="ru-RU" sz="1600" dirty="0" smtClean="0">
                <a:solidFill>
                  <a:srgbClr val="0070C0"/>
                </a:solidFill>
              </a:rPr>
              <a:t>ДПП ПК, 23.11-21.12, 51 чел.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Повышение качества подготовки обучающихся к ГИА  в форме ОГЭ и ЕГЭ» (математика)</a:t>
            </a:r>
            <a:br>
              <a:rPr lang="ru-RU" dirty="0" smtClean="0"/>
            </a:br>
            <a:r>
              <a:rPr lang="ru-RU" sz="1600" dirty="0" smtClean="0">
                <a:solidFill>
                  <a:srgbClr val="0070C0"/>
                </a:solidFill>
              </a:rPr>
              <a:t>ДПП ПК, 16.11-21.12, 52 чел.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Управленческие механизмы повышения качества образования в ОО с низкими образовательными результатами и функционирующих в неблагоприятных социальных условиях</a:t>
            </a:r>
            <a:br>
              <a:rPr lang="ru-RU" dirty="0" smtClean="0"/>
            </a:br>
            <a:r>
              <a:rPr lang="ru-RU" sz="1600" dirty="0" smtClean="0">
                <a:solidFill>
                  <a:srgbClr val="0070C0"/>
                </a:solidFill>
              </a:rPr>
              <a:t>ДПП ПК, 20.11-18.12</a:t>
            </a:r>
            <a:r>
              <a:rPr lang="ru-RU" sz="1600" dirty="0">
                <a:solidFill>
                  <a:srgbClr val="0070C0"/>
                </a:solidFill>
              </a:rPr>
              <a:t>,</a:t>
            </a:r>
            <a:r>
              <a:rPr lang="ru-RU" sz="1600" dirty="0" smtClean="0">
                <a:solidFill>
                  <a:srgbClr val="0070C0"/>
                </a:solidFill>
              </a:rPr>
              <a:t> 34 чел.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Воспитание у школьников положительного отношения к обучению</a:t>
            </a:r>
            <a:br>
              <a:rPr lang="ru-RU" dirty="0" smtClean="0"/>
            </a:br>
            <a:r>
              <a:rPr lang="ru-RU" sz="1600" dirty="0" smtClean="0">
                <a:solidFill>
                  <a:srgbClr val="0070C0"/>
                </a:solidFill>
              </a:rPr>
              <a:t>ДПП ПК, 15.11-20.12, 34 чел.</a:t>
            </a:r>
          </a:p>
        </p:txBody>
      </p:sp>
    </p:spTree>
    <p:extLst>
      <p:ext uri="{BB962C8B-B14F-4D97-AF65-F5344CB8AC3E}">
        <p14:creationId xmlns:p14="http://schemas.microsoft.com/office/powerpoint/2010/main" val="198919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3695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Образовательная деятельность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764704"/>
            <a:ext cx="4336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Семинары, ВКС, </a:t>
            </a:r>
            <a:r>
              <a:rPr lang="ru-RU" sz="2800" b="1" dirty="0" err="1" smtClean="0">
                <a:solidFill>
                  <a:srgbClr val="0070C0"/>
                </a:solidFill>
              </a:rPr>
              <a:t>вебинары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84784"/>
            <a:ext cx="8064896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/>
              <a:t>Регулярные семинары специалистов органов управления образованием, директоров и учителей школ по обмену опытом</a:t>
            </a:r>
            <a:br>
              <a:rPr lang="ru-RU" dirty="0" smtClean="0"/>
            </a:br>
            <a:r>
              <a:rPr lang="ru-RU" sz="1500" dirty="0" smtClean="0">
                <a:solidFill>
                  <a:srgbClr val="0070C0"/>
                </a:solidFill>
              </a:rPr>
              <a:t>ВКС, 15.12.2017, 26.12.2017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Межрегиональный семинар «Итоги реализации программ повышения качества образования: региональный, муниципальный, школьный уровень»</a:t>
            </a:r>
            <a:br>
              <a:rPr lang="ru-RU" dirty="0" smtClean="0"/>
            </a:br>
            <a:r>
              <a:rPr lang="ru-RU" sz="1500" dirty="0" smtClean="0">
                <a:solidFill>
                  <a:srgbClr val="0070C0"/>
                </a:solidFill>
              </a:rPr>
              <a:t>22.12.2017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Всероссийские, межрегиональные мероприятия через ВКС и </a:t>
            </a:r>
            <a:r>
              <a:rPr lang="ru-RU" dirty="0" err="1" smtClean="0"/>
              <a:t>вебинары</a:t>
            </a:r>
            <a:r>
              <a:rPr lang="ru-RU" dirty="0"/>
              <a:t/>
            </a:r>
            <a:br>
              <a:rPr lang="ru-RU" dirty="0"/>
            </a:br>
            <a:r>
              <a:rPr lang="ru-RU" sz="1500" dirty="0" smtClean="0">
                <a:solidFill>
                  <a:srgbClr val="0070C0"/>
                </a:solidFill>
              </a:rPr>
              <a:t>13 ВКС/</a:t>
            </a:r>
            <a:r>
              <a:rPr lang="ru-RU" sz="1500" dirty="0" err="1" smtClean="0">
                <a:solidFill>
                  <a:srgbClr val="0070C0"/>
                </a:solidFill>
              </a:rPr>
              <a:t>вебинаров</a:t>
            </a:r>
            <a:r>
              <a:rPr lang="ru-RU" sz="1500" dirty="0" smtClean="0">
                <a:solidFill>
                  <a:srgbClr val="0070C0"/>
                </a:solidFill>
              </a:rPr>
              <a:t>, Москва, Кострома, республика Татарстан, Пермский край и др.</a:t>
            </a:r>
          </a:p>
        </p:txBody>
      </p:sp>
    </p:spTree>
    <p:extLst>
      <p:ext uri="{BB962C8B-B14F-4D97-AF65-F5344CB8AC3E}">
        <p14:creationId xmlns:p14="http://schemas.microsoft.com/office/powerpoint/2010/main" val="192446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4098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Научно-методическая деятельность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764704"/>
            <a:ext cx="7680949" cy="1209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9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Идентификация группы общеобразовательных 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организаций, функционирующих 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в неблагоприятных социальных условиях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74522"/>
            <a:ext cx="806489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/>
              <a:t>Основание: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письмо министерства образования и науки Архангельской области от 11.05.2017 № 209\02-09\3586</a:t>
            </a:r>
          </a:p>
          <a:p>
            <a:r>
              <a:rPr lang="ru-RU" b="1" dirty="0" smtClean="0"/>
              <a:t>Критерии: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- уровень социального и экономического благополучия школы (образовательный уровень родителей, миграционный и языковой статус учащихся, доля детей с </a:t>
            </a:r>
            <a:r>
              <a:rPr lang="ru-RU" dirty="0" err="1" smtClean="0"/>
              <a:t>девиантным</a:t>
            </a:r>
            <a:r>
              <a:rPr lang="ru-RU" dirty="0" smtClean="0"/>
              <a:t> поведением, доля учащихся с низкими и высокими достижениями);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- показатели кадрового обеспечения школы (уровень квалификации педагогических кадров и наличие штата специалистов психологов, дефектологов и лечебных педагогов, социальных педагогов);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- образовательные результаты;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- показатели материально-технических и финансовых ресурсов школы и др. </a:t>
            </a:r>
          </a:p>
        </p:txBody>
      </p:sp>
    </p:spTree>
    <p:extLst>
      <p:ext uri="{BB962C8B-B14F-4D97-AF65-F5344CB8AC3E}">
        <p14:creationId xmlns:p14="http://schemas.microsoft.com/office/powerpoint/2010/main" val="281838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32656"/>
            <a:ext cx="7725515" cy="837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Перечень общеобразовательных организаций-</a:t>
            </a:r>
          </a:p>
          <a:p>
            <a:pPr>
              <a:lnSpc>
                <a:spcPts val="29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участников регионального проекта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76600"/>
            <a:ext cx="425278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 smtClean="0"/>
              <a:t>Вилегодский</a:t>
            </a:r>
            <a:r>
              <a:rPr lang="ru-RU" sz="1200" b="1" dirty="0" smtClean="0"/>
              <a:t> район</a:t>
            </a:r>
          </a:p>
          <a:p>
            <a:r>
              <a:rPr lang="ru-RU" sz="1200" dirty="0" smtClean="0"/>
              <a:t>МБОУ «</a:t>
            </a:r>
            <a:r>
              <a:rPr lang="ru-RU" sz="1200" dirty="0" err="1" smtClean="0"/>
              <a:t>Фоминская</a:t>
            </a:r>
            <a:r>
              <a:rPr lang="ru-RU" sz="1200" dirty="0" smtClean="0"/>
              <a:t> средняя общеобразовательная школа»</a:t>
            </a:r>
          </a:p>
          <a:p>
            <a:r>
              <a:rPr lang="ru-RU" sz="1200" b="1" dirty="0" err="1" smtClean="0"/>
              <a:t>Каргопольский</a:t>
            </a:r>
            <a:r>
              <a:rPr lang="ru-RU" sz="1200" b="1" dirty="0" smtClean="0"/>
              <a:t> район</a:t>
            </a:r>
          </a:p>
          <a:p>
            <a:r>
              <a:rPr lang="ru-RU" sz="1200" dirty="0" smtClean="0"/>
              <a:t>МОУ «</a:t>
            </a:r>
            <a:r>
              <a:rPr lang="ru-RU" sz="1200" dirty="0" err="1" smtClean="0"/>
              <a:t>Лекшмозерская</a:t>
            </a:r>
            <a:r>
              <a:rPr lang="ru-RU" sz="1200" dirty="0" smtClean="0"/>
              <a:t> основная школа»</a:t>
            </a:r>
          </a:p>
          <a:p>
            <a:r>
              <a:rPr lang="ru-RU" sz="1200" dirty="0" smtClean="0"/>
              <a:t>МОУ «Средняя школа № 3»</a:t>
            </a:r>
          </a:p>
          <a:p>
            <a:r>
              <a:rPr lang="ru-RU" sz="1200" dirty="0" smtClean="0"/>
              <a:t>МОУ «</a:t>
            </a:r>
            <a:r>
              <a:rPr lang="ru-RU" sz="1200" dirty="0" err="1" smtClean="0"/>
              <a:t>Кречетовская</a:t>
            </a:r>
            <a:r>
              <a:rPr lang="ru-RU" sz="1200" dirty="0" smtClean="0"/>
              <a:t> средняя школа»</a:t>
            </a:r>
          </a:p>
          <a:p>
            <a:r>
              <a:rPr lang="ru-RU" sz="1200" dirty="0" smtClean="0"/>
              <a:t>МОУ «Архангельская средняя школа»</a:t>
            </a:r>
          </a:p>
          <a:p>
            <a:r>
              <a:rPr lang="ru-RU" sz="1200" dirty="0" smtClean="0"/>
              <a:t>МОУ «Средняя школа № 2»</a:t>
            </a:r>
          </a:p>
          <a:p>
            <a:r>
              <a:rPr lang="ru-RU" sz="1200" b="1" dirty="0" err="1" smtClean="0"/>
              <a:t>Коношский</a:t>
            </a:r>
            <a:r>
              <a:rPr lang="ru-RU" sz="1200" b="1" dirty="0" smtClean="0"/>
              <a:t> район</a:t>
            </a:r>
          </a:p>
          <a:p>
            <a:r>
              <a:rPr lang="ru-RU" sz="1200" dirty="0" smtClean="0"/>
              <a:t>МБОУ «</a:t>
            </a:r>
            <a:r>
              <a:rPr lang="ru-RU" sz="1200" dirty="0" err="1" smtClean="0"/>
              <a:t>Подюжская</a:t>
            </a:r>
            <a:r>
              <a:rPr lang="ru-RU" sz="1200" dirty="0" smtClean="0"/>
              <a:t> средняя школа»</a:t>
            </a:r>
          </a:p>
          <a:p>
            <a:r>
              <a:rPr lang="ru-RU" sz="1200" b="1" dirty="0" err="1" smtClean="0"/>
              <a:t>Котласский</a:t>
            </a:r>
            <a:r>
              <a:rPr lang="ru-RU" sz="1200" b="1" dirty="0" smtClean="0"/>
              <a:t> район</a:t>
            </a:r>
          </a:p>
          <a:p>
            <a:r>
              <a:rPr lang="ru-RU" sz="1200" dirty="0" smtClean="0"/>
              <a:t>МОУ «</a:t>
            </a:r>
            <a:r>
              <a:rPr lang="ru-RU" sz="1200" dirty="0" err="1" smtClean="0"/>
              <a:t>Шипицынская</a:t>
            </a:r>
            <a:r>
              <a:rPr lang="ru-RU" sz="1200" dirty="0" smtClean="0"/>
              <a:t> средняя общеобразовательная школа»</a:t>
            </a:r>
          </a:p>
          <a:p>
            <a:r>
              <a:rPr lang="ru-RU" sz="1200" dirty="0" smtClean="0"/>
              <a:t>МОУ «</a:t>
            </a:r>
            <a:r>
              <a:rPr lang="ru-RU" sz="1200" dirty="0" err="1" smtClean="0"/>
              <a:t>Удимская</a:t>
            </a:r>
            <a:r>
              <a:rPr lang="ru-RU" sz="1200" dirty="0" smtClean="0"/>
              <a:t> № 1 средняя общеобразовательная школа»</a:t>
            </a:r>
          </a:p>
          <a:p>
            <a:r>
              <a:rPr lang="ru-RU" sz="1200" dirty="0" smtClean="0"/>
              <a:t>МОУ «</a:t>
            </a:r>
            <a:r>
              <a:rPr lang="ru-RU" sz="1200" dirty="0" err="1" smtClean="0"/>
              <a:t>Савватиевская</a:t>
            </a:r>
            <a:r>
              <a:rPr lang="ru-RU" sz="1200" dirty="0" smtClean="0"/>
              <a:t> средняя общеобразовательная школа»</a:t>
            </a:r>
          </a:p>
          <a:p>
            <a:r>
              <a:rPr lang="ru-RU" sz="1200" dirty="0" smtClean="0"/>
              <a:t>МОУ «</a:t>
            </a:r>
            <a:r>
              <a:rPr lang="ru-RU" sz="1200" dirty="0" err="1" smtClean="0"/>
              <a:t>Приводинская</a:t>
            </a:r>
            <a:r>
              <a:rPr lang="ru-RU" sz="1200" dirty="0" smtClean="0"/>
              <a:t> средняя общеобразовательная школа»</a:t>
            </a:r>
          </a:p>
          <a:p>
            <a:r>
              <a:rPr lang="ru-RU" sz="1200" b="1" dirty="0" err="1" smtClean="0"/>
              <a:t>Лешуконский</a:t>
            </a:r>
            <a:r>
              <a:rPr lang="ru-RU" sz="1200" b="1" dirty="0" smtClean="0"/>
              <a:t> район</a:t>
            </a:r>
          </a:p>
          <a:p>
            <a:r>
              <a:rPr lang="ru-RU" sz="1200" dirty="0" smtClean="0"/>
              <a:t>МБОУ «</a:t>
            </a:r>
            <a:r>
              <a:rPr lang="ru-RU" sz="1200" dirty="0" err="1" smtClean="0"/>
              <a:t>Вожгорская</a:t>
            </a:r>
            <a:r>
              <a:rPr lang="ru-RU" sz="1200" dirty="0" smtClean="0"/>
              <a:t> средняя общеобразовательная школа»</a:t>
            </a:r>
          </a:p>
          <a:p>
            <a:r>
              <a:rPr lang="ru-RU" sz="1200" dirty="0" smtClean="0"/>
              <a:t>МБОУ «</a:t>
            </a:r>
            <a:r>
              <a:rPr lang="ru-RU" sz="1200" dirty="0" err="1" smtClean="0"/>
              <a:t>Ценогорская</a:t>
            </a:r>
            <a:r>
              <a:rPr lang="ru-RU" sz="1200" dirty="0" smtClean="0"/>
              <a:t> основная общеобразовательная школа»</a:t>
            </a:r>
          </a:p>
          <a:p>
            <a:r>
              <a:rPr lang="ru-RU" sz="1200" dirty="0" smtClean="0"/>
              <a:t>МБОУ «</a:t>
            </a:r>
            <a:r>
              <a:rPr lang="ru-RU" sz="1200" dirty="0" err="1" smtClean="0"/>
              <a:t>Койнасская</a:t>
            </a:r>
            <a:r>
              <a:rPr lang="ru-RU" sz="1200" dirty="0" smtClean="0"/>
              <a:t> средняя общеобразовательная школа»</a:t>
            </a:r>
          </a:p>
          <a:p>
            <a:r>
              <a:rPr lang="ru-RU" sz="1200" b="1" dirty="0" smtClean="0"/>
              <a:t>Онежский район</a:t>
            </a:r>
          </a:p>
          <a:p>
            <a:r>
              <a:rPr lang="ru-RU" sz="1200" dirty="0" smtClean="0"/>
              <a:t>МБОУ «Средняя общеобразовательная школа № 1 г. Онеги» </a:t>
            </a:r>
          </a:p>
          <a:p>
            <a:r>
              <a:rPr lang="ru-RU" sz="1200" dirty="0" smtClean="0"/>
              <a:t>МБОУ «Средняя школа № 2 г. Онеги»</a:t>
            </a:r>
          </a:p>
          <a:p>
            <a:r>
              <a:rPr lang="ru-RU" sz="1200" dirty="0" smtClean="0"/>
              <a:t>МБОУ «</a:t>
            </a:r>
            <a:r>
              <a:rPr lang="ru-RU" sz="1200" dirty="0" err="1" smtClean="0"/>
              <a:t>Шомокшская</a:t>
            </a:r>
            <a:r>
              <a:rPr lang="ru-RU" sz="1200" dirty="0" smtClean="0"/>
              <a:t> основная общеобразовательная школа»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1176600"/>
            <a:ext cx="45365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Приморский район</a:t>
            </a:r>
          </a:p>
          <a:p>
            <a:r>
              <a:rPr lang="ru-RU" sz="1200" dirty="0" smtClean="0"/>
              <a:t>МБОУ «</a:t>
            </a:r>
            <a:r>
              <a:rPr lang="ru-RU" sz="1200" dirty="0" err="1" smtClean="0"/>
              <a:t>Заостровская</a:t>
            </a:r>
            <a:r>
              <a:rPr lang="ru-RU" sz="1200" dirty="0" smtClean="0"/>
              <a:t> средняя школа»</a:t>
            </a:r>
          </a:p>
          <a:p>
            <a:r>
              <a:rPr lang="ru-RU" sz="1200" dirty="0" smtClean="0"/>
              <a:t>МБОУ «Приморская средняя школа»</a:t>
            </a:r>
          </a:p>
          <a:p>
            <a:r>
              <a:rPr lang="ru-RU" sz="1200" dirty="0" smtClean="0"/>
              <a:t>МБОУ «</a:t>
            </a:r>
            <a:r>
              <a:rPr lang="ru-RU" sz="1200" dirty="0" err="1" smtClean="0"/>
              <a:t>Катунинская</a:t>
            </a:r>
            <a:r>
              <a:rPr lang="ru-RU" sz="1200" dirty="0" smtClean="0"/>
              <a:t> средняя школа»</a:t>
            </a:r>
          </a:p>
          <a:p>
            <a:r>
              <a:rPr lang="ru-RU" sz="1200" b="1" dirty="0" err="1" smtClean="0"/>
              <a:t>Устьянский</a:t>
            </a:r>
            <a:r>
              <a:rPr lang="ru-RU" sz="1200" b="1" dirty="0" smtClean="0"/>
              <a:t> район</a:t>
            </a:r>
          </a:p>
          <a:p>
            <a:r>
              <a:rPr lang="ru-RU" sz="1200" dirty="0" smtClean="0"/>
              <a:t>МБОУ «</a:t>
            </a:r>
            <a:r>
              <a:rPr lang="ru-RU" sz="1200" dirty="0" err="1" smtClean="0"/>
              <a:t>Бестужевская</a:t>
            </a:r>
            <a:r>
              <a:rPr lang="ru-RU" sz="1200" dirty="0" smtClean="0"/>
              <a:t> средняя общеобразовательная школа»</a:t>
            </a:r>
          </a:p>
          <a:p>
            <a:r>
              <a:rPr lang="ru-RU" sz="1200" dirty="0" smtClean="0"/>
              <a:t>МБОУ «Дмитриевская средняя общеобразовательная школа»</a:t>
            </a:r>
          </a:p>
          <a:p>
            <a:r>
              <a:rPr lang="ru-RU" sz="1200" dirty="0" smtClean="0"/>
              <a:t>МБОУ «</a:t>
            </a:r>
            <a:r>
              <a:rPr lang="ru-RU" sz="1200" dirty="0" err="1" smtClean="0"/>
              <a:t>Лойгинская</a:t>
            </a:r>
            <a:r>
              <a:rPr lang="ru-RU" sz="1200" dirty="0" smtClean="0"/>
              <a:t> средняя общеобразовательная школа»</a:t>
            </a:r>
          </a:p>
          <a:p>
            <a:r>
              <a:rPr lang="ru-RU" sz="1200" dirty="0" smtClean="0"/>
              <a:t>МБОУ «Октябрьская средняя общеобразовательная школа № 1»</a:t>
            </a:r>
          </a:p>
          <a:p>
            <a:r>
              <a:rPr lang="ru-RU" sz="1200" dirty="0" smtClean="0"/>
              <a:t>МБОУ «Октябрьская средняя общеобразовательная школа № 2»</a:t>
            </a:r>
          </a:p>
          <a:p>
            <a:r>
              <a:rPr lang="ru-RU" sz="1200" b="1" dirty="0" smtClean="0"/>
              <a:t>Шенкурский район</a:t>
            </a:r>
          </a:p>
          <a:p>
            <a:r>
              <a:rPr lang="ru-RU" sz="1200" dirty="0" smtClean="0"/>
              <a:t>МБОУ «</a:t>
            </a:r>
            <a:r>
              <a:rPr lang="ru-RU" sz="1200" dirty="0" err="1" smtClean="0"/>
              <a:t>Устьпаденьгская</a:t>
            </a:r>
            <a:r>
              <a:rPr lang="ru-RU" sz="1200" dirty="0" smtClean="0"/>
              <a:t> основная школа – школа четырех Героев»</a:t>
            </a:r>
          </a:p>
          <a:p>
            <a:r>
              <a:rPr lang="ru-RU" sz="1200" b="1" dirty="0" smtClean="0"/>
              <a:t>Архангельск</a:t>
            </a:r>
          </a:p>
          <a:p>
            <a:r>
              <a:rPr lang="ru-RU" sz="1200" dirty="0" smtClean="0"/>
              <a:t>МБОУ «Открытая (сменная) школа»</a:t>
            </a:r>
          </a:p>
          <a:p>
            <a:r>
              <a:rPr lang="ru-RU" sz="1200" dirty="0" smtClean="0"/>
              <a:t>МБОУ «Средняя школа № 34»</a:t>
            </a:r>
          </a:p>
          <a:p>
            <a:r>
              <a:rPr lang="ru-RU" sz="1200" dirty="0" smtClean="0"/>
              <a:t>МБОУ «Средняя школа № 82»</a:t>
            </a:r>
          </a:p>
          <a:p>
            <a:r>
              <a:rPr lang="ru-RU" sz="1200" dirty="0" smtClean="0"/>
              <a:t>МБОУ «Средняя школа № 4»</a:t>
            </a:r>
          </a:p>
          <a:p>
            <a:r>
              <a:rPr lang="ru-RU" sz="1200" dirty="0" smtClean="0"/>
              <a:t>МБОУ «Средняя школа № 30»</a:t>
            </a:r>
          </a:p>
          <a:p>
            <a:r>
              <a:rPr lang="ru-RU" sz="1200" dirty="0" smtClean="0"/>
              <a:t>МБОУ «Средняя школа № 5»</a:t>
            </a:r>
          </a:p>
          <a:p>
            <a:r>
              <a:rPr lang="ru-RU" sz="1200" b="1" dirty="0" smtClean="0"/>
              <a:t>Северодвинск</a:t>
            </a:r>
          </a:p>
          <a:p>
            <a:r>
              <a:rPr lang="ru-RU" sz="1200" dirty="0" smtClean="0"/>
              <a:t>МБОУ «Средняя общеобразовательная школа № 23» </a:t>
            </a:r>
          </a:p>
          <a:p>
            <a:r>
              <a:rPr lang="ru-RU" sz="1200" b="1" dirty="0" err="1" smtClean="0"/>
              <a:t>Новодвинск</a:t>
            </a:r>
            <a:endParaRPr lang="ru-RU" sz="1200" b="1" dirty="0" smtClean="0"/>
          </a:p>
          <a:p>
            <a:r>
              <a:rPr lang="ru-RU" sz="1200" dirty="0" smtClean="0"/>
              <a:t>МОУ «Средняя общеобразовательная школа № 7»</a:t>
            </a:r>
          </a:p>
          <a:p>
            <a:r>
              <a:rPr lang="ru-RU" sz="1200" b="1" dirty="0" smtClean="0"/>
              <a:t>Котлас</a:t>
            </a:r>
          </a:p>
          <a:p>
            <a:r>
              <a:rPr lang="ru-RU" sz="1200" dirty="0" smtClean="0"/>
              <a:t>МОУ «Средняя общеобразовательная школа № 4»</a:t>
            </a:r>
          </a:p>
          <a:p>
            <a:r>
              <a:rPr lang="ru-RU" sz="1200" dirty="0" smtClean="0"/>
              <a:t>МОУ «Средняя общеобразовательная школа № 17»</a:t>
            </a:r>
          </a:p>
        </p:txBody>
      </p:sp>
    </p:spTree>
    <p:extLst>
      <p:ext uri="{BB962C8B-B14F-4D97-AF65-F5344CB8AC3E}">
        <p14:creationId xmlns:p14="http://schemas.microsoft.com/office/powerpoint/2010/main" val="381965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7"/>
          <p:cNvGrpSpPr>
            <a:grpSpLocks/>
          </p:cNvGrpSpPr>
          <p:nvPr/>
        </p:nvGrpSpPr>
        <p:grpSpPr bwMode="auto">
          <a:xfrm>
            <a:off x="1550988" y="836613"/>
            <a:ext cx="5845175" cy="1428750"/>
            <a:chOff x="1487488" y="1279526"/>
            <a:chExt cx="4654551" cy="1138238"/>
          </a:xfrm>
        </p:grpSpPr>
        <p:sp>
          <p:nvSpPr>
            <p:cNvPr id="15368" name="Freeform 7"/>
            <p:cNvSpPr>
              <a:spLocks noEditPoints="1"/>
            </p:cNvSpPr>
            <p:nvPr/>
          </p:nvSpPr>
          <p:spPr bwMode="auto">
            <a:xfrm>
              <a:off x="1498600" y="1279526"/>
              <a:ext cx="3778250" cy="833438"/>
            </a:xfrm>
            <a:custGeom>
              <a:avLst/>
              <a:gdLst>
                <a:gd name="T0" fmla="*/ 2147483647 w 12608"/>
                <a:gd name="T1" fmla="*/ 2147483647 h 2778"/>
                <a:gd name="T2" fmla="*/ 2147483647 w 12608"/>
                <a:gd name="T3" fmla="*/ 2147483647 h 2778"/>
                <a:gd name="T4" fmla="*/ 2147483647 w 12608"/>
                <a:gd name="T5" fmla="*/ 2147483647 h 2778"/>
                <a:gd name="T6" fmla="*/ 2147483647 w 12608"/>
                <a:gd name="T7" fmla="*/ 2147483647 h 2778"/>
                <a:gd name="T8" fmla="*/ 2147483647 w 12608"/>
                <a:gd name="T9" fmla="*/ 2147483647 h 2778"/>
                <a:gd name="T10" fmla="*/ 2147483647 w 12608"/>
                <a:gd name="T11" fmla="*/ 2147483647 h 2778"/>
                <a:gd name="T12" fmla="*/ 2147483647 w 12608"/>
                <a:gd name="T13" fmla="*/ 2147483647 h 2778"/>
                <a:gd name="T14" fmla="*/ 2147483647 w 12608"/>
                <a:gd name="T15" fmla="*/ 2147483647 h 2778"/>
                <a:gd name="T16" fmla="*/ 2147483647 w 12608"/>
                <a:gd name="T17" fmla="*/ 2147483647 h 2778"/>
                <a:gd name="T18" fmla="*/ 2147483647 w 12608"/>
                <a:gd name="T19" fmla="*/ 2147483647 h 2778"/>
                <a:gd name="T20" fmla="*/ 2147483647 w 12608"/>
                <a:gd name="T21" fmla="*/ 2147483647 h 2778"/>
                <a:gd name="T22" fmla="*/ 2147483647 w 12608"/>
                <a:gd name="T23" fmla="*/ 2147483647 h 2778"/>
                <a:gd name="T24" fmla="*/ 2147483647 w 12608"/>
                <a:gd name="T25" fmla="*/ 2147483647 h 2778"/>
                <a:gd name="T26" fmla="*/ 2147483647 w 12608"/>
                <a:gd name="T27" fmla="*/ 2147483647 h 2778"/>
                <a:gd name="T28" fmla="*/ 2147483647 w 12608"/>
                <a:gd name="T29" fmla="*/ 2147483647 h 2778"/>
                <a:gd name="T30" fmla="*/ 2147483647 w 12608"/>
                <a:gd name="T31" fmla="*/ 2147483647 h 2778"/>
                <a:gd name="T32" fmla="*/ 2147483647 w 12608"/>
                <a:gd name="T33" fmla="*/ 2147483647 h 2778"/>
                <a:gd name="T34" fmla="*/ 2147483647 w 12608"/>
                <a:gd name="T35" fmla="*/ 2147483647 h 2778"/>
                <a:gd name="T36" fmla="*/ 2147483647 w 12608"/>
                <a:gd name="T37" fmla="*/ 2147483647 h 2778"/>
                <a:gd name="T38" fmla="*/ 2147483647 w 12608"/>
                <a:gd name="T39" fmla="*/ 2147483647 h 2778"/>
                <a:gd name="T40" fmla="*/ 2147483647 w 12608"/>
                <a:gd name="T41" fmla="*/ 2147483647 h 2778"/>
                <a:gd name="T42" fmla="*/ 2147483647 w 12608"/>
                <a:gd name="T43" fmla="*/ 2147483647 h 2778"/>
                <a:gd name="T44" fmla="*/ 2147483647 w 12608"/>
                <a:gd name="T45" fmla="*/ 2147483647 h 2778"/>
                <a:gd name="T46" fmla="*/ 2147483647 w 12608"/>
                <a:gd name="T47" fmla="*/ 2147483647 h 2778"/>
                <a:gd name="T48" fmla="*/ 2147483647 w 12608"/>
                <a:gd name="T49" fmla="*/ 2147483647 h 2778"/>
                <a:gd name="T50" fmla="*/ 2147483647 w 12608"/>
                <a:gd name="T51" fmla="*/ 2147483647 h 2778"/>
                <a:gd name="T52" fmla="*/ 2147483647 w 12608"/>
                <a:gd name="T53" fmla="*/ 2147483647 h 2778"/>
                <a:gd name="T54" fmla="*/ 2147483647 w 12608"/>
                <a:gd name="T55" fmla="*/ 2147483647 h 2778"/>
                <a:gd name="T56" fmla="*/ 2147483647 w 12608"/>
                <a:gd name="T57" fmla="*/ 2147483647 h 2778"/>
                <a:gd name="T58" fmla="*/ 2147483647 w 12608"/>
                <a:gd name="T59" fmla="*/ 2147483647 h 2778"/>
                <a:gd name="T60" fmla="*/ 2147483647 w 12608"/>
                <a:gd name="T61" fmla="*/ 2147483647 h 2778"/>
                <a:gd name="T62" fmla="*/ 2147483647 w 12608"/>
                <a:gd name="T63" fmla="*/ 2147483647 h 2778"/>
                <a:gd name="T64" fmla="*/ 2147483647 w 12608"/>
                <a:gd name="T65" fmla="*/ 2147483647 h 2778"/>
                <a:gd name="T66" fmla="*/ 2147483647 w 12608"/>
                <a:gd name="T67" fmla="*/ 2147483647 h 2778"/>
                <a:gd name="T68" fmla="*/ 2147483647 w 12608"/>
                <a:gd name="T69" fmla="*/ 2147483647 h 2778"/>
                <a:gd name="T70" fmla="*/ 2147483647 w 12608"/>
                <a:gd name="T71" fmla="*/ 2147483647 h 2778"/>
                <a:gd name="T72" fmla="*/ 2147483647 w 12608"/>
                <a:gd name="T73" fmla="*/ 2147483647 h 2778"/>
                <a:gd name="T74" fmla="*/ 2147483647 w 12608"/>
                <a:gd name="T75" fmla="*/ 2147483647 h 2778"/>
                <a:gd name="T76" fmla="*/ 2147483647 w 12608"/>
                <a:gd name="T77" fmla="*/ 2147483647 h 2778"/>
                <a:gd name="T78" fmla="*/ 2147483647 w 12608"/>
                <a:gd name="T79" fmla="*/ 2147483647 h 2778"/>
                <a:gd name="T80" fmla="*/ 2147483647 w 12608"/>
                <a:gd name="T81" fmla="*/ 2147483647 h 2778"/>
                <a:gd name="T82" fmla="*/ 2147483647 w 12608"/>
                <a:gd name="T83" fmla="*/ 2147483647 h 2778"/>
                <a:gd name="T84" fmla="*/ 2147483647 w 12608"/>
                <a:gd name="T85" fmla="*/ 2147483647 h 2778"/>
                <a:gd name="T86" fmla="*/ 2147483647 w 12608"/>
                <a:gd name="T87" fmla="*/ 2147483647 h 2778"/>
                <a:gd name="T88" fmla="*/ 2147483647 w 12608"/>
                <a:gd name="T89" fmla="*/ 2147483647 h 2778"/>
                <a:gd name="T90" fmla="*/ 2147483647 w 12608"/>
                <a:gd name="T91" fmla="*/ 2147483647 h 2778"/>
                <a:gd name="T92" fmla="*/ 2147483647 w 12608"/>
                <a:gd name="T93" fmla="*/ 2147483647 h 2778"/>
                <a:gd name="T94" fmla="*/ 2147483647 w 12608"/>
                <a:gd name="T95" fmla="*/ 2147483647 h 2778"/>
                <a:gd name="T96" fmla="*/ 2147483647 w 12608"/>
                <a:gd name="T97" fmla="*/ 2147483647 h 2778"/>
                <a:gd name="T98" fmla="*/ 2147483647 w 12608"/>
                <a:gd name="T99" fmla="*/ 2147483647 h 2778"/>
                <a:gd name="T100" fmla="*/ 2147483647 w 12608"/>
                <a:gd name="T101" fmla="*/ 2147483647 h 2778"/>
                <a:gd name="T102" fmla="*/ 2147483647 w 12608"/>
                <a:gd name="T103" fmla="*/ 2147483647 h 2778"/>
                <a:gd name="T104" fmla="*/ 2147483647 w 12608"/>
                <a:gd name="T105" fmla="*/ 2147483647 h 2778"/>
                <a:gd name="T106" fmla="*/ 2147483647 w 12608"/>
                <a:gd name="T107" fmla="*/ 2147483647 h 2778"/>
                <a:gd name="T108" fmla="*/ 2147483647 w 12608"/>
                <a:gd name="T109" fmla="*/ 2147483647 h 2778"/>
                <a:gd name="T110" fmla="*/ 2147483647 w 12608"/>
                <a:gd name="T111" fmla="*/ 2147483647 h 2778"/>
                <a:gd name="T112" fmla="*/ 2147483647 w 12608"/>
                <a:gd name="T113" fmla="*/ 2147483647 h 2778"/>
                <a:gd name="T114" fmla="*/ 2147483647 w 12608"/>
                <a:gd name="T115" fmla="*/ 2147483647 h 2778"/>
                <a:gd name="T116" fmla="*/ 2147483647 w 12608"/>
                <a:gd name="T117" fmla="*/ 2147483647 h 2778"/>
                <a:gd name="T118" fmla="*/ 2147483647 w 12608"/>
                <a:gd name="T119" fmla="*/ 2147483647 h 2778"/>
                <a:gd name="T120" fmla="*/ 2147483647 w 12608"/>
                <a:gd name="T121" fmla="*/ 2147483647 h 27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608"/>
                <a:gd name="T184" fmla="*/ 0 h 2778"/>
                <a:gd name="T185" fmla="*/ 12608 w 12608"/>
                <a:gd name="T186" fmla="*/ 2778 h 277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608" h="2778">
                  <a:moveTo>
                    <a:pt x="5" y="575"/>
                  </a:moveTo>
                  <a:lnTo>
                    <a:pt x="79" y="575"/>
                  </a:lnTo>
                  <a:lnTo>
                    <a:pt x="79" y="346"/>
                  </a:lnTo>
                  <a:cubicBezTo>
                    <a:pt x="96" y="351"/>
                    <a:pt x="116" y="351"/>
                    <a:pt x="138" y="351"/>
                  </a:cubicBezTo>
                  <a:cubicBezTo>
                    <a:pt x="210" y="351"/>
                    <a:pt x="273" y="330"/>
                    <a:pt x="313" y="289"/>
                  </a:cubicBezTo>
                  <a:cubicBezTo>
                    <a:pt x="341" y="259"/>
                    <a:pt x="357" y="219"/>
                    <a:pt x="357" y="167"/>
                  </a:cubicBezTo>
                  <a:cubicBezTo>
                    <a:pt x="357" y="116"/>
                    <a:pt x="337" y="75"/>
                    <a:pt x="307" y="48"/>
                  </a:cubicBezTo>
                  <a:cubicBezTo>
                    <a:pt x="273" y="17"/>
                    <a:pt x="219" y="0"/>
                    <a:pt x="147" y="0"/>
                  </a:cubicBezTo>
                  <a:cubicBezTo>
                    <a:pt x="87" y="0"/>
                    <a:pt x="41" y="5"/>
                    <a:pt x="5" y="11"/>
                  </a:cubicBezTo>
                  <a:lnTo>
                    <a:pt x="5" y="575"/>
                  </a:lnTo>
                  <a:close/>
                  <a:moveTo>
                    <a:pt x="79" y="64"/>
                  </a:moveTo>
                  <a:cubicBezTo>
                    <a:pt x="92" y="61"/>
                    <a:pt x="116" y="59"/>
                    <a:pt x="148" y="59"/>
                  </a:cubicBezTo>
                  <a:cubicBezTo>
                    <a:pt x="229" y="59"/>
                    <a:pt x="283" y="95"/>
                    <a:pt x="283" y="171"/>
                  </a:cubicBezTo>
                  <a:cubicBezTo>
                    <a:pt x="283" y="248"/>
                    <a:pt x="229" y="292"/>
                    <a:pt x="140" y="292"/>
                  </a:cubicBezTo>
                  <a:cubicBezTo>
                    <a:pt x="115" y="292"/>
                    <a:pt x="95" y="291"/>
                    <a:pt x="79" y="286"/>
                  </a:cubicBezTo>
                  <a:lnTo>
                    <a:pt x="79" y="64"/>
                  </a:lnTo>
                  <a:close/>
                  <a:moveTo>
                    <a:pt x="759" y="384"/>
                  </a:moveTo>
                  <a:cubicBezTo>
                    <a:pt x="761" y="375"/>
                    <a:pt x="761" y="364"/>
                    <a:pt x="761" y="349"/>
                  </a:cubicBezTo>
                  <a:cubicBezTo>
                    <a:pt x="761" y="274"/>
                    <a:pt x="727" y="157"/>
                    <a:pt x="592" y="157"/>
                  </a:cubicBezTo>
                  <a:cubicBezTo>
                    <a:pt x="473" y="157"/>
                    <a:pt x="400" y="253"/>
                    <a:pt x="400" y="377"/>
                  </a:cubicBezTo>
                  <a:cubicBezTo>
                    <a:pt x="400" y="500"/>
                    <a:pt x="475" y="584"/>
                    <a:pt x="601" y="584"/>
                  </a:cubicBezTo>
                  <a:cubicBezTo>
                    <a:pt x="667" y="584"/>
                    <a:pt x="712" y="570"/>
                    <a:pt x="738" y="558"/>
                  </a:cubicBezTo>
                  <a:lnTo>
                    <a:pt x="725" y="505"/>
                  </a:lnTo>
                  <a:cubicBezTo>
                    <a:pt x="698" y="517"/>
                    <a:pt x="665" y="526"/>
                    <a:pt x="611" y="526"/>
                  </a:cubicBezTo>
                  <a:cubicBezTo>
                    <a:pt x="536" y="526"/>
                    <a:pt x="473" y="484"/>
                    <a:pt x="471" y="384"/>
                  </a:cubicBezTo>
                  <a:lnTo>
                    <a:pt x="759" y="384"/>
                  </a:lnTo>
                  <a:close/>
                  <a:moveTo>
                    <a:pt x="472" y="330"/>
                  </a:moveTo>
                  <a:cubicBezTo>
                    <a:pt x="478" y="279"/>
                    <a:pt x="510" y="210"/>
                    <a:pt x="586" y="210"/>
                  </a:cubicBezTo>
                  <a:cubicBezTo>
                    <a:pt x="670" y="210"/>
                    <a:pt x="690" y="284"/>
                    <a:pt x="689" y="330"/>
                  </a:cubicBezTo>
                  <a:lnTo>
                    <a:pt x="472" y="330"/>
                  </a:lnTo>
                  <a:close/>
                  <a:moveTo>
                    <a:pt x="852" y="165"/>
                  </a:moveTo>
                  <a:lnTo>
                    <a:pt x="852" y="575"/>
                  </a:lnTo>
                  <a:lnTo>
                    <a:pt x="926" y="575"/>
                  </a:lnTo>
                  <a:lnTo>
                    <a:pt x="926" y="224"/>
                  </a:lnTo>
                  <a:lnTo>
                    <a:pt x="1103" y="224"/>
                  </a:lnTo>
                  <a:lnTo>
                    <a:pt x="1103" y="165"/>
                  </a:lnTo>
                  <a:lnTo>
                    <a:pt x="852" y="165"/>
                  </a:lnTo>
                  <a:close/>
                  <a:moveTo>
                    <a:pt x="1171" y="165"/>
                  </a:moveTo>
                  <a:lnTo>
                    <a:pt x="1171" y="575"/>
                  </a:lnTo>
                  <a:lnTo>
                    <a:pt x="1258" y="575"/>
                  </a:lnTo>
                  <a:cubicBezTo>
                    <a:pt x="1301" y="503"/>
                    <a:pt x="1346" y="424"/>
                    <a:pt x="1385" y="361"/>
                  </a:cubicBezTo>
                  <a:cubicBezTo>
                    <a:pt x="1410" y="319"/>
                    <a:pt x="1427" y="286"/>
                    <a:pt x="1454" y="233"/>
                  </a:cubicBezTo>
                  <a:lnTo>
                    <a:pt x="1456" y="233"/>
                  </a:lnTo>
                  <a:cubicBezTo>
                    <a:pt x="1452" y="300"/>
                    <a:pt x="1451" y="335"/>
                    <a:pt x="1451" y="401"/>
                  </a:cubicBezTo>
                  <a:lnTo>
                    <a:pt x="1451" y="575"/>
                  </a:lnTo>
                  <a:lnTo>
                    <a:pt x="1522" y="575"/>
                  </a:lnTo>
                  <a:lnTo>
                    <a:pt x="1522" y="165"/>
                  </a:lnTo>
                  <a:lnTo>
                    <a:pt x="1434" y="165"/>
                  </a:lnTo>
                  <a:lnTo>
                    <a:pt x="1307" y="377"/>
                  </a:lnTo>
                  <a:cubicBezTo>
                    <a:pt x="1279" y="424"/>
                    <a:pt x="1265" y="453"/>
                    <a:pt x="1240" y="503"/>
                  </a:cubicBezTo>
                  <a:lnTo>
                    <a:pt x="1237" y="502"/>
                  </a:lnTo>
                  <a:cubicBezTo>
                    <a:pt x="1241" y="444"/>
                    <a:pt x="1242" y="402"/>
                    <a:pt x="1242" y="338"/>
                  </a:cubicBezTo>
                  <a:lnTo>
                    <a:pt x="1242" y="165"/>
                  </a:lnTo>
                  <a:lnTo>
                    <a:pt x="1171" y="165"/>
                  </a:lnTo>
                  <a:close/>
                  <a:moveTo>
                    <a:pt x="1816" y="157"/>
                  </a:moveTo>
                  <a:cubicBezTo>
                    <a:pt x="1704" y="157"/>
                    <a:pt x="1613" y="237"/>
                    <a:pt x="1613" y="373"/>
                  </a:cubicBezTo>
                  <a:cubicBezTo>
                    <a:pt x="1613" y="503"/>
                    <a:pt x="1699" y="584"/>
                    <a:pt x="1810" y="584"/>
                  </a:cubicBezTo>
                  <a:cubicBezTo>
                    <a:pt x="1908" y="584"/>
                    <a:pt x="2014" y="518"/>
                    <a:pt x="2014" y="367"/>
                  </a:cubicBezTo>
                  <a:cubicBezTo>
                    <a:pt x="2014" y="242"/>
                    <a:pt x="1934" y="157"/>
                    <a:pt x="1816" y="157"/>
                  </a:cubicBezTo>
                  <a:close/>
                  <a:moveTo>
                    <a:pt x="1815" y="213"/>
                  </a:moveTo>
                  <a:cubicBezTo>
                    <a:pt x="1903" y="213"/>
                    <a:pt x="1937" y="300"/>
                    <a:pt x="1937" y="369"/>
                  </a:cubicBezTo>
                  <a:cubicBezTo>
                    <a:pt x="1937" y="462"/>
                    <a:pt x="1884" y="528"/>
                    <a:pt x="1813" y="528"/>
                  </a:cubicBezTo>
                  <a:cubicBezTo>
                    <a:pt x="1740" y="528"/>
                    <a:pt x="1689" y="461"/>
                    <a:pt x="1689" y="371"/>
                  </a:cubicBezTo>
                  <a:cubicBezTo>
                    <a:pt x="1689" y="294"/>
                    <a:pt x="1727" y="213"/>
                    <a:pt x="1815" y="213"/>
                  </a:cubicBezTo>
                  <a:close/>
                  <a:moveTo>
                    <a:pt x="2105" y="165"/>
                  </a:moveTo>
                  <a:lnTo>
                    <a:pt x="2105" y="575"/>
                  </a:lnTo>
                  <a:lnTo>
                    <a:pt x="2180" y="575"/>
                  </a:lnTo>
                  <a:lnTo>
                    <a:pt x="2180" y="390"/>
                  </a:lnTo>
                  <a:lnTo>
                    <a:pt x="2373" y="390"/>
                  </a:lnTo>
                  <a:lnTo>
                    <a:pt x="2373" y="575"/>
                  </a:lnTo>
                  <a:lnTo>
                    <a:pt x="2448" y="575"/>
                  </a:lnTo>
                  <a:lnTo>
                    <a:pt x="2448" y="165"/>
                  </a:lnTo>
                  <a:lnTo>
                    <a:pt x="2373" y="165"/>
                  </a:lnTo>
                  <a:lnTo>
                    <a:pt x="2373" y="330"/>
                  </a:lnTo>
                  <a:lnTo>
                    <a:pt x="2180" y="330"/>
                  </a:lnTo>
                  <a:lnTo>
                    <a:pt x="2180" y="165"/>
                  </a:lnTo>
                  <a:lnTo>
                    <a:pt x="2105" y="165"/>
                  </a:lnTo>
                  <a:close/>
                  <a:moveTo>
                    <a:pt x="2858" y="324"/>
                  </a:moveTo>
                  <a:cubicBezTo>
                    <a:pt x="2858" y="242"/>
                    <a:pt x="2827" y="157"/>
                    <a:pt x="2702" y="157"/>
                  </a:cubicBezTo>
                  <a:cubicBezTo>
                    <a:pt x="2650" y="157"/>
                    <a:pt x="2600" y="171"/>
                    <a:pt x="2566" y="192"/>
                  </a:cubicBezTo>
                  <a:lnTo>
                    <a:pt x="2583" y="242"/>
                  </a:lnTo>
                  <a:cubicBezTo>
                    <a:pt x="2612" y="223"/>
                    <a:pt x="2652" y="212"/>
                    <a:pt x="2691" y="212"/>
                  </a:cubicBezTo>
                  <a:cubicBezTo>
                    <a:pt x="2775" y="211"/>
                    <a:pt x="2784" y="273"/>
                    <a:pt x="2784" y="306"/>
                  </a:cubicBezTo>
                  <a:lnTo>
                    <a:pt x="2784" y="314"/>
                  </a:lnTo>
                  <a:cubicBezTo>
                    <a:pt x="2626" y="313"/>
                    <a:pt x="2538" y="368"/>
                    <a:pt x="2538" y="467"/>
                  </a:cubicBezTo>
                  <a:cubicBezTo>
                    <a:pt x="2538" y="526"/>
                    <a:pt x="2580" y="584"/>
                    <a:pt x="2663" y="584"/>
                  </a:cubicBezTo>
                  <a:cubicBezTo>
                    <a:pt x="2721" y="584"/>
                    <a:pt x="2765" y="556"/>
                    <a:pt x="2788" y="523"/>
                  </a:cubicBezTo>
                  <a:lnTo>
                    <a:pt x="2791" y="523"/>
                  </a:lnTo>
                  <a:lnTo>
                    <a:pt x="2797" y="575"/>
                  </a:lnTo>
                  <a:lnTo>
                    <a:pt x="2864" y="575"/>
                  </a:lnTo>
                  <a:cubicBezTo>
                    <a:pt x="2859" y="547"/>
                    <a:pt x="2858" y="512"/>
                    <a:pt x="2858" y="477"/>
                  </a:cubicBezTo>
                  <a:lnTo>
                    <a:pt x="2858" y="324"/>
                  </a:lnTo>
                  <a:close/>
                  <a:moveTo>
                    <a:pt x="2786" y="437"/>
                  </a:moveTo>
                  <a:cubicBezTo>
                    <a:pt x="2786" y="444"/>
                    <a:pt x="2785" y="452"/>
                    <a:pt x="2782" y="461"/>
                  </a:cubicBezTo>
                  <a:cubicBezTo>
                    <a:pt x="2771" y="495"/>
                    <a:pt x="2736" y="529"/>
                    <a:pt x="2682" y="529"/>
                  </a:cubicBezTo>
                  <a:cubicBezTo>
                    <a:pt x="2644" y="529"/>
                    <a:pt x="2612" y="507"/>
                    <a:pt x="2612" y="458"/>
                  </a:cubicBezTo>
                  <a:cubicBezTo>
                    <a:pt x="2612" y="379"/>
                    <a:pt x="2704" y="364"/>
                    <a:pt x="2786" y="366"/>
                  </a:cubicBezTo>
                  <a:lnTo>
                    <a:pt x="2786" y="437"/>
                  </a:lnTo>
                  <a:close/>
                  <a:moveTo>
                    <a:pt x="3006" y="165"/>
                  </a:moveTo>
                  <a:lnTo>
                    <a:pt x="3006" y="329"/>
                  </a:lnTo>
                  <a:cubicBezTo>
                    <a:pt x="3006" y="420"/>
                    <a:pt x="3002" y="478"/>
                    <a:pt x="2964" y="506"/>
                  </a:cubicBezTo>
                  <a:cubicBezTo>
                    <a:pt x="2953" y="514"/>
                    <a:pt x="2937" y="520"/>
                    <a:pt x="2923" y="523"/>
                  </a:cubicBezTo>
                  <a:lnTo>
                    <a:pt x="2931" y="581"/>
                  </a:lnTo>
                  <a:cubicBezTo>
                    <a:pt x="2969" y="581"/>
                    <a:pt x="2991" y="572"/>
                    <a:pt x="3012" y="556"/>
                  </a:cubicBezTo>
                  <a:cubicBezTo>
                    <a:pt x="3065" y="521"/>
                    <a:pt x="3076" y="444"/>
                    <a:pt x="3076" y="329"/>
                  </a:cubicBezTo>
                  <a:lnTo>
                    <a:pt x="3076" y="224"/>
                  </a:lnTo>
                  <a:lnTo>
                    <a:pt x="3217" y="224"/>
                  </a:lnTo>
                  <a:lnTo>
                    <a:pt x="3217" y="575"/>
                  </a:lnTo>
                  <a:lnTo>
                    <a:pt x="3291" y="575"/>
                  </a:lnTo>
                  <a:lnTo>
                    <a:pt x="3291" y="165"/>
                  </a:lnTo>
                  <a:lnTo>
                    <a:pt x="3006" y="165"/>
                  </a:lnTo>
                  <a:close/>
                  <a:moveTo>
                    <a:pt x="3410" y="165"/>
                  </a:moveTo>
                  <a:lnTo>
                    <a:pt x="3410" y="573"/>
                  </a:lnTo>
                  <a:cubicBezTo>
                    <a:pt x="3441" y="577"/>
                    <a:pt x="3479" y="579"/>
                    <a:pt x="3520" y="579"/>
                  </a:cubicBezTo>
                  <a:cubicBezTo>
                    <a:pt x="3580" y="579"/>
                    <a:pt x="3654" y="570"/>
                    <a:pt x="3698" y="532"/>
                  </a:cubicBezTo>
                  <a:cubicBezTo>
                    <a:pt x="3725" y="510"/>
                    <a:pt x="3742" y="480"/>
                    <a:pt x="3742" y="438"/>
                  </a:cubicBezTo>
                  <a:cubicBezTo>
                    <a:pt x="3742" y="329"/>
                    <a:pt x="3644" y="299"/>
                    <a:pt x="3552" y="299"/>
                  </a:cubicBezTo>
                  <a:cubicBezTo>
                    <a:pt x="3530" y="299"/>
                    <a:pt x="3502" y="301"/>
                    <a:pt x="3484" y="303"/>
                  </a:cubicBezTo>
                  <a:lnTo>
                    <a:pt x="3484" y="165"/>
                  </a:lnTo>
                  <a:lnTo>
                    <a:pt x="3410" y="165"/>
                  </a:lnTo>
                  <a:close/>
                  <a:moveTo>
                    <a:pt x="3483" y="357"/>
                  </a:moveTo>
                  <a:cubicBezTo>
                    <a:pt x="3501" y="354"/>
                    <a:pt x="3517" y="352"/>
                    <a:pt x="3537" y="352"/>
                  </a:cubicBezTo>
                  <a:cubicBezTo>
                    <a:pt x="3593" y="352"/>
                    <a:pt x="3667" y="368"/>
                    <a:pt x="3667" y="440"/>
                  </a:cubicBezTo>
                  <a:cubicBezTo>
                    <a:pt x="3667" y="507"/>
                    <a:pt x="3594" y="526"/>
                    <a:pt x="3539" y="526"/>
                  </a:cubicBezTo>
                  <a:cubicBezTo>
                    <a:pt x="3515" y="526"/>
                    <a:pt x="3499" y="525"/>
                    <a:pt x="3483" y="523"/>
                  </a:cubicBezTo>
                  <a:lnTo>
                    <a:pt x="3483" y="357"/>
                  </a:lnTo>
                  <a:close/>
                  <a:moveTo>
                    <a:pt x="3831" y="165"/>
                  </a:moveTo>
                  <a:lnTo>
                    <a:pt x="3831" y="575"/>
                  </a:lnTo>
                  <a:lnTo>
                    <a:pt x="3906" y="575"/>
                  </a:lnTo>
                  <a:lnTo>
                    <a:pt x="3906" y="390"/>
                  </a:lnTo>
                  <a:lnTo>
                    <a:pt x="4100" y="390"/>
                  </a:lnTo>
                  <a:lnTo>
                    <a:pt x="4100" y="575"/>
                  </a:lnTo>
                  <a:lnTo>
                    <a:pt x="4174" y="575"/>
                  </a:lnTo>
                  <a:lnTo>
                    <a:pt x="4174" y="165"/>
                  </a:lnTo>
                  <a:lnTo>
                    <a:pt x="4100" y="165"/>
                  </a:lnTo>
                  <a:lnTo>
                    <a:pt x="4100" y="330"/>
                  </a:lnTo>
                  <a:lnTo>
                    <a:pt x="3906" y="330"/>
                  </a:lnTo>
                  <a:lnTo>
                    <a:pt x="3906" y="165"/>
                  </a:lnTo>
                  <a:lnTo>
                    <a:pt x="3831" y="165"/>
                  </a:lnTo>
                  <a:close/>
                  <a:moveTo>
                    <a:pt x="4584" y="324"/>
                  </a:moveTo>
                  <a:cubicBezTo>
                    <a:pt x="4584" y="242"/>
                    <a:pt x="4554" y="157"/>
                    <a:pt x="4428" y="157"/>
                  </a:cubicBezTo>
                  <a:cubicBezTo>
                    <a:pt x="4377" y="157"/>
                    <a:pt x="4327" y="171"/>
                    <a:pt x="4293" y="192"/>
                  </a:cubicBezTo>
                  <a:lnTo>
                    <a:pt x="4310" y="242"/>
                  </a:lnTo>
                  <a:cubicBezTo>
                    <a:pt x="4339" y="223"/>
                    <a:pt x="4378" y="212"/>
                    <a:pt x="4417" y="212"/>
                  </a:cubicBezTo>
                  <a:cubicBezTo>
                    <a:pt x="4501" y="211"/>
                    <a:pt x="4510" y="273"/>
                    <a:pt x="4510" y="306"/>
                  </a:cubicBezTo>
                  <a:lnTo>
                    <a:pt x="4510" y="314"/>
                  </a:lnTo>
                  <a:cubicBezTo>
                    <a:pt x="4352" y="313"/>
                    <a:pt x="4264" y="368"/>
                    <a:pt x="4264" y="467"/>
                  </a:cubicBezTo>
                  <a:cubicBezTo>
                    <a:pt x="4264" y="526"/>
                    <a:pt x="4306" y="584"/>
                    <a:pt x="4389" y="584"/>
                  </a:cubicBezTo>
                  <a:cubicBezTo>
                    <a:pt x="4448" y="584"/>
                    <a:pt x="4492" y="556"/>
                    <a:pt x="4515" y="523"/>
                  </a:cubicBezTo>
                  <a:lnTo>
                    <a:pt x="4517" y="523"/>
                  </a:lnTo>
                  <a:lnTo>
                    <a:pt x="4523" y="575"/>
                  </a:lnTo>
                  <a:lnTo>
                    <a:pt x="4590" y="575"/>
                  </a:lnTo>
                  <a:cubicBezTo>
                    <a:pt x="4586" y="547"/>
                    <a:pt x="4584" y="512"/>
                    <a:pt x="4584" y="477"/>
                  </a:cubicBezTo>
                  <a:lnTo>
                    <a:pt x="4584" y="324"/>
                  </a:lnTo>
                  <a:close/>
                  <a:moveTo>
                    <a:pt x="4512" y="437"/>
                  </a:moveTo>
                  <a:cubicBezTo>
                    <a:pt x="4512" y="444"/>
                    <a:pt x="4511" y="452"/>
                    <a:pt x="4509" y="461"/>
                  </a:cubicBezTo>
                  <a:cubicBezTo>
                    <a:pt x="4497" y="495"/>
                    <a:pt x="4462" y="529"/>
                    <a:pt x="4408" y="529"/>
                  </a:cubicBezTo>
                  <a:cubicBezTo>
                    <a:pt x="4371" y="529"/>
                    <a:pt x="4339" y="507"/>
                    <a:pt x="4339" y="458"/>
                  </a:cubicBezTo>
                  <a:cubicBezTo>
                    <a:pt x="4339" y="379"/>
                    <a:pt x="4431" y="364"/>
                    <a:pt x="4512" y="366"/>
                  </a:cubicBezTo>
                  <a:lnTo>
                    <a:pt x="4512" y="437"/>
                  </a:lnTo>
                  <a:close/>
                  <a:moveTo>
                    <a:pt x="5009" y="169"/>
                  </a:moveTo>
                  <a:cubicBezTo>
                    <a:pt x="4974" y="164"/>
                    <a:pt x="4926" y="160"/>
                    <a:pt x="4878" y="160"/>
                  </a:cubicBezTo>
                  <a:cubicBezTo>
                    <a:pt x="4824" y="160"/>
                    <a:pt x="4774" y="168"/>
                    <a:pt x="4740" y="188"/>
                  </a:cubicBezTo>
                  <a:cubicBezTo>
                    <a:pt x="4709" y="206"/>
                    <a:pt x="4686" y="235"/>
                    <a:pt x="4686" y="277"/>
                  </a:cubicBezTo>
                  <a:cubicBezTo>
                    <a:pt x="4686" y="340"/>
                    <a:pt x="4741" y="373"/>
                    <a:pt x="4794" y="379"/>
                  </a:cubicBezTo>
                  <a:lnTo>
                    <a:pt x="4794" y="381"/>
                  </a:lnTo>
                  <a:cubicBezTo>
                    <a:pt x="4775" y="385"/>
                    <a:pt x="4760" y="394"/>
                    <a:pt x="4747" y="405"/>
                  </a:cubicBezTo>
                  <a:cubicBezTo>
                    <a:pt x="4711" y="435"/>
                    <a:pt x="4701" y="489"/>
                    <a:pt x="4683" y="528"/>
                  </a:cubicBezTo>
                  <a:cubicBezTo>
                    <a:pt x="4675" y="546"/>
                    <a:pt x="4667" y="561"/>
                    <a:pt x="4658" y="575"/>
                  </a:cubicBezTo>
                  <a:lnTo>
                    <a:pt x="4737" y="575"/>
                  </a:lnTo>
                  <a:cubicBezTo>
                    <a:pt x="4743" y="565"/>
                    <a:pt x="4749" y="554"/>
                    <a:pt x="4754" y="541"/>
                  </a:cubicBezTo>
                  <a:cubicBezTo>
                    <a:pt x="4770" y="501"/>
                    <a:pt x="4781" y="451"/>
                    <a:pt x="4813" y="427"/>
                  </a:cubicBezTo>
                  <a:cubicBezTo>
                    <a:pt x="4828" y="412"/>
                    <a:pt x="4849" y="403"/>
                    <a:pt x="4880" y="403"/>
                  </a:cubicBezTo>
                  <a:lnTo>
                    <a:pt x="4935" y="403"/>
                  </a:lnTo>
                  <a:lnTo>
                    <a:pt x="4935" y="575"/>
                  </a:lnTo>
                  <a:lnTo>
                    <a:pt x="5009" y="575"/>
                  </a:lnTo>
                  <a:lnTo>
                    <a:pt x="5009" y="169"/>
                  </a:lnTo>
                  <a:close/>
                  <a:moveTo>
                    <a:pt x="4935" y="353"/>
                  </a:moveTo>
                  <a:cubicBezTo>
                    <a:pt x="4918" y="353"/>
                    <a:pt x="4903" y="353"/>
                    <a:pt x="4872" y="353"/>
                  </a:cubicBezTo>
                  <a:cubicBezTo>
                    <a:pt x="4828" y="353"/>
                    <a:pt x="4763" y="334"/>
                    <a:pt x="4763" y="281"/>
                  </a:cubicBezTo>
                  <a:cubicBezTo>
                    <a:pt x="4763" y="224"/>
                    <a:pt x="4824" y="210"/>
                    <a:pt x="4874" y="210"/>
                  </a:cubicBezTo>
                  <a:cubicBezTo>
                    <a:pt x="4900" y="210"/>
                    <a:pt x="4917" y="212"/>
                    <a:pt x="4935" y="214"/>
                  </a:cubicBezTo>
                  <a:lnTo>
                    <a:pt x="4935" y="353"/>
                  </a:lnTo>
                  <a:close/>
                  <a:moveTo>
                    <a:pt x="5307" y="165"/>
                  </a:moveTo>
                  <a:lnTo>
                    <a:pt x="5307" y="575"/>
                  </a:lnTo>
                  <a:lnTo>
                    <a:pt x="5382" y="575"/>
                  </a:lnTo>
                  <a:lnTo>
                    <a:pt x="5382" y="224"/>
                  </a:lnTo>
                  <a:lnTo>
                    <a:pt x="5572" y="224"/>
                  </a:lnTo>
                  <a:lnTo>
                    <a:pt x="5572" y="575"/>
                  </a:lnTo>
                  <a:lnTo>
                    <a:pt x="5647" y="575"/>
                  </a:lnTo>
                  <a:lnTo>
                    <a:pt x="5647" y="165"/>
                  </a:lnTo>
                  <a:lnTo>
                    <a:pt x="5307" y="165"/>
                  </a:lnTo>
                  <a:close/>
                  <a:moveTo>
                    <a:pt x="5768" y="743"/>
                  </a:moveTo>
                  <a:lnTo>
                    <a:pt x="5841" y="743"/>
                  </a:lnTo>
                  <a:lnTo>
                    <a:pt x="5841" y="520"/>
                  </a:lnTo>
                  <a:lnTo>
                    <a:pt x="5843" y="520"/>
                  </a:lnTo>
                  <a:cubicBezTo>
                    <a:pt x="5868" y="561"/>
                    <a:pt x="5915" y="584"/>
                    <a:pt x="5969" y="584"/>
                  </a:cubicBezTo>
                  <a:cubicBezTo>
                    <a:pt x="6066" y="584"/>
                    <a:pt x="6156" y="511"/>
                    <a:pt x="6156" y="364"/>
                  </a:cubicBezTo>
                  <a:cubicBezTo>
                    <a:pt x="6156" y="241"/>
                    <a:pt x="6082" y="157"/>
                    <a:pt x="5982" y="157"/>
                  </a:cubicBezTo>
                  <a:cubicBezTo>
                    <a:pt x="5915" y="157"/>
                    <a:pt x="5866" y="186"/>
                    <a:pt x="5836" y="235"/>
                  </a:cubicBezTo>
                  <a:lnTo>
                    <a:pt x="5835" y="235"/>
                  </a:lnTo>
                  <a:lnTo>
                    <a:pt x="5830" y="165"/>
                  </a:lnTo>
                  <a:lnTo>
                    <a:pt x="5764" y="165"/>
                  </a:lnTo>
                  <a:cubicBezTo>
                    <a:pt x="5766" y="204"/>
                    <a:pt x="5768" y="246"/>
                    <a:pt x="5768" y="299"/>
                  </a:cubicBezTo>
                  <a:lnTo>
                    <a:pt x="5768" y="743"/>
                  </a:lnTo>
                  <a:close/>
                  <a:moveTo>
                    <a:pt x="5841" y="337"/>
                  </a:moveTo>
                  <a:cubicBezTo>
                    <a:pt x="5841" y="328"/>
                    <a:pt x="5844" y="317"/>
                    <a:pt x="5846" y="307"/>
                  </a:cubicBezTo>
                  <a:cubicBezTo>
                    <a:pt x="5860" y="252"/>
                    <a:pt x="5908" y="216"/>
                    <a:pt x="5959" y="216"/>
                  </a:cubicBezTo>
                  <a:cubicBezTo>
                    <a:pt x="6038" y="216"/>
                    <a:pt x="6081" y="286"/>
                    <a:pt x="6081" y="368"/>
                  </a:cubicBezTo>
                  <a:cubicBezTo>
                    <a:pt x="6081" y="462"/>
                    <a:pt x="6035" y="526"/>
                    <a:pt x="5957" y="526"/>
                  </a:cubicBezTo>
                  <a:cubicBezTo>
                    <a:pt x="5903" y="526"/>
                    <a:pt x="5858" y="490"/>
                    <a:pt x="5845" y="439"/>
                  </a:cubicBezTo>
                  <a:cubicBezTo>
                    <a:pt x="5842" y="429"/>
                    <a:pt x="5841" y="419"/>
                    <a:pt x="5841" y="408"/>
                  </a:cubicBezTo>
                  <a:lnTo>
                    <a:pt x="5841" y="337"/>
                  </a:lnTo>
                  <a:close/>
                  <a:moveTo>
                    <a:pt x="6423" y="157"/>
                  </a:moveTo>
                  <a:cubicBezTo>
                    <a:pt x="6310" y="157"/>
                    <a:pt x="6220" y="237"/>
                    <a:pt x="6220" y="373"/>
                  </a:cubicBezTo>
                  <a:cubicBezTo>
                    <a:pt x="6220" y="503"/>
                    <a:pt x="6306" y="584"/>
                    <a:pt x="6416" y="584"/>
                  </a:cubicBezTo>
                  <a:cubicBezTo>
                    <a:pt x="6514" y="584"/>
                    <a:pt x="6620" y="518"/>
                    <a:pt x="6620" y="367"/>
                  </a:cubicBezTo>
                  <a:cubicBezTo>
                    <a:pt x="6620" y="242"/>
                    <a:pt x="6541" y="157"/>
                    <a:pt x="6423" y="157"/>
                  </a:cubicBezTo>
                  <a:close/>
                  <a:moveTo>
                    <a:pt x="6421" y="213"/>
                  </a:moveTo>
                  <a:cubicBezTo>
                    <a:pt x="6509" y="213"/>
                    <a:pt x="6544" y="300"/>
                    <a:pt x="6544" y="369"/>
                  </a:cubicBezTo>
                  <a:cubicBezTo>
                    <a:pt x="6544" y="462"/>
                    <a:pt x="6491" y="528"/>
                    <a:pt x="6420" y="528"/>
                  </a:cubicBezTo>
                  <a:cubicBezTo>
                    <a:pt x="6347" y="528"/>
                    <a:pt x="6296" y="461"/>
                    <a:pt x="6296" y="371"/>
                  </a:cubicBezTo>
                  <a:cubicBezTo>
                    <a:pt x="6296" y="294"/>
                    <a:pt x="6334" y="213"/>
                    <a:pt x="6421" y="213"/>
                  </a:cubicBezTo>
                  <a:close/>
                  <a:moveTo>
                    <a:pt x="6713" y="165"/>
                  </a:moveTo>
                  <a:lnTo>
                    <a:pt x="6713" y="575"/>
                  </a:lnTo>
                  <a:lnTo>
                    <a:pt x="6786" y="575"/>
                  </a:lnTo>
                  <a:lnTo>
                    <a:pt x="6786" y="224"/>
                  </a:lnTo>
                  <a:lnTo>
                    <a:pt x="6964" y="224"/>
                  </a:lnTo>
                  <a:lnTo>
                    <a:pt x="6964" y="165"/>
                  </a:lnTo>
                  <a:lnTo>
                    <a:pt x="6713" y="165"/>
                  </a:lnTo>
                  <a:close/>
                  <a:moveTo>
                    <a:pt x="7034" y="743"/>
                  </a:moveTo>
                  <a:lnTo>
                    <a:pt x="7108" y="743"/>
                  </a:lnTo>
                  <a:lnTo>
                    <a:pt x="7108" y="520"/>
                  </a:lnTo>
                  <a:lnTo>
                    <a:pt x="7110" y="520"/>
                  </a:lnTo>
                  <a:cubicBezTo>
                    <a:pt x="7134" y="561"/>
                    <a:pt x="7182" y="584"/>
                    <a:pt x="7236" y="584"/>
                  </a:cubicBezTo>
                  <a:cubicBezTo>
                    <a:pt x="7332" y="584"/>
                    <a:pt x="7423" y="511"/>
                    <a:pt x="7423" y="364"/>
                  </a:cubicBezTo>
                  <a:cubicBezTo>
                    <a:pt x="7423" y="241"/>
                    <a:pt x="7348" y="157"/>
                    <a:pt x="7249" y="157"/>
                  </a:cubicBezTo>
                  <a:cubicBezTo>
                    <a:pt x="7182" y="157"/>
                    <a:pt x="7133" y="186"/>
                    <a:pt x="7103" y="235"/>
                  </a:cubicBezTo>
                  <a:lnTo>
                    <a:pt x="7101" y="235"/>
                  </a:lnTo>
                  <a:lnTo>
                    <a:pt x="7097" y="165"/>
                  </a:lnTo>
                  <a:lnTo>
                    <a:pt x="7031" y="165"/>
                  </a:lnTo>
                  <a:cubicBezTo>
                    <a:pt x="7033" y="204"/>
                    <a:pt x="7034" y="246"/>
                    <a:pt x="7034" y="299"/>
                  </a:cubicBezTo>
                  <a:lnTo>
                    <a:pt x="7034" y="743"/>
                  </a:lnTo>
                  <a:close/>
                  <a:moveTo>
                    <a:pt x="7108" y="337"/>
                  </a:moveTo>
                  <a:cubicBezTo>
                    <a:pt x="7108" y="328"/>
                    <a:pt x="7111" y="317"/>
                    <a:pt x="7113" y="307"/>
                  </a:cubicBezTo>
                  <a:cubicBezTo>
                    <a:pt x="7127" y="252"/>
                    <a:pt x="7175" y="216"/>
                    <a:pt x="7226" y="216"/>
                  </a:cubicBezTo>
                  <a:cubicBezTo>
                    <a:pt x="7304" y="216"/>
                    <a:pt x="7348" y="286"/>
                    <a:pt x="7348" y="368"/>
                  </a:cubicBezTo>
                  <a:cubicBezTo>
                    <a:pt x="7348" y="462"/>
                    <a:pt x="7302" y="526"/>
                    <a:pt x="7223" y="526"/>
                  </a:cubicBezTo>
                  <a:cubicBezTo>
                    <a:pt x="7170" y="526"/>
                    <a:pt x="7125" y="490"/>
                    <a:pt x="7111" y="439"/>
                  </a:cubicBezTo>
                  <a:cubicBezTo>
                    <a:pt x="7109" y="429"/>
                    <a:pt x="7108" y="419"/>
                    <a:pt x="7108" y="408"/>
                  </a:cubicBezTo>
                  <a:lnTo>
                    <a:pt x="7108" y="337"/>
                  </a:lnTo>
                  <a:close/>
                  <a:moveTo>
                    <a:pt x="7804" y="324"/>
                  </a:moveTo>
                  <a:cubicBezTo>
                    <a:pt x="7804" y="242"/>
                    <a:pt x="7773" y="157"/>
                    <a:pt x="7648" y="157"/>
                  </a:cubicBezTo>
                  <a:cubicBezTo>
                    <a:pt x="7597" y="157"/>
                    <a:pt x="7547" y="171"/>
                    <a:pt x="7513" y="192"/>
                  </a:cubicBezTo>
                  <a:lnTo>
                    <a:pt x="7530" y="242"/>
                  </a:lnTo>
                  <a:cubicBezTo>
                    <a:pt x="7558" y="223"/>
                    <a:pt x="7598" y="212"/>
                    <a:pt x="7637" y="212"/>
                  </a:cubicBezTo>
                  <a:cubicBezTo>
                    <a:pt x="7721" y="211"/>
                    <a:pt x="7730" y="273"/>
                    <a:pt x="7730" y="306"/>
                  </a:cubicBezTo>
                  <a:lnTo>
                    <a:pt x="7730" y="314"/>
                  </a:lnTo>
                  <a:cubicBezTo>
                    <a:pt x="7572" y="313"/>
                    <a:pt x="7484" y="368"/>
                    <a:pt x="7484" y="467"/>
                  </a:cubicBezTo>
                  <a:cubicBezTo>
                    <a:pt x="7484" y="526"/>
                    <a:pt x="7526" y="584"/>
                    <a:pt x="7609" y="584"/>
                  </a:cubicBezTo>
                  <a:cubicBezTo>
                    <a:pt x="7668" y="584"/>
                    <a:pt x="7712" y="556"/>
                    <a:pt x="7735" y="523"/>
                  </a:cubicBezTo>
                  <a:lnTo>
                    <a:pt x="7737" y="523"/>
                  </a:lnTo>
                  <a:lnTo>
                    <a:pt x="7743" y="575"/>
                  </a:lnTo>
                  <a:lnTo>
                    <a:pt x="7810" y="575"/>
                  </a:lnTo>
                  <a:cubicBezTo>
                    <a:pt x="7806" y="547"/>
                    <a:pt x="7804" y="512"/>
                    <a:pt x="7804" y="477"/>
                  </a:cubicBezTo>
                  <a:lnTo>
                    <a:pt x="7804" y="324"/>
                  </a:lnTo>
                  <a:close/>
                  <a:moveTo>
                    <a:pt x="7732" y="437"/>
                  </a:moveTo>
                  <a:cubicBezTo>
                    <a:pt x="7732" y="444"/>
                    <a:pt x="7731" y="452"/>
                    <a:pt x="7729" y="461"/>
                  </a:cubicBezTo>
                  <a:cubicBezTo>
                    <a:pt x="7717" y="495"/>
                    <a:pt x="7682" y="529"/>
                    <a:pt x="7628" y="529"/>
                  </a:cubicBezTo>
                  <a:cubicBezTo>
                    <a:pt x="7591" y="529"/>
                    <a:pt x="7558" y="507"/>
                    <a:pt x="7558" y="458"/>
                  </a:cubicBezTo>
                  <a:cubicBezTo>
                    <a:pt x="7558" y="379"/>
                    <a:pt x="7651" y="364"/>
                    <a:pt x="7732" y="366"/>
                  </a:cubicBezTo>
                  <a:lnTo>
                    <a:pt x="7732" y="437"/>
                  </a:lnTo>
                  <a:close/>
                  <a:moveTo>
                    <a:pt x="7898" y="575"/>
                  </a:moveTo>
                  <a:lnTo>
                    <a:pt x="7967" y="575"/>
                  </a:lnTo>
                  <a:lnTo>
                    <a:pt x="7978" y="381"/>
                  </a:lnTo>
                  <a:cubicBezTo>
                    <a:pt x="7980" y="336"/>
                    <a:pt x="7982" y="282"/>
                    <a:pt x="7983" y="234"/>
                  </a:cubicBezTo>
                  <a:lnTo>
                    <a:pt x="7987" y="234"/>
                  </a:lnTo>
                  <a:cubicBezTo>
                    <a:pt x="7997" y="272"/>
                    <a:pt x="8015" y="331"/>
                    <a:pt x="8028" y="369"/>
                  </a:cubicBezTo>
                  <a:lnTo>
                    <a:pt x="8101" y="572"/>
                  </a:lnTo>
                  <a:lnTo>
                    <a:pt x="8154" y="572"/>
                  </a:lnTo>
                  <a:lnTo>
                    <a:pt x="8233" y="366"/>
                  </a:lnTo>
                  <a:cubicBezTo>
                    <a:pt x="8256" y="302"/>
                    <a:pt x="8268" y="270"/>
                    <a:pt x="8279" y="233"/>
                  </a:cubicBezTo>
                  <a:lnTo>
                    <a:pt x="8281" y="233"/>
                  </a:lnTo>
                  <a:cubicBezTo>
                    <a:pt x="8283" y="283"/>
                    <a:pt x="8287" y="335"/>
                    <a:pt x="8288" y="379"/>
                  </a:cubicBezTo>
                  <a:lnTo>
                    <a:pt x="8298" y="575"/>
                  </a:lnTo>
                  <a:lnTo>
                    <a:pt x="8369" y="575"/>
                  </a:lnTo>
                  <a:lnTo>
                    <a:pt x="8340" y="165"/>
                  </a:lnTo>
                  <a:lnTo>
                    <a:pt x="8248" y="165"/>
                  </a:lnTo>
                  <a:lnTo>
                    <a:pt x="8182" y="344"/>
                  </a:lnTo>
                  <a:cubicBezTo>
                    <a:pt x="8165" y="389"/>
                    <a:pt x="8143" y="453"/>
                    <a:pt x="8133" y="484"/>
                  </a:cubicBezTo>
                  <a:lnTo>
                    <a:pt x="8132" y="484"/>
                  </a:lnTo>
                  <a:cubicBezTo>
                    <a:pt x="8122" y="452"/>
                    <a:pt x="8105" y="402"/>
                    <a:pt x="8094" y="372"/>
                  </a:cubicBezTo>
                  <a:lnTo>
                    <a:pt x="8021" y="165"/>
                  </a:lnTo>
                  <a:lnTo>
                    <a:pt x="7929" y="165"/>
                  </a:lnTo>
                  <a:lnTo>
                    <a:pt x="7898" y="575"/>
                  </a:lnTo>
                  <a:close/>
                  <a:moveTo>
                    <a:pt x="8439" y="575"/>
                  </a:moveTo>
                  <a:lnTo>
                    <a:pt x="8508" y="575"/>
                  </a:lnTo>
                  <a:lnTo>
                    <a:pt x="8519" y="381"/>
                  </a:lnTo>
                  <a:cubicBezTo>
                    <a:pt x="8521" y="336"/>
                    <a:pt x="8523" y="282"/>
                    <a:pt x="8524" y="234"/>
                  </a:cubicBezTo>
                  <a:lnTo>
                    <a:pt x="8528" y="234"/>
                  </a:lnTo>
                  <a:cubicBezTo>
                    <a:pt x="8538" y="272"/>
                    <a:pt x="8556" y="331"/>
                    <a:pt x="8569" y="369"/>
                  </a:cubicBezTo>
                  <a:lnTo>
                    <a:pt x="8642" y="572"/>
                  </a:lnTo>
                  <a:lnTo>
                    <a:pt x="8695" y="572"/>
                  </a:lnTo>
                  <a:lnTo>
                    <a:pt x="8774" y="366"/>
                  </a:lnTo>
                  <a:cubicBezTo>
                    <a:pt x="8797" y="302"/>
                    <a:pt x="8809" y="270"/>
                    <a:pt x="8820" y="233"/>
                  </a:cubicBezTo>
                  <a:lnTo>
                    <a:pt x="8822" y="233"/>
                  </a:lnTo>
                  <a:cubicBezTo>
                    <a:pt x="8824" y="283"/>
                    <a:pt x="8828" y="335"/>
                    <a:pt x="8829" y="379"/>
                  </a:cubicBezTo>
                  <a:lnTo>
                    <a:pt x="8839" y="575"/>
                  </a:lnTo>
                  <a:lnTo>
                    <a:pt x="8910" y="575"/>
                  </a:lnTo>
                  <a:lnTo>
                    <a:pt x="8881" y="165"/>
                  </a:lnTo>
                  <a:lnTo>
                    <a:pt x="8789" y="165"/>
                  </a:lnTo>
                  <a:lnTo>
                    <a:pt x="8723" y="344"/>
                  </a:lnTo>
                  <a:cubicBezTo>
                    <a:pt x="8706" y="389"/>
                    <a:pt x="8684" y="453"/>
                    <a:pt x="8674" y="484"/>
                  </a:cubicBezTo>
                  <a:lnTo>
                    <a:pt x="8673" y="484"/>
                  </a:lnTo>
                  <a:cubicBezTo>
                    <a:pt x="8663" y="452"/>
                    <a:pt x="8646" y="402"/>
                    <a:pt x="8635" y="372"/>
                  </a:cubicBezTo>
                  <a:lnTo>
                    <a:pt x="8562" y="165"/>
                  </a:lnTo>
                  <a:lnTo>
                    <a:pt x="8470" y="165"/>
                  </a:lnTo>
                  <a:lnTo>
                    <a:pt x="8439" y="575"/>
                  </a:lnTo>
                  <a:close/>
                  <a:moveTo>
                    <a:pt x="9294" y="324"/>
                  </a:moveTo>
                  <a:cubicBezTo>
                    <a:pt x="9294" y="242"/>
                    <a:pt x="9264" y="157"/>
                    <a:pt x="9138" y="157"/>
                  </a:cubicBezTo>
                  <a:cubicBezTo>
                    <a:pt x="9087" y="157"/>
                    <a:pt x="9037" y="171"/>
                    <a:pt x="9003" y="192"/>
                  </a:cubicBezTo>
                  <a:lnTo>
                    <a:pt x="9020" y="242"/>
                  </a:lnTo>
                  <a:cubicBezTo>
                    <a:pt x="9049" y="223"/>
                    <a:pt x="9088" y="212"/>
                    <a:pt x="9127" y="212"/>
                  </a:cubicBezTo>
                  <a:cubicBezTo>
                    <a:pt x="9211" y="211"/>
                    <a:pt x="9220" y="273"/>
                    <a:pt x="9220" y="306"/>
                  </a:cubicBezTo>
                  <a:lnTo>
                    <a:pt x="9220" y="314"/>
                  </a:lnTo>
                  <a:cubicBezTo>
                    <a:pt x="9062" y="313"/>
                    <a:pt x="8974" y="368"/>
                    <a:pt x="8974" y="467"/>
                  </a:cubicBezTo>
                  <a:cubicBezTo>
                    <a:pt x="8974" y="526"/>
                    <a:pt x="9016" y="584"/>
                    <a:pt x="9099" y="584"/>
                  </a:cubicBezTo>
                  <a:cubicBezTo>
                    <a:pt x="9158" y="584"/>
                    <a:pt x="9202" y="556"/>
                    <a:pt x="9225" y="523"/>
                  </a:cubicBezTo>
                  <a:lnTo>
                    <a:pt x="9227" y="523"/>
                  </a:lnTo>
                  <a:lnTo>
                    <a:pt x="9233" y="575"/>
                  </a:lnTo>
                  <a:lnTo>
                    <a:pt x="9300" y="575"/>
                  </a:lnTo>
                  <a:cubicBezTo>
                    <a:pt x="9296" y="547"/>
                    <a:pt x="9294" y="512"/>
                    <a:pt x="9294" y="477"/>
                  </a:cubicBezTo>
                  <a:lnTo>
                    <a:pt x="9294" y="324"/>
                  </a:lnTo>
                  <a:close/>
                  <a:moveTo>
                    <a:pt x="9222" y="437"/>
                  </a:moveTo>
                  <a:cubicBezTo>
                    <a:pt x="9222" y="444"/>
                    <a:pt x="9221" y="452"/>
                    <a:pt x="9219" y="461"/>
                  </a:cubicBezTo>
                  <a:cubicBezTo>
                    <a:pt x="9207" y="495"/>
                    <a:pt x="9172" y="529"/>
                    <a:pt x="9118" y="529"/>
                  </a:cubicBezTo>
                  <a:cubicBezTo>
                    <a:pt x="9081" y="529"/>
                    <a:pt x="9049" y="507"/>
                    <a:pt x="9049" y="458"/>
                  </a:cubicBezTo>
                  <a:cubicBezTo>
                    <a:pt x="9049" y="379"/>
                    <a:pt x="9141" y="364"/>
                    <a:pt x="9222" y="366"/>
                  </a:cubicBezTo>
                  <a:lnTo>
                    <a:pt x="9222" y="437"/>
                  </a:lnTo>
                  <a:close/>
                  <a:moveTo>
                    <a:pt x="0" y="1183"/>
                  </a:moveTo>
                  <a:lnTo>
                    <a:pt x="0" y="1593"/>
                  </a:lnTo>
                  <a:lnTo>
                    <a:pt x="75" y="1593"/>
                  </a:lnTo>
                  <a:lnTo>
                    <a:pt x="75" y="1241"/>
                  </a:lnTo>
                  <a:lnTo>
                    <a:pt x="265" y="1241"/>
                  </a:lnTo>
                  <a:lnTo>
                    <a:pt x="265" y="1593"/>
                  </a:lnTo>
                  <a:lnTo>
                    <a:pt x="340" y="1593"/>
                  </a:lnTo>
                  <a:lnTo>
                    <a:pt x="340" y="1183"/>
                  </a:lnTo>
                  <a:lnTo>
                    <a:pt x="0" y="1183"/>
                  </a:lnTo>
                  <a:close/>
                  <a:moveTo>
                    <a:pt x="634" y="1174"/>
                  </a:moveTo>
                  <a:cubicBezTo>
                    <a:pt x="522" y="1174"/>
                    <a:pt x="431" y="1255"/>
                    <a:pt x="431" y="1391"/>
                  </a:cubicBezTo>
                  <a:cubicBezTo>
                    <a:pt x="431" y="1521"/>
                    <a:pt x="518" y="1602"/>
                    <a:pt x="628" y="1602"/>
                  </a:cubicBezTo>
                  <a:cubicBezTo>
                    <a:pt x="726" y="1602"/>
                    <a:pt x="832" y="1536"/>
                    <a:pt x="832" y="1384"/>
                  </a:cubicBezTo>
                  <a:cubicBezTo>
                    <a:pt x="832" y="1260"/>
                    <a:pt x="752" y="1174"/>
                    <a:pt x="634" y="1174"/>
                  </a:cubicBezTo>
                  <a:close/>
                  <a:moveTo>
                    <a:pt x="633" y="1230"/>
                  </a:moveTo>
                  <a:cubicBezTo>
                    <a:pt x="721" y="1230"/>
                    <a:pt x="755" y="1318"/>
                    <a:pt x="755" y="1387"/>
                  </a:cubicBezTo>
                  <a:cubicBezTo>
                    <a:pt x="755" y="1479"/>
                    <a:pt x="702" y="1546"/>
                    <a:pt x="631" y="1546"/>
                  </a:cubicBezTo>
                  <a:cubicBezTo>
                    <a:pt x="558" y="1546"/>
                    <a:pt x="507" y="1478"/>
                    <a:pt x="507" y="1389"/>
                  </a:cubicBezTo>
                  <a:cubicBezTo>
                    <a:pt x="507" y="1312"/>
                    <a:pt x="545" y="1230"/>
                    <a:pt x="633" y="1230"/>
                  </a:cubicBezTo>
                  <a:close/>
                  <a:moveTo>
                    <a:pt x="923" y="1593"/>
                  </a:moveTo>
                  <a:cubicBezTo>
                    <a:pt x="945" y="1594"/>
                    <a:pt x="993" y="1598"/>
                    <a:pt x="1039" y="1598"/>
                  </a:cubicBezTo>
                  <a:cubicBezTo>
                    <a:pt x="1119" y="1598"/>
                    <a:pt x="1255" y="1584"/>
                    <a:pt x="1255" y="1477"/>
                  </a:cubicBezTo>
                  <a:cubicBezTo>
                    <a:pt x="1255" y="1417"/>
                    <a:pt x="1211" y="1384"/>
                    <a:pt x="1151" y="1376"/>
                  </a:cubicBezTo>
                  <a:lnTo>
                    <a:pt x="1151" y="1374"/>
                  </a:lnTo>
                  <a:cubicBezTo>
                    <a:pt x="1197" y="1364"/>
                    <a:pt x="1236" y="1332"/>
                    <a:pt x="1236" y="1281"/>
                  </a:cubicBezTo>
                  <a:cubicBezTo>
                    <a:pt x="1236" y="1191"/>
                    <a:pt x="1123" y="1179"/>
                    <a:pt x="1053" y="1179"/>
                  </a:cubicBezTo>
                  <a:cubicBezTo>
                    <a:pt x="1006" y="1179"/>
                    <a:pt x="953" y="1183"/>
                    <a:pt x="923" y="1188"/>
                  </a:cubicBezTo>
                  <a:lnTo>
                    <a:pt x="923" y="1593"/>
                  </a:lnTo>
                  <a:close/>
                  <a:moveTo>
                    <a:pt x="995" y="1234"/>
                  </a:moveTo>
                  <a:cubicBezTo>
                    <a:pt x="1012" y="1232"/>
                    <a:pt x="1027" y="1230"/>
                    <a:pt x="1053" y="1230"/>
                  </a:cubicBezTo>
                  <a:cubicBezTo>
                    <a:pt x="1127" y="1230"/>
                    <a:pt x="1163" y="1250"/>
                    <a:pt x="1163" y="1290"/>
                  </a:cubicBezTo>
                  <a:cubicBezTo>
                    <a:pt x="1163" y="1340"/>
                    <a:pt x="1106" y="1356"/>
                    <a:pt x="1051" y="1356"/>
                  </a:cubicBezTo>
                  <a:lnTo>
                    <a:pt x="995" y="1356"/>
                  </a:lnTo>
                  <a:lnTo>
                    <a:pt x="995" y="1234"/>
                  </a:lnTo>
                  <a:close/>
                  <a:moveTo>
                    <a:pt x="994" y="1404"/>
                  </a:moveTo>
                  <a:lnTo>
                    <a:pt x="1048" y="1404"/>
                  </a:lnTo>
                  <a:cubicBezTo>
                    <a:pt x="1119" y="1404"/>
                    <a:pt x="1179" y="1417"/>
                    <a:pt x="1179" y="1476"/>
                  </a:cubicBezTo>
                  <a:cubicBezTo>
                    <a:pt x="1179" y="1536"/>
                    <a:pt x="1104" y="1547"/>
                    <a:pt x="1053" y="1547"/>
                  </a:cubicBezTo>
                  <a:cubicBezTo>
                    <a:pt x="1031" y="1547"/>
                    <a:pt x="1015" y="1546"/>
                    <a:pt x="994" y="1544"/>
                  </a:cubicBezTo>
                  <a:lnTo>
                    <a:pt x="994" y="1404"/>
                  </a:lnTo>
                  <a:close/>
                  <a:moveTo>
                    <a:pt x="1346" y="1183"/>
                  </a:moveTo>
                  <a:lnTo>
                    <a:pt x="1346" y="1591"/>
                  </a:lnTo>
                  <a:cubicBezTo>
                    <a:pt x="1378" y="1594"/>
                    <a:pt x="1416" y="1597"/>
                    <a:pt x="1456" y="1597"/>
                  </a:cubicBezTo>
                  <a:cubicBezTo>
                    <a:pt x="1511" y="1597"/>
                    <a:pt x="1577" y="1588"/>
                    <a:pt x="1622" y="1550"/>
                  </a:cubicBezTo>
                  <a:cubicBezTo>
                    <a:pt x="1648" y="1528"/>
                    <a:pt x="1665" y="1498"/>
                    <a:pt x="1665" y="1455"/>
                  </a:cubicBezTo>
                  <a:cubicBezTo>
                    <a:pt x="1665" y="1353"/>
                    <a:pt x="1575" y="1317"/>
                    <a:pt x="1487" y="1317"/>
                  </a:cubicBezTo>
                  <a:cubicBezTo>
                    <a:pt x="1460" y="1317"/>
                    <a:pt x="1436" y="1319"/>
                    <a:pt x="1421" y="1322"/>
                  </a:cubicBezTo>
                  <a:lnTo>
                    <a:pt x="1421" y="1183"/>
                  </a:lnTo>
                  <a:lnTo>
                    <a:pt x="1346" y="1183"/>
                  </a:lnTo>
                  <a:close/>
                  <a:moveTo>
                    <a:pt x="1420" y="1375"/>
                  </a:moveTo>
                  <a:cubicBezTo>
                    <a:pt x="1435" y="1372"/>
                    <a:pt x="1454" y="1370"/>
                    <a:pt x="1475" y="1370"/>
                  </a:cubicBezTo>
                  <a:cubicBezTo>
                    <a:pt x="1531" y="1370"/>
                    <a:pt x="1590" y="1390"/>
                    <a:pt x="1590" y="1456"/>
                  </a:cubicBezTo>
                  <a:cubicBezTo>
                    <a:pt x="1590" y="1521"/>
                    <a:pt x="1529" y="1544"/>
                    <a:pt x="1472" y="1544"/>
                  </a:cubicBezTo>
                  <a:cubicBezTo>
                    <a:pt x="1451" y="1544"/>
                    <a:pt x="1435" y="1543"/>
                    <a:pt x="1420" y="1540"/>
                  </a:cubicBezTo>
                  <a:lnTo>
                    <a:pt x="1420" y="1375"/>
                  </a:lnTo>
                  <a:close/>
                  <a:moveTo>
                    <a:pt x="1716" y="1183"/>
                  </a:moveTo>
                  <a:lnTo>
                    <a:pt x="1716" y="1593"/>
                  </a:lnTo>
                  <a:lnTo>
                    <a:pt x="1790" y="1593"/>
                  </a:lnTo>
                  <a:lnTo>
                    <a:pt x="1790" y="1183"/>
                  </a:lnTo>
                  <a:lnTo>
                    <a:pt x="1716" y="1183"/>
                  </a:lnTo>
                  <a:close/>
                  <a:moveTo>
                    <a:pt x="1909" y="1183"/>
                  </a:moveTo>
                  <a:lnTo>
                    <a:pt x="1909" y="1593"/>
                  </a:lnTo>
                  <a:lnTo>
                    <a:pt x="2415" y="1593"/>
                  </a:lnTo>
                  <a:lnTo>
                    <a:pt x="2415" y="1183"/>
                  </a:lnTo>
                  <a:lnTo>
                    <a:pt x="2341" y="1183"/>
                  </a:lnTo>
                  <a:lnTo>
                    <a:pt x="2341" y="1534"/>
                  </a:lnTo>
                  <a:lnTo>
                    <a:pt x="2199" y="1534"/>
                  </a:lnTo>
                  <a:lnTo>
                    <a:pt x="2199" y="1183"/>
                  </a:lnTo>
                  <a:lnTo>
                    <a:pt x="2125" y="1183"/>
                  </a:lnTo>
                  <a:lnTo>
                    <a:pt x="2125" y="1534"/>
                  </a:lnTo>
                  <a:lnTo>
                    <a:pt x="1983" y="1534"/>
                  </a:lnTo>
                  <a:lnTo>
                    <a:pt x="1983" y="1183"/>
                  </a:lnTo>
                  <a:lnTo>
                    <a:pt x="1909" y="1183"/>
                  </a:lnTo>
                  <a:close/>
                  <a:moveTo>
                    <a:pt x="2866" y="1401"/>
                  </a:moveTo>
                  <a:cubicBezTo>
                    <a:pt x="2868" y="1393"/>
                    <a:pt x="2869" y="1382"/>
                    <a:pt x="2869" y="1367"/>
                  </a:cubicBezTo>
                  <a:cubicBezTo>
                    <a:pt x="2869" y="1291"/>
                    <a:pt x="2834" y="1174"/>
                    <a:pt x="2699" y="1174"/>
                  </a:cubicBezTo>
                  <a:cubicBezTo>
                    <a:pt x="2580" y="1174"/>
                    <a:pt x="2507" y="1271"/>
                    <a:pt x="2507" y="1395"/>
                  </a:cubicBezTo>
                  <a:cubicBezTo>
                    <a:pt x="2507" y="1518"/>
                    <a:pt x="2583" y="1602"/>
                    <a:pt x="2709" y="1602"/>
                  </a:cubicBezTo>
                  <a:cubicBezTo>
                    <a:pt x="2774" y="1602"/>
                    <a:pt x="2820" y="1588"/>
                    <a:pt x="2846" y="1576"/>
                  </a:cubicBezTo>
                  <a:lnTo>
                    <a:pt x="2832" y="1522"/>
                  </a:lnTo>
                  <a:cubicBezTo>
                    <a:pt x="2805" y="1534"/>
                    <a:pt x="2772" y="1544"/>
                    <a:pt x="2719" y="1544"/>
                  </a:cubicBezTo>
                  <a:cubicBezTo>
                    <a:pt x="2644" y="1544"/>
                    <a:pt x="2580" y="1502"/>
                    <a:pt x="2578" y="1401"/>
                  </a:cubicBezTo>
                  <a:lnTo>
                    <a:pt x="2866" y="1401"/>
                  </a:lnTo>
                  <a:close/>
                  <a:moveTo>
                    <a:pt x="2579" y="1348"/>
                  </a:moveTo>
                  <a:cubicBezTo>
                    <a:pt x="2585" y="1296"/>
                    <a:pt x="2617" y="1228"/>
                    <a:pt x="2693" y="1228"/>
                  </a:cubicBezTo>
                  <a:cubicBezTo>
                    <a:pt x="2777" y="1228"/>
                    <a:pt x="2798" y="1301"/>
                    <a:pt x="2797" y="1348"/>
                  </a:cubicBezTo>
                  <a:lnTo>
                    <a:pt x="2579" y="1348"/>
                  </a:lnTo>
                  <a:close/>
                  <a:moveTo>
                    <a:pt x="2958" y="1183"/>
                  </a:moveTo>
                  <a:lnTo>
                    <a:pt x="2958" y="1593"/>
                  </a:lnTo>
                  <a:lnTo>
                    <a:pt x="3033" y="1593"/>
                  </a:lnTo>
                  <a:lnTo>
                    <a:pt x="3033" y="1407"/>
                  </a:lnTo>
                  <a:lnTo>
                    <a:pt x="3227" y="1407"/>
                  </a:lnTo>
                  <a:lnTo>
                    <a:pt x="3227" y="1593"/>
                  </a:lnTo>
                  <a:lnTo>
                    <a:pt x="3301" y="1593"/>
                  </a:lnTo>
                  <a:lnTo>
                    <a:pt x="3301" y="1183"/>
                  </a:lnTo>
                  <a:lnTo>
                    <a:pt x="3227" y="1183"/>
                  </a:lnTo>
                  <a:lnTo>
                    <a:pt x="3227" y="1348"/>
                  </a:lnTo>
                  <a:lnTo>
                    <a:pt x="3033" y="1348"/>
                  </a:lnTo>
                  <a:lnTo>
                    <a:pt x="3033" y="1183"/>
                  </a:lnTo>
                  <a:lnTo>
                    <a:pt x="2958" y="1183"/>
                  </a:lnTo>
                  <a:close/>
                  <a:moveTo>
                    <a:pt x="3421" y="1183"/>
                  </a:moveTo>
                  <a:lnTo>
                    <a:pt x="3421" y="1593"/>
                  </a:lnTo>
                  <a:lnTo>
                    <a:pt x="3507" y="1593"/>
                  </a:lnTo>
                  <a:cubicBezTo>
                    <a:pt x="3550" y="1521"/>
                    <a:pt x="3596" y="1442"/>
                    <a:pt x="3635" y="1378"/>
                  </a:cubicBezTo>
                  <a:cubicBezTo>
                    <a:pt x="3660" y="1337"/>
                    <a:pt x="3676" y="1304"/>
                    <a:pt x="3704" y="1251"/>
                  </a:cubicBezTo>
                  <a:lnTo>
                    <a:pt x="3705" y="1251"/>
                  </a:lnTo>
                  <a:cubicBezTo>
                    <a:pt x="3702" y="1318"/>
                    <a:pt x="3700" y="1352"/>
                    <a:pt x="3700" y="1419"/>
                  </a:cubicBezTo>
                  <a:lnTo>
                    <a:pt x="3700" y="1593"/>
                  </a:lnTo>
                  <a:lnTo>
                    <a:pt x="3771" y="1593"/>
                  </a:lnTo>
                  <a:lnTo>
                    <a:pt x="3771" y="1183"/>
                  </a:lnTo>
                  <a:lnTo>
                    <a:pt x="3684" y="1183"/>
                  </a:lnTo>
                  <a:lnTo>
                    <a:pt x="3556" y="1395"/>
                  </a:lnTo>
                  <a:cubicBezTo>
                    <a:pt x="3528" y="1442"/>
                    <a:pt x="3515" y="1471"/>
                    <a:pt x="3489" y="1521"/>
                  </a:cubicBezTo>
                  <a:lnTo>
                    <a:pt x="3487" y="1520"/>
                  </a:lnTo>
                  <a:cubicBezTo>
                    <a:pt x="3490" y="1461"/>
                    <a:pt x="3492" y="1420"/>
                    <a:pt x="3492" y="1356"/>
                  </a:cubicBezTo>
                  <a:lnTo>
                    <a:pt x="3492" y="1183"/>
                  </a:lnTo>
                  <a:lnTo>
                    <a:pt x="3421" y="1183"/>
                  </a:lnTo>
                  <a:close/>
                  <a:moveTo>
                    <a:pt x="4195" y="1186"/>
                  </a:moveTo>
                  <a:cubicBezTo>
                    <a:pt x="4159" y="1181"/>
                    <a:pt x="4112" y="1178"/>
                    <a:pt x="4063" y="1178"/>
                  </a:cubicBezTo>
                  <a:cubicBezTo>
                    <a:pt x="4009" y="1178"/>
                    <a:pt x="3959" y="1185"/>
                    <a:pt x="3925" y="1206"/>
                  </a:cubicBezTo>
                  <a:cubicBezTo>
                    <a:pt x="3894" y="1224"/>
                    <a:pt x="3871" y="1252"/>
                    <a:pt x="3871" y="1295"/>
                  </a:cubicBezTo>
                  <a:cubicBezTo>
                    <a:pt x="3871" y="1358"/>
                    <a:pt x="3926" y="1391"/>
                    <a:pt x="3980" y="1397"/>
                  </a:cubicBezTo>
                  <a:lnTo>
                    <a:pt x="3980" y="1399"/>
                  </a:lnTo>
                  <a:cubicBezTo>
                    <a:pt x="3961" y="1403"/>
                    <a:pt x="3946" y="1412"/>
                    <a:pt x="3933" y="1423"/>
                  </a:cubicBezTo>
                  <a:cubicBezTo>
                    <a:pt x="3897" y="1453"/>
                    <a:pt x="3886" y="1506"/>
                    <a:pt x="3869" y="1546"/>
                  </a:cubicBezTo>
                  <a:cubicBezTo>
                    <a:pt x="3861" y="1564"/>
                    <a:pt x="3853" y="1579"/>
                    <a:pt x="3843" y="1593"/>
                  </a:cubicBezTo>
                  <a:lnTo>
                    <a:pt x="3923" y="1593"/>
                  </a:lnTo>
                  <a:cubicBezTo>
                    <a:pt x="3929" y="1583"/>
                    <a:pt x="3935" y="1572"/>
                    <a:pt x="3940" y="1559"/>
                  </a:cubicBezTo>
                  <a:cubicBezTo>
                    <a:pt x="3956" y="1519"/>
                    <a:pt x="3967" y="1469"/>
                    <a:pt x="3998" y="1445"/>
                  </a:cubicBezTo>
                  <a:cubicBezTo>
                    <a:pt x="4013" y="1429"/>
                    <a:pt x="4035" y="1421"/>
                    <a:pt x="4066" y="1421"/>
                  </a:cubicBezTo>
                  <a:lnTo>
                    <a:pt x="4121" y="1421"/>
                  </a:lnTo>
                  <a:lnTo>
                    <a:pt x="4121" y="1593"/>
                  </a:lnTo>
                  <a:lnTo>
                    <a:pt x="4195" y="1593"/>
                  </a:lnTo>
                  <a:lnTo>
                    <a:pt x="4195" y="1186"/>
                  </a:lnTo>
                  <a:close/>
                  <a:moveTo>
                    <a:pt x="4121" y="1371"/>
                  </a:moveTo>
                  <a:cubicBezTo>
                    <a:pt x="4104" y="1371"/>
                    <a:pt x="4089" y="1371"/>
                    <a:pt x="4057" y="1371"/>
                  </a:cubicBezTo>
                  <a:cubicBezTo>
                    <a:pt x="4013" y="1371"/>
                    <a:pt x="3948" y="1351"/>
                    <a:pt x="3948" y="1299"/>
                  </a:cubicBezTo>
                  <a:cubicBezTo>
                    <a:pt x="3948" y="1242"/>
                    <a:pt x="4009" y="1228"/>
                    <a:pt x="4059" y="1228"/>
                  </a:cubicBezTo>
                  <a:cubicBezTo>
                    <a:pt x="4085" y="1228"/>
                    <a:pt x="4102" y="1229"/>
                    <a:pt x="4121" y="1232"/>
                  </a:cubicBezTo>
                  <a:lnTo>
                    <a:pt x="4121" y="1371"/>
                  </a:lnTo>
                  <a:close/>
                  <a:moveTo>
                    <a:pt x="4495" y="1183"/>
                  </a:moveTo>
                  <a:lnTo>
                    <a:pt x="4495" y="1593"/>
                  </a:lnTo>
                  <a:lnTo>
                    <a:pt x="4569" y="1593"/>
                  </a:lnTo>
                  <a:lnTo>
                    <a:pt x="4569" y="1412"/>
                  </a:lnTo>
                  <a:lnTo>
                    <a:pt x="4583" y="1412"/>
                  </a:lnTo>
                  <a:cubicBezTo>
                    <a:pt x="4652" y="1412"/>
                    <a:pt x="4690" y="1443"/>
                    <a:pt x="4718" y="1509"/>
                  </a:cubicBezTo>
                  <a:cubicBezTo>
                    <a:pt x="4731" y="1543"/>
                    <a:pt x="4745" y="1575"/>
                    <a:pt x="4756" y="1593"/>
                  </a:cubicBezTo>
                  <a:lnTo>
                    <a:pt x="4834" y="1593"/>
                  </a:lnTo>
                  <a:cubicBezTo>
                    <a:pt x="4815" y="1560"/>
                    <a:pt x="4802" y="1520"/>
                    <a:pt x="4791" y="1493"/>
                  </a:cubicBezTo>
                  <a:cubicBezTo>
                    <a:pt x="4758" y="1419"/>
                    <a:pt x="4719" y="1375"/>
                    <a:pt x="4653" y="1367"/>
                  </a:cubicBezTo>
                  <a:lnTo>
                    <a:pt x="4830" y="1183"/>
                  </a:lnTo>
                  <a:lnTo>
                    <a:pt x="4740" y="1183"/>
                  </a:lnTo>
                  <a:lnTo>
                    <a:pt x="4587" y="1361"/>
                  </a:lnTo>
                  <a:lnTo>
                    <a:pt x="4569" y="1361"/>
                  </a:lnTo>
                  <a:lnTo>
                    <a:pt x="4569" y="1183"/>
                  </a:lnTo>
                  <a:lnTo>
                    <a:pt x="4495" y="1183"/>
                  </a:lnTo>
                  <a:close/>
                  <a:moveTo>
                    <a:pt x="5197" y="1341"/>
                  </a:moveTo>
                  <a:cubicBezTo>
                    <a:pt x="5197" y="1260"/>
                    <a:pt x="5167" y="1174"/>
                    <a:pt x="5041" y="1174"/>
                  </a:cubicBezTo>
                  <a:cubicBezTo>
                    <a:pt x="4990" y="1174"/>
                    <a:pt x="4940" y="1189"/>
                    <a:pt x="4906" y="1210"/>
                  </a:cubicBezTo>
                  <a:lnTo>
                    <a:pt x="4923" y="1260"/>
                  </a:lnTo>
                  <a:cubicBezTo>
                    <a:pt x="4952" y="1240"/>
                    <a:pt x="4991" y="1229"/>
                    <a:pt x="5030" y="1229"/>
                  </a:cubicBezTo>
                  <a:cubicBezTo>
                    <a:pt x="5114" y="1229"/>
                    <a:pt x="5123" y="1290"/>
                    <a:pt x="5123" y="1323"/>
                  </a:cubicBezTo>
                  <a:lnTo>
                    <a:pt x="5123" y="1332"/>
                  </a:lnTo>
                  <a:cubicBezTo>
                    <a:pt x="4965" y="1331"/>
                    <a:pt x="4877" y="1385"/>
                    <a:pt x="4877" y="1484"/>
                  </a:cubicBezTo>
                  <a:cubicBezTo>
                    <a:pt x="4877" y="1544"/>
                    <a:pt x="4919" y="1602"/>
                    <a:pt x="5002" y="1602"/>
                  </a:cubicBezTo>
                  <a:cubicBezTo>
                    <a:pt x="5061" y="1602"/>
                    <a:pt x="5105" y="1573"/>
                    <a:pt x="5128" y="1541"/>
                  </a:cubicBezTo>
                  <a:lnTo>
                    <a:pt x="5130" y="1541"/>
                  </a:lnTo>
                  <a:lnTo>
                    <a:pt x="5136" y="1593"/>
                  </a:lnTo>
                  <a:lnTo>
                    <a:pt x="5203" y="1593"/>
                  </a:lnTo>
                  <a:cubicBezTo>
                    <a:pt x="5199" y="1565"/>
                    <a:pt x="5197" y="1530"/>
                    <a:pt x="5197" y="1494"/>
                  </a:cubicBezTo>
                  <a:lnTo>
                    <a:pt x="5197" y="1341"/>
                  </a:lnTo>
                  <a:close/>
                  <a:moveTo>
                    <a:pt x="5125" y="1455"/>
                  </a:moveTo>
                  <a:cubicBezTo>
                    <a:pt x="5125" y="1461"/>
                    <a:pt x="5124" y="1470"/>
                    <a:pt x="5122" y="1478"/>
                  </a:cubicBezTo>
                  <a:cubicBezTo>
                    <a:pt x="5110" y="1513"/>
                    <a:pt x="5075" y="1547"/>
                    <a:pt x="5021" y="1547"/>
                  </a:cubicBezTo>
                  <a:cubicBezTo>
                    <a:pt x="4984" y="1547"/>
                    <a:pt x="4952" y="1525"/>
                    <a:pt x="4952" y="1476"/>
                  </a:cubicBezTo>
                  <a:cubicBezTo>
                    <a:pt x="4952" y="1396"/>
                    <a:pt x="5044" y="1382"/>
                    <a:pt x="5125" y="1384"/>
                  </a:cubicBezTo>
                  <a:lnTo>
                    <a:pt x="5125" y="1455"/>
                  </a:lnTo>
                  <a:close/>
                  <a:moveTo>
                    <a:pt x="5299" y="1183"/>
                  </a:moveTo>
                  <a:lnTo>
                    <a:pt x="5299" y="1330"/>
                  </a:lnTo>
                  <a:cubicBezTo>
                    <a:pt x="5299" y="1423"/>
                    <a:pt x="5356" y="1463"/>
                    <a:pt x="5433" y="1463"/>
                  </a:cubicBezTo>
                  <a:cubicBezTo>
                    <a:pt x="5472" y="1463"/>
                    <a:pt x="5517" y="1450"/>
                    <a:pt x="5545" y="1433"/>
                  </a:cubicBezTo>
                  <a:lnTo>
                    <a:pt x="5546" y="1433"/>
                  </a:lnTo>
                  <a:lnTo>
                    <a:pt x="5546" y="1598"/>
                  </a:lnTo>
                  <a:lnTo>
                    <a:pt x="5620" y="1598"/>
                  </a:lnTo>
                  <a:lnTo>
                    <a:pt x="5620" y="1183"/>
                  </a:lnTo>
                  <a:lnTo>
                    <a:pt x="5546" y="1183"/>
                  </a:lnTo>
                  <a:lnTo>
                    <a:pt x="5546" y="1380"/>
                  </a:lnTo>
                  <a:cubicBezTo>
                    <a:pt x="5524" y="1396"/>
                    <a:pt x="5490" y="1408"/>
                    <a:pt x="5458" y="1408"/>
                  </a:cubicBezTo>
                  <a:cubicBezTo>
                    <a:pt x="5393" y="1408"/>
                    <a:pt x="5373" y="1373"/>
                    <a:pt x="5373" y="1321"/>
                  </a:cubicBezTo>
                  <a:lnTo>
                    <a:pt x="5373" y="1183"/>
                  </a:lnTo>
                  <a:lnTo>
                    <a:pt x="5299" y="1183"/>
                  </a:lnTo>
                  <a:close/>
                  <a:moveTo>
                    <a:pt x="6071" y="1401"/>
                  </a:moveTo>
                  <a:cubicBezTo>
                    <a:pt x="6073" y="1393"/>
                    <a:pt x="6073" y="1382"/>
                    <a:pt x="6073" y="1367"/>
                  </a:cubicBezTo>
                  <a:cubicBezTo>
                    <a:pt x="6073" y="1291"/>
                    <a:pt x="6039" y="1174"/>
                    <a:pt x="5904" y="1174"/>
                  </a:cubicBezTo>
                  <a:cubicBezTo>
                    <a:pt x="5785" y="1174"/>
                    <a:pt x="5712" y="1271"/>
                    <a:pt x="5712" y="1395"/>
                  </a:cubicBezTo>
                  <a:cubicBezTo>
                    <a:pt x="5712" y="1518"/>
                    <a:pt x="5787" y="1602"/>
                    <a:pt x="5913" y="1602"/>
                  </a:cubicBezTo>
                  <a:cubicBezTo>
                    <a:pt x="5979" y="1602"/>
                    <a:pt x="6024" y="1588"/>
                    <a:pt x="6051" y="1576"/>
                  </a:cubicBezTo>
                  <a:lnTo>
                    <a:pt x="6037" y="1522"/>
                  </a:lnTo>
                  <a:cubicBezTo>
                    <a:pt x="6010" y="1534"/>
                    <a:pt x="5977" y="1544"/>
                    <a:pt x="5924" y="1544"/>
                  </a:cubicBezTo>
                  <a:cubicBezTo>
                    <a:pt x="5848" y="1544"/>
                    <a:pt x="5785" y="1502"/>
                    <a:pt x="5783" y="1401"/>
                  </a:cubicBezTo>
                  <a:lnTo>
                    <a:pt x="6071" y="1401"/>
                  </a:lnTo>
                  <a:close/>
                  <a:moveTo>
                    <a:pt x="5784" y="1348"/>
                  </a:moveTo>
                  <a:cubicBezTo>
                    <a:pt x="5790" y="1296"/>
                    <a:pt x="5822" y="1228"/>
                    <a:pt x="5898" y="1228"/>
                  </a:cubicBezTo>
                  <a:cubicBezTo>
                    <a:pt x="5982" y="1228"/>
                    <a:pt x="6002" y="1301"/>
                    <a:pt x="6001" y="1348"/>
                  </a:cubicBezTo>
                  <a:lnTo>
                    <a:pt x="5784" y="1348"/>
                  </a:lnTo>
                  <a:close/>
                  <a:moveTo>
                    <a:pt x="6445" y="1522"/>
                  </a:moveTo>
                  <a:cubicBezTo>
                    <a:pt x="6424" y="1532"/>
                    <a:pt x="6396" y="1542"/>
                    <a:pt x="6354" y="1542"/>
                  </a:cubicBezTo>
                  <a:cubicBezTo>
                    <a:pt x="6272" y="1542"/>
                    <a:pt x="6211" y="1483"/>
                    <a:pt x="6211" y="1389"/>
                  </a:cubicBezTo>
                  <a:cubicBezTo>
                    <a:pt x="6211" y="1304"/>
                    <a:pt x="6262" y="1234"/>
                    <a:pt x="6356" y="1234"/>
                  </a:cubicBezTo>
                  <a:cubicBezTo>
                    <a:pt x="6397" y="1234"/>
                    <a:pt x="6425" y="1244"/>
                    <a:pt x="6443" y="1253"/>
                  </a:cubicBezTo>
                  <a:lnTo>
                    <a:pt x="6459" y="1196"/>
                  </a:lnTo>
                  <a:cubicBezTo>
                    <a:pt x="6439" y="1185"/>
                    <a:pt x="6400" y="1174"/>
                    <a:pt x="6356" y="1174"/>
                  </a:cubicBezTo>
                  <a:cubicBezTo>
                    <a:pt x="6222" y="1174"/>
                    <a:pt x="6136" y="1267"/>
                    <a:pt x="6136" y="1393"/>
                  </a:cubicBezTo>
                  <a:cubicBezTo>
                    <a:pt x="6136" y="1518"/>
                    <a:pt x="6216" y="1602"/>
                    <a:pt x="6340" y="1602"/>
                  </a:cubicBezTo>
                  <a:cubicBezTo>
                    <a:pt x="6395" y="1602"/>
                    <a:pt x="6438" y="1588"/>
                    <a:pt x="6458" y="1578"/>
                  </a:cubicBezTo>
                  <a:lnTo>
                    <a:pt x="6445" y="1522"/>
                  </a:lnTo>
                  <a:close/>
                  <a:moveTo>
                    <a:pt x="6505" y="1183"/>
                  </a:moveTo>
                  <a:lnTo>
                    <a:pt x="6505" y="1241"/>
                  </a:lnTo>
                  <a:lnTo>
                    <a:pt x="6633" y="1241"/>
                  </a:lnTo>
                  <a:lnTo>
                    <a:pt x="6633" y="1593"/>
                  </a:lnTo>
                  <a:lnTo>
                    <a:pt x="6708" y="1593"/>
                  </a:lnTo>
                  <a:lnTo>
                    <a:pt x="6708" y="1241"/>
                  </a:lnTo>
                  <a:lnTo>
                    <a:pt x="6835" y="1241"/>
                  </a:lnTo>
                  <a:lnTo>
                    <a:pt x="6835" y="1183"/>
                  </a:lnTo>
                  <a:lnTo>
                    <a:pt x="6505" y="1183"/>
                  </a:lnTo>
                  <a:close/>
                  <a:moveTo>
                    <a:pt x="6898" y="1593"/>
                  </a:moveTo>
                  <a:cubicBezTo>
                    <a:pt x="6920" y="1594"/>
                    <a:pt x="6968" y="1598"/>
                    <a:pt x="7014" y="1598"/>
                  </a:cubicBezTo>
                  <a:cubicBezTo>
                    <a:pt x="7094" y="1598"/>
                    <a:pt x="7230" y="1584"/>
                    <a:pt x="7230" y="1477"/>
                  </a:cubicBezTo>
                  <a:cubicBezTo>
                    <a:pt x="7230" y="1417"/>
                    <a:pt x="7186" y="1384"/>
                    <a:pt x="7126" y="1376"/>
                  </a:cubicBezTo>
                  <a:lnTo>
                    <a:pt x="7126" y="1374"/>
                  </a:lnTo>
                  <a:cubicBezTo>
                    <a:pt x="7172" y="1364"/>
                    <a:pt x="7211" y="1332"/>
                    <a:pt x="7211" y="1281"/>
                  </a:cubicBezTo>
                  <a:cubicBezTo>
                    <a:pt x="7211" y="1191"/>
                    <a:pt x="7098" y="1179"/>
                    <a:pt x="7028" y="1179"/>
                  </a:cubicBezTo>
                  <a:cubicBezTo>
                    <a:pt x="6981" y="1179"/>
                    <a:pt x="6928" y="1183"/>
                    <a:pt x="6898" y="1188"/>
                  </a:cubicBezTo>
                  <a:lnTo>
                    <a:pt x="6898" y="1593"/>
                  </a:lnTo>
                  <a:close/>
                  <a:moveTo>
                    <a:pt x="6970" y="1234"/>
                  </a:moveTo>
                  <a:cubicBezTo>
                    <a:pt x="6987" y="1232"/>
                    <a:pt x="7002" y="1230"/>
                    <a:pt x="7028" y="1230"/>
                  </a:cubicBezTo>
                  <a:cubicBezTo>
                    <a:pt x="7102" y="1230"/>
                    <a:pt x="7138" y="1250"/>
                    <a:pt x="7138" y="1290"/>
                  </a:cubicBezTo>
                  <a:cubicBezTo>
                    <a:pt x="7138" y="1340"/>
                    <a:pt x="7081" y="1356"/>
                    <a:pt x="7026" y="1356"/>
                  </a:cubicBezTo>
                  <a:lnTo>
                    <a:pt x="6970" y="1356"/>
                  </a:lnTo>
                  <a:lnTo>
                    <a:pt x="6970" y="1234"/>
                  </a:lnTo>
                  <a:close/>
                  <a:moveTo>
                    <a:pt x="6969" y="1404"/>
                  </a:moveTo>
                  <a:lnTo>
                    <a:pt x="7023" y="1404"/>
                  </a:lnTo>
                  <a:cubicBezTo>
                    <a:pt x="7094" y="1404"/>
                    <a:pt x="7154" y="1417"/>
                    <a:pt x="7154" y="1476"/>
                  </a:cubicBezTo>
                  <a:cubicBezTo>
                    <a:pt x="7154" y="1536"/>
                    <a:pt x="7079" y="1547"/>
                    <a:pt x="7028" y="1547"/>
                  </a:cubicBezTo>
                  <a:cubicBezTo>
                    <a:pt x="7006" y="1547"/>
                    <a:pt x="6990" y="1546"/>
                    <a:pt x="6969" y="1544"/>
                  </a:cubicBezTo>
                  <a:lnTo>
                    <a:pt x="6969" y="1404"/>
                  </a:lnTo>
                  <a:close/>
                  <a:moveTo>
                    <a:pt x="7612" y="1341"/>
                  </a:moveTo>
                  <a:cubicBezTo>
                    <a:pt x="7612" y="1260"/>
                    <a:pt x="7581" y="1174"/>
                    <a:pt x="7456" y="1174"/>
                  </a:cubicBezTo>
                  <a:cubicBezTo>
                    <a:pt x="7404" y="1174"/>
                    <a:pt x="7354" y="1189"/>
                    <a:pt x="7321" y="1210"/>
                  </a:cubicBezTo>
                  <a:lnTo>
                    <a:pt x="7337" y="1260"/>
                  </a:lnTo>
                  <a:cubicBezTo>
                    <a:pt x="7366" y="1240"/>
                    <a:pt x="7406" y="1229"/>
                    <a:pt x="7445" y="1229"/>
                  </a:cubicBezTo>
                  <a:cubicBezTo>
                    <a:pt x="7529" y="1229"/>
                    <a:pt x="7538" y="1290"/>
                    <a:pt x="7538" y="1323"/>
                  </a:cubicBezTo>
                  <a:lnTo>
                    <a:pt x="7538" y="1332"/>
                  </a:lnTo>
                  <a:cubicBezTo>
                    <a:pt x="7380" y="1331"/>
                    <a:pt x="7292" y="1385"/>
                    <a:pt x="7292" y="1484"/>
                  </a:cubicBezTo>
                  <a:cubicBezTo>
                    <a:pt x="7292" y="1544"/>
                    <a:pt x="7334" y="1602"/>
                    <a:pt x="7417" y="1602"/>
                  </a:cubicBezTo>
                  <a:cubicBezTo>
                    <a:pt x="7475" y="1602"/>
                    <a:pt x="7519" y="1573"/>
                    <a:pt x="7542" y="1541"/>
                  </a:cubicBezTo>
                  <a:lnTo>
                    <a:pt x="7545" y="1541"/>
                  </a:lnTo>
                  <a:lnTo>
                    <a:pt x="7551" y="1593"/>
                  </a:lnTo>
                  <a:lnTo>
                    <a:pt x="7618" y="1593"/>
                  </a:lnTo>
                  <a:cubicBezTo>
                    <a:pt x="7613" y="1565"/>
                    <a:pt x="7612" y="1530"/>
                    <a:pt x="7612" y="1494"/>
                  </a:cubicBezTo>
                  <a:lnTo>
                    <a:pt x="7612" y="1341"/>
                  </a:lnTo>
                  <a:close/>
                  <a:moveTo>
                    <a:pt x="7540" y="1455"/>
                  </a:moveTo>
                  <a:cubicBezTo>
                    <a:pt x="7540" y="1461"/>
                    <a:pt x="7539" y="1470"/>
                    <a:pt x="7536" y="1478"/>
                  </a:cubicBezTo>
                  <a:cubicBezTo>
                    <a:pt x="7525" y="1513"/>
                    <a:pt x="7490" y="1547"/>
                    <a:pt x="7436" y="1547"/>
                  </a:cubicBezTo>
                  <a:cubicBezTo>
                    <a:pt x="7398" y="1547"/>
                    <a:pt x="7366" y="1525"/>
                    <a:pt x="7366" y="1476"/>
                  </a:cubicBezTo>
                  <a:cubicBezTo>
                    <a:pt x="7366" y="1396"/>
                    <a:pt x="7459" y="1382"/>
                    <a:pt x="7540" y="1384"/>
                  </a:cubicBezTo>
                  <a:lnTo>
                    <a:pt x="7540" y="1455"/>
                  </a:lnTo>
                  <a:close/>
                  <a:moveTo>
                    <a:pt x="8085" y="1174"/>
                  </a:moveTo>
                  <a:cubicBezTo>
                    <a:pt x="7972" y="1174"/>
                    <a:pt x="7882" y="1255"/>
                    <a:pt x="7882" y="1391"/>
                  </a:cubicBezTo>
                  <a:cubicBezTo>
                    <a:pt x="7882" y="1521"/>
                    <a:pt x="7968" y="1602"/>
                    <a:pt x="8078" y="1602"/>
                  </a:cubicBezTo>
                  <a:cubicBezTo>
                    <a:pt x="8176" y="1602"/>
                    <a:pt x="8282" y="1536"/>
                    <a:pt x="8282" y="1384"/>
                  </a:cubicBezTo>
                  <a:cubicBezTo>
                    <a:pt x="8282" y="1260"/>
                    <a:pt x="8203" y="1174"/>
                    <a:pt x="8085" y="1174"/>
                  </a:cubicBezTo>
                  <a:close/>
                  <a:moveTo>
                    <a:pt x="8083" y="1230"/>
                  </a:moveTo>
                  <a:cubicBezTo>
                    <a:pt x="8171" y="1230"/>
                    <a:pt x="8206" y="1318"/>
                    <a:pt x="8206" y="1387"/>
                  </a:cubicBezTo>
                  <a:cubicBezTo>
                    <a:pt x="8206" y="1479"/>
                    <a:pt x="8153" y="1546"/>
                    <a:pt x="8082" y="1546"/>
                  </a:cubicBezTo>
                  <a:cubicBezTo>
                    <a:pt x="8009" y="1546"/>
                    <a:pt x="7958" y="1478"/>
                    <a:pt x="7958" y="1389"/>
                  </a:cubicBezTo>
                  <a:cubicBezTo>
                    <a:pt x="7958" y="1312"/>
                    <a:pt x="7996" y="1230"/>
                    <a:pt x="8083" y="1230"/>
                  </a:cubicBezTo>
                  <a:close/>
                  <a:moveTo>
                    <a:pt x="8690" y="982"/>
                  </a:moveTo>
                  <a:cubicBezTo>
                    <a:pt x="8662" y="992"/>
                    <a:pt x="8622" y="998"/>
                    <a:pt x="8588" y="1004"/>
                  </a:cubicBezTo>
                  <a:cubicBezTo>
                    <a:pt x="8508" y="1018"/>
                    <a:pt x="8451" y="1043"/>
                    <a:pt x="8412" y="1101"/>
                  </a:cubicBezTo>
                  <a:cubicBezTo>
                    <a:pt x="8368" y="1158"/>
                    <a:pt x="8348" y="1235"/>
                    <a:pt x="8348" y="1328"/>
                  </a:cubicBezTo>
                  <a:cubicBezTo>
                    <a:pt x="8348" y="1464"/>
                    <a:pt x="8396" y="1603"/>
                    <a:pt x="8540" y="1603"/>
                  </a:cubicBezTo>
                  <a:cubicBezTo>
                    <a:pt x="8660" y="1603"/>
                    <a:pt x="8729" y="1519"/>
                    <a:pt x="8729" y="1385"/>
                  </a:cubicBezTo>
                  <a:cubicBezTo>
                    <a:pt x="8729" y="1255"/>
                    <a:pt x="8656" y="1183"/>
                    <a:pt x="8555" y="1183"/>
                  </a:cubicBezTo>
                  <a:cubicBezTo>
                    <a:pt x="8497" y="1183"/>
                    <a:pt x="8439" y="1215"/>
                    <a:pt x="8412" y="1275"/>
                  </a:cubicBezTo>
                  <a:lnTo>
                    <a:pt x="8409" y="1275"/>
                  </a:lnTo>
                  <a:cubicBezTo>
                    <a:pt x="8414" y="1231"/>
                    <a:pt x="8428" y="1176"/>
                    <a:pt x="8454" y="1140"/>
                  </a:cubicBezTo>
                  <a:cubicBezTo>
                    <a:pt x="8486" y="1095"/>
                    <a:pt x="8535" y="1073"/>
                    <a:pt x="8601" y="1063"/>
                  </a:cubicBezTo>
                  <a:cubicBezTo>
                    <a:pt x="8628" y="1058"/>
                    <a:pt x="8666" y="1052"/>
                    <a:pt x="8686" y="1044"/>
                  </a:cubicBezTo>
                  <a:lnTo>
                    <a:pt x="8690" y="982"/>
                  </a:lnTo>
                  <a:close/>
                  <a:moveTo>
                    <a:pt x="8654" y="1390"/>
                  </a:moveTo>
                  <a:cubicBezTo>
                    <a:pt x="8654" y="1467"/>
                    <a:pt x="8624" y="1547"/>
                    <a:pt x="8541" y="1547"/>
                  </a:cubicBezTo>
                  <a:cubicBezTo>
                    <a:pt x="8460" y="1547"/>
                    <a:pt x="8426" y="1449"/>
                    <a:pt x="8426" y="1381"/>
                  </a:cubicBezTo>
                  <a:cubicBezTo>
                    <a:pt x="8426" y="1348"/>
                    <a:pt x="8433" y="1318"/>
                    <a:pt x="8447" y="1294"/>
                  </a:cubicBezTo>
                  <a:cubicBezTo>
                    <a:pt x="8464" y="1261"/>
                    <a:pt x="8496" y="1238"/>
                    <a:pt x="8540" y="1238"/>
                  </a:cubicBezTo>
                  <a:cubicBezTo>
                    <a:pt x="8628" y="1238"/>
                    <a:pt x="8654" y="1324"/>
                    <a:pt x="8654" y="1390"/>
                  </a:cubicBezTo>
                  <a:close/>
                  <a:moveTo>
                    <a:pt x="8823" y="1760"/>
                  </a:moveTo>
                  <a:lnTo>
                    <a:pt x="8897" y="1760"/>
                  </a:lnTo>
                  <a:lnTo>
                    <a:pt x="8897" y="1538"/>
                  </a:lnTo>
                  <a:lnTo>
                    <a:pt x="8899" y="1538"/>
                  </a:lnTo>
                  <a:cubicBezTo>
                    <a:pt x="8923" y="1578"/>
                    <a:pt x="8971" y="1602"/>
                    <a:pt x="9025" y="1602"/>
                  </a:cubicBezTo>
                  <a:cubicBezTo>
                    <a:pt x="9121" y="1602"/>
                    <a:pt x="9212" y="1529"/>
                    <a:pt x="9212" y="1382"/>
                  </a:cubicBezTo>
                  <a:cubicBezTo>
                    <a:pt x="9212" y="1258"/>
                    <a:pt x="9137" y="1174"/>
                    <a:pt x="9038" y="1174"/>
                  </a:cubicBezTo>
                  <a:cubicBezTo>
                    <a:pt x="8971" y="1174"/>
                    <a:pt x="8922" y="1203"/>
                    <a:pt x="8892" y="1253"/>
                  </a:cubicBezTo>
                  <a:lnTo>
                    <a:pt x="8890" y="1253"/>
                  </a:lnTo>
                  <a:lnTo>
                    <a:pt x="8886" y="1183"/>
                  </a:lnTo>
                  <a:lnTo>
                    <a:pt x="8820" y="1183"/>
                  </a:lnTo>
                  <a:cubicBezTo>
                    <a:pt x="8822" y="1222"/>
                    <a:pt x="8823" y="1264"/>
                    <a:pt x="8823" y="1317"/>
                  </a:cubicBezTo>
                  <a:lnTo>
                    <a:pt x="8823" y="1760"/>
                  </a:lnTo>
                  <a:close/>
                  <a:moveTo>
                    <a:pt x="8897" y="1355"/>
                  </a:moveTo>
                  <a:cubicBezTo>
                    <a:pt x="8897" y="1345"/>
                    <a:pt x="8900" y="1334"/>
                    <a:pt x="8902" y="1325"/>
                  </a:cubicBezTo>
                  <a:cubicBezTo>
                    <a:pt x="8916" y="1269"/>
                    <a:pt x="8964" y="1234"/>
                    <a:pt x="9015" y="1234"/>
                  </a:cubicBezTo>
                  <a:cubicBezTo>
                    <a:pt x="9093" y="1234"/>
                    <a:pt x="9137" y="1304"/>
                    <a:pt x="9137" y="1385"/>
                  </a:cubicBezTo>
                  <a:cubicBezTo>
                    <a:pt x="9137" y="1479"/>
                    <a:pt x="9091" y="1544"/>
                    <a:pt x="9012" y="1544"/>
                  </a:cubicBezTo>
                  <a:cubicBezTo>
                    <a:pt x="8959" y="1544"/>
                    <a:pt x="8914" y="1508"/>
                    <a:pt x="8900" y="1456"/>
                  </a:cubicBezTo>
                  <a:cubicBezTo>
                    <a:pt x="8898" y="1447"/>
                    <a:pt x="8897" y="1437"/>
                    <a:pt x="8897" y="1426"/>
                  </a:cubicBezTo>
                  <a:lnTo>
                    <a:pt x="8897" y="1355"/>
                  </a:lnTo>
                  <a:close/>
                  <a:moveTo>
                    <a:pt x="9593" y="1341"/>
                  </a:moveTo>
                  <a:cubicBezTo>
                    <a:pt x="9593" y="1260"/>
                    <a:pt x="9562" y="1174"/>
                    <a:pt x="9437" y="1174"/>
                  </a:cubicBezTo>
                  <a:cubicBezTo>
                    <a:pt x="9386" y="1174"/>
                    <a:pt x="9336" y="1189"/>
                    <a:pt x="9302" y="1210"/>
                  </a:cubicBezTo>
                  <a:lnTo>
                    <a:pt x="9319" y="1260"/>
                  </a:lnTo>
                  <a:cubicBezTo>
                    <a:pt x="9347" y="1240"/>
                    <a:pt x="9387" y="1229"/>
                    <a:pt x="9426" y="1229"/>
                  </a:cubicBezTo>
                  <a:cubicBezTo>
                    <a:pt x="9510" y="1229"/>
                    <a:pt x="9519" y="1290"/>
                    <a:pt x="9519" y="1323"/>
                  </a:cubicBezTo>
                  <a:lnTo>
                    <a:pt x="9519" y="1332"/>
                  </a:lnTo>
                  <a:cubicBezTo>
                    <a:pt x="9361" y="1331"/>
                    <a:pt x="9273" y="1385"/>
                    <a:pt x="9273" y="1484"/>
                  </a:cubicBezTo>
                  <a:cubicBezTo>
                    <a:pt x="9273" y="1544"/>
                    <a:pt x="9315" y="1602"/>
                    <a:pt x="9398" y="1602"/>
                  </a:cubicBezTo>
                  <a:cubicBezTo>
                    <a:pt x="9457" y="1602"/>
                    <a:pt x="9501" y="1573"/>
                    <a:pt x="9524" y="1541"/>
                  </a:cubicBezTo>
                  <a:lnTo>
                    <a:pt x="9526" y="1541"/>
                  </a:lnTo>
                  <a:lnTo>
                    <a:pt x="9532" y="1593"/>
                  </a:lnTo>
                  <a:lnTo>
                    <a:pt x="9599" y="1593"/>
                  </a:lnTo>
                  <a:cubicBezTo>
                    <a:pt x="9595" y="1565"/>
                    <a:pt x="9593" y="1530"/>
                    <a:pt x="9593" y="1494"/>
                  </a:cubicBezTo>
                  <a:lnTo>
                    <a:pt x="9593" y="1341"/>
                  </a:lnTo>
                  <a:close/>
                  <a:moveTo>
                    <a:pt x="9521" y="1455"/>
                  </a:moveTo>
                  <a:cubicBezTo>
                    <a:pt x="9521" y="1461"/>
                    <a:pt x="9520" y="1470"/>
                    <a:pt x="9518" y="1478"/>
                  </a:cubicBezTo>
                  <a:cubicBezTo>
                    <a:pt x="9506" y="1513"/>
                    <a:pt x="9471" y="1547"/>
                    <a:pt x="9417" y="1547"/>
                  </a:cubicBezTo>
                  <a:cubicBezTo>
                    <a:pt x="9380" y="1547"/>
                    <a:pt x="9347" y="1525"/>
                    <a:pt x="9347" y="1476"/>
                  </a:cubicBezTo>
                  <a:cubicBezTo>
                    <a:pt x="9347" y="1396"/>
                    <a:pt x="9440" y="1382"/>
                    <a:pt x="9521" y="1384"/>
                  </a:cubicBezTo>
                  <a:lnTo>
                    <a:pt x="9521" y="1455"/>
                  </a:lnTo>
                  <a:close/>
                  <a:moveTo>
                    <a:pt x="9748" y="1406"/>
                  </a:moveTo>
                  <a:lnTo>
                    <a:pt x="9784" y="1406"/>
                  </a:lnTo>
                  <a:cubicBezTo>
                    <a:pt x="9846" y="1406"/>
                    <a:pt x="9904" y="1421"/>
                    <a:pt x="9904" y="1476"/>
                  </a:cubicBezTo>
                  <a:cubicBezTo>
                    <a:pt x="9904" y="1516"/>
                    <a:pt x="9865" y="1546"/>
                    <a:pt x="9803" y="1546"/>
                  </a:cubicBezTo>
                  <a:cubicBezTo>
                    <a:pt x="9765" y="1546"/>
                    <a:pt x="9724" y="1534"/>
                    <a:pt x="9695" y="1517"/>
                  </a:cubicBezTo>
                  <a:lnTo>
                    <a:pt x="9675" y="1568"/>
                  </a:lnTo>
                  <a:cubicBezTo>
                    <a:pt x="9711" y="1588"/>
                    <a:pt x="9761" y="1601"/>
                    <a:pt x="9808" y="1601"/>
                  </a:cubicBezTo>
                  <a:cubicBezTo>
                    <a:pt x="9894" y="1601"/>
                    <a:pt x="9985" y="1567"/>
                    <a:pt x="9985" y="1479"/>
                  </a:cubicBezTo>
                  <a:cubicBezTo>
                    <a:pt x="9985" y="1419"/>
                    <a:pt x="9934" y="1383"/>
                    <a:pt x="9873" y="1377"/>
                  </a:cubicBezTo>
                  <a:lnTo>
                    <a:pt x="9873" y="1375"/>
                  </a:lnTo>
                  <a:cubicBezTo>
                    <a:pt x="9919" y="1366"/>
                    <a:pt x="9965" y="1333"/>
                    <a:pt x="9965" y="1282"/>
                  </a:cubicBezTo>
                  <a:cubicBezTo>
                    <a:pt x="9965" y="1202"/>
                    <a:pt x="9889" y="1174"/>
                    <a:pt x="9827" y="1174"/>
                  </a:cubicBezTo>
                  <a:cubicBezTo>
                    <a:pt x="9779" y="1174"/>
                    <a:pt x="9732" y="1186"/>
                    <a:pt x="9690" y="1212"/>
                  </a:cubicBezTo>
                  <a:lnTo>
                    <a:pt x="9709" y="1257"/>
                  </a:lnTo>
                  <a:cubicBezTo>
                    <a:pt x="9738" y="1240"/>
                    <a:pt x="9775" y="1228"/>
                    <a:pt x="9808" y="1228"/>
                  </a:cubicBezTo>
                  <a:cubicBezTo>
                    <a:pt x="9855" y="1228"/>
                    <a:pt x="9888" y="1251"/>
                    <a:pt x="9888" y="1288"/>
                  </a:cubicBezTo>
                  <a:cubicBezTo>
                    <a:pt x="9888" y="1326"/>
                    <a:pt x="9845" y="1355"/>
                    <a:pt x="9783" y="1355"/>
                  </a:cubicBezTo>
                  <a:lnTo>
                    <a:pt x="9747" y="1355"/>
                  </a:lnTo>
                  <a:lnTo>
                    <a:pt x="9748" y="1406"/>
                  </a:lnTo>
                  <a:close/>
                  <a:moveTo>
                    <a:pt x="10252" y="1174"/>
                  </a:moveTo>
                  <a:cubicBezTo>
                    <a:pt x="10139" y="1174"/>
                    <a:pt x="10048" y="1255"/>
                    <a:pt x="10048" y="1391"/>
                  </a:cubicBezTo>
                  <a:cubicBezTo>
                    <a:pt x="10048" y="1521"/>
                    <a:pt x="10135" y="1602"/>
                    <a:pt x="10245" y="1602"/>
                  </a:cubicBezTo>
                  <a:cubicBezTo>
                    <a:pt x="10343" y="1602"/>
                    <a:pt x="10449" y="1536"/>
                    <a:pt x="10449" y="1384"/>
                  </a:cubicBezTo>
                  <a:cubicBezTo>
                    <a:pt x="10449" y="1260"/>
                    <a:pt x="10369" y="1174"/>
                    <a:pt x="10252" y="1174"/>
                  </a:cubicBezTo>
                  <a:close/>
                  <a:moveTo>
                    <a:pt x="10250" y="1230"/>
                  </a:moveTo>
                  <a:cubicBezTo>
                    <a:pt x="10338" y="1230"/>
                    <a:pt x="10373" y="1318"/>
                    <a:pt x="10373" y="1387"/>
                  </a:cubicBezTo>
                  <a:cubicBezTo>
                    <a:pt x="10373" y="1479"/>
                    <a:pt x="10319" y="1546"/>
                    <a:pt x="10248" y="1546"/>
                  </a:cubicBezTo>
                  <a:cubicBezTo>
                    <a:pt x="10175" y="1546"/>
                    <a:pt x="10125" y="1478"/>
                    <a:pt x="10125" y="1389"/>
                  </a:cubicBezTo>
                  <a:cubicBezTo>
                    <a:pt x="10125" y="1312"/>
                    <a:pt x="10163" y="1230"/>
                    <a:pt x="10250" y="1230"/>
                  </a:cubicBezTo>
                  <a:close/>
                  <a:moveTo>
                    <a:pt x="10540" y="1593"/>
                  </a:moveTo>
                  <a:cubicBezTo>
                    <a:pt x="10562" y="1594"/>
                    <a:pt x="10611" y="1598"/>
                    <a:pt x="10656" y="1598"/>
                  </a:cubicBezTo>
                  <a:cubicBezTo>
                    <a:pt x="10737" y="1598"/>
                    <a:pt x="10872" y="1584"/>
                    <a:pt x="10872" y="1477"/>
                  </a:cubicBezTo>
                  <a:cubicBezTo>
                    <a:pt x="10872" y="1417"/>
                    <a:pt x="10828" y="1384"/>
                    <a:pt x="10768" y="1376"/>
                  </a:cubicBezTo>
                  <a:lnTo>
                    <a:pt x="10768" y="1374"/>
                  </a:lnTo>
                  <a:cubicBezTo>
                    <a:pt x="10815" y="1364"/>
                    <a:pt x="10854" y="1332"/>
                    <a:pt x="10854" y="1281"/>
                  </a:cubicBezTo>
                  <a:cubicBezTo>
                    <a:pt x="10854" y="1191"/>
                    <a:pt x="10740" y="1179"/>
                    <a:pt x="10671" y="1179"/>
                  </a:cubicBezTo>
                  <a:cubicBezTo>
                    <a:pt x="10623" y="1179"/>
                    <a:pt x="10570" y="1183"/>
                    <a:pt x="10540" y="1188"/>
                  </a:cubicBezTo>
                  <a:lnTo>
                    <a:pt x="10540" y="1593"/>
                  </a:lnTo>
                  <a:close/>
                  <a:moveTo>
                    <a:pt x="10612" y="1234"/>
                  </a:moveTo>
                  <a:cubicBezTo>
                    <a:pt x="10629" y="1232"/>
                    <a:pt x="10645" y="1230"/>
                    <a:pt x="10670" y="1230"/>
                  </a:cubicBezTo>
                  <a:cubicBezTo>
                    <a:pt x="10744" y="1230"/>
                    <a:pt x="10780" y="1250"/>
                    <a:pt x="10780" y="1290"/>
                  </a:cubicBezTo>
                  <a:cubicBezTo>
                    <a:pt x="10780" y="1340"/>
                    <a:pt x="10723" y="1356"/>
                    <a:pt x="10668" y="1356"/>
                  </a:cubicBezTo>
                  <a:lnTo>
                    <a:pt x="10612" y="1356"/>
                  </a:lnTo>
                  <a:lnTo>
                    <a:pt x="10612" y="1234"/>
                  </a:lnTo>
                  <a:close/>
                  <a:moveTo>
                    <a:pt x="10611" y="1404"/>
                  </a:moveTo>
                  <a:lnTo>
                    <a:pt x="10666" y="1404"/>
                  </a:lnTo>
                  <a:cubicBezTo>
                    <a:pt x="10736" y="1404"/>
                    <a:pt x="10796" y="1417"/>
                    <a:pt x="10796" y="1476"/>
                  </a:cubicBezTo>
                  <a:cubicBezTo>
                    <a:pt x="10796" y="1536"/>
                    <a:pt x="10722" y="1547"/>
                    <a:pt x="10671" y="1547"/>
                  </a:cubicBezTo>
                  <a:cubicBezTo>
                    <a:pt x="10648" y="1547"/>
                    <a:pt x="10633" y="1546"/>
                    <a:pt x="10611" y="1544"/>
                  </a:cubicBezTo>
                  <a:lnTo>
                    <a:pt x="10611" y="1404"/>
                  </a:lnTo>
                  <a:close/>
                  <a:moveTo>
                    <a:pt x="11254" y="1341"/>
                  </a:moveTo>
                  <a:cubicBezTo>
                    <a:pt x="11254" y="1260"/>
                    <a:pt x="11224" y="1174"/>
                    <a:pt x="11098" y="1174"/>
                  </a:cubicBezTo>
                  <a:cubicBezTo>
                    <a:pt x="11047" y="1174"/>
                    <a:pt x="10997" y="1189"/>
                    <a:pt x="10963" y="1210"/>
                  </a:cubicBezTo>
                  <a:lnTo>
                    <a:pt x="10980" y="1260"/>
                  </a:lnTo>
                  <a:cubicBezTo>
                    <a:pt x="11009" y="1240"/>
                    <a:pt x="11048" y="1229"/>
                    <a:pt x="11087" y="1229"/>
                  </a:cubicBezTo>
                  <a:cubicBezTo>
                    <a:pt x="11171" y="1229"/>
                    <a:pt x="11180" y="1290"/>
                    <a:pt x="11180" y="1323"/>
                  </a:cubicBezTo>
                  <a:lnTo>
                    <a:pt x="11180" y="1332"/>
                  </a:lnTo>
                  <a:cubicBezTo>
                    <a:pt x="11022" y="1331"/>
                    <a:pt x="10934" y="1385"/>
                    <a:pt x="10934" y="1484"/>
                  </a:cubicBezTo>
                  <a:cubicBezTo>
                    <a:pt x="10934" y="1544"/>
                    <a:pt x="10976" y="1602"/>
                    <a:pt x="11059" y="1602"/>
                  </a:cubicBezTo>
                  <a:cubicBezTo>
                    <a:pt x="11118" y="1602"/>
                    <a:pt x="11162" y="1573"/>
                    <a:pt x="11185" y="1541"/>
                  </a:cubicBezTo>
                  <a:lnTo>
                    <a:pt x="11187" y="1541"/>
                  </a:lnTo>
                  <a:lnTo>
                    <a:pt x="11193" y="1593"/>
                  </a:lnTo>
                  <a:lnTo>
                    <a:pt x="11260" y="1593"/>
                  </a:lnTo>
                  <a:cubicBezTo>
                    <a:pt x="11256" y="1565"/>
                    <a:pt x="11254" y="1530"/>
                    <a:pt x="11254" y="1494"/>
                  </a:cubicBezTo>
                  <a:lnTo>
                    <a:pt x="11254" y="1341"/>
                  </a:lnTo>
                  <a:close/>
                  <a:moveTo>
                    <a:pt x="11182" y="1455"/>
                  </a:moveTo>
                  <a:cubicBezTo>
                    <a:pt x="11182" y="1461"/>
                    <a:pt x="11181" y="1470"/>
                    <a:pt x="11179" y="1478"/>
                  </a:cubicBezTo>
                  <a:cubicBezTo>
                    <a:pt x="11167" y="1513"/>
                    <a:pt x="11132" y="1547"/>
                    <a:pt x="11078" y="1547"/>
                  </a:cubicBezTo>
                  <a:cubicBezTo>
                    <a:pt x="11041" y="1547"/>
                    <a:pt x="11009" y="1525"/>
                    <a:pt x="11009" y="1476"/>
                  </a:cubicBezTo>
                  <a:cubicBezTo>
                    <a:pt x="11009" y="1396"/>
                    <a:pt x="11101" y="1382"/>
                    <a:pt x="11182" y="1384"/>
                  </a:cubicBezTo>
                  <a:lnTo>
                    <a:pt x="11182" y="1455"/>
                  </a:lnTo>
                  <a:close/>
                  <a:moveTo>
                    <a:pt x="11372" y="1183"/>
                  </a:moveTo>
                  <a:lnTo>
                    <a:pt x="11372" y="1593"/>
                  </a:lnTo>
                  <a:lnTo>
                    <a:pt x="11446" y="1593"/>
                  </a:lnTo>
                  <a:lnTo>
                    <a:pt x="11446" y="1407"/>
                  </a:lnTo>
                  <a:lnTo>
                    <a:pt x="11640" y="1407"/>
                  </a:lnTo>
                  <a:lnTo>
                    <a:pt x="11640" y="1593"/>
                  </a:lnTo>
                  <a:lnTo>
                    <a:pt x="11715" y="1593"/>
                  </a:lnTo>
                  <a:lnTo>
                    <a:pt x="11715" y="1183"/>
                  </a:lnTo>
                  <a:lnTo>
                    <a:pt x="11640" y="1183"/>
                  </a:lnTo>
                  <a:lnTo>
                    <a:pt x="11640" y="1348"/>
                  </a:lnTo>
                  <a:lnTo>
                    <a:pt x="11446" y="1348"/>
                  </a:lnTo>
                  <a:lnTo>
                    <a:pt x="11446" y="1183"/>
                  </a:lnTo>
                  <a:lnTo>
                    <a:pt x="11372" y="1183"/>
                  </a:lnTo>
                  <a:close/>
                  <a:moveTo>
                    <a:pt x="11834" y="1183"/>
                  </a:moveTo>
                  <a:lnTo>
                    <a:pt x="11834" y="1593"/>
                  </a:lnTo>
                  <a:lnTo>
                    <a:pt x="11920" y="1593"/>
                  </a:lnTo>
                  <a:cubicBezTo>
                    <a:pt x="11964" y="1521"/>
                    <a:pt x="12009" y="1442"/>
                    <a:pt x="12048" y="1378"/>
                  </a:cubicBezTo>
                  <a:cubicBezTo>
                    <a:pt x="12073" y="1337"/>
                    <a:pt x="12090" y="1304"/>
                    <a:pt x="12117" y="1251"/>
                  </a:cubicBezTo>
                  <a:lnTo>
                    <a:pt x="12119" y="1251"/>
                  </a:lnTo>
                  <a:cubicBezTo>
                    <a:pt x="12115" y="1318"/>
                    <a:pt x="12113" y="1352"/>
                    <a:pt x="12113" y="1419"/>
                  </a:cubicBezTo>
                  <a:lnTo>
                    <a:pt x="12113" y="1593"/>
                  </a:lnTo>
                  <a:lnTo>
                    <a:pt x="12185" y="1593"/>
                  </a:lnTo>
                  <a:lnTo>
                    <a:pt x="12185" y="1183"/>
                  </a:lnTo>
                  <a:lnTo>
                    <a:pt x="12097" y="1183"/>
                  </a:lnTo>
                  <a:lnTo>
                    <a:pt x="11970" y="1395"/>
                  </a:lnTo>
                  <a:cubicBezTo>
                    <a:pt x="11942" y="1442"/>
                    <a:pt x="11928" y="1471"/>
                    <a:pt x="11903" y="1521"/>
                  </a:cubicBezTo>
                  <a:lnTo>
                    <a:pt x="11900" y="1520"/>
                  </a:lnTo>
                  <a:cubicBezTo>
                    <a:pt x="11904" y="1461"/>
                    <a:pt x="11905" y="1420"/>
                    <a:pt x="11905" y="1356"/>
                  </a:cubicBezTo>
                  <a:lnTo>
                    <a:pt x="11905" y="1183"/>
                  </a:lnTo>
                  <a:lnTo>
                    <a:pt x="11834" y="1183"/>
                  </a:lnTo>
                  <a:close/>
                  <a:moveTo>
                    <a:pt x="12608" y="1186"/>
                  </a:moveTo>
                  <a:cubicBezTo>
                    <a:pt x="12572" y="1181"/>
                    <a:pt x="12525" y="1178"/>
                    <a:pt x="12477" y="1178"/>
                  </a:cubicBezTo>
                  <a:cubicBezTo>
                    <a:pt x="12423" y="1178"/>
                    <a:pt x="12373" y="1185"/>
                    <a:pt x="12339" y="1206"/>
                  </a:cubicBezTo>
                  <a:cubicBezTo>
                    <a:pt x="12307" y="1224"/>
                    <a:pt x="12285" y="1252"/>
                    <a:pt x="12285" y="1295"/>
                  </a:cubicBezTo>
                  <a:cubicBezTo>
                    <a:pt x="12285" y="1358"/>
                    <a:pt x="12340" y="1391"/>
                    <a:pt x="12393" y="1397"/>
                  </a:cubicBezTo>
                  <a:lnTo>
                    <a:pt x="12393" y="1399"/>
                  </a:lnTo>
                  <a:cubicBezTo>
                    <a:pt x="12374" y="1403"/>
                    <a:pt x="12359" y="1412"/>
                    <a:pt x="12346" y="1423"/>
                  </a:cubicBezTo>
                  <a:cubicBezTo>
                    <a:pt x="12310" y="1453"/>
                    <a:pt x="12300" y="1506"/>
                    <a:pt x="12282" y="1546"/>
                  </a:cubicBezTo>
                  <a:cubicBezTo>
                    <a:pt x="12274" y="1564"/>
                    <a:pt x="12266" y="1579"/>
                    <a:pt x="12257" y="1593"/>
                  </a:cubicBezTo>
                  <a:lnTo>
                    <a:pt x="12336" y="1593"/>
                  </a:lnTo>
                  <a:cubicBezTo>
                    <a:pt x="12342" y="1583"/>
                    <a:pt x="12348" y="1572"/>
                    <a:pt x="12353" y="1559"/>
                  </a:cubicBezTo>
                  <a:cubicBezTo>
                    <a:pt x="12369" y="1519"/>
                    <a:pt x="12380" y="1469"/>
                    <a:pt x="12412" y="1445"/>
                  </a:cubicBezTo>
                  <a:cubicBezTo>
                    <a:pt x="12427" y="1429"/>
                    <a:pt x="12448" y="1421"/>
                    <a:pt x="12479" y="1421"/>
                  </a:cubicBezTo>
                  <a:lnTo>
                    <a:pt x="12534" y="1421"/>
                  </a:lnTo>
                  <a:lnTo>
                    <a:pt x="12534" y="1593"/>
                  </a:lnTo>
                  <a:lnTo>
                    <a:pt x="12608" y="1593"/>
                  </a:lnTo>
                  <a:lnTo>
                    <a:pt x="12608" y="1186"/>
                  </a:lnTo>
                  <a:close/>
                  <a:moveTo>
                    <a:pt x="12534" y="1371"/>
                  </a:moveTo>
                  <a:cubicBezTo>
                    <a:pt x="12517" y="1371"/>
                    <a:pt x="12502" y="1371"/>
                    <a:pt x="12471" y="1371"/>
                  </a:cubicBezTo>
                  <a:cubicBezTo>
                    <a:pt x="12427" y="1371"/>
                    <a:pt x="12362" y="1351"/>
                    <a:pt x="12362" y="1299"/>
                  </a:cubicBezTo>
                  <a:cubicBezTo>
                    <a:pt x="12362" y="1242"/>
                    <a:pt x="12423" y="1228"/>
                    <a:pt x="12472" y="1228"/>
                  </a:cubicBezTo>
                  <a:cubicBezTo>
                    <a:pt x="12499" y="1228"/>
                    <a:pt x="12516" y="1229"/>
                    <a:pt x="12534" y="1232"/>
                  </a:cubicBezTo>
                  <a:lnTo>
                    <a:pt x="12534" y="1371"/>
                  </a:lnTo>
                  <a:close/>
                  <a:moveTo>
                    <a:pt x="0" y="2610"/>
                  </a:moveTo>
                  <a:cubicBezTo>
                    <a:pt x="22" y="2612"/>
                    <a:pt x="70" y="2615"/>
                    <a:pt x="116" y="2615"/>
                  </a:cubicBezTo>
                  <a:cubicBezTo>
                    <a:pt x="197" y="2615"/>
                    <a:pt x="332" y="2602"/>
                    <a:pt x="332" y="2494"/>
                  </a:cubicBezTo>
                  <a:cubicBezTo>
                    <a:pt x="332" y="2435"/>
                    <a:pt x="288" y="2402"/>
                    <a:pt x="228" y="2394"/>
                  </a:cubicBezTo>
                  <a:lnTo>
                    <a:pt x="228" y="2392"/>
                  </a:lnTo>
                  <a:cubicBezTo>
                    <a:pt x="275" y="2382"/>
                    <a:pt x="313" y="2350"/>
                    <a:pt x="313" y="2299"/>
                  </a:cubicBezTo>
                  <a:cubicBezTo>
                    <a:pt x="313" y="2208"/>
                    <a:pt x="200" y="2196"/>
                    <a:pt x="131" y="2196"/>
                  </a:cubicBezTo>
                  <a:cubicBezTo>
                    <a:pt x="83" y="2196"/>
                    <a:pt x="30" y="2201"/>
                    <a:pt x="0" y="2206"/>
                  </a:cubicBezTo>
                  <a:lnTo>
                    <a:pt x="0" y="2610"/>
                  </a:lnTo>
                  <a:close/>
                  <a:moveTo>
                    <a:pt x="72" y="2251"/>
                  </a:moveTo>
                  <a:cubicBezTo>
                    <a:pt x="89" y="2250"/>
                    <a:pt x="104" y="2248"/>
                    <a:pt x="130" y="2248"/>
                  </a:cubicBezTo>
                  <a:cubicBezTo>
                    <a:pt x="204" y="2248"/>
                    <a:pt x="240" y="2267"/>
                    <a:pt x="240" y="2308"/>
                  </a:cubicBezTo>
                  <a:cubicBezTo>
                    <a:pt x="240" y="2357"/>
                    <a:pt x="183" y="2373"/>
                    <a:pt x="128" y="2373"/>
                  </a:cubicBezTo>
                  <a:lnTo>
                    <a:pt x="72" y="2373"/>
                  </a:lnTo>
                  <a:lnTo>
                    <a:pt x="72" y="2251"/>
                  </a:lnTo>
                  <a:close/>
                  <a:moveTo>
                    <a:pt x="71" y="2422"/>
                  </a:moveTo>
                  <a:lnTo>
                    <a:pt x="126" y="2422"/>
                  </a:lnTo>
                  <a:cubicBezTo>
                    <a:pt x="196" y="2422"/>
                    <a:pt x="256" y="2434"/>
                    <a:pt x="256" y="2494"/>
                  </a:cubicBezTo>
                  <a:cubicBezTo>
                    <a:pt x="256" y="2554"/>
                    <a:pt x="181" y="2565"/>
                    <a:pt x="131" y="2565"/>
                  </a:cubicBezTo>
                  <a:cubicBezTo>
                    <a:pt x="108" y="2565"/>
                    <a:pt x="92" y="2564"/>
                    <a:pt x="71" y="2562"/>
                  </a:cubicBezTo>
                  <a:lnTo>
                    <a:pt x="71" y="2422"/>
                  </a:lnTo>
                  <a:close/>
                  <a:moveTo>
                    <a:pt x="779" y="2192"/>
                  </a:moveTo>
                  <a:cubicBezTo>
                    <a:pt x="667" y="2192"/>
                    <a:pt x="576" y="2273"/>
                    <a:pt x="576" y="2409"/>
                  </a:cubicBezTo>
                  <a:cubicBezTo>
                    <a:pt x="576" y="2538"/>
                    <a:pt x="662" y="2620"/>
                    <a:pt x="772" y="2620"/>
                  </a:cubicBezTo>
                  <a:cubicBezTo>
                    <a:pt x="871" y="2620"/>
                    <a:pt x="976" y="2554"/>
                    <a:pt x="976" y="2402"/>
                  </a:cubicBezTo>
                  <a:cubicBezTo>
                    <a:pt x="976" y="2278"/>
                    <a:pt x="897" y="2192"/>
                    <a:pt x="779" y="2192"/>
                  </a:cubicBezTo>
                  <a:close/>
                  <a:moveTo>
                    <a:pt x="777" y="2248"/>
                  </a:moveTo>
                  <a:cubicBezTo>
                    <a:pt x="865" y="2248"/>
                    <a:pt x="900" y="2335"/>
                    <a:pt x="900" y="2405"/>
                  </a:cubicBezTo>
                  <a:cubicBezTo>
                    <a:pt x="900" y="2497"/>
                    <a:pt x="847" y="2564"/>
                    <a:pt x="776" y="2564"/>
                  </a:cubicBezTo>
                  <a:cubicBezTo>
                    <a:pt x="703" y="2564"/>
                    <a:pt x="652" y="2496"/>
                    <a:pt x="652" y="2406"/>
                  </a:cubicBezTo>
                  <a:cubicBezTo>
                    <a:pt x="652" y="2329"/>
                    <a:pt x="690" y="2248"/>
                    <a:pt x="777" y="2248"/>
                  </a:cubicBezTo>
                  <a:close/>
                  <a:moveTo>
                    <a:pt x="1384" y="2000"/>
                  </a:moveTo>
                  <a:cubicBezTo>
                    <a:pt x="1356" y="2009"/>
                    <a:pt x="1316" y="2016"/>
                    <a:pt x="1282" y="2022"/>
                  </a:cubicBezTo>
                  <a:cubicBezTo>
                    <a:pt x="1202" y="2036"/>
                    <a:pt x="1145" y="2061"/>
                    <a:pt x="1106" y="2118"/>
                  </a:cubicBezTo>
                  <a:cubicBezTo>
                    <a:pt x="1062" y="2175"/>
                    <a:pt x="1042" y="2252"/>
                    <a:pt x="1042" y="2345"/>
                  </a:cubicBezTo>
                  <a:cubicBezTo>
                    <a:pt x="1042" y="2482"/>
                    <a:pt x="1090" y="2621"/>
                    <a:pt x="1234" y="2621"/>
                  </a:cubicBezTo>
                  <a:cubicBezTo>
                    <a:pt x="1354" y="2621"/>
                    <a:pt x="1423" y="2537"/>
                    <a:pt x="1423" y="2403"/>
                  </a:cubicBezTo>
                  <a:cubicBezTo>
                    <a:pt x="1423" y="2273"/>
                    <a:pt x="1350" y="2201"/>
                    <a:pt x="1249" y="2201"/>
                  </a:cubicBezTo>
                  <a:cubicBezTo>
                    <a:pt x="1191" y="2201"/>
                    <a:pt x="1133" y="2233"/>
                    <a:pt x="1106" y="2293"/>
                  </a:cubicBezTo>
                  <a:lnTo>
                    <a:pt x="1103" y="2293"/>
                  </a:lnTo>
                  <a:cubicBezTo>
                    <a:pt x="1108" y="2249"/>
                    <a:pt x="1122" y="2194"/>
                    <a:pt x="1148" y="2157"/>
                  </a:cubicBezTo>
                  <a:cubicBezTo>
                    <a:pt x="1180" y="2113"/>
                    <a:pt x="1229" y="2091"/>
                    <a:pt x="1295" y="2080"/>
                  </a:cubicBezTo>
                  <a:cubicBezTo>
                    <a:pt x="1322" y="2076"/>
                    <a:pt x="1360" y="2069"/>
                    <a:pt x="1380" y="2062"/>
                  </a:cubicBezTo>
                  <a:lnTo>
                    <a:pt x="1384" y="2000"/>
                  </a:lnTo>
                  <a:close/>
                  <a:moveTo>
                    <a:pt x="1348" y="2408"/>
                  </a:moveTo>
                  <a:cubicBezTo>
                    <a:pt x="1348" y="2484"/>
                    <a:pt x="1318" y="2565"/>
                    <a:pt x="1235" y="2565"/>
                  </a:cubicBezTo>
                  <a:cubicBezTo>
                    <a:pt x="1154" y="2565"/>
                    <a:pt x="1120" y="2466"/>
                    <a:pt x="1120" y="2399"/>
                  </a:cubicBezTo>
                  <a:cubicBezTo>
                    <a:pt x="1120" y="2366"/>
                    <a:pt x="1127" y="2336"/>
                    <a:pt x="1141" y="2312"/>
                  </a:cubicBezTo>
                  <a:cubicBezTo>
                    <a:pt x="1158" y="2279"/>
                    <a:pt x="1190" y="2256"/>
                    <a:pt x="1234" y="2256"/>
                  </a:cubicBezTo>
                  <a:cubicBezTo>
                    <a:pt x="1322" y="2256"/>
                    <a:pt x="1348" y="2342"/>
                    <a:pt x="1348" y="2408"/>
                  </a:cubicBezTo>
                  <a:close/>
                  <a:moveTo>
                    <a:pt x="1515" y="2201"/>
                  </a:moveTo>
                  <a:lnTo>
                    <a:pt x="1515" y="2610"/>
                  </a:lnTo>
                  <a:lnTo>
                    <a:pt x="1998" y="2610"/>
                  </a:lnTo>
                  <a:lnTo>
                    <a:pt x="2000" y="2740"/>
                  </a:lnTo>
                  <a:lnTo>
                    <a:pt x="2059" y="2740"/>
                  </a:lnTo>
                  <a:lnTo>
                    <a:pt x="2063" y="2555"/>
                  </a:lnTo>
                  <a:lnTo>
                    <a:pt x="2020" y="2554"/>
                  </a:lnTo>
                  <a:lnTo>
                    <a:pt x="2020" y="2201"/>
                  </a:lnTo>
                  <a:lnTo>
                    <a:pt x="1948" y="2201"/>
                  </a:lnTo>
                  <a:lnTo>
                    <a:pt x="1948" y="2552"/>
                  </a:lnTo>
                  <a:lnTo>
                    <a:pt x="1805" y="2552"/>
                  </a:lnTo>
                  <a:lnTo>
                    <a:pt x="1805" y="2201"/>
                  </a:lnTo>
                  <a:lnTo>
                    <a:pt x="1732" y="2201"/>
                  </a:lnTo>
                  <a:lnTo>
                    <a:pt x="1732" y="2552"/>
                  </a:lnTo>
                  <a:lnTo>
                    <a:pt x="1589" y="2552"/>
                  </a:lnTo>
                  <a:lnTo>
                    <a:pt x="1589" y="2201"/>
                  </a:lnTo>
                  <a:lnTo>
                    <a:pt x="1515" y="2201"/>
                  </a:lnTo>
                  <a:close/>
                  <a:moveTo>
                    <a:pt x="2478" y="2419"/>
                  </a:moveTo>
                  <a:cubicBezTo>
                    <a:pt x="2479" y="2411"/>
                    <a:pt x="2480" y="2400"/>
                    <a:pt x="2480" y="2384"/>
                  </a:cubicBezTo>
                  <a:cubicBezTo>
                    <a:pt x="2480" y="2309"/>
                    <a:pt x="2445" y="2192"/>
                    <a:pt x="2311" y="2192"/>
                  </a:cubicBezTo>
                  <a:cubicBezTo>
                    <a:pt x="2191" y="2192"/>
                    <a:pt x="2119" y="2289"/>
                    <a:pt x="2119" y="2412"/>
                  </a:cubicBezTo>
                  <a:cubicBezTo>
                    <a:pt x="2119" y="2536"/>
                    <a:pt x="2194" y="2620"/>
                    <a:pt x="2320" y="2620"/>
                  </a:cubicBezTo>
                  <a:cubicBezTo>
                    <a:pt x="2385" y="2620"/>
                    <a:pt x="2431" y="2605"/>
                    <a:pt x="2457" y="2593"/>
                  </a:cubicBezTo>
                  <a:lnTo>
                    <a:pt x="2444" y="2540"/>
                  </a:lnTo>
                  <a:cubicBezTo>
                    <a:pt x="2417" y="2552"/>
                    <a:pt x="2384" y="2561"/>
                    <a:pt x="2330" y="2561"/>
                  </a:cubicBezTo>
                  <a:cubicBezTo>
                    <a:pt x="2255" y="2561"/>
                    <a:pt x="2191" y="2520"/>
                    <a:pt x="2190" y="2419"/>
                  </a:cubicBezTo>
                  <a:lnTo>
                    <a:pt x="2478" y="2419"/>
                  </a:lnTo>
                  <a:close/>
                  <a:moveTo>
                    <a:pt x="2191" y="2366"/>
                  </a:moveTo>
                  <a:cubicBezTo>
                    <a:pt x="2196" y="2314"/>
                    <a:pt x="2229" y="2245"/>
                    <a:pt x="2305" y="2245"/>
                  </a:cubicBezTo>
                  <a:cubicBezTo>
                    <a:pt x="2389" y="2245"/>
                    <a:pt x="2409" y="2319"/>
                    <a:pt x="2408" y="2366"/>
                  </a:cubicBezTo>
                  <a:lnTo>
                    <a:pt x="2191" y="2366"/>
                  </a:lnTo>
                  <a:close/>
                  <a:moveTo>
                    <a:pt x="2746" y="2192"/>
                  </a:moveTo>
                  <a:cubicBezTo>
                    <a:pt x="2633" y="2192"/>
                    <a:pt x="2543" y="2273"/>
                    <a:pt x="2543" y="2409"/>
                  </a:cubicBezTo>
                  <a:cubicBezTo>
                    <a:pt x="2543" y="2538"/>
                    <a:pt x="2629" y="2620"/>
                    <a:pt x="2739" y="2620"/>
                  </a:cubicBezTo>
                  <a:cubicBezTo>
                    <a:pt x="2837" y="2620"/>
                    <a:pt x="2943" y="2554"/>
                    <a:pt x="2943" y="2402"/>
                  </a:cubicBezTo>
                  <a:cubicBezTo>
                    <a:pt x="2943" y="2278"/>
                    <a:pt x="2864" y="2192"/>
                    <a:pt x="2746" y="2192"/>
                  </a:cubicBezTo>
                  <a:close/>
                  <a:moveTo>
                    <a:pt x="2744" y="2248"/>
                  </a:moveTo>
                  <a:cubicBezTo>
                    <a:pt x="2832" y="2248"/>
                    <a:pt x="2867" y="2335"/>
                    <a:pt x="2867" y="2405"/>
                  </a:cubicBezTo>
                  <a:cubicBezTo>
                    <a:pt x="2867" y="2497"/>
                    <a:pt x="2814" y="2564"/>
                    <a:pt x="2743" y="2564"/>
                  </a:cubicBezTo>
                  <a:cubicBezTo>
                    <a:pt x="2670" y="2564"/>
                    <a:pt x="2619" y="2496"/>
                    <a:pt x="2619" y="2406"/>
                  </a:cubicBezTo>
                  <a:cubicBezTo>
                    <a:pt x="2619" y="2329"/>
                    <a:pt x="2657" y="2248"/>
                    <a:pt x="2744" y="2248"/>
                  </a:cubicBezTo>
                  <a:close/>
                  <a:moveTo>
                    <a:pt x="3350" y="2000"/>
                  </a:moveTo>
                  <a:cubicBezTo>
                    <a:pt x="3323" y="2009"/>
                    <a:pt x="3283" y="2016"/>
                    <a:pt x="3249" y="2022"/>
                  </a:cubicBezTo>
                  <a:cubicBezTo>
                    <a:pt x="3168" y="2036"/>
                    <a:pt x="3112" y="2061"/>
                    <a:pt x="3073" y="2118"/>
                  </a:cubicBezTo>
                  <a:cubicBezTo>
                    <a:pt x="3029" y="2175"/>
                    <a:pt x="3009" y="2252"/>
                    <a:pt x="3009" y="2345"/>
                  </a:cubicBezTo>
                  <a:cubicBezTo>
                    <a:pt x="3009" y="2482"/>
                    <a:pt x="3057" y="2621"/>
                    <a:pt x="3201" y="2621"/>
                  </a:cubicBezTo>
                  <a:cubicBezTo>
                    <a:pt x="3321" y="2621"/>
                    <a:pt x="3390" y="2537"/>
                    <a:pt x="3390" y="2403"/>
                  </a:cubicBezTo>
                  <a:cubicBezTo>
                    <a:pt x="3390" y="2273"/>
                    <a:pt x="3317" y="2201"/>
                    <a:pt x="3216" y="2201"/>
                  </a:cubicBezTo>
                  <a:cubicBezTo>
                    <a:pt x="3157" y="2201"/>
                    <a:pt x="3100" y="2233"/>
                    <a:pt x="3073" y="2293"/>
                  </a:cubicBezTo>
                  <a:lnTo>
                    <a:pt x="3070" y="2293"/>
                  </a:lnTo>
                  <a:cubicBezTo>
                    <a:pt x="3074" y="2249"/>
                    <a:pt x="3089" y="2194"/>
                    <a:pt x="3115" y="2157"/>
                  </a:cubicBezTo>
                  <a:cubicBezTo>
                    <a:pt x="3146" y="2113"/>
                    <a:pt x="3196" y="2091"/>
                    <a:pt x="3262" y="2080"/>
                  </a:cubicBezTo>
                  <a:cubicBezTo>
                    <a:pt x="3289" y="2076"/>
                    <a:pt x="3327" y="2069"/>
                    <a:pt x="3347" y="2062"/>
                  </a:cubicBezTo>
                  <a:lnTo>
                    <a:pt x="3350" y="2000"/>
                  </a:lnTo>
                  <a:close/>
                  <a:moveTo>
                    <a:pt x="3315" y="2408"/>
                  </a:moveTo>
                  <a:cubicBezTo>
                    <a:pt x="3315" y="2484"/>
                    <a:pt x="3285" y="2565"/>
                    <a:pt x="3202" y="2565"/>
                  </a:cubicBezTo>
                  <a:cubicBezTo>
                    <a:pt x="3121" y="2565"/>
                    <a:pt x="3087" y="2466"/>
                    <a:pt x="3087" y="2399"/>
                  </a:cubicBezTo>
                  <a:cubicBezTo>
                    <a:pt x="3087" y="2366"/>
                    <a:pt x="3094" y="2336"/>
                    <a:pt x="3107" y="2312"/>
                  </a:cubicBezTo>
                  <a:cubicBezTo>
                    <a:pt x="3125" y="2279"/>
                    <a:pt x="3157" y="2256"/>
                    <a:pt x="3201" y="2256"/>
                  </a:cubicBezTo>
                  <a:cubicBezTo>
                    <a:pt x="3289" y="2256"/>
                    <a:pt x="3315" y="2342"/>
                    <a:pt x="3315" y="2408"/>
                  </a:cubicBezTo>
                  <a:close/>
                  <a:moveTo>
                    <a:pt x="3484" y="2778"/>
                  </a:moveTo>
                  <a:lnTo>
                    <a:pt x="3558" y="2778"/>
                  </a:lnTo>
                  <a:lnTo>
                    <a:pt x="3558" y="2555"/>
                  </a:lnTo>
                  <a:lnTo>
                    <a:pt x="3560" y="2555"/>
                  </a:lnTo>
                  <a:cubicBezTo>
                    <a:pt x="3584" y="2596"/>
                    <a:pt x="3632" y="2620"/>
                    <a:pt x="3686" y="2620"/>
                  </a:cubicBezTo>
                  <a:cubicBezTo>
                    <a:pt x="3782" y="2620"/>
                    <a:pt x="3873" y="2547"/>
                    <a:pt x="3873" y="2400"/>
                  </a:cubicBezTo>
                  <a:cubicBezTo>
                    <a:pt x="3873" y="2276"/>
                    <a:pt x="3798" y="2192"/>
                    <a:pt x="3698" y="2192"/>
                  </a:cubicBezTo>
                  <a:cubicBezTo>
                    <a:pt x="3632" y="2192"/>
                    <a:pt x="3582" y="2221"/>
                    <a:pt x="3553" y="2271"/>
                  </a:cubicBezTo>
                  <a:lnTo>
                    <a:pt x="3551" y="2271"/>
                  </a:lnTo>
                  <a:lnTo>
                    <a:pt x="3547" y="2201"/>
                  </a:lnTo>
                  <a:lnTo>
                    <a:pt x="3481" y="2201"/>
                  </a:lnTo>
                  <a:cubicBezTo>
                    <a:pt x="3483" y="2240"/>
                    <a:pt x="3484" y="2282"/>
                    <a:pt x="3484" y="2334"/>
                  </a:cubicBezTo>
                  <a:lnTo>
                    <a:pt x="3484" y="2778"/>
                  </a:lnTo>
                  <a:close/>
                  <a:moveTo>
                    <a:pt x="3558" y="2372"/>
                  </a:moveTo>
                  <a:cubicBezTo>
                    <a:pt x="3558" y="2363"/>
                    <a:pt x="3560" y="2352"/>
                    <a:pt x="3563" y="2343"/>
                  </a:cubicBezTo>
                  <a:cubicBezTo>
                    <a:pt x="3577" y="2287"/>
                    <a:pt x="3625" y="2251"/>
                    <a:pt x="3676" y="2251"/>
                  </a:cubicBezTo>
                  <a:cubicBezTo>
                    <a:pt x="3754" y="2251"/>
                    <a:pt x="3798" y="2322"/>
                    <a:pt x="3798" y="2403"/>
                  </a:cubicBezTo>
                  <a:cubicBezTo>
                    <a:pt x="3798" y="2497"/>
                    <a:pt x="3752" y="2561"/>
                    <a:pt x="3673" y="2561"/>
                  </a:cubicBezTo>
                  <a:cubicBezTo>
                    <a:pt x="3620" y="2561"/>
                    <a:pt x="3575" y="2526"/>
                    <a:pt x="3561" y="2474"/>
                  </a:cubicBezTo>
                  <a:cubicBezTo>
                    <a:pt x="3559" y="2465"/>
                    <a:pt x="3558" y="2455"/>
                    <a:pt x="3558" y="2444"/>
                  </a:cubicBezTo>
                  <a:lnTo>
                    <a:pt x="3558" y="2372"/>
                  </a:lnTo>
                  <a:close/>
                  <a:moveTo>
                    <a:pt x="4254" y="2359"/>
                  </a:moveTo>
                  <a:cubicBezTo>
                    <a:pt x="4254" y="2278"/>
                    <a:pt x="4223" y="2192"/>
                    <a:pt x="4098" y="2192"/>
                  </a:cubicBezTo>
                  <a:cubicBezTo>
                    <a:pt x="4046" y="2192"/>
                    <a:pt x="3996" y="2207"/>
                    <a:pt x="3963" y="2228"/>
                  </a:cubicBezTo>
                  <a:lnTo>
                    <a:pt x="3980" y="2278"/>
                  </a:lnTo>
                  <a:cubicBezTo>
                    <a:pt x="4008" y="2258"/>
                    <a:pt x="4048" y="2247"/>
                    <a:pt x="4087" y="2247"/>
                  </a:cubicBezTo>
                  <a:cubicBezTo>
                    <a:pt x="4171" y="2246"/>
                    <a:pt x="4180" y="2308"/>
                    <a:pt x="4180" y="2341"/>
                  </a:cubicBezTo>
                  <a:lnTo>
                    <a:pt x="4180" y="2350"/>
                  </a:lnTo>
                  <a:cubicBezTo>
                    <a:pt x="4022" y="2349"/>
                    <a:pt x="3934" y="2403"/>
                    <a:pt x="3934" y="2502"/>
                  </a:cubicBezTo>
                  <a:cubicBezTo>
                    <a:pt x="3934" y="2561"/>
                    <a:pt x="3976" y="2620"/>
                    <a:pt x="4059" y="2620"/>
                  </a:cubicBezTo>
                  <a:cubicBezTo>
                    <a:pt x="4118" y="2620"/>
                    <a:pt x="4162" y="2591"/>
                    <a:pt x="4184" y="2559"/>
                  </a:cubicBezTo>
                  <a:lnTo>
                    <a:pt x="4187" y="2559"/>
                  </a:lnTo>
                  <a:lnTo>
                    <a:pt x="4193" y="2610"/>
                  </a:lnTo>
                  <a:lnTo>
                    <a:pt x="4260" y="2610"/>
                  </a:lnTo>
                  <a:cubicBezTo>
                    <a:pt x="4256" y="2582"/>
                    <a:pt x="4254" y="2548"/>
                    <a:pt x="4254" y="2512"/>
                  </a:cubicBezTo>
                  <a:lnTo>
                    <a:pt x="4254" y="2359"/>
                  </a:lnTo>
                  <a:close/>
                  <a:moveTo>
                    <a:pt x="4182" y="2472"/>
                  </a:moveTo>
                  <a:cubicBezTo>
                    <a:pt x="4182" y="2479"/>
                    <a:pt x="4181" y="2488"/>
                    <a:pt x="4179" y="2496"/>
                  </a:cubicBezTo>
                  <a:cubicBezTo>
                    <a:pt x="4167" y="2531"/>
                    <a:pt x="4132" y="2565"/>
                    <a:pt x="4078" y="2565"/>
                  </a:cubicBezTo>
                  <a:cubicBezTo>
                    <a:pt x="4041" y="2565"/>
                    <a:pt x="4008" y="2543"/>
                    <a:pt x="4008" y="2494"/>
                  </a:cubicBezTo>
                  <a:cubicBezTo>
                    <a:pt x="4008" y="2414"/>
                    <a:pt x="4101" y="2400"/>
                    <a:pt x="4182" y="2401"/>
                  </a:cubicBezTo>
                  <a:lnTo>
                    <a:pt x="4182" y="2472"/>
                  </a:lnTo>
                  <a:close/>
                  <a:moveTo>
                    <a:pt x="4409" y="2423"/>
                  </a:moveTo>
                  <a:lnTo>
                    <a:pt x="4445" y="2423"/>
                  </a:lnTo>
                  <a:cubicBezTo>
                    <a:pt x="4507" y="2423"/>
                    <a:pt x="4565" y="2439"/>
                    <a:pt x="4565" y="2494"/>
                  </a:cubicBezTo>
                  <a:cubicBezTo>
                    <a:pt x="4565" y="2534"/>
                    <a:pt x="4526" y="2564"/>
                    <a:pt x="4464" y="2564"/>
                  </a:cubicBezTo>
                  <a:cubicBezTo>
                    <a:pt x="4426" y="2564"/>
                    <a:pt x="4385" y="2552"/>
                    <a:pt x="4355" y="2535"/>
                  </a:cubicBezTo>
                  <a:lnTo>
                    <a:pt x="4336" y="2586"/>
                  </a:lnTo>
                  <a:cubicBezTo>
                    <a:pt x="4372" y="2606"/>
                    <a:pt x="4422" y="2619"/>
                    <a:pt x="4469" y="2619"/>
                  </a:cubicBezTo>
                  <a:cubicBezTo>
                    <a:pt x="4555" y="2619"/>
                    <a:pt x="4646" y="2585"/>
                    <a:pt x="4646" y="2497"/>
                  </a:cubicBezTo>
                  <a:cubicBezTo>
                    <a:pt x="4646" y="2437"/>
                    <a:pt x="4595" y="2400"/>
                    <a:pt x="4534" y="2394"/>
                  </a:cubicBezTo>
                  <a:lnTo>
                    <a:pt x="4534" y="2393"/>
                  </a:lnTo>
                  <a:cubicBezTo>
                    <a:pt x="4580" y="2383"/>
                    <a:pt x="4626" y="2350"/>
                    <a:pt x="4626" y="2300"/>
                  </a:cubicBezTo>
                  <a:cubicBezTo>
                    <a:pt x="4626" y="2220"/>
                    <a:pt x="4550" y="2192"/>
                    <a:pt x="4488" y="2192"/>
                  </a:cubicBezTo>
                  <a:cubicBezTo>
                    <a:pt x="4440" y="2192"/>
                    <a:pt x="4393" y="2204"/>
                    <a:pt x="4351" y="2229"/>
                  </a:cubicBezTo>
                  <a:lnTo>
                    <a:pt x="4370" y="2275"/>
                  </a:lnTo>
                  <a:cubicBezTo>
                    <a:pt x="4399" y="2257"/>
                    <a:pt x="4436" y="2245"/>
                    <a:pt x="4469" y="2245"/>
                  </a:cubicBezTo>
                  <a:cubicBezTo>
                    <a:pt x="4515" y="2245"/>
                    <a:pt x="4549" y="2269"/>
                    <a:pt x="4549" y="2306"/>
                  </a:cubicBezTo>
                  <a:cubicBezTo>
                    <a:pt x="4549" y="2344"/>
                    <a:pt x="4506" y="2372"/>
                    <a:pt x="4444" y="2372"/>
                  </a:cubicBezTo>
                  <a:lnTo>
                    <a:pt x="4408" y="2372"/>
                  </a:lnTo>
                  <a:lnTo>
                    <a:pt x="4409" y="2423"/>
                  </a:lnTo>
                  <a:close/>
                  <a:moveTo>
                    <a:pt x="4913" y="2192"/>
                  </a:moveTo>
                  <a:cubicBezTo>
                    <a:pt x="4800" y="2192"/>
                    <a:pt x="4709" y="2273"/>
                    <a:pt x="4709" y="2409"/>
                  </a:cubicBezTo>
                  <a:cubicBezTo>
                    <a:pt x="4709" y="2538"/>
                    <a:pt x="4796" y="2620"/>
                    <a:pt x="4906" y="2620"/>
                  </a:cubicBezTo>
                  <a:cubicBezTo>
                    <a:pt x="5004" y="2620"/>
                    <a:pt x="5110" y="2554"/>
                    <a:pt x="5110" y="2402"/>
                  </a:cubicBezTo>
                  <a:cubicBezTo>
                    <a:pt x="5110" y="2278"/>
                    <a:pt x="5030" y="2192"/>
                    <a:pt x="4913" y="2192"/>
                  </a:cubicBezTo>
                  <a:close/>
                  <a:moveTo>
                    <a:pt x="4911" y="2248"/>
                  </a:moveTo>
                  <a:cubicBezTo>
                    <a:pt x="4999" y="2248"/>
                    <a:pt x="5034" y="2335"/>
                    <a:pt x="5034" y="2405"/>
                  </a:cubicBezTo>
                  <a:cubicBezTo>
                    <a:pt x="5034" y="2497"/>
                    <a:pt x="4980" y="2564"/>
                    <a:pt x="4909" y="2564"/>
                  </a:cubicBezTo>
                  <a:cubicBezTo>
                    <a:pt x="4836" y="2564"/>
                    <a:pt x="4786" y="2496"/>
                    <a:pt x="4786" y="2406"/>
                  </a:cubicBezTo>
                  <a:cubicBezTo>
                    <a:pt x="4786" y="2329"/>
                    <a:pt x="4824" y="2248"/>
                    <a:pt x="4911" y="2248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9" name="Freeform 8"/>
            <p:cNvSpPr>
              <a:spLocks noEditPoints="1"/>
            </p:cNvSpPr>
            <p:nvPr/>
          </p:nvSpPr>
          <p:spPr bwMode="auto">
            <a:xfrm>
              <a:off x="1487488" y="1936751"/>
              <a:ext cx="4654551" cy="481013"/>
            </a:xfrm>
            <a:custGeom>
              <a:avLst/>
              <a:gdLst>
                <a:gd name="T0" fmla="*/ 2147483647 w 15531"/>
                <a:gd name="T1" fmla="*/ 2147483647 h 1604"/>
                <a:gd name="T2" fmla="*/ 2147483647 w 15531"/>
                <a:gd name="T3" fmla="*/ 2147483647 h 1604"/>
                <a:gd name="T4" fmla="*/ 2147483647 w 15531"/>
                <a:gd name="T5" fmla="*/ 2147483647 h 1604"/>
                <a:gd name="T6" fmla="*/ 2147483647 w 15531"/>
                <a:gd name="T7" fmla="*/ 2147483647 h 1604"/>
                <a:gd name="T8" fmla="*/ 2147483647 w 15531"/>
                <a:gd name="T9" fmla="*/ 2147483647 h 1604"/>
                <a:gd name="T10" fmla="*/ 2147483647 w 15531"/>
                <a:gd name="T11" fmla="*/ 2147483647 h 1604"/>
                <a:gd name="T12" fmla="*/ 2147483647 w 15531"/>
                <a:gd name="T13" fmla="*/ 2147483647 h 1604"/>
                <a:gd name="T14" fmla="*/ 2147483647 w 15531"/>
                <a:gd name="T15" fmla="*/ 2147483647 h 1604"/>
                <a:gd name="T16" fmla="*/ 2147483647 w 15531"/>
                <a:gd name="T17" fmla="*/ 2147483647 h 1604"/>
                <a:gd name="T18" fmla="*/ 2147483647 w 15531"/>
                <a:gd name="T19" fmla="*/ 2147483647 h 1604"/>
                <a:gd name="T20" fmla="*/ 2147483647 w 15531"/>
                <a:gd name="T21" fmla="*/ 2147483647 h 1604"/>
                <a:gd name="T22" fmla="*/ 2147483647 w 15531"/>
                <a:gd name="T23" fmla="*/ 2147483647 h 1604"/>
                <a:gd name="T24" fmla="*/ 2147483647 w 15531"/>
                <a:gd name="T25" fmla="*/ 2147483647 h 1604"/>
                <a:gd name="T26" fmla="*/ 2147483647 w 15531"/>
                <a:gd name="T27" fmla="*/ 2147483647 h 1604"/>
                <a:gd name="T28" fmla="*/ 2147483647 w 15531"/>
                <a:gd name="T29" fmla="*/ 2147483647 h 1604"/>
                <a:gd name="T30" fmla="*/ 2147483647 w 15531"/>
                <a:gd name="T31" fmla="*/ 2147483647 h 1604"/>
                <a:gd name="T32" fmla="*/ 2147483647 w 15531"/>
                <a:gd name="T33" fmla="*/ 2147483647 h 1604"/>
                <a:gd name="T34" fmla="*/ 2147483647 w 15531"/>
                <a:gd name="T35" fmla="*/ 2147483647 h 1604"/>
                <a:gd name="T36" fmla="*/ 2147483647 w 15531"/>
                <a:gd name="T37" fmla="*/ 2147483647 h 1604"/>
                <a:gd name="T38" fmla="*/ 2147483647 w 15531"/>
                <a:gd name="T39" fmla="*/ 2147483647 h 1604"/>
                <a:gd name="T40" fmla="*/ 2147483647 w 15531"/>
                <a:gd name="T41" fmla="*/ 2147483647 h 1604"/>
                <a:gd name="T42" fmla="*/ 2147483647 w 15531"/>
                <a:gd name="T43" fmla="*/ 2147483647 h 1604"/>
                <a:gd name="T44" fmla="*/ 2147483647 w 15531"/>
                <a:gd name="T45" fmla="*/ 2147483647 h 1604"/>
                <a:gd name="T46" fmla="*/ 2147483647 w 15531"/>
                <a:gd name="T47" fmla="*/ 2147483647 h 1604"/>
                <a:gd name="T48" fmla="*/ 2147483647 w 15531"/>
                <a:gd name="T49" fmla="*/ 2147483647 h 1604"/>
                <a:gd name="T50" fmla="*/ 2147483647 w 15531"/>
                <a:gd name="T51" fmla="*/ 2147483647 h 1604"/>
                <a:gd name="T52" fmla="*/ 2147483647 w 15531"/>
                <a:gd name="T53" fmla="*/ 2147483647 h 1604"/>
                <a:gd name="T54" fmla="*/ 2147483647 w 15531"/>
                <a:gd name="T55" fmla="*/ 2147483647 h 1604"/>
                <a:gd name="T56" fmla="*/ 2147483647 w 15531"/>
                <a:gd name="T57" fmla="*/ 2147483647 h 1604"/>
                <a:gd name="T58" fmla="*/ 2147483647 w 15531"/>
                <a:gd name="T59" fmla="*/ 2147483647 h 1604"/>
                <a:gd name="T60" fmla="*/ 2147483647 w 15531"/>
                <a:gd name="T61" fmla="*/ 2147483647 h 1604"/>
                <a:gd name="T62" fmla="*/ 2147483647 w 15531"/>
                <a:gd name="T63" fmla="*/ 2147483647 h 1604"/>
                <a:gd name="T64" fmla="*/ 2147483647 w 15531"/>
                <a:gd name="T65" fmla="*/ 2147483647 h 1604"/>
                <a:gd name="T66" fmla="*/ 2147483647 w 15531"/>
                <a:gd name="T67" fmla="*/ 2147483647 h 1604"/>
                <a:gd name="T68" fmla="*/ 2147483647 w 15531"/>
                <a:gd name="T69" fmla="*/ 2147483647 h 1604"/>
                <a:gd name="T70" fmla="*/ 2147483647 w 15531"/>
                <a:gd name="T71" fmla="*/ 2147483647 h 1604"/>
                <a:gd name="T72" fmla="*/ 2147483647 w 15531"/>
                <a:gd name="T73" fmla="*/ 2147483647 h 1604"/>
                <a:gd name="T74" fmla="*/ 2147483647 w 15531"/>
                <a:gd name="T75" fmla="*/ 2147483647 h 1604"/>
                <a:gd name="T76" fmla="*/ 2147483647 w 15531"/>
                <a:gd name="T77" fmla="*/ 2147483647 h 1604"/>
                <a:gd name="T78" fmla="*/ 2147483647 w 15531"/>
                <a:gd name="T79" fmla="*/ 2147483647 h 1604"/>
                <a:gd name="T80" fmla="*/ 2147483647 w 15531"/>
                <a:gd name="T81" fmla="*/ 2147483647 h 1604"/>
                <a:gd name="T82" fmla="*/ 2147483647 w 15531"/>
                <a:gd name="T83" fmla="*/ 2147483647 h 1604"/>
                <a:gd name="T84" fmla="*/ 2147483647 w 15531"/>
                <a:gd name="T85" fmla="*/ 2147483647 h 1604"/>
                <a:gd name="T86" fmla="*/ 2147483647 w 15531"/>
                <a:gd name="T87" fmla="*/ 2147483647 h 1604"/>
                <a:gd name="T88" fmla="*/ 2147483647 w 15531"/>
                <a:gd name="T89" fmla="*/ 2147483647 h 1604"/>
                <a:gd name="T90" fmla="*/ 2147483647 w 15531"/>
                <a:gd name="T91" fmla="*/ 2147483647 h 1604"/>
                <a:gd name="T92" fmla="*/ 2147483647 w 15531"/>
                <a:gd name="T93" fmla="*/ 2147483647 h 1604"/>
                <a:gd name="T94" fmla="*/ 2147483647 w 15531"/>
                <a:gd name="T95" fmla="*/ 2147483647 h 1604"/>
                <a:gd name="T96" fmla="*/ 2147483647 w 15531"/>
                <a:gd name="T97" fmla="*/ 2147483647 h 1604"/>
                <a:gd name="T98" fmla="*/ 2147483647 w 15531"/>
                <a:gd name="T99" fmla="*/ 2147483647 h 1604"/>
                <a:gd name="T100" fmla="*/ 2147483647 w 15531"/>
                <a:gd name="T101" fmla="*/ 2147483647 h 1604"/>
                <a:gd name="T102" fmla="*/ 2147483647 w 15531"/>
                <a:gd name="T103" fmla="*/ 2147483647 h 1604"/>
                <a:gd name="T104" fmla="*/ 2147483647 w 15531"/>
                <a:gd name="T105" fmla="*/ 2147483647 h 1604"/>
                <a:gd name="T106" fmla="*/ 2147483647 w 15531"/>
                <a:gd name="T107" fmla="*/ 2147483647 h 1604"/>
                <a:gd name="T108" fmla="*/ 2147483647 w 15531"/>
                <a:gd name="T109" fmla="*/ 2147483647 h 1604"/>
                <a:gd name="T110" fmla="*/ 2147483647 w 15531"/>
                <a:gd name="T111" fmla="*/ 2147483647 h 1604"/>
                <a:gd name="T112" fmla="*/ 2147483647 w 15531"/>
                <a:gd name="T113" fmla="*/ 2147483647 h 1604"/>
                <a:gd name="T114" fmla="*/ 2147483647 w 15531"/>
                <a:gd name="T115" fmla="*/ 2147483647 h 1604"/>
                <a:gd name="T116" fmla="*/ 2147483647 w 15531"/>
                <a:gd name="T117" fmla="*/ 2147483647 h 16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531"/>
                <a:gd name="T178" fmla="*/ 0 h 1604"/>
                <a:gd name="T179" fmla="*/ 15531 w 15531"/>
                <a:gd name="T180" fmla="*/ 1604 h 160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531" h="1604">
                  <a:moveTo>
                    <a:pt x="5239" y="418"/>
                  </a:moveTo>
                  <a:cubicBezTo>
                    <a:pt x="5261" y="420"/>
                    <a:pt x="5310" y="423"/>
                    <a:pt x="5355" y="423"/>
                  </a:cubicBezTo>
                  <a:cubicBezTo>
                    <a:pt x="5436" y="423"/>
                    <a:pt x="5571" y="410"/>
                    <a:pt x="5571" y="302"/>
                  </a:cubicBezTo>
                  <a:cubicBezTo>
                    <a:pt x="5571" y="243"/>
                    <a:pt x="5527" y="210"/>
                    <a:pt x="5467" y="202"/>
                  </a:cubicBezTo>
                  <a:lnTo>
                    <a:pt x="5467" y="200"/>
                  </a:lnTo>
                  <a:cubicBezTo>
                    <a:pt x="5514" y="190"/>
                    <a:pt x="5553" y="158"/>
                    <a:pt x="5553" y="107"/>
                  </a:cubicBezTo>
                  <a:cubicBezTo>
                    <a:pt x="5553" y="16"/>
                    <a:pt x="5439" y="4"/>
                    <a:pt x="5370" y="4"/>
                  </a:cubicBezTo>
                  <a:cubicBezTo>
                    <a:pt x="5322" y="4"/>
                    <a:pt x="5269" y="9"/>
                    <a:pt x="5239" y="14"/>
                  </a:cubicBezTo>
                  <a:lnTo>
                    <a:pt x="5239" y="418"/>
                  </a:lnTo>
                  <a:close/>
                  <a:moveTo>
                    <a:pt x="5311" y="59"/>
                  </a:moveTo>
                  <a:cubicBezTo>
                    <a:pt x="5328" y="58"/>
                    <a:pt x="5343" y="56"/>
                    <a:pt x="5369" y="56"/>
                  </a:cubicBezTo>
                  <a:cubicBezTo>
                    <a:pt x="5443" y="56"/>
                    <a:pt x="5479" y="75"/>
                    <a:pt x="5479" y="116"/>
                  </a:cubicBezTo>
                  <a:cubicBezTo>
                    <a:pt x="5479" y="165"/>
                    <a:pt x="5422" y="181"/>
                    <a:pt x="5367" y="181"/>
                  </a:cubicBezTo>
                  <a:lnTo>
                    <a:pt x="5311" y="181"/>
                  </a:lnTo>
                  <a:lnTo>
                    <a:pt x="5311" y="59"/>
                  </a:lnTo>
                  <a:close/>
                  <a:moveTo>
                    <a:pt x="5310" y="230"/>
                  </a:moveTo>
                  <a:lnTo>
                    <a:pt x="5365" y="230"/>
                  </a:lnTo>
                  <a:cubicBezTo>
                    <a:pt x="5435" y="230"/>
                    <a:pt x="5495" y="242"/>
                    <a:pt x="5495" y="302"/>
                  </a:cubicBezTo>
                  <a:cubicBezTo>
                    <a:pt x="5495" y="362"/>
                    <a:pt x="5420" y="373"/>
                    <a:pt x="5370" y="373"/>
                  </a:cubicBezTo>
                  <a:cubicBezTo>
                    <a:pt x="5347" y="373"/>
                    <a:pt x="5332" y="372"/>
                    <a:pt x="5310" y="370"/>
                  </a:cubicBezTo>
                  <a:lnTo>
                    <a:pt x="5310" y="230"/>
                  </a:lnTo>
                  <a:close/>
                  <a:moveTo>
                    <a:pt x="5953" y="167"/>
                  </a:moveTo>
                  <a:cubicBezTo>
                    <a:pt x="5953" y="86"/>
                    <a:pt x="5923" y="0"/>
                    <a:pt x="5797" y="0"/>
                  </a:cubicBezTo>
                  <a:cubicBezTo>
                    <a:pt x="5746" y="0"/>
                    <a:pt x="5696" y="15"/>
                    <a:pt x="5662" y="36"/>
                  </a:cubicBezTo>
                  <a:lnTo>
                    <a:pt x="5679" y="86"/>
                  </a:lnTo>
                  <a:cubicBezTo>
                    <a:pt x="5707" y="66"/>
                    <a:pt x="5747" y="55"/>
                    <a:pt x="5786" y="55"/>
                  </a:cubicBezTo>
                  <a:cubicBezTo>
                    <a:pt x="5870" y="54"/>
                    <a:pt x="5879" y="116"/>
                    <a:pt x="5879" y="149"/>
                  </a:cubicBezTo>
                  <a:lnTo>
                    <a:pt x="5879" y="158"/>
                  </a:lnTo>
                  <a:cubicBezTo>
                    <a:pt x="5721" y="157"/>
                    <a:pt x="5633" y="211"/>
                    <a:pt x="5633" y="310"/>
                  </a:cubicBezTo>
                  <a:cubicBezTo>
                    <a:pt x="5633" y="369"/>
                    <a:pt x="5675" y="428"/>
                    <a:pt x="5758" y="428"/>
                  </a:cubicBezTo>
                  <a:cubicBezTo>
                    <a:pt x="5817" y="428"/>
                    <a:pt x="5861" y="399"/>
                    <a:pt x="5884" y="367"/>
                  </a:cubicBezTo>
                  <a:lnTo>
                    <a:pt x="5886" y="367"/>
                  </a:lnTo>
                  <a:lnTo>
                    <a:pt x="5892" y="418"/>
                  </a:lnTo>
                  <a:lnTo>
                    <a:pt x="5959" y="418"/>
                  </a:lnTo>
                  <a:cubicBezTo>
                    <a:pt x="5955" y="390"/>
                    <a:pt x="5953" y="356"/>
                    <a:pt x="5953" y="320"/>
                  </a:cubicBezTo>
                  <a:lnTo>
                    <a:pt x="5953" y="167"/>
                  </a:lnTo>
                  <a:close/>
                  <a:moveTo>
                    <a:pt x="5881" y="280"/>
                  </a:moveTo>
                  <a:cubicBezTo>
                    <a:pt x="5881" y="287"/>
                    <a:pt x="5880" y="296"/>
                    <a:pt x="5878" y="304"/>
                  </a:cubicBezTo>
                  <a:cubicBezTo>
                    <a:pt x="5866" y="339"/>
                    <a:pt x="5831" y="373"/>
                    <a:pt x="5777" y="373"/>
                  </a:cubicBezTo>
                  <a:cubicBezTo>
                    <a:pt x="5740" y="373"/>
                    <a:pt x="5707" y="351"/>
                    <a:pt x="5707" y="302"/>
                  </a:cubicBezTo>
                  <a:cubicBezTo>
                    <a:pt x="5707" y="222"/>
                    <a:pt x="5800" y="208"/>
                    <a:pt x="5881" y="209"/>
                  </a:cubicBezTo>
                  <a:lnTo>
                    <a:pt x="5881" y="280"/>
                  </a:lnTo>
                  <a:close/>
                  <a:moveTo>
                    <a:pt x="6014" y="9"/>
                  </a:moveTo>
                  <a:lnTo>
                    <a:pt x="6014" y="67"/>
                  </a:lnTo>
                  <a:lnTo>
                    <a:pt x="6142" y="67"/>
                  </a:lnTo>
                  <a:lnTo>
                    <a:pt x="6142" y="418"/>
                  </a:lnTo>
                  <a:lnTo>
                    <a:pt x="6216" y="418"/>
                  </a:lnTo>
                  <a:lnTo>
                    <a:pt x="6216" y="67"/>
                  </a:lnTo>
                  <a:lnTo>
                    <a:pt x="6344" y="67"/>
                  </a:lnTo>
                  <a:lnTo>
                    <a:pt x="6344" y="9"/>
                  </a:lnTo>
                  <a:lnTo>
                    <a:pt x="6014" y="9"/>
                  </a:lnTo>
                  <a:close/>
                  <a:moveTo>
                    <a:pt x="6728" y="227"/>
                  </a:moveTo>
                  <a:cubicBezTo>
                    <a:pt x="6729" y="219"/>
                    <a:pt x="6730" y="208"/>
                    <a:pt x="6730" y="192"/>
                  </a:cubicBezTo>
                  <a:cubicBezTo>
                    <a:pt x="6730" y="117"/>
                    <a:pt x="6696" y="0"/>
                    <a:pt x="6561" y="0"/>
                  </a:cubicBezTo>
                  <a:cubicBezTo>
                    <a:pt x="6442" y="0"/>
                    <a:pt x="6369" y="97"/>
                    <a:pt x="6369" y="220"/>
                  </a:cubicBezTo>
                  <a:cubicBezTo>
                    <a:pt x="6369" y="344"/>
                    <a:pt x="6444" y="428"/>
                    <a:pt x="6570" y="428"/>
                  </a:cubicBezTo>
                  <a:cubicBezTo>
                    <a:pt x="6635" y="428"/>
                    <a:pt x="6681" y="413"/>
                    <a:pt x="6707" y="401"/>
                  </a:cubicBezTo>
                  <a:lnTo>
                    <a:pt x="6694" y="348"/>
                  </a:lnTo>
                  <a:cubicBezTo>
                    <a:pt x="6667" y="360"/>
                    <a:pt x="6634" y="369"/>
                    <a:pt x="6580" y="369"/>
                  </a:cubicBezTo>
                  <a:cubicBezTo>
                    <a:pt x="6505" y="369"/>
                    <a:pt x="6442" y="328"/>
                    <a:pt x="6440" y="227"/>
                  </a:cubicBezTo>
                  <a:lnTo>
                    <a:pt x="6728" y="227"/>
                  </a:lnTo>
                  <a:close/>
                  <a:moveTo>
                    <a:pt x="6441" y="174"/>
                  </a:moveTo>
                  <a:cubicBezTo>
                    <a:pt x="6447" y="122"/>
                    <a:pt x="6479" y="53"/>
                    <a:pt x="6555" y="53"/>
                  </a:cubicBezTo>
                  <a:cubicBezTo>
                    <a:pt x="6639" y="53"/>
                    <a:pt x="6659" y="127"/>
                    <a:pt x="6658" y="174"/>
                  </a:cubicBezTo>
                  <a:lnTo>
                    <a:pt x="6441" y="174"/>
                  </a:lnTo>
                  <a:close/>
                  <a:moveTo>
                    <a:pt x="6850" y="9"/>
                  </a:moveTo>
                  <a:lnTo>
                    <a:pt x="6850" y="172"/>
                  </a:lnTo>
                  <a:cubicBezTo>
                    <a:pt x="6850" y="263"/>
                    <a:pt x="6845" y="321"/>
                    <a:pt x="6807" y="349"/>
                  </a:cubicBezTo>
                  <a:cubicBezTo>
                    <a:pt x="6797" y="357"/>
                    <a:pt x="6781" y="363"/>
                    <a:pt x="6767" y="366"/>
                  </a:cubicBezTo>
                  <a:lnTo>
                    <a:pt x="6774" y="424"/>
                  </a:lnTo>
                  <a:cubicBezTo>
                    <a:pt x="6812" y="424"/>
                    <a:pt x="6835" y="415"/>
                    <a:pt x="6856" y="399"/>
                  </a:cubicBezTo>
                  <a:cubicBezTo>
                    <a:pt x="6909" y="364"/>
                    <a:pt x="6920" y="287"/>
                    <a:pt x="6920" y="172"/>
                  </a:cubicBezTo>
                  <a:lnTo>
                    <a:pt x="6920" y="67"/>
                  </a:lnTo>
                  <a:lnTo>
                    <a:pt x="7060" y="67"/>
                  </a:lnTo>
                  <a:lnTo>
                    <a:pt x="7060" y="418"/>
                  </a:lnTo>
                  <a:lnTo>
                    <a:pt x="7135" y="418"/>
                  </a:lnTo>
                  <a:lnTo>
                    <a:pt x="7135" y="9"/>
                  </a:lnTo>
                  <a:lnTo>
                    <a:pt x="6850" y="9"/>
                  </a:lnTo>
                  <a:close/>
                  <a:moveTo>
                    <a:pt x="7254" y="9"/>
                  </a:moveTo>
                  <a:lnTo>
                    <a:pt x="7254" y="417"/>
                  </a:lnTo>
                  <a:cubicBezTo>
                    <a:pt x="7285" y="420"/>
                    <a:pt x="7323" y="423"/>
                    <a:pt x="7364" y="423"/>
                  </a:cubicBezTo>
                  <a:cubicBezTo>
                    <a:pt x="7424" y="423"/>
                    <a:pt x="7497" y="413"/>
                    <a:pt x="7542" y="375"/>
                  </a:cubicBezTo>
                  <a:cubicBezTo>
                    <a:pt x="7568" y="353"/>
                    <a:pt x="7585" y="324"/>
                    <a:pt x="7585" y="281"/>
                  </a:cubicBezTo>
                  <a:cubicBezTo>
                    <a:pt x="7585" y="172"/>
                    <a:pt x="7488" y="142"/>
                    <a:pt x="7396" y="142"/>
                  </a:cubicBezTo>
                  <a:cubicBezTo>
                    <a:pt x="7374" y="142"/>
                    <a:pt x="7346" y="144"/>
                    <a:pt x="7328" y="147"/>
                  </a:cubicBezTo>
                  <a:lnTo>
                    <a:pt x="7328" y="9"/>
                  </a:lnTo>
                  <a:lnTo>
                    <a:pt x="7254" y="9"/>
                  </a:lnTo>
                  <a:close/>
                  <a:moveTo>
                    <a:pt x="7327" y="201"/>
                  </a:moveTo>
                  <a:cubicBezTo>
                    <a:pt x="7345" y="197"/>
                    <a:pt x="7361" y="196"/>
                    <a:pt x="7381" y="196"/>
                  </a:cubicBezTo>
                  <a:cubicBezTo>
                    <a:pt x="7436" y="196"/>
                    <a:pt x="7511" y="212"/>
                    <a:pt x="7511" y="283"/>
                  </a:cubicBezTo>
                  <a:cubicBezTo>
                    <a:pt x="7511" y="351"/>
                    <a:pt x="7438" y="369"/>
                    <a:pt x="7383" y="369"/>
                  </a:cubicBezTo>
                  <a:cubicBezTo>
                    <a:pt x="7359" y="369"/>
                    <a:pt x="7342" y="368"/>
                    <a:pt x="7327" y="366"/>
                  </a:cubicBezTo>
                  <a:lnTo>
                    <a:pt x="7327" y="201"/>
                  </a:lnTo>
                  <a:close/>
                  <a:moveTo>
                    <a:pt x="7675" y="9"/>
                  </a:moveTo>
                  <a:lnTo>
                    <a:pt x="7675" y="418"/>
                  </a:lnTo>
                  <a:lnTo>
                    <a:pt x="7750" y="418"/>
                  </a:lnTo>
                  <a:lnTo>
                    <a:pt x="7750" y="233"/>
                  </a:lnTo>
                  <a:lnTo>
                    <a:pt x="7944" y="233"/>
                  </a:lnTo>
                  <a:lnTo>
                    <a:pt x="7944" y="418"/>
                  </a:lnTo>
                  <a:lnTo>
                    <a:pt x="8018" y="418"/>
                  </a:lnTo>
                  <a:lnTo>
                    <a:pt x="8018" y="9"/>
                  </a:lnTo>
                  <a:lnTo>
                    <a:pt x="7944" y="9"/>
                  </a:lnTo>
                  <a:lnTo>
                    <a:pt x="7944" y="174"/>
                  </a:lnTo>
                  <a:lnTo>
                    <a:pt x="7750" y="174"/>
                  </a:lnTo>
                  <a:lnTo>
                    <a:pt x="7750" y="9"/>
                  </a:lnTo>
                  <a:lnTo>
                    <a:pt x="7675" y="9"/>
                  </a:lnTo>
                  <a:close/>
                  <a:moveTo>
                    <a:pt x="8137" y="9"/>
                  </a:moveTo>
                  <a:lnTo>
                    <a:pt x="8137" y="417"/>
                  </a:lnTo>
                  <a:cubicBezTo>
                    <a:pt x="8169" y="420"/>
                    <a:pt x="8207" y="423"/>
                    <a:pt x="8248" y="423"/>
                  </a:cubicBezTo>
                  <a:cubicBezTo>
                    <a:pt x="8302" y="423"/>
                    <a:pt x="8368" y="413"/>
                    <a:pt x="8413" y="375"/>
                  </a:cubicBezTo>
                  <a:cubicBezTo>
                    <a:pt x="8439" y="353"/>
                    <a:pt x="8456" y="324"/>
                    <a:pt x="8456" y="280"/>
                  </a:cubicBezTo>
                  <a:cubicBezTo>
                    <a:pt x="8456" y="179"/>
                    <a:pt x="8366" y="142"/>
                    <a:pt x="8278" y="142"/>
                  </a:cubicBezTo>
                  <a:cubicBezTo>
                    <a:pt x="8251" y="142"/>
                    <a:pt x="8227" y="145"/>
                    <a:pt x="8212" y="147"/>
                  </a:cubicBezTo>
                  <a:lnTo>
                    <a:pt x="8212" y="9"/>
                  </a:lnTo>
                  <a:lnTo>
                    <a:pt x="8137" y="9"/>
                  </a:lnTo>
                  <a:close/>
                  <a:moveTo>
                    <a:pt x="8211" y="201"/>
                  </a:moveTo>
                  <a:cubicBezTo>
                    <a:pt x="8226" y="197"/>
                    <a:pt x="8245" y="196"/>
                    <a:pt x="8266" y="196"/>
                  </a:cubicBezTo>
                  <a:cubicBezTo>
                    <a:pt x="8322" y="196"/>
                    <a:pt x="8381" y="216"/>
                    <a:pt x="8381" y="282"/>
                  </a:cubicBezTo>
                  <a:cubicBezTo>
                    <a:pt x="8381" y="346"/>
                    <a:pt x="8320" y="369"/>
                    <a:pt x="8263" y="369"/>
                  </a:cubicBezTo>
                  <a:cubicBezTo>
                    <a:pt x="8242" y="369"/>
                    <a:pt x="8226" y="368"/>
                    <a:pt x="8211" y="366"/>
                  </a:cubicBezTo>
                  <a:lnTo>
                    <a:pt x="8211" y="201"/>
                  </a:lnTo>
                  <a:close/>
                  <a:moveTo>
                    <a:pt x="8507" y="9"/>
                  </a:moveTo>
                  <a:lnTo>
                    <a:pt x="8507" y="418"/>
                  </a:lnTo>
                  <a:lnTo>
                    <a:pt x="8581" y="418"/>
                  </a:lnTo>
                  <a:lnTo>
                    <a:pt x="8581" y="9"/>
                  </a:lnTo>
                  <a:lnTo>
                    <a:pt x="8507" y="9"/>
                  </a:lnTo>
                  <a:close/>
                  <a:moveTo>
                    <a:pt x="8655" y="9"/>
                  </a:moveTo>
                  <a:lnTo>
                    <a:pt x="8794" y="209"/>
                  </a:lnTo>
                  <a:lnTo>
                    <a:pt x="8648" y="418"/>
                  </a:lnTo>
                  <a:lnTo>
                    <a:pt x="8730" y="418"/>
                  </a:lnTo>
                  <a:lnTo>
                    <a:pt x="8789" y="326"/>
                  </a:lnTo>
                  <a:cubicBezTo>
                    <a:pt x="8805" y="302"/>
                    <a:pt x="8819" y="280"/>
                    <a:pt x="8833" y="255"/>
                  </a:cubicBezTo>
                  <a:lnTo>
                    <a:pt x="8834" y="255"/>
                  </a:lnTo>
                  <a:cubicBezTo>
                    <a:pt x="8849" y="280"/>
                    <a:pt x="8862" y="302"/>
                    <a:pt x="8878" y="326"/>
                  </a:cubicBezTo>
                  <a:lnTo>
                    <a:pt x="8939" y="418"/>
                  </a:lnTo>
                  <a:lnTo>
                    <a:pt x="9023" y="418"/>
                  </a:lnTo>
                  <a:lnTo>
                    <a:pt x="8880" y="207"/>
                  </a:lnTo>
                  <a:lnTo>
                    <a:pt x="9020" y="9"/>
                  </a:lnTo>
                  <a:lnTo>
                    <a:pt x="8938" y="9"/>
                  </a:lnTo>
                  <a:lnTo>
                    <a:pt x="8882" y="96"/>
                  </a:lnTo>
                  <a:cubicBezTo>
                    <a:pt x="8867" y="118"/>
                    <a:pt x="8854" y="139"/>
                    <a:pt x="8840" y="163"/>
                  </a:cubicBezTo>
                  <a:lnTo>
                    <a:pt x="8838" y="163"/>
                  </a:lnTo>
                  <a:cubicBezTo>
                    <a:pt x="8825" y="140"/>
                    <a:pt x="8812" y="120"/>
                    <a:pt x="8796" y="97"/>
                  </a:cubicBezTo>
                  <a:lnTo>
                    <a:pt x="8738" y="9"/>
                  </a:lnTo>
                  <a:lnTo>
                    <a:pt x="8655" y="9"/>
                  </a:lnTo>
                  <a:close/>
                  <a:moveTo>
                    <a:pt x="9448" y="0"/>
                  </a:moveTo>
                  <a:cubicBezTo>
                    <a:pt x="9335" y="0"/>
                    <a:pt x="9245" y="81"/>
                    <a:pt x="9245" y="217"/>
                  </a:cubicBezTo>
                  <a:cubicBezTo>
                    <a:pt x="9245" y="346"/>
                    <a:pt x="9331" y="428"/>
                    <a:pt x="9441" y="428"/>
                  </a:cubicBezTo>
                  <a:cubicBezTo>
                    <a:pt x="9540" y="428"/>
                    <a:pt x="9645" y="362"/>
                    <a:pt x="9645" y="210"/>
                  </a:cubicBezTo>
                  <a:cubicBezTo>
                    <a:pt x="9645" y="86"/>
                    <a:pt x="9566" y="0"/>
                    <a:pt x="9448" y="0"/>
                  </a:cubicBezTo>
                  <a:close/>
                  <a:moveTo>
                    <a:pt x="9446" y="56"/>
                  </a:moveTo>
                  <a:cubicBezTo>
                    <a:pt x="9534" y="56"/>
                    <a:pt x="9569" y="143"/>
                    <a:pt x="9569" y="213"/>
                  </a:cubicBezTo>
                  <a:cubicBezTo>
                    <a:pt x="9569" y="305"/>
                    <a:pt x="9516" y="372"/>
                    <a:pt x="9445" y="372"/>
                  </a:cubicBezTo>
                  <a:cubicBezTo>
                    <a:pt x="9372" y="372"/>
                    <a:pt x="9321" y="304"/>
                    <a:pt x="9321" y="214"/>
                  </a:cubicBezTo>
                  <a:cubicBezTo>
                    <a:pt x="9321" y="137"/>
                    <a:pt x="9359" y="56"/>
                    <a:pt x="9446" y="56"/>
                  </a:cubicBezTo>
                  <a:close/>
                  <a:moveTo>
                    <a:pt x="9739" y="586"/>
                  </a:moveTo>
                  <a:lnTo>
                    <a:pt x="9813" y="586"/>
                  </a:lnTo>
                  <a:lnTo>
                    <a:pt x="9813" y="363"/>
                  </a:lnTo>
                  <a:lnTo>
                    <a:pt x="9815" y="363"/>
                  </a:lnTo>
                  <a:cubicBezTo>
                    <a:pt x="9839" y="404"/>
                    <a:pt x="9887" y="428"/>
                    <a:pt x="9941" y="428"/>
                  </a:cubicBezTo>
                  <a:cubicBezTo>
                    <a:pt x="10037" y="428"/>
                    <a:pt x="10128" y="355"/>
                    <a:pt x="10128" y="208"/>
                  </a:cubicBezTo>
                  <a:cubicBezTo>
                    <a:pt x="10128" y="84"/>
                    <a:pt x="10053" y="0"/>
                    <a:pt x="9954" y="0"/>
                  </a:cubicBezTo>
                  <a:cubicBezTo>
                    <a:pt x="9887" y="0"/>
                    <a:pt x="9838" y="29"/>
                    <a:pt x="9808" y="79"/>
                  </a:cubicBezTo>
                  <a:lnTo>
                    <a:pt x="9806" y="79"/>
                  </a:lnTo>
                  <a:lnTo>
                    <a:pt x="9802" y="9"/>
                  </a:lnTo>
                  <a:lnTo>
                    <a:pt x="9736" y="9"/>
                  </a:lnTo>
                  <a:cubicBezTo>
                    <a:pt x="9738" y="48"/>
                    <a:pt x="9739" y="90"/>
                    <a:pt x="9739" y="142"/>
                  </a:cubicBezTo>
                  <a:lnTo>
                    <a:pt x="9739" y="586"/>
                  </a:lnTo>
                  <a:close/>
                  <a:moveTo>
                    <a:pt x="9813" y="180"/>
                  </a:moveTo>
                  <a:cubicBezTo>
                    <a:pt x="9813" y="171"/>
                    <a:pt x="9816" y="160"/>
                    <a:pt x="9818" y="151"/>
                  </a:cubicBezTo>
                  <a:cubicBezTo>
                    <a:pt x="9832" y="95"/>
                    <a:pt x="9880" y="59"/>
                    <a:pt x="9931" y="59"/>
                  </a:cubicBezTo>
                  <a:cubicBezTo>
                    <a:pt x="10009" y="59"/>
                    <a:pt x="10053" y="130"/>
                    <a:pt x="10053" y="211"/>
                  </a:cubicBezTo>
                  <a:cubicBezTo>
                    <a:pt x="10053" y="305"/>
                    <a:pt x="10007" y="369"/>
                    <a:pt x="9928" y="369"/>
                  </a:cubicBezTo>
                  <a:cubicBezTo>
                    <a:pt x="9875" y="369"/>
                    <a:pt x="9830" y="334"/>
                    <a:pt x="9816" y="282"/>
                  </a:cubicBezTo>
                  <a:cubicBezTo>
                    <a:pt x="9814" y="273"/>
                    <a:pt x="9813" y="263"/>
                    <a:pt x="9813" y="252"/>
                  </a:cubicBezTo>
                  <a:lnTo>
                    <a:pt x="9813" y="180"/>
                  </a:lnTo>
                  <a:close/>
                  <a:moveTo>
                    <a:pt x="10219" y="9"/>
                  </a:moveTo>
                  <a:lnTo>
                    <a:pt x="10219" y="418"/>
                  </a:lnTo>
                  <a:lnTo>
                    <a:pt x="10293" y="418"/>
                  </a:lnTo>
                  <a:lnTo>
                    <a:pt x="10293" y="68"/>
                  </a:lnTo>
                  <a:lnTo>
                    <a:pt x="10471" y="68"/>
                  </a:lnTo>
                  <a:lnTo>
                    <a:pt x="10471" y="9"/>
                  </a:lnTo>
                  <a:lnTo>
                    <a:pt x="10219" y="9"/>
                  </a:lnTo>
                  <a:close/>
                  <a:moveTo>
                    <a:pt x="10823" y="167"/>
                  </a:moveTo>
                  <a:cubicBezTo>
                    <a:pt x="10823" y="86"/>
                    <a:pt x="10793" y="0"/>
                    <a:pt x="10667" y="0"/>
                  </a:cubicBezTo>
                  <a:cubicBezTo>
                    <a:pt x="10616" y="0"/>
                    <a:pt x="10566" y="15"/>
                    <a:pt x="10532" y="36"/>
                  </a:cubicBezTo>
                  <a:lnTo>
                    <a:pt x="10549" y="86"/>
                  </a:lnTo>
                  <a:cubicBezTo>
                    <a:pt x="10578" y="66"/>
                    <a:pt x="10617" y="55"/>
                    <a:pt x="10656" y="55"/>
                  </a:cubicBezTo>
                  <a:cubicBezTo>
                    <a:pt x="10740" y="54"/>
                    <a:pt x="10749" y="116"/>
                    <a:pt x="10749" y="149"/>
                  </a:cubicBezTo>
                  <a:lnTo>
                    <a:pt x="10749" y="158"/>
                  </a:lnTo>
                  <a:cubicBezTo>
                    <a:pt x="10591" y="157"/>
                    <a:pt x="10503" y="211"/>
                    <a:pt x="10503" y="310"/>
                  </a:cubicBezTo>
                  <a:cubicBezTo>
                    <a:pt x="10503" y="369"/>
                    <a:pt x="10545" y="428"/>
                    <a:pt x="10628" y="428"/>
                  </a:cubicBezTo>
                  <a:cubicBezTo>
                    <a:pt x="10687" y="428"/>
                    <a:pt x="10731" y="399"/>
                    <a:pt x="10754" y="367"/>
                  </a:cubicBezTo>
                  <a:lnTo>
                    <a:pt x="10756" y="367"/>
                  </a:lnTo>
                  <a:lnTo>
                    <a:pt x="10762" y="418"/>
                  </a:lnTo>
                  <a:lnTo>
                    <a:pt x="10829" y="418"/>
                  </a:lnTo>
                  <a:cubicBezTo>
                    <a:pt x="10825" y="390"/>
                    <a:pt x="10823" y="356"/>
                    <a:pt x="10823" y="320"/>
                  </a:cubicBezTo>
                  <a:lnTo>
                    <a:pt x="10823" y="167"/>
                  </a:lnTo>
                  <a:close/>
                  <a:moveTo>
                    <a:pt x="10751" y="280"/>
                  </a:moveTo>
                  <a:cubicBezTo>
                    <a:pt x="10751" y="287"/>
                    <a:pt x="10750" y="296"/>
                    <a:pt x="10748" y="304"/>
                  </a:cubicBezTo>
                  <a:cubicBezTo>
                    <a:pt x="10736" y="339"/>
                    <a:pt x="10701" y="373"/>
                    <a:pt x="10647" y="373"/>
                  </a:cubicBezTo>
                  <a:cubicBezTo>
                    <a:pt x="10610" y="373"/>
                    <a:pt x="10578" y="351"/>
                    <a:pt x="10578" y="302"/>
                  </a:cubicBezTo>
                  <a:cubicBezTo>
                    <a:pt x="10578" y="222"/>
                    <a:pt x="10670" y="208"/>
                    <a:pt x="10751" y="209"/>
                  </a:cubicBezTo>
                  <a:lnTo>
                    <a:pt x="10751" y="280"/>
                  </a:lnTo>
                  <a:close/>
                  <a:moveTo>
                    <a:pt x="10941" y="9"/>
                  </a:moveTo>
                  <a:lnTo>
                    <a:pt x="10941" y="418"/>
                  </a:lnTo>
                  <a:lnTo>
                    <a:pt x="11015" y="418"/>
                  </a:lnTo>
                  <a:lnTo>
                    <a:pt x="11015" y="233"/>
                  </a:lnTo>
                  <a:lnTo>
                    <a:pt x="11209" y="233"/>
                  </a:lnTo>
                  <a:lnTo>
                    <a:pt x="11209" y="418"/>
                  </a:lnTo>
                  <a:lnTo>
                    <a:pt x="11284" y="418"/>
                  </a:lnTo>
                  <a:lnTo>
                    <a:pt x="11284" y="9"/>
                  </a:lnTo>
                  <a:lnTo>
                    <a:pt x="11209" y="9"/>
                  </a:lnTo>
                  <a:lnTo>
                    <a:pt x="11209" y="174"/>
                  </a:lnTo>
                  <a:lnTo>
                    <a:pt x="11015" y="174"/>
                  </a:lnTo>
                  <a:lnTo>
                    <a:pt x="11015" y="9"/>
                  </a:lnTo>
                  <a:lnTo>
                    <a:pt x="10941" y="9"/>
                  </a:lnTo>
                  <a:close/>
                  <a:moveTo>
                    <a:pt x="11403" y="9"/>
                  </a:moveTo>
                  <a:lnTo>
                    <a:pt x="11403" y="418"/>
                  </a:lnTo>
                  <a:lnTo>
                    <a:pt x="11489" y="418"/>
                  </a:lnTo>
                  <a:cubicBezTo>
                    <a:pt x="11533" y="346"/>
                    <a:pt x="11578" y="268"/>
                    <a:pt x="11617" y="204"/>
                  </a:cubicBezTo>
                  <a:cubicBezTo>
                    <a:pt x="11642" y="163"/>
                    <a:pt x="11659" y="130"/>
                    <a:pt x="11686" y="76"/>
                  </a:cubicBezTo>
                  <a:lnTo>
                    <a:pt x="11688" y="76"/>
                  </a:lnTo>
                  <a:cubicBezTo>
                    <a:pt x="11684" y="143"/>
                    <a:pt x="11682" y="178"/>
                    <a:pt x="11682" y="245"/>
                  </a:cubicBezTo>
                  <a:lnTo>
                    <a:pt x="11682" y="418"/>
                  </a:lnTo>
                  <a:lnTo>
                    <a:pt x="11754" y="418"/>
                  </a:lnTo>
                  <a:lnTo>
                    <a:pt x="11754" y="9"/>
                  </a:lnTo>
                  <a:lnTo>
                    <a:pt x="11666" y="9"/>
                  </a:lnTo>
                  <a:lnTo>
                    <a:pt x="11539" y="220"/>
                  </a:lnTo>
                  <a:cubicBezTo>
                    <a:pt x="11511" y="268"/>
                    <a:pt x="11497" y="296"/>
                    <a:pt x="11472" y="346"/>
                  </a:cubicBezTo>
                  <a:lnTo>
                    <a:pt x="11469" y="346"/>
                  </a:lnTo>
                  <a:cubicBezTo>
                    <a:pt x="11472" y="287"/>
                    <a:pt x="11474" y="246"/>
                    <a:pt x="11474" y="181"/>
                  </a:cubicBezTo>
                  <a:lnTo>
                    <a:pt x="11474" y="9"/>
                  </a:lnTo>
                  <a:lnTo>
                    <a:pt x="11403" y="9"/>
                  </a:lnTo>
                  <a:close/>
                  <a:moveTo>
                    <a:pt x="11909" y="231"/>
                  </a:moveTo>
                  <a:lnTo>
                    <a:pt x="11946" y="231"/>
                  </a:lnTo>
                  <a:cubicBezTo>
                    <a:pt x="12008" y="231"/>
                    <a:pt x="12065" y="247"/>
                    <a:pt x="12065" y="302"/>
                  </a:cubicBezTo>
                  <a:cubicBezTo>
                    <a:pt x="12065" y="342"/>
                    <a:pt x="12026" y="372"/>
                    <a:pt x="11964" y="372"/>
                  </a:cubicBezTo>
                  <a:cubicBezTo>
                    <a:pt x="11926" y="372"/>
                    <a:pt x="11886" y="360"/>
                    <a:pt x="11856" y="343"/>
                  </a:cubicBezTo>
                  <a:lnTo>
                    <a:pt x="11837" y="394"/>
                  </a:lnTo>
                  <a:cubicBezTo>
                    <a:pt x="11873" y="414"/>
                    <a:pt x="11922" y="427"/>
                    <a:pt x="11969" y="427"/>
                  </a:cubicBezTo>
                  <a:cubicBezTo>
                    <a:pt x="12056" y="427"/>
                    <a:pt x="12146" y="393"/>
                    <a:pt x="12146" y="305"/>
                  </a:cubicBezTo>
                  <a:cubicBezTo>
                    <a:pt x="12146" y="245"/>
                    <a:pt x="12096" y="208"/>
                    <a:pt x="12035" y="202"/>
                  </a:cubicBezTo>
                  <a:lnTo>
                    <a:pt x="12035" y="201"/>
                  </a:lnTo>
                  <a:cubicBezTo>
                    <a:pt x="12080" y="191"/>
                    <a:pt x="12127" y="158"/>
                    <a:pt x="12127" y="108"/>
                  </a:cubicBezTo>
                  <a:cubicBezTo>
                    <a:pt x="12127" y="28"/>
                    <a:pt x="12051" y="0"/>
                    <a:pt x="11988" y="0"/>
                  </a:cubicBezTo>
                  <a:cubicBezTo>
                    <a:pt x="11941" y="0"/>
                    <a:pt x="11893" y="12"/>
                    <a:pt x="11852" y="37"/>
                  </a:cubicBezTo>
                  <a:lnTo>
                    <a:pt x="11870" y="83"/>
                  </a:lnTo>
                  <a:cubicBezTo>
                    <a:pt x="11899" y="65"/>
                    <a:pt x="11936" y="53"/>
                    <a:pt x="11969" y="53"/>
                  </a:cubicBezTo>
                  <a:cubicBezTo>
                    <a:pt x="12016" y="53"/>
                    <a:pt x="12049" y="77"/>
                    <a:pt x="12049" y="114"/>
                  </a:cubicBezTo>
                  <a:cubicBezTo>
                    <a:pt x="12049" y="152"/>
                    <a:pt x="12007" y="180"/>
                    <a:pt x="11944" y="180"/>
                  </a:cubicBezTo>
                  <a:lnTo>
                    <a:pt x="11909" y="180"/>
                  </a:lnTo>
                  <a:lnTo>
                    <a:pt x="11909" y="231"/>
                  </a:lnTo>
                  <a:close/>
                  <a:moveTo>
                    <a:pt x="12527" y="167"/>
                  </a:moveTo>
                  <a:cubicBezTo>
                    <a:pt x="12527" y="86"/>
                    <a:pt x="12497" y="0"/>
                    <a:pt x="12372" y="0"/>
                  </a:cubicBezTo>
                  <a:cubicBezTo>
                    <a:pt x="12320" y="0"/>
                    <a:pt x="12270" y="15"/>
                    <a:pt x="12236" y="36"/>
                  </a:cubicBezTo>
                  <a:lnTo>
                    <a:pt x="12253" y="86"/>
                  </a:lnTo>
                  <a:cubicBezTo>
                    <a:pt x="12282" y="66"/>
                    <a:pt x="12322" y="55"/>
                    <a:pt x="12361" y="55"/>
                  </a:cubicBezTo>
                  <a:cubicBezTo>
                    <a:pt x="12444" y="54"/>
                    <a:pt x="12454" y="116"/>
                    <a:pt x="12454" y="149"/>
                  </a:cubicBezTo>
                  <a:lnTo>
                    <a:pt x="12454" y="158"/>
                  </a:lnTo>
                  <a:cubicBezTo>
                    <a:pt x="12295" y="157"/>
                    <a:pt x="12207" y="211"/>
                    <a:pt x="12207" y="310"/>
                  </a:cubicBezTo>
                  <a:cubicBezTo>
                    <a:pt x="12207" y="369"/>
                    <a:pt x="12250" y="428"/>
                    <a:pt x="12333" y="428"/>
                  </a:cubicBezTo>
                  <a:cubicBezTo>
                    <a:pt x="12391" y="428"/>
                    <a:pt x="12435" y="399"/>
                    <a:pt x="12458" y="367"/>
                  </a:cubicBezTo>
                  <a:lnTo>
                    <a:pt x="12461" y="367"/>
                  </a:lnTo>
                  <a:lnTo>
                    <a:pt x="12466" y="418"/>
                  </a:lnTo>
                  <a:lnTo>
                    <a:pt x="12533" y="418"/>
                  </a:lnTo>
                  <a:cubicBezTo>
                    <a:pt x="12529" y="390"/>
                    <a:pt x="12527" y="356"/>
                    <a:pt x="12527" y="320"/>
                  </a:cubicBezTo>
                  <a:lnTo>
                    <a:pt x="12527" y="167"/>
                  </a:lnTo>
                  <a:close/>
                  <a:moveTo>
                    <a:pt x="12455" y="280"/>
                  </a:moveTo>
                  <a:cubicBezTo>
                    <a:pt x="12455" y="287"/>
                    <a:pt x="12455" y="296"/>
                    <a:pt x="12452" y="304"/>
                  </a:cubicBezTo>
                  <a:cubicBezTo>
                    <a:pt x="12440" y="339"/>
                    <a:pt x="12405" y="373"/>
                    <a:pt x="12351" y="373"/>
                  </a:cubicBezTo>
                  <a:cubicBezTo>
                    <a:pt x="12314" y="373"/>
                    <a:pt x="12282" y="351"/>
                    <a:pt x="12282" y="302"/>
                  </a:cubicBezTo>
                  <a:cubicBezTo>
                    <a:pt x="12282" y="222"/>
                    <a:pt x="12374" y="208"/>
                    <a:pt x="12455" y="209"/>
                  </a:cubicBezTo>
                  <a:lnTo>
                    <a:pt x="12455" y="280"/>
                  </a:lnTo>
                  <a:close/>
                  <a:moveTo>
                    <a:pt x="12645" y="9"/>
                  </a:moveTo>
                  <a:lnTo>
                    <a:pt x="12645" y="418"/>
                  </a:lnTo>
                  <a:lnTo>
                    <a:pt x="12959" y="418"/>
                  </a:lnTo>
                  <a:lnTo>
                    <a:pt x="12962" y="548"/>
                  </a:lnTo>
                  <a:lnTo>
                    <a:pt x="13020" y="548"/>
                  </a:lnTo>
                  <a:lnTo>
                    <a:pt x="13025" y="363"/>
                  </a:lnTo>
                  <a:lnTo>
                    <a:pt x="12982" y="362"/>
                  </a:lnTo>
                  <a:lnTo>
                    <a:pt x="12982" y="9"/>
                  </a:lnTo>
                  <a:lnTo>
                    <a:pt x="12908" y="9"/>
                  </a:lnTo>
                  <a:lnTo>
                    <a:pt x="12908" y="360"/>
                  </a:lnTo>
                  <a:lnTo>
                    <a:pt x="12720" y="360"/>
                  </a:lnTo>
                  <a:lnTo>
                    <a:pt x="12720" y="9"/>
                  </a:lnTo>
                  <a:lnTo>
                    <a:pt x="12645" y="9"/>
                  </a:lnTo>
                  <a:close/>
                  <a:moveTo>
                    <a:pt x="13111" y="9"/>
                  </a:moveTo>
                  <a:lnTo>
                    <a:pt x="13111" y="418"/>
                  </a:lnTo>
                  <a:lnTo>
                    <a:pt x="13197" y="418"/>
                  </a:lnTo>
                  <a:cubicBezTo>
                    <a:pt x="13240" y="346"/>
                    <a:pt x="13286" y="268"/>
                    <a:pt x="13325" y="204"/>
                  </a:cubicBezTo>
                  <a:cubicBezTo>
                    <a:pt x="13350" y="163"/>
                    <a:pt x="13366" y="130"/>
                    <a:pt x="13394" y="76"/>
                  </a:cubicBezTo>
                  <a:lnTo>
                    <a:pt x="13395" y="76"/>
                  </a:lnTo>
                  <a:cubicBezTo>
                    <a:pt x="13392" y="143"/>
                    <a:pt x="13390" y="178"/>
                    <a:pt x="13390" y="245"/>
                  </a:cubicBezTo>
                  <a:lnTo>
                    <a:pt x="13390" y="418"/>
                  </a:lnTo>
                  <a:lnTo>
                    <a:pt x="13461" y="418"/>
                  </a:lnTo>
                  <a:lnTo>
                    <a:pt x="13461" y="9"/>
                  </a:lnTo>
                  <a:lnTo>
                    <a:pt x="13374" y="9"/>
                  </a:lnTo>
                  <a:lnTo>
                    <a:pt x="13246" y="220"/>
                  </a:lnTo>
                  <a:cubicBezTo>
                    <a:pt x="13218" y="268"/>
                    <a:pt x="13205" y="296"/>
                    <a:pt x="13179" y="346"/>
                  </a:cubicBezTo>
                  <a:lnTo>
                    <a:pt x="13177" y="346"/>
                  </a:lnTo>
                  <a:cubicBezTo>
                    <a:pt x="13180" y="287"/>
                    <a:pt x="13182" y="246"/>
                    <a:pt x="13182" y="181"/>
                  </a:cubicBezTo>
                  <a:lnTo>
                    <a:pt x="13182" y="9"/>
                  </a:lnTo>
                  <a:lnTo>
                    <a:pt x="13111" y="9"/>
                  </a:lnTo>
                  <a:close/>
                  <a:moveTo>
                    <a:pt x="13885" y="12"/>
                  </a:moveTo>
                  <a:cubicBezTo>
                    <a:pt x="13849" y="7"/>
                    <a:pt x="13802" y="4"/>
                    <a:pt x="13753" y="4"/>
                  </a:cubicBezTo>
                  <a:cubicBezTo>
                    <a:pt x="13699" y="4"/>
                    <a:pt x="13649" y="11"/>
                    <a:pt x="13615" y="31"/>
                  </a:cubicBezTo>
                  <a:cubicBezTo>
                    <a:pt x="13584" y="49"/>
                    <a:pt x="13561" y="78"/>
                    <a:pt x="13561" y="120"/>
                  </a:cubicBezTo>
                  <a:cubicBezTo>
                    <a:pt x="13561" y="184"/>
                    <a:pt x="13616" y="217"/>
                    <a:pt x="13670" y="223"/>
                  </a:cubicBezTo>
                  <a:lnTo>
                    <a:pt x="13670" y="225"/>
                  </a:lnTo>
                  <a:cubicBezTo>
                    <a:pt x="13651" y="229"/>
                    <a:pt x="13636" y="237"/>
                    <a:pt x="13623" y="248"/>
                  </a:cubicBezTo>
                  <a:cubicBezTo>
                    <a:pt x="13587" y="279"/>
                    <a:pt x="13576" y="332"/>
                    <a:pt x="13559" y="372"/>
                  </a:cubicBezTo>
                  <a:cubicBezTo>
                    <a:pt x="13551" y="390"/>
                    <a:pt x="13543" y="405"/>
                    <a:pt x="13533" y="418"/>
                  </a:cubicBezTo>
                  <a:lnTo>
                    <a:pt x="13613" y="418"/>
                  </a:lnTo>
                  <a:cubicBezTo>
                    <a:pt x="13619" y="408"/>
                    <a:pt x="13625" y="397"/>
                    <a:pt x="13630" y="385"/>
                  </a:cubicBezTo>
                  <a:cubicBezTo>
                    <a:pt x="13646" y="345"/>
                    <a:pt x="13657" y="295"/>
                    <a:pt x="13688" y="270"/>
                  </a:cubicBezTo>
                  <a:cubicBezTo>
                    <a:pt x="13703" y="255"/>
                    <a:pt x="13725" y="247"/>
                    <a:pt x="13756" y="247"/>
                  </a:cubicBezTo>
                  <a:lnTo>
                    <a:pt x="13811" y="247"/>
                  </a:lnTo>
                  <a:lnTo>
                    <a:pt x="13811" y="418"/>
                  </a:lnTo>
                  <a:lnTo>
                    <a:pt x="13885" y="418"/>
                  </a:lnTo>
                  <a:lnTo>
                    <a:pt x="13885" y="12"/>
                  </a:lnTo>
                  <a:close/>
                  <a:moveTo>
                    <a:pt x="13811" y="197"/>
                  </a:moveTo>
                  <a:cubicBezTo>
                    <a:pt x="13794" y="197"/>
                    <a:pt x="13779" y="197"/>
                    <a:pt x="13747" y="197"/>
                  </a:cubicBezTo>
                  <a:cubicBezTo>
                    <a:pt x="13703" y="197"/>
                    <a:pt x="13638" y="177"/>
                    <a:pt x="13638" y="125"/>
                  </a:cubicBezTo>
                  <a:cubicBezTo>
                    <a:pt x="13638" y="68"/>
                    <a:pt x="13699" y="53"/>
                    <a:pt x="13749" y="53"/>
                  </a:cubicBezTo>
                  <a:cubicBezTo>
                    <a:pt x="13775" y="53"/>
                    <a:pt x="13792" y="55"/>
                    <a:pt x="13811" y="58"/>
                  </a:cubicBezTo>
                  <a:lnTo>
                    <a:pt x="13811" y="197"/>
                  </a:lnTo>
                  <a:close/>
                  <a:moveTo>
                    <a:pt x="13957" y="9"/>
                  </a:moveTo>
                  <a:lnTo>
                    <a:pt x="14096" y="209"/>
                  </a:lnTo>
                  <a:lnTo>
                    <a:pt x="13951" y="418"/>
                  </a:lnTo>
                  <a:lnTo>
                    <a:pt x="14033" y="418"/>
                  </a:lnTo>
                  <a:lnTo>
                    <a:pt x="14092" y="326"/>
                  </a:lnTo>
                  <a:cubicBezTo>
                    <a:pt x="14108" y="302"/>
                    <a:pt x="14122" y="280"/>
                    <a:pt x="14135" y="255"/>
                  </a:cubicBezTo>
                  <a:lnTo>
                    <a:pt x="14137" y="255"/>
                  </a:lnTo>
                  <a:cubicBezTo>
                    <a:pt x="14151" y="280"/>
                    <a:pt x="14165" y="302"/>
                    <a:pt x="14181" y="326"/>
                  </a:cubicBezTo>
                  <a:lnTo>
                    <a:pt x="14242" y="418"/>
                  </a:lnTo>
                  <a:lnTo>
                    <a:pt x="14326" y="418"/>
                  </a:lnTo>
                  <a:lnTo>
                    <a:pt x="14183" y="207"/>
                  </a:lnTo>
                  <a:lnTo>
                    <a:pt x="14322" y="9"/>
                  </a:lnTo>
                  <a:lnTo>
                    <a:pt x="14241" y="9"/>
                  </a:lnTo>
                  <a:lnTo>
                    <a:pt x="14184" y="96"/>
                  </a:lnTo>
                  <a:cubicBezTo>
                    <a:pt x="14170" y="118"/>
                    <a:pt x="14156" y="139"/>
                    <a:pt x="14143" y="163"/>
                  </a:cubicBezTo>
                  <a:lnTo>
                    <a:pt x="14141" y="163"/>
                  </a:lnTo>
                  <a:cubicBezTo>
                    <a:pt x="14128" y="140"/>
                    <a:pt x="14115" y="120"/>
                    <a:pt x="14099" y="97"/>
                  </a:cubicBezTo>
                  <a:lnTo>
                    <a:pt x="14040" y="9"/>
                  </a:lnTo>
                  <a:lnTo>
                    <a:pt x="13957" y="9"/>
                  </a:lnTo>
                  <a:close/>
                  <a:moveTo>
                    <a:pt x="338" y="1257"/>
                  </a:moveTo>
                  <a:lnTo>
                    <a:pt x="399" y="1436"/>
                  </a:lnTo>
                  <a:lnTo>
                    <a:pt x="478" y="1436"/>
                  </a:lnTo>
                  <a:lnTo>
                    <a:pt x="283" y="865"/>
                  </a:lnTo>
                  <a:lnTo>
                    <a:pt x="195" y="865"/>
                  </a:lnTo>
                  <a:lnTo>
                    <a:pt x="0" y="1436"/>
                  </a:lnTo>
                  <a:lnTo>
                    <a:pt x="76" y="1436"/>
                  </a:lnTo>
                  <a:lnTo>
                    <a:pt x="136" y="1257"/>
                  </a:lnTo>
                  <a:lnTo>
                    <a:pt x="338" y="1257"/>
                  </a:lnTo>
                  <a:close/>
                  <a:moveTo>
                    <a:pt x="151" y="1199"/>
                  </a:moveTo>
                  <a:lnTo>
                    <a:pt x="207" y="1034"/>
                  </a:lnTo>
                  <a:cubicBezTo>
                    <a:pt x="219" y="999"/>
                    <a:pt x="227" y="964"/>
                    <a:pt x="235" y="931"/>
                  </a:cubicBezTo>
                  <a:lnTo>
                    <a:pt x="237" y="931"/>
                  </a:lnTo>
                  <a:cubicBezTo>
                    <a:pt x="246" y="964"/>
                    <a:pt x="254" y="998"/>
                    <a:pt x="267" y="1035"/>
                  </a:cubicBezTo>
                  <a:lnTo>
                    <a:pt x="324" y="1199"/>
                  </a:lnTo>
                  <a:lnTo>
                    <a:pt x="151" y="1199"/>
                  </a:lnTo>
                  <a:close/>
                  <a:moveTo>
                    <a:pt x="559" y="1604"/>
                  </a:moveTo>
                  <a:lnTo>
                    <a:pt x="633" y="1604"/>
                  </a:lnTo>
                  <a:lnTo>
                    <a:pt x="633" y="1381"/>
                  </a:lnTo>
                  <a:lnTo>
                    <a:pt x="634" y="1381"/>
                  </a:lnTo>
                  <a:cubicBezTo>
                    <a:pt x="659" y="1422"/>
                    <a:pt x="706" y="1445"/>
                    <a:pt x="760" y="1445"/>
                  </a:cubicBezTo>
                  <a:cubicBezTo>
                    <a:pt x="857" y="1445"/>
                    <a:pt x="948" y="1373"/>
                    <a:pt x="948" y="1225"/>
                  </a:cubicBezTo>
                  <a:cubicBezTo>
                    <a:pt x="948" y="1102"/>
                    <a:pt x="873" y="1018"/>
                    <a:pt x="773" y="1018"/>
                  </a:cubicBezTo>
                  <a:cubicBezTo>
                    <a:pt x="706" y="1018"/>
                    <a:pt x="657" y="1047"/>
                    <a:pt x="627" y="1097"/>
                  </a:cubicBezTo>
                  <a:lnTo>
                    <a:pt x="626" y="1097"/>
                  </a:lnTo>
                  <a:lnTo>
                    <a:pt x="622" y="1026"/>
                  </a:lnTo>
                  <a:lnTo>
                    <a:pt x="556" y="1026"/>
                  </a:lnTo>
                  <a:cubicBezTo>
                    <a:pt x="557" y="1065"/>
                    <a:pt x="559" y="1108"/>
                    <a:pt x="559" y="1160"/>
                  </a:cubicBezTo>
                  <a:lnTo>
                    <a:pt x="559" y="1604"/>
                  </a:lnTo>
                  <a:close/>
                  <a:moveTo>
                    <a:pt x="633" y="1198"/>
                  </a:moveTo>
                  <a:cubicBezTo>
                    <a:pt x="633" y="1189"/>
                    <a:pt x="635" y="1178"/>
                    <a:pt x="638" y="1169"/>
                  </a:cubicBezTo>
                  <a:cubicBezTo>
                    <a:pt x="651" y="1113"/>
                    <a:pt x="699" y="1077"/>
                    <a:pt x="750" y="1077"/>
                  </a:cubicBezTo>
                  <a:cubicBezTo>
                    <a:pt x="829" y="1077"/>
                    <a:pt x="872" y="1147"/>
                    <a:pt x="872" y="1229"/>
                  </a:cubicBezTo>
                  <a:cubicBezTo>
                    <a:pt x="872" y="1323"/>
                    <a:pt x="826" y="1387"/>
                    <a:pt x="748" y="1387"/>
                  </a:cubicBezTo>
                  <a:cubicBezTo>
                    <a:pt x="694" y="1387"/>
                    <a:pt x="649" y="1351"/>
                    <a:pt x="636" y="1300"/>
                  </a:cubicBezTo>
                  <a:cubicBezTo>
                    <a:pt x="633" y="1290"/>
                    <a:pt x="633" y="1280"/>
                    <a:pt x="633" y="1269"/>
                  </a:cubicBezTo>
                  <a:lnTo>
                    <a:pt x="633" y="1198"/>
                  </a:lnTo>
                  <a:close/>
                  <a:moveTo>
                    <a:pt x="981" y="1026"/>
                  </a:moveTo>
                  <a:lnTo>
                    <a:pt x="1120" y="1227"/>
                  </a:lnTo>
                  <a:lnTo>
                    <a:pt x="975" y="1436"/>
                  </a:lnTo>
                  <a:lnTo>
                    <a:pt x="1057" y="1436"/>
                  </a:lnTo>
                  <a:lnTo>
                    <a:pt x="1116" y="1344"/>
                  </a:lnTo>
                  <a:cubicBezTo>
                    <a:pt x="1132" y="1319"/>
                    <a:pt x="1146" y="1297"/>
                    <a:pt x="1159" y="1273"/>
                  </a:cubicBezTo>
                  <a:lnTo>
                    <a:pt x="1161" y="1273"/>
                  </a:lnTo>
                  <a:cubicBezTo>
                    <a:pt x="1175" y="1297"/>
                    <a:pt x="1189" y="1320"/>
                    <a:pt x="1205" y="1344"/>
                  </a:cubicBezTo>
                  <a:lnTo>
                    <a:pt x="1266" y="1436"/>
                  </a:lnTo>
                  <a:lnTo>
                    <a:pt x="1350" y="1436"/>
                  </a:lnTo>
                  <a:lnTo>
                    <a:pt x="1207" y="1224"/>
                  </a:lnTo>
                  <a:lnTo>
                    <a:pt x="1346" y="1026"/>
                  </a:lnTo>
                  <a:lnTo>
                    <a:pt x="1265" y="1026"/>
                  </a:lnTo>
                  <a:lnTo>
                    <a:pt x="1208" y="1114"/>
                  </a:lnTo>
                  <a:cubicBezTo>
                    <a:pt x="1194" y="1136"/>
                    <a:pt x="1180" y="1157"/>
                    <a:pt x="1167" y="1180"/>
                  </a:cubicBezTo>
                  <a:lnTo>
                    <a:pt x="1165" y="1180"/>
                  </a:lnTo>
                  <a:cubicBezTo>
                    <a:pt x="1152" y="1158"/>
                    <a:pt x="1139" y="1137"/>
                    <a:pt x="1123" y="1114"/>
                  </a:cubicBezTo>
                  <a:lnTo>
                    <a:pt x="1064" y="1026"/>
                  </a:lnTo>
                  <a:lnTo>
                    <a:pt x="981" y="1026"/>
                  </a:lnTo>
                  <a:close/>
                  <a:moveTo>
                    <a:pt x="1710" y="1185"/>
                  </a:moveTo>
                  <a:cubicBezTo>
                    <a:pt x="1710" y="1103"/>
                    <a:pt x="1679" y="1018"/>
                    <a:pt x="1554" y="1018"/>
                  </a:cubicBezTo>
                  <a:cubicBezTo>
                    <a:pt x="1502" y="1018"/>
                    <a:pt x="1452" y="1032"/>
                    <a:pt x="1418" y="1053"/>
                  </a:cubicBezTo>
                  <a:lnTo>
                    <a:pt x="1435" y="1103"/>
                  </a:lnTo>
                  <a:cubicBezTo>
                    <a:pt x="1464" y="1084"/>
                    <a:pt x="1504" y="1073"/>
                    <a:pt x="1543" y="1073"/>
                  </a:cubicBezTo>
                  <a:cubicBezTo>
                    <a:pt x="1627" y="1072"/>
                    <a:pt x="1636" y="1134"/>
                    <a:pt x="1636" y="1167"/>
                  </a:cubicBezTo>
                  <a:lnTo>
                    <a:pt x="1636" y="1175"/>
                  </a:lnTo>
                  <a:cubicBezTo>
                    <a:pt x="1478" y="1174"/>
                    <a:pt x="1389" y="1229"/>
                    <a:pt x="1389" y="1328"/>
                  </a:cubicBezTo>
                  <a:cubicBezTo>
                    <a:pt x="1389" y="1387"/>
                    <a:pt x="1432" y="1445"/>
                    <a:pt x="1515" y="1445"/>
                  </a:cubicBezTo>
                  <a:cubicBezTo>
                    <a:pt x="1573" y="1445"/>
                    <a:pt x="1617" y="1417"/>
                    <a:pt x="1640" y="1384"/>
                  </a:cubicBezTo>
                  <a:lnTo>
                    <a:pt x="1643" y="1384"/>
                  </a:lnTo>
                  <a:lnTo>
                    <a:pt x="1649" y="1436"/>
                  </a:lnTo>
                  <a:lnTo>
                    <a:pt x="1715" y="1436"/>
                  </a:lnTo>
                  <a:cubicBezTo>
                    <a:pt x="1711" y="1408"/>
                    <a:pt x="1710" y="1373"/>
                    <a:pt x="1710" y="1338"/>
                  </a:cubicBezTo>
                  <a:lnTo>
                    <a:pt x="1710" y="1185"/>
                  </a:lnTo>
                  <a:close/>
                  <a:moveTo>
                    <a:pt x="1638" y="1298"/>
                  </a:moveTo>
                  <a:cubicBezTo>
                    <a:pt x="1638" y="1305"/>
                    <a:pt x="1637" y="1313"/>
                    <a:pt x="1634" y="1322"/>
                  </a:cubicBezTo>
                  <a:cubicBezTo>
                    <a:pt x="1622" y="1357"/>
                    <a:pt x="1588" y="1390"/>
                    <a:pt x="1533" y="1390"/>
                  </a:cubicBezTo>
                  <a:cubicBezTo>
                    <a:pt x="1496" y="1390"/>
                    <a:pt x="1464" y="1368"/>
                    <a:pt x="1464" y="1319"/>
                  </a:cubicBezTo>
                  <a:cubicBezTo>
                    <a:pt x="1464" y="1240"/>
                    <a:pt x="1556" y="1225"/>
                    <a:pt x="1638" y="1227"/>
                  </a:cubicBezTo>
                  <a:lnTo>
                    <a:pt x="1638" y="1298"/>
                  </a:lnTo>
                  <a:close/>
                  <a:moveTo>
                    <a:pt x="1827" y="1026"/>
                  </a:moveTo>
                  <a:lnTo>
                    <a:pt x="1827" y="1436"/>
                  </a:lnTo>
                  <a:lnTo>
                    <a:pt x="1902" y="1436"/>
                  </a:lnTo>
                  <a:lnTo>
                    <a:pt x="1902" y="1251"/>
                  </a:lnTo>
                  <a:lnTo>
                    <a:pt x="2096" y="1251"/>
                  </a:lnTo>
                  <a:lnTo>
                    <a:pt x="2096" y="1436"/>
                  </a:lnTo>
                  <a:lnTo>
                    <a:pt x="2170" y="1436"/>
                  </a:lnTo>
                  <a:lnTo>
                    <a:pt x="2170" y="1026"/>
                  </a:lnTo>
                  <a:lnTo>
                    <a:pt x="2096" y="1026"/>
                  </a:lnTo>
                  <a:lnTo>
                    <a:pt x="2096" y="1191"/>
                  </a:lnTo>
                  <a:lnTo>
                    <a:pt x="1902" y="1191"/>
                  </a:lnTo>
                  <a:lnTo>
                    <a:pt x="1902" y="1026"/>
                  </a:lnTo>
                  <a:lnTo>
                    <a:pt x="1827" y="1026"/>
                  </a:lnTo>
                  <a:close/>
                  <a:moveTo>
                    <a:pt x="2290" y="1026"/>
                  </a:moveTo>
                  <a:lnTo>
                    <a:pt x="2290" y="1436"/>
                  </a:lnTo>
                  <a:lnTo>
                    <a:pt x="2364" y="1436"/>
                  </a:lnTo>
                  <a:lnTo>
                    <a:pt x="2364" y="1086"/>
                  </a:lnTo>
                  <a:lnTo>
                    <a:pt x="2542" y="1086"/>
                  </a:lnTo>
                  <a:lnTo>
                    <a:pt x="2542" y="1026"/>
                  </a:lnTo>
                  <a:lnTo>
                    <a:pt x="2290" y="1026"/>
                  </a:lnTo>
                  <a:close/>
                  <a:moveTo>
                    <a:pt x="2930" y="1245"/>
                  </a:moveTo>
                  <a:cubicBezTo>
                    <a:pt x="2932" y="1236"/>
                    <a:pt x="2933" y="1225"/>
                    <a:pt x="2933" y="1210"/>
                  </a:cubicBezTo>
                  <a:cubicBezTo>
                    <a:pt x="2933" y="1135"/>
                    <a:pt x="2898" y="1018"/>
                    <a:pt x="2764" y="1018"/>
                  </a:cubicBezTo>
                  <a:cubicBezTo>
                    <a:pt x="2644" y="1018"/>
                    <a:pt x="2571" y="1114"/>
                    <a:pt x="2571" y="1238"/>
                  </a:cubicBezTo>
                  <a:cubicBezTo>
                    <a:pt x="2571" y="1362"/>
                    <a:pt x="2647" y="1445"/>
                    <a:pt x="2773" y="1445"/>
                  </a:cubicBezTo>
                  <a:cubicBezTo>
                    <a:pt x="2838" y="1445"/>
                    <a:pt x="2884" y="1431"/>
                    <a:pt x="2910" y="1419"/>
                  </a:cubicBezTo>
                  <a:lnTo>
                    <a:pt x="2897" y="1366"/>
                  </a:lnTo>
                  <a:cubicBezTo>
                    <a:pt x="2869" y="1378"/>
                    <a:pt x="2836" y="1387"/>
                    <a:pt x="2783" y="1387"/>
                  </a:cubicBezTo>
                  <a:cubicBezTo>
                    <a:pt x="2708" y="1387"/>
                    <a:pt x="2644" y="1346"/>
                    <a:pt x="2643" y="1245"/>
                  </a:cubicBezTo>
                  <a:lnTo>
                    <a:pt x="2930" y="1245"/>
                  </a:lnTo>
                  <a:close/>
                  <a:moveTo>
                    <a:pt x="2643" y="1191"/>
                  </a:moveTo>
                  <a:cubicBezTo>
                    <a:pt x="2649" y="1140"/>
                    <a:pt x="2681" y="1071"/>
                    <a:pt x="2758" y="1071"/>
                  </a:cubicBezTo>
                  <a:cubicBezTo>
                    <a:pt x="2842" y="1071"/>
                    <a:pt x="2862" y="1145"/>
                    <a:pt x="2861" y="1191"/>
                  </a:cubicBezTo>
                  <a:lnTo>
                    <a:pt x="2643" y="1191"/>
                  </a:lnTo>
                  <a:close/>
                  <a:moveTo>
                    <a:pt x="3052" y="1026"/>
                  </a:moveTo>
                  <a:lnTo>
                    <a:pt x="3052" y="1190"/>
                  </a:lnTo>
                  <a:cubicBezTo>
                    <a:pt x="3052" y="1281"/>
                    <a:pt x="3048" y="1339"/>
                    <a:pt x="3010" y="1367"/>
                  </a:cubicBezTo>
                  <a:cubicBezTo>
                    <a:pt x="3000" y="1375"/>
                    <a:pt x="2984" y="1381"/>
                    <a:pt x="2969" y="1384"/>
                  </a:cubicBezTo>
                  <a:lnTo>
                    <a:pt x="2977" y="1442"/>
                  </a:lnTo>
                  <a:cubicBezTo>
                    <a:pt x="3015" y="1442"/>
                    <a:pt x="3038" y="1433"/>
                    <a:pt x="3058" y="1417"/>
                  </a:cubicBezTo>
                  <a:cubicBezTo>
                    <a:pt x="3112" y="1382"/>
                    <a:pt x="3123" y="1305"/>
                    <a:pt x="3123" y="1190"/>
                  </a:cubicBezTo>
                  <a:lnTo>
                    <a:pt x="3123" y="1085"/>
                  </a:lnTo>
                  <a:lnTo>
                    <a:pt x="3263" y="1085"/>
                  </a:lnTo>
                  <a:lnTo>
                    <a:pt x="3263" y="1436"/>
                  </a:lnTo>
                  <a:lnTo>
                    <a:pt x="3338" y="1436"/>
                  </a:lnTo>
                  <a:lnTo>
                    <a:pt x="3338" y="1026"/>
                  </a:lnTo>
                  <a:lnTo>
                    <a:pt x="3052" y="1026"/>
                  </a:lnTo>
                  <a:close/>
                  <a:moveTo>
                    <a:pt x="3456" y="1026"/>
                  </a:moveTo>
                  <a:lnTo>
                    <a:pt x="3456" y="1434"/>
                  </a:lnTo>
                  <a:cubicBezTo>
                    <a:pt x="3488" y="1438"/>
                    <a:pt x="3526" y="1440"/>
                    <a:pt x="3566" y="1440"/>
                  </a:cubicBezTo>
                  <a:cubicBezTo>
                    <a:pt x="3626" y="1440"/>
                    <a:pt x="3700" y="1431"/>
                    <a:pt x="3745" y="1393"/>
                  </a:cubicBezTo>
                  <a:cubicBezTo>
                    <a:pt x="3771" y="1371"/>
                    <a:pt x="3788" y="1341"/>
                    <a:pt x="3788" y="1299"/>
                  </a:cubicBezTo>
                  <a:cubicBezTo>
                    <a:pt x="3788" y="1190"/>
                    <a:pt x="3691" y="1160"/>
                    <a:pt x="3598" y="1160"/>
                  </a:cubicBezTo>
                  <a:cubicBezTo>
                    <a:pt x="3576" y="1160"/>
                    <a:pt x="3548" y="1162"/>
                    <a:pt x="3531" y="1164"/>
                  </a:cubicBezTo>
                  <a:lnTo>
                    <a:pt x="3531" y="1026"/>
                  </a:lnTo>
                  <a:lnTo>
                    <a:pt x="3456" y="1026"/>
                  </a:lnTo>
                  <a:close/>
                  <a:moveTo>
                    <a:pt x="3530" y="1219"/>
                  </a:moveTo>
                  <a:cubicBezTo>
                    <a:pt x="3548" y="1215"/>
                    <a:pt x="3564" y="1213"/>
                    <a:pt x="3583" y="1213"/>
                  </a:cubicBezTo>
                  <a:cubicBezTo>
                    <a:pt x="3639" y="1213"/>
                    <a:pt x="3714" y="1230"/>
                    <a:pt x="3714" y="1301"/>
                  </a:cubicBezTo>
                  <a:cubicBezTo>
                    <a:pt x="3714" y="1368"/>
                    <a:pt x="3641" y="1387"/>
                    <a:pt x="3586" y="1387"/>
                  </a:cubicBezTo>
                  <a:cubicBezTo>
                    <a:pt x="3561" y="1387"/>
                    <a:pt x="3545" y="1386"/>
                    <a:pt x="3530" y="1384"/>
                  </a:cubicBezTo>
                  <a:lnTo>
                    <a:pt x="3530" y="1219"/>
                  </a:lnTo>
                  <a:close/>
                  <a:moveTo>
                    <a:pt x="4160" y="1366"/>
                  </a:moveTo>
                  <a:cubicBezTo>
                    <a:pt x="4139" y="1375"/>
                    <a:pt x="4111" y="1385"/>
                    <a:pt x="4068" y="1385"/>
                  </a:cubicBezTo>
                  <a:cubicBezTo>
                    <a:pt x="3987" y="1385"/>
                    <a:pt x="3926" y="1327"/>
                    <a:pt x="3926" y="1232"/>
                  </a:cubicBezTo>
                  <a:cubicBezTo>
                    <a:pt x="3926" y="1147"/>
                    <a:pt x="3977" y="1077"/>
                    <a:pt x="4071" y="1077"/>
                  </a:cubicBezTo>
                  <a:cubicBezTo>
                    <a:pt x="4112" y="1077"/>
                    <a:pt x="4139" y="1087"/>
                    <a:pt x="4157" y="1097"/>
                  </a:cubicBezTo>
                  <a:lnTo>
                    <a:pt x="4174" y="1040"/>
                  </a:lnTo>
                  <a:cubicBezTo>
                    <a:pt x="4154" y="1029"/>
                    <a:pt x="4115" y="1018"/>
                    <a:pt x="4071" y="1018"/>
                  </a:cubicBezTo>
                  <a:cubicBezTo>
                    <a:pt x="3937" y="1018"/>
                    <a:pt x="3851" y="1110"/>
                    <a:pt x="3851" y="1236"/>
                  </a:cubicBezTo>
                  <a:cubicBezTo>
                    <a:pt x="3851" y="1362"/>
                    <a:pt x="3931" y="1445"/>
                    <a:pt x="4055" y="1445"/>
                  </a:cubicBezTo>
                  <a:cubicBezTo>
                    <a:pt x="4110" y="1445"/>
                    <a:pt x="4153" y="1431"/>
                    <a:pt x="4172" y="1422"/>
                  </a:cubicBezTo>
                  <a:lnTo>
                    <a:pt x="4160" y="1366"/>
                  </a:lnTo>
                  <a:close/>
                  <a:moveTo>
                    <a:pt x="4260" y="1026"/>
                  </a:moveTo>
                  <a:lnTo>
                    <a:pt x="4260" y="1436"/>
                  </a:lnTo>
                  <a:lnTo>
                    <a:pt x="4333" y="1436"/>
                  </a:lnTo>
                  <a:lnTo>
                    <a:pt x="4333" y="1256"/>
                  </a:lnTo>
                  <a:lnTo>
                    <a:pt x="4348" y="1256"/>
                  </a:lnTo>
                  <a:cubicBezTo>
                    <a:pt x="4416" y="1256"/>
                    <a:pt x="4454" y="1286"/>
                    <a:pt x="4482" y="1352"/>
                  </a:cubicBezTo>
                  <a:cubicBezTo>
                    <a:pt x="4496" y="1386"/>
                    <a:pt x="4509" y="1418"/>
                    <a:pt x="4520" y="1436"/>
                  </a:cubicBezTo>
                  <a:lnTo>
                    <a:pt x="4598" y="1436"/>
                  </a:lnTo>
                  <a:cubicBezTo>
                    <a:pt x="4580" y="1403"/>
                    <a:pt x="4566" y="1363"/>
                    <a:pt x="4555" y="1336"/>
                  </a:cubicBezTo>
                  <a:cubicBezTo>
                    <a:pt x="4523" y="1263"/>
                    <a:pt x="4483" y="1219"/>
                    <a:pt x="4417" y="1211"/>
                  </a:cubicBezTo>
                  <a:lnTo>
                    <a:pt x="4595" y="1026"/>
                  </a:lnTo>
                  <a:lnTo>
                    <a:pt x="4504" y="1026"/>
                  </a:lnTo>
                  <a:lnTo>
                    <a:pt x="4351" y="1204"/>
                  </a:lnTo>
                  <a:lnTo>
                    <a:pt x="4333" y="1204"/>
                  </a:lnTo>
                  <a:lnTo>
                    <a:pt x="4333" y="1026"/>
                  </a:lnTo>
                  <a:lnTo>
                    <a:pt x="4260" y="1026"/>
                  </a:lnTo>
                  <a:close/>
                  <a:moveTo>
                    <a:pt x="4834" y="1018"/>
                  </a:moveTo>
                  <a:cubicBezTo>
                    <a:pt x="4721" y="1018"/>
                    <a:pt x="4631" y="1098"/>
                    <a:pt x="4631" y="1235"/>
                  </a:cubicBezTo>
                  <a:cubicBezTo>
                    <a:pt x="4631" y="1364"/>
                    <a:pt x="4717" y="1445"/>
                    <a:pt x="4827" y="1445"/>
                  </a:cubicBezTo>
                  <a:cubicBezTo>
                    <a:pt x="4925" y="1445"/>
                    <a:pt x="5031" y="1379"/>
                    <a:pt x="5031" y="1228"/>
                  </a:cubicBezTo>
                  <a:cubicBezTo>
                    <a:pt x="5031" y="1103"/>
                    <a:pt x="4951" y="1018"/>
                    <a:pt x="4834" y="1018"/>
                  </a:cubicBezTo>
                  <a:close/>
                  <a:moveTo>
                    <a:pt x="4832" y="1074"/>
                  </a:moveTo>
                  <a:cubicBezTo>
                    <a:pt x="4920" y="1074"/>
                    <a:pt x="4955" y="1161"/>
                    <a:pt x="4955" y="1230"/>
                  </a:cubicBezTo>
                  <a:cubicBezTo>
                    <a:pt x="4955" y="1323"/>
                    <a:pt x="4901" y="1390"/>
                    <a:pt x="4830" y="1390"/>
                  </a:cubicBezTo>
                  <a:cubicBezTo>
                    <a:pt x="4758" y="1390"/>
                    <a:pt x="4707" y="1322"/>
                    <a:pt x="4707" y="1232"/>
                  </a:cubicBezTo>
                  <a:cubicBezTo>
                    <a:pt x="4707" y="1155"/>
                    <a:pt x="4745" y="1074"/>
                    <a:pt x="4832" y="1074"/>
                  </a:cubicBezTo>
                  <a:close/>
                  <a:moveTo>
                    <a:pt x="5122" y="1026"/>
                  </a:moveTo>
                  <a:lnTo>
                    <a:pt x="5122" y="1436"/>
                  </a:lnTo>
                  <a:lnTo>
                    <a:pt x="5209" y="1436"/>
                  </a:lnTo>
                  <a:cubicBezTo>
                    <a:pt x="5252" y="1364"/>
                    <a:pt x="5298" y="1285"/>
                    <a:pt x="5337" y="1222"/>
                  </a:cubicBezTo>
                  <a:cubicBezTo>
                    <a:pt x="5361" y="1180"/>
                    <a:pt x="5378" y="1147"/>
                    <a:pt x="5405" y="1094"/>
                  </a:cubicBezTo>
                  <a:lnTo>
                    <a:pt x="5407" y="1094"/>
                  </a:lnTo>
                  <a:cubicBezTo>
                    <a:pt x="5404" y="1161"/>
                    <a:pt x="5402" y="1196"/>
                    <a:pt x="5402" y="1263"/>
                  </a:cubicBezTo>
                  <a:lnTo>
                    <a:pt x="5402" y="1436"/>
                  </a:lnTo>
                  <a:lnTo>
                    <a:pt x="5473" y="1436"/>
                  </a:lnTo>
                  <a:lnTo>
                    <a:pt x="5473" y="1026"/>
                  </a:lnTo>
                  <a:lnTo>
                    <a:pt x="5386" y="1026"/>
                  </a:lnTo>
                  <a:lnTo>
                    <a:pt x="5258" y="1238"/>
                  </a:lnTo>
                  <a:cubicBezTo>
                    <a:pt x="5230" y="1285"/>
                    <a:pt x="5216" y="1314"/>
                    <a:pt x="5191" y="1364"/>
                  </a:cubicBezTo>
                  <a:lnTo>
                    <a:pt x="5188" y="1363"/>
                  </a:lnTo>
                  <a:cubicBezTo>
                    <a:pt x="5192" y="1305"/>
                    <a:pt x="5194" y="1263"/>
                    <a:pt x="5194" y="1199"/>
                  </a:cubicBezTo>
                  <a:lnTo>
                    <a:pt x="5194" y="1026"/>
                  </a:lnTo>
                  <a:lnTo>
                    <a:pt x="5122" y="1026"/>
                  </a:lnTo>
                  <a:close/>
                  <a:moveTo>
                    <a:pt x="5188" y="860"/>
                  </a:moveTo>
                  <a:cubicBezTo>
                    <a:pt x="5191" y="917"/>
                    <a:pt x="5220" y="964"/>
                    <a:pt x="5294" y="964"/>
                  </a:cubicBezTo>
                  <a:cubicBezTo>
                    <a:pt x="5360" y="964"/>
                    <a:pt x="5403" y="928"/>
                    <a:pt x="5407" y="860"/>
                  </a:cubicBezTo>
                  <a:lnTo>
                    <a:pt x="5354" y="860"/>
                  </a:lnTo>
                  <a:cubicBezTo>
                    <a:pt x="5349" y="896"/>
                    <a:pt x="5332" y="924"/>
                    <a:pt x="5296" y="924"/>
                  </a:cubicBezTo>
                  <a:cubicBezTo>
                    <a:pt x="5262" y="924"/>
                    <a:pt x="5244" y="896"/>
                    <a:pt x="5242" y="860"/>
                  </a:cubicBezTo>
                  <a:lnTo>
                    <a:pt x="5188" y="860"/>
                  </a:lnTo>
                  <a:close/>
                  <a:moveTo>
                    <a:pt x="5947" y="1018"/>
                  </a:moveTo>
                  <a:cubicBezTo>
                    <a:pt x="5834" y="1018"/>
                    <a:pt x="5744" y="1098"/>
                    <a:pt x="5744" y="1235"/>
                  </a:cubicBezTo>
                  <a:cubicBezTo>
                    <a:pt x="5744" y="1364"/>
                    <a:pt x="5830" y="1445"/>
                    <a:pt x="5940" y="1445"/>
                  </a:cubicBezTo>
                  <a:cubicBezTo>
                    <a:pt x="6039" y="1445"/>
                    <a:pt x="6144" y="1379"/>
                    <a:pt x="6144" y="1228"/>
                  </a:cubicBezTo>
                  <a:cubicBezTo>
                    <a:pt x="6144" y="1103"/>
                    <a:pt x="6065" y="1018"/>
                    <a:pt x="5947" y="1018"/>
                  </a:cubicBezTo>
                  <a:close/>
                  <a:moveTo>
                    <a:pt x="5945" y="1074"/>
                  </a:moveTo>
                  <a:cubicBezTo>
                    <a:pt x="6033" y="1074"/>
                    <a:pt x="6068" y="1161"/>
                    <a:pt x="6068" y="1230"/>
                  </a:cubicBezTo>
                  <a:cubicBezTo>
                    <a:pt x="6068" y="1323"/>
                    <a:pt x="6015" y="1390"/>
                    <a:pt x="5944" y="1390"/>
                  </a:cubicBezTo>
                  <a:cubicBezTo>
                    <a:pt x="5871" y="1390"/>
                    <a:pt x="5820" y="1322"/>
                    <a:pt x="5820" y="1232"/>
                  </a:cubicBezTo>
                  <a:cubicBezTo>
                    <a:pt x="5820" y="1155"/>
                    <a:pt x="5858" y="1074"/>
                    <a:pt x="5945" y="1074"/>
                  </a:cubicBezTo>
                  <a:close/>
                  <a:moveTo>
                    <a:pt x="6552" y="826"/>
                  </a:moveTo>
                  <a:cubicBezTo>
                    <a:pt x="6524" y="835"/>
                    <a:pt x="6484" y="842"/>
                    <a:pt x="6450" y="848"/>
                  </a:cubicBezTo>
                  <a:cubicBezTo>
                    <a:pt x="6370" y="861"/>
                    <a:pt x="6313" y="887"/>
                    <a:pt x="6274" y="944"/>
                  </a:cubicBezTo>
                  <a:cubicBezTo>
                    <a:pt x="6230" y="1001"/>
                    <a:pt x="6210" y="1078"/>
                    <a:pt x="6210" y="1171"/>
                  </a:cubicBezTo>
                  <a:cubicBezTo>
                    <a:pt x="6210" y="1307"/>
                    <a:pt x="6258" y="1446"/>
                    <a:pt x="6402" y="1446"/>
                  </a:cubicBezTo>
                  <a:cubicBezTo>
                    <a:pt x="6522" y="1446"/>
                    <a:pt x="6591" y="1362"/>
                    <a:pt x="6591" y="1229"/>
                  </a:cubicBezTo>
                  <a:cubicBezTo>
                    <a:pt x="6591" y="1098"/>
                    <a:pt x="6518" y="1026"/>
                    <a:pt x="6417" y="1026"/>
                  </a:cubicBezTo>
                  <a:cubicBezTo>
                    <a:pt x="6359" y="1026"/>
                    <a:pt x="6301" y="1058"/>
                    <a:pt x="6274" y="1119"/>
                  </a:cubicBezTo>
                  <a:lnTo>
                    <a:pt x="6271" y="1119"/>
                  </a:lnTo>
                  <a:cubicBezTo>
                    <a:pt x="6276" y="1075"/>
                    <a:pt x="6290" y="1020"/>
                    <a:pt x="6316" y="983"/>
                  </a:cubicBezTo>
                  <a:cubicBezTo>
                    <a:pt x="6348" y="938"/>
                    <a:pt x="6397" y="916"/>
                    <a:pt x="6463" y="906"/>
                  </a:cubicBezTo>
                  <a:cubicBezTo>
                    <a:pt x="6490" y="902"/>
                    <a:pt x="6528" y="895"/>
                    <a:pt x="6548" y="887"/>
                  </a:cubicBezTo>
                  <a:lnTo>
                    <a:pt x="6552" y="826"/>
                  </a:lnTo>
                  <a:close/>
                  <a:moveTo>
                    <a:pt x="6516" y="1234"/>
                  </a:moveTo>
                  <a:cubicBezTo>
                    <a:pt x="6516" y="1310"/>
                    <a:pt x="6486" y="1390"/>
                    <a:pt x="6403" y="1390"/>
                  </a:cubicBezTo>
                  <a:cubicBezTo>
                    <a:pt x="6322" y="1390"/>
                    <a:pt x="6288" y="1292"/>
                    <a:pt x="6288" y="1224"/>
                  </a:cubicBezTo>
                  <a:cubicBezTo>
                    <a:pt x="6288" y="1191"/>
                    <a:pt x="6295" y="1162"/>
                    <a:pt x="6309" y="1137"/>
                  </a:cubicBezTo>
                  <a:cubicBezTo>
                    <a:pt x="6326" y="1104"/>
                    <a:pt x="6358" y="1081"/>
                    <a:pt x="6402" y="1081"/>
                  </a:cubicBezTo>
                  <a:cubicBezTo>
                    <a:pt x="6490" y="1081"/>
                    <a:pt x="6516" y="1168"/>
                    <a:pt x="6516" y="1234"/>
                  </a:cubicBezTo>
                  <a:close/>
                  <a:moveTo>
                    <a:pt x="6712" y="1026"/>
                  </a:moveTo>
                  <a:lnTo>
                    <a:pt x="6712" y="1190"/>
                  </a:lnTo>
                  <a:cubicBezTo>
                    <a:pt x="6712" y="1281"/>
                    <a:pt x="6707" y="1339"/>
                    <a:pt x="6669" y="1367"/>
                  </a:cubicBezTo>
                  <a:cubicBezTo>
                    <a:pt x="6659" y="1375"/>
                    <a:pt x="6643" y="1381"/>
                    <a:pt x="6629" y="1384"/>
                  </a:cubicBezTo>
                  <a:lnTo>
                    <a:pt x="6636" y="1442"/>
                  </a:lnTo>
                  <a:cubicBezTo>
                    <a:pt x="6674" y="1442"/>
                    <a:pt x="6697" y="1433"/>
                    <a:pt x="6718" y="1417"/>
                  </a:cubicBezTo>
                  <a:cubicBezTo>
                    <a:pt x="6771" y="1382"/>
                    <a:pt x="6782" y="1305"/>
                    <a:pt x="6782" y="1190"/>
                  </a:cubicBezTo>
                  <a:lnTo>
                    <a:pt x="6782" y="1085"/>
                  </a:lnTo>
                  <a:lnTo>
                    <a:pt x="6922" y="1085"/>
                  </a:lnTo>
                  <a:lnTo>
                    <a:pt x="6922" y="1436"/>
                  </a:lnTo>
                  <a:lnTo>
                    <a:pt x="6997" y="1436"/>
                  </a:lnTo>
                  <a:lnTo>
                    <a:pt x="6997" y="1026"/>
                  </a:lnTo>
                  <a:lnTo>
                    <a:pt x="6712" y="1026"/>
                  </a:lnTo>
                  <a:close/>
                  <a:moveTo>
                    <a:pt x="7406" y="1185"/>
                  </a:moveTo>
                  <a:cubicBezTo>
                    <a:pt x="7406" y="1103"/>
                    <a:pt x="7375" y="1018"/>
                    <a:pt x="7250" y="1018"/>
                  </a:cubicBezTo>
                  <a:cubicBezTo>
                    <a:pt x="7198" y="1018"/>
                    <a:pt x="7149" y="1032"/>
                    <a:pt x="7115" y="1053"/>
                  </a:cubicBezTo>
                  <a:lnTo>
                    <a:pt x="7132" y="1103"/>
                  </a:lnTo>
                  <a:cubicBezTo>
                    <a:pt x="7160" y="1084"/>
                    <a:pt x="7200" y="1073"/>
                    <a:pt x="7239" y="1073"/>
                  </a:cubicBezTo>
                  <a:cubicBezTo>
                    <a:pt x="7323" y="1072"/>
                    <a:pt x="7332" y="1134"/>
                    <a:pt x="7332" y="1167"/>
                  </a:cubicBezTo>
                  <a:lnTo>
                    <a:pt x="7332" y="1175"/>
                  </a:lnTo>
                  <a:cubicBezTo>
                    <a:pt x="7174" y="1174"/>
                    <a:pt x="7086" y="1229"/>
                    <a:pt x="7086" y="1328"/>
                  </a:cubicBezTo>
                  <a:cubicBezTo>
                    <a:pt x="7086" y="1387"/>
                    <a:pt x="7128" y="1445"/>
                    <a:pt x="7211" y="1445"/>
                  </a:cubicBezTo>
                  <a:cubicBezTo>
                    <a:pt x="7270" y="1445"/>
                    <a:pt x="7314" y="1417"/>
                    <a:pt x="7336" y="1384"/>
                  </a:cubicBezTo>
                  <a:lnTo>
                    <a:pt x="7339" y="1384"/>
                  </a:lnTo>
                  <a:lnTo>
                    <a:pt x="7345" y="1436"/>
                  </a:lnTo>
                  <a:lnTo>
                    <a:pt x="7412" y="1436"/>
                  </a:lnTo>
                  <a:cubicBezTo>
                    <a:pt x="7408" y="1408"/>
                    <a:pt x="7406" y="1373"/>
                    <a:pt x="7406" y="1338"/>
                  </a:cubicBezTo>
                  <a:lnTo>
                    <a:pt x="7406" y="1185"/>
                  </a:lnTo>
                  <a:close/>
                  <a:moveTo>
                    <a:pt x="7334" y="1298"/>
                  </a:moveTo>
                  <a:cubicBezTo>
                    <a:pt x="7334" y="1305"/>
                    <a:pt x="7333" y="1313"/>
                    <a:pt x="7331" y="1322"/>
                  </a:cubicBezTo>
                  <a:cubicBezTo>
                    <a:pt x="7319" y="1357"/>
                    <a:pt x="7284" y="1390"/>
                    <a:pt x="7230" y="1390"/>
                  </a:cubicBezTo>
                  <a:cubicBezTo>
                    <a:pt x="7193" y="1390"/>
                    <a:pt x="7160" y="1368"/>
                    <a:pt x="7160" y="1319"/>
                  </a:cubicBezTo>
                  <a:cubicBezTo>
                    <a:pt x="7160" y="1240"/>
                    <a:pt x="7253" y="1225"/>
                    <a:pt x="7334" y="1227"/>
                  </a:cubicBezTo>
                  <a:lnTo>
                    <a:pt x="7334" y="1298"/>
                  </a:lnTo>
                  <a:close/>
                  <a:moveTo>
                    <a:pt x="7806" y="1366"/>
                  </a:moveTo>
                  <a:cubicBezTo>
                    <a:pt x="7784" y="1375"/>
                    <a:pt x="7756" y="1385"/>
                    <a:pt x="7714" y="1385"/>
                  </a:cubicBezTo>
                  <a:cubicBezTo>
                    <a:pt x="7633" y="1385"/>
                    <a:pt x="7572" y="1327"/>
                    <a:pt x="7572" y="1232"/>
                  </a:cubicBezTo>
                  <a:cubicBezTo>
                    <a:pt x="7572" y="1147"/>
                    <a:pt x="7623" y="1077"/>
                    <a:pt x="7717" y="1077"/>
                  </a:cubicBezTo>
                  <a:cubicBezTo>
                    <a:pt x="7757" y="1077"/>
                    <a:pt x="7785" y="1087"/>
                    <a:pt x="7803" y="1097"/>
                  </a:cubicBezTo>
                  <a:lnTo>
                    <a:pt x="7820" y="1040"/>
                  </a:lnTo>
                  <a:cubicBezTo>
                    <a:pt x="7800" y="1029"/>
                    <a:pt x="7761" y="1018"/>
                    <a:pt x="7717" y="1018"/>
                  </a:cubicBezTo>
                  <a:cubicBezTo>
                    <a:pt x="7583" y="1018"/>
                    <a:pt x="7496" y="1110"/>
                    <a:pt x="7496" y="1236"/>
                  </a:cubicBezTo>
                  <a:cubicBezTo>
                    <a:pt x="7496" y="1362"/>
                    <a:pt x="7577" y="1445"/>
                    <a:pt x="7701" y="1445"/>
                  </a:cubicBezTo>
                  <a:cubicBezTo>
                    <a:pt x="7756" y="1445"/>
                    <a:pt x="7799" y="1431"/>
                    <a:pt x="7818" y="1422"/>
                  </a:cubicBezTo>
                  <a:lnTo>
                    <a:pt x="7806" y="1366"/>
                  </a:lnTo>
                  <a:close/>
                  <a:moveTo>
                    <a:pt x="7866" y="1026"/>
                  </a:moveTo>
                  <a:lnTo>
                    <a:pt x="7866" y="1085"/>
                  </a:lnTo>
                  <a:lnTo>
                    <a:pt x="7993" y="1085"/>
                  </a:lnTo>
                  <a:lnTo>
                    <a:pt x="7993" y="1436"/>
                  </a:lnTo>
                  <a:lnTo>
                    <a:pt x="8068" y="1436"/>
                  </a:lnTo>
                  <a:lnTo>
                    <a:pt x="8068" y="1085"/>
                  </a:lnTo>
                  <a:lnTo>
                    <a:pt x="8196" y="1085"/>
                  </a:lnTo>
                  <a:lnTo>
                    <a:pt x="8196" y="1026"/>
                  </a:lnTo>
                  <a:lnTo>
                    <a:pt x="7866" y="1026"/>
                  </a:lnTo>
                  <a:close/>
                  <a:moveTo>
                    <a:pt x="8258" y="1026"/>
                  </a:moveTo>
                  <a:lnTo>
                    <a:pt x="8258" y="1436"/>
                  </a:lnTo>
                  <a:lnTo>
                    <a:pt x="8345" y="1436"/>
                  </a:lnTo>
                  <a:cubicBezTo>
                    <a:pt x="8388" y="1364"/>
                    <a:pt x="8434" y="1285"/>
                    <a:pt x="8473" y="1222"/>
                  </a:cubicBezTo>
                  <a:cubicBezTo>
                    <a:pt x="8497" y="1180"/>
                    <a:pt x="8514" y="1147"/>
                    <a:pt x="8541" y="1094"/>
                  </a:cubicBezTo>
                  <a:lnTo>
                    <a:pt x="8543" y="1094"/>
                  </a:lnTo>
                  <a:cubicBezTo>
                    <a:pt x="8540" y="1161"/>
                    <a:pt x="8538" y="1196"/>
                    <a:pt x="8538" y="1263"/>
                  </a:cubicBezTo>
                  <a:lnTo>
                    <a:pt x="8538" y="1436"/>
                  </a:lnTo>
                  <a:lnTo>
                    <a:pt x="8609" y="1436"/>
                  </a:lnTo>
                  <a:lnTo>
                    <a:pt x="8609" y="1026"/>
                  </a:lnTo>
                  <a:lnTo>
                    <a:pt x="8522" y="1026"/>
                  </a:lnTo>
                  <a:lnTo>
                    <a:pt x="8394" y="1238"/>
                  </a:lnTo>
                  <a:cubicBezTo>
                    <a:pt x="8366" y="1285"/>
                    <a:pt x="8352" y="1314"/>
                    <a:pt x="8327" y="1364"/>
                  </a:cubicBezTo>
                  <a:lnTo>
                    <a:pt x="8325" y="1363"/>
                  </a:lnTo>
                  <a:cubicBezTo>
                    <a:pt x="8328" y="1305"/>
                    <a:pt x="8330" y="1263"/>
                    <a:pt x="8330" y="1199"/>
                  </a:cubicBezTo>
                  <a:lnTo>
                    <a:pt x="8330" y="1026"/>
                  </a:lnTo>
                  <a:lnTo>
                    <a:pt x="8258" y="1026"/>
                  </a:lnTo>
                  <a:close/>
                  <a:moveTo>
                    <a:pt x="8907" y="1026"/>
                  </a:moveTo>
                  <a:lnTo>
                    <a:pt x="8907" y="1436"/>
                  </a:lnTo>
                  <a:lnTo>
                    <a:pt x="8982" y="1436"/>
                  </a:lnTo>
                  <a:lnTo>
                    <a:pt x="8982" y="1251"/>
                  </a:lnTo>
                  <a:lnTo>
                    <a:pt x="9175" y="1251"/>
                  </a:lnTo>
                  <a:lnTo>
                    <a:pt x="9175" y="1436"/>
                  </a:lnTo>
                  <a:lnTo>
                    <a:pt x="9250" y="1436"/>
                  </a:lnTo>
                  <a:lnTo>
                    <a:pt x="9250" y="1026"/>
                  </a:lnTo>
                  <a:lnTo>
                    <a:pt x="9175" y="1026"/>
                  </a:lnTo>
                  <a:lnTo>
                    <a:pt x="9175" y="1191"/>
                  </a:lnTo>
                  <a:lnTo>
                    <a:pt x="8982" y="1191"/>
                  </a:lnTo>
                  <a:lnTo>
                    <a:pt x="8982" y="1026"/>
                  </a:lnTo>
                  <a:lnTo>
                    <a:pt x="8907" y="1026"/>
                  </a:lnTo>
                  <a:close/>
                  <a:moveTo>
                    <a:pt x="9660" y="1185"/>
                  </a:moveTo>
                  <a:cubicBezTo>
                    <a:pt x="9660" y="1103"/>
                    <a:pt x="9629" y="1018"/>
                    <a:pt x="9504" y="1018"/>
                  </a:cubicBezTo>
                  <a:cubicBezTo>
                    <a:pt x="9452" y="1018"/>
                    <a:pt x="9402" y="1032"/>
                    <a:pt x="9368" y="1053"/>
                  </a:cubicBezTo>
                  <a:lnTo>
                    <a:pt x="9385" y="1103"/>
                  </a:lnTo>
                  <a:cubicBezTo>
                    <a:pt x="9414" y="1084"/>
                    <a:pt x="9454" y="1073"/>
                    <a:pt x="9493" y="1073"/>
                  </a:cubicBezTo>
                  <a:cubicBezTo>
                    <a:pt x="9577" y="1072"/>
                    <a:pt x="9586" y="1134"/>
                    <a:pt x="9586" y="1167"/>
                  </a:cubicBezTo>
                  <a:lnTo>
                    <a:pt x="9586" y="1175"/>
                  </a:lnTo>
                  <a:cubicBezTo>
                    <a:pt x="9428" y="1174"/>
                    <a:pt x="9340" y="1229"/>
                    <a:pt x="9340" y="1328"/>
                  </a:cubicBezTo>
                  <a:cubicBezTo>
                    <a:pt x="9340" y="1387"/>
                    <a:pt x="9382" y="1445"/>
                    <a:pt x="9465" y="1445"/>
                  </a:cubicBezTo>
                  <a:cubicBezTo>
                    <a:pt x="9523" y="1445"/>
                    <a:pt x="9567" y="1417"/>
                    <a:pt x="9590" y="1384"/>
                  </a:cubicBezTo>
                  <a:lnTo>
                    <a:pt x="9593" y="1384"/>
                  </a:lnTo>
                  <a:lnTo>
                    <a:pt x="9599" y="1436"/>
                  </a:lnTo>
                  <a:lnTo>
                    <a:pt x="9666" y="1436"/>
                  </a:lnTo>
                  <a:cubicBezTo>
                    <a:pt x="9661" y="1408"/>
                    <a:pt x="9660" y="1373"/>
                    <a:pt x="9660" y="1338"/>
                  </a:cubicBezTo>
                  <a:lnTo>
                    <a:pt x="9660" y="1185"/>
                  </a:lnTo>
                  <a:close/>
                  <a:moveTo>
                    <a:pt x="9588" y="1298"/>
                  </a:moveTo>
                  <a:cubicBezTo>
                    <a:pt x="9588" y="1305"/>
                    <a:pt x="9587" y="1313"/>
                    <a:pt x="9584" y="1322"/>
                  </a:cubicBezTo>
                  <a:cubicBezTo>
                    <a:pt x="9573" y="1357"/>
                    <a:pt x="9538" y="1390"/>
                    <a:pt x="9484" y="1390"/>
                  </a:cubicBezTo>
                  <a:cubicBezTo>
                    <a:pt x="9446" y="1390"/>
                    <a:pt x="9414" y="1368"/>
                    <a:pt x="9414" y="1319"/>
                  </a:cubicBezTo>
                  <a:cubicBezTo>
                    <a:pt x="9414" y="1240"/>
                    <a:pt x="9506" y="1225"/>
                    <a:pt x="9588" y="1227"/>
                  </a:cubicBezTo>
                  <a:lnTo>
                    <a:pt x="9588" y="1298"/>
                  </a:lnTo>
                  <a:close/>
                  <a:moveTo>
                    <a:pt x="10287" y="1436"/>
                  </a:moveTo>
                  <a:lnTo>
                    <a:pt x="10287" y="1374"/>
                  </a:lnTo>
                  <a:lnTo>
                    <a:pt x="10041" y="1374"/>
                  </a:lnTo>
                  <a:lnTo>
                    <a:pt x="10041" y="1373"/>
                  </a:lnTo>
                  <a:lnTo>
                    <a:pt x="10084" y="1332"/>
                  </a:lnTo>
                  <a:cubicBezTo>
                    <a:pt x="10200" y="1220"/>
                    <a:pt x="10274" y="1138"/>
                    <a:pt x="10274" y="1036"/>
                  </a:cubicBezTo>
                  <a:cubicBezTo>
                    <a:pt x="10274" y="958"/>
                    <a:pt x="10224" y="876"/>
                    <a:pt x="10105" y="876"/>
                  </a:cubicBezTo>
                  <a:cubicBezTo>
                    <a:pt x="10042" y="876"/>
                    <a:pt x="9987" y="901"/>
                    <a:pt x="9950" y="932"/>
                  </a:cubicBezTo>
                  <a:lnTo>
                    <a:pt x="9974" y="985"/>
                  </a:lnTo>
                  <a:cubicBezTo>
                    <a:pt x="9999" y="964"/>
                    <a:pt x="10041" y="938"/>
                    <a:pt x="10091" y="938"/>
                  </a:cubicBezTo>
                  <a:cubicBezTo>
                    <a:pt x="10173" y="938"/>
                    <a:pt x="10199" y="990"/>
                    <a:pt x="10199" y="1046"/>
                  </a:cubicBezTo>
                  <a:cubicBezTo>
                    <a:pt x="10199" y="1129"/>
                    <a:pt x="10135" y="1200"/>
                    <a:pt x="9994" y="1334"/>
                  </a:cubicBezTo>
                  <a:lnTo>
                    <a:pt x="9936" y="1390"/>
                  </a:lnTo>
                  <a:lnTo>
                    <a:pt x="9936" y="1436"/>
                  </a:lnTo>
                  <a:lnTo>
                    <a:pt x="10287" y="1436"/>
                  </a:lnTo>
                  <a:close/>
                  <a:moveTo>
                    <a:pt x="10555" y="876"/>
                  </a:moveTo>
                  <a:cubicBezTo>
                    <a:pt x="10443" y="876"/>
                    <a:pt x="10362" y="977"/>
                    <a:pt x="10362" y="1163"/>
                  </a:cubicBezTo>
                  <a:cubicBezTo>
                    <a:pt x="10364" y="1345"/>
                    <a:pt x="10438" y="1445"/>
                    <a:pt x="10545" y="1445"/>
                  </a:cubicBezTo>
                  <a:cubicBezTo>
                    <a:pt x="10666" y="1445"/>
                    <a:pt x="10737" y="1342"/>
                    <a:pt x="10737" y="1155"/>
                  </a:cubicBezTo>
                  <a:cubicBezTo>
                    <a:pt x="10737" y="980"/>
                    <a:pt x="10670" y="876"/>
                    <a:pt x="10555" y="876"/>
                  </a:cubicBezTo>
                  <a:close/>
                  <a:moveTo>
                    <a:pt x="10550" y="934"/>
                  </a:moveTo>
                  <a:cubicBezTo>
                    <a:pt x="10627" y="934"/>
                    <a:pt x="10661" y="1023"/>
                    <a:pt x="10661" y="1158"/>
                  </a:cubicBezTo>
                  <a:cubicBezTo>
                    <a:pt x="10661" y="1299"/>
                    <a:pt x="10625" y="1388"/>
                    <a:pt x="10550" y="1388"/>
                  </a:cubicBezTo>
                  <a:cubicBezTo>
                    <a:pt x="10482" y="1388"/>
                    <a:pt x="10438" y="1307"/>
                    <a:pt x="10438" y="1163"/>
                  </a:cubicBezTo>
                  <a:cubicBezTo>
                    <a:pt x="10438" y="1014"/>
                    <a:pt x="10485" y="934"/>
                    <a:pt x="10550" y="934"/>
                  </a:cubicBezTo>
                  <a:close/>
                  <a:moveTo>
                    <a:pt x="10966" y="1436"/>
                  </a:moveTo>
                  <a:lnTo>
                    <a:pt x="11038" y="1436"/>
                  </a:lnTo>
                  <a:lnTo>
                    <a:pt x="11038" y="886"/>
                  </a:lnTo>
                  <a:lnTo>
                    <a:pt x="10975" y="886"/>
                  </a:lnTo>
                  <a:lnTo>
                    <a:pt x="10854" y="950"/>
                  </a:lnTo>
                  <a:lnTo>
                    <a:pt x="10869" y="1007"/>
                  </a:lnTo>
                  <a:lnTo>
                    <a:pt x="10964" y="955"/>
                  </a:lnTo>
                  <a:lnTo>
                    <a:pt x="10966" y="955"/>
                  </a:lnTo>
                  <a:lnTo>
                    <a:pt x="10966" y="1436"/>
                  </a:lnTo>
                  <a:close/>
                  <a:moveTo>
                    <a:pt x="11249" y="886"/>
                  </a:moveTo>
                  <a:lnTo>
                    <a:pt x="11249" y="948"/>
                  </a:lnTo>
                  <a:lnTo>
                    <a:pt x="11518" y="948"/>
                  </a:lnTo>
                  <a:lnTo>
                    <a:pt x="11518" y="949"/>
                  </a:lnTo>
                  <a:lnTo>
                    <a:pt x="11279" y="1436"/>
                  </a:lnTo>
                  <a:lnTo>
                    <a:pt x="11356" y="1436"/>
                  </a:lnTo>
                  <a:lnTo>
                    <a:pt x="11596" y="935"/>
                  </a:lnTo>
                  <a:lnTo>
                    <a:pt x="11596" y="886"/>
                  </a:lnTo>
                  <a:lnTo>
                    <a:pt x="11249" y="886"/>
                  </a:lnTo>
                  <a:close/>
                  <a:moveTo>
                    <a:pt x="11660" y="1180"/>
                  </a:moveTo>
                  <a:lnTo>
                    <a:pt x="11660" y="1235"/>
                  </a:lnTo>
                  <a:lnTo>
                    <a:pt x="11870" y="1235"/>
                  </a:lnTo>
                  <a:lnTo>
                    <a:pt x="11870" y="1180"/>
                  </a:lnTo>
                  <a:lnTo>
                    <a:pt x="11660" y="1180"/>
                  </a:lnTo>
                  <a:close/>
                  <a:moveTo>
                    <a:pt x="12284" y="1436"/>
                  </a:moveTo>
                  <a:lnTo>
                    <a:pt x="12284" y="1374"/>
                  </a:lnTo>
                  <a:lnTo>
                    <a:pt x="12038" y="1374"/>
                  </a:lnTo>
                  <a:lnTo>
                    <a:pt x="12038" y="1373"/>
                  </a:lnTo>
                  <a:lnTo>
                    <a:pt x="12081" y="1332"/>
                  </a:lnTo>
                  <a:cubicBezTo>
                    <a:pt x="12197" y="1220"/>
                    <a:pt x="12271" y="1138"/>
                    <a:pt x="12271" y="1036"/>
                  </a:cubicBezTo>
                  <a:cubicBezTo>
                    <a:pt x="12271" y="958"/>
                    <a:pt x="12221" y="876"/>
                    <a:pt x="12102" y="876"/>
                  </a:cubicBezTo>
                  <a:cubicBezTo>
                    <a:pt x="12040" y="876"/>
                    <a:pt x="11985" y="901"/>
                    <a:pt x="11947" y="932"/>
                  </a:cubicBezTo>
                  <a:lnTo>
                    <a:pt x="11971" y="985"/>
                  </a:lnTo>
                  <a:cubicBezTo>
                    <a:pt x="11997" y="964"/>
                    <a:pt x="12038" y="938"/>
                    <a:pt x="12088" y="938"/>
                  </a:cubicBezTo>
                  <a:cubicBezTo>
                    <a:pt x="12170" y="938"/>
                    <a:pt x="12196" y="990"/>
                    <a:pt x="12196" y="1046"/>
                  </a:cubicBezTo>
                  <a:cubicBezTo>
                    <a:pt x="12196" y="1129"/>
                    <a:pt x="12132" y="1200"/>
                    <a:pt x="11991" y="1334"/>
                  </a:cubicBezTo>
                  <a:lnTo>
                    <a:pt x="11933" y="1390"/>
                  </a:lnTo>
                  <a:lnTo>
                    <a:pt x="11933" y="1436"/>
                  </a:lnTo>
                  <a:lnTo>
                    <a:pt x="12284" y="1436"/>
                  </a:lnTo>
                  <a:close/>
                  <a:moveTo>
                    <a:pt x="12552" y="876"/>
                  </a:moveTo>
                  <a:cubicBezTo>
                    <a:pt x="12440" y="876"/>
                    <a:pt x="12360" y="977"/>
                    <a:pt x="12360" y="1163"/>
                  </a:cubicBezTo>
                  <a:cubicBezTo>
                    <a:pt x="12361" y="1345"/>
                    <a:pt x="12435" y="1445"/>
                    <a:pt x="12543" y="1445"/>
                  </a:cubicBezTo>
                  <a:cubicBezTo>
                    <a:pt x="12664" y="1445"/>
                    <a:pt x="12734" y="1342"/>
                    <a:pt x="12734" y="1155"/>
                  </a:cubicBezTo>
                  <a:cubicBezTo>
                    <a:pt x="12734" y="980"/>
                    <a:pt x="12667" y="876"/>
                    <a:pt x="12552" y="876"/>
                  </a:cubicBezTo>
                  <a:close/>
                  <a:moveTo>
                    <a:pt x="12547" y="934"/>
                  </a:moveTo>
                  <a:cubicBezTo>
                    <a:pt x="12625" y="934"/>
                    <a:pt x="12659" y="1023"/>
                    <a:pt x="12659" y="1158"/>
                  </a:cubicBezTo>
                  <a:cubicBezTo>
                    <a:pt x="12659" y="1299"/>
                    <a:pt x="12622" y="1388"/>
                    <a:pt x="12547" y="1388"/>
                  </a:cubicBezTo>
                  <a:cubicBezTo>
                    <a:pt x="12479" y="1388"/>
                    <a:pt x="12435" y="1307"/>
                    <a:pt x="12435" y="1163"/>
                  </a:cubicBezTo>
                  <a:cubicBezTo>
                    <a:pt x="12435" y="1014"/>
                    <a:pt x="12483" y="934"/>
                    <a:pt x="12547" y="934"/>
                  </a:cubicBezTo>
                  <a:close/>
                  <a:moveTo>
                    <a:pt x="13153" y="1436"/>
                  </a:moveTo>
                  <a:lnTo>
                    <a:pt x="13153" y="1374"/>
                  </a:lnTo>
                  <a:lnTo>
                    <a:pt x="12907" y="1374"/>
                  </a:lnTo>
                  <a:lnTo>
                    <a:pt x="12907" y="1373"/>
                  </a:lnTo>
                  <a:lnTo>
                    <a:pt x="12950" y="1332"/>
                  </a:lnTo>
                  <a:cubicBezTo>
                    <a:pt x="13066" y="1220"/>
                    <a:pt x="13140" y="1138"/>
                    <a:pt x="13140" y="1036"/>
                  </a:cubicBezTo>
                  <a:cubicBezTo>
                    <a:pt x="13140" y="958"/>
                    <a:pt x="13090" y="876"/>
                    <a:pt x="12971" y="876"/>
                  </a:cubicBezTo>
                  <a:cubicBezTo>
                    <a:pt x="12908" y="876"/>
                    <a:pt x="12853" y="901"/>
                    <a:pt x="12816" y="932"/>
                  </a:cubicBezTo>
                  <a:lnTo>
                    <a:pt x="12840" y="985"/>
                  </a:lnTo>
                  <a:cubicBezTo>
                    <a:pt x="12865" y="964"/>
                    <a:pt x="12907" y="938"/>
                    <a:pt x="12957" y="938"/>
                  </a:cubicBezTo>
                  <a:cubicBezTo>
                    <a:pt x="13039" y="938"/>
                    <a:pt x="13065" y="990"/>
                    <a:pt x="13065" y="1046"/>
                  </a:cubicBezTo>
                  <a:cubicBezTo>
                    <a:pt x="13065" y="1129"/>
                    <a:pt x="13001" y="1200"/>
                    <a:pt x="12860" y="1334"/>
                  </a:cubicBezTo>
                  <a:lnTo>
                    <a:pt x="12802" y="1390"/>
                  </a:lnTo>
                  <a:lnTo>
                    <a:pt x="12802" y="1436"/>
                  </a:lnTo>
                  <a:lnTo>
                    <a:pt x="13153" y="1436"/>
                  </a:lnTo>
                  <a:close/>
                  <a:moveTo>
                    <a:pt x="13421" y="876"/>
                  </a:moveTo>
                  <a:cubicBezTo>
                    <a:pt x="13309" y="876"/>
                    <a:pt x="13228" y="977"/>
                    <a:pt x="13228" y="1163"/>
                  </a:cubicBezTo>
                  <a:cubicBezTo>
                    <a:pt x="13230" y="1345"/>
                    <a:pt x="13304" y="1445"/>
                    <a:pt x="13411" y="1445"/>
                  </a:cubicBezTo>
                  <a:cubicBezTo>
                    <a:pt x="13532" y="1445"/>
                    <a:pt x="13603" y="1342"/>
                    <a:pt x="13603" y="1155"/>
                  </a:cubicBezTo>
                  <a:cubicBezTo>
                    <a:pt x="13603" y="980"/>
                    <a:pt x="13536" y="876"/>
                    <a:pt x="13421" y="876"/>
                  </a:cubicBezTo>
                  <a:close/>
                  <a:moveTo>
                    <a:pt x="13416" y="934"/>
                  </a:moveTo>
                  <a:cubicBezTo>
                    <a:pt x="13493" y="934"/>
                    <a:pt x="13527" y="1023"/>
                    <a:pt x="13527" y="1158"/>
                  </a:cubicBezTo>
                  <a:cubicBezTo>
                    <a:pt x="13527" y="1299"/>
                    <a:pt x="13491" y="1388"/>
                    <a:pt x="13416" y="1388"/>
                  </a:cubicBezTo>
                  <a:cubicBezTo>
                    <a:pt x="13348" y="1388"/>
                    <a:pt x="13304" y="1307"/>
                    <a:pt x="13304" y="1163"/>
                  </a:cubicBezTo>
                  <a:cubicBezTo>
                    <a:pt x="13304" y="1014"/>
                    <a:pt x="13351" y="934"/>
                    <a:pt x="13416" y="934"/>
                  </a:cubicBezTo>
                  <a:close/>
                  <a:moveTo>
                    <a:pt x="13872" y="1026"/>
                  </a:moveTo>
                  <a:lnTo>
                    <a:pt x="13872" y="1436"/>
                  </a:lnTo>
                  <a:lnTo>
                    <a:pt x="13946" y="1436"/>
                  </a:lnTo>
                  <a:lnTo>
                    <a:pt x="13946" y="1086"/>
                  </a:lnTo>
                  <a:lnTo>
                    <a:pt x="14123" y="1086"/>
                  </a:lnTo>
                  <a:lnTo>
                    <a:pt x="14123" y="1026"/>
                  </a:lnTo>
                  <a:lnTo>
                    <a:pt x="13872" y="1026"/>
                  </a:lnTo>
                  <a:close/>
                  <a:moveTo>
                    <a:pt x="14356" y="1018"/>
                  </a:moveTo>
                  <a:cubicBezTo>
                    <a:pt x="14244" y="1018"/>
                    <a:pt x="14153" y="1098"/>
                    <a:pt x="14153" y="1235"/>
                  </a:cubicBezTo>
                  <a:cubicBezTo>
                    <a:pt x="14153" y="1364"/>
                    <a:pt x="14239" y="1445"/>
                    <a:pt x="14349" y="1445"/>
                  </a:cubicBezTo>
                  <a:cubicBezTo>
                    <a:pt x="14448" y="1445"/>
                    <a:pt x="14553" y="1379"/>
                    <a:pt x="14553" y="1228"/>
                  </a:cubicBezTo>
                  <a:cubicBezTo>
                    <a:pt x="14553" y="1103"/>
                    <a:pt x="14474" y="1018"/>
                    <a:pt x="14356" y="1018"/>
                  </a:cubicBezTo>
                  <a:close/>
                  <a:moveTo>
                    <a:pt x="14354" y="1074"/>
                  </a:moveTo>
                  <a:cubicBezTo>
                    <a:pt x="14443" y="1074"/>
                    <a:pt x="14477" y="1161"/>
                    <a:pt x="14477" y="1230"/>
                  </a:cubicBezTo>
                  <a:cubicBezTo>
                    <a:pt x="14477" y="1323"/>
                    <a:pt x="14424" y="1390"/>
                    <a:pt x="14353" y="1390"/>
                  </a:cubicBezTo>
                  <a:cubicBezTo>
                    <a:pt x="14280" y="1390"/>
                    <a:pt x="14229" y="1322"/>
                    <a:pt x="14229" y="1232"/>
                  </a:cubicBezTo>
                  <a:cubicBezTo>
                    <a:pt x="14229" y="1155"/>
                    <a:pt x="14267" y="1074"/>
                    <a:pt x="14354" y="1074"/>
                  </a:cubicBezTo>
                  <a:close/>
                  <a:moveTo>
                    <a:pt x="14686" y="1026"/>
                  </a:moveTo>
                  <a:lnTo>
                    <a:pt x="14686" y="1133"/>
                  </a:lnTo>
                  <a:cubicBezTo>
                    <a:pt x="14686" y="1191"/>
                    <a:pt x="14678" y="1246"/>
                    <a:pt x="14662" y="1296"/>
                  </a:cubicBezTo>
                  <a:cubicBezTo>
                    <a:pt x="14653" y="1326"/>
                    <a:pt x="14639" y="1354"/>
                    <a:pt x="14621" y="1380"/>
                  </a:cubicBezTo>
                  <a:lnTo>
                    <a:pt x="14587" y="1382"/>
                  </a:lnTo>
                  <a:lnTo>
                    <a:pt x="14590" y="1566"/>
                  </a:lnTo>
                  <a:lnTo>
                    <a:pt x="14648" y="1566"/>
                  </a:lnTo>
                  <a:lnTo>
                    <a:pt x="14652" y="1436"/>
                  </a:lnTo>
                  <a:lnTo>
                    <a:pt x="14935" y="1436"/>
                  </a:lnTo>
                  <a:lnTo>
                    <a:pt x="14939" y="1566"/>
                  </a:lnTo>
                  <a:lnTo>
                    <a:pt x="14997" y="1566"/>
                  </a:lnTo>
                  <a:lnTo>
                    <a:pt x="15002" y="1381"/>
                  </a:lnTo>
                  <a:lnTo>
                    <a:pt x="14959" y="1380"/>
                  </a:lnTo>
                  <a:lnTo>
                    <a:pt x="14959" y="1026"/>
                  </a:lnTo>
                  <a:lnTo>
                    <a:pt x="14686" y="1026"/>
                  </a:lnTo>
                  <a:close/>
                  <a:moveTo>
                    <a:pt x="14751" y="1083"/>
                  </a:moveTo>
                  <a:lnTo>
                    <a:pt x="14886" y="1083"/>
                  </a:lnTo>
                  <a:lnTo>
                    <a:pt x="14886" y="1379"/>
                  </a:lnTo>
                  <a:lnTo>
                    <a:pt x="14697" y="1379"/>
                  </a:lnTo>
                  <a:cubicBezTo>
                    <a:pt x="14710" y="1357"/>
                    <a:pt x="14721" y="1331"/>
                    <a:pt x="14730" y="1303"/>
                  </a:cubicBezTo>
                  <a:cubicBezTo>
                    <a:pt x="14744" y="1257"/>
                    <a:pt x="14751" y="1205"/>
                    <a:pt x="14751" y="1150"/>
                  </a:cubicBezTo>
                  <a:lnTo>
                    <a:pt x="14751" y="1083"/>
                  </a:lnTo>
                  <a:close/>
                  <a:moveTo>
                    <a:pt x="15088" y="1026"/>
                  </a:moveTo>
                  <a:lnTo>
                    <a:pt x="15088" y="1434"/>
                  </a:lnTo>
                  <a:cubicBezTo>
                    <a:pt x="15119" y="1438"/>
                    <a:pt x="15157" y="1440"/>
                    <a:pt x="15198" y="1440"/>
                  </a:cubicBezTo>
                  <a:cubicBezTo>
                    <a:pt x="15252" y="1440"/>
                    <a:pt x="15318" y="1431"/>
                    <a:pt x="15363" y="1393"/>
                  </a:cubicBezTo>
                  <a:cubicBezTo>
                    <a:pt x="15389" y="1371"/>
                    <a:pt x="15406" y="1341"/>
                    <a:pt x="15406" y="1298"/>
                  </a:cubicBezTo>
                  <a:cubicBezTo>
                    <a:pt x="15406" y="1196"/>
                    <a:pt x="15316" y="1160"/>
                    <a:pt x="15228" y="1160"/>
                  </a:cubicBezTo>
                  <a:cubicBezTo>
                    <a:pt x="15201" y="1160"/>
                    <a:pt x="15177" y="1163"/>
                    <a:pt x="15162" y="1165"/>
                  </a:cubicBezTo>
                  <a:lnTo>
                    <a:pt x="15162" y="1026"/>
                  </a:lnTo>
                  <a:lnTo>
                    <a:pt x="15088" y="1026"/>
                  </a:lnTo>
                  <a:close/>
                  <a:moveTo>
                    <a:pt x="15161" y="1219"/>
                  </a:moveTo>
                  <a:cubicBezTo>
                    <a:pt x="15177" y="1215"/>
                    <a:pt x="15195" y="1213"/>
                    <a:pt x="15216" y="1213"/>
                  </a:cubicBezTo>
                  <a:cubicBezTo>
                    <a:pt x="15272" y="1213"/>
                    <a:pt x="15332" y="1234"/>
                    <a:pt x="15332" y="1300"/>
                  </a:cubicBezTo>
                  <a:cubicBezTo>
                    <a:pt x="15332" y="1364"/>
                    <a:pt x="15271" y="1387"/>
                    <a:pt x="15213" y="1387"/>
                  </a:cubicBezTo>
                  <a:cubicBezTo>
                    <a:pt x="15193" y="1387"/>
                    <a:pt x="15177" y="1386"/>
                    <a:pt x="15161" y="1384"/>
                  </a:cubicBezTo>
                  <a:lnTo>
                    <a:pt x="15161" y="1219"/>
                  </a:lnTo>
                  <a:close/>
                  <a:moveTo>
                    <a:pt x="15458" y="1026"/>
                  </a:moveTo>
                  <a:lnTo>
                    <a:pt x="15458" y="1436"/>
                  </a:lnTo>
                  <a:lnTo>
                    <a:pt x="15531" y="1436"/>
                  </a:lnTo>
                  <a:lnTo>
                    <a:pt x="15531" y="1026"/>
                  </a:lnTo>
                  <a:lnTo>
                    <a:pt x="15458" y="1026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5363" name="Picture 2" descr="I:\!!!!!Мероприятия2017\2017-08-24-Августовское совещание\ПоповаИВ\ФЦПР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3573463"/>
            <a:ext cx="392906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4" name="Группа 18"/>
          <p:cNvGrpSpPr>
            <a:grpSpLocks/>
          </p:cNvGrpSpPr>
          <p:nvPr/>
        </p:nvGrpSpPr>
        <p:grpSpPr bwMode="auto">
          <a:xfrm>
            <a:off x="2538413" y="4149725"/>
            <a:ext cx="4641850" cy="1439863"/>
            <a:chOff x="4769099" y="2744665"/>
            <a:chExt cx="3811588" cy="1182322"/>
          </a:xfrm>
        </p:grpSpPr>
        <p:sp>
          <p:nvSpPr>
            <p:cNvPr id="15366" name="Freeform 13"/>
            <p:cNvSpPr>
              <a:spLocks noEditPoints="1"/>
            </p:cNvSpPr>
            <p:nvPr/>
          </p:nvSpPr>
          <p:spPr bwMode="auto">
            <a:xfrm>
              <a:off x="4783796" y="2744665"/>
              <a:ext cx="1358243" cy="109048"/>
            </a:xfrm>
            <a:custGeom>
              <a:avLst/>
              <a:gdLst>
                <a:gd name="T0" fmla="*/ 2147483647 w 7345"/>
                <a:gd name="T1" fmla="*/ 2147483647 h 590"/>
                <a:gd name="T2" fmla="*/ 2147483647 w 7345"/>
                <a:gd name="T3" fmla="*/ 2147483647 h 590"/>
                <a:gd name="T4" fmla="*/ 2147483647 w 7345"/>
                <a:gd name="T5" fmla="*/ 2147483647 h 590"/>
                <a:gd name="T6" fmla="*/ 2147483647 w 7345"/>
                <a:gd name="T7" fmla="*/ 2147483647 h 590"/>
                <a:gd name="T8" fmla="*/ 2147483647 w 7345"/>
                <a:gd name="T9" fmla="*/ 2147483647 h 590"/>
                <a:gd name="T10" fmla="*/ 2147483647 w 7345"/>
                <a:gd name="T11" fmla="*/ 2147483647 h 590"/>
                <a:gd name="T12" fmla="*/ 2147483647 w 7345"/>
                <a:gd name="T13" fmla="*/ 2147483647 h 590"/>
                <a:gd name="T14" fmla="*/ 2147483647 w 7345"/>
                <a:gd name="T15" fmla="*/ 2147483647 h 590"/>
                <a:gd name="T16" fmla="*/ 2147483647 w 7345"/>
                <a:gd name="T17" fmla="*/ 2147483647 h 590"/>
                <a:gd name="T18" fmla="*/ 2147483647 w 7345"/>
                <a:gd name="T19" fmla="*/ 2147483647 h 590"/>
                <a:gd name="T20" fmla="*/ 2147483647 w 7345"/>
                <a:gd name="T21" fmla="*/ 2147483647 h 590"/>
                <a:gd name="T22" fmla="*/ 2147483647 w 7345"/>
                <a:gd name="T23" fmla="*/ 2147483647 h 590"/>
                <a:gd name="T24" fmla="*/ 2147483647 w 7345"/>
                <a:gd name="T25" fmla="*/ 2147483647 h 590"/>
                <a:gd name="T26" fmla="*/ 2147483647 w 7345"/>
                <a:gd name="T27" fmla="*/ 2147483647 h 590"/>
                <a:gd name="T28" fmla="*/ 2147483647 w 7345"/>
                <a:gd name="T29" fmla="*/ 2147483647 h 590"/>
                <a:gd name="T30" fmla="*/ 2147483647 w 7345"/>
                <a:gd name="T31" fmla="*/ 2147483647 h 590"/>
                <a:gd name="T32" fmla="*/ 2147483647 w 7345"/>
                <a:gd name="T33" fmla="*/ 2147483647 h 590"/>
                <a:gd name="T34" fmla="*/ 2147483647 w 7345"/>
                <a:gd name="T35" fmla="*/ 2147483647 h 590"/>
                <a:gd name="T36" fmla="*/ 2147483647 w 7345"/>
                <a:gd name="T37" fmla="*/ 2147483647 h 590"/>
                <a:gd name="T38" fmla="*/ 2147483647 w 7345"/>
                <a:gd name="T39" fmla="*/ 2147483647 h 590"/>
                <a:gd name="T40" fmla="*/ 2147483647 w 7345"/>
                <a:gd name="T41" fmla="*/ 2147483647 h 590"/>
                <a:gd name="T42" fmla="*/ 2147483647 w 7345"/>
                <a:gd name="T43" fmla="*/ 2147483647 h 590"/>
                <a:gd name="T44" fmla="*/ 2147483647 w 7345"/>
                <a:gd name="T45" fmla="*/ 2147483647 h 590"/>
                <a:gd name="T46" fmla="*/ 2147483647 w 7345"/>
                <a:gd name="T47" fmla="*/ 2147483647 h 590"/>
                <a:gd name="T48" fmla="*/ 2147483647 w 7345"/>
                <a:gd name="T49" fmla="*/ 2147483647 h 590"/>
                <a:gd name="T50" fmla="*/ 2147483647 w 7345"/>
                <a:gd name="T51" fmla="*/ 2147483647 h 590"/>
                <a:gd name="T52" fmla="*/ 2147483647 w 7345"/>
                <a:gd name="T53" fmla="*/ 2147483647 h 590"/>
                <a:gd name="T54" fmla="*/ 2147483647 w 7345"/>
                <a:gd name="T55" fmla="*/ 2147483647 h 590"/>
                <a:gd name="T56" fmla="*/ 2147483647 w 7345"/>
                <a:gd name="T57" fmla="*/ 2147483647 h 590"/>
                <a:gd name="T58" fmla="*/ 2147483647 w 7345"/>
                <a:gd name="T59" fmla="*/ 2147483647 h 590"/>
                <a:gd name="T60" fmla="*/ 2147483647 w 7345"/>
                <a:gd name="T61" fmla="*/ 2147483647 h 590"/>
                <a:gd name="T62" fmla="*/ 2147483647 w 7345"/>
                <a:gd name="T63" fmla="*/ 2147483647 h 590"/>
                <a:gd name="T64" fmla="*/ 2147483647 w 7345"/>
                <a:gd name="T65" fmla="*/ 2147483647 h 590"/>
                <a:gd name="T66" fmla="*/ 2147483647 w 7345"/>
                <a:gd name="T67" fmla="*/ 2147483647 h 590"/>
                <a:gd name="T68" fmla="*/ 2147483647 w 7345"/>
                <a:gd name="T69" fmla="*/ 2147483647 h 590"/>
                <a:gd name="T70" fmla="*/ 2147483647 w 7345"/>
                <a:gd name="T71" fmla="*/ 2147483647 h 590"/>
                <a:gd name="T72" fmla="*/ 2147483647 w 7345"/>
                <a:gd name="T73" fmla="*/ 2147483647 h 590"/>
                <a:gd name="T74" fmla="*/ 2147483647 w 7345"/>
                <a:gd name="T75" fmla="*/ 2147483647 h 590"/>
                <a:gd name="T76" fmla="*/ 2147483647 w 7345"/>
                <a:gd name="T77" fmla="*/ 2147483647 h 590"/>
                <a:gd name="T78" fmla="*/ 2147483647 w 7345"/>
                <a:gd name="T79" fmla="*/ 2147483647 h 590"/>
                <a:gd name="T80" fmla="*/ 2147483647 w 7345"/>
                <a:gd name="T81" fmla="*/ 2147483647 h 590"/>
                <a:gd name="T82" fmla="*/ 2147483647 w 7345"/>
                <a:gd name="T83" fmla="*/ 2147483647 h 590"/>
                <a:gd name="T84" fmla="*/ 2147483647 w 7345"/>
                <a:gd name="T85" fmla="*/ 2147483647 h 590"/>
                <a:gd name="T86" fmla="*/ 2147483647 w 7345"/>
                <a:gd name="T87" fmla="*/ 2147483647 h 590"/>
                <a:gd name="T88" fmla="*/ 2147483647 w 7345"/>
                <a:gd name="T89" fmla="*/ 2147483647 h 590"/>
                <a:gd name="T90" fmla="*/ 2147483647 w 7345"/>
                <a:gd name="T91" fmla="*/ 2147483647 h 590"/>
                <a:gd name="T92" fmla="*/ 2147483647 w 7345"/>
                <a:gd name="T93" fmla="*/ 2147483647 h 590"/>
                <a:gd name="T94" fmla="*/ 2147483647 w 7345"/>
                <a:gd name="T95" fmla="*/ 2147483647 h 590"/>
                <a:gd name="T96" fmla="*/ 2147483647 w 7345"/>
                <a:gd name="T97" fmla="*/ 2147483647 h 590"/>
                <a:gd name="T98" fmla="*/ 2147483647 w 7345"/>
                <a:gd name="T99" fmla="*/ 2147483647 h 59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345"/>
                <a:gd name="T151" fmla="*/ 0 h 590"/>
                <a:gd name="T152" fmla="*/ 7345 w 7345"/>
                <a:gd name="T153" fmla="*/ 590 h 59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345" h="590">
                  <a:moveTo>
                    <a:pt x="505" y="581"/>
                  </a:moveTo>
                  <a:lnTo>
                    <a:pt x="630" y="581"/>
                  </a:lnTo>
                  <a:lnTo>
                    <a:pt x="600" y="10"/>
                  </a:lnTo>
                  <a:lnTo>
                    <a:pt x="430" y="10"/>
                  </a:lnTo>
                  <a:lnTo>
                    <a:pt x="370" y="200"/>
                  </a:lnTo>
                  <a:cubicBezTo>
                    <a:pt x="351" y="263"/>
                    <a:pt x="331" y="339"/>
                    <a:pt x="316" y="405"/>
                  </a:cubicBezTo>
                  <a:lnTo>
                    <a:pt x="313" y="405"/>
                  </a:lnTo>
                  <a:cubicBezTo>
                    <a:pt x="300" y="338"/>
                    <a:pt x="283" y="267"/>
                    <a:pt x="264" y="201"/>
                  </a:cubicBezTo>
                  <a:lnTo>
                    <a:pt x="208" y="10"/>
                  </a:lnTo>
                  <a:lnTo>
                    <a:pt x="37" y="10"/>
                  </a:lnTo>
                  <a:lnTo>
                    <a:pt x="0" y="581"/>
                  </a:lnTo>
                  <a:lnTo>
                    <a:pt x="119" y="581"/>
                  </a:lnTo>
                  <a:lnTo>
                    <a:pt x="130" y="364"/>
                  </a:lnTo>
                  <a:cubicBezTo>
                    <a:pt x="134" y="293"/>
                    <a:pt x="137" y="205"/>
                    <a:pt x="140" y="128"/>
                  </a:cubicBezTo>
                  <a:lnTo>
                    <a:pt x="141" y="128"/>
                  </a:lnTo>
                  <a:cubicBezTo>
                    <a:pt x="156" y="202"/>
                    <a:pt x="175" y="284"/>
                    <a:pt x="193" y="351"/>
                  </a:cubicBezTo>
                  <a:lnTo>
                    <a:pt x="254" y="572"/>
                  </a:lnTo>
                  <a:lnTo>
                    <a:pt x="355" y="572"/>
                  </a:lnTo>
                  <a:lnTo>
                    <a:pt x="424" y="349"/>
                  </a:lnTo>
                  <a:cubicBezTo>
                    <a:pt x="446" y="282"/>
                    <a:pt x="470" y="201"/>
                    <a:pt x="489" y="128"/>
                  </a:cubicBezTo>
                  <a:lnTo>
                    <a:pt x="490" y="128"/>
                  </a:lnTo>
                  <a:cubicBezTo>
                    <a:pt x="490" y="211"/>
                    <a:pt x="493" y="294"/>
                    <a:pt x="495" y="362"/>
                  </a:cubicBezTo>
                  <a:lnTo>
                    <a:pt x="505" y="581"/>
                  </a:lnTo>
                  <a:close/>
                  <a:moveTo>
                    <a:pt x="1086" y="235"/>
                  </a:moveTo>
                  <a:lnTo>
                    <a:pt x="876" y="235"/>
                  </a:lnTo>
                  <a:lnTo>
                    <a:pt x="876" y="116"/>
                  </a:lnTo>
                  <a:lnTo>
                    <a:pt x="1098" y="116"/>
                  </a:lnTo>
                  <a:lnTo>
                    <a:pt x="1098" y="10"/>
                  </a:lnTo>
                  <a:lnTo>
                    <a:pt x="747" y="10"/>
                  </a:lnTo>
                  <a:lnTo>
                    <a:pt x="747" y="581"/>
                  </a:lnTo>
                  <a:lnTo>
                    <a:pt x="1110" y="581"/>
                  </a:lnTo>
                  <a:lnTo>
                    <a:pt x="1110" y="475"/>
                  </a:lnTo>
                  <a:lnTo>
                    <a:pt x="876" y="475"/>
                  </a:lnTo>
                  <a:lnTo>
                    <a:pt x="876" y="340"/>
                  </a:lnTo>
                  <a:lnTo>
                    <a:pt x="1086" y="340"/>
                  </a:lnTo>
                  <a:lnTo>
                    <a:pt x="1086" y="235"/>
                  </a:lnTo>
                  <a:close/>
                  <a:moveTo>
                    <a:pt x="1215" y="581"/>
                  </a:moveTo>
                  <a:lnTo>
                    <a:pt x="1343" y="581"/>
                  </a:lnTo>
                  <a:lnTo>
                    <a:pt x="1343" y="376"/>
                  </a:lnTo>
                  <a:cubicBezTo>
                    <a:pt x="1355" y="379"/>
                    <a:pt x="1370" y="379"/>
                    <a:pt x="1387" y="379"/>
                  </a:cubicBezTo>
                  <a:cubicBezTo>
                    <a:pt x="1463" y="379"/>
                    <a:pt x="1528" y="360"/>
                    <a:pt x="1572" y="319"/>
                  </a:cubicBezTo>
                  <a:cubicBezTo>
                    <a:pt x="1607" y="288"/>
                    <a:pt x="1625" y="240"/>
                    <a:pt x="1625" y="184"/>
                  </a:cubicBezTo>
                  <a:cubicBezTo>
                    <a:pt x="1625" y="128"/>
                    <a:pt x="1601" y="81"/>
                    <a:pt x="1564" y="52"/>
                  </a:cubicBezTo>
                  <a:cubicBezTo>
                    <a:pt x="1526" y="21"/>
                    <a:pt x="1469" y="6"/>
                    <a:pt x="1389" y="6"/>
                  </a:cubicBezTo>
                  <a:cubicBezTo>
                    <a:pt x="1311" y="6"/>
                    <a:pt x="1255" y="11"/>
                    <a:pt x="1215" y="18"/>
                  </a:cubicBezTo>
                  <a:lnTo>
                    <a:pt x="1215" y="581"/>
                  </a:lnTo>
                  <a:close/>
                  <a:moveTo>
                    <a:pt x="1343" y="108"/>
                  </a:moveTo>
                  <a:cubicBezTo>
                    <a:pt x="1352" y="106"/>
                    <a:pt x="1370" y="104"/>
                    <a:pt x="1395" y="104"/>
                  </a:cubicBezTo>
                  <a:cubicBezTo>
                    <a:pt x="1461" y="104"/>
                    <a:pt x="1497" y="136"/>
                    <a:pt x="1497" y="188"/>
                  </a:cubicBezTo>
                  <a:cubicBezTo>
                    <a:pt x="1497" y="246"/>
                    <a:pt x="1455" y="280"/>
                    <a:pt x="1386" y="280"/>
                  </a:cubicBezTo>
                  <a:cubicBezTo>
                    <a:pt x="1367" y="280"/>
                    <a:pt x="1354" y="280"/>
                    <a:pt x="1343" y="277"/>
                  </a:cubicBezTo>
                  <a:lnTo>
                    <a:pt x="1343" y="108"/>
                  </a:lnTo>
                  <a:close/>
                  <a:moveTo>
                    <a:pt x="1973" y="0"/>
                  </a:moveTo>
                  <a:cubicBezTo>
                    <a:pt x="1805" y="0"/>
                    <a:pt x="1695" y="128"/>
                    <a:pt x="1695" y="299"/>
                  </a:cubicBezTo>
                  <a:cubicBezTo>
                    <a:pt x="1695" y="462"/>
                    <a:pt x="1795" y="590"/>
                    <a:pt x="1964" y="590"/>
                  </a:cubicBezTo>
                  <a:cubicBezTo>
                    <a:pt x="2131" y="590"/>
                    <a:pt x="2244" y="478"/>
                    <a:pt x="2244" y="290"/>
                  </a:cubicBezTo>
                  <a:cubicBezTo>
                    <a:pt x="2244" y="131"/>
                    <a:pt x="2148" y="0"/>
                    <a:pt x="1973" y="0"/>
                  </a:cubicBezTo>
                  <a:close/>
                  <a:moveTo>
                    <a:pt x="1970" y="103"/>
                  </a:moveTo>
                  <a:cubicBezTo>
                    <a:pt x="2059" y="103"/>
                    <a:pt x="2107" y="191"/>
                    <a:pt x="2107" y="294"/>
                  </a:cubicBezTo>
                  <a:cubicBezTo>
                    <a:pt x="2107" y="405"/>
                    <a:pt x="2058" y="488"/>
                    <a:pt x="1970" y="488"/>
                  </a:cubicBezTo>
                  <a:cubicBezTo>
                    <a:pt x="1884" y="488"/>
                    <a:pt x="1831" y="409"/>
                    <a:pt x="1831" y="296"/>
                  </a:cubicBezTo>
                  <a:cubicBezTo>
                    <a:pt x="1831" y="186"/>
                    <a:pt x="1882" y="103"/>
                    <a:pt x="1970" y="103"/>
                  </a:cubicBezTo>
                  <a:close/>
                  <a:moveTo>
                    <a:pt x="2346" y="10"/>
                  </a:moveTo>
                  <a:lnTo>
                    <a:pt x="2346" y="581"/>
                  </a:lnTo>
                  <a:lnTo>
                    <a:pt x="2475" y="581"/>
                  </a:lnTo>
                  <a:lnTo>
                    <a:pt x="2475" y="116"/>
                  </a:lnTo>
                  <a:lnTo>
                    <a:pt x="2678" y="116"/>
                  </a:lnTo>
                  <a:lnTo>
                    <a:pt x="2678" y="581"/>
                  </a:lnTo>
                  <a:lnTo>
                    <a:pt x="2807" y="581"/>
                  </a:lnTo>
                  <a:lnTo>
                    <a:pt x="2807" y="10"/>
                  </a:lnTo>
                  <a:lnTo>
                    <a:pt x="2346" y="10"/>
                  </a:lnTo>
                  <a:close/>
                  <a:moveTo>
                    <a:pt x="2936" y="581"/>
                  </a:moveTo>
                  <a:lnTo>
                    <a:pt x="3063" y="581"/>
                  </a:lnTo>
                  <a:lnTo>
                    <a:pt x="3063" y="376"/>
                  </a:lnTo>
                  <a:cubicBezTo>
                    <a:pt x="3075" y="379"/>
                    <a:pt x="3090" y="379"/>
                    <a:pt x="3107" y="379"/>
                  </a:cubicBezTo>
                  <a:cubicBezTo>
                    <a:pt x="3184" y="379"/>
                    <a:pt x="3249" y="360"/>
                    <a:pt x="3293" y="319"/>
                  </a:cubicBezTo>
                  <a:cubicBezTo>
                    <a:pt x="3328" y="288"/>
                    <a:pt x="3345" y="240"/>
                    <a:pt x="3345" y="184"/>
                  </a:cubicBezTo>
                  <a:cubicBezTo>
                    <a:pt x="3345" y="128"/>
                    <a:pt x="3322" y="81"/>
                    <a:pt x="3284" y="52"/>
                  </a:cubicBezTo>
                  <a:cubicBezTo>
                    <a:pt x="3246" y="21"/>
                    <a:pt x="3190" y="6"/>
                    <a:pt x="3110" y="6"/>
                  </a:cubicBezTo>
                  <a:cubicBezTo>
                    <a:pt x="3031" y="6"/>
                    <a:pt x="2975" y="11"/>
                    <a:pt x="2936" y="18"/>
                  </a:cubicBezTo>
                  <a:lnTo>
                    <a:pt x="2936" y="581"/>
                  </a:lnTo>
                  <a:close/>
                  <a:moveTo>
                    <a:pt x="3063" y="108"/>
                  </a:moveTo>
                  <a:cubicBezTo>
                    <a:pt x="3073" y="106"/>
                    <a:pt x="3090" y="104"/>
                    <a:pt x="3116" y="104"/>
                  </a:cubicBezTo>
                  <a:cubicBezTo>
                    <a:pt x="3181" y="104"/>
                    <a:pt x="3217" y="136"/>
                    <a:pt x="3217" y="188"/>
                  </a:cubicBezTo>
                  <a:cubicBezTo>
                    <a:pt x="3217" y="246"/>
                    <a:pt x="3175" y="280"/>
                    <a:pt x="3107" y="280"/>
                  </a:cubicBezTo>
                  <a:cubicBezTo>
                    <a:pt x="3087" y="280"/>
                    <a:pt x="3074" y="280"/>
                    <a:pt x="3063" y="277"/>
                  </a:cubicBezTo>
                  <a:lnTo>
                    <a:pt x="3063" y="108"/>
                  </a:lnTo>
                  <a:close/>
                  <a:moveTo>
                    <a:pt x="3444" y="10"/>
                  </a:moveTo>
                  <a:lnTo>
                    <a:pt x="3444" y="581"/>
                  </a:lnTo>
                  <a:lnTo>
                    <a:pt x="3591" y="581"/>
                  </a:lnTo>
                  <a:lnTo>
                    <a:pt x="3707" y="375"/>
                  </a:lnTo>
                  <a:cubicBezTo>
                    <a:pt x="3741" y="315"/>
                    <a:pt x="3778" y="240"/>
                    <a:pt x="3804" y="172"/>
                  </a:cubicBezTo>
                  <a:lnTo>
                    <a:pt x="3807" y="172"/>
                  </a:lnTo>
                  <a:cubicBezTo>
                    <a:pt x="3799" y="246"/>
                    <a:pt x="3797" y="324"/>
                    <a:pt x="3797" y="412"/>
                  </a:cubicBezTo>
                  <a:lnTo>
                    <a:pt x="3797" y="581"/>
                  </a:lnTo>
                  <a:lnTo>
                    <a:pt x="3916" y="581"/>
                  </a:lnTo>
                  <a:lnTo>
                    <a:pt x="3916" y="10"/>
                  </a:lnTo>
                  <a:lnTo>
                    <a:pt x="3784" y="10"/>
                  </a:lnTo>
                  <a:lnTo>
                    <a:pt x="3661" y="235"/>
                  </a:lnTo>
                  <a:cubicBezTo>
                    <a:pt x="3627" y="296"/>
                    <a:pt x="3589" y="371"/>
                    <a:pt x="3559" y="438"/>
                  </a:cubicBezTo>
                  <a:lnTo>
                    <a:pt x="3556" y="438"/>
                  </a:lnTo>
                  <a:cubicBezTo>
                    <a:pt x="3560" y="362"/>
                    <a:pt x="3563" y="271"/>
                    <a:pt x="3563" y="180"/>
                  </a:cubicBezTo>
                  <a:lnTo>
                    <a:pt x="3563" y="10"/>
                  </a:lnTo>
                  <a:lnTo>
                    <a:pt x="3444" y="10"/>
                  </a:lnTo>
                  <a:close/>
                  <a:moveTo>
                    <a:pt x="4134" y="581"/>
                  </a:moveTo>
                  <a:cubicBezTo>
                    <a:pt x="4143" y="563"/>
                    <a:pt x="4148" y="550"/>
                    <a:pt x="4154" y="533"/>
                  </a:cubicBezTo>
                  <a:cubicBezTo>
                    <a:pt x="4171" y="486"/>
                    <a:pt x="4185" y="413"/>
                    <a:pt x="4222" y="379"/>
                  </a:cubicBezTo>
                  <a:cubicBezTo>
                    <a:pt x="4237" y="365"/>
                    <a:pt x="4257" y="357"/>
                    <a:pt x="4283" y="357"/>
                  </a:cubicBezTo>
                  <a:lnTo>
                    <a:pt x="4314" y="357"/>
                  </a:lnTo>
                  <a:lnTo>
                    <a:pt x="4314" y="581"/>
                  </a:lnTo>
                  <a:lnTo>
                    <a:pt x="4442" y="581"/>
                  </a:lnTo>
                  <a:lnTo>
                    <a:pt x="4442" y="18"/>
                  </a:lnTo>
                  <a:cubicBezTo>
                    <a:pt x="4400" y="11"/>
                    <a:pt x="4341" y="6"/>
                    <a:pt x="4278" y="6"/>
                  </a:cubicBezTo>
                  <a:cubicBezTo>
                    <a:pt x="4204" y="6"/>
                    <a:pt x="4135" y="18"/>
                    <a:pt x="4091" y="51"/>
                  </a:cubicBezTo>
                  <a:cubicBezTo>
                    <a:pt x="4056" y="78"/>
                    <a:pt x="4032" y="119"/>
                    <a:pt x="4032" y="172"/>
                  </a:cubicBezTo>
                  <a:cubicBezTo>
                    <a:pt x="4032" y="255"/>
                    <a:pt x="4089" y="300"/>
                    <a:pt x="4152" y="312"/>
                  </a:cubicBezTo>
                  <a:lnTo>
                    <a:pt x="4152" y="314"/>
                  </a:lnTo>
                  <a:cubicBezTo>
                    <a:pt x="4134" y="321"/>
                    <a:pt x="4117" y="331"/>
                    <a:pt x="4105" y="343"/>
                  </a:cubicBezTo>
                  <a:cubicBezTo>
                    <a:pt x="4062" y="384"/>
                    <a:pt x="4048" y="452"/>
                    <a:pt x="4025" y="517"/>
                  </a:cubicBezTo>
                  <a:cubicBezTo>
                    <a:pt x="4018" y="540"/>
                    <a:pt x="4008" y="562"/>
                    <a:pt x="3996" y="581"/>
                  </a:cubicBezTo>
                  <a:lnTo>
                    <a:pt x="4134" y="581"/>
                  </a:lnTo>
                  <a:close/>
                  <a:moveTo>
                    <a:pt x="4314" y="262"/>
                  </a:moveTo>
                  <a:cubicBezTo>
                    <a:pt x="4302" y="264"/>
                    <a:pt x="4284" y="264"/>
                    <a:pt x="4268" y="264"/>
                  </a:cubicBezTo>
                  <a:cubicBezTo>
                    <a:pt x="4209" y="264"/>
                    <a:pt x="4161" y="236"/>
                    <a:pt x="4161" y="184"/>
                  </a:cubicBezTo>
                  <a:cubicBezTo>
                    <a:pt x="4161" y="125"/>
                    <a:pt x="4206" y="103"/>
                    <a:pt x="4261" y="103"/>
                  </a:cubicBezTo>
                  <a:cubicBezTo>
                    <a:pt x="4288" y="103"/>
                    <a:pt x="4305" y="105"/>
                    <a:pt x="4314" y="108"/>
                  </a:cubicBezTo>
                  <a:lnTo>
                    <a:pt x="4314" y="262"/>
                  </a:lnTo>
                  <a:close/>
                  <a:moveTo>
                    <a:pt x="4681" y="581"/>
                  </a:moveTo>
                  <a:lnTo>
                    <a:pt x="4810" y="581"/>
                  </a:lnTo>
                  <a:lnTo>
                    <a:pt x="4810" y="119"/>
                  </a:lnTo>
                  <a:lnTo>
                    <a:pt x="4966" y="119"/>
                  </a:lnTo>
                  <a:lnTo>
                    <a:pt x="4966" y="10"/>
                  </a:lnTo>
                  <a:lnTo>
                    <a:pt x="4527" y="10"/>
                  </a:lnTo>
                  <a:lnTo>
                    <a:pt x="4527" y="119"/>
                  </a:lnTo>
                  <a:lnTo>
                    <a:pt x="4681" y="119"/>
                  </a:lnTo>
                  <a:lnTo>
                    <a:pt x="4681" y="581"/>
                  </a:lnTo>
                  <a:close/>
                  <a:moveTo>
                    <a:pt x="5051" y="10"/>
                  </a:moveTo>
                  <a:lnTo>
                    <a:pt x="5051" y="581"/>
                  </a:lnTo>
                  <a:lnTo>
                    <a:pt x="5198" y="581"/>
                  </a:lnTo>
                  <a:lnTo>
                    <a:pt x="5314" y="375"/>
                  </a:lnTo>
                  <a:cubicBezTo>
                    <a:pt x="5348" y="315"/>
                    <a:pt x="5385" y="240"/>
                    <a:pt x="5411" y="172"/>
                  </a:cubicBezTo>
                  <a:lnTo>
                    <a:pt x="5414" y="172"/>
                  </a:lnTo>
                  <a:cubicBezTo>
                    <a:pt x="5406" y="246"/>
                    <a:pt x="5404" y="324"/>
                    <a:pt x="5404" y="412"/>
                  </a:cubicBezTo>
                  <a:lnTo>
                    <a:pt x="5404" y="581"/>
                  </a:lnTo>
                  <a:lnTo>
                    <a:pt x="5523" y="581"/>
                  </a:lnTo>
                  <a:lnTo>
                    <a:pt x="5523" y="10"/>
                  </a:lnTo>
                  <a:lnTo>
                    <a:pt x="5391" y="10"/>
                  </a:lnTo>
                  <a:lnTo>
                    <a:pt x="5268" y="235"/>
                  </a:lnTo>
                  <a:cubicBezTo>
                    <a:pt x="5234" y="296"/>
                    <a:pt x="5196" y="371"/>
                    <a:pt x="5166" y="438"/>
                  </a:cubicBezTo>
                  <a:lnTo>
                    <a:pt x="5163" y="438"/>
                  </a:lnTo>
                  <a:cubicBezTo>
                    <a:pt x="5167" y="362"/>
                    <a:pt x="5170" y="271"/>
                    <a:pt x="5170" y="180"/>
                  </a:cubicBezTo>
                  <a:lnTo>
                    <a:pt x="5170" y="10"/>
                  </a:lnTo>
                  <a:lnTo>
                    <a:pt x="5051" y="10"/>
                  </a:lnTo>
                  <a:close/>
                  <a:moveTo>
                    <a:pt x="5992" y="235"/>
                  </a:moveTo>
                  <a:lnTo>
                    <a:pt x="5782" y="235"/>
                  </a:lnTo>
                  <a:lnTo>
                    <a:pt x="5782" y="116"/>
                  </a:lnTo>
                  <a:lnTo>
                    <a:pt x="6005" y="116"/>
                  </a:lnTo>
                  <a:lnTo>
                    <a:pt x="6005" y="10"/>
                  </a:lnTo>
                  <a:lnTo>
                    <a:pt x="5653" y="10"/>
                  </a:lnTo>
                  <a:lnTo>
                    <a:pt x="5653" y="581"/>
                  </a:lnTo>
                  <a:lnTo>
                    <a:pt x="6017" y="581"/>
                  </a:lnTo>
                  <a:lnTo>
                    <a:pt x="6017" y="475"/>
                  </a:lnTo>
                  <a:lnTo>
                    <a:pt x="5782" y="475"/>
                  </a:lnTo>
                  <a:lnTo>
                    <a:pt x="5782" y="340"/>
                  </a:lnTo>
                  <a:lnTo>
                    <a:pt x="5992" y="340"/>
                  </a:lnTo>
                  <a:lnTo>
                    <a:pt x="5992" y="235"/>
                  </a:lnTo>
                  <a:close/>
                  <a:moveTo>
                    <a:pt x="6655" y="581"/>
                  </a:moveTo>
                  <a:lnTo>
                    <a:pt x="6655" y="475"/>
                  </a:lnTo>
                  <a:lnTo>
                    <a:pt x="6447" y="475"/>
                  </a:lnTo>
                  <a:lnTo>
                    <a:pt x="6447" y="473"/>
                  </a:lnTo>
                  <a:lnTo>
                    <a:pt x="6497" y="431"/>
                  </a:lnTo>
                  <a:cubicBezTo>
                    <a:pt x="6578" y="360"/>
                    <a:pt x="6644" y="286"/>
                    <a:pt x="6644" y="193"/>
                  </a:cubicBezTo>
                  <a:cubicBezTo>
                    <a:pt x="6644" y="94"/>
                    <a:pt x="6576" y="21"/>
                    <a:pt x="6451" y="21"/>
                  </a:cubicBezTo>
                  <a:cubicBezTo>
                    <a:pt x="6377" y="21"/>
                    <a:pt x="6312" y="47"/>
                    <a:pt x="6271" y="78"/>
                  </a:cubicBezTo>
                  <a:lnTo>
                    <a:pt x="6308" y="169"/>
                  </a:lnTo>
                  <a:cubicBezTo>
                    <a:pt x="6337" y="148"/>
                    <a:pt x="6378" y="125"/>
                    <a:pt x="6426" y="125"/>
                  </a:cubicBezTo>
                  <a:cubicBezTo>
                    <a:pt x="6489" y="125"/>
                    <a:pt x="6515" y="160"/>
                    <a:pt x="6515" y="205"/>
                  </a:cubicBezTo>
                  <a:cubicBezTo>
                    <a:pt x="6514" y="269"/>
                    <a:pt x="6456" y="331"/>
                    <a:pt x="6335" y="440"/>
                  </a:cubicBezTo>
                  <a:lnTo>
                    <a:pt x="6265" y="503"/>
                  </a:lnTo>
                  <a:lnTo>
                    <a:pt x="6265" y="581"/>
                  </a:lnTo>
                  <a:lnTo>
                    <a:pt x="6655" y="581"/>
                  </a:lnTo>
                  <a:close/>
                  <a:moveTo>
                    <a:pt x="6815" y="590"/>
                  </a:moveTo>
                  <a:cubicBezTo>
                    <a:pt x="6862" y="590"/>
                    <a:pt x="6892" y="557"/>
                    <a:pt x="6892" y="512"/>
                  </a:cubicBezTo>
                  <a:cubicBezTo>
                    <a:pt x="6891" y="465"/>
                    <a:pt x="6861" y="434"/>
                    <a:pt x="6817" y="434"/>
                  </a:cubicBezTo>
                  <a:cubicBezTo>
                    <a:pt x="6772" y="434"/>
                    <a:pt x="6740" y="466"/>
                    <a:pt x="6740" y="512"/>
                  </a:cubicBezTo>
                  <a:cubicBezTo>
                    <a:pt x="6740" y="557"/>
                    <a:pt x="6772" y="590"/>
                    <a:pt x="6815" y="590"/>
                  </a:cubicBezTo>
                  <a:close/>
                  <a:moveTo>
                    <a:pt x="7345" y="581"/>
                  </a:moveTo>
                  <a:lnTo>
                    <a:pt x="7345" y="475"/>
                  </a:lnTo>
                  <a:lnTo>
                    <a:pt x="7137" y="475"/>
                  </a:lnTo>
                  <a:lnTo>
                    <a:pt x="7137" y="473"/>
                  </a:lnTo>
                  <a:lnTo>
                    <a:pt x="7188" y="431"/>
                  </a:lnTo>
                  <a:cubicBezTo>
                    <a:pt x="7268" y="360"/>
                    <a:pt x="7334" y="286"/>
                    <a:pt x="7334" y="193"/>
                  </a:cubicBezTo>
                  <a:cubicBezTo>
                    <a:pt x="7334" y="94"/>
                    <a:pt x="7266" y="21"/>
                    <a:pt x="7141" y="21"/>
                  </a:cubicBezTo>
                  <a:cubicBezTo>
                    <a:pt x="7067" y="21"/>
                    <a:pt x="7002" y="47"/>
                    <a:pt x="6961" y="78"/>
                  </a:cubicBezTo>
                  <a:lnTo>
                    <a:pt x="6998" y="169"/>
                  </a:lnTo>
                  <a:cubicBezTo>
                    <a:pt x="7027" y="148"/>
                    <a:pt x="7068" y="125"/>
                    <a:pt x="7116" y="125"/>
                  </a:cubicBezTo>
                  <a:cubicBezTo>
                    <a:pt x="7179" y="125"/>
                    <a:pt x="7205" y="160"/>
                    <a:pt x="7205" y="205"/>
                  </a:cubicBezTo>
                  <a:cubicBezTo>
                    <a:pt x="7204" y="269"/>
                    <a:pt x="7146" y="331"/>
                    <a:pt x="7025" y="440"/>
                  </a:cubicBezTo>
                  <a:lnTo>
                    <a:pt x="6955" y="503"/>
                  </a:lnTo>
                  <a:lnTo>
                    <a:pt x="6955" y="581"/>
                  </a:lnTo>
                  <a:lnTo>
                    <a:pt x="7345" y="581"/>
                  </a:lnTo>
                  <a:close/>
                </a:path>
              </a:pathLst>
            </a:custGeom>
            <a:solidFill>
              <a:srgbClr val="004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4769099" y="2980837"/>
              <a:ext cx="3811588" cy="946150"/>
              <a:chOff x="2009775" y="3340100"/>
              <a:chExt cx="3811588" cy="946150"/>
            </a:xfrm>
            <a:solidFill>
              <a:srgbClr val="004F8A"/>
            </a:solidFill>
          </p:grpSpPr>
          <p:sp>
            <p:nvSpPr>
              <p:cNvPr id="15" name="Freeform 18"/>
              <p:cNvSpPr>
                <a:spLocks noEditPoints="1"/>
              </p:cNvSpPr>
              <p:nvPr/>
            </p:nvSpPr>
            <p:spPr bwMode="auto">
              <a:xfrm>
                <a:off x="2014538" y="3340100"/>
                <a:ext cx="3168650" cy="352425"/>
              </a:xfrm>
              <a:custGeom>
                <a:avLst/>
                <a:gdLst>
                  <a:gd name="T0" fmla="*/ 360 w 9493"/>
                  <a:gd name="T1" fmla="*/ 237 h 1058"/>
                  <a:gd name="T2" fmla="*/ 676 w 9493"/>
                  <a:gd name="T3" fmla="*/ 246 h 1058"/>
                  <a:gd name="T4" fmla="*/ 893 w 9493"/>
                  <a:gd name="T5" fmla="*/ 326 h 1058"/>
                  <a:gd name="T6" fmla="*/ 1221 w 9493"/>
                  <a:gd name="T7" fmla="*/ 117 h 1058"/>
                  <a:gd name="T8" fmla="*/ 1834 w 9493"/>
                  <a:gd name="T9" fmla="*/ 356 h 1058"/>
                  <a:gd name="T10" fmla="*/ 2223 w 9493"/>
                  <a:gd name="T11" fmla="*/ 356 h 1058"/>
                  <a:gd name="T12" fmla="*/ 2359 w 9493"/>
                  <a:gd name="T13" fmla="*/ 245 h 1058"/>
                  <a:gd name="T14" fmla="*/ 2740 w 9493"/>
                  <a:gd name="T15" fmla="*/ 221 h 1058"/>
                  <a:gd name="T16" fmla="*/ 3097 w 9493"/>
                  <a:gd name="T17" fmla="*/ 210 h 1058"/>
                  <a:gd name="T18" fmla="*/ 3199 w 9493"/>
                  <a:gd name="T19" fmla="*/ 198 h 1058"/>
                  <a:gd name="T20" fmla="*/ 3771 w 9493"/>
                  <a:gd name="T21" fmla="*/ 327 h 1058"/>
                  <a:gd name="T22" fmla="*/ 3860 w 9493"/>
                  <a:gd name="T23" fmla="*/ 117 h 1058"/>
                  <a:gd name="T24" fmla="*/ 4238 w 9493"/>
                  <a:gd name="T25" fmla="*/ 288 h 1058"/>
                  <a:gd name="T26" fmla="*/ 4505 w 9493"/>
                  <a:gd name="T27" fmla="*/ 210 h 1058"/>
                  <a:gd name="T28" fmla="*/ 5075 w 9493"/>
                  <a:gd name="T29" fmla="*/ 13 h 1058"/>
                  <a:gd name="T30" fmla="*/ 5212 w 9493"/>
                  <a:gd name="T31" fmla="*/ 454 h 1058"/>
                  <a:gd name="T32" fmla="*/ 5257 w 9493"/>
                  <a:gd name="T33" fmla="*/ 277 h 1058"/>
                  <a:gd name="T34" fmla="*/ 5619 w 9493"/>
                  <a:gd name="T35" fmla="*/ 276 h 1058"/>
                  <a:gd name="T36" fmla="*/ 5718 w 9493"/>
                  <a:gd name="T37" fmla="*/ 134 h 1058"/>
                  <a:gd name="T38" fmla="*/ 6281 w 9493"/>
                  <a:gd name="T39" fmla="*/ 359 h 1058"/>
                  <a:gd name="T40" fmla="*/ 6255 w 9493"/>
                  <a:gd name="T41" fmla="*/ 328 h 1058"/>
                  <a:gd name="T42" fmla="*/ 6586 w 9493"/>
                  <a:gd name="T43" fmla="*/ 290 h 1058"/>
                  <a:gd name="T44" fmla="*/ 6968 w 9493"/>
                  <a:gd name="T45" fmla="*/ 117 h 1058"/>
                  <a:gd name="T46" fmla="*/ 7343 w 9493"/>
                  <a:gd name="T47" fmla="*/ 114 h 1058"/>
                  <a:gd name="T48" fmla="*/ 7276 w 9493"/>
                  <a:gd name="T49" fmla="*/ 185 h 1058"/>
                  <a:gd name="T50" fmla="*/ 7635 w 9493"/>
                  <a:gd name="T51" fmla="*/ 147 h 1058"/>
                  <a:gd name="T52" fmla="*/ 7988 w 9493"/>
                  <a:gd name="T53" fmla="*/ 117 h 1058"/>
                  <a:gd name="T54" fmla="*/ 8646 w 9493"/>
                  <a:gd name="T55" fmla="*/ 112 h 1058"/>
                  <a:gd name="T56" fmla="*/ 8954 w 9493"/>
                  <a:gd name="T57" fmla="*/ 151 h 1058"/>
                  <a:gd name="T58" fmla="*/ 9236 w 9493"/>
                  <a:gd name="T59" fmla="*/ 299 h 1058"/>
                  <a:gd name="T60" fmla="*/ 9409 w 9493"/>
                  <a:gd name="T61" fmla="*/ 233 h 1058"/>
                  <a:gd name="T62" fmla="*/ 188 w 9493"/>
                  <a:gd name="T63" fmla="*/ 941 h 1058"/>
                  <a:gd name="T64" fmla="*/ 737 w 9493"/>
                  <a:gd name="T65" fmla="*/ 825 h 1058"/>
                  <a:gd name="T66" fmla="*/ 876 w 9493"/>
                  <a:gd name="T67" fmla="*/ 906 h 1058"/>
                  <a:gd name="T68" fmla="*/ 1143 w 9493"/>
                  <a:gd name="T69" fmla="*/ 845 h 1058"/>
                  <a:gd name="T70" fmla="*/ 1501 w 9493"/>
                  <a:gd name="T71" fmla="*/ 750 h 1058"/>
                  <a:gd name="T72" fmla="*/ 1713 w 9493"/>
                  <a:gd name="T73" fmla="*/ 948 h 1058"/>
                  <a:gd name="T74" fmla="*/ 1924 w 9493"/>
                  <a:gd name="T75" fmla="*/ 950 h 1058"/>
                  <a:gd name="T76" fmla="*/ 2347 w 9493"/>
                  <a:gd name="T77" fmla="*/ 918 h 1058"/>
                  <a:gd name="T78" fmla="*/ 2347 w 9493"/>
                  <a:gd name="T79" fmla="*/ 811 h 1058"/>
                  <a:gd name="T80" fmla="*/ 2886 w 9493"/>
                  <a:gd name="T81" fmla="*/ 923 h 1058"/>
                  <a:gd name="T82" fmla="*/ 3101 w 9493"/>
                  <a:gd name="T83" fmla="*/ 942 h 1058"/>
                  <a:gd name="T84" fmla="*/ 3237 w 9493"/>
                  <a:gd name="T85" fmla="*/ 919 h 1058"/>
                  <a:gd name="T86" fmla="*/ 3521 w 9493"/>
                  <a:gd name="T87" fmla="*/ 711 h 1058"/>
                  <a:gd name="T88" fmla="*/ 3937 w 9493"/>
                  <a:gd name="T89" fmla="*/ 727 h 1058"/>
                  <a:gd name="T90" fmla="*/ 4065 w 9493"/>
                  <a:gd name="T91" fmla="*/ 869 h 1058"/>
                  <a:gd name="T92" fmla="*/ 4424 w 9493"/>
                  <a:gd name="T93" fmla="*/ 955 h 1058"/>
                  <a:gd name="T94" fmla="*/ 4668 w 9493"/>
                  <a:gd name="T95" fmla="*/ 830 h 1058"/>
                  <a:gd name="T96" fmla="*/ 4921 w 9493"/>
                  <a:gd name="T97" fmla="*/ 711 h 1058"/>
                  <a:gd name="T98" fmla="*/ 5284 w 9493"/>
                  <a:gd name="T99" fmla="*/ 832 h 1058"/>
                  <a:gd name="T100" fmla="*/ 5618 w 9493"/>
                  <a:gd name="T101" fmla="*/ 686 h 1058"/>
                  <a:gd name="T102" fmla="*/ 5956 w 9493"/>
                  <a:gd name="T103" fmla="*/ 881 h 1058"/>
                  <a:gd name="T104" fmla="*/ 6201 w 9493"/>
                  <a:gd name="T105" fmla="*/ 826 h 1058"/>
                  <a:gd name="T106" fmla="*/ 6340 w 9493"/>
                  <a:gd name="T107" fmla="*/ 807 h 1058"/>
                  <a:gd name="T108" fmla="*/ 6996 w 9493"/>
                  <a:gd name="T109" fmla="*/ 750 h 1058"/>
                  <a:gd name="T110" fmla="*/ 7157 w 9493"/>
                  <a:gd name="T111" fmla="*/ 837 h 1058"/>
                  <a:gd name="T112" fmla="*/ 7456 w 9493"/>
                  <a:gd name="T113" fmla="*/ 711 h 1058"/>
                  <a:gd name="T114" fmla="*/ 7902 w 9493"/>
                  <a:gd name="T115" fmla="*/ 953 h 1058"/>
                  <a:gd name="T116" fmla="*/ 7876 w 9493"/>
                  <a:gd name="T117" fmla="*/ 922 h 1058"/>
                  <a:gd name="T118" fmla="*/ 8595 w 9493"/>
                  <a:gd name="T119" fmla="*/ 845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493" h="1058">
                    <a:moveTo>
                      <a:pt x="19" y="23"/>
                    </a:moveTo>
                    <a:lnTo>
                      <a:pt x="19" y="356"/>
                    </a:lnTo>
                    <a:lnTo>
                      <a:pt x="62" y="356"/>
                    </a:lnTo>
                    <a:lnTo>
                      <a:pt x="62" y="59"/>
                    </a:lnTo>
                    <a:lnTo>
                      <a:pt x="217" y="59"/>
                    </a:lnTo>
                    <a:lnTo>
                      <a:pt x="217" y="356"/>
                    </a:lnTo>
                    <a:lnTo>
                      <a:pt x="260" y="356"/>
                    </a:lnTo>
                    <a:lnTo>
                      <a:pt x="260" y="23"/>
                    </a:lnTo>
                    <a:lnTo>
                      <a:pt x="19" y="23"/>
                    </a:lnTo>
                    <a:close/>
                    <a:moveTo>
                      <a:pt x="435" y="112"/>
                    </a:moveTo>
                    <a:cubicBezTo>
                      <a:pt x="369" y="112"/>
                      <a:pt x="316" y="159"/>
                      <a:pt x="316" y="239"/>
                    </a:cubicBezTo>
                    <a:cubicBezTo>
                      <a:pt x="316" y="314"/>
                      <a:pt x="366" y="362"/>
                      <a:pt x="431" y="362"/>
                    </a:cubicBezTo>
                    <a:cubicBezTo>
                      <a:pt x="488" y="362"/>
                      <a:pt x="550" y="323"/>
                      <a:pt x="550" y="235"/>
                    </a:cubicBezTo>
                    <a:cubicBezTo>
                      <a:pt x="550" y="162"/>
                      <a:pt x="503" y="112"/>
                      <a:pt x="435" y="112"/>
                    </a:cubicBezTo>
                    <a:close/>
                    <a:moveTo>
                      <a:pt x="434" y="145"/>
                    </a:moveTo>
                    <a:cubicBezTo>
                      <a:pt x="485" y="145"/>
                      <a:pt x="505" y="196"/>
                      <a:pt x="505" y="236"/>
                    </a:cubicBezTo>
                    <a:cubicBezTo>
                      <a:pt x="505" y="290"/>
                      <a:pt x="474" y="329"/>
                      <a:pt x="433" y="329"/>
                    </a:cubicBezTo>
                    <a:cubicBezTo>
                      <a:pt x="390" y="329"/>
                      <a:pt x="360" y="290"/>
                      <a:pt x="360" y="237"/>
                    </a:cubicBezTo>
                    <a:cubicBezTo>
                      <a:pt x="360" y="192"/>
                      <a:pt x="383" y="145"/>
                      <a:pt x="434" y="145"/>
                    </a:cubicBezTo>
                    <a:close/>
                    <a:moveTo>
                      <a:pt x="603" y="356"/>
                    </a:moveTo>
                    <a:cubicBezTo>
                      <a:pt x="616" y="357"/>
                      <a:pt x="644" y="359"/>
                      <a:pt x="671" y="359"/>
                    </a:cubicBezTo>
                    <a:cubicBezTo>
                      <a:pt x="718" y="359"/>
                      <a:pt x="797" y="351"/>
                      <a:pt x="797" y="289"/>
                    </a:cubicBezTo>
                    <a:cubicBezTo>
                      <a:pt x="797" y="254"/>
                      <a:pt x="771" y="235"/>
                      <a:pt x="736" y="230"/>
                    </a:cubicBezTo>
                    <a:lnTo>
                      <a:pt x="736" y="229"/>
                    </a:lnTo>
                    <a:cubicBezTo>
                      <a:pt x="763" y="223"/>
                      <a:pt x="786" y="204"/>
                      <a:pt x="786" y="174"/>
                    </a:cubicBezTo>
                    <a:cubicBezTo>
                      <a:pt x="786" y="122"/>
                      <a:pt x="720" y="115"/>
                      <a:pt x="679" y="115"/>
                    </a:cubicBezTo>
                    <a:cubicBezTo>
                      <a:pt x="651" y="115"/>
                      <a:pt x="620" y="117"/>
                      <a:pt x="603" y="120"/>
                    </a:cubicBezTo>
                    <a:lnTo>
                      <a:pt x="603" y="356"/>
                    </a:lnTo>
                    <a:close/>
                    <a:moveTo>
                      <a:pt x="645" y="147"/>
                    </a:moveTo>
                    <a:cubicBezTo>
                      <a:pt x="655" y="146"/>
                      <a:pt x="664" y="145"/>
                      <a:pt x="679" y="145"/>
                    </a:cubicBezTo>
                    <a:cubicBezTo>
                      <a:pt x="722" y="145"/>
                      <a:pt x="743" y="156"/>
                      <a:pt x="743" y="180"/>
                    </a:cubicBezTo>
                    <a:cubicBezTo>
                      <a:pt x="743" y="209"/>
                      <a:pt x="710" y="218"/>
                      <a:pt x="678" y="218"/>
                    </a:cubicBezTo>
                    <a:lnTo>
                      <a:pt x="645" y="218"/>
                    </a:lnTo>
                    <a:lnTo>
                      <a:pt x="645" y="147"/>
                    </a:lnTo>
                    <a:close/>
                    <a:moveTo>
                      <a:pt x="644" y="246"/>
                    </a:moveTo>
                    <a:lnTo>
                      <a:pt x="676" y="246"/>
                    </a:lnTo>
                    <a:cubicBezTo>
                      <a:pt x="717" y="246"/>
                      <a:pt x="752" y="253"/>
                      <a:pt x="752" y="288"/>
                    </a:cubicBezTo>
                    <a:cubicBezTo>
                      <a:pt x="752" y="323"/>
                      <a:pt x="709" y="330"/>
                      <a:pt x="679" y="330"/>
                    </a:cubicBezTo>
                    <a:cubicBezTo>
                      <a:pt x="666" y="330"/>
                      <a:pt x="657" y="329"/>
                      <a:pt x="644" y="328"/>
                    </a:cubicBezTo>
                    <a:lnTo>
                      <a:pt x="644" y="246"/>
                    </a:lnTo>
                    <a:close/>
                    <a:moveTo>
                      <a:pt x="850" y="117"/>
                    </a:moveTo>
                    <a:lnTo>
                      <a:pt x="850" y="355"/>
                    </a:lnTo>
                    <a:cubicBezTo>
                      <a:pt x="868" y="357"/>
                      <a:pt x="890" y="359"/>
                      <a:pt x="914" y="359"/>
                    </a:cubicBezTo>
                    <a:cubicBezTo>
                      <a:pt x="946" y="359"/>
                      <a:pt x="984" y="353"/>
                      <a:pt x="1010" y="331"/>
                    </a:cubicBezTo>
                    <a:cubicBezTo>
                      <a:pt x="1026" y="318"/>
                      <a:pt x="1036" y="301"/>
                      <a:pt x="1036" y="276"/>
                    </a:cubicBezTo>
                    <a:cubicBezTo>
                      <a:pt x="1036" y="216"/>
                      <a:pt x="983" y="195"/>
                      <a:pt x="932" y="195"/>
                    </a:cubicBezTo>
                    <a:cubicBezTo>
                      <a:pt x="916" y="195"/>
                      <a:pt x="902" y="197"/>
                      <a:pt x="893" y="198"/>
                    </a:cubicBezTo>
                    <a:lnTo>
                      <a:pt x="893" y="117"/>
                    </a:lnTo>
                    <a:lnTo>
                      <a:pt x="850" y="117"/>
                    </a:lnTo>
                    <a:close/>
                    <a:moveTo>
                      <a:pt x="893" y="229"/>
                    </a:moveTo>
                    <a:cubicBezTo>
                      <a:pt x="902" y="227"/>
                      <a:pt x="913" y="226"/>
                      <a:pt x="925" y="226"/>
                    </a:cubicBezTo>
                    <a:cubicBezTo>
                      <a:pt x="958" y="226"/>
                      <a:pt x="992" y="238"/>
                      <a:pt x="992" y="277"/>
                    </a:cubicBezTo>
                    <a:cubicBezTo>
                      <a:pt x="992" y="314"/>
                      <a:pt x="957" y="328"/>
                      <a:pt x="923" y="328"/>
                    </a:cubicBezTo>
                    <a:cubicBezTo>
                      <a:pt x="911" y="328"/>
                      <a:pt x="902" y="327"/>
                      <a:pt x="893" y="326"/>
                    </a:cubicBezTo>
                    <a:lnTo>
                      <a:pt x="893" y="229"/>
                    </a:lnTo>
                    <a:close/>
                    <a:moveTo>
                      <a:pt x="1066" y="117"/>
                    </a:moveTo>
                    <a:lnTo>
                      <a:pt x="1066" y="356"/>
                    </a:lnTo>
                    <a:lnTo>
                      <a:pt x="1109" y="356"/>
                    </a:lnTo>
                    <a:lnTo>
                      <a:pt x="1109" y="117"/>
                    </a:lnTo>
                    <a:lnTo>
                      <a:pt x="1066" y="117"/>
                    </a:lnTo>
                    <a:close/>
                    <a:moveTo>
                      <a:pt x="1178" y="117"/>
                    </a:moveTo>
                    <a:lnTo>
                      <a:pt x="1178" y="356"/>
                    </a:lnTo>
                    <a:lnTo>
                      <a:pt x="1473" y="356"/>
                    </a:lnTo>
                    <a:lnTo>
                      <a:pt x="1473" y="117"/>
                    </a:lnTo>
                    <a:lnTo>
                      <a:pt x="1430" y="117"/>
                    </a:lnTo>
                    <a:lnTo>
                      <a:pt x="1430" y="322"/>
                    </a:lnTo>
                    <a:lnTo>
                      <a:pt x="1347" y="322"/>
                    </a:lnTo>
                    <a:lnTo>
                      <a:pt x="1347" y="117"/>
                    </a:lnTo>
                    <a:lnTo>
                      <a:pt x="1304" y="117"/>
                    </a:lnTo>
                    <a:lnTo>
                      <a:pt x="1304" y="322"/>
                    </a:lnTo>
                    <a:lnTo>
                      <a:pt x="1221" y="322"/>
                    </a:lnTo>
                    <a:lnTo>
                      <a:pt x="1221" y="117"/>
                    </a:lnTo>
                    <a:lnTo>
                      <a:pt x="1178" y="117"/>
                    </a:lnTo>
                    <a:close/>
                    <a:moveTo>
                      <a:pt x="1736" y="245"/>
                    </a:moveTo>
                    <a:cubicBezTo>
                      <a:pt x="1737" y="240"/>
                      <a:pt x="1738" y="233"/>
                      <a:pt x="1738" y="224"/>
                    </a:cubicBezTo>
                    <a:cubicBezTo>
                      <a:pt x="1738" y="180"/>
                      <a:pt x="1718" y="112"/>
                      <a:pt x="1639" y="112"/>
                    </a:cubicBezTo>
                    <a:cubicBezTo>
                      <a:pt x="1569" y="112"/>
                      <a:pt x="1527" y="169"/>
                      <a:pt x="1527" y="241"/>
                    </a:cubicBezTo>
                    <a:cubicBezTo>
                      <a:pt x="1527" y="313"/>
                      <a:pt x="1571" y="362"/>
                      <a:pt x="1645" y="362"/>
                    </a:cubicBezTo>
                    <a:cubicBezTo>
                      <a:pt x="1683" y="362"/>
                      <a:pt x="1709" y="353"/>
                      <a:pt x="1725" y="346"/>
                    </a:cubicBezTo>
                    <a:lnTo>
                      <a:pt x="1717" y="315"/>
                    </a:lnTo>
                    <a:cubicBezTo>
                      <a:pt x="1701" y="322"/>
                      <a:pt x="1682" y="328"/>
                      <a:pt x="1650" y="328"/>
                    </a:cubicBezTo>
                    <a:cubicBezTo>
                      <a:pt x="1607" y="328"/>
                      <a:pt x="1569" y="303"/>
                      <a:pt x="1568" y="245"/>
                    </a:cubicBezTo>
                    <a:lnTo>
                      <a:pt x="1736" y="245"/>
                    </a:lnTo>
                    <a:close/>
                    <a:moveTo>
                      <a:pt x="1569" y="213"/>
                    </a:moveTo>
                    <a:cubicBezTo>
                      <a:pt x="1572" y="183"/>
                      <a:pt x="1591" y="143"/>
                      <a:pt x="1636" y="143"/>
                    </a:cubicBezTo>
                    <a:cubicBezTo>
                      <a:pt x="1685" y="143"/>
                      <a:pt x="1696" y="186"/>
                      <a:pt x="1696" y="213"/>
                    </a:cubicBezTo>
                    <a:lnTo>
                      <a:pt x="1569" y="213"/>
                    </a:lnTo>
                    <a:close/>
                    <a:moveTo>
                      <a:pt x="1790" y="117"/>
                    </a:moveTo>
                    <a:lnTo>
                      <a:pt x="1790" y="356"/>
                    </a:lnTo>
                    <a:lnTo>
                      <a:pt x="1834" y="356"/>
                    </a:lnTo>
                    <a:lnTo>
                      <a:pt x="1834" y="248"/>
                    </a:lnTo>
                    <a:lnTo>
                      <a:pt x="1947" y="248"/>
                    </a:lnTo>
                    <a:lnTo>
                      <a:pt x="1947" y="356"/>
                    </a:lnTo>
                    <a:lnTo>
                      <a:pt x="1990" y="356"/>
                    </a:lnTo>
                    <a:lnTo>
                      <a:pt x="1990" y="117"/>
                    </a:lnTo>
                    <a:lnTo>
                      <a:pt x="1947" y="117"/>
                    </a:lnTo>
                    <a:lnTo>
                      <a:pt x="1947" y="213"/>
                    </a:lnTo>
                    <a:lnTo>
                      <a:pt x="1834" y="213"/>
                    </a:lnTo>
                    <a:lnTo>
                      <a:pt x="1834" y="117"/>
                    </a:lnTo>
                    <a:lnTo>
                      <a:pt x="1790" y="117"/>
                    </a:lnTo>
                    <a:close/>
                    <a:moveTo>
                      <a:pt x="2060" y="117"/>
                    </a:moveTo>
                    <a:lnTo>
                      <a:pt x="2060" y="356"/>
                    </a:lnTo>
                    <a:lnTo>
                      <a:pt x="2110" y="356"/>
                    </a:lnTo>
                    <a:cubicBezTo>
                      <a:pt x="2135" y="314"/>
                      <a:pt x="2162" y="268"/>
                      <a:pt x="2185" y="231"/>
                    </a:cubicBezTo>
                    <a:cubicBezTo>
                      <a:pt x="2199" y="207"/>
                      <a:pt x="2209" y="188"/>
                      <a:pt x="2225" y="157"/>
                    </a:cubicBezTo>
                    <a:lnTo>
                      <a:pt x="2226" y="157"/>
                    </a:lnTo>
                    <a:cubicBezTo>
                      <a:pt x="2224" y="196"/>
                      <a:pt x="2223" y="216"/>
                      <a:pt x="2223" y="255"/>
                    </a:cubicBezTo>
                    <a:lnTo>
                      <a:pt x="2223" y="356"/>
                    </a:lnTo>
                    <a:lnTo>
                      <a:pt x="2264" y="356"/>
                    </a:lnTo>
                    <a:lnTo>
                      <a:pt x="2264" y="117"/>
                    </a:lnTo>
                    <a:lnTo>
                      <a:pt x="2214" y="117"/>
                    </a:lnTo>
                    <a:lnTo>
                      <a:pt x="2139" y="241"/>
                    </a:lnTo>
                    <a:cubicBezTo>
                      <a:pt x="2123" y="268"/>
                      <a:pt x="2115" y="285"/>
                      <a:pt x="2100" y="314"/>
                    </a:cubicBezTo>
                    <a:lnTo>
                      <a:pt x="2098" y="314"/>
                    </a:lnTo>
                    <a:cubicBezTo>
                      <a:pt x="2100" y="280"/>
                      <a:pt x="2101" y="255"/>
                      <a:pt x="2101" y="218"/>
                    </a:cubicBezTo>
                    <a:lnTo>
                      <a:pt x="2101" y="117"/>
                    </a:lnTo>
                    <a:lnTo>
                      <a:pt x="2060" y="117"/>
                    </a:lnTo>
                    <a:close/>
                    <a:moveTo>
                      <a:pt x="2527" y="245"/>
                    </a:moveTo>
                    <a:cubicBezTo>
                      <a:pt x="2528" y="240"/>
                      <a:pt x="2529" y="233"/>
                      <a:pt x="2529" y="224"/>
                    </a:cubicBezTo>
                    <a:cubicBezTo>
                      <a:pt x="2529" y="180"/>
                      <a:pt x="2508" y="112"/>
                      <a:pt x="2430" y="112"/>
                    </a:cubicBezTo>
                    <a:cubicBezTo>
                      <a:pt x="2360" y="112"/>
                      <a:pt x="2318" y="169"/>
                      <a:pt x="2318" y="241"/>
                    </a:cubicBezTo>
                    <a:cubicBezTo>
                      <a:pt x="2318" y="313"/>
                      <a:pt x="2362" y="362"/>
                      <a:pt x="2435" y="362"/>
                    </a:cubicBezTo>
                    <a:cubicBezTo>
                      <a:pt x="2473" y="362"/>
                      <a:pt x="2500" y="353"/>
                      <a:pt x="2515" y="346"/>
                    </a:cubicBezTo>
                    <a:lnTo>
                      <a:pt x="2507" y="315"/>
                    </a:lnTo>
                    <a:cubicBezTo>
                      <a:pt x="2492" y="322"/>
                      <a:pt x="2472" y="328"/>
                      <a:pt x="2441" y="328"/>
                    </a:cubicBezTo>
                    <a:cubicBezTo>
                      <a:pt x="2397" y="328"/>
                      <a:pt x="2360" y="303"/>
                      <a:pt x="2359" y="245"/>
                    </a:cubicBezTo>
                    <a:lnTo>
                      <a:pt x="2527" y="245"/>
                    </a:lnTo>
                    <a:close/>
                    <a:moveTo>
                      <a:pt x="2360" y="213"/>
                    </a:moveTo>
                    <a:cubicBezTo>
                      <a:pt x="2363" y="183"/>
                      <a:pt x="2382" y="143"/>
                      <a:pt x="2426" y="143"/>
                    </a:cubicBezTo>
                    <a:cubicBezTo>
                      <a:pt x="2475" y="143"/>
                      <a:pt x="2487" y="186"/>
                      <a:pt x="2487" y="213"/>
                    </a:cubicBezTo>
                    <a:lnTo>
                      <a:pt x="2360" y="213"/>
                    </a:lnTo>
                    <a:close/>
                    <a:moveTo>
                      <a:pt x="2687" y="117"/>
                    </a:moveTo>
                    <a:lnTo>
                      <a:pt x="2687" y="356"/>
                    </a:lnTo>
                    <a:lnTo>
                      <a:pt x="2730" y="356"/>
                    </a:lnTo>
                    <a:lnTo>
                      <a:pt x="2730" y="251"/>
                    </a:lnTo>
                    <a:lnTo>
                      <a:pt x="2738" y="251"/>
                    </a:lnTo>
                    <a:cubicBezTo>
                      <a:pt x="2778" y="251"/>
                      <a:pt x="2801" y="269"/>
                      <a:pt x="2817" y="307"/>
                    </a:cubicBezTo>
                    <a:cubicBezTo>
                      <a:pt x="2825" y="327"/>
                      <a:pt x="2833" y="346"/>
                      <a:pt x="2839" y="356"/>
                    </a:cubicBezTo>
                    <a:lnTo>
                      <a:pt x="2885" y="356"/>
                    </a:lnTo>
                    <a:cubicBezTo>
                      <a:pt x="2874" y="337"/>
                      <a:pt x="2866" y="314"/>
                      <a:pt x="2859" y="298"/>
                    </a:cubicBezTo>
                    <a:cubicBezTo>
                      <a:pt x="2841" y="255"/>
                      <a:pt x="2818" y="229"/>
                      <a:pt x="2779" y="225"/>
                    </a:cubicBezTo>
                    <a:lnTo>
                      <a:pt x="2883" y="117"/>
                    </a:lnTo>
                    <a:lnTo>
                      <a:pt x="2830" y="117"/>
                    </a:lnTo>
                    <a:lnTo>
                      <a:pt x="2740" y="221"/>
                    </a:lnTo>
                    <a:lnTo>
                      <a:pt x="2730" y="221"/>
                    </a:lnTo>
                    <a:lnTo>
                      <a:pt x="2730" y="117"/>
                    </a:lnTo>
                    <a:lnTo>
                      <a:pt x="2687" y="117"/>
                    </a:lnTo>
                    <a:close/>
                    <a:moveTo>
                      <a:pt x="3097" y="210"/>
                    </a:moveTo>
                    <a:cubicBezTo>
                      <a:pt x="3097" y="162"/>
                      <a:pt x="3079" y="112"/>
                      <a:pt x="3006" y="112"/>
                    </a:cubicBezTo>
                    <a:cubicBezTo>
                      <a:pt x="2976" y="112"/>
                      <a:pt x="2946" y="121"/>
                      <a:pt x="2927" y="133"/>
                    </a:cubicBezTo>
                    <a:lnTo>
                      <a:pt x="2937" y="162"/>
                    </a:lnTo>
                    <a:cubicBezTo>
                      <a:pt x="2953" y="151"/>
                      <a:pt x="2977" y="144"/>
                      <a:pt x="2999" y="144"/>
                    </a:cubicBezTo>
                    <a:cubicBezTo>
                      <a:pt x="3048" y="144"/>
                      <a:pt x="3054" y="180"/>
                      <a:pt x="3054" y="199"/>
                    </a:cubicBezTo>
                    <a:lnTo>
                      <a:pt x="3054" y="204"/>
                    </a:lnTo>
                    <a:cubicBezTo>
                      <a:pt x="2961" y="204"/>
                      <a:pt x="2910" y="235"/>
                      <a:pt x="2910" y="293"/>
                    </a:cubicBezTo>
                    <a:cubicBezTo>
                      <a:pt x="2910" y="328"/>
                      <a:pt x="2935" y="362"/>
                      <a:pt x="2983" y="362"/>
                    </a:cubicBezTo>
                    <a:cubicBezTo>
                      <a:pt x="3017" y="362"/>
                      <a:pt x="3043" y="345"/>
                      <a:pt x="3056" y="326"/>
                    </a:cubicBezTo>
                    <a:lnTo>
                      <a:pt x="3058" y="326"/>
                    </a:lnTo>
                    <a:lnTo>
                      <a:pt x="3061" y="356"/>
                    </a:lnTo>
                    <a:lnTo>
                      <a:pt x="3100" y="356"/>
                    </a:lnTo>
                    <a:cubicBezTo>
                      <a:pt x="3098" y="340"/>
                      <a:pt x="3097" y="320"/>
                      <a:pt x="3097" y="299"/>
                    </a:cubicBezTo>
                    <a:lnTo>
                      <a:pt x="3097" y="210"/>
                    </a:lnTo>
                    <a:close/>
                    <a:moveTo>
                      <a:pt x="3055" y="276"/>
                    </a:moveTo>
                    <a:cubicBezTo>
                      <a:pt x="3055" y="280"/>
                      <a:pt x="3054" y="285"/>
                      <a:pt x="3053" y="290"/>
                    </a:cubicBezTo>
                    <a:cubicBezTo>
                      <a:pt x="3046" y="310"/>
                      <a:pt x="3025" y="330"/>
                      <a:pt x="2994" y="330"/>
                    </a:cubicBezTo>
                    <a:cubicBezTo>
                      <a:pt x="2972" y="330"/>
                      <a:pt x="2953" y="317"/>
                      <a:pt x="2953" y="288"/>
                    </a:cubicBezTo>
                    <a:cubicBezTo>
                      <a:pt x="2953" y="242"/>
                      <a:pt x="3007" y="233"/>
                      <a:pt x="3055" y="234"/>
                    </a:cubicBezTo>
                    <a:lnTo>
                      <a:pt x="3055" y="276"/>
                    </a:lnTo>
                    <a:close/>
                    <a:moveTo>
                      <a:pt x="3156" y="117"/>
                    </a:moveTo>
                    <a:lnTo>
                      <a:pt x="3156" y="203"/>
                    </a:lnTo>
                    <a:cubicBezTo>
                      <a:pt x="3156" y="257"/>
                      <a:pt x="3189" y="281"/>
                      <a:pt x="3234" y="281"/>
                    </a:cubicBezTo>
                    <a:cubicBezTo>
                      <a:pt x="3257" y="281"/>
                      <a:pt x="3283" y="273"/>
                      <a:pt x="3300" y="263"/>
                    </a:cubicBezTo>
                    <a:lnTo>
                      <a:pt x="3300" y="263"/>
                    </a:lnTo>
                    <a:lnTo>
                      <a:pt x="3300" y="359"/>
                    </a:lnTo>
                    <a:lnTo>
                      <a:pt x="3343" y="359"/>
                    </a:lnTo>
                    <a:lnTo>
                      <a:pt x="3343" y="117"/>
                    </a:lnTo>
                    <a:lnTo>
                      <a:pt x="3300" y="117"/>
                    </a:lnTo>
                    <a:lnTo>
                      <a:pt x="3300" y="232"/>
                    </a:lnTo>
                    <a:cubicBezTo>
                      <a:pt x="3287" y="242"/>
                      <a:pt x="3267" y="249"/>
                      <a:pt x="3249" y="249"/>
                    </a:cubicBezTo>
                    <a:cubicBezTo>
                      <a:pt x="3211" y="249"/>
                      <a:pt x="3199" y="228"/>
                      <a:pt x="3199" y="198"/>
                    </a:cubicBezTo>
                    <a:lnTo>
                      <a:pt x="3199" y="117"/>
                    </a:lnTo>
                    <a:lnTo>
                      <a:pt x="3156" y="117"/>
                    </a:lnTo>
                    <a:close/>
                    <a:moveTo>
                      <a:pt x="3606" y="245"/>
                    </a:moveTo>
                    <a:cubicBezTo>
                      <a:pt x="3607" y="240"/>
                      <a:pt x="3608" y="233"/>
                      <a:pt x="3608" y="224"/>
                    </a:cubicBezTo>
                    <a:cubicBezTo>
                      <a:pt x="3608" y="180"/>
                      <a:pt x="3587" y="112"/>
                      <a:pt x="3509" y="112"/>
                    </a:cubicBezTo>
                    <a:cubicBezTo>
                      <a:pt x="3439" y="112"/>
                      <a:pt x="3397" y="169"/>
                      <a:pt x="3397" y="241"/>
                    </a:cubicBezTo>
                    <a:cubicBezTo>
                      <a:pt x="3397" y="313"/>
                      <a:pt x="3441" y="362"/>
                      <a:pt x="3514" y="362"/>
                    </a:cubicBezTo>
                    <a:cubicBezTo>
                      <a:pt x="3552" y="362"/>
                      <a:pt x="3579" y="353"/>
                      <a:pt x="3594" y="346"/>
                    </a:cubicBezTo>
                    <a:lnTo>
                      <a:pt x="3586" y="315"/>
                    </a:lnTo>
                    <a:cubicBezTo>
                      <a:pt x="3571" y="322"/>
                      <a:pt x="3551" y="328"/>
                      <a:pt x="3520" y="328"/>
                    </a:cubicBezTo>
                    <a:cubicBezTo>
                      <a:pt x="3476" y="328"/>
                      <a:pt x="3439" y="303"/>
                      <a:pt x="3438" y="245"/>
                    </a:cubicBezTo>
                    <a:lnTo>
                      <a:pt x="3606" y="245"/>
                    </a:lnTo>
                    <a:close/>
                    <a:moveTo>
                      <a:pt x="3439" y="213"/>
                    </a:moveTo>
                    <a:cubicBezTo>
                      <a:pt x="3442" y="183"/>
                      <a:pt x="3461" y="143"/>
                      <a:pt x="3505" y="143"/>
                    </a:cubicBezTo>
                    <a:cubicBezTo>
                      <a:pt x="3554" y="143"/>
                      <a:pt x="3566" y="186"/>
                      <a:pt x="3566" y="213"/>
                    </a:cubicBezTo>
                    <a:lnTo>
                      <a:pt x="3439" y="213"/>
                    </a:lnTo>
                    <a:close/>
                    <a:moveTo>
                      <a:pt x="3825" y="315"/>
                    </a:moveTo>
                    <a:cubicBezTo>
                      <a:pt x="3812" y="321"/>
                      <a:pt x="3796" y="327"/>
                      <a:pt x="3771" y="327"/>
                    </a:cubicBezTo>
                    <a:cubicBezTo>
                      <a:pt x="3724" y="327"/>
                      <a:pt x="3688" y="292"/>
                      <a:pt x="3688" y="237"/>
                    </a:cubicBezTo>
                    <a:cubicBezTo>
                      <a:pt x="3688" y="188"/>
                      <a:pt x="3718" y="147"/>
                      <a:pt x="3773" y="147"/>
                    </a:cubicBezTo>
                    <a:cubicBezTo>
                      <a:pt x="3796" y="147"/>
                      <a:pt x="3813" y="153"/>
                      <a:pt x="3823" y="158"/>
                    </a:cubicBezTo>
                    <a:lnTo>
                      <a:pt x="3833" y="125"/>
                    </a:lnTo>
                    <a:cubicBezTo>
                      <a:pt x="3821" y="119"/>
                      <a:pt x="3798" y="112"/>
                      <a:pt x="3773" y="112"/>
                    </a:cubicBezTo>
                    <a:cubicBezTo>
                      <a:pt x="3695" y="112"/>
                      <a:pt x="3644" y="166"/>
                      <a:pt x="3644" y="240"/>
                    </a:cubicBezTo>
                    <a:cubicBezTo>
                      <a:pt x="3644" y="313"/>
                      <a:pt x="3691" y="362"/>
                      <a:pt x="3763" y="362"/>
                    </a:cubicBezTo>
                    <a:cubicBezTo>
                      <a:pt x="3795" y="362"/>
                      <a:pt x="3821" y="353"/>
                      <a:pt x="3832" y="348"/>
                    </a:cubicBezTo>
                    <a:lnTo>
                      <a:pt x="3825" y="315"/>
                    </a:lnTo>
                    <a:close/>
                    <a:moveTo>
                      <a:pt x="3860" y="117"/>
                    </a:moveTo>
                    <a:lnTo>
                      <a:pt x="3860" y="151"/>
                    </a:lnTo>
                    <a:lnTo>
                      <a:pt x="3934" y="151"/>
                    </a:lnTo>
                    <a:lnTo>
                      <a:pt x="3934" y="356"/>
                    </a:lnTo>
                    <a:lnTo>
                      <a:pt x="3978" y="356"/>
                    </a:lnTo>
                    <a:lnTo>
                      <a:pt x="3978" y="151"/>
                    </a:lnTo>
                    <a:lnTo>
                      <a:pt x="4052" y="151"/>
                    </a:lnTo>
                    <a:lnTo>
                      <a:pt x="4052" y="117"/>
                    </a:lnTo>
                    <a:lnTo>
                      <a:pt x="3860" y="117"/>
                    </a:lnTo>
                    <a:close/>
                    <a:moveTo>
                      <a:pt x="4089" y="356"/>
                    </a:moveTo>
                    <a:cubicBezTo>
                      <a:pt x="4102" y="357"/>
                      <a:pt x="4130" y="359"/>
                      <a:pt x="4156" y="359"/>
                    </a:cubicBezTo>
                    <a:cubicBezTo>
                      <a:pt x="4203" y="359"/>
                      <a:pt x="4282" y="351"/>
                      <a:pt x="4282" y="289"/>
                    </a:cubicBezTo>
                    <a:cubicBezTo>
                      <a:pt x="4282" y="254"/>
                      <a:pt x="4257" y="235"/>
                      <a:pt x="4222" y="230"/>
                    </a:cubicBezTo>
                    <a:lnTo>
                      <a:pt x="4222" y="229"/>
                    </a:lnTo>
                    <a:cubicBezTo>
                      <a:pt x="4249" y="223"/>
                      <a:pt x="4272" y="204"/>
                      <a:pt x="4272" y="174"/>
                    </a:cubicBezTo>
                    <a:cubicBezTo>
                      <a:pt x="4272" y="122"/>
                      <a:pt x="4205" y="115"/>
                      <a:pt x="4165" y="115"/>
                    </a:cubicBezTo>
                    <a:cubicBezTo>
                      <a:pt x="4137" y="115"/>
                      <a:pt x="4106" y="117"/>
                      <a:pt x="4089" y="120"/>
                    </a:cubicBezTo>
                    <a:lnTo>
                      <a:pt x="4089" y="356"/>
                    </a:lnTo>
                    <a:close/>
                    <a:moveTo>
                      <a:pt x="4131" y="147"/>
                    </a:moveTo>
                    <a:cubicBezTo>
                      <a:pt x="4141" y="146"/>
                      <a:pt x="4150" y="145"/>
                      <a:pt x="4164" y="145"/>
                    </a:cubicBezTo>
                    <a:cubicBezTo>
                      <a:pt x="4208" y="145"/>
                      <a:pt x="4229" y="156"/>
                      <a:pt x="4229" y="180"/>
                    </a:cubicBezTo>
                    <a:cubicBezTo>
                      <a:pt x="4229" y="209"/>
                      <a:pt x="4195" y="218"/>
                      <a:pt x="4163" y="218"/>
                    </a:cubicBezTo>
                    <a:lnTo>
                      <a:pt x="4131" y="218"/>
                    </a:lnTo>
                    <a:lnTo>
                      <a:pt x="4131" y="147"/>
                    </a:lnTo>
                    <a:close/>
                    <a:moveTo>
                      <a:pt x="4130" y="246"/>
                    </a:moveTo>
                    <a:lnTo>
                      <a:pt x="4162" y="246"/>
                    </a:lnTo>
                    <a:cubicBezTo>
                      <a:pt x="4203" y="246"/>
                      <a:pt x="4238" y="253"/>
                      <a:pt x="4238" y="288"/>
                    </a:cubicBezTo>
                    <a:cubicBezTo>
                      <a:pt x="4238" y="323"/>
                      <a:pt x="4194" y="330"/>
                      <a:pt x="4165" y="330"/>
                    </a:cubicBezTo>
                    <a:cubicBezTo>
                      <a:pt x="4151" y="330"/>
                      <a:pt x="4143" y="329"/>
                      <a:pt x="4130" y="328"/>
                    </a:cubicBezTo>
                    <a:lnTo>
                      <a:pt x="4130" y="246"/>
                    </a:lnTo>
                    <a:close/>
                    <a:moveTo>
                      <a:pt x="4505" y="210"/>
                    </a:moveTo>
                    <a:cubicBezTo>
                      <a:pt x="4505" y="162"/>
                      <a:pt x="4487" y="112"/>
                      <a:pt x="4414" y="112"/>
                    </a:cubicBezTo>
                    <a:cubicBezTo>
                      <a:pt x="4384" y="112"/>
                      <a:pt x="4355" y="121"/>
                      <a:pt x="4335" y="133"/>
                    </a:cubicBezTo>
                    <a:lnTo>
                      <a:pt x="4345" y="162"/>
                    </a:lnTo>
                    <a:cubicBezTo>
                      <a:pt x="4362" y="151"/>
                      <a:pt x="4385" y="144"/>
                      <a:pt x="4408" y="144"/>
                    </a:cubicBezTo>
                    <a:cubicBezTo>
                      <a:pt x="4457" y="144"/>
                      <a:pt x="4462" y="180"/>
                      <a:pt x="4462" y="199"/>
                    </a:cubicBezTo>
                    <a:lnTo>
                      <a:pt x="4462" y="204"/>
                    </a:lnTo>
                    <a:cubicBezTo>
                      <a:pt x="4370" y="204"/>
                      <a:pt x="4318" y="235"/>
                      <a:pt x="4318" y="293"/>
                    </a:cubicBezTo>
                    <a:cubicBezTo>
                      <a:pt x="4318" y="328"/>
                      <a:pt x="4343" y="362"/>
                      <a:pt x="4392" y="362"/>
                    </a:cubicBezTo>
                    <a:cubicBezTo>
                      <a:pt x="4426" y="362"/>
                      <a:pt x="4451" y="345"/>
                      <a:pt x="4465" y="326"/>
                    </a:cubicBezTo>
                    <a:lnTo>
                      <a:pt x="4466" y="326"/>
                    </a:lnTo>
                    <a:lnTo>
                      <a:pt x="4470" y="356"/>
                    </a:lnTo>
                    <a:lnTo>
                      <a:pt x="4509" y="356"/>
                    </a:lnTo>
                    <a:cubicBezTo>
                      <a:pt x="4506" y="340"/>
                      <a:pt x="4505" y="320"/>
                      <a:pt x="4505" y="299"/>
                    </a:cubicBezTo>
                    <a:lnTo>
                      <a:pt x="4505" y="210"/>
                    </a:lnTo>
                    <a:close/>
                    <a:moveTo>
                      <a:pt x="4463" y="276"/>
                    </a:moveTo>
                    <a:cubicBezTo>
                      <a:pt x="4463" y="280"/>
                      <a:pt x="4463" y="285"/>
                      <a:pt x="4461" y="290"/>
                    </a:cubicBezTo>
                    <a:cubicBezTo>
                      <a:pt x="4454" y="310"/>
                      <a:pt x="4434" y="330"/>
                      <a:pt x="4402" y="330"/>
                    </a:cubicBezTo>
                    <a:cubicBezTo>
                      <a:pt x="4381" y="330"/>
                      <a:pt x="4362" y="317"/>
                      <a:pt x="4362" y="288"/>
                    </a:cubicBezTo>
                    <a:cubicBezTo>
                      <a:pt x="4362" y="242"/>
                      <a:pt x="4416" y="233"/>
                      <a:pt x="4463" y="234"/>
                    </a:cubicBezTo>
                    <a:lnTo>
                      <a:pt x="4463" y="276"/>
                    </a:lnTo>
                    <a:close/>
                    <a:moveTo>
                      <a:pt x="4781" y="112"/>
                    </a:moveTo>
                    <a:cubicBezTo>
                      <a:pt x="4715" y="112"/>
                      <a:pt x="4663" y="159"/>
                      <a:pt x="4663" y="239"/>
                    </a:cubicBezTo>
                    <a:cubicBezTo>
                      <a:pt x="4663" y="314"/>
                      <a:pt x="4713" y="362"/>
                      <a:pt x="4777" y="362"/>
                    </a:cubicBezTo>
                    <a:cubicBezTo>
                      <a:pt x="4835" y="362"/>
                      <a:pt x="4896" y="323"/>
                      <a:pt x="4896" y="235"/>
                    </a:cubicBezTo>
                    <a:cubicBezTo>
                      <a:pt x="4896" y="162"/>
                      <a:pt x="4850" y="112"/>
                      <a:pt x="4781" y="112"/>
                    </a:cubicBezTo>
                    <a:close/>
                    <a:moveTo>
                      <a:pt x="4780" y="145"/>
                    </a:moveTo>
                    <a:cubicBezTo>
                      <a:pt x="4832" y="145"/>
                      <a:pt x="4852" y="196"/>
                      <a:pt x="4852" y="236"/>
                    </a:cubicBezTo>
                    <a:cubicBezTo>
                      <a:pt x="4852" y="290"/>
                      <a:pt x="4821" y="329"/>
                      <a:pt x="4779" y="329"/>
                    </a:cubicBezTo>
                    <a:cubicBezTo>
                      <a:pt x="4737" y="329"/>
                      <a:pt x="4707" y="290"/>
                      <a:pt x="4707" y="237"/>
                    </a:cubicBezTo>
                    <a:cubicBezTo>
                      <a:pt x="4707" y="192"/>
                      <a:pt x="4729" y="145"/>
                      <a:pt x="4780" y="145"/>
                    </a:cubicBezTo>
                    <a:close/>
                    <a:moveTo>
                      <a:pt x="5134" y="0"/>
                    </a:moveTo>
                    <a:cubicBezTo>
                      <a:pt x="5118" y="6"/>
                      <a:pt x="5094" y="9"/>
                      <a:pt x="5075" y="13"/>
                    </a:cubicBezTo>
                    <a:cubicBezTo>
                      <a:pt x="5028" y="21"/>
                      <a:pt x="4995" y="36"/>
                      <a:pt x="4972" y="69"/>
                    </a:cubicBezTo>
                    <a:cubicBezTo>
                      <a:pt x="4946" y="102"/>
                      <a:pt x="4935" y="147"/>
                      <a:pt x="4935" y="202"/>
                    </a:cubicBezTo>
                    <a:cubicBezTo>
                      <a:pt x="4935" y="281"/>
                      <a:pt x="4962" y="362"/>
                      <a:pt x="5046" y="362"/>
                    </a:cubicBezTo>
                    <a:cubicBezTo>
                      <a:pt x="5117" y="362"/>
                      <a:pt x="5157" y="313"/>
                      <a:pt x="5157" y="235"/>
                    </a:cubicBezTo>
                    <a:cubicBezTo>
                      <a:pt x="5157" y="159"/>
                      <a:pt x="5114" y="117"/>
                      <a:pt x="5055" y="117"/>
                    </a:cubicBezTo>
                    <a:cubicBezTo>
                      <a:pt x="5021" y="117"/>
                      <a:pt x="4988" y="136"/>
                      <a:pt x="4972" y="171"/>
                    </a:cubicBezTo>
                    <a:lnTo>
                      <a:pt x="4970" y="171"/>
                    </a:lnTo>
                    <a:cubicBezTo>
                      <a:pt x="4973" y="145"/>
                      <a:pt x="4981" y="113"/>
                      <a:pt x="4997" y="92"/>
                    </a:cubicBezTo>
                    <a:cubicBezTo>
                      <a:pt x="5015" y="66"/>
                      <a:pt x="5043" y="53"/>
                      <a:pt x="5082" y="47"/>
                    </a:cubicBezTo>
                    <a:cubicBezTo>
                      <a:pt x="5098" y="45"/>
                      <a:pt x="5120" y="41"/>
                      <a:pt x="5132" y="36"/>
                    </a:cubicBezTo>
                    <a:lnTo>
                      <a:pt x="5134" y="0"/>
                    </a:lnTo>
                    <a:close/>
                    <a:moveTo>
                      <a:pt x="5113" y="238"/>
                    </a:moveTo>
                    <a:cubicBezTo>
                      <a:pt x="5113" y="283"/>
                      <a:pt x="5096" y="330"/>
                      <a:pt x="5047" y="330"/>
                    </a:cubicBezTo>
                    <a:cubicBezTo>
                      <a:pt x="5000" y="330"/>
                      <a:pt x="4980" y="272"/>
                      <a:pt x="4980" y="233"/>
                    </a:cubicBezTo>
                    <a:cubicBezTo>
                      <a:pt x="4980" y="213"/>
                      <a:pt x="4984" y="196"/>
                      <a:pt x="4992" y="182"/>
                    </a:cubicBezTo>
                    <a:cubicBezTo>
                      <a:pt x="5002" y="163"/>
                      <a:pt x="5021" y="149"/>
                      <a:pt x="5046" y="149"/>
                    </a:cubicBezTo>
                    <a:cubicBezTo>
                      <a:pt x="5098" y="149"/>
                      <a:pt x="5113" y="200"/>
                      <a:pt x="5113" y="238"/>
                    </a:cubicBezTo>
                    <a:close/>
                    <a:moveTo>
                      <a:pt x="5212" y="454"/>
                    </a:moveTo>
                    <a:lnTo>
                      <a:pt x="5255" y="454"/>
                    </a:lnTo>
                    <a:lnTo>
                      <a:pt x="5255" y="324"/>
                    </a:lnTo>
                    <a:lnTo>
                      <a:pt x="5256" y="324"/>
                    </a:lnTo>
                    <a:cubicBezTo>
                      <a:pt x="5270" y="348"/>
                      <a:pt x="5298" y="362"/>
                      <a:pt x="5329" y="362"/>
                    </a:cubicBezTo>
                    <a:cubicBezTo>
                      <a:pt x="5386" y="362"/>
                      <a:pt x="5439" y="319"/>
                      <a:pt x="5439" y="233"/>
                    </a:cubicBezTo>
                    <a:cubicBezTo>
                      <a:pt x="5439" y="161"/>
                      <a:pt x="5395" y="112"/>
                      <a:pt x="5337" y="112"/>
                    </a:cubicBezTo>
                    <a:cubicBezTo>
                      <a:pt x="5298" y="112"/>
                      <a:pt x="5269" y="129"/>
                      <a:pt x="5252" y="158"/>
                    </a:cubicBezTo>
                    <a:lnTo>
                      <a:pt x="5251" y="158"/>
                    </a:lnTo>
                    <a:lnTo>
                      <a:pt x="5248" y="117"/>
                    </a:lnTo>
                    <a:lnTo>
                      <a:pt x="5210" y="117"/>
                    </a:lnTo>
                    <a:cubicBezTo>
                      <a:pt x="5211" y="140"/>
                      <a:pt x="5212" y="165"/>
                      <a:pt x="5212" y="195"/>
                    </a:cubicBezTo>
                    <a:lnTo>
                      <a:pt x="5212" y="454"/>
                    </a:lnTo>
                    <a:close/>
                    <a:moveTo>
                      <a:pt x="5255" y="217"/>
                    </a:moveTo>
                    <a:cubicBezTo>
                      <a:pt x="5255" y="212"/>
                      <a:pt x="5256" y="206"/>
                      <a:pt x="5258" y="200"/>
                    </a:cubicBezTo>
                    <a:cubicBezTo>
                      <a:pt x="5266" y="168"/>
                      <a:pt x="5294" y="147"/>
                      <a:pt x="5323" y="147"/>
                    </a:cubicBezTo>
                    <a:cubicBezTo>
                      <a:pt x="5369" y="147"/>
                      <a:pt x="5395" y="188"/>
                      <a:pt x="5395" y="235"/>
                    </a:cubicBezTo>
                    <a:cubicBezTo>
                      <a:pt x="5395" y="290"/>
                      <a:pt x="5368" y="328"/>
                      <a:pt x="5322" y="328"/>
                    </a:cubicBezTo>
                    <a:cubicBezTo>
                      <a:pt x="5291" y="328"/>
                      <a:pt x="5265" y="307"/>
                      <a:pt x="5257" y="277"/>
                    </a:cubicBezTo>
                    <a:cubicBezTo>
                      <a:pt x="5255" y="271"/>
                      <a:pt x="5255" y="265"/>
                      <a:pt x="5255" y="259"/>
                    </a:cubicBezTo>
                    <a:lnTo>
                      <a:pt x="5255" y="217"/>
                    </a:lnTo>
                    <a:close/>
                    <a:moveTo>
                      <a:pt x="5661" y="210"/>
                    </a:moveTo>
                    <a:cubicBezTo>
                      <a:pt x="5661" y="162"/>
                      <a:pt x="5643" y="112"/>
                      <a:pt x="5570" y="112"/>
                    </a:cubicBezTo>
                    <a:cubicBezTo>
                      <a:pt x="5540" y="112"/>
                      <a:pt x="5511" y="121"/>
                      <a:pt x="5491" y="133"/>
                    </a:cubicBezTo>
                    <a:lnTo>
                      <a:pt x="5501" y="162"/>
                    </a:lnTo>
                    <a:cubicBezTo>
                      <a:pt x="5518" y="151"/>
                      <a:pt x="5541" y="144"/>
                      <a:pt x="5563" y="144"/>
                    </a:cubicBezTo>
                    <a:cubicBezTo>
                      <a:pt x="5612" y="144"/>
                      <a:pt x="5618" y="180"/>
                      <a:pt x="5618" y="199"/>
                    </a:cubicBezTo>
                    <a:lnTo>
                      <a:pt x="5618" y="204"/>
                    </a:lnTo>
                    <a:cubicBezTo>
                      <a:pt x="5525" y="204"/>
                      <a:pt x="5474" y="235"/>
                      <a:pt x="5474" y="293"/>
                    </a:cubicBezTo>
                    <a:cubicBezTo>
                      <a:pt x="5474" y="328"/>
                      <a:pt x="5499" y="362"/>
                      <a:pt x="5547" y="362"/>
                    </a:cubicBezTo>
                    <a:cubicBezTo>
                      <a:pt x="5581" y="362"/>
                      <a:pt x="5607" y="345"/>
                      <a:pt x="5620" y="326"/>
                    </a:cubicBezTo>
                    <a:lnTo>
                      <a:pt x="5622" y="326"/>
                    </a:lnTo>
                    <a:lnTo>
                      <a:pt x="5625" y="356"/>
                    </a:lnTo>
                    <a:lnTo>
                      <a:pt x="5664" y="356"/>
                    </a:lnTo>
                    <a:cubicBezTo>
                      <a:pt x="5662" y="340"/>
                      <a:pt x="5661" y="320"/>
                      <a:pt x="5661" y="299"/>
                    </a:cubicBezTo>
                    <a:lnTo>
                      <a:pt x="5661" y="210"/>
                    </a:lnTo>
                    <a:close/>
                    <a:moveTo>
                      <a:pt x="5619" y="276"/>
                    </a:moveTo>
                    <a:cubicBezTo>
                      <a:pt x="5619" y="280"/>
                      <a:pt x="5618" y="285"/>
                      <a:pt x="5617" y="290"/>
                    </a:cubicBezTo>
                    <a:cubicBezTo>
                      <a:pt x="5610" y="310"/>
                      <a:pt x="5590" y="330"/>
                      <a:pt x="5558" y="330"/>
                    </a:cubicBezTo>
                    <a:cubicBezTo>
                      <a:pt x="5536" y="330"/>
                      <a:pt x="5518" y="317"/>
                      <a:pt x="5518" y="288"/>
                    </a:cubicBezTo>
                    <a:cubicBezTo>
                      <a:pt x="5518" y="242"/>
                      <a:pt x="5571" y="233"/>
                      <a:pt x="5619" y="234"/>
                    </a:cubicBezTo>
                    <a:lnTo>
                      <a:pt x="5619" y="276"/>
                    </a:lnTo>
                    <a:close/>
                    <a:moveTo>
                      <a:pt x="5751" y="247"/>
                    </a:moveTo>
                    <a:lnTo>
                      <a:pt x="5772" y="247"/>
                    </a:lnTo>
                    <a:cubicBezTo>
                      <a:pt x="5808" y="247"/>
                      <a:pt x="5842" y="256"/>
                      <a:pt x="5842" y="288"/>
                    </a:cubicBezTo>
                    <a:cubicBezTo>
                      <a:pt x="5842" y="312"/>
                      <a:pt x="5819" y="329"/>
                      <a:pt x="5783" y="329"/>
                    </a:cubicBezTo>
                    <a:cubicBezTo>
                      <a:pt x="5761" y="329"/>
                      <a:pt x="5737" y="322"/>
                      <a:pt x="5720" y="312"/>
                    </a:cubicBezTo>
                    <a:lnTo>
                      <a:pt x="5709" y="342"/>
                    </a:lnTo>
                    <a:cubicBezTo>
                      <a:pt x="5730" y="354"/>
                      <a:pt x="5759" y="361"/>
                      <a:pt x="5786" y="361"/>
                    </a:cubicBezTo>
                    <a:cubicBezTo>
                      <a:pt x="5837" y="361"/>
                      <a:pt x="5889" y="341"/>
                      <a:pt x="5889" y="290"/>
                    </a:cubicBezTo>
                    <a:cubicBezTo>
                      <a:pt x="5889" y="255"/>
                      <a:pt x="5860" y="234"/>
                      <a:pt x="5824" y="230"/>
                    </a:cubicBezTo>
                    <a:lnTo>
                      <a:pt x="5824" y="229"/>
                    </a:lnTo>
                    <a:cubicBezTo>
                      <a:pt x="5851" y="224"/>
                      <a:pt x="5878" y="205"/>
                      <a:pt x="5878" y="175"/>
                    </a:cubicBezTo>
                    <a:cubicBezTo>
                      <a:pt x="5878" y="129"/>
                      <a:pt x="5834" y="112"/>
                      <a:pt x="5797" y="112"/>
                    </a:cubicBezTo>
                    <a:cubicBezTo>
                      <a:pt x="5769" y="112"/>
                      <a:pt x="5742" y="119"/>
                      <a:pt x="5718" y="134"/>
                    </a:cubicBezTo>
                    <a:lnTo>
                      <a:pt x="5728" y="161"/>
                    </a:lnTo>
                    <a:cubicBezTo>
                      <a:pt x="5745" y="150"/>
                      <a:pt x="5767" y="143"/>
                      <a:pt x="5786" y="143"/>
                    </a:cubicBezTo>
                    <a:cubicBezTo>
                      <a:pt x="5813" y="143"/>
                      <a:pt x="5833" y="157"/>
                      <a:pt x="5833" y="178"/>
                    </a:cubicBezTo>
                    <a:cubicBezTo>
                      <a:pt x="5833" y="201"/>
                      <a:pt x="5808" y="217"/>
                      <a:pt x="5771" y="217"/>
                    </a:cubicBezTo>
                    <a:lnTo>
                      <a:pt x="5751" y="217"/>
                    </a:lnTo>
                    <a:lnTo>
                      <a:pt x="5751" y="247"/>
                    </a:lnTo>
                    <a:close/>
                    <a:moveTo>
                      <a:pt x="6045" y="112"/>
                    </a:moveTo>
                    <a:cubicBezTo>
                      <a:pt x="5979" y="112"/>
                      <a:pt x="5926" y="159"/>
                      <a:pt x="5926" y="239"/>
                    </a:cubicBezTo>
                    <a:cubicBezTo>
                      <a:pt x="5926" y="314"/>
                      <a:pt x="5977" y="362"/>
                      <a:pt x="6041" y="362"/>
                    </a:cubicBezTo>
                    <a:cubicBezTo>
                      <a:pt x="6098" y="362"/>
                      <a:pt x="6160" y="323"/>
                      <a:pt x="6160" y="235"/>
                    </a:cubicBezTo>
                    <a:cubicBezTo>
                      <a:pt x="6160" y="162"/>
                      <a:pt x="6114" y="112"/>
                      <a:pt x="6045" y="112"/>
                    </a:cubicBezTo>
                    <a:close/>
                    <a:moveTo>
                      <a:pt x="6044" y="145"/>
                    </a:moveTo>
                    <a:cubicBezTo>
                      <a:pt x="6095" y="145"/>
                      <a:pt x="6116" y="196"/>
                      <a:pt x="6116" y="236"/>
                    </a:cubicBezTo>
                    <a:cubicBezTo>
                      <a:pt x="6116" y="290"/>
                      <a:pt x="6085" y="329"/>
                      <a:pt x="6043" y="329"/>
                    </a:cubicBezTo>
                    <a:cubicBezTo>
                      <a:pt x="6001" y="329"/>
                      <a:pt x="5971" y="290"/>
                      <a:pt x="5971" y="237"/>
                    </a:cubicBezTo>
                    <a:cubicBezTo>
                      <a:pt x="5971" y="192"/>
                      <a:pt x="5993" y="145"/>
                      <a:pt x="6044" y="145"/>
                    </a:cubicBezTo>
                    <a:close/>
                    <a:moveTo>
                      <a:pt x="6213" y="356"/>
                    </a:moveTo>
                    <a:cubicBezTo>
                      <a:pt x="6226" y="357"/>
                      <a:pt x="6254" y="359"/>
                      <a:pt x="6281" y="359"/>
                    </a:cubicBezTo>
                    <a:cubicBezTo>
                      <a:pt x="6328" y="359"/>
                      <a:pt x="6407" y="351"/>
                      <a:pt x="6407" y="289"/>
                    </a:cubicBezTo>
                    <a:cubicBezTo>
                      <a:pt x="6407" y="254"/>
                      <a:pt x="6381" y="235"/>
                      <a:pt x="6346" y="230"/>
                    </a:cubicBezTo>
                    <a:lnTo>
                      <a:pt x="6346" y="229"/>
                    </a:lnTo>
                    <a:cubicBezTo>
                      <a:pt x="6373" y="223"/>
                      <a:pt x="6396" y="204"/>
                      <a:pt x="6396" y="174"/>
                    </a:cubicBezTo>
                    <a:cubicBezTo>
                      <a:pt x="6396" y="122"/>
                      <a:pt x="6330" y="115"/>
                      <a:pt x="6289" y="115"/>
                    </a:cubicBezTo>
                    <a:cubicBezTo>
                      <a:pt x="6262" y="115"/>
                      <a:pt x="6231" y="117"/>
                      <a:pt x="6213" y="120"/>
                    </a:cubicBezTo>
                    <a:lnTo>
                      <a:pt x="6213" y="356"/>
                    </a:lnTo>
                    <a:close/>
                    <a:moveTo>
                      <a:pt x="6255" y="147"/>
                    </a:moveTo>
                    <a:cubicBezTo>
                      <a:pt x="6265" y="146"/>
                      <a:pt x="6274" y="145"/>
                      <a:pt x="6289" y="145"/>
                    </a:cubicBezTo>
                    <a:cubicBezTo>
                      <a:pt x="6332" y="145"/>
                      <a:pt x="6353" y="156"/>
                      <a:pt x="6353" y="180"/>
                    </a:cubicBezTo>
                    <a:cubicBezTo>
                      <a:pt x="6353" y="209"/>
                      <a:pt x="6320" y="218"/>
                      <a:pt x="6288" y="218"/>
                    </a:cubicBezTo>
                    <a:lnTo>
                      <a:pt x="6255" y="218"/>
                    </a:lnTo>
                    <a:lnTo>
                      <a:pt x="6255" y="147"/>
                    </a:lnTo>
                    <a:close/>
                    <a:moveTo>
                      <a:pt x="6255" y="246"/>
                    </a:moveTo>
                    <a:lnTo>
                      <a:pt x="6287" y="246"/>
                    </a:lnTo>
                    <a:cubicBezTo>
                      <a:pt x="6328" y="246"/>
                      <a:pt x="6363" y="253"/>
                      <a:pt x="6363" y="288"/>
                    </a:cubicBezTo>
                    <a:cubicBezTo>
                      <a:pt x="6363" y="323"/>
                      <a:pt x="6319" y="330"/>
                      <a:pt x="6289" y="330"/>
                    </a:cubicBezTo>
                    <a:cubicBezTo>
                      <a:pt x="6276" y="330"/>
                      <a:pt x="6267" y="329"/>
                      <a:pt x="6255" y="328"/>
                    </a:cubicBezTo>
                    <a:lnTo>
                      <a:pt x="6255" y="246"/>
                    </a:lnTo>
                    <a:close/>
                    <a:moveTo>
                      <a:pt x="6630" y="210"/>
                    </a:moveTo>
                    <a:cubicBezTo>
                      <a:pt x="6630" y="162"/>
                      <a:pt x="6612" y="112"/>
                      <a:pt x="6539" y="112"/>
                    </a:cubicBezTo>
                    <a:cubicBezTo>
                      <a:pt x="6509" y="112"/>
                      <a:pt x="6480" y="121"/>
                      <a:pt x="6460" y="133"/>
                    </a:cubicBezTo>
                    <a:lnTo>
                      <a:pt x="6470" y="162"/>
                    </a:lnTo>
                    <a:cubicBezTo>
                      <a:pt x="6487" y="151"/>
                      <a:pt x="6510" y="144"/>
                      <a:pt x="6532" y="144"/>
                    </a:cubicBezTo>
                    <a:cubicBezTo>
                      <a:pt x="6581" y="144"/>
                      <a:pt x="6587" y="180"/>
                      <a:pt x="6587" y="199"/>
                    </a:cubicBezTo>
                    <a:lnTo>
                      <a:pt x="6587" y="204"/>
                    </a:lnTo>
                    <a:cubicBezTo>
                      <a:pt x="6494" y="204"/>
                      <a:pt x="6443" y="235"/>
                      <a:pt x="6443" y="293"/>
                    </a:cubicBezTo>
                    <a:cubicBezTo>
                      <a:pt x="6443" y="328"/>
                      <a:pt x="6468" y="362"/>
                      <a:pt x="6516" y="362"/>
                    </a:cubicBezTo>
                    <a:cubicBezTo>
                      <a:pt x="6550" y="362"/>
                      <a:pt x="6576" y="345"/>
                      <a:pt x="6589" y="326"/>
                    </a:cubicBezTo>
                    <a:lnTo>
                      <a:pt x="6591" y="326"/>
                    </a:lnTo>
                    <a:lnTo>
                      <a:pt x="6594" y="356"/>
                    </a:lnTo>
                    <a:lnTo>
                      <a:pt x="6633" y="356"/>
                    </a:lnTo>
                    <a:cubicBezTo>
                      <a:pt x="6631" y="340"/>
                      <a:pt x="6630" y="320"/>
                      <a:pt x="6630" y="299"/>
                    </a:cubicBezTo>
                    <a:lnTo>
                      <a:pt x="6630" y="210"/>
                    </a:lnTo>
                    <a:close/>
                    <a:moveTo>
                      <a:pt x="6588" y="276"/>
                    </a:moveTo>
                    <a:cubicBezTo>
                      <a:pt x="6588" y="280"/>
                      <a:pt x="6587" y="285"/>
                      <a:pt x="6586" y="290"/>
                    </a:cubicBezTo>
                    <a:cubicBezTo>
                      <a:pt x="6579" y="310"/>
                      <a:pt x="6559" y="330"/>
                      <a:pt x="6527" y="330"/>
                    </a:cubicBezTo>
                    <a:cubicBezTo>
                      <a:pt x="6505" y="330"/>
                      <a:pt x="6487" y="317"/>
                      <a:pt x="6487" y="288"/>
                    </a:cubicBezTo>
                    <a:cubicBezTo>
                      <a:pt x="6487" y="242"/>
                      <a:pt x="6540" y="233"/>
                      <a:pt x="6588" y="234"/>
                    </a:cubicBezTo>
                    <a:lnTo>
                      <a:pt x="6588" y="276"/>
                    </a:lnTo>
                    <a:close/>
                    <a:moveTo>
                      <a:pt x="6698" y="117"/>
                    </a:moveTo>
                    <a:lnTo>
                      <a:pt x="6698" y="356"/>
                    </a:lnTo>
                    <a:lnTo>
                      <a:pt x="6742" y="356"/>
                    </a:lnTo>
                    <a:lnTo>
                      <a:pt x="6742" y="248"/>
                    </a:lnTo>
                    <a:lnTo>
                      <a:pt x="6855" y="248"/>
                    </a:lnTo>
                    <a:lnTo>
                      <a:pt x="6855" y="356"/>
                    </a:lnTo>
                    <a:lnTo>
                      <a:pt x="6898" y="356"/>
                    </a:lnTo>
                    <a:lnTo>
                      <a:pt x="6898" y="117"/>
                    </a:lnTo>
                    <a:lnTo>
                      <a:pt x="6855" y="117"/>
                    </a:lnTo>
                    <a:lnTo>
                      <a:pt x="6855" y="213"/>
                    </a:lnTo>
                    <a:lnTo>
                      <a:pt x="6742" y="213"/>
                    </a:lnTo>
                    <a:lnTo>
                      <a:pt x="6742" y="117"/>
                    </a:lnTo>
                    <a:lnTo>
                      <a:pt x="6698" y="117"/>
                    </a:lnTo>
                    <a:close/>
                    <a:moveTo>
                      <a:pt x="6968" y="117"/>
                    </a:moveTo>
                    <a:lnTo>
                      <a:pt x="6968" y="356"/>
                    </a:lnTo>
                    <a:lnTo>
                      <a:pt x="7018" y="356"/>
                    </a:lnTo>
                    <a:cubicBezTo>
                      <a:pt x="7044" y="314"/>
                      <a:pt x="7070" y="268"/>
                      <a:pt x="7093" y="231"/>
                    </a:cubicBezTo>
                    <a:cubicBezTo>
                      <a:pt x="7107" y="207"/>
                      <a:pt x="7117" y="188"/>
                      <a:pt x="7133" y="157"/>
                    </a:cubicBezTo>
                    <a:lnTo>
                      <a:pt x="7134" y="157"/>
                    </a:lnTo>
                    <a:cubicBezTo>
                      <a:pt x="7132" y="196"/>
                      <a:pt x="7131" y="216"/>
                      <a:pt x="7131" y="255"/>
                    </a:cubicBezTo>
                    <a:lnTo>
                      <a:pt x="7131" y="356"/>
                    </a:lnTo>
                    <a:lnTo>
                      <a:pt x="7173" y="356"/>
                    </a:lnTo>
                    <a:lnTo>
                      <a:pt x="7173" y="117"/>
                    </a:lnTo>
                    <a:lnTo>
                      <a:pt x="7122" y="117"/>
                    </a:lnTo>
                    <a:lnTo>
                      <a:pt x="7047" y="241"/>
                    </a:lnTo>
                    <a:cubicBezTo>
                      <a:pt x="7031" y="268"/>
                      <a:pt x="7023" y="285"/>
                      <a:pt x="7008" y="314"/>
                    </a:cubicBezTo>
                    <a:lnTo>
                      <a:pt x="7007" y="314"/>
                    </a:lnTo>
                    <a:cubicBezTo>
                      <a:pt x="7009" y="280"/>
                      <a:pt x="7010" y="255"/>
                      <a:pt x="7010" y="218"/>
                    </a:cubicBezTo>
                    <a:lnTo>
                      <a:pt x="7010" y="117"/>
                    </a:lnTo>
                    <a:lnTo>
                      <a:pt x="6968" y="117"/>
                    </a:lnTo>
                    <a:close/>
                    <a:moveTo>
                      <a:pt x="7419" y="119"/>
                    </a:moveTo>
                    <a:cubicBezTo>
                      <a:pt x="7399" y="116"/>
                      <a:pt x="7371" y="114"/>
                      <a:pt x="7343" y="114"/>
                    </a:cubicBezTo>
                    <a:cubicBezTo>
                      <a:pt x="7311" y="114"/>
                      <a:pt x="7282" y="119"/>
                      <a:pt x="7262" y="130"/>
                    </a:cubicBezTo>
                    <a:cubicBezTo>
                      <a:pt x="7244" y="141"/>
                      <a:pt x="7231" y="158"/>
                      <a:pt x="7231" y="182"/>
                    </a:cubicBezTo>
                    <a:cubicBezTo>
                      <a:pt x="7231" y="219"/>
                      <a:pt x="7263" y="239"/>
                      <a:pt x="7294" y="242"/>
                    </a:cubicBezTo>
                    <a:lnTo>
                      <a:pt x="7294" y="243"/>
                    </a:lnTo>
                    <a:cubicBezTo>
                      <a:pt x="7283" y="246"/>
                      <a:pt x="7274" y="251"/>
                      <a:pt x="7267" y="257"/>
                    </a:cubicBezTo>
                    <a:cubicBezTo>
                      <a:pt x="7246" y="275"/>
                      <a:pt x="7240" y="306"/>
                      <a:pt x="7229" y="329"/>
                    </a:cubicBezTo>
                    <a:cubicBezTo>
                      <a:pt x="7225" y="339"/>
                      <a:pt x="7220" y="348"/>
                      <a:pt x="7215" y="356"/>
                    </a:cubicBezTo>
                    <a:lnTo>
                      <a:pt x="7261" y="356"/>
                    </a:lnTo>
                    <a:cubicBezTo>
                      <a:pt x="7264" y="350"/>
                      <a:pt x="7268" y="344"/>
                      <a:pt x="7271" y="336"/>
                    </a:cubicBezTo>
                    <a:cubicBezTo>
                      <a:pt x="7280" y="313"/>
                      <a:pt x="7287" y="284"/>
                      <a:pt x="7305" y="270"/>
                    </a:cubicBezTo>
                    <a:cubicBezTo>
                      <a:pt x="7314" y="261"/>
                      <a:pt x="7326" y="256"/>
                      <a:pt x="7344" y="256"/>
                    </a:cubicBezTo>
                    <a:lnTo>
                      <a:pt x="7377" y="256"/>
                    </a:lnTo>
                    <a:lnTo>
                      <a:pt x="7377" y="356"/>
                    </a:lnTo>
                    <a:lnTo>
                      <a:pt x="7419" y="356"/>
                    </a:lnTo>
                    <a:lnTo>
                      <a:pt x="7419" y="119"/>
                    </a:lnTo>
                    <a:close/>
                    <a:moveTo>
                      <a:pt x="7377" y="227"/>
                    </a:moveTo>
                    <a:cubicBezTo>
                      <a:pt x="7367" y="227"/>
                      <a:pt x="7358" y="227"/>
                      <a:pt x="7339" y="227"/>
                    </a:cubicBezTo>
                    <a:cubicBezTo>
                      <a:pt x="7314" y="227"/>
                      <a:pt x="7276" y="215"/>
                      <a:pt x="7276" y="185"/>
                    </a:cubicBezTo>
                    <a:cubicBezTo>
                      <a:pt x="7276" y="152"/>
                      <a:pt x="7311" y="143"/>
                      <a:pt x="7340" y="143"/>
                    </a:cubicBezTo>
                    <a:cubicBezTo>
                      <a:pt x="7356" y="143"/>
                      <a:pt x="7366" y="144"/>
                      <a:pt x="7377" y="146"/>
                    </a:cubicBezTo>
                    <a:lnTo>
                      <a:pt x="7377" y="227"/>
                    </a:lnTo>
                    <a:close/>
                    <a:moveTo>
                      <a:pt x="7593" y="356"/>
                    </a:moveTo>
                    <a:cubicBezTo>
                      <a:pt x="7606" y="357"/>
                      <a:pt x="7634" y="359"/>
                      <a:pt x="7661" y="359"/>
                    </a:cubicBezTo>
                    <a:cubicBezTo>
                      <a:pt x="7708" y="359"/>
                      <a:pt x="7787" y="351"/>
                      <a:pt x="7787" y="289"/>
                    </a:cubicBezTo>
                    <a:cubicBezTo>
                      <a:pt x="7787" y="254"/>
                      <a:pt x="7761" y="235"/>
                      <a:pt x="7726" y="230"/>
                    </a:cubicBezTo>
                    <a:lnTo>
                      <a:pt x="7726" y="229"/>
                    </a:lnTo>
                    <a:cubicBezTo>
                      <a:pt x="7753" y="223"/>
                      <a:pt x="7776" y="204"/>
                      <a:pt x="7776" y="174"/>
                    </a:cubicBezTo>
                    <a:cubicBezTo>
                      <a:pt x="7776" y="122"/>
                      <a:pt x="7710" y="115"/>
                      <a:pt x="7669" y="115"/>
                    </a:cubicBezTo>
                    <a:cubicBezTo>
                      <a:pt x="7642" y="115"/>
                      <a:pt x="7611" y="117"/>
                      <a:pt x="7593" y="120"/>
                    </a:cubicBezTo>
                    <a:lnTo>
                      <a:pt x="7593" y="356"/>
                    </a:lnTo>
                    <a:close/>
                    <a:moveTo>
                      <a:pt x="7635" y="147"/>
                    </a:moveTo>
                    <a:cubicBezTo>
                      <a:pt x="7645" y="146"/>
                      <a:pt x="7654" y="145"/>
                      <a:pt x="7669" y="145"/>
                    </a:cubicBezTo>
                    <a:cubicBezTo>
                      <a:pt x="7712" y="145"/>
                      <a:pt x="7733" y="156"/>
                      <a:pt x="7733" y="180"/>
                    </a:cubicBezTo>
                    <a:cubicBezTo>
                      <a:pt x="7733" y="209"/>
                      <a:pt x="7700" y="218"/>
                      <a:pt x="7668" y="218"/>
                    </a:cubicBezTo>
                    <a:lnTo>
                      <a:pt x="7635" y="218"/>
                    </a:lnTo>
                    <a:lnTo>
                      <a:pt x="7635" y="147"/>
                    </a:lnTo>
                    <a:close/>
                    <a:moveTo>
                      <a:pt x="7635" y="246"/>
                    </a:moveTo>
                    <a:lnTo>
                      <a:pt x="7666" y="246"/>
                    </a:lnTo>
                    <a:cubicBezTo>
                      <a:pt x="7707" y="246"/>
                      <a:pt x="7742" y="253"/>
                      <a:pt x="7742" y="288"/>
                    </a:cubicBezTo>
                    <a:cubicBezTo>
                      <a:pt x="7742" y="323"/>
                      <a:pt x="7699" y="330"/>
                      <a:pt x="7669" y="330"/>
                    </a:cubicBezTo>
                    <a:cubicBezTo>
                      <a:pt x="7656" y="330"/>
                      <a:pt x="7647" y="329"/>
                      <a:pt x="7635" y="328"/>
                    </a:cubicBezTo>
                    <a:lnTo>
                      <a:pt x="7635" y="246"/>
                    </a:lnTo>
                    <a:close/>
                    <a:moveTo>
                      <a:pt x="7945" y="117"/>
                    </a:moveTo>
                    <a:lnTo>
                      <a:pt x="7945" y="356"/>
                    </a:lnTo>
                    <a:lnTo>
                      <a:pt x="8240" y="356"/>
                    </a:lnTo>
                    <a:lnTo>
                      <a:pt x="8240" y="117"/>
                    </a:lnTo>
                    <a:lnTo>
                      <a:pt x="8197" y="117"/>
                    </a:lnTo>
                    <a:lnTo>
                      <a:pt x="8197" y="322"/>
                    </a:lnTo>
                    <a:lnTo>
                      <a:pt x="8114" y="322"/>
                    </a:lnTo>
                    <a:lnTo>
                      <a:pt x="8114" y="117"/>
                    </a:lnTo>
                    <a:lnTo>
                      <a:pt x="8071" y="117"/>
                    </a:lnTo>
                    <a:lnTo>
                      <a:pt x="8071" y="322"/>
                    </a:lnTo>
                    <a:lnTo>
                      <a:pt x="7988" y="322"/>
                    </a:lnTo>
                    <a:lnTo>
                      <a:pt x="7988" y="117"/>
                    </a:lnTo>
                    <a:lnTo>
                      <a:pt x="7945" y="117"/>
                    </a:lnTo>
                    <a:close/>
                    <a:moveTo>
                      <a:pt x="8311" y="117"/>
                    </a:moveTo>
                    <a:lnTo>
                      <a:pt x="8311" y="356"/>
                    </a:lnTo>
                    <a:lnTo>
                      <a:pt x="8354" y="356"/>
                    </a:lnTo>
                    <a:lnTo>
                      <a:pt x="8354" y="251"/>
                    </a:lnTo>
                    <a:lnTo>
                      <a:pt x="8362" y="251"/>
                    </a:lnTo>
                    <a:cubicBezTo>
                      <a:pt x="8402" y="251"/>
                      <a:pt x="8425" y="269"/>
                      <a:pt x="8441" y="307"/>
                    </a:cubicBezTo>
                    <a:cubicBezTo>
                      <a:pt x="8449" y="327"/>
                      <a:pt x="8457" y="346"/>
                      <a:pt x="8463" y="356"/>
                    </a:cubicBezTo>
                    <a:lnTo>
                      <a:pt x="8508" y="356"/>
                    </a:lnTo>
                    <a:cubicBezTo>
                      <a:pt x="8498" y="337"/>
                      <a:pt x="8490" y="314"/>
                      <a:pt x="8483" y="298"/>
                    </a:cubicBezTo>
                    <a:cubicBezTo>
                      <a:pt x="8465" y="255"/>
                      <a:pt x="8441" y="229"/>
                      <a:pt x="8403" y="225"/>
                    </a:cubicBezTo>
                    <a:lnTo>
                      <a:pt x="8507" y="117"/>
                    </a:lnTo>
                    <a:lnTo>
                      <a:pt x="8454" y="117"/>
                    </a:lnTo>
                    <a:lnTo>
                      <a:pt x="8364" y="221"/>
                    </a:lnTo>
                    <a:lnTo>
                      <a:pt x="8354" y="221"/>
                    </a:lnTo>
                    <a:lnTo>
                      <a:pt x="8354" y="117"/>
                    </a:lnTo>
                    <a:lnTo>
                      <a:pt x="8311" y="117"/>
                    </a:lnTo>
                    <a:close/>
                    <a:moveTo>
                      <a:pt x="8646" y="112"/>
                    </a:moveTo>
                    <a:cubicBezTo>
                      <a:pt x="8580" y="112"/>
                      <a:pt x="8527" y="159"/>
                      <a:pt x="8527" y="239"/>
                    </a:cubicBezTo>
                    <a:cubicBezTo>
                      <a:pt x="8527" y="314"/>
                      <a:pt x="8578" y="362"/>
                      <a:pt x="8642" y="362"/>
                    </a:cubicBezTo>
                    <a:cubicBezTo>
                      <a:pt x="8699" y="362"/>
                      <a:pt x="8761" y="323"/>
                      <a:pt x="8761" y="235"/>
                    </a:cubicBezTo>
                    <a:cubicBezTo>
                      <a:pt x="8761" y="162"/>
                      <a:pt x="8714" y="112"/>
                      <a:pt x="8646" y="112"/>
                    </a:cubicBezTo>
                    <a:close/>
                    <a:moveTo>
                      <a:pt x="8645" y="145"/>
                    </a:moveTo>
                    <a:cubicBezTo>
                      <a:pt x="8696" y="145"/>
                      <a:pt x="8716" y="196"/>
                      <a:pt x="8716" y="236"/>
                    </a:cubicBezTo>
                    <a:cubicBezTo>
                      <a:pt x="8716" y="290"/>
                      <a:pt x="8685" y="329"/>
                      <a:pt x="8644" y="329"/>
                    </a:cubicBezTo>
                    <a:cubicBezTo>
                      <a:pt x="8601" y="329"/>
                      <a:pt x="8572" y="290"/>
                      <a:pt x="8572" y="237"/>
                    </a:cubicBezTo>
                    <a:cubicBezTo>
                      <a:pt x="8572" y="192"/>
                      <a:pt x="8594" y="145"/>
                      <a:pt x="8645" y="145"/>
                    </a:cubicBezTo>
                    <a:close/>
                    <a:moveTo>
                      <a:pt x="8831" y="117"/>
                    </a:moveTo>
                    <a:lnTo>
                      <a:pt x="8831" y="212"/>
                    </a:lnTo>
                    <a:cubicBezTo>
                      <a:pt x="8831" y="266"/>
                      <a:pt x="8829" y="299"/>
                      <a:pt x="8806" y="316"/>
                    </a:cubicBezTo>
                    <a:cubicBezTo>
                      <a:pt x="8800" y="321"/>
                      <a:pt x="8791" y="324"/>
                      <a:pt x="8783" y="326"/>
                    </a:cubicBezTo>
                    <a:lnTo>
                      <a:pt x="8787" y="360"/>
                    </a:lnTo>
                    <a:cubicBezTo>
                      <a:pt x="8809" y="360"/>
                      <a:pt x="8823" y="354"/>
                      <a:pt x="8834" y="345"/>
                    </a:cubicBezTo>
                    <a:cubicBezTo>
                      <a:pt x="8866" y="325"/>
                      <a:pt x="8872" y="280"/>
                      <a:pt x="8872" y="212"/>
                    </a:cubicBezTo>
                    <a:lnTo>
                      <a:pt x="8872" y="151"/>
                    </a:lnTo>
                    <a:lnTo>
                      <a:pt x="8954" y="151"/>
                    </a:lnTo>
                    <a:lnTo>
                      <a:pt x="8954" y="356"/>
                    </a:lnTo>
                    <a:lnTo>
                      <a:pt x="8997" y="356"/>
                    </a:lnTo>
                    <a:lnTo>
                      <a:pt x="8997" y="117"/>
                    </a:lnTo>
                    <a:lnTo>
                      <a:pt x="8831" y="117"/>
                    </a:lnTo>
                    <a:close/>
                    <a:moveTo>
                      <a:pt x="9236" y="210"/>
                    </a:moveTo>
                    <a:cubicBezTo>
                      <a:pt x="9236" y="162"/>
                      <a:pt x="9218" y="112"/>
                      <a:pt x="9145" y="112"/>
                    </a:cubicBezTo>
                    <a:cubicBezTo>
                      <a:pt x="9115" y="112"/>
                      <a:pt x="9086" y="121"/>
                      <a:pt x="9066" y="133"/>
                    </a:cubicBezTo>
                    <a:lnTo>
                      <a:pt x="9076" y="162"/>
                    </a:lnTo>
                    <a:cubicBezTo>
                      <a:pt x="9093" y="151"/>
                      <a:pt x="9116" y="144"/>
                      <a:pt x="9139" y="144"/>
                    </a:cubicBezTo>
                    <a:cubicBezTo>
                      <a:pt x="9188" y="144"/>
                      <a:pt x="9193" y="180"/>
                      <a:pt x="9193" y="199"/>
                    </a:cubicBezTo>
                    <a:lnTo>
                      <a:pt x="9193" y="204"/>
                    </a:lnTo>
                    <a:cubicBezTo>
                      <a:pt x="9101" y="204"/>
                      <a:pt x="9049" y="235"/>
                      <a:pt x="9049" y="293"/>
                    </a:cubicBezTo>
                    <a:cubicBezTo>
                      <a:pt x="9049" y="328"/>
                      <a:pt x="9074" y="362"/>
                      <a:pt x="9122" y="362"/>
                    </a:cubicBezTo>
                    <a:cubicBezTo>
                      <a:pt x="9156" y="362"/>
                      <a:pt x="9182" y="345"/>
                      <a:pt x="9195" y="326"/>
                    </a:cubicBezTo>
                    <a:lnTo>
                      <a:pt x="9197" y="326"/>
                    </a:lnTo>
                    <a:lnTo>
                      <a:pt x="9200" y="356"/>
                    </a:lnTo>
                    <a:lnTo>
                      <a:pt x="9239" y="356"/>
                    </a:lnTo>
                    <a:cubicBezTo>
                      <a:pt x="9237" y="340"/>
                      <a:pt x="9236" y="320"/>
                      <a:pt x="9236" y="299"/>
                    </a:cubicBezTo>
                    <a:lnTo>
                      <a:pt x="9236" y="210"/>
                    </a:lnTo>
                    <a:close/>
                    <a:moveTo>
                      <a:pt x="9194" y="276"/>
                    </a:moveTo>
                    <a:cubicBezTo>
                      <a:pt x="9194" y="280"/>
                      <a:pt x="9194" y="285"/>
                      <a:pt x="9192" y="290"/>
                    </a:cubicBezTo>
                    <a:cubicBezTo>
                      <a:pt x="9185" y="310"/>
                      <a:pt x="9165" y="330"/>
                      <a:pt x="9133" y="330"/>
                    </a:cubicBezTo>
                    <a:cubicBezTo>
                      <a:pt x="9112" y="330"/>
                      <a:pt x="9093" y="317"/>
                      <a:pt x="9093" y="288"/>
                    </a:cubicBezTo>
                    <a:cubicBezTo>
                      <a:pt x="9093" y="242"/>
                      <a:pt x="9147" y="233"/>
                      <a:pt x="9194" y="234"/>
                    </a:cubicBezTo>
                    <a:lnTo>
                      <a:pt x="9194" y="276"/>
                    </a:lnTo>
                    <a:close/>
                    <a:moveTo>
                      <a:pt x="9278" y="117"/>
                    </a:moveTo>
                    <a:lnTo>
                      <a:pt x="9359" y="234"/>
                    </a:lnTo>
                    <a:lnTo>
                      <a:pt x="9274" y="356"/>
                    </a:lnTo>
                    <a:lnTo>
                      <a:pt x="9322" y="356"/>
                    </a:lnTo>
                    <a:lnTo>
                      <a:pt x="9356" y="302"/>
                    </a:lnTo>
                    <a:cubicBezTo>
                      <a:pt x="9366" y="288"/>
                      <a:pt x="9374" y="275"/>
                      <a:pt x="9382" y="261"/>
                    </a:cubicBezTo>
                    <a:lnTo>
                      <a:pt x="9383" y="261"/>
                    </a:lnTo>
                    <a:cubicBezTo>
                      <a:pt x="9391" y="275"/>
                      <a:pt x="9399" y="289"/>
                      <a:pt x="9408" y="302"/>
                    </a:cubicBezTo>
                    <a:lnTo>
                      <a:pt x="9444" y="356"/>
                    </a:lnTo>
                    <a:lnTo>
                      <a:pt x="9493" y="356"/>
                    </a:lnTo>
                    <a:lnTo>
                      <a:pt x="9409" y="233"/>
                    </a:lnTo>
                    <a:lnTo>
                      <a:pt x="9491" y="117"/>
                    </a:lnTo>
                    <a:lnTo>
                      <a:pt x="9443" y="117"/>
                    </a:lnTo>
                    <a:lnTo>
                      <a:pt x="9410" y="168"/>
                    </a:lnTo>
                    <a:cubicBezTo>
                      <a:pt x="9402" y="181"/>
                      <a:pt x="9394" y="193"/>
                      <a:pt x="9386" y="207"/>
                    </a:cubicBezTo>
                    <a:lnTo>
                      <a:pt x="9385" y="207"/>
                    </a:lnTo>
                    <a:cubicBezTo>
                      <a:pt x="9377" y="194"/>
                      <a:pt x="9370" y="182"/>
                      <a:pt x="9360" y="169"/>
                    </a:cubicBezTo>
                    <a:lnTo>
                      <a:pt x="9326" y="117"/>
                    </a:lnTo>
                    <a:lnTo>
                      <a:pt x="9278" y="117"/>
                    </a:lnTo>
                    <a:close/>
                    <a:moveTo>
                      <a:pt x="181" y="909"/>
                    </a:moveTo>
                    <a:cubicBezTo>
                      <a:pt x="168" y="914"/>
                      <a:pt x="152" y="920"/>
                      <a:pt x="127" y="920"/>
                    </a:cubicBezTo>
                    <a:cubicBezTo>
                      <a:pt x="80" y="920"/>
                      <a:pt x="44" y="886"/>
                      <a:pt x="44" y="831"/>
                    </a:cubicBezTo>
                    <a:cubicBezTo>
                      <a:pt x="44" y="781"/>
                      <a:pt x="74" y="740"/>
                      <a:pt x="129" y="740"/>
                    </a:cubicBezTo>
                    <a:cubicBezTo>
                      <a:pt x="153" y="740"/>
                      <a:pt x="169" y="746"/>
                      <a:pt x="179" y="752"/>
                    </a:cubicBezTo>
                    <a:lnTo>
                      <a:pt x="189" y="719"/>
                    </a:lnTo>
                    <a:cubicBezTo>
                      <a:pt x="177" y="712"/>
                      <a:pt x="155" y="706"/>
                      <a:pt x="129" y="706"/>
                    </a:cubicBezTo>
                    <a:cubicBezTo>
                      <a:pt x="51" y="706"/>
                      <a:pt x="0" y="760"/>
                      <a:pt x="0" y="833"/>
                    </a:cubicBezTo>
                    <a:cubicBezTo>
                      <a:pt x="0" y="906"/>
                      <a:pt x="47" y="955"/>
                      <a:pt x="119" y="955"/>
                    </a:cubicBezTo>
                    <a:cubicBezTo>
                      <a:pt x="152" y="955"/>
                      <a:pt x="177" y="947"/>
                      <a:pt x="188" y="941"/>
                    </a:cubicBezTo>
                    <a:lnTo>
                      <a:pt x="181" y="909"/>
                    </a:lnTo>
                    <a:close/>
                    <a:moveTo>
                      <a:pt x="342" y="711"/>
                    </a:moveTo>
                    <a:lnTo>
                      <a:pt x="342" y="950"/>
                    </a:lnTo>
                    <a:lnTo>
                      <a:pt x="386" y="950"/>
                    </a:lnTo>
                    <a:lnTo>
                      <a:pt x="386" y="842"/>
                    </a:lnTo>
                    <a:lnTo>
                      <a:pt x="499" y="842"/>
                    </a:lnTo>
                    <a:lnTo>
                      <a:pt x="499" y="950"/>
                    </a:lnTo>
                    <a:lnTo>
                      <a:pt x="542" y="950"/>
                    </a:lnTo>
                    <a:lnTo>
                      <a:pt x="542" y="711"/>
                    </a:lnTo>
                    <a:lnTo>
                      <a:pt x="499" y="711"/>
                    </a:lnTo>
                    <a:lnTo>
                      <a:pt x="499" y="807"/>
                    </a:lnTo>
                    <a:lnTo>
                      <a:pt x="386" y="807"/>
                    </a:lnTo>
                    <a:lnTo>
                      <a:pt x="386" y="711"/>
                    </a:lnTo>
                    <a:lnTo>
                      <a:pt x="342" y="711"/>
                    </a:lnTo>
                    <a:close/>
                    <a:moveTo>
                      <a:pt x="612" y="711"/>
                    </a:moveTo>
                    <a:lnTo>
                      <a:pt x="612" y="950"/>
                    </a:lnTo>
                    <a:lnTo>
                      <a:pt x="662" y="950"/>
                    </a:lnTo>
                    <a:cubicBezTo>
                      <a:pt x="687" y="908"/>
                      <a:pt x="714" y="862"/>
                      <a:pt x="737" y="825"/>
                    </a:cubicBezTo>
                    <a:cubicBezTo>
                      <a:pt x="751" y="801"/>
                      <a:pt x="761" y="781"/>
                      <a:pt x="777" y="750"/>
                    </a:cubicBezTo>
                    <a:lnTo>
                      <a:pt x="778" y="750"/>
                    </a:lnTo>
                    <a:cubicBezTo>
                      <a:pt x="776" y="789"/>
                      <a:pt x="775" y="810"/>
                      <a:pt x="775" y="849"/>
                    </a:cubicBezTo>
                    <a:lnTo>
                      <a:pt x="775" y="950"/>
                    </a:lnTo>
                    <a:lnTo>
                      <a:pt x="816" y="950"/>
                    </a:lnTo>
                    <a:lnTo>
                      <a:pt x="816" y="711"/>
                    </a:lnTo>
                    <a:lnTo>
                      <a:pt x="765" y="711"/>
                    </a:lnTo>
                    <a:lnTo>
                      <a:pt x="691" y="834"/>
                    </a:lnTo>
                    <a:cubicBezTo>
                      <a:pt x="675" y="862"/>
                      <a:pt x="667" y="879"/>
                      <a:pt x="652" y="908"/>
                    </a:cubicBezTo>
                    <a:lnTo>
                      <a:pt x="650" y="907"/>
                    </a:lnTo>
                    <a:cubicBezTo>
                      <a:pt x="652" y="873"/>
                      <a:pt x="653" y="849"/>
                      <a:pt x="653" y="812"/>
                    </a:cubicBezTo>
                    <a:lnTo>
                      <a:pt x="653" y="711"/>
                    </a:lnTo>
                    <a:lnTo>
                      <a:pt x="612" y="711"/>
                    </a:lnTo>
                    <a:close/>
                    <a:moveTo>
                      <a:pt x="907" y="841"/>
                    </a:moveTo>
                    <a:lnTo>
                      <a:pt x="928" y="841"/>
                    </a:lnTo>
                    <a:cubicBezTo>
                      <a:pt x="964" y="841"/>
                      <a:pt x="998" y="850"/>
                      <a:pt x="998" y="882"/>
                    </a:cubicBezTo>
                    <a:cubicBezTo>
                      <a:pt x="998" y="905"/>
                      <a:pt x="975" y="923"/>
                      <a:pt x="939" y="923"/>
                    </a:cubicBezTo>
                    <a:cubicBezTo>
                      <a:pt x="917" y="923"/>
                      <a:pt x="893" y="916"/>
                      <a:pt x="876" y="906"/>
                    </a:cubicBezTo>
                    <a:lnTo>
                      <a:pt x="865" y="936"/>
                    </a:lnTo>
                    <a:cubicBezTo>
                      <a:pt x="886" y="947"/>
                      <a:pt x="915" y="955"/>
                      <a:pt x="942" y="955"/>
                    </a:cubicBezTo>
                    <a:cubicBezTo>
                      <a:pt x="993" y="955"/>
                      <a:pt x="1045" y="935"/>
                      <a:pt x="1045" y="884"/>
                    </a:cubicBezTo>
                    <a:cubicBezTo>
                      <a:pt x="1045" y="849"/>
                      <a:pt x="1016" y="827"/>
                      <a:pt x="980" y="824"/>
                    </a:cubicBezTo>
                    <a:lnTo>
                      <a:pt x="980" y="823"/>
                    </a:lnTo>
                    <a:cubicBezTo>
                      <a:pt x="1007" y="817"/>
                      <a:pt x="1034" y="798"/>
                      <a:pt x="1034" y="769"/>
                    </a:cubicBezTo>
                    <a:cubicBezTo>
                      <a:pt x="1034" y="722"/>
                      <a:pt x="990" y="706"/>
                      <a:pt x="953" y="706"/>
                    </a:cubicBezTo>
                    <a:cubicBezTo>
                      <a:pt x="925" y="706"/>
                      <a:pt x="898" y="713"/>
                      <a:pt x="874" y="728"/>
                    </a:cubicBezTo>
                    <a:lnTo>
                      <a:pt x="884" y="754"/>
                    </a:lnTo>
                    <a:cubicBezTo>
                      <a:pt x="901" y="744"/>
                      <a:pt x="923" y="737"/>
                      <a:pt x="942" y="737"/>
                    </a:cubicBezTo>
                    <a:cubicBezTo>
                      <a:pt x="969" y="737"/>
                      <a:pt x="989" y="751"/>
                      <a:pt x="989" y="772"/>
                    </a:cubicBezTo>
                    <a:cubicBezTo>
                      <a:pt x="989" y="794"/>
                      <a:pt x="964" y="811"/>
                      <a:pt x="927" y="811"/>
                    </a:cubicBezTo>
                    <a:lnTo>
                      <a:pt x="907" y="811"/>
                    </a:lnTo>
                    <a:lnTo>
                      <a:pt x="907" y="841"/>
                    </a:lnTo>
                    <a:close/>
                    <a:moveTo>
                      <a:pt x="1100" y="711"/>
                    </a:moveTo>
                    <a:lnTo>
                      <a:pt x="1100" y="950"/>
                    </a:lnTo>
                    <a:lnTo>
                      <a:pt x="1143" y="950"/>
                    </a:lnTo>
                    <a:lnTo>
                      <a:pt x="1143" y="845"/>
                    </a:lnTo>
                    <a:lnTo>
                      <a:pt x="1151" y="845"/>
                    </a:lnTo>
                    <a:cubicBezTo>
                      <a:pt x="1191" y="845"/>
                      <a:pt x="1213" y="862"/>
                      <a:pt x="1230" y="901"/>
                    </a:cubicBezTo>
                    <a:cubicBezTo>
                      <a:pt x="1238" y="921"/>
                      <a:pt x="1246" y="939"/>
                      <a:pt x="1252" y="950"/>
                    </a:cubicBezTo>
                    <a:lnTo>
                      <a:pt x="1297" y="950"/>
                    </a:lnTo>
                    <a:cubicBezTo>
                      <a:pt x="1286" y="931"/>
                      <a:pt x="1279" y="907"/>
                      <a:pt x="1272" y="892"/>
                    </a:cubicBezTo>
                    <a:cubicBezTo>
                      <a:pt x="1253" y="849"/>
                      <a:pt x="1230" y="823"/>
                      <a:pt x="1192" y="818"/>
                    </a:cubicBezTo>
                    <a:lnTo>
                      <a:pt x="1295" y="711"/>
                    </a:lnTo>
                    <a:lnTo>
                      <a:pt x="1243" y="711"/>
                    </a:lnTo>
                    <a:lnTo>
                      <a:pt x="1153" y="815"/>
                    </a:lnTo>
                    <a:lnTo>
                      <a:pt x="1143" y="815"/>
                    </a:lnTo>
                    <a:lnTo>
                      <a:pt x="1143" y="711"/>
                    </a:lnTo>
                    <a:lnTo>
                      <a:pt x="1100" y="711"/>
                    </a:lnTo>
                    <a:close/>
                    <a:moveTo>
                      <a:pt x="1335" y="711"/>
                    </a:moveTo>
                    <a:lnTo>
                      <a:pt x="1335" y="950"/>
                    </a:lnTo>
                    <a:lnTo>
                      <a:pt x="1385" y="950"/>
                    </a:lnTo>
                    <a:cubicBezTo>
                      <a:pt x="1410" y="908"/>
                      <a:pt x="1437" y="862"/>
                      <a:pt x="1460" y="825"/>
                    </a:cubicBezTo>
                    <a:cubicBezTo>
                      <a:pt x="1474" y="801"/>
                      <a:pt x="1484" y="781"/>
                      <a:pt x="1500" y="750"/>
                    </a:cubicBezTo>
                    <a:lnTo>
                      <a:pt x="1501" y="750"/>
                    </a:lnTo>
                    <a:cubicBezTo>
                      <a:pt x="1499" y="789"/>
                      <a:pt x="1498" y="810"/>
                      <a:pt x="1498" y="849"/>
                    </a:cubicBezTo>
                    <a:lnTo>
                      <a:pt x="1498" y="950"/>
                    </a:lnTo>
                    <a:lnTo>
                      <a:pt x="1539" y="950"/>
                    </a:lnTo>
                    <a:lnTo>
                      <a:pt x="1539" y="711"/>
                    </a:lnTo>
                    <a:lnTo>
                      <a:pt x="1488" y="711"/>
                    </a:lnTo>
                    <a:lnTo>
                      <a:pt x="1414" y="834"/>
                    </a:lnTo>
                    <a:cubicBezTo>
                      <a:pt x="1398" y="862"/>
                      <a:pt x="1390" y="879"/>
                      <a:pt x="1375" y="908"/>
                    </a:cubicBezTo>
                    <a:lnTo>
                      <a:pt x="1373" y="907"/>
                    </a:lnTo>
                    <a:cubicBezTo>
                      <a:pt x="1375" y="873"/>
                      <a:pt x="1376" y="849"/>
                      <a:pt x="1376" y="812"/>
                    </a:cubicBezTo>
                    <a:lnTo>
                      <a:pt x="1376" y="711"/>
                    </a:lnTo>
                    <a:lnTo>
                      <a:pt x="1335" y="711"/>
                    </a:lnTo>
                    <a:close/>
                    <a:moveTo>
                      <a:pt x="1595" y="950"/>
                    </a:moveTo>
                    <a:lnTo>
                      <a:pt x="1635" y="950"/>
                    </a:lnTo>
                    <a:lnTo>
                      <a:pt x="1641" y="837"/>
                    </a:lnTo>
                    <a:cubicBezTo>
                      <a:pt x="1643" y="811"/>
                      <a:pt x="1644" y="779"/>
                      <a:pt x="1645" y="751"/>
                    </a:cubicBezTo>
                    <a:lnTo>
                      <a:pt x="1647" y="751"/>
                    </a:lnTo>
                    <a:cubicBezTo>
                      <a:pt x="1652" y="773"/>
                      <a:pt x="1663" y="808"/>
                      <a:pt x="1671" y="830"/>
                    </a:cubicBezTo>
                    <a:lnTo>
                      <a:pt x="1713" y="948"/>
                    </a:lnTo>
                    <a:lnTo>
                      <a:pt x="1744" y="948"/>
                    </a:lnTo>
                    <a:lnTo>
                      <a:pt x="1790" y="828"/>
                    </a:lnTo>
                    <a:cubicBezTo>
                      <a:pt x="1804" y="791"/>
                      <a:pt x="1811" y="772"/>
                      <a:pt x="1817" y="750"/>
                    </a:cubicBezTo>
                    <a:lnTo>
                      <a:pt x="1818" y="750"/>
                    </a:lnTo>
                    <a:cubicBezTo>
                      <a:pt x="1819" y="779"/>
                      <a:pt x="1821" y="810"/>
                      <a:pt x="1822" y="836"/>
                    </a:cubicBezTo>
                    <a:lnTo>
                      <a:pt x="1828" y="950"/>
                    </a:lnTo>
                    <a:lnTo>
                      <a:pt x="1869" y="950"/>
                    </a:lnTo>
                    <a:lnTo>
                      <a:pt x="1852" y="711"/>
                    </a:lnTo>
                    <a:lnTo>
                      <a:pt x="1799" y="711"/>
                    </a:lnTo>
                    <a:lnTo>
                      <a:pt x="1761" y="815"/>
                    </a:lnTo>
                    <a:cubicBezTo>
                      <a:pt x="1751" y="841"/>
                      <a:pt x="1737" y="879"/>
                      <a:pt x="1732" y="897"/>
                    </a:cubicBezTo>
                    <a:lnTo>
                      <a:pt x="1731" y="897"/>
                    </a:lnTo>
                    <a:cubicBezTo>
                      <a:pt x="1726" y="878"/>
                      <a:pt x="1716" y="849"/>
                      <a:pt x="1709" y="831"/>
                    </a:cubicBezTo>
                    <a:lnTo>
                      <a:pt x="1666" y="711"/>
                    </a:lnTo>
                    <a:lnTo>
                      <a:pt x="1613" y="711"/>
                    </a:lnTo>
                    <a:lnTo>
                      <a:pt x="1595" y="950"/>
                    </a:lnTo>
                    <a:close/>
                    <a:moveTo>
                      <a:pt x="1924" y="711"/>
                    </a:moveTo>
                    <a:lnTo>
                      <a:pt x="1924" y="950"/>
                    </a:lnTo>
                    <a:lnTo>
                      <a:pt x="1974" y="950"/>
                    </a:lnTo>
                    <a:cubicBezTo>
                      <a:pt x="2000" y="908"/>
                      <a:pt x="2026" y="862"/>
                      <a:pt x="2049" y="825"/>
                    </a:cubicBezTo>
                    <a:cubicBezTo>
                      <a:pt x="2063" y="801"/>
                      <a:pt x="2073" y="781"/>
                      <a:pt x="2089" y="750"/>
                    </a:cubicBezTo>
                    <a:lnTo>
                      <a:pt x="2090" y="750"/>
                    </a:lnTo>
                    <a:cubicBezTo>
                      <a:pt x="2088" y="789"/>
                      <a:pt x="2087" y="810"/>
                      <a:pt x="2087" y="849"/>
                    </a:cubicBezTo>
                    <a:lnTo>
                      <a:pt x="2087" y="950"/>
                    </a:lnTo>
                    <a:lnTo>
                      <a:pt x="2129" y="950"/>
                    </a:lnTo>
                    <a:lnTo>
                      <a:pt x="2129" y="711"/>
                    </a:lnTo>
                    <a:lnTo>
                      <a:pt x="2078" y="711"/>
                    </a:lnTo>
                    <a:lnTo>
                      <a:pt x="2003" y="834"/>
                    </a:lnTo>
                    <a:cubicBezTo>
                      <a:pt x="1987" y="862"/>
                      <a:pt x="1979" y="879"/>
                      <a:pt x="1964" y="908"/>
                    </a:cubicBezTo>
                    <a:lnTo>
                      <a:pt x="1963" y="907"/>
                    </a:lnTo>
                    <a:cubicBezTo>
                      <a:pt x="1965" y="873"/>
                      <a:pt x="1966" y="849"/>
                      <a:pt x="1966" y="812"/>
                    </a:cubicBezTo>
                    <a:lnTo>
                      <a:pt x="1966" y="711"/>
                    </a:lnTo>
                    <a:lnTo>
                      <a:pt x="1924" y="711"/>
                    </a:lnTo>
                    <a:close/>
                    <a:moveTo>
                      <a:pt x="2304" y="1048"/>
                    </a:moveTo>
                    <a:lnTo>
                      <a:pt x="2347" y="1048"/>
                    </a:lnTo>
                    <a:lnTo>
                      <a:pt x="2347" y="918"/>
                    </a:lnTo>
                    <a:lnTo>
                      <a:pt x="2348" y="918"/>
                    </a:lnTo>
                    <a:cubicBezTo>
                      <a:pt x="2362" y="941"/>
                      <a:pt x="2390" y="955"/>
                      <a:pt x="2421" y="955"/>
                    </a:cubicBezTo>
                    <a:cubicBezTo>
                      <a:pt x="2478" y="955"/>
                      <a:pt x="2531" y="913"/>
                      <a:pt x="2531" y="827"/>
                    </a:cubicBezTo>
                    <a:cubicBezTo>
                      <a:pt x="2531" y="755"/>
                      <a:pt x="2487" y="706"/>
                      <a:pt x="2429" y="706"/>
                    </a:cubicBezTo>
                    <a:cubicBezTo>
                      <a:pt x="2390" y="706"/>
                      <a:pt x="2361" y="723"/>
                      <a:pt x="2344" y="752"/>
                    </a:cubicBezTo>
                    <a:lnTo>
                      <a:pt x="2343" y="752"/>
                    </a:lnTo>
                    <a:lnTo>
                      <a:pt x="2340" y="711"/>
                    </a:lnTo>
                    <a:lnTo>
                      <a:pt x="2302" y="711"/>
                    </a:lnTo>
                    <a:cubicBezTo>
                      <a:pt x="2303" y="734"/>
                      <a:pt x="2304" y="758"/>
                      <a:pt x="2304" y="789"/>
                    </a:cubicBezTo>
                    <a:lnTo>
                      <a:pt x="2304" y="1048"/>
                    </a:lnTo>
                    <a:close/>
                    <a:moveTo>
                      <a:pt x="2347" y="811"/>
                    </a:moveTo>
                    <a:cubicBezTo>
                      <a:pt x="2347" y="806"/>
                      <a:pt x="2348" y="799"/>
                      <a:pt x="2350" y="794"/>
                    </a:cubicBezTo>
                    <a:cubicBezTo>
                      <a:pt x="2358" y="761"/>
                      <a:pt x="2386" y="740"/>
                      <a:pt x="2416" y="740"/>
                    </a:cubicBezTo>
                    <a:cubicBezTo>
                      <a:pt x="2461" y="740"/>
                      <a:pt x="2487" y="781"/>
                      <a:pt x="2487" y="829"/>
                    </a:cubicBezTo>
                    <a:cubicBezTo>
                      <a:pt x="2487" y="884"/>
                      <a:pt x="2460" y="921"/>
                      <a:pt x="2414" y="921"/>
                    </a:cubicBezTo>
                    <a:cubicBezTo>
                      <a:pt x="2383" y="921"/>
                      <a:pt x="2357" y="900"/>
                      <a:pt x="2349" y="870"/>
                    </a:cubicBezTo>
                    <a:cubicBezTo>
                      <a:pt x="2347" y="865"/>
                      <a:pt x="2347" y="859"/>
                      <a:pt x="2347" y="853"/>
                    </a:cubicBezTo>
                    <a:lnTo>
                      <a:pt x="2347" y="811"/>
                    </a:lnTo>
                    <a:close/>
                    <a:moveTo>
                      <a:pt x="2777" y="838"/>
                    </a:moveTo>
                    <a:cubicBezTo>
                      <a:pt x="2778" y="833"/>
                      <a:pt x="2779" y="827"/>
                      <a:pt x="2779" y="818"/>
                    </a:cubicBezTo>
                    <a:cubicBezTo>
                      <a:pt x="2779" y="774"/>
                      <a:pt x="2758" y="706"/>
                      <a:pt x="2680" y="706"/>
                    </a:cubicBezTo>
                    <a:cubicBezTo>
                      <a:pt x="2610" y="706"/>
                      <a:pt x="2568" y="762"/>
                      <a:pt x="2568" y="834"/>
                    </a:cubicBezTo>
                    <a:cubicBezTo>
                      <a:pt x="2568" y="906"/>
                      <a:pt x="2612" y="955"/>
                      <a:pt x="2685" y="955"/>
                    </a:cubicBezTo>
                    <a:cubicBezTo>
                      <a:pt x="2723" y="955"/>
                      <a:pt x="2750" y="947"/>
                      <a:pt x="2765" y="940"/>
                    </a:cubicBezTo>
                    <a:lnTo>
                      <a:pt x="2757" y="909"/>
                    </a:lnTo>
                    <a:cubicBezTo>
                      <a:pt x="2741" y="916"/>
                      <a:pt x="2722" y="921"/>
                      <a:pt x="2691" y="921"/>
                    </a:cubicBezTo>
                    <a:cubicBezTo>
                      <a:pt x="2647" y="921"/>
                      <a:pt x="2610" y="897"/>
                      <a:pt x="2609" y="838"/>
                    </a:cubicBezTo>
                    <a:lnTo>
                      <a:pt x="2777" y="838"/>
                    </a:lnTo>
                    <a:close/>
                    <a:moveTo>
                      <a:pt x="2610" y="807"/>
                    </a:moveTo>
                    <a:cubicBezTo>
                      <a:pt x="2613" y="777"/>
                      <a:pt x="2632" y="737"/>
                      <a:pt x="2676" y="737"/>
                    </a:cubicBezTo>
                    <a:cubicBezTo>
                      <a:pt x="2725" y="737"/>
                      <a:pt x="2737" y="780"/>
                      <a:pt x="2737" y="807"/>
                    </a:cubicBezTo>
                    <a:lnTo>
                      <a:pt x="2610" y="807"/>
                    </a:lnTo>
                    <a:close/>
                    <a:moveTo>
                      <a:pt x="2854" y="841"/>
                    </a:moveTo>
                    <a:lnTo>
                      <a:pt x="2875" y="841"/>
                    </a:lnTo>
                    <a:cubicBezTo>
                      <a:pt x="2911" y="841"/>
                      <a:pt x="2945" y="850"/>
                      <a:pt x="2945" y="882"/>
                    </a:cubicBezTo>
                    <a:cubicBezTo>
                      <a:pt x="2945" y="905"/>
                      <a:pt x="2922" y="923"/>
                      <a:pt x="2886" y="923"/>
                    </a:cubicBezTo>
                    <a:cubicBezTo>
                      <a:pt x="2864" y="923"/>
                      <a:pt x="2840" y="916"/>
                      <a:pt x="2823" y="906"/>
                    </a:cubicBezTo>
                    <a:lnTo>
                      <a:pt x="2812" y="936"/>
                    </a:lnTo>
                    <a:cubicBezTo>
                      <a:pt x="2833" y="947"/>
                      <a:pt x="2861" y="955"/>
                      <a:pt x="2889" y="955"/>
                    </a:cubicBezTo>
                    <a:cubicBezTo>
                      <a:pt x="2940" y="955"/>
                      <a:pt x="2992" y="935"/>
                      <a:pt x="2992" y="884"/>
                    </a:cubicBezTo>
                    <a:cubicBezTo>
                      <a:pt x="2992" y="849"/>
                      <a:pt x="2963" y="827"/>
                      <a:pt x="2927" y="824"/>
                    </a:cubicBezTo>
                    <a:lnTo>
                      <a:pt x="2927" y="823"/>
                    </a:lnTo>
                    <a:cubicBezTo>
                      <a:pt x="2954" y="817"/>
                      <a:pt x="2981" y="798"/>
                      <a:pt x="2981" y="769"/>
                    </a:cubicBezTo>
                    <a:cubicBezTo>
                      <a:pt x="2981" y="722"/>
                      <a:pt x="2937" y="706"/>
                      <a:pt x="2900" y="706"/>
                    </a:cubicBezTo>
                    <a:cubicBezTo>
                      <a:pt x="2872" y="706"/>
                      <a:pt x="2845" y="713"/>
                      <a:pt x="2820" y="728"/>
                    </a:cubicBezTo>
                    <a:lnTo>
                      <a:pt x="2831" y="754"/>
                    </a:lnTo>
                    <a:cubicBezTo>
                      <a:pt x="2848" y="744"/>
                      <a:pt x="2870" y="737"/>
                      <a:pt x="2889" y="737"/>
                    </a:cubicBezTo>
                    <a:cubicBezTo>
                      <a:pt x="2916" y="737"/>
                      <a:pt x="2936" y="751"/>
                      <a:pt x="2936" y="772"/>
                    </a:cubicBezTo>
                    <a:cubicBezTo>
                      <a:pt x="2936" y="794"/>
                      <a:pt x="2911" y="811"/>
                      <a:pt x="2874" y="811"/>
                    </a:cubicBezTo>
                    <a:lnTo>
                      <a:pt x="2854" y="811"/>
                    </a:lnTo>
                    <a:lnTo>
                      <a:pt x="2854" y="841"/>
                    </a:lnTo>
                    <a:close/>
                    <a:moveTo>
                      <a:pt x="3010" y="711"/>
                    </a:moveTo>
                    <a:lnTo>
                      <a:pt x="3098" y="931"/>
                    </a:lnTo>
                    <a:cubicBezTo>
                      <a:pt x="3100" y="937"/>
                      <a:pt x="3101" y="940"/>
                      <a:pt x="3101" y="942"/>
                    </a:cubicBezTo>
                    <a:cubicBezTo>
                      <a:pt x="3101" y="945"/>
                      <a:pt x="3100" y="948"/>
                      <a:pt x="3098" y="953"/>
                    </a:cubicBezTo>
                    <a:cubicBezTo>
                      <a:pt x="3087" y="975"/>
                      <a:pt x="3073" y="992"/>
                      <a:pt x="3061" y="1001"/>
                    </a:cubicBezTo>
                    <a:cubicBezTo>
                      <a:pt x="3048" y="1012"/>
                      <a:pt x="3034" y="1019"/>
                      <a:pt x="3023" y="1022"/>
                    </a:cubicBezTo>
                    <a:lnTo>
                      <a:pt x="3034" y="1058"/>
                    </a:lnTo>
                    <a:cubicBezTo>
                      <a:pt x="3045" y="1057"/>
                      <a:pt x="3065" y="1049"/>
                      <a:pt x="3087" y="1031"/>
                    </a:cubicBezTo>
                    <a:cubicBezTo>
                      <a:pt x="3117" y="1005"/>
                      <a:pt x="3138" y="963"/>
                      <a:pt x="3169" y="881"/>
                    </a:cubicBezTo>
                    <a:lnTo>
                      <a:pt x="3234" y="711"/>
                    </a:lnTo>
                    <a:lnTo>
                      <a:pt x="3188" y="711"/>
                    </a:lnTo>
                    <a:lnTo>
                      <a:pt x="3141" y="851"/>
                    </a:lnTo>
                    <a:cubicBezTo>
                      <a:pt x="3135" y="868"/>
                      <a:pt x="3130" y="887"/>
                      <a:pt x="3126" y="901"/>
                    </a:cubicBezTo>
                    <a:lnTo>
                      <a:pt x="3125" y="901"/>
                    </a:lnTo>
                    <a:cubicBezTo>
                      <a:pt x="3121" y="887"/>
                      <a:pt x="3115" y="868"/>
                      <a:pt x="3109" y="852"/>
                    </a:cubicBezTo>
                    <a:lnTo>
                      <a:pt x="3057" y="711"/>
                    </a:lnTo>
                    <a:lnTo>
                      <a:pt x="3010" y="711"/>
                    </a:lnTo>
                    <a:close/>
                    <a:moveTo>
                      <a:pt x="3285" y="711"/>
                    </a:moveTo>
                    <a:lnTo>
                      <a:pt x="3285" y="806"/>
                    </a:lnTo>
                    <a:cubicBezTo>
                      <a:pt x="3285" y="859"/>
                      <a:pt x="3283" y="893"/>
                      <a:pt x="3261" y="909"/>
                    </a:cubicBezTo>
                    <a:cubicBezTo>
                      <a:pt x="3255" y="914"/>
                      <a:pt x="3245" y="918"/>
                      <a:pt x="3237" y="919"/>
                    </a:cubicBezTo>
                    <a:lnTo>
                      <a:pt x="3241" y="953"/>
                    </a:lnTo>
                    <a:cubicBezTo>
                      <a:pt x="3264" y="953"/>
                      <a:pt x="3277" y="948"/>
                      <a:pt x="3289" y="938"/>
                    </a:cubicBezTo>
                    <a:cubicBezTo>
                      <a:pt x="3320" y="918"/>
                      <a:pt x="3326" y="873"/>
                      <a:pt x="3326" y="806"/>
                    </a:cubicBezTo>
                    <a:lnTo>
                      <a:pt x="3326" y="745"/>
                    </a:lnTo>
                    <a:lnTo>
                      <a:pt x="3408" y="745"/>
                    </a:lnTo>
                    <a:lnTo>
                      <a:pt x="3408" y="950"/>
                    </a:lnTo>
                    <a:lnTo>
                      <a:pt x="3452" y="950"/>
                    </a:lnTo>
                    <a:lnTo>
                      <a:pt x="3452" y="711"/>
                    </a:lnTo>
                    <a:lnTo>
                      <a:pt x="3285" y="711"/>
                    </a:lnTo>
                    <a:close/>
                    <a:moveTo>
                      <a:pt x="3521" y="711"/>
                    </a:moveTo>
                    <a:lnTo>
                      <a:pt x="3521" y="949"/>
                    </a:lnTo>
                    <a:cubicBezTo>
                      <a:pt x="3539" y="951"/>
                      <a:pt x="3561" y="952"/>
                      <a:pt x="3585" y="952"/>
                    </a:cubicBezTo>
                    <a:cubicBezTo>
                      <a:pt x="3620" y="952"/>
                      <a:pt x="3663" y="947"/>
                      <a:pt x="3689" y="925"/>
                    </a:cubicBezTo>
                    <a:cubicBezTo>
                      <a:pt x="3705" y="912"/>
                      <a:pt x="3714" y="895"/>
                      <a:pt x="3714" y="870"/>
                    </a:cubicBezTo>
                    <a:cubicBezTo>
                      <a:pt x="3714" y="806"/>
                      <a:pt x="3658" y="789"/>
                      <a:pt x="3604" y="789"/>
                    </a:cubicBezTo>
                    <a:cubicBezTo>
                      <a:pt x="3591" y="789"/>
                      <a:pt x="3575" y="790"/>
                      <a:pt x="3564" y="791"/>
                    </a:cubicBezTo>
                    <a:lnTo>
                      <a:pt x="3564" y="711"/>
                    </a:lnTo>
                    <a:lnTo>
                      <a:pt x="3521" y="711"/>
                    </a:lnTo>
                    <a:close/>
                    <a:moveTo>
                      <a:pt x="3564" y="823"/>
                    </a:moveTo>
                    <a:cubicBezTo>
                      <a:pt x="3574" y="821"/>
                      <a:pt x="3584" y="820"/>
                      <a:pt x="3595" y="820"/>
                    </a:cubicBezTo>
                    <a:cubicBezTo>
                      <a:pt x="3627" y="820"/>
                      <a:pt x="3671" y="829"/>
                      <a:pt x="3671" y="871"/>
                    </a:cubicBezTo>
                    <a:cubicBezTo>
                      <a:pt x="3671" y="910"/>
                      <a:pt x="3628" y="921"/>
                      <a:pt x="3596" y="921"/>
                    </a:cubicBezTo>
                    <a:cubicBezTo>
                      <a:pt x="3582" y="921"/>
                      <a:pt x="3573" y="921"/>
                      <a:pt x="3564" y="919"/>
                    </a:cubicBezTo>
                    <a:lnTo>
                      <a:pt x="3564" y="823"/>
                    </a:lnTo>
                    <a:close/>
                    <a:moveTo>
                      <a:pt x="3711" y="711"/>
                    </a:moveTo>
                    <a:lnTo>
                      <a:pt x="3711" y="745"/>
                    </a:lnTo>
                    <a:lnTo>
                      <a:pt x="3786" y="745"/>
                    </a:lnTo>
                    <a:lnTo>
                      <a:pt x="3786" y="950"/>
                    </a:lnTo>
                    <a:lnTo>
                      <a:pt x="3829" y="950"/>
                    </a:lnTo>
                    <a:lnTo>
                      <a:pt x="3829" y="745"/>
                    </a:lnTo>
                    <a:lnTo>
                      <a:pt x="3904" y="745"/>
                    </a:lnTo>
                    <a:lnTo>
                      <a:pt x="3904" y="711"/>
                    </a:lnTo>
                    <a:lnTo>
                      <a:pt x="3711" y="711"/>
                    </a:lnTo>
                    <a:close/>
                    <a:moveTo>
                      <a:pt x="4107" y="803"/>
                    </a:moveTo>
                    <a:cubicBezTo>
                      <a:pt x="4107" y="756"/>
                      <a:pt x="4089" y="706"/>
                      <a:pt x="4016" y="706"/>
                    </a:cubicBezTo>
                    <a:cubicBezTo>
                      <a:pt x="3986" y="706"/>
                      <a:pt x="3956" y="714"/>
                      <a:pt x="3937" y="727"/>
                    </a:cubicBezTo>
                    <a:lnTo>
                      <a:pt x="3947" y="756"/>
                    </a:lnTo>
                    <a:cubicBezTo>
                      <a:pt x="3963" y="744"/>
                      <a:pt x="3987" y="738"/>
                      <a:pt x="4009" y="738"/>
                    </a:cubicBezTo>
                    <a:cubicBezTo>
                      <a:pt x="4058" y="737"/>
                      <a:pt x="4064" y="774"/>
                      <a:pt x="4064" y="793"/>
                    </a:cubicBezTo>
                    <a:lnTo>
                      <a:pt x="4064" y="798"/>
                    </a:lnTo>
                    <a:cubicBezTo>
                      <a:pt x="3971" y="797"/>
                      <a:pt x="3920" y="829"/>
                      <a:pt x="3920" y="887"/>
                    </a:cubicBezTo>
                    <a:cubicBezTo>
                      <a:pt x="3920" y="921"/>
                      <a:pt x="3945" y="955"/>
                      <a:pt x="3993" y="955"/>
                    </a:cubicBezTo>
                    <a:cubicBezTo>
                      <a:pt x="4027" y="955"/>
                      <a:pt x="4053" y="938"/>
                      <a:pt x="4066" y="920"/>
                    </a:cubicBezTo>
                    <a:lnTo>
                      <a:pt x="4068" y="920"/>
                    </a:lnTo>
                    <a:lnTo>
                      <a:pt x="4071" y="950"/>
                    </a:lnTo>
                    <a:lnTo>
                      <a:pt x="4110" y="950"/>
                    </a:lnTo>
                    <a:cubicBezTo>
                      <a:pt x="4108" y="934"/>
                      <a:pt x="4107" y="913"/>
                      <a:pt x="4107" y="893"/>
                    </a:cubicBezTo>
                    <a:lnTo>
                      <a:pt x="4107" y="803"/>
                    </a:lnTo>
                    <a:close/>
                    <a:moveTo>
                      <a:pt x="4065" y="869"/>
                    </a:moveTo>
                    <a:cubicBezTo>
                      <a:pt x="4065" y="873"/>
                      <a:pt x="4064" y="878"/>
                      <a:pt x="4063" y="883"/>
                    </a:cubicBezTo>
                    <a:cubicBezTo>
                      <a:pt x="4056" y="903"/>
                      <a:pt x="4035" y="923"/>
                      <a:pt x="4004" y="923"/>
                    </a:cubicBezTo>
                    <a:cubicBezTo>
                      <a:pt x="3982" y="923"/>
                      <a:pt x="3963" y="910"/>
                      <a:pt x="3963" y="882"/>
                    </a:cubicBezTo>
                    <a:cubicBezTo>
                      <a:pt x="3963" y="835"/>
                      <a:pt x="4017" y="827"/>
                      <a:pt x="4065" y="828"/>
                    </a:cubicBezTo>
                    <a:lnTo>
                      <a:pt x="4065" y="869"/>
                    </a:lnTo>
                    <a:close/>
                    <a:moveTo>
                      <a:pt x="4142" y="711"/>
                    </a:moveTo>
                    <a:lnTo>
                      <a:pt x="4142" y="745"/>
                    </a:lnTo>
                    <a:lnTo>
                      <a:pt x="4217" y="745"/>
                    </a:lnTo>
                    <a:lnTo>
                      <a:pt x="4217" y="950"/>
                    </a:lnTo>
                    <a:lnTo>
                      <a:pt x="4260" y="950"/>
                    </a:lnTo>
                    <a:lnTo>
                      <a:pt x="4260" y="745"/>
                    </a:lnTo>
                    <a:lnTo>
                      <a:pt x="4335" y="745"/>
                    </a:lnTo>
                    <a:lnTo>
                      <a:pt x="4335" y="711"/>
                    </a:lnTo>
                    <a:lnTo>
                      <a:pt x="4142" y="711"/>
                    </a:lnTo>
                    <a:close/>
                    <a:moveTo>
                      <a:pt x="4537" y="803"/>
                    </a:moveTo>
                    <a:cubicBezTo>
                      <a:pt x="4537" y="756"/>
                      <a:pt x="4519" y="706"/>
                      <a:pt x="4446" y="706"/>
                    </a:cubicBezTo>
                    <a:cubicBezTo>
                      <a:pt x="4416" y="706"/>
                      <a:pt x="4387" y="714"/>
                      <a:pt x="4367" y="727"/>
                    </a:cubicBezTo>
                    <a:lnTo>
                      <a:pt x="4377" y="756"/>
                    </a:lnTo>
                    <a:cubicBezTo>
                      <a:pt x="4394" y="744"/>
                      <a:pt x="4417" y="738"/>
                      <a:pt x="4440" y="738"/>
                    </a:cubicBezTo>
                    <a:cubicBezTo>
                      <a:pt x="4489" y="737"/>
                      <a:pt x="4494" y="774"/>
                      <a:pt x="4494" y="793"/>
                    </a:cubicBezTo>
                    <a:lnTo>
                      <a:pt x="4494" y="798"/>
                    </a:lnTo>
                    <a:cubicBezTo>
                      <a:pt x="4402" y="797"/>
                      <a:pt x="4351" y="829"/>
                      <a:pt x="4351" y="887"/>
                    </a:cubicBezTo>
                    <a:cubicBezTo>
                      <a:pt x="4351" y="921"/>
                      <a:pt x="4375" y="955"/>
                      <a:pt x="4424" y="955"/>
                    </a:cubicBezTo>
                    <a:cubicBezTo>
                      <a:pt x="4458" y="955"/>
                      <a:pt x="4483" y="938"/>
                      <a:pt x="4497" y="920"/>
                    </a:cubicBezTo>
                    <a:lnTo>
                      <a:pt x="4498" y="920"/>
                    </a:lnTo>
                    <a:lnTo>
                      <a:pt x="4502" y="950"/>
                    </a:lnTo>
                    <a:lnTo>
                      <a:pt x="4541" y="950"/>
                    </a:lnTo>
                    <a:cubicBezTo>
                      <a:pt x="4538" y="934"/>
                      <a:pt x="4537" y="913"/>
                      <a:pt x="4537" y="893"/>
                    </a:cubicBezTo>
                    <a:lnTo>
                      <a:pt x="4537" y="803"/>
                    </a:lnTo>
                    <a:close/>
                    <a:moveTo>
                      <a:pt x="4495" y="869"/>
                    </a:moveTo>
                    <a:cubicBezTo>
                      <a:pt x="4495" y="873"/>
                      <a:pt x="4495" y="878"/>
                      <a:pt x="4493" y="883"/>
                    </a:cubicBezTo>
                    <a:cubicBezTo>
                      <a:pt x="4486" y="903"/>
                      <a:pt x="4466" y="923"/>
                      <a:pt x="4434" y="923"/>
                    </a:cubicBezTo>
                    <a:cubicBezTo>
                      <a:pt x="4413" y="923"/>
                      <a:pt x="4394" y="910"/>
                      <a:pt x="4394" y="882"/>
                    </a:cubicBezTo>
                    <a:cubicBezTo>
                      <a:pt x="4394" y="835"/>
                      <a:pt x="4448" y="827"/>
                      <a:pt x="4495" y="828"/>
                    </a:cubicBezTo>
                    <a:lnTo>
                      <a:pt x="4495" y="869"/>
                    </a:lnTo>
                    <a:close/>
                    <a:moveTo>
                      <a:pt x="4592" y="950"/>
                    </a:moveTo>
                    <a:lnTo>
                      <a:pt x="4632" y="950"/>
                    </a:lnTo>
                    <a:lnTo>
                      <a:pt x="4638" y="837"/>
                    </a:lnTo>
                    <a:cubicBezTo>
                      <a:pt x="4640" y="811"/>
                      <a:pt x="4641" y="779"/>
                      <a:pt x="4642" y="751"/>
                    </a:cubicBezTo>
                    <a:lnTo>
                      <a:pt x="4644" y="751"/>
                    </a:lnTo>
                    <a:cubicBezTo>
                      <a:pt x="4650" y="773"/>
                      <a:pt x="4660" y="808"/>
                      <a:pt x="4668" y="830"/>
                    </a:cubicBezTo>
                    <a:lnTo>
                      <a:pt x="4711" y="948"/>
                    </a:lnTo>
                    <a:lnTo>
                      <a:pt x="4742" y="948"/>
                    </a:lnTo>
                    <a:lnTo>
                      <a:pt x="4788" y="828"/>
                    </a:lnTo>
                    <a:cubicBezTo>
                      <a:pt x="4801" y="791"/>
                      <a:pt x="4808" y="772"/>
                      <a:pt x="4814" y="750"/>
                    </a:cubicBezTo>
                    <a:lnTo>
                      <a:pt x="4816" y="750"/>
                    </a:lnTo>
                    <a:cubicBezTo>
                      <a:pt x="4817" y="779"/>
                      <a:pt x="4819" y="810"/>
                      <a:pt x="4820" y="836"/>
                    </a:cubicBezTo>
                    <a:lnTo>
                      <a:pt x="4825" y="950"/>
                    </a:lnTo>
                    <a:lnTo>
                      <a:pt x="4867" y="950"/>
                    </a:lnTo>
                    <a:lnTo>
                      <a:pt x="4850" y="711"/>
                    </a:lnTo>
                    <a:lnTo>
                      <a:pt x="4796" y="711"/>
                    </a:lnTo>
                    <a:lnTo>
                      <a:pt x="4758" y="815"/>
                    </a:lnTo>
                    <a:cubicBezTo>
                      <a:pt x="4748" y="841"/>
                      <a:pt x="4735" y="879"/>
                      <a:pt x="4729" y="897"/>
                    </a:cubicBezTo>
                    <a:lnTo>
                      <a:pt x="4728" y="897"/>
                    </a:lnTo>
                    <a:cubicBezTo>
                      <a:pt x="4723" y="878"/>
                      <a:pt x="4713" y="849"/>
                      <a:pt x="4707" y="831"/>
                    </a:cubicBezTo>
                    <a:lnTo>
                      <a:pt x="4664" y="711"/>
                    </a:lnTo>
                    <a:lnTo>
                      <a:pt x="4610" y="711"/>
                    </a:lnTo>
                    <a:lnTo>
                      <a:pt x="4592" y="950"/>
                    </a:lnTo>
                    <a:close/>
                    <a:moveTo>
                      <a:pt x="4921" y="711"/>
                    </a:moveTo>
                    <a:lnTo>
                      <a:pt x="4921" y="950"/>
                    </a:lnTo>
                    <a:lnTo>
                      <a:pt x="4972" y="950"/>
                    </a:lnTo>
                    <a:cubicBezTo>
                      <a:pt x="4997" y="908"/>
                      <a:pt x="5024" y="862"/>
                      <a:pt x="5046" y="825"/>
                    </a:cubicBezTo>
                    <a:cubicBezTo>
                      <a:pt x="5061" y="801"/>
                      <a:pt x="5071" y="781"/>
                      <a:pt x="5086" y="750"/>
                    </a:cubicBezTo>
                    <a:lnTo>
                      <a:pt x="5087" y="750"/>
                    </a:lnTo>
                    <a:cubicBezTo>
                      <a:pt x="5085" y="789"/>
                      <a:pt x="5084" y="810"/>
                      <a:pt x="5084" y="849"/>
                    </a:cubicBezTo>
                    <a:lnTo>
                      <a:pt x="5084" y="950"/>
                    </a:lnTo>
                    <a:lnTo>
                      <a:pt x="5126" y="950"/>
                    </a:lnTo>
                    <a:lnTo>
                      <a:pt x="5126" y="711"/>
                    </a:lnTo>
                    <a:lnTo>
                      <a:pt x="5075" y="711"/>
                    </a:lnTo>
                    <a:lnTo>
                      <a:pt x="5000" y="834"/>
                    </a:lnTo>
                    <a:cubicBezTo>
                      <a:pt x="4984" y="862"/>
                      <a:pt x="4976" y="879"/>
                      <a:pt x="4961" y="908"/>
                    </a:cubicBezTo>
                    <a:lnTo>
                      <a:pt x="4960" y="907"/>
                    </a:lnTo>
                    <a:cubicBezTo>
                      <a:pt x="4962" y="873"/>
                      <a:pt x="4963" y="849"/>
                      <a:pt x="4963" y="812"/>
                    </a:cubicBezTo>
                    <a:lnTo>
                      <a:pt x="4963" y="711"/>
                    </a:lnTo>
                    <a:lnTo>
                      <a:pt x="4921" y="711"/>
                    </a:lnTo>
                    <a:close/>
                    <a:moveTo>
                      <a:pt x="5402" y="706"/>
                    </a:moveTo>
                    <a:cubicBezTo>
                      <a:pt x="5337" y="706"/>
                      <a:pt x="5284" y="753"/>
                      <a:pt x="5284" y="832"/>
                    </a:cubicBezTo>
                    <a:cubicBezTo>
                      <a:pt x="5284" y="908"/>
                      <a:pt x="5334" y="955"/>
                      <a:pt x="5399" y="955"/>
                    </a:cubicBezTo>
                    <a:cubicBezTo>
                      <a:pt x="5456" y="955"/>
                      <a:pt x="5518" y="917"/>
                      <a:pt x="5518" y="828"/>
                    </a:cubicBezTo>
                    <a:cubicBezTo>
                      <a:pt x="5518" y="756"/>
                      <a:pt x="5471" y="706"/>
                      <a:pt x="5402" y="706"/>
                    </a:cubicBezTo>
                    <a:close/>
                    <a:moveTo>
                      <a:pt x="5402" y="738"/>
                    </a:moveTo>
                    <a:cubicBezTo>
                      <a:pt x="5453" y="738"/>
                      <a:pt x="5473" y="789"/>
                      <a:pt x="5473" y="830"/>
                    </a:cubicBezTo>
                    <a:cubicBezTo>
                      <a:pt x="5473" y="884"/>
                      <a:pt x="5442" y="923"/>
                      <a:pt x="5401" y="923"/>
                    </a:cubicBezTo>
                    <a:cubicBezTo>
                      <a:pt x="5358" y="923"/>
                      <a:pt x="5328" y="883"/>
                      <a:pt x="5328" y="831"/>
                    </a:cubicBezTo>
                    <a:cubicBezTo>
                      <a:pt x="5328" y="786"/>
                      <a:pt x="5351" y="738"/>
                      <a:pt x="5402" y="738"/>
                    </a:cubicBezTo>
                    <a:close/>
                    <a:moveTo>
                      <a:pt x="5755" y="594"/>
                    </a:moveTo>
                    <a:cubicBezTo>
                      <a:pt x="5739" y="599"/>
                      <a:pt x="5716" y="603"/>
                      <a:pt x="5696" y="607"/>
                    </a:cubicBezTo>
                    <a:cubicBezTo>
                      <a:pt x="5649" y="614"/>
                      <a:pt x="5616" y="629"/>
                      <a:pt x="5593" y="663"/>
                    </a:cubicBezTo>
                    <a:cubicBezTo>
                      <a:pt x="5567" y="696"/>
                      <a:pt x="5556" y="741"/>
                      <a:pt x="5556" y="795"/>
                    </a:cubicBezTo>
                    <a:cubicBezTo>
                      <a:pt x="5556" y="875"/>
                      <a:pt x="5584" y="956"/>
                      <a:pt x="5668" y="956"/>
                    </a:cubicBezTo>
                    <a:cubicBezTo>
                      <a:pt x="5738" y="956"/>
                      <a:pt x="5778" y="907"/>
                      <a:pt x="5778" y="829"/>
                    </a:cubicBezTo>
                    <a:cubicBezTo>
                      <a:pt x="5778" y="753"/>
                      <a:pt x="5735" y="711"/>
                      <a:pt x="5677" y="711"/>
                    </a:cubicBezTo>
                    <a:cubicBezTo>
                      <a:pt x="5643" y="711"/>
                      <a:pt x="5609" y="730"/>
                      <a:pt x="5593" y="765"/>
                    </a:cubicBezTo>
                    <a:lnTo>
                      <a:pt x="5592" y="765"/>
                    </a:lnTo>
                    <a:cubicBezTo>
                      <a:pt x="5594" y="739"/>
                      <a:pt x="5603" y="707"/>
                      <a:pt x="5618" y="686"/>
                    </a:cubicBezTo>
                    <a:cubicBezTo>
                      <a:pt x="5636" y="659"/>
                      <a:pt x="5665" y="647"/>
                      <a:pt x="5703" y="641"/>
                    </a:cubicBezTo>
                    <a:cubicBezTo>
                      <a:pt x="5719" y="638"/>
                      <a:pt x="5741" y="634"/>
                      <a:pt x="5753" y="630"/>
                    </a:cubicBezTo>
                    <a:lnTo>
                      <a:pt x="5755" y="594"/>
                    </a:lnTo>
                    <a:close/>
                    <a:moveTo>
                      <a:pt x="5734" y="832"/>
                    </a:moveTo>
                    <a:cubicBezTo>
                      <a:pt x="5734" y="876"/>
                      <a:pt x="5717" y="923"/>
                      <a:pt x="5669" y="923"/>
                    </a:cubicBezTo>
                    <a:cubicBezTo>
                      <a:pt x="5621" y="923"/>
                      <a:pt x="5602" y="866"/>
                      <a:pt x="5602" y="826"/>
                    </a:cubicBezTo>
                    <a:cubicBezTo>
                      <a:pt x="5602" y="807"/>
                      <a:pt x="5605" y="790"/>
                      <a:pt x="5613" y="775"/>
                    </a:cubicBezTo>
                    <a:cubicBezTo>
                      <a:pt x="5624" y="756"/>
                      <a:pt x="5642" y="743"/>
                      <a:pt x="5668" y="743"/>
                    </a:cubicBezTo>
                    <a:cubicBezTo>
                      <a:pt x="5719" y="743"/>
                      <a:pt x="5734" y="793"/>
                      <a:pt x="5734" y="832"/>
                    </a:cubicBezTo>
                    <a:close/>
                    <a:moveTo>
                      <a:pt x="5797" y="711"/>
                    </a:moveTo>
                    <a:lnTo>
                      <a:pt x="5885" y="931"/>
                    </a:lnTo>
                    <a:cubicBezTo>
                      <a:pt x="5887" y="937"/>
                      <a:pt x="5888" y="940"/>
                      <a:pt x="5888" y="942"/>
                    </a:cubicBezTo>
                    <a:cubicBezTo>
                      <a:pt x="5888" y="945"/>
                      <a:pt x="5886" y="948"/>
                      <a:pt x="5885" y="953"/>
                    </a:cubicBezTo>
                    <a:cubicBezTo>
                      <a:pt x="5874" y="975"/>
                      <a:pt x="5860" y="992"/>
                      <a:pt x="5848" y="1001"/>
                    </a:cubicBezTo>
                    <a:cubicBezTo>
                      <a:pt x="5835" y="1012"/>
                      <a:pt x="5821" y="1019"/>
                      <a:pt x="5810" y="1022"/>
                    </a:cubicBezTo>
                    <a:lnTo>
                      <a:pt x="5821" y="1058"/>
                    </a:lnTo>
                    <a:cubicBezTo>
                      <a:pt x="5832" y="1057"/>
                      <a:pt x="5852" y="1049"/>
                      <a:pt x="5874" y="1031"/>
                    </a:cubicBezTo>
                    <a:cubicBezTo>
                      <a:pt x="5904" y="1005"/>
                      <a:pt x="5925" y="963"/>
                      <a:pt x="5956" y="881"/>
                    </a:cubicBezTo>
                    <a:lnTo>
                      <a:pt x="6021" y="711"/>
                    </a:lnTo>
                    <a:lnTo>
                      <a:pt x="5975" y="711"/>
                    </a:lnTo>
                    <a:lnTo>
                      <a:pt x="5928" y="851"/>
                    </a:lnTo>
                    <a:cubicBezTo>
                      <a:pt x="5922" y="868"/>
                      <a:pt x="5917" y="887"/>
                      <a:pt x="5913" y="901"/>
                    </a:cubicBezTo>
                    <a:lnTo>
                      <a:pt x="5912" y="901"/>
                    </a:lnTo>
                    <a:cubicBezTo>
                      <a:pt x="5908" y="887"/>
                      <a:pt x="5902" y="868"/>
                      <a:pt x="5896" y="852"/>
                    </a:cubicBezTo>
                    <a:lnTo>
                      <a:pt x="5844" y="711"/>
                    </a:lnTo>
                    <a:lnTo>
                      <a:pt x="5797" y="711"/>
                    </a:lnTo>
                    <a:close/>
                    <a:moveTo>
                      <a:pt x="6057" y="711"/>
                    </a:moveTo>
                    <a:lnTo>
                      <a:pt x="6057" y="797"/>
                    </a:lnTo>
                    <a:cubicBezTo>
                      <a:pt x="6057" y="851"/>
                      <a:pt x="6090" y="874"/>
                      <a:pt x="6135" y="874"/>
                    </a:cubicBezTo>
                    <a:cubicBezTo>
                      <a:pt x="6158" y="874"/>
                      <a:pt x="6184" y="867"/>
                      <a:pt x="6201" y="856"/>
                    </a:cubicBezTo>
                    <a:lnTo>
                      <a:pt x="6201" y="856"/>
                    </a:lnTo>
                    <a:lnTo>
                      <a:pt x="6201" y="953"/>
                    </a:lnTo>
                    <a:lnTo>
                      <a:pt x="6244" y="953"/>
                    </a:lnTo>
                    <a:lnTo>
                      <a:pt x="6244" y="711"/>
                    </a:lnTo>
                    <a:lnTo>
                      <a:pt x="6201" y="711"/>
                    </a:lnTo>
                    <a:lnTo>
                      <a:pt x="6201" y="826"/>
                    </a:lnTo>
                    <a:cubicBezTo>
                      <a:pt x="6188" y="835"/>
                      <a:pt x="6169" y="842"/>
                      <a:pt x="6150" y="842"/>
                    </a:cubicBezTo>
                    <a:cubicBezTo>
                      <a:pt x="6112" y="842"/>
                      <a:pt x="6100" y="822"/>
                      <a:pt x="6100" y="791"/>
                    </a:cubicBezTo>
                    <a:lnTo>
                      <a:pt x="6100" y="711"/>
                    </a:lnTo>
                    <a:lnTo>
                      <a:pt x="6057" y="711"/>
                    </a:lnTo>
                    <a:close/>
                    <a:moveTo>
                      <a:pt x="6507" y="838"/>
                    </a:moveTo>
                    <a:cubicBezTo>
                      <a:pt x="6508" y="833"/>
                      <a:pt x="6509" y="827"/>
                      <a:pt x="6509" y="818"/>
                    </a:cubicBezTo>
                    <a:cubicBezTo>
                      <a:pt x="6509" y="774"/>
                      <a:pt x="6489" y="706"/>
                      <a:pt x="6410" y="706"/>
                    </a:cubicBezTo>
                    <a:cubicBezTo>
                      <a:pt x="6340" y="706"/>
                      <a:pt x="6298" y="762"/>
                      <a:pt x="6298" y="834"/>
                    </a:cubicBezTo>
                    <a:cubicBezTo>
                      <a:pt x="6298" y="906"/>
                      <a:pt x="6342" y="955"/>
                      <a:pt x="6415" y="955"/>
                    </a:cubicBezTo>
                    <a:cubicBezTo>
                      <a:pt x="6453" y="955"/>
                      <a:pt x="6480" y="947"/>
                      <a:pt x="6495" y="940"/>
                    </a:cubicBezTo>
                    <a:lnTo>
                      <a:pt x="6488" y="909"/>
                    </a:lnTo>
                    <a:cubicBezTo>
                      <a:pt x="6472" y="916"/>
                      <a:pt x="6452" y="921"/>
                      <a:pt x="6421" y="921"/>
                    </a:cubicBezTo>
                    <a:cubicBezTo>
                      <a:pt x="6377" y="921"/>
                      <a:pt x="6340" y="897"/>
                      <a:pt x="6339" y="838"/>
                    </a:cubicBezTo>
                    <a:lnTo>
                      <a:pt x="6507" y="838"/>
                    </a:lnTo>
                    <a:close/>
                    <a:moveTo>
                      <a:pt x="6340" y="807"/>
                    </a:moveTo>
                    <a:cubicBezTo>
                      <a:pt x="6343" y="777"/>
                      <a:pt x="6362" y="737"/>
                      <a:pt x="6407" y="737"/>
                    </a:cubicBezTo>
                    <a:cubicBezTo>
                      <a:pt x="6455" y="737"/>
                      <a:pt x="6467" y="780"/>
                      <a:pt x="6467" y="807"/>
                    </a:cubicBezTo>
                    <a:lnTo>
                      <a:pt x="6340" y="807"/>
                    </a:lnTo>
                    <a:close/>
                    <a:moveTo>
                      <a:pt x="6561" y="711"/>
                    </a:moveTo>
                    <a:lnTo>
                      <a:pt x="6561" y="950"/>
                    </a:lnTo>
                    <a:lnTo>
                      <a:pt x="6605" y="950"/>
                    </a:lnTo>
                    <a:lnTo>
                      <a:pt x="6605" y="842"/>
                    </a:lnTo>
                    <a:lnTo>
                      <a:pt x="6718" y="842"/>
                    </a:lnTo>
                    <a:lnTo>
                      <a:pt x="6718" y="950"/>
                    </a:lnTo>
                    <a:lnTo>
                      <a:pt x="6761" y="950"/>
                    </a:lnTo>
                    <a:lnTo>
                      <a:pt x="6761" y="711"/>
                    </a:lnTo>
                    <a:lnTo>
                      <a:pt x="6718" y="711"/>
                    </a:lnTo>
                    <a:lnTo>
                      <a:pt x="6718" y="807"/>
                    </a:lnTo>
                    <a:lnTo>
                      <a:pt x="6605" y="807"/>
                    </a:lnTo>
                    <a:lnTo>
                      <a:pt x="6605" y="711"/>
                    </a:lnTo>
                    <a:lnTo>
                      <a:pt x="6561" y="711"/>
                    </a:lnTo>
                    <a:close/>
                    <a:moveTo>
                      <a:pt x="6831" y="711"/>
                    </a:moveTo>
                    <a:lnTo>
                      <a:pt x="6831" y="950"/>
                    </a:lnTo>
                    <a:lnTo>
                      <a:pt x="6881" y="950"/>
                    </a:lnTo>
                    <a:cubicBezTo>
                      <a:pt x="6906" y="908"/>
                      <a:pt x="6933" y="862"/>
                      <a:pt x="6956" y="825"/>
                    </a:cubicBezTo>
                    <a:cubicBezTo>
                      <a:pt x="6970" y="801"/>
                      <a:pt x="6980" y="781"/>
                      <a:pt x="6996" y="750"/>
                    </a:cubicBezTo>
                    <a:lnTo>
                      <a:pt x="6997" y="750"/>
                    </a:lnTo>
                    <a:cubicBezTo>
                      <a:pt x="6995" y="789"/>
                      <a:pt x="6994" y="810"/>
                      <a:pt x="6994" y="849"/>
                    </a:cubicBezTo>
                    <a:lnTo>
                      <a:pt x="6994" y="950"/>
                    </a:lnTo>
                    <a:lnTo>
                      <a:pt x="7035" y="950"/>
                    </a:lnTo>
                    <a:lnTo>
                      <a:pt x="7035" y="711"/>
                    </a:lnTo>
                    <a:lnTo>
                      <a:pt x="6984" y="711"/>
                    </a:lnTo>
                    <a:lnTo>
                      <a:pt x="6910" y="834"/>
                    </a:lnTo>
                    <a:cubicBezTo>
                      <a:pt x="6894" y="862"/>
                      <a:pt x="6886" y="879"/>
                      <a:pt x="6871" y="908"/>
                    </a:cubicBezTo>
                    <a:lnTo>
                      <a:pt x="6869" y="907"/>
                    </a:lnTo>
                    <a:cubicBezTo>
                      <a:pt x="6871" y="873"/>
                      <a:pt x="6872" y="849"/>
                      <a:pt x="6872" y="812"/>
                    </a:cubicBezTo>
                    <a:lnTo>
                      <a:pt x="6872" y="711"/>
                    </a:lnTo>
                    <a:lnTo>
                      <a:pt x="6831" y="711"/>
                    </a:lnTo>
                    <a:close/>
                    <a:moveTo>
                      <a:pt x="7282" y="713"/>
                    </a:moveTo>
                    <a:cubicBezTo>
                      <a:pt x="7261" y="710"/>
                      <a:pt x="7234" y="708"/>
                      <a:pt x="7206" y="708"/>
                    </a:cubicBezTo>
                    <a:cubicBezTo>
                      <a:pt x="7174" y="708"/>
                      <a:pt x="7145" y="712"/>
                      <a:pt x="7125" y="724"/>
                    </a:cubicBezTo>
                    <a:cubicBezTo>
                      <a:pt x="7107" y="735"/>
                      <a:pt x="7094" y="751"/>
                      <a:pt x="7094" y="776"/>
                    </a:cubicBezTo>
                    <a:cubicBezTo>
                      <a:pt x="7094" y="813"/>
                      <a:pt x="7126" y="832"/>
                      <a:pt x="7157" y="836"/>
                    </a:cubicBezTo>
                    <a:lnTo>
                      <a:pt x="7157" y="837"/>
                    </a:lnTo>
                    <a:cubicBezTo>
                      <a:pt x="7146" y="839"/>
                      <a:pt x="7137" y="844"/>
                      <a:pt x="7130" y="851"/>
                    </a:cubicBezTo>
                    <a:cubicBezTo>
                      <a:pt x="7108" y="868"/>
                      <a:pt x="7102" y="899"/>
                      <a:pt x="7092" y="923"/>
                    </a:cubicBezTo>
                    <a:cubicBezTo>
                      <a:pt x="7088" y="933"/>
                      <a:pt x="7083" y="942"/>
                      <a:pt x="7077" y="950"/>
                    </a:cubicBezTo>
                    <a:lnTo>
                      <a:pt x="7124" y="950"/>
                    </a:lnTo>
                    <a:cubicBezTo>
                      <a:pt x="7127" y="944"/>
                      <a:pt x="7131" y="937"/>
                      <a:pt x="7134" y="930"/>
                    </a:cubicBezTo>
                    <a:cubicBezTo>
                      <a:pt x="7143" y="907"/>
                      <a:pt x="7149" y="878"/>
                      <a:pt x="7168" y="863"/>
                    </a:cubicBezTo>
                    <a:cubicBezTo>
                      <a:pt x="7177" y="855"/>
                      <a:pt x="7189" y="850"/>
                      <a:pt x="7207" y="850"/>
                    </a:cubicBezTo>
                    <a:lnTo>
                      <a:pt x="7239" y="850"/>
                    </a:lnTo>
                    <a:lnTo>
                      <a:pt x="7239" y="950"/>
                    </a:lnTo>
                    <a:lnTo>
                      <a:pt x="7282" y="950"/>
                    </a:lnTo>
                    <a:lnTo>
                      <a:pt x="7282" y="713"/>
                    </a:lnTo>
                    <a:close/>
                    <a:moveTo>
                      <a:pt x="7239" y="820"/>
                    </a:moveTo>
                    <a:cubicBezTo>
                      <a:pt x="7229" y="820"/>
                      <a:pt x="7220" y="820"/>
                      <a:pt x="7202" y="820"/>
                    </a:cubicBezTo>
                    <a:cubicBezTo>
                      <a:pt x="7177" y="820"/>
                      <a:pt x="7138" y="809"/>
                      <a:pt x="7138" y="778"/>
                    </a:cubicBezTo>
                    <a:cubicBezTo>
                      <a:pt x="7138" y="745"/>
                      <a:pt x="7174" y="737"/>
                      <a:pt x="7203" y="737"/>
                    </a:cubicBezTo>
                    <a:cubicBezTo>
                      <a:pt x="7218" y="737"/>
                      <a:pt x="7228" y="738"/>
                      <a:pt x="7239" y="739"/>
                    </a:cubicBezTo>
                    <a:lnTo>
                      <a:pt x="7239" y="820"/>
                    </a:lnTo>
                    <a:close/>
                    <a:moveTo>
                      <a:pt x="7456" y="711"/>
                    </a:moveTo>
                    <a:lnTo>
                      <a:pt x="7456" y="950"/>
                    </a:lnTo>
                    <a:lnTo>
                      <a:pt x="7506" y="950"/>
                    </a:lnTo>
                    <a:cubicBezTo>
                      <a:pt x="7532" y="908"/>
                      <a:pt x="7558" y="862"/>
                      <a:pt x="7581" y="825"/>
                    </a:cubicBezTo>
                    <a:cubicBezTo>
                      <a:pt x="7595" y="801"/>
                      <a:pt x="7605" y="781"/>
                      <a:pt x="7621" y="750"/>
                    </a:cubicBezTo>
                    <a:lnTo>
                      <a:pt x="7622" y="750"/>
                    </a:lnTo>
                    <a:cubicBezTo>
                      <a:pt x="7620" y="789"/>
                      <a:pt x="7619" y="810"/>
                      <a:pt x="7619" y="849"/>
                    </a:cubicBezTo>
                    <a:lnTo>
                      <a:pt x="7619" y="950"/>
                    </a:lnTo>
                    <a:lnTo>
                      <a:pt x="7661" y="950"/>
                    </a:lnTo>
                    <a:lnTo>
                      <a:pt x="7661" y="711"/>
                    </a:lnTo>
                    <a:lnTo>
                      <a:pt x="7610" y="711"/>
                    </a:lnTo>
                    <a:lnTo>
                      <a:pt x="7535" y="834"/>
                    </a:lnTo>
                    <a:cubicBezTo>
                      <a:pt x="7519" y="862"/>
                      <a:pt x="7511" y="879"/>
                      <a:pt x="7496" y="908"/>
                    </a:cubicBezTo>
                    <a:lnTo>
                      <a:pt x="7495" y="907"/>
                    </a:lnTo>
                    <a:cubicBezTo>
                      <a:pt x="7497" y="873"/>
                      <a:pt x="7498" y="849"/>
                      <a:pt x="7498" y="812"/>
                    </a:cubicBezTo>
                    <a:lnTo>
                      <a:pt x="7498" y="711"/>
                    </a:lnTo>
                    <a:lnTo>
                      <a:pt x="7456" y="711"/>
                    </a:lnTo>
                    <a:close/>
                    <a:moveTo>
                      <a:pt x="7834" y="950"/>
                    </a:moveTo>
                    <a:cubicBezTo>
                      <a:pt x="7847" y="951"/>
                      <a:pt x="7875" y="953"/>
                      <a:pt x="7902" y="953"/>
                    </a:cubicBezTo>
                    <a:cubicBezTo>
                      <a:pt x="7949" y="953"/>
                      <a:pt x="8028" y="945"/>
                      <a:pt x="8028" y="882"/>
                    </a:cubicBezTo>
                    <a:cubicBezTo>
                      <a:pt x="8028" y="848"/>
                      <a:pt x="8002" y="828"/>
                      <a:pt x="7967" y="823"/>
                    </a:cubicBezTo>
                    <a:lnTo>
                      <a:pt x="7967" y="822"/>
                    </a:lnTo>
                    <a:cubicBezTo>
                      <a:pt x="7994" y="816"/>
                      <a:pt x="8017" y="798"/>
                      <a:pt x="8017" y="768"/>
                    </a:cubicBezTo>
                    <a:cubicBezTo>
                      <a:pt x="8017" y="715"/>
                      <a:pt x="7951" y="708"/>
                      <a:pt x="7910" y="708"/>
                    </a:cubicBezTo>
                    <a:cubicBezTo>
                      <a:pt x="7883" y="708"/>
                      <a:pt x="7852" y="711"/>
                      <a:pt x="7834" y="714"/>
                    </a:cubicBezTo>
                    <a:lnTo>
                      <a:pt x="7834" y="950"/>
                    </a:lnTo>
                    <a:close/>
                    <a:moveTo>
                      <a:pt x="7876" y="740"/>
                    </a:moveTo>
                    <a:cubicBezTo>
                      <a:pt x="7886" y="739"/>
                      <a:pt x="7895" y="738"/>
                      <a:pt x="7910" y="738"/>
                    </a:cubicBezTo>
                    <a:cubicBezTo>
                      <a:pt x="7953" y="738"/>
                      <a:pt x="7974" y="750"/>
                      <a:pt x="7974" y="774"/>
                    </a:cubicBezTo>
                    <a:cubicBezTo>
                      <a:pt x="7974" y="802"/>
                      <a:pt x="7941" y="812"/>
                      <a:pt x="7909" y="812"/>
                    </a:cubicBezTo>
                    <a:lnTo>
                      <a:pt x="7876" y="812"/>
                    </a:lnTo>
                    <a:lnTo>
                      <a:pt x="7876" y="740"/>
                    </a:lnTo>
                    <a:close/>
                    <a:moveTo>
                      <a:pt x="7876" y="840"/>
                    </a:moveTo>
                    <a:lnTo>
                      <a:pt x="7907" y="840"/>
                    </a:lnTo>
                    <a:cubicBezTo>
                      <a:pt x="7948" y="840"/>
                      <a:pt x="7984" y="847"/>
                      <a:pt x="7984" y="882"/>
                    </a:cubicBezTo>
                    <a:cubicBezTo>
                      <a:pt x="7984" y="917"/>
                      <a:pt x="7940" y="923"/>
                      <a:pt x="7910" y="923"/>
                    </a:cubicBezTo>
                    <a:cubicBezTo>
                      <a:pt x="7897" y="923"/>
                      <a:pt x="7888" y="923"/>
                      <a:pt x="7876" y="922"/>
                    </a:cubicBezTo>
                    <a:lnTo>
                      <a:pt x="7876" y="840"/>
                    </a:lnTo>
                    <a:close/>
                    <a:moveTo>
                      <a:pt x="8186" y="711"/>
                    </a:moveTo>
                    <a:lnTo>
                      <a:pt x="8186" y="950"/>
                    </a:lnTo>
                    <a:lnTo>
                      <a:pt x="8481" y="950"/>
                    </a:lnTo>
                    <a:lnTo>
                      <a:pt x="8481" y="711"/>
                    </a:lnTo>
                    <a:lnTo>
                      <a:pt x="8438" y="711"/>
                    </a:lnTo>
                    <a:lnTo>
                      <a:pt x="8438" y="916"/>
                    </a:lnTo>
                    <a:lnTo>
                      <a:pt x="8355" y="916"/>
                    </a:lnTo>
                    <a:lnTo>
                      <a:pt x="8355" y="711"/>
                    </a:lnTo>
                    <a:lnTo>
                      <a:pt x="8312" y="711"/>
                    </a:lnTo>
                    <a:lnTo>
                      <a:pt x="8312" y="916"/>
                    </a:lnTo>
                    <a:lnTo>
                      <a:pt x="8229" y="916"/>
                    </a:lnTo>
                    <a:lnTo>
                      <a:pt x="8229" y="711"/>
                    </a:lnTo>
                    <a:lnTo>
                      <a:pt x="8186" y="711"/>
                    </a:lnTo>
                    <a:close/>
                    <a:moveTo>
                      <a:pt x="8552" y="711"/>
                    </a:moveTo>
                    <a:lnTo>
                      <a:pt x="8552" y="950"/>
                    </a:lnTo>
                    <a:lnTo>
                      <a:pt x="8595" y="950"/>
                    </a:lnTo>
                    <a:lnTo>
                      <a:pt x="8595" y="845"/>
                    </a:lnTo>
                    <a:lnTo>
                      <a:pt x="8603" y="845"/>
                    </a:lnTo>
                    <a:cubicBezTo>
                      <a:pt x="8643" y="845"/>
                      <a:pt x="8666" y="862"/>
                      <a:pt x="8682" y="901"/>
                    </a:cubicBezTo>
                    <a:cubicBezTo>
                      <a:pt x="8690" y="921"/>
                      <a:pt x="8698" y="939"/>
                      <a:pt x="8704" y="950"/>
                    </a:cubicBezTo>
                    <a:lnTo>
                      <a:pt x="8750" y="950"/>
                    </a:lnTo>
                    <a:cubicBezTo>
                      <a:pt x="8739" y="931"/>
                      <a:pt x="8731" y="907"/>
                      <a:pt x="8724" y="892"/>
                    </a:cubicBezTo>
                    <a:cubicBezTo>
                      <a:pt x="8706" y="849"/>
                      <a:pt x="8682" y="823"/>
                      <a:pt x="8644" y="818"/>
                    </a:cubicBezTo>
                    <a:lnTo>
                      <a:pt x="8748" y="711"/>
                    </a:lnTo>
                    <a:lnTo>
                      <a:pt x="8695" y="711"/>
                    </a:lnTo>
                    <a:lnTo>
                      <a:pt x="8605" y="815"/>
                    </a:lnTo>
                    <a:lnTo>
                      <a:pt x="8595" y="815"/>
                    </a:lnTo>
                    <a:lnTo>
                      <a:pt x="8595" y="711"/>
                    </a:lnTo>
                    <a:lnTo>
                      <a:pt x="8552" y="7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6" name="Freeform 19"/>
              <p:cNvSpPr>
                <a:spLocks noEditPoints="1"/>
              </p:cNvSpPr>
              <p:nvPr/>
            </p:nvSpPr>
            <p:spPr bwMode="auto">
              <a:xfrm>
                <a:off x="2009775" y="3575050"/>
                <a:ext cx="3705225" cy="514350"/>
              </a:xfrm>
              <a:custGeom>
                <a:avLst/>
                <a:gdLst>
                  <a:gd name="T0" fmla="*/ 9209 w 11101"/>
                  <a:gd name="T1" fmla="*/ 39 h 1540"/>
                  <a:gd name="T2" fmla="*/ 9491 w 11101"/>
                  <a:gd name="T3" fmla="*/ 97 h 1540"/>
                  <a:gd name="T4" fmla="*/ 9698 w 11101"/>
                  <a:gd name="T5" fmla="*/ 5 h 1540"/>
                  <a:gd name="T6" fmla="*/ 294 w 11101"/>
                  <a:gd name="T7" fmla="*/ 717 h 1540"/>
                  <a:gd name="T8" fmla="*/ 386 w 11101"/>
                  <a:gd name="T9" fmla="*/ 918 h 1540"/>
                  <a:gd name="T10" fmla="*/ 728 w 11101"/>
                  <a:gd name="T11" fmla="*/ 695 h 1540"/>
                  <a:gd name="T12" fmla="*/ 842 w 11101"/>
                  <a:gd name="T13" fmla="*/ 598 h 1540"/>
                  <a:gd name="T14" fmla="*/ 1515 w 11101"/>
                  <a:gd name="T15" fmla="*/ 638 h 1540"/>
                  <a:gd name="T16" fmla="*/ 1723 w 11101"/>
                  <a:gd name="T17" fmla="*/ 810 h 1540"/>
                  <a:gd name="T18" fmla="*/ 2288 w 11101"/>
                  <a:gd name="T19" fmla="*/ 713 h 1540"/>
                  <a:gd name="T20" fmla="*/ 2665 w 11101"/>
                  <a:gd name="T21" fmla="*/ 714 h 1540"/>
                  <a:gd name="T22" fmla="*/ 2771 w 11101"/>
                  <a:gd name="T23" fmla="*/ 840 h 1540"/>
                  <a:gd name="T24" fmla="*/ 3133 w 11101"/>
                  <a:gd name="T25" fmla="*/ 843 h 1540"/>
                  <a:gd name="T26" fmla="*/ 3589 w 11101"/>
                  <a:gd name="T27" fmla="*/ 598 h 1540"/>
                  <a:gd name="T28" fmla="*/ 3868 w 11101"/>
                  <a:gd name="T29" fmla="*/ 598 h 1540"/>
                  <a:gd name="T30" fmla="*/ 4124 w 11101"/>
                  <a:gd name="T31" fmla="*/ 598 h 1540"/>
                  <a:gd name="T32" fmla="*/ 4410 w 11101"/>
                  <a:gd name="T33" fmla="*/ 661 h 1540"/>
                  <a:gd name="T34" fmla="*/ 4779 w 11101"/>
                  <a:gd name="T35" fmla="*/ 695 h 1540"/>
                  <a:gd name="T36" fmla="*/ 5267 w 11101"/>
                  <a:gd name="T37" fmla="*/ 494 h 1540"/>
                  <a:gd name="T38" fmla="*/ 5419 w 11101"/>
                  <a:gd name="T39" fmla="*/ 694 h 1540"/>
                  <a:gd name="T40" fmla="*/ 5638 w 11101"/>
                  <a:gd name="T41" fmla="*/ 774 h 1540"/>
                  <a:gd name="T42" fmla="*/ 6040 w 11101"/>
                  <a:gd name="T43" fmla="*/ 598 h 1540"/>
                  <a:gd name="T44" fmla="*/ 6543 w 11101"/>
                  <a:gd name="T45" fmla="*/ 598 h 1540"/>
                  <a:gd name="T46" fmla="*/ 6723 w 11101"/>
                  <a:gd name="T47" fmla="*/ 809 h 1540"/>
                  <a:gd name="T48" fmla="*/ 6934 w 11101"/>
                  <a:gd name="T49" fmla="*/ 598 h 1540"/>
                  <a:gd name="T50" fmla="*/ 7301 w 11101"/>
                  <a:gd name="T51" fmla="*/ 708 h 1540"/>
                  <a:gd name="T52" fmla="*/ 7768 w 11101"/>
                  <a:gd name="T53" fmla="*/ 729 h 1540"/>
                  <a:gd name="T54" fmla="*/ 7956 w 11101"/>
                  <a:gd name="T55" fmla="*/ 708 h 1540"/>
                  <a:gd name="T56" fmla="*/ 8398 w 11101"/>
                  <a:gd name="T57" fmla="*/ 837 h 1540"/>
                  <a:gd name="T58" fmla="*/ 8715 w 11101"/>
                  <a:gd name="T59" fmla="*/ 829 h 1540"/>
                  <a:gd name="T60" fmla="*/ 9229 w 11101"/>
                  <a:gd name="T61" fmla="*/ 598 h 1540"/>
                  <a:gd name="T62" fmla="*/ 9342 w 11101"/>
                  <a:gd name="T63" fmla="*/ 795 h 1540"/>
                  <a:gd name="T64" fmla="*/ 9705 w 11101"/>
                  <a:gd name="T65" fmla="*/ 757 h 1540"/>
                  <a:gd name="T66" fmla="*/ 10069 w 11101"/>
                  <a:gd name="T67" fmla="*/ 598 h 1540"/>
                  <a:gd name="T68" fmla="*/ 10471 w 11101"/>
                  <a:gd name="T69" fmla="*/ 729 h 1540"/>
                  <a:gd name="T70" fmla="*/ 10660 w 11101"/>
                  <a:gd name="T71" fmla="*/ 708 h 1540"/>
                  <a:gd name="T72" fmla="*/ 11101 w 11101"/>
                  <a:gd name="T73" fmla="*/ 837 h 1540"/>
                  <a:gd name="T74" fmla="*/ 225 w 11101"/>
                  <a:gd name="T75" fmla="*/ 1192 h 1540"/>
                  <a:gd name="T76" fmla="*/ 505 w 11101"/>
                  <a:gd name="T77" fmla="*/ 1192 h 1540"/>
                  <a:gd name="T78" fmla="*/ 914 w 11101"/>
                  <a:gd name="T79" fmla="*/ 1311 h 1540"/>
                  <a:gd name="T80" fmla="*/ 1053 w 11101"/>
                  <a:gd name="T81" fmla="*/ 1321 h 1540"/>
                  <a:gd name="T82" fmla="*/ 1297 w 11101"/>
                  <a:gd name="T83" fmla="*/ 1389 h 1540"/>
                  <a:gd name="T84" fmla="*/ 1710 w 11101"/>
                  <a:gd name="T85" fmla="*/ 1431 h 1540"/>
                  <a:gd name="T86" fmla="*/ 1965 w 11101"/>
                  <a:gd name="T87" fmla="*/ 1192 h 1540"/>
                  <a:gd name="T88" fmla="*/ 2413 w 11101"/>
                  <a:gd name="T89" fmla="*/ 1431 h 1540"/>
                  <a:gd name="T90" fmla="*/ 2450 w 11101"/>
                  <a:gd name="T91" fmla="*/ 1192 h 1540"/>
                  <a:gd name="T92" fmla="*/ 3110 w 11101"/>
                  <a:gd name="T93" fmla="*/ 1319 h 1540"/>
                  <a:gd name="T94" fmla="*/ 3408 w 11101"/>
                  <a:gd name="T95" fmla="*/ 1192 h 1540"/>
                  <a:gd name="T96" fmla="*/ 3584 w 11101"/>
                  <a:gd name="T97" fmla="*/ 1192 h 1540"/>
                  <a:gd name="T98" fmla="*/ 3891 w 11101"/>
                  <a:gd name="T99" fmla="*/ 1319 h 1540"/>
                  <a:gd name="T100" fmla="*/ 4282 w 11101"/>
                  <a:gd name="T101" fmla="*/ 1374 h 1540"/>
                  <a:gd name="T102" fmla="*/ 4535 w 11101"/>
                  <a:gd name="T103" fmla="*/ 1192 h 1540"/>
                  <a:gd name="T104" fmla="*/ 4899 w 11101"/>
                  <a:gd name="T105" fmla="*/ 1322 h 1540"/>
                  <a:gd name="T106" fmla="*/ 5260 w 11101"/>
                  <a:gd name="T107" fmla="*/ 1284 h 1540"/>
                  <a:gd name="T108" fmla="*/ 5218 w 11101"/>
                  <a:gd name="T109" fmla="*/ 1309 h 1540"/>
                  <a:gd name="T110" fmla="*/ 5765 w 11101"/>
                  <a:gd name="T111" fmla="*/ 1232 h 1540"/>
                  <a:gd name="T112" fmla="*/ 6037 w 11101"/>
                  <a:gd name="T113" fmla="*/ 1330 h 1540"/>
                  <a:gd name="T114" fmla="*/ 6293 w 11101"/>
                  <a:gd name="T115" fmla="*/ 1233 h 1540"/>
                  <a:gd name="T116" fmla="*/ 6707 w 11101"/>
                  <a:gd name="T117" fmla="*/ 1390 h 1540"/>
                  <a:gd name="T118" fmla="*/ 7132 w 11101"/>
                  <a:gd name="T119" fmla="*/ 1232 h 1540"/>
                  <a:gd name="T120" fmla="*/ 7414 w 11101"/>
                  <a:gd name="T121" fmla="*/ 1311 h 1540"/>
                  <a:gd name="T122" fmla="*/ 7781 w 11101"/>
                  <a:gd name="T123" fmla="*/ 1208 h 1540"/>
                  <a:gd name="T124" fmla="*/ 8037 w 11101"/>
                  <a:gd name="T125" fmla="*/ 1192 h 1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101" h="1540">
                    <a:moveTo>
                      <a:pt x="8901" y="0"/>
                    </a:moveTo>
                    <a:cubicBezTo>
                      <a:pt x="8835" y="0"/>
                      <a:pt x="8782" y="47"/>
                      <a:pt x="8782" y="126"/>
                    </a:cubicBezTo>
                    <a:cubicBezTo>
                      <a:pt x="8782" y="202"/>
                      <a:pt x="8833" y="249"/>
                      <a:pt x="8897" y="249"/>
                    </a:cubicBezTo>
                    <a:cubicBezTo>
                      <a:pt x="8954" y="249"/>
                      <a:pt x="9016" y="211"/>
                      <a:pt x="9016" y="122"/>
                    </a:cubicBezTo>
                    <a:cubicBezTo>
                      <a:pt x="9016" y="50"/>
                      <a:pt x="8969" y="0"/>
                      <a:pt x="8901" y="0"/>
                    </a:cubicBezTo>
                    <a:close/>
                    <a:moveTo>
                      <a:pt x="8900" y="32"/>
                    </a:moveTo>
                    <a:cubicBezTo>
                      <a:pt x="8951" y="32"/>
                      <a:pt x="8971" y="83"/>
                      <a:pt x="8971" y="124"/>
                    </a:cubicBezTo>
                    <a:cubicBezTo>
                      <a:pt x="8971" y="178"/>
                      <a:pt x="8940" y="217"/>
                      <a:pt x="8899" y="217"/>
                    </a:cubicBezTo>
                    <a:cubicBezTo>
                      <a:pt x="8856" y="217"/>
                      <a:pt x="8827" y="177"/>
                      <a:pt x="8827" y="125"/>
                    </a:cubicBezTo>
                    <a:cubicBezTo>
                      <a:pt x="8827" y="80"/>
                      <a:pt x="8849" y="32"/>
                      <a:pt x="8900" y="32"/>
                    </a:cubicBezTo>
                    <a:close/>
                    <a:moveTo>
                      <a:pt x="9086" y="5"/>
                    </a:moveTo>
                    <a:lnTo>
                      <a:pt x="9086" y="100"/>
                    </a:lnTo>
                    <a:cubicBezTo>
                      <a:pt x="9086" y="153"/>
                      <a:pt x="9084" y="187"/>
                      <a:pt x="9061" y="203"/>
                    </a:cubicBezTo>
                    <a:cubicBezTo>
                      <a:pt x="9055" y="208"/>
                      <a:pt x="9046" y="212"/>
                      <a:pt x="9038" y="213"/>
                    </a:cubicBezTo>
                    <a:lnTo>
                      <a:pt x="9042" y="247"/>
                    </a:lnTo>
                    <a:cubicBezTo>
                      <a:pt x="9064" y="247"/>
                      <a:pt x="9078" y="242"/>
                      <a:pt x="9089" y="232"/>
                    </a:cubicBezTo>
                    <a:cubicBezTo>
                      <a:pt x="9121" y="212"/>
                      <a:pt x="9127" y="167"/>
                      <a:pt x="9127" y="100"/>
                    </a:cubicBezTo>
                    <a:lnTo>
                      <a:pt x="9127" y="39"/>
                    </a:lnTo>
                    <a:lnTo>
                      <a:pt x="9209" y="39"/>
                    </a:lnTo>
                    <a:lnTo>
                      <a:pt x="9209" y="244"/>
                    </a:lnTo>
                    <a:lnTo>
                      <a:pt x="9252" y="244"/>
                    </a:lnTo>
                    <a:lnTo>
                      <a:pt x="9252" y="5"/>
                    </a:lnTo>
                    <a:lnTo>
                      <a:pt x="9086" y="5"/>
                    </a:lnTo>
                    <a:close/>
                    <a:moveTo>
                      <a:pt x="9491" y="97"/>
                    </a:moveTo>
                    <a:cubicBezTo>
                      <a:pt x="9491" y="50"/>
                      <a:pt x="9473" y="0"/>
                      <a:pt x="9400" y="0"/>
                    </a:cubicBezTo>
                    <a:cubicBezTo>
                      <a:pt x="9370" y="0"/>
                      <a:pt x="9341" y="8"/>
                      <a:pt x="9321" y="21"/>
                    </a:cubicBezTo>
                    <a:lnTo>
                      <a:pt x="9331" y="50"/>
                    </a:lnTo>
                    <a:cubicBezTo>
                      <a:pt x="9348" y="38"/>
                      <a:pt x="9371" y="32"/>
                      <a:pt x="9394" y="32"/>
                    </a:cubicBezTo>
                    <a:cubicBezTo>
                      <a:pt x="9443" y="31"/>
                      <a:pt x="9448" y="68"/>
                      <a:pt x="9448" y="87"/>
                    </a:cubicBezTo>
                    <a:lnTo>
                      <a:pt x="9448" y="92"/>
                    </a:lnTo>
                    <a:cubicBezTo>
                      <a:pt x="9356" y="91"/>
                      <a:pt x="9304" y="123"/>
                      <a:pt x="9304" y="181"/>
                    </a:cubicBezTo>
                    <a:cubicBezTo>
                      <a:pt x="9304" y="215"/>
                      <a:pt x="9329" y="249"/>
                      <a:pt x="9377" y="249"/>
                    </a:cubicBezTo>
                    <a:cubicBezTo>
                      <a:pt x="9411" y="249"/>
                      <a:pt x="9437" y="232"/>
                      <a:pt x="9451" y="214"/>
                    </a:cubicBezTo>
                    <a:lnTo>
                      <a:pt x="9452" y="214"/>
                    </a:lnTo>
                    <a:lnTo>
                      <a:pt x="9455" y="244"/>
                    </a:lnTo>
                    <a:lnTo>
                      <a:pt x="9494" y="244"/>
                    </a:lnTo>
                    <a:cubicBezTo>
                      <a:pt x="9492" y="228"/>
                      <a:pt x="9491" y="207"/>
                      <a:pt x="9491" y="187"/>
                    </a:cubicBezTo>
                    <a:lnTo>
                      <a:pt x="9491" y="97"/>
                    </a:lnTo>
                    <a:close/>
                    <a:moveTo>
                      <a:pt x="9449" y="163"/>
                    </a:moveTo>
                    <a:cubicBezTo>
                      <a:pt x="9449" y="167"/>
                      <a:pt x="9449" y="172"/>
                      <a:pt x="9447" y="177"/>
                    </a:cubicBezTo>
                    <a:cubicBezTo>
                      <a:pt x="9440" y="197"/>
                      <a:pt x="9420" y="217"/>
                      <a:pt x="9388" y="217"/>
                    </a:cubicBezTo>
                    <a:cubicBezTo>
                      <a:pt x="9367" y="217"/>
                      <a:pt x="9348" y="204"/>
                      <a:pt x="9348" y="176"/>
                    </a:cubicBezTo>
                    <a:cubicBezTo>
                      <a:pt x="9348" y="129"/>
                      <a:pt x="9402" y="121"/>
                      <a:pt x="9449" y="122"/>
                    </a:cubicBezTo>
                    <a:lnTo>
                      <a:pt x="9449" y="163"/>
                    </a:lnTo>
                    <a:close/>
                    <a:moveTo>
                      <a:pt x="9533" y="5"/>
                    </a:moveTo>
                    <a:lnTo>
                      <a:pt x="9614" y="122"/>
                    </a:lnTo>
                    <a:lnTo>
                      <a:pt x="9529" y="244"/>
                    </a:lnTo>
                    <a:lnTo>
                      <a:pt x="9577" y="244"/>
                    </a:lnTo>
                    <a:lnTo>
                      <a:pt x="9612" y="190"/>
                    </a:lnTo>
                    <a:cubicBezTo>
                      <a:pt x="9621" y="176"/>
                      <a:pt x="9629" y="163"/>
                      <a:pt x="9637" y="149"/>
                    </a:cubicBezTo>
                    <a:lnTo>
                      <a:pt x="9638" y="149"/>
                    </a:lnTo>
                    <a:cubicBezTo>
                      <a:pt x="9646" y="163"/>
                      <a:pt x="9654" y="176"/>
                      <a:pt x="9663" y="190"/>
                    </a:cubicBezTo>
                    <a:lnTo>
                      <a:pt x="9699" y="244"/>
                    </a:lnTo>
                    <a:lnTo>
                      <a:pt x="9748" y="244"/>
                    </a:lnTo>
                    <a:lnTo>
                      <a:pt x="9664" y="120"/>
                    </a:lnTo>
                    <a:lnTo>
                      <a:pt x="9746" y="5"/>
                    </a:lnTo>
                    <a:lnTo>
                      <a:pt x="9698" y="5"/>
                    </a:lnTo>
                    <a:lnTo>
                      <a:pt x="9665" y="56"/>
                    </a:lnTo>
                    <a:cubicBezTo>
                      <a:pt x="9657" y="69"/>
                      <a:pt x="9649" y="81"/>
                      <a:pt x="9641" y="95"/>
                    </a:cubicBezTo>
                    <a:lnTo>
                      <a:pt x="9640" y="95"/>
                    </a:lnTo>
                    <a:cubicBezTo>
                      <a:pt x="9632" y="81"/>
                      <a:pt x="9625" y="69"/>
                      <a:pt x="9615" y="56"/>
                    </a:cubicBezTo>
                    <a:lnTo>
                      <a:pt x="9581" y="5"/>
                    </a:lnTo>
                    <a:lnTo>
                      <a:pt x="9533" y="5"/>
                    </a:lnTo>
                    <a:close/>
                    <a:moveTo>
                      <a:pt x="9792" y="302"/>
                    </a:moveTo>
                    <a:cubicBezTo>
                      <a:pt x="9806" y="278"/>
                      <a:pt x="9828" y="224"/>
                      <a:pt x="9840" y="182"/>
                    </a:cubicBezTo>
                    <a:lnTo>
                      <a:pt x="9791" y="187"/>
                    </a:lnTo>
                    <a:cubicBezTo>
                      <a:pt x="9786" y="223"/>
                      <a:pt x="9773" y="275"/>
                      <a:pt x="9762" y="305"/>
                    </a:cubicBezTo>
                    <a:lnTo>
                      <a:pt x="9792" y="302"/>
                    </a:lnTo>
                    <a:close/>
                    <a:moveTo>
                      <a:pt x="134" y="488"/>
                    </a:moveTo>
                    <a:lnTo>
                      <a:pt x="134" y="594"/>
                    </a:lnTo>
                    <a:cubicBezTo>
                      <a:pt x="67" y="600"/>
                      <a:pt x="14" y="641"/>
                      <a:pt x="14" y="720"/>
                    </a:cubicBezTo>
                    <a:cubicBezTo>
                      <a:pt x="14" y="795"/>
                      <a:pt x="65" y="838"/>
                      <a:pt x="134" y="842"/>
                    </a:cubicBezTo>
                    <a:lnTo>
                      <a:pt x="134" y="935"/>
                    </a:lnTo>
                    <a:lnTo>
                      <a:pt x="174" y="935"/>
                    </a:lnTo>
                    <a:lnTo>
                      <a:pt x="174" y="842"/>
                    </a:lnTo>
                    <a:cubicBezTo>
                      <a:pt x="241" y="837"/>
                      <a:pt x="294" y="796"/>
                      <a:pt x="294" y="717"/>
                    </a:cubicBezTo>
                    <a:cubicBezTo>
                      <a:pt x="294" y="643"/>
                      <a:pt x="244" y="599"/>
                      <a:pt x="174" y="594"/>
                    </a:cubicBezTo>
                    <a:lnTo>
                      <a:pt x="174" y="488"/>
                    </a:lnTo>
                    <a:lnTo>
                      <a:pt x="134" y="488"/>
                    </a:lnTo>
                    <a:close/>
                    <a:moveTo>
                      <a:pt x="134" y="812"/>
                    </a:moveTo>
                    <a:cubicBezTo>
                      <a:pt x="87" y="806"/>
                      <a:pt x="57" y="768"/>
                      <a:pt x="57" y="719"/>
                    </a:cubicBezTo>
                    <a:cubicBezTo>
                      <a:pt x="57" y="670"/>
                      <a:pt x="87" y="630"/>
                      <a:pt x="134" y="624"/>
                    </a:cubicBezTo>
                    <a:lnTo>
                      <a:pt x="134" y="812"/>
                    </a:lnTo>
                    <a:close/>
                    <a:moveTo>
                      <a:pt x="174" y="624"/>
                    </a:moveTo>
                    <a:cubicBezTo>
                      <a:pt x="222" y="631"/>
                      <a:pt x="251" y="668"/>
                      <a:pt x="251" y="717"/>
                    </a:cubicBezTo>
                    <a:cubicBezTo>
                      <a:pt x="251" y="766"/>
                      <a:pt x="222" y="806"/>
                      <a:pt x="174" y="813"/>
                    </a:cubicBezTo>
                    <a:lnTo>
                      <a:pt x="174" y="624"/>
                    </a:lnTo>
                    <a:close/>
                    <a:moveTo>
                      <a:pt x="308" y="598"/>
                    </a:moveTo>
                    <a:lnTo>
                      <a:pt x="396" y="819"/>
                    </a:lnTo>
                    <a:cubicBezTo>
                      <a:pt x="399" y="824"/>
                      <a:pt x="400" y="828"/>
                      <a:pt x="400" y="830"/>
                    </a:cubicBezTo>
                    <a:cubicBezTo>
                      <a:pt x="400" y="833"/>
                      <a:pt x="398" y="836"/>
                      <a:pt x="396" y="840"/>
                    </a:cubicBezTo>
                    <a:cubicBezTo>
                      <a:pt x="386" y="863"/>
                      <a:pt x="372" y="879"/>
                      <a:pt x="360" y="889"/>
                    </a:cubicBezTo>
                    <a:cubicBezTo>
                      <a:pt x="347" y="900"/>
                      <a:pt x="332" y="907"/>
                      <a:pt x="322" y="910"/>
                    </a:cubicBezTo>
                    <a:lnTo>
                      <a:pt x="332" y="946"/>
                    </a:lnTo>
                    <a:cubicBezTo>
                      <a:pt x="343" y="944"/>
                      <a:pt x="364" y="937"/>
                      <a:pt x="386" y="918"/>
                    </a:cubicBezTo>
                    <a:cubicBezTo>
                      <a:pt x="415" y="892"/>
                      <a:pt x="437" y="851"/>
                      <a:pt x="468" y="769"/>
                    </a:cubicBezTo>
                    <a:lnTo>
                      <a:pt x="533" y="598"/>
                    </a:lnTo>
                    <a:lnTo>
                      <a:pt x="487" y="598"/>
                    </a:lnTo>
                    <a:lnTo>
                      <a:pt x="440" y="739"/>
                    </a:lnTo>
                    <a:cubicBezTo>
                      <a:pt x="434" y="756"/>
                      <a:pt x="429" y="774"/>
                      <a:pt x="424" y="789"/>
                    </a:cubicBezTo>
                    <a:lnTo>
                      <a:pt x="423" y="789"/>
                    </a:lnTo>
                    <a:cubicBezTo>
                      <a:pt x="419" y="774"/>
                      <a:pt x="413" y="755"/>
                      <a:pt x="408" y="740"/>
                    </a:cubicBezTo>
                    <a:lnTo>
                      <a:pt x="356" y="598"/>
                    </a:lnTo>
                    <a:lnTo>
                      <a:pt x="308" y="598"/>
                    </a:lnTo>
                    <a:close/>
                    <a:moveTo>
                      <a:pt x="571" y="598"/>
                    </a:moveTo>
                    <a:lnTo>
                      <a:pt x="571" y="837"/>
                    </a:lnTo>
                    <a:lnTo>
                      <a:pt x="614" y="837"/>
                    </a:lnTo>
                    <a:lnTo>
                      <a:pt x="614" y="729"/>
                    </a:lnTo>
                    <a:lnTo>
                      <a:pt x="728" y="729"/>
                    </a:lnTo>
                    <a:lnTo>
                      <a:pt x="728" y="837"/>
                    </a:lnTo>
                    <a:lnTo>
                      <a:pt x="771" y="837"/>
                    </a:lnTo>
                    <a:lnTo>
                      <a:pt x="771" y="598"/>
                    </a:lnTo>
                    <a:lnTo>
                      <a:pt x="728" y="598"/>
                    </a:lnTo>
                    <a:lnTo>
                      <a:pt x="728" y="695"/>
                    </a:lnTo>
                    <a:lnTo>
                      <a:pt x="614" y="695"/>
                    </a:lnTo>
                    <a:lnTo>
                      <a:pt x="614" y="598"/>
                    </a:lnTo>
                    <a:lnTo>
                      <a:pt x="571" y="598"/>
                    </a:lnTo>
                    <a:close/>
                    <a:moveTo>
                      <a:pt x="842" y="598"/>
                    </a:moveTo>
                    <a:lnTo>
                      <a:pt x="842" y="837"/>
                    </a:lnTo>
                    <a:lnTo>
                      <a:pt x="885" y="837"/>
                    </a:lnTo>
                    <a:lnTo>
                      <a:pt x="885" y="732"/>
                    </a:lnTo>
                    <a:lnTo>
                      <a:pt x="894" y="732"/>
                    </a:lnTo>
                    <a:cubicBezTo>
                      <a:pt x="934" y="732"/>
                      <a:pt x="956" y="750"/>
                      <a:pt x="972" y="789"/>
                    </a:cubicBezTo>
                    <a:cubicBezTo>
                      <a:pt x="980" y="808"/>
                      <a:pt x="988" y="827"/>
                      <a:pt x="994" y="837"/>
                    </a:cubicBezTo>
                    <a:lnTo>
                      <a:pt x="1040" y="837"/>
                    </a:lnTo>
                    <a:cubicBezTo>
                      <a:pt x="1029" y="818"/>
                      <a:pt x="1021" y="795"/>
                      <a:pt x="1015" y="779"/>
                    </a:cubicBezTo>
                    <a:cubicBezTo>
                      <a:pt x="996" y="736"/>
                      <a:pt x="973" y="711"/>
                      <a:pt x="934" y="706"/>
                    </a:cubicBezTo>
                    <a:lnTo>
                      <a:pt x="1038" y="598"/>
                    </a:lnTo>
                    <a:lnTo>
                      <a:pt x="985" y="598"/>
                    </a:lnTo>
                    <a:lnTo>
                      <a:pt x="896" y="702"/>
                    </a:lnTo>
                    <a:lnTo>
                      <a:pt x="885" y="702"/>
                    </a:lnTo>
                    <a:lnTo>
                      <a:pt x="885" y="598"/>
                    </a:lnTo>
                    <a:lnTo>
                      <a:pt x="842" y="598"/>
                    </a:lnTo>
                    <a:close/>
                    <a:moveTo>
                      <a:pt x="1077" y="598"/>
                    </a:moveTo>
                    <a:lnTo>
                      <a:pt x="1077" y="837"/>
                    </a:lnTo>
                    <a:lnTo>
                      <a:pt x="1260" y="837"/>
                    </a:lnTo>
                    <a:lnTo>
                      <a:pt x="1262" y="913"/>
                    </a:lnTo>
                    <a:lnTo>
                      <a:pt x="1296" y="913"/>
                    </a:lnTo>
                    <a:lnTo>
                      <a:pt x="1299" y="805"/>
                    </a:lnTo>
                    <a:lnTo>
                      <a:pt x="1274" y="805"/>
                    </a:lnTo>
                    <a:lnTo>
                      <a:pt x="1274" y="598"/>
                    </a:lnTo>
                    <a:lnTo>
                      <a:pt x="1231" y="598"/>
                    </a:lnTo>
                    <a:lnTo>
                      <a:pt x="1231" y="803"/>
                    </a:lnTo>
                    <a:lnTo>
                      <a:pt x="1121" y="803"/>
                    </a:lnTo>
                    <a:lnTo>
                      <a:pt x="1121" y="598"/>
                    </a:lnTo>
                    <a:lnTo>
                      <a:pt x="1077" y="598"/>
                    </a:lnTo>
                    <a:close/>
                    <a:moveTo>
                      <a:pt x="1349" y="598"/>
                    </a:moveTo>
                    <a:lnTo>
                      <a:pt x="1349" y="837"/>
                    </a:lnTo>
                    <a:lnTo>
                      <a:pt x="1399" y="837"/>
                    </a:lnTo>
                    <a:cubicBezTo>
                      <a:pt x="1424" y="795"/>
                      <a:pt x="1451" y="750"/>
                      <a:pt x="1474" y="713"/>
                    </a:cubicBezTo>
                    <a:cubicBezTo>
                      <a:pt x="1488" y="688"/>
                      <a:pt x="1498" y="669"/>
                      <a:pt x="1514" y="638"/>
                    </a:cubicBezTo>
                    <a:lnTo>
                      <a:pt x="1515" y="638"/>
                    </a:lnTo>
                    <a:cubicBezTo>
                      <a:pt x="1513" y="677"/>
                      <a:pt x="1512" y="697"/>
                      <a:pt x="1512" y="736"/>
                    </a:cubicBezTo>
                    <a:lnTo>
                      <a:pt x="1512" y="837"/>
                    </a:lnTo>
                    <a:lnTo>
                      <a:pt x="1553" y="837"/>
                    </a:lnTo>
                    <a:lnTo>
                      <a:pt x="1553" y="598"/>
                    </a:lnTo>
                    <a:lnTo>
                      <a:pt x="1502" y="598"/>
                    </a:lnTo>
                    <a:lnTo>
                      <a:pt x="1428" y="722"/>
                    </a:lnTo>
                    <a:cubicBezTo>
                      <a:pt x="1412" y="750"/>
                      <a:pt x="1404" y="766"/>
                      <a:pt x="1389" y="795"/>
                    </a:cubicBezTo>
                    <a:lnTo>
                      <a:pt x="1387" y="795"/>
                    </a:lnTo>
                    <a:cubicBezTo>
                      <a:pt x="1389" y="761"/>
                      <a:pt x="1390" y="737"/>
                      <a:pt x="1390" y="699"/>
                    </a:cubicBezTo>
                    <a:lnTo>
                      <a:pt x="1390" y="598"/>
                    </a:lnTo>
                    <a:lnTo>
                      <a:pt x="1349" y="598"/>
                    </a:lnTo>
                    <a:close/>
                    <a:moveTo>
                      <a:pt x="1725" y="593"/>
                    </a:moveTo>
                    <a:cubicBezTo>
                      <a:pt x="1660" y="593"/>
                      <a:pt x="1607" y="640"/>
                      <a:pt x="1607" y="720"/>
                    </a:cubicBezTo>
                    <a:cubicBezTo>
                      <a:pt x="1607" y="795"/>
                      <a:pt x="1657" y="843"/>
                      <a:pt x="1721" y="843"/>
                    </a:cubicBezTo>
                    <a:cubicBezTo>
                      <a:pt x="1779" y="843"/>
                      <a:pt x="1840" y="804"/>
                      <a:pt x="1840" y="716"/>
                    </a:cubicBezTo>
                    <a:cubicBezTo>
                      <a:pt x="1840" y="643"/>
                      <a:pt x="1794" y="593"/>
                      <a:pt x="1725" y="593"/>
                    </a:cubicBezTo>
                    <a:close/>
                    <a:moveTo>
                      <a:pt x="1724" y="626"/>
                    </a:moveTo>
                    <a:cubicBezTo>
                      <a:pt x="1776" y="626"/>
                      <a:pt x="1796" y="677"/>
                      <a:pt x="1796" y="717"/>
                    </a:cubicBezTo>
                    <a:cubicBezTo>
                      <a:pt x="1796" y="771"/>
                      <a:pt x="1765" y="810"/>
                      <a:pt x="1723" y="810"/>
                    </a:cubicBezTo>
                    <a:cubicBezTo>
                      <a:pt x="1681" y="810"/>
                      <a:pt x="1651" y="771"/>
                      <a:pt x="1651" y="718"/>
                    </a:cubicBezTo>
                    <a:cubicBezTo>
                      <a:pt x="1651" y="674"/>
                      <a:pt x="1673" y="626"/>
                      <a:pt x="1724" y="626"/>
                    </a:cubicBezTo>
                    <a:close/>
                    <a:moveTo>
                      <a:pt x="1894" y="598"/>
                    </a:moveTo>
                    <a:lnTo>
                      <a:pt x="1894" y="837"/>
                    </a:lnTo>
                    <a:lnTo>
                      <a:pt x="1937" y="837"/>
                    </a:lnTo>
                    <a:lnTo>
                      <a:pt x="1937" y="729"/>
                    </a:lnTo>
                    <a:lnTo>
                      <a:pt x="2050" y="729"/>
                    </a:lnTo>
                    <a:lnTo>
                      <a:pt x="2050" y="837"/>
                    </a:lnTo>
                    <a:lnTo>
                      <a:pt x="2094" y="837"/>
                    </a:lnTo>
                    <a:lnTo>
                      <a:pt x="2094" y="598"/>
                    </a:lnTo>
                    <a:lnTo>
                      <a:pt x="2050" y="598"/>
                    </a:lnTo>
                    <a:lnTo>
                      <a:pt x="2050" y="695"/>
                    </a:lnTo>
                    <a:lnTo>
                      <a:pt x="1937" y="695"/>
                    </a:lnTo>
                    <a:lnTo>
                      <a:pt x="1937" y="598"/>
                    </a:lnTo>
                    <a:lnTo>
                      <a:pt x="1894" y="598"/>
                    </a:lnTo>
                    <a:close/>
                    <a:moveTo>
                      <a:pt x="2163" y="598"/>
                    </a:moveTo>
                    <a:lnTo>
                      <a:pt x="2163" y="837"/>
                    </a:lnTo>
                    <a:lnTo>
                      <a:pt x="2214" y="837"/>
                    </a:lnTo>
                    <a:cubicBezTo>
                      <a:pt x="2239" y="795"/>
                      <a:pt x="2266" y="750"/>
                      <a:pt x="2288" y="713"/>
                    </a:cubicBezTo>
                    <a:cubicBezTo>
                      <a:pt x="2303" y="688"/>
                      <a:pt x="2312" y="669"/>
                      <a:pt x="2328" y="638"/>
                    </a:cubicBezTo>
                    <a:lnTo>
                      <a:pt x="2329" y="638"/>
                    </a:lnTo>
                    <a:cubicBezTo>
                      <a:pt x="2327" y="677"/>
                      <a:pt x="2326" y="697"/>
                      <a:pt x="2326" y="736"/>
                    </a:cubicBezTo>
                    <a:lnTo>
                      <a:pt x="2326" y="837"/>
                    </a:lnTo>
                    <a:lnTo>
                      <a:pt x="2368" y="837"/>
                    </a:lnTo>
                    <a:lnTo>
                      <a:pt x="2368" y="598"/>
                    </a:lnTo>
                    <a:lnTo>
                      <a:pt x="2317" y="598"/>
                    </a:lnTo>
                    <a:lnTo>
                      <a:pt x="2242" y="722"/>
                    </a:lnTo>
                    <a:cubicBezTo>
                      <a:pt x="2226" y="750"/>
                      <a:pt x="2218" y="766"/>
                      <a:pt x="2203" y="795"/>
                    </a:cubicBezTo>
                    <a:lnTo>
                      <a:pt x="2202" y="795"/>
                    </a:lnTo>
                    <a:cubicBezTo>
                      <a:pt x="2204" y="761"/>
                      <a:pt x="2205" y="737"/>
                      <a:pt x="2205" y="699"/>
                    </a:cubicBezTo>
                    <a:lnTo>
                      <a:pt x="2205" y="598"/>
                    </a:lnTo>
                    <a:lnTo>
                      <a:pt x="2163" y="598"/>
                    </a:lnTo>
                    <a:close/>
                    <a:moveTo>
                      <a:pt x="2438" y="935"/>
                    </a:moveTo>
                    <a:lnTo>
                      <a:pt x="2481" y="935"/>
                    </a:lnTo>
                    <a:lnTo>
                      <a:pt x="2481" y="805"/>
                    </a:lnTo>
                    <a:lnTo>
                      <a:pt x="2482" y="805"/>
                    </a:lnTo>
                    <a:cubicBezTo>
                      <a:pt x="2497" y="829"/>
                      <a:pt x="2524" y="843"/>
                      <a:pt x="2556" y="843"/>
                    </a:cubicBezTo>
                    <a:cubicBezTo>
                      <a:pt x="2612" y="843"/>
                      <a:pt x="2665" y="800"/>
                      <a:pt x="2665" y="714"/>
                    </a:cubicBezTo>
                    <a:cubicBezTo>
                      <a:pt x="2665" y="642"/>
                      <a:pt x="2622" y="593"/>
                      <a:pt x="2563" y="593"/>
                    </a:cubicBezTo>
                    <a:cubicBezTo>
                      <a:pt x="2524" y="593"/>
                      <a:pt x="2496" y="610"/>
                      <a:pt x="2478" y="639"/>
                    </a:cubicBezTo>
                    <a:lnTo>
                      <a:pt x="2477" y="639"/>
                    </a:lnTo>
                    <a:lnTo>
                      <a:pt x="2475" y="598"/>
                    </a:lnTo>
                    <a:lnTo>
                      <a:pt x="2436" y="598"/>
                    </a:lnTo>
                    <a:cubicBezTo>
                      <a:pt x="2437" y="621"/>
                      <a:pt x="2438" y="646"/>
                      <a:pt x="2438" y="676"/>
                    </a:cubicBezTo>
                    <a:lnTo>
                      <a:pt x="2438" y="935"/>
                    </a:lnTo>
                    <a:close/>
                    <a:moveTo>
                      <a:pt x="2481" y="699"/>
                    </a:moveTo>
                    <a:cubicBezTo>
                      <a:pt x="2481" y="693"/>
                      <a:pt x="2483" y="687"/>
                      <a:pt x="2484" y="681"/>
                    </a:cubicBezTo>
                    <a:cubicBezTo>
                      <a:pt x="2492" y="649"/>
                      <a:pt x="2520" y="628"/>
                      <a:pt x="2550" y="628"/>
                    </a:cubicBezTo>
                    <a:cubicBezTo>
                      <a:pt x="2596" y="628"/>
                      <a:pt x="2621" y="669"/>
                      <a:pt x="2621" y="716"/>
                    </a:cubicBezTo>
                    <a:cubicBezTo>
                      <a:pt x="2621" y="771"/>
                      <a:pt x="2594" y="809"/>
                      <a:pt x="2549" y="809"/>
                    </a:cubicBezTo>
                    <a:cubicBezTo>
                      <a:pt x="2517" y="809"/>
                      <a:pt x="2491" y="788"/>
                      <a:pt x="2483" y="758"/>
                    </a:cubicBezTo>
                    <a:cubicBezTo>
                      <a:pt x="2482" y="753"/>
                      <a:pt x="2481" y="747"/>
                      <a:pt x="2481" y="740"/>
                    </a:cubicBezTo>
                    <a:lnTo>
                      <a:pt x="2481" y="699"/>
                    </a:lnTo>
                    <a:close/>
                    <a:moveTo>
                      <a:pt x="2683" y="598"/>
                    </a:moveTo>
                    <a:lnTo>
                      <a:pt x="2771" y="819"/>
                    </a:lnTo>
                    <a:cubicBezTo>
                      <a:pt x="2773" y="824"/>
                      <a:pt x="2774" y="828"/>
                      <a:pt x="2774" y="830"/>
                    </a:cubicBezTo>
                    <a:cubicBezTo>
                      <a:pt x="2774" y="833"/>
                      <a:pt x="2773" y="836"/>
                      <a:pt x="2771" y="840"/>
                    </a:cubicBezTo>
                    <a:cubicBezTo>
                      <a:pt x="2760" y="863"/>
                      <a:pt x="2746" y="879"/>
                      <a:pt x="2734" y="889"/>
                    </a:cubicBezTo>
                    <a:cubicBezTo>
                      <a:pt x="2721" y="900"/>
                      <a:pt x="2707" y="907"/>
                      <a:pt x="2696" y="910"/>
                    </a:cubicBezTo>
                    <a:lnTo>
                      <a:pt x="2707" y="946"/>
                    </a:lnTo>
                    <a:cubicBezTo>
                      <a:pt x="2718" y="944"/>
                      <a:pt x="2739" y="937"/>
                      <a:pt x="2760" y="918"/>
                    </a:cubicBezTo>
                    <a:cubicBezTo>
                      <a:pt x="2790" y="892"/>
                      <a:pt x="2811" y="851"/>
                      <a:pt x="2842" y="769"/>
                    </a:cubicBezTo>
                    <a:lnTo>
                      <a:pt x="2908" y="598"/>
                    </a:lnTo>
                    <a:lnTo>
                      <a:pt x="2862" y="598"/>
                    </a:lnTo>
                    <a:lnTo>
                      <a:pt x="2814" y="739"/>
                    </a:lnTo>
                    <a:cubicBezTo>
                      <a:pt x="2808" y="756"/>
                      <a:pt x="2803" y="774"/>
                      <a:pt x="2799" y="789"/>
                    </a:cubicBezTo>
                    <a:lnTo>
                      <a:pt x="2798" y="789"/>
                    </a:lnTo>
                    <a:cubicBezTo>
                      <a:pt x="2794" y="774"/>
                      <a:pt x="2788" y="755"/>
                      <a:pt x="2782" y="740"/>
                    </a:cubicBezTo>
                    <a:lnTo>
                      <a:pt x="2730" y="598"/>
                    </a:lnTo>
                    <a:lnTo>
                      <a:pt x="2683" y="598"/>
                    </a:lnTo>
                    <a:close/>
                    <a:moveTo>
                      <a:pt x="2946" y="598"/>
                    </a:moveTo>
                    <a:lnTo>
                      <a:pt x="2946" y="837"/>
                    </a:lnTo>
                    <a:lnTo>
                      <a:pt x="2989" y="837"/>
                    </a:lnTo>
                    <a:lnTo>
                      <a:pt x="2989" y="732"/>
                    </a:lnTo>
                    <a:lnTo>
                      <a:pt x="3029" y="732"/>
                    </a:lnTo>
                    <a:cubicBezTo>
                      <a:pt x="3034" y="800"/>
                      <a:pt x="3075" y="843"/>
                      <a:pt x="3133" y="843"/>
                    </a:cubicBezTo>
                    <a:cubicBezTo>
                      <a:pt x="3193" y="843"/>
                      <a:pt x="3240" y="794"/>
                      <a:pt x="3240" y="716"/>
                    </a:cubicBezTo>
                    <a:cubicBezTo>
                      <a:pt x="3240" y="642"/>
                      <a:pt x="3198" y="593"/>
                      <a:pt x="3135" y="593"/>
                    </a:cubicBezTo>
                    <a:cubicBezTo>
                      <a:pt x="3078" y="593"/>
                      <a:pt x="3037" y="636"/>
                      <a:pt x="3030" y="699"/>
                    </a:cubicBezTo>
                    <a:lnTo>
                      <a:pt x="2989" y="699"/>
                    </a:lnTo>
                    <a:lnTo>
                      <a:pt x="2989" y="598"/>
                    </a:lnTo>
                    <a:lnTo>
                      <a:pt x="2946" y="598"/>
                    </a:lnTo>
                    <a:close/>
                    <a:moveTo>
                      <a:pt x="3134" y="811"/>
                    </a:moveTo>
                    <a:cubicBezTo>
                      <a:pt x="3091" y="811"/>
                      <a:pt x="3070" y="766"/>
                      <a:pt x="3070" y="719"/>
                    </a:cubicBezTo>
                    <a:cubicBezTo>
                      <a:pt x="3070" y="671"/>
                      <a:pt x="3092" y="626"/>
                      <a:pt x="3134" y="626"/>
                    </a:cubicBezTo>
                    <a:cubicBezTo>
                      <a:pt x="3177" y="626"/>
                      <a:pt x="3197" y="673"/>
                      <a:pt x="3197" y="717"/>
                    </a:cubicBezTo>
                    <a:cubicBezTo>
                      <a:pt x="3197" y="762"/>
                      <a:pt x="3177" y="811"/>
                      <a:pt x="3134" y="811"/>
                    </a:cubicBezTo>
                    <a:close/>
                    <a:moveTo>
                      <a:pt x="3294" y="598"/>
                    </a:moveTo>
                    <a:lnTo>
                      <a:pt x="3294" y="837"/>
                    </a:lnTo>
                    <a:lnTo>
                      <a:pt x="3576" y="837"/>
                    </a:lnTo>
                    <a:lnTo>
                      <a:pt x="3577" y="913"/>
                    </a:lnTo>
                    <a:lnTo>
                      <a:pt x="3611" y="913"/>
                    </a:lnTo>
                    <a:lnTo>
                      <a:pt x="3614" y="805"/>
                    </a:lnTo>
                    <a:lnTo>
                      <a:pt x="3589" y="805"/>
                    </a:lnTo>
                    <a:lnTo>
                      <a:pt x="3589" y="598"/>
                    </a:lnTo>
                    <a:lnTo>
                      <a:pt x="3546" y="598"/>
                    </a:lnTo>
                    <a:lnTo>
                      <a:pt x="3546" y="803"/>
                    </a:lnTo>
                    <a:lnTo>
                      <a:pt x="3463" y="803"/>
                    </a:lnTo>
                    <a:lnTo>
                      <a:pt x="3463" y="598"/>
                    </a:lnTo>
                    <a:lnTo>
                      <a:pt x="3420" y="598"/>
                    </a:lnTo>
                    <a:lnTo>
                      <a:pt x="3420" y="803"/>
                    </a:lnTo>
                    <a:lnTo>
                      <a:pt x="3337" y="803"/>
                    </a:lnTo>
                    <a:lnTo>
                      <a:pt x="3337" y="598"/>
                    </a:lnTo>
                    <a:lnTo>
                      <a:pt x="3294" y="598"/>
                    </a:lnTo>
                    <a:close/>
                    <a:moveTo>
                      <a:pt x="3664" y="598"/>
                    </a:moveTo>
                    <a:lnTo>
                      <a:pt x="3664" y="837"/>
                    </a:lnTo>
                    <a:lnTo>
                      <a:pt x="3714" y="837"/>
                    </a:lnTo>
                    <a:cubicBezTo>
                      <a:pt x="3739" y="795"/>
                      <a:pt x="3766" y="750"/>
                      <a:pt x="3789" y="713"/>
                    </a:cubicBezTo>
                    <a:cubicBezTo>
                      <a:pt x="3803" y="688"/>
                      <a:pt x="3813" y="669"/>
                      <a:pt x="3829" y="638"/>
                    </a:cubicBezTo>
                    <a:lnTo>
                      <a:pt x="3830" y="638"/>
                    </a:lnTo>
                    <a:cubicBezTo>
                      <a:pt x="3828" y="677"/>
                      <a:pt x="3827" y="697"/>
                      <a:pt x="3827" y="736"/>
                    </a:cubicBezTo>
                    <a:lnTo>
                      <a:pt x="3827" y="837"/>
                    </a:lnTo>
                    <a:lnTo>
                      <a:pt x="3868" y="837"/>
                    </a:lnTo>
                    <a:lnTo>
                      <a:pt x="3868" y="598"/>
                    </a:lnTo>
                    <a:lnTo>
                      <a:pt x="3817" y="598"/>
                    </a:lnTo>
                    <a:lnTo>
                      <a:pt x="3743" y="722"/>
                    </a:lnTo>
                    <a:cubicBezTo>
                      <a:pt x="3726" y="750"/>
                      <a:pt x="3719" y="766"/>
                      <a:pt x="3704" y="795"/>
                    </a:cubicBezTo>
                    <a:lnTo>
                      <a:pt x="3702" y="795"/>
                    </a:lnTo>
                    <a:cubicBezTo>
                      <a:pt x="3704" y="761"/>
                      <a:pt x="3705" y="737"/>
                      <a:pt x="3705" y="699"/>
                    </a:cubicBezTo>
                    <a:lnTo>
                      <a:pt x="3705" y="598"/>
                    </a:lnTo>
                    <a:lnTo>
                      <a:pt x="3664" y="598"/>
                    </a:lnTo>
                    <a:close/>
                    <a:moveTo>
                      <a:pt x="3911" y="598"/>
                    </a:moveTo>
                    <a:lnTo>
                      <a:pt x="3992" y="715"/>
                    </a:lnTo>
                    <a:lnTo>
                      <a:pt x="3907" y="837"/>
                    </a:lnTo>
                    <a:lnTo>
                      <a:pt x="3955" y="837"/>
                    </a:lnTo>
                    <a:lnTo>
                      <a:pt x="3989" y="784"/>
                    </a:lnTo>
                    <a:cubicBezTo>
                      <a:pt x="3999" y="769"/>
                      <a:pt x="4006" y="756"/>
                      <a:pt x="4014" y="742"/>
                    </a:cubicBezTo>
                    <a:lnTo>
                      <a:pt x="4015" y="742"/>
                    </a:lnTo>
                    <a:cubicBezTo>
                      <a:pt x="4024" y="756"/>
                      <a:pt x="4032" y="770"/>
                      <a:pt x="4041" y="784"/>
                    </a:cubicBezTo>
                    <a:lnTo>
                      <a:pt x="4077" y="837"/>
                    </a:lnTo>
                    <a:lnTo>
                      <a:pt x="4126" y="837"/>
                    </a:lnTo>
                    <a:lnTo>
                      <a:pt x="4042" y="714"/>
                    </a:lnTo>
                    <a:lnTo>
                      <a:pt x="4124" y="598"/>
                    </a:lnTo>
                    <a:lnTo>
                      <a:pt x="4076" y="598"/>
                    </a:lnTo>
                    <a:lnTo>
                      <a:pt x="4043" y="649"/>
                    </a:lnTo>
                    <a:cubicBezTo>
                      <a:pt x="4035" y="662"/>
                      <a:pt x="4027" y="674"/>
                      <a:pt x="4019" y="688"/>
                    </a:cubicBezTo>
                    <a:lnTo>
                      <a:pt x="4018" y="688"/>
                    </a:lnTo>
                    <a:cubicBezTo>
                      <a:pt x="4010" y="675"/>
                      <a:pt x="4003" y="663"/>
                      <a:pt x="3993" y="650"/>
                    </a:cubicBezTo>
                    <a:lnTo>
                      <a:pt x="3959" y="598"/>
                    </a:lnTo>
                    <a:lnTo>
                      <a:pt x="3911" y="598"/>
                    </a:lnTo>
                    <a:close/>
                    <a:moveTo>
                      <a:pt x="4271" y="837"/>
                    </a:moveTo>
                    <a:cubicBezTo>
                      <a:pt x="4284" y="838"/>
                      <a:pt x="4312" y="840"/>
                      <a:pt x="4338" y="840"/>
                    </a:cubicBezTo>
                    <a:cubicBezTo>
                      <a:pt x="4385" y="840"/>
                      <a:pt x="4464" y="833"/>
                      <a:pt x="4464" y="770"/>
                    </a:cubicBezTo>
                    <a:cubicBezTo>
                      <a:pt x="4464" y="735"/>
                      <a:pt x="4439" y="716"/>
                      <a:pt x="4404" y="711"/>
                    </a:cubicBezTo>
                    <a:lnTo>
                      <a:pt x="4404" y="710"/>
                    </a:lnTo>
                    <a:cubicBezTo>
                      <a:pt x="4431" y="704"/>
                      <a:pt x="4453" y="685"/>
                      <a:pt x="4453" y="656"/>
                    </a:cubicBezTo>
                    <a:cubicBezTo>
                      <a:pt x="4453" y="603"/>
                      <a:pt x="4387" y="596"/>
                      <a:pt x="4347" y="596"/>
                    </a:cubicBezTo>
                    <a:cubicBezTo>
                      <a:pt x="4319" y="596"/>
                      <a:pt x="4288" y="598"/>
                      <a:pt x="4271" y="601"/>
                    </a:cubicBezTo>
                    <a:lnTo>
                      <a:pt x="4271" y="837"/>
                    </a:lnTo>
                    <a:close/>
                    <a:moveTo>
                      <a:pt x="4313" y="628"/>
                    </a:moveTo>
                    <a:cubicBezTo>
                      <a:pt x="4323" y="627"/>
                      <a:pt x="4331" y="626"/>
                      <a:pt x="4346" y="626"/>
                    </a:cubicBezTo>
                    <a:cubicBezTo>
                      <a:pt x="4390" y="626"/>
                      <a:pt x="4410" y="637"/>
                      <a:pt x="4410" y="661"/>
                    </a:cubicBezTo>
                    <a:cubicBezTo>
                      <a:pt x="4410" y="690"/>
                      <a:pt x="4377" y="699"/>
                      <a:pt x="4345" y="699"/>
                    </a:cubicBezTo>
                    <a:lnTo>
                      <a:pt x="4313" y="699"/>
                    </a:lnTo>
                    <a:lnTo>
                      <a:pt x="4313" y="628"/>
                    </a:lnTo>
                    <a:close/>
                    <a:moveTo>
                      <a:pt x="4312" y="727"/>
                    </a:moveTo>
                    <a:lnTo>
                      <a:pt x="4344" y="727"/>
                    </a:lnTo>
                    <a:cubicBezTo>
                      <a:pt x="4385" y="727"/>
                      <a:pt x="4420" y="735"/>
                      <a:pt x="4420" y="769"/>
                    </a:cubicBezTo>
                    <a:cubicBezTo>
                      <a:pt x="4420" y="804"/>
                      <a:pt x="4376" y="811"/>
                      <a:pt x="4347" y="811"/>
                    </a:cubicBezTo>
                    <a:cubicBezTo>
                      <a:pt x="4333" y="811"/>
                      <a:pt x="4325" y="810"/>
                      <a:pt x="4312" y="809"/>
                    </a:cubicBezTo>
                    <a:lnTo>
                      <a:pt x="4312" y="727"/>
                    </a:lnTo>
                    <a:close/>
                    <a:moveTo>
                      <a:pt x="4622" y="598"/>
                    </a:moveTo>
                    <a:lnTo>
                      <a:pt x="4622" y="837"/>
                    </a:lnTo>
                    <a:lnTo>
                      <a:pt x="4666" y="837"/>
                    </a:lnTo>
                    <a:lnTo>
                      <a:pt x="4666" y="729"/>
                    </a:lnTo>
                    <a:lnTo>
                      <a:pt x="4779" y="729"/>
                    </a:lnTo>
                    <a:lnTo>
                      <a:pt x="4779" y="837"/>
                    </a:lnTo>
                    <a:lnTo>
                      <a:pt x="4822" y="837"/>
                    </a:lnTo>
                    <a:lnTo>
                      <a:pt x="4822" y="598"/>
                    </a:lnTo>
                    <a:lnTo>
                      <a:pt x="4779" y="598"/>
                    </a:lnTo>
                    <a:lnTo>
                      <a:pt x="4779" y="695"/>
                    </a:lnTo>
                    <a:lnTo>
                      <a:pt x="4666" y="695"/>
                    </a:lnTo>
                    <a:lnTo>
                      <a:pt x="4666" y="598"/>
                    </a:lnTo>
                    <a:lnTo>
                      <a:pt x="4622" y="598"/>
                    </a:lnTo>
                    <a:close/>
                    <a:moveTo>
                      <a:pt x="5086" y="726"/>
                    </a:moveTo>
                    <a:cubicBezTo>
                      <a:pt x="5087" y="721"/>
                      <a:pt x="5087" y="714"/>
                      <a:pt x="5087" y="706"/>
                    </a:cubicBezTo>
                    <a:cubicBezTo>
                      <a:pt x="5087" y="662"/>
                      <a:pt x="5067" y="593"/>
                      <a:pt x="4988" y="593"/>
                    </a:cubicBezTo>
                    <a:cubicBezTo>
                      <a:pt x="4919" y="593"/>
                      <a:pt x="4876" y="650"/>
                      <a:pt x="4876" y="722"/>
                    </a:cubicBezTo>
                    <a:cubicBezTo>
                      <a:pt x="4876" y="794"/>
                      <a:pt x="4920" y="843"/>
                      <a:pt x="4994" y="843"/>
                    </a:cubicBezTo>
                    <a:cubicBezTo>
                      <a:pt x="5032" y="843"/>
                      <a:pt x="5058" y="835"/>
                      <a:pt x="5074" y="828"/>
                    </a:cubicBezTo>
                    <a:lnTo>
                      <a:pt x="5066" y="796"/>
                    </a:lnTo>
                    <a:cubicBezTo>
                      <a:pt x="5050" y="803"/>
                      <a:pt x="5031" y="809"/>
                      <a:pt x="5000" y="809"/>
                    </a:cubicBezTo>
                    <a:cubicBezTo>
                      <a:pt x="4956" y="809"/>
                      <a:pt x="4919" y="785"/>
                      <a:pt x="4918" y="726"/>
                    </a:cubicBezTo>
                    <a:lnTo>
                      <a:pt x="5086" y="726"/>
                    </a:lnTo>
                    <a:close/>
                    <a:moveTo>
                      <a:pt x="4918" y="695"/>
                    </a:moveTo>
                    <a:cubicBezTo>
                      <a:pt x="4922" y="665"/>
                      <a:pt x="4940" y="625"/>
                      <a:pt x="4985" y="625"/>
                    </a:cubicBezTo>
                    <a:cubicBezTo>
                      <a:pt x="5034" y="625"/>
                      <a:pt x="5046" y="668"/>
                      <a:pt x="5045" y="695"/>
                    </a:cubicBezTo>
                    <a:lnTo>
                      <a:pt x="4918" y="695"/>
                    </a:lnTo>
                    <a:close/>
                    <a:moveTo>
                      <a:pt x="5326" y="481"/>
                    </a:moveTo>
                    <a:cubicBezTo>
                      <a:pt x="5310" y="487"/>
                      <a:pt x="5287" y="491"/>
                      <a:pt x="5267" y="494"/>
                    </a:cubicBezTo>
                    <a:cubicBezTo>
                      <a:pt x="5220" y="502"/>
                      <a:pt x="5187" y="517"/>
                      <a:pt x="5164" y="551"/>
                    </a:cubicBezTo>
                    <a:cubicBezTo>
                      <a:pt x="5138" y="584"/>
                      <a:pt x="5127" y="629"/>
                      <a:pt x="5127" y="683"/>
                    </a:cubicBezTo>
                    <a:cubicBezTo>
                      <a:pt x="5127" y="762"/>
                      <a:pt x="5155" y="843"/>
                      <a:pt x="5239" y="843"/>
                    </a:cubicBezTo>
                    <a:cubicBezTo>
                      <a:pt x="5309" y="843"/>
                      <a:pt x="5349" y="795"/>
                      <a:pt x="5349" y="716"/>
                    </a:cubicBezTo>
                    <a:cubicBezTo>
                      <a:pt x="5349" y="640"/>
                      <a:pt x="5306" y="598"/>
                      <a:pt x="5248" y="598"/>
                    </a:cubicBezTo>
                    <a:cubicBezTo>
                      <a:pt x="5214" y="598"/>
                      <a:pt x="5180" y="617"/>
                      <a:pt x="5164" y="652"/>
                    </a:cubicBezTo>
                    <a:lnTo>
                      <a:pt x="5163" y="652"/>
                    </a:lnTo>
                    <a:cubicBezTo>
                      <a:pt x="5165" y="627"/>
                      <a:pt x="5174" y="594"/>
                      <a:pt x="5189" y="573"/>
                    </a:cubicBezTo>
                    <a:cubicBezTo>
                      <a:pt x="5207" y="547"/>
                      <a:pt x="5236" y="534"/>
                      <a:pt x="5274" y="528"/>
                    </a:cubicBezTo>
                    <a:cubicBezTo>
                      <a:pt x="5290" y="526"/>
                      <a:pt x="5312" y="522"/>
                      <a:pt x="5324" y="517"/>
                    </a:cubicBezTo>
                    <a:lnTo>
                      <a:pt x="5326" y="481"/>
                    </a:lnTo>
                    <a:close/>
                    <a:moveTo>
                      <a:pt x="5305" y="719"/>
                    </a:moveTo>
                    <a:cubicBezTo>
                      <a:pt x="5305" y="764"/>
                      <a:pt x="5288" y="811"/>
                      <a:pt x="5240" y="811"/>
                    </a:cubicBezTo>
                    <a:cubicBezTo>
                      <a:pt x="5192" y="811"/>
                      <a:pt x="5173" y="754"/>
                      <a:pt x="5173" y="714"/>
                    </a:cubicBezTo>
                    <a:cubicBezTo>
                      <a:pt x="5173" y="695"/>
                      <a:pt x="5176" y="677"/>
                      <a:pt x="5184" y="663"/>
                    </a:cubicBezTo>
                    <a:cubicBezTo>
                      <a:pt x="5195" y="644"/>
                      <a:pt x="5213" y="631"/>
                      <a:pt x="5239" y="631"/>
                    </a:cubicBezTo>
                    <a:cubicBezTo>
                      <a:pt x="5290" y="631"/>
                      <a:pt x="5305" y="681"/>
                      <a:pt x="5305" y="719"/>
                    </a:cubicBezTo>
                    <a:close/>
                    <a:moveTo>
                      <a:pt x="5419" y="598"/>
                    </a:moveTo>
                    <a:lnTo>
                      <a:pt x="5419" y="694"/>
                    </a:lnTo>
                    <a:cubicBezTo>
                      <a:pt x="5419" y="747"/>
                      <a:pt x="5417" y="781"/>
                      <a:pt x="5395" y="797"/>
                    </a:cubicBezTo>
                    <a:cubicBezTo>
                      <a:pt x="5389" y="802"/>
                      <a:pt x="5379" y="805"/>
                      <a:pt x="5371" y="807"/>
                    </a:cubicBezTo>
                    <a:lnTo>
                      <a:pt x="5376" y="841"/>
                    </a:lnTo>
                    <a:cubicBezTo>
                      <a:pt x="5398" y="841"/>
                      <a:pt x="5411" y="835"/>
                      <a:pt x="5423" y="826"/>
                    </a:cubicBezTo>
                    <a:cubicBezTo>
                      <a:pt x="5454" y="806"/>
                      <a:pt x="5460" y="761"/>
                      <a:pt x="5460" y="694"/>
                    </a:cubicBezTo>
                    <a:lnTo>
                      <a:pt x="5460" y="633"/>
                    </a:lnTo>
                    <a:lnTo>
                      <a:pt x="5542" y="633"/>
                    </a:lnTo>
                    <a:lnTo>
                      <a:pt x="5542" y="837"/>
                    </a:lnTo>
                    <a:lnTo>
                      <a:pt x="5586" y="837"/>
                    </a:lnTo>
                    <a:lnTo>
                      <a:pt x="5586" y="598"/>
                    </a:lnTo>
                    <a:lnTo>
                      <a:pt x="5419" y="598"/>
                    </a:lnTo>
                    <a:close/>
                    <a:moveTo>
                      <a:pt x="5824" y="691"/>
                    </a:moveTo>
                    <a:cubicBezTo>
                      <a:pt x="5824" y="643"/>
                      <a:pt x="5807" y="593"/>
                      <a:pt x="5734" y="593"/>
                    </a:cubicBezTo>
                    <a:cubicBezTo>
                      <a:pt x="5703" y="593"/>
                      <a:pt x="5674" y="602"/>
                      <a:pt x="5655" y="614"/>
                    </a:cubicBezTo>
                    <a:lnTo>
                      <a:pt x="5664" y="643"/>
                    </a:lnTo>
                    <a:cubicBezTo>
                      <a:pt x="5681" y="632"/>
                      <a:pt x="5704" y="626"/>
                      <a:pt x="5727" y="626"/>
                    </a:cubicBezTo>
                    <a:cubicBezTo>
                      <a:pt x="5776" y="625"/>
                      <a:pt x="5781" y="661"/>
                      <a:pt x="5781" y="680"/>
                    </a:cubicBezTo>
                    <a:lnTo>
                      <a:pt x="5781" y="685"/>
                    </a:lnTo>
                    <a:cubicBezTo>
                      <a:pt x="5689" y="685"/>
                      <a:pt x="5638" y="716"/>
                      <a:pt x="5638" y="774"/>
                    </a:cubicBezTo>
                    <a:cubicBezTo>
                      <a:pt x="5638" y="809"/>
                      <a:pt x="5662" y="843"/>
                      <a:pt x="5711" y="843"/>
                    </a:cubicBezTo>
                    <a:cubicBezTo>
                      <a:pt x="5745" y="843"/>
                      <a:pt x="5771" y="826"/>
                      <a:pt x="5784" y="807"/>
                    </a:cubicBezTo>
                    <a:lnTo>
                      <a:pt x="5785" y="807"/>
                    </a:lnTo>
                    <a:lnTo>
                      <a:pt x="5789" y="837"/>
                    </a:lnTo>
                    <a:lnTo>
                      <a:pt x="5828" y="837"/>
                    </a:lnTo>
                    <a:cubicBezTo>
                      <a:pt x="5825" y="821"/>
                      <a:pt x="5824" y="801"/>
                      <a:pt x="5824" y="780"/>
                    </a:cubicBezTo>
                    <a:lnTo>
                      <a:pt x="5824" y="691"/>
                    </a:lnTo>
                    <a:close/>
                    <a:moveTo>
                      <a:pt x="5782" y="757"/>
                    </a:moveTo>
                    <a:cubicBezTo>
                      <a:pt x="5782" y="761"/>
                      <a:pt x="5782" y="766"/>
                      <a:pt x="5780" y="771"/>
                    </a:cubicBezTo>
                    <a:cubicBezTo>
                      <a:pt x="5774" y="791"/>
                      <a:pt x="5753" y="811"/>
                      <a:pt x="5722" y="811"/>
                    </a:cubicBezTo>
                    <a:cubicBezTo>
                      <a:pt x="5700" y="811"/>
                      <a:pt x="5681" y="798"/>
                      <a:pt x="5681" y="769"/>
                    </a:cubicBezTo>
                    <a:cubicBezTo>
                      <a:pt x="5681" y="723"/>
                      <a:pt x="5735" y="714"/>
                      <a:pt x="5782" y="715"/>
                    </a:cubicBezTo>
                    <a:lnTo>
                      <a:pt x="5782" y="757"/>
                    </a:lnTo>
                    <a:close/>
                    <a:moveTo>
                      <a:pt x="5894" y="598"/>
                    </a:moveTo>
                    <a:lnTo>
                      <a:pt x="5894" y="837"/>
                    </a:lnTo>
                    <a:lnTo>
                      <a:pt x="5937" y="837"/>
                    </a:lnTo>
                    <a:lnTo>
                      <a:pt x="5937" y="633"/>
                    </a:lnTo>
                    <a:lnTo>
                      <a:pt x="6040" y="633"/>
                    </a:lnTo>
                    <a:lnTo>
                      <a:pt x="6040" y="598"/>
                    </a:lnTo>
                    <a:lnTo>
                      <a:pt x="5894" y="598"/>
                    </a:lnTo>
                    <a:close/>
                    <a:moveTo>
                      <a:pt x="6176" y="593"/>
                    </a:moveTo>
                    <a:cubicBezTo>
                      <a:pt x="6110" y="593"/>
                      <a:pt x="6058" y="640"/>
                      <a:pt x="6058" y="720"/>
                    </a:cubicBezTo>
                    <a:cubicBezTo>
                      <a:pt x="6058" y="795"/>
                      <a:pt x="6108" y="843"/>
                      <a:pt x="6172" y="843"/>
                    </a:cubicBezTo>
                    <a:cubicBezTo>
                      <a:pt x="6229" y="843"/>
                      <a:pt x="6291" y="804"/>
                      <a:pt x="6291" y="716"/>
                    </a:cubicBezTo>
                    <a:cubicBezTo>
                      <a:pt x="6291" y="643"/>
                      <a:pt x="6245" y="593"/>
                      <a:pt x="6176" y="593"/>
                    </a:cubicBezTo>
                    <a:close/>
                    <a:moveTo>
                      <a:pt x="6175" y="626"/>
                    </a:moveTo>
                    <a:cubicBezTo>
                      <a:pt x="6226" y="626"/>
                      <a:pt x="6247" y="677"/>
                      <a:pt x="6247" y="717"/>
                    </a:cubicBezTo>
                    <a:cubicBezTo>
                      <a:pt x="6247" y="771"/>
                      <a:pt x="6216" y="810"/>
                      <a:pt x="6174" y="810"/>
                    </a:cubicBezTo>
                    <a:cubicBezTo>
                      <a:pt x="6132" y="810"/>
                      <a:pt x="6102" y="771"/>
                      <a:pt x="6102" y="718"/>
                    </a:cubicBezTo>
                    <a:cubicBezTo>
                      <a:pt x="6102" y="674"/>
                      <a:pt x="6124" y="626"/>
                      <a:pt x="6175" y="626"/>
                    </a:cubicBezTo>
                    <a:close/>
                    <a:moveTo>
                      <a:pt x="6345" y="598"/>
                    </a:moveTo>
                    <a:lnTo>
                      <a:pt x="6345" y="837"/>
                    </a:lnTo>
                    <a:lnTo>
                      <a:pt x="6388" y="837"/>
                    </a:lnTo>
                    <a:lnTo>
                      <a:pt x="6388" y="633"/>
                    </a:lnTo>
                    <a:lnTo>
                      <a:pt x="6499" y="633"/>
                    </a:lnTo>
                    <a:lnTo>
                      <a:pt x="6499" y="837"/>
                    </a:lnTo>
                    <a:lnTo>
                      <a:pt x="6543" y="837"/>
                    </a:lnTo>
                    <a:lnTo>
                      <a:pt x="6543" y="598"/>
                    </a:lnTo>
                    <a:lnTo>
                      <a:pt x="6345" y="598"/>
                    </a:lnTo>
                    <a:close/>
                    <a:moveTo>
                      <a:pt x="6613" y="935"/>
                    </a:moveTo>
                    <a:lnTo>
                      <a:pt x="6656" y="935"/>
                    </a:lnTo>
                    <a:lnTo>
                      <a:pt x="6656" y="805"/>
                    </a:lnTo>
                    <a:lnTo>
                      <a:pt x="6657" y="805"/>
                    </a:lnTo>
                    <a:cubicBezTo>
                      <a:pt x="6671" y="829"/>
                      <a:pt x="6699" y="843"/>
                      <a:pt x="6731" y="843"/>
                    </a:cubicBezTo>
                    <a:cubicBezTo>
                      <a:pt x="6787" y="843"/>
                      <a:pt x="6840" y="800"/>
                      <a:pt x="6840" y="714"/>
                    </a:cubicBezTo>
                    <a:cubicBezTo>
                      <a:pt x="6840" y="642"/>
                      <a:pt x="6796" y="593"/>
                      <a:pt x="6738" y="593"/>
                    </a:cubicBezTo>
                    <a:cubicBezTo>
                      <a:pt x="6699" y="593"/>
                      <a:pt x="6670" y="610"/>
                      <a:pt x="6653" y="639"/>
                    </a:cubicBezTo>
                    <a:lnTo>
                      <a:pt x="6652" y="639"/>
                    </a:lnTo>
                    <a:lnTo>
                      <a:pt x="6650" y="598"/>
                    </a:lnTo>
                    <a:lnTo>
                      <a:pt x="6611" y="598"/>
                    </a:lnTo>
                    <a:cubicBezTo>
                      <a:pt x="6612" y="621"/>
                      <a:pt x="6613" y="646"/>
                      <a:pt x="6613" y="676"/>
                    </a:cubicBezTo>
                    <a:lnTo>
                      <a:pt x="6613" y="935"/>
                    </a:lnTo>
                    <a:close/>
                    <a:moveTo>
                      <a:pt x="6656" y="699"/>
                    </a:moveTo>
                    <a:cubicBezTo>
                      <a:pt x="6656" y="693"/>
                      <a:pt x="6658" y="687"/>
                      <a:pt x="6659" y="681"/>
                    </a:cubicBezTo>
                    <a:cubicBezTo>
                      <a:pt x="6667" y="649"/>
                      <a:pt x="6695" y="628"/>
                      <a:pt x="6725" y="628"/>
                    </a:cubicBezTo>
                    <a:cubicBezTo>
                      <a:pt x="6771" y="628"/>
                      <a:pt x="6796" y="669"/>
                      <a:pt x="6796" y="716"/>
                    </a:cubicBezTo>
                    <a:cubicBezTo>
                      <a:pt x="6796" y="771"/>
                      <a:pt x="6769" y="809"/>
                      <a:pt x="6723" y="809"/>
                    </a:cubicBezTo>
                    <a:cubicBezTo>
                      <a:pt x="6692" y="809"/>
                      <a:pt x="6666" y="788"/>
                      <a:pt x="6658" y="758"/>
                    </a:cubicBezTo>
                    <a:cubicBezTo>
                      <a:pt x="6657" y="753"/>
                      <a:pt x="6656" y="747"/>
                      <a:pt x="6656" y="740"/>
                    </a:cubicBezTo>
                    <a:lnTo>
                      <a:pt x="6656" y="699"/>
                    </a:lnTo>
                    <a:close/>
                    <a:moveTo>
                      <a:pt x="6893" y="598"/>
                    </a:moveTo>
                    <a:lnTo>
                      <a:pt x="6893" y="837"/>
                    </a:lnTo>
                    <a:lnTo>
                      <a:pt x="6943" y="837"/>
                    </a:lnTo>
                    <a:cubicBezTo>
                      <a:pt x="6968" y="795"/>
                      <a:pt x="6995" y="750"/>
                      <a:pt x="7018" y="713"/>
                    </a:cubicBezTo>
                    <a:cubicBezTo>
                      <a:pt x="7032" y="688"/>
                      <a:pt x="7042" y="669"/>
                      <a:pt x="7058" y="638"/>
                    </a:cubicBezTo>
                    <a:lnTo>
                      <a:pt x="7059" y="638"/>
                    </a:lnTo>
                    <a:cubicBezTo>
                      <a:pt x="7057" y="677"/>
                      <a:pt x="7056" y="697"/>
                      <a:pt x="7056" y="736"/>
                    </a:cubicBezTo>
                    <a:lnTo>
                      <a:pt x="7056" y="837"/>
                    </a:lnTo>
                    <a:lnTo>
                      <a:pt x="7097" y="837"/>
                    </a:lnTo>
                    <a:lnTo>
                      <a:pt x="7097" y="598"/>
                    </a:lnTo>
                    <a:lnTo>
                      <a:pt x="7046" y="598"/>
                    </a:lnTo>
                    <a:lnTo>
                      <a:pt x="6972" y="722"/>
                    </a:lnTo>
                    <a:cubicBezTo>
                      <a:pt x="6955" y="750"/>
                      <a:pt x="6948" y="766"/>
                      <a:pt x="6933" y="795"/>
                    </a:cubicBezTo>
                    <a:lnTo>
                      <a:pt x="6931" y="795"/>
                    </a:lnTo>
                    <a:cubicBezTo>
                      <a:pt x="6933" y="761"/>
                      <a:pt x="6934" y="737"/>
                      <a:pt x="6934" y="699"/>
                    </a:cubicBezTo>
                    <a:lnTo>
                      <a:pt x="6934" y="598"/>
                    </a:lnTo>
                    <a:lnTo>
                      <a:pt x="6893" y="598"/>
                    </a:lnTo>
                    <a:close/>
                    <a:moveTo>
                      <a:pt x="7344" y="600"/>
                    </a:moveTo>
                    <a:cubicBezTo>
                      <a:pt x="7323" y="597"/>
                      <a:pt x="7296" y="595"/>
                      <a:pt x="7268" y="595"/>
                    </a:cubicBezTo>
                    <a:cubicBezTo>
                      <a:pt x="7236" y="595"/>
                      <a:pt x="7207" y="600"/>
                      <a:pt x="7187" y="612"/>
                    </a:cubicBezTo>
                    <a:cubicBezTo>
                      <a:pt x="7169" y="622"/>
                      <a:pt x="7155" y="639"/>
                      <a:pt x="7155" y="664"/>
                    </a:cubicBezTo>
                    <a:cubicBezTo>
                      <a:pt x="7155" y="701"/>
                      <a:pt x="7188" y="720"/>
                      <a:pt x="7219" y="723"/>
                    </a:cubicBezTo>
                    <a:lnTo>
                      <a:pt x="7219" y="724"/>
                    </a:lnTo>
                    <a:cubicBezTo>
                      <a:pt x="7208" y="727"/>
                      <a:pt x="7199" y="732"/>
                      <a:pt x="7192" y="738"/>
                    </a:cubicBezTo>
                    <a:cubicBezTo>
                      <a:pt x="7170" y="756"/>
                      <a:pt x="7164" y="787"/>
                      <a:pt x="7154" y="810"/>
                    </a:cubicBezTo>
                    <a:cubicBezTo>
                      <a:pt x="7150" y="821"/>
                      <a:pt x="7145" y="830"/>
                      <a:pt x="7139" y="837"/>
                    </a:cubicBezTo>
                    <a:lnTo>
                      <a:pt x="7186" y="837"/>
                    </a:lnTo>
                    <a:cubicBezTo>
                      <a:pt x="7189" y="832"/>
                      <a:pt x="7193" y="825"/>
                      <a:pt x="7195" y="818"/>
                    </a:cubicBezTo>
                    <a:cubicBezTo>
                      <a:pt x="7205" y="795"/>
                      <a:pt x="7211" y="765"/>
                      <a:pt x="7230" y="751"/>
                    </a:cubicBezTo>
                    <a:cubicBezTo>
                      <a:pt x="7238" y="742"/>
                      <a:pt x="7251" y="737"/>
                      <a:pt x="7269" y="737"/>
                    </a:cubicBezTo>
                    <a:lnTo>
                      <a:pt x="7301" y="737"/>
                    </a:lnTo>
                    <a:lnTo>
                      <a:pt x="7301" y="837"/>
                    </a:lnTo>
                    <a:lnTo>
                      <a:pt x="7344" y="837"/>
                    </a:lnTo>
                    <a:lnTo>
                      <a:pt x="7344" y="600"/>
                    </a:lnTo>
                    <a:close/>
                    <a:moveTo>
                      <a:pt x="7301" y="708"/>
                    </a:moveTo>
                    <a:cubicBezTo>
                      <a:pt x="7291" y="708"/>
                      <a:pt x="7282" y="708"/>
                      <a:pt x="7264" y="708"/>
                    </a:cubicBezTo>
                    <a:cubicBezTo>
                      <a:pt x="7238" y="708"/>
                      <a:pt x="7200" y="697"/>
                      <a:pt x="7200" y="666"/>
                    </a:cubicBezTo>
                    <a:cubicBezTo>
                      <a:pt x="7200" y="633"/>
                      <a:pt x="7236" y="625"/>
                      <a:pt x="7265" y="625"/>
                    </a:cubicBezTo>
                    <a:cubicBezTo>
                      <a:pt x="7280" y="625"/>
                      <a:pt x="7290" y="626"/>
                      <a:pt x="7301" y="627"/>
                    </a:cubicBezTo>
                    <a:lnTo>
                      <a:pt x="7301" y="708"/>
                    </a:lnTo>
                    <a:close/>
                    <a:moveTo>
                      <a:pt x="7382" y="598"/>
                    </a:moveTo>
                    <a:lnTo>
                      <a:pt x="7382" y="633"/>
                    </a:lnTo>
                    <a:lnTo>
                      <a:pt x="7457" y="633"/>
                    </a:lnTo>
                    <a:lnTo>
                      <a:pt x="7457" y="837"/>
                    </a:lnTo>
                    <a:lnTo>
                      <a:pt x="7500" y="837"/>
                    </a:lnTo>
                    <a:lnTo>
                      <a:pt x="7500" y="633"/>
                    </a:lnTo>
                    <a:lnTo>
                      <a:pt x="7575" y="633"/>
                    </a:lnTo>
                    <a:lnTo>
                      <a:pt x="7575" y="598"/>
                    </a:lnTo>
                    <a:lnTo>
                      <a:pt x="7382" y="598"/>
                    </a:lnTo>
                    <a:close/>
                    <a:moveTo>
                      <a:pt x="7611" y="598"/>
                    </a:moveTo>
                    <a:lnTo>
                      <a:pt x="7611" y="837"/>
                    </a:lnTo>
                    <a:lnTo>
                      <a:pt x="7655" y="837"/>
                    </a:lnTo>
                    <a:lnTo>
                      <a:pt x="7655" y="729"/>
                    </a:lnTo>
                    <a:lnTo>
                      <a:pt x="7768" y="729"/>
                    </a:lnTo>
                    <a:lnTo>
                      <a:pt x="7768" y="837"/>
                    </a:lnTo>
                    <a:lnTo>
                      <a:pt x="7811" y="837"/>
                    </a:lnTo>
                    <a:lnTo>
                      <a:pt x="7811" y="598"/>
                    </a:lnTo>
                    <a:lnTo>
                      <a:pt x="7768" y="598"/>
                    </a:lnTo>
                    <a:lnTo>
                      <a:pt x="7768" y="695"/>
                    </a:lnTo>
                    <a:lnTo>
                      <a:pt x="7655" y="695"/>
                    </a:lnTo>
                    <a:lnTo>
                      <a:pt x="7655" y="598"/>
                    </a:lnTo>
                    <a:lnTo>
                      <a:pt x="7611" y="598"/>
                    </a:lnTo>
                    <a:close/>
                    <a:moveTo>
                      <a:pt x="7881" y="598"/>
                    </a:moveTo>
                    <a:lnTo>
                      <a:pt x="7881" y="836"/>
                    </a:lnTo>
                    <a:cubicBezTo>
                      <a:pt x="7899" y="838"/>
                      <a:pt x="7921" y="840"/>
                      <a:pt x="7945" y="840"/>
                    </a:cubicBezTo>
                    <a:cubicBezTo>
                      <a:pt x="7977" y="840"/>
                      <a:pt x="8015" y="835"/>
                      <a:pt x="8041" y="812"/>
                    </a:cubicBezTo>
                    <a:cubicBezTo>
                      <a:pt x="8057" y="799"/>
                      <a:pt x="8067" y="782"/>
                      <a:pt x="8067" y="757"/>
                    </a:cubicBezTo>
                    <a:cubicBezTo>
                      <a:pt x="8067" y="698"/>
                      <a:pt x="8014" y="676"/>
                      <a:pt x="7963" y="676"/>
                    </a:cubicBezTo>
                    <a:cubicBezTo>
                      <a:pt x="7947" y="676"/>
                      <a:pt x="7933" y="678"/>
                      <a:pt x="7924" y="679"/>
                    </a:cubicBezTo>
                    <a:lnTo>
                      <a:pt x="7924" y="598"/>
                    </a:lnTo>
                    <a:lnTo>
                      <a:pt x="7881" y="598"/>
                    </a:lnTo>
                    <a:close/>
                    <a:moveTo>
                      <a:pt x="7924" y="711"/>
                    </a:moveTo>
                    <a:cubicBezTo>
                      <a:pt x="7933" y="709"/>
                      <a:pt x="7944" y="708"/>
                      <a:pt x="7956" y="708"/>
                    </a:cubicBezTo>
                    <a:cubicBezTo>
                      <a:pt x="7989" y="708"/>
                      <a:pt x="8023" y="719"/>
                      <a:pt x="8023" y="758"/>
                    </a:cubicBezTo>
                    <a:cubicBezTo>
                      <a:pt x="8023" y="795"/>
                      <a:pt x="7988" y="809"/>
                      <a:pt x="7954" y="809"/>
                    </a:cubicBezTo>
                    <a:cubicBezTo>
                      <a:pt x="7942" y="809"/>
                      <a:pt x="7933" y="808"/>
                      <a:pt x="7924" y="807"/>
                    </a:cubicBezTo>
                    <a:lnTo>
                      <a:pt x="7924" y="711"/>
                    </a:lnTo>
                    <a:close/>
                    <a:moveTo>
                      <a:pt x="8097" y="598"/>
                    </a:moveTo>
                    <a:lnTo>
                      <a:pt x="8097" y="837"/>
                    </a:lnTo>
                    <a:lnTo>
                      <a:pt x="8140" y="837"/>
                    </a:lnTo>
                    <a:lnTo>
                      <a:pt x="8140" y="598"/>
                    </a:lnTo>
                    <a:lnTo>
                      <a:pt x="8097" y="598"/>
                    </a:lnTo>
                    <a:close/>
                    <a:moveTo>
                      <a:pt x="8183" y="598"/>
                    </a:moveTo>
                    <a:lnTo>
                      <a:pt x="8264" y="715"/>
                    </a:lnTo>
                    <a:lnTo>
                      <a:pt x="8179" y="837"/>
                    </a:lnTo>
                    <a:lnTo>
                      <a:pt x="8227" y="837"/>
                    </a:lnTo>
                    <a:lnTo>
                      <a:pt x="8261" y="784"/>
                    </a:lnTo>
                    <a:cubicBezTo>
                      <a:pt x="8271" y="769"/>
                      <a:pt x="8279" y="756"/>
                      <a:pt x="8286" y="742"/>
                    </a:cubicBezTo>
                    <a:lnTo>
                      <a:pt x="8287" y="742"/>
                    </a:lnTo>
                    <a:cubicBezTo>
                      <a:pt x="8296" y="756"/>
                      <a:pt x="8304" y="770"/>
                      <a:pt x="8313" y="784"/>
                    </a:cubicBezTo>
                    <a:lnTo>
                      <a:pt x="8349" y="837"/>
                    </a:lnTo>
                    <a:lnTo>
                      <a:pt x="8398" y="837"/>
                    </a:lnTo>
                    <a:lnTo>
                      <a:pt x="8314" y="714"/>
                    </a:lnTo>
                    <a:lnTo>
                      <a:pt x="8396" y="598"/>
                    </a:lnTo>
                    <a:lnTo>
                      <a:pt x="8348" y="598"/>
                    </a:lnTo>
                    <a:lnTo>
                      <a:pt x="8315" y="649"/>
                    </a:lnTo>
                    <a:cubicBezTo>
                      <a:pt x="8307" y="662"/>
                      <a:pt x="8299" y="674"/>
                      <a:pt x="8291" y="688"/>
                    </a:cubicBezTo>
                    <a:lnTo>
                      <a:pt x="8290" y="688"/>
                    </a:lnTo>
                    <a:cubicBezTo>
                      <a:pt x="8282" y="675"/>
                      <a:pt x="8275" y="663"/>
                      <a:pt x="8265" y="650"/>
                    </a:cubicBezTo>
                    <a:lnTo>
                      <a:pt x="8231" y="598"/>
                    </a:lnTo>
                    <a:lnTo>
                      <a:pt x="8183" y="598"/>
                    </a:lnTo>
                    <a:close/>
                    <a:moveTo>
                      <a:pt x="8707" y="796"/>
                    </a:moveTo>
                    <a:cubicBezTo>
                      <a:pt x="8695" y="802"/>
                      <a:pt x="8679" y="808"/>
                      <a:pt x="8654" y="808"/>
                    </a:cubicBezTo>
                    <a:cubicBezTo>
                      <a:pt x="8606" y="808"/>
                      <a:pt x="8571" y="774"/>
                      <a:pt x="8571" y="718"/>
                    </a:cubicBezTo>
                    <a:cubicBezTo>
                      <a:pt x="8571" y="669"/>
                      <a:pt x="8601" y="628"/>
                      <a:pt x="8655" y="628"/>
                    </a:cubicBezTo>
                    <a:cubicBezTo>
                      <a:pt x="8679" y="628"/>
                      <a:pt x="8695" y="634"/>
                      <a:pt x="8706" y="639"/>
                    </a:cubicBezTo>
                    <a:lnTo>
                      <a:pt x="8716" y="606"/>
                    </a:lnTo>
                    <a:cubicBezTo>
                      <a:pt x="8704" y="600"/>
                      <a:pt x="8681" y="593"/>
                      <a:pt x="8655" y="593"/>
                    </a:cubicBezTo>
                    <a:cubicBezTo>
                      <a:pt x="8577" y="593"/>
                      <a:pt x="8527" y="647"/>
                      <a:pt x="8527" y="721"/>
                    </a:cubicBezTo>
                    <a:cubicBezTo>
                      <a:pt x="8527" y="794"/>
                      <a:pt x="8574" y="843"/>
                      <a:pt x="8646" y="843"/>
                    </a:cubicBezTo>
                    <a:cubicBezTo>
                      <a:pt x="8678" y="843"/>
                      <a:pt x="8703" y="835"/>
                      <a:pt x="8715" y="829"/>
                    </a:cubicBezTo>
                    <a:lnTo>
                      <a:pt x="8707" y="796"/>
                    </a:lnTo>
                    <a:close/>
                    <a:moveTo>
                      <a:pt x="8864" y="593"/>
                    </a:moveTo>
                    <a:cubicBezTo>
                      <a:pt x="8798" y="593"/>
                      <a:pt x="8745" y="640"/>
                      <a:pt x="8745" y="720"/>
                    </a:cubicBezTo>
                    <a:cubicBezTo>
                      <a:pt x="8745" y="795"/>
                      <a:pt x="8796" y="843"/>
                      <a:pt x="8860" y="843"/>
                    </a:cubicBezTo>
                    <a:cubicBezTo>
                      <a:pt x="8917" y="843"/>
                      <a:pt x="8979" y="804"/>
                      <a:pt x="8979" y="716"/>
                    </a:cubicBezTo>
                    <a:cubicBezTo>
                      <a:pt x="8979" y="643"/>
                      <a:pt x="8932" y="593"/>
                      <a:pt x="8864" y="593"/>
                    </a:cubicBezTo>
                    <a:close/>
                    <a:moveTo>
                      <a:pt x="8863" y="626"/>
                    </a:moveTo>
                    <a:cubicBezTo>
                      <a:pt x="8914" y="626"/>
                      <a:pt x="8934" y="677"/>
                      <a:pt x="8934" y="717"/>
                    </a:cubicBezTo>
                    <a:cubicBezTo>
                      <a:pt x="8934" y="771"/>
                      <a:pt x="8903" y="810"/>
                      <a:pt x="8862" y="810"/>
                    </a:cubicBezTo>
                    <a:cubicBezTo>
                      <a:pt x="8819" y="810"/>
                      <a:pt x="8790" y="771"/>
                      <a:pt x="8790" y="718"/>
                    </a:cubicBezTo>
                    <a:cubicBezTo>
                      <a:pt x="8790" y="674"/>
                      <a:pt x="8812" y="626"/>
                      <a:pt x="8863" y="626"/>
                    </a:cubicBezTo>
                    <a:close/>
                    <a:moveTo>
                      <a:pt x="9032" y="598"/>
                    </a:moveTo>
                    <a:lnTo>
                      <a:pt x="9032" y="837"/>
                    </a:lnTo>
                    <a:lnTo>
                      <a:pt x="9215" y="837"/>
                    </a:lnTo>
                    <a:lnTo>
                      <a:pt x="9217" y="913"/>
                    </a:lnTo>
                    <a:lnTo>
                      <a:pt x="9251" y="913"/>
                    </a:lnTo>
                    <a:lnTo>
                      <a:pt x="9254" y="805"/>
                    </a:lnTo>
                    <a:lnTo>
                      <a:pt x="9229" y="805"/>
                    </a:lnTo>
                    <a:lnTo>
                      <a:pt x="9229" y="598"/>
                    </a:lnTo>
                    <a:lnTo>
                      <a:pt x="9186" y="598"/>
                    </a:lnTo>
                    <a:lnTo>
                      <a:pt x="9186" y="803"/>
                    </a:lnTo>
                    <a:lnTo>
                      <a:pt x="9076" y="803"/>
                    </a:lnTo>
                    <a:lnTo>
                      <a:pt x="9076" y="598"/>
                    </a:lnTo>
                    <a:lnTo>
                      <a:pt x="9032" y="598"/>
                    </a:lnTo>
                    <a:close/>
                    <a:moveTo>
                      <a:pt x="9304" y="598"/>
                    </a:moveTo>
                    <a:lnTo>
                      <a:pt x="9304" y="837"/>
                    </a:lnTo>
                    <a:lnTo>
                      <a:pt x="9354" y="837"/>
                    </a:lnTo>
                    <a:cubicBezTo>
                      <a:pt x="9379" y="795"/>
                      <a:pt x="9406" y="750"/>
                      <a:pt x="9429" y="713"/>
                    </a:cubicBezTo>
                    <a:cubicBezTo>
                      <a:pt x="9443" y="688"/>
                      <a:pt x="9453" y="669"/>
                      <a:pt x="9469" y="638"/>
                    </a:cubicBezTo>
                    <a:lnTo>
                      <a:pt x="9470" y="638"/>
                    </a:lnTo>
                    <a:cubicBezTo>
                      <a:pt x="9468" y="677"/>
                      <a:pt x="9467" y="697"/>
                      <a:pt x="9467" y="736"/>
                    </a:cubicBezTo>
                    <a:lnTo>
                      <a:pt x="9467" y="837"/>
                    </a:lnTo>
                    <a:lnTo>
                      <a:pt x="9508" y="837"/>
                    </a:lnTo>
                    <a:lnTo>
                      <a:pt x="9508" y="598"/>
                    </a:lnTo>
                    <a:lnTo>
                      <a:pt x="9457" y="598"/>
                    </a:lnTo>
                    <a:lnTo>
                      <a:pt x="9383" y="722"/>
                    </a:lnTo>
                    <a:cubicBezTo>
                      <a:pt x="9367" y="750"/>
                      <a:pt x="9359" y="766"/>
                      <a:pt x="9344" y="795"/>
                    </a:cubicBezTo>
                    <a:lnTo>
                      <a:pt x="9342" y="795"/>
                    </a:lnTo>
                    <a:cubicBezTo>
                      <a:pt x="9344" y="761"/>
                      <a:pt x="9345" y="737"/>
                      <a:pt x="9345" y="699"/>
                    </a:cubicBezTo>
                    <a:lnTo>
                      <a:pt x="9345" y="598"/>
                    </a:lnTo>
                    <a:lnTo>
                      <a:pt x="9304" y="598"/>
                    </a:lnTo>
                    <a:close/>
                    <a:moveTo>
                      <a:pt x="9747" y="691"/>
                    </a:moveTo>
                    <a:cubicBezTo>
                      <a:pt x="9747" y="643"/>
                      <a:pt x="9729" y="593"/>
                      <a:pt x="9656" y="593"/>
                    </a:cubicBezTo>
                    <a:cubicBezTo>
                      <a:pt x="9626" y="593"/>
                      <a:pt x="9597" y="602"/>
                      <a:pt x="9577" y="614"/>
                    </a:cubicBezTo>
                    <a:lnTo>
                      <a:pt x="9587" y="643"/>
                    </a:lnTo>
                    <a:cubicBezTo>
                      <a:pt x="9604" y="632"/>
                      <a:pt x="9627" y="626"/>
                      <a:pt x="9650" y="626"/>
                    </a:cubicBezTo>
                    <a:cubicBezTo>
                      <a:pt x="9698" y="625"/>
                      <a:pt x="9704" y="661"/>
                      <a:pt x="9704" y="680"/>
                    </a:cubicBezTo>
                    <a:lnTo>
                      <a:pt x="9704" y="685"/>
                    </a:lnTo>
                    <a:cubicBezTo>
                      <a:pt x="9612" y="685"/>
                      <a:pt x="9560" y="716"/>
                      <a:pt x="9560" y="774"/>
                    </a:cubicBezTo>
                    <a:cubicBezTo>
                      <a:pt x="9560" y="809"/>
                      <a:pt x="9585" y="843"/>
                      <a:pt x="9633" y="843"/>
                    </a:cubicBezTo>
                    <a:cubicBezTo>
                      <a:pt x="9667" y="843"/>
                      <a:pt x="9693" y="826"/>
                      <a:pt x="9706" y="807"/>
                    </a:cubicBezTo>
                    <a:lnTo>
                      <a:pt x="9708" y="807"/>
                    </a:lnTo>
                    <a:lnTo>
                      <a:pt x="9711" y="837"/>
                    </a:lnTo>
                    <a:lnTo>
                      <a:pt x="9750" y="837"/>
                    </a:lnTo>
                    <a:cubicBezTo>
                      <a:pt x="9748" y="821"/>
                      <a:pt x="9747" y="801"/>
                      <a:pt x="9747" y="780"/>
                    </a:cubicBezTo>
                    <a:lnTo>
                      <a:pt x="9747" y="691"/>
                    </a:lnTo>
                    <a:close/>
                    <a:moveTo>
                      <a:pt x="9705" y="757"/>
                    </a:moveTo>
                    <a:cubicBezTo>
                      <a:pt x="9705" y="761"/>
                      <a:pt x="9704" y="766"/>
                      <a:pt x="9703" y="771"/>
                    </a:cubicBezTo>
                    <a:cubicBezTo>
                      <a:pt x="9696" y="791"/>
                      <a:pt x="9676" y="811"/>
                      <a:pt x="9644" y="811"/>
                    </a:cubicBezTo>
                    <a:cubicBezTo>
                      <a:pt x="9622" y="811"/>
                      <a:pt x="9604" y="798"/>
                      <a:pt x="9604" y="769"/>
                    </a:cubicBezTo>
                    <a:cubicBezTo>
                      <a:pt x="9604" y="723"/>
                      <a:pt x="9657" y="714"/>
                      <a:pt x="9705" y="715"/>
                    </a:cubicBezTo>
                    <a:lnTo>
                      <a:pt x="9705" y="757"/>
                    </a:lnTo>
                    <a:close/>
                    <a:moveTo>
                      <a:pt x="9833" y="598"/>
                    </a:moveTo>
                    <a:lnTo>
                      <a:pt x="9833" y="694"/>
                    </a:lnTo>
                    <a:cubicBezTo>
                      <a:pt x="9833" y="747"/>
                      <a:pt x="9831" y="781"/>
                      <a:pt x="9809" y="797"/>
                    </a:cubicBezTo>
                    <a:cubicBezTo>
                      <a:pt x="9803" y="802"/>
                      <a:pt x="9793" y="805"/>
                      <a:pt x="9785" y="807"/>
                    </a:cubicBezTo>
                    <a:lnTo>
                      <a:pt x="9789" y="841"/>
                    </a:lnTo>
                    <a:cubicBezTo>
                      <a:pt x="9812" y="841"/>
                      <a:pt x="9825" y="835"/>
                      <a:pt x="9837" y="826"/>
                    </a:cubicBezTo>
                    <a:cubicBezTo>
                      <a:pt x="9868" y="806"/>
                      <a:pt x="9874" y="761"/>
                      <a:pt x="9874" y="694"/>
                    </a:cubicBezTo>
                    <a:lnTo>
                      <a:pt x="9874" y="633"/>
                    </a:lnTo>
                    <a:lnTo>
                      <a:pt x="9956" y="633"/>
                    </a:lnTo>
                    <a:lnTo>
                      <a:pt x="9956" y="837"/>
                    </a:lnTo>
                    <a:lnTo>
                      <a:pt x="10000" y="837"/>
                    </a:lnTo>
                    <a:lnTo>
                      <a:pt x="10000" y="598"/>
                    </a:lnTo>
                    <a:lnTo>
                      <a:pt x="9833" y="598"/>
                    </a:lnTo>
                    <a:close/>
                    <a:moveTo>
                      <a:pt x="10069" y="598"/>
                    </a:moveTo>
                    <a:lnTo>
                      <a:pt x="10069" y="836"/>
                    </a:lnTo>
                    <a:cubicBezTo>
                      <a:pt x="10087" y="838"/>
                      <a:pt x="10109" y="840"/>
                      <a:pt x="10133" y="840"/>
                    </a:cubicBezTo>
                    <a:cubicBezTo>
                      <a:pt x="10168" y="840"/>
                      <a:pt x="10211" y="835"/>
                      <a:pt x="10237" y="812"/>
                    </a:cubicBezTo>
                    <a:cubicBezTo>
                      <a:pt x="10253" y="799"/>
                      <a:pt x="10262" y="782"/>
                      <a:pt x="10262" y="757"/>
                    </a:cubicBezTo>
                    <a:cubicBezTo>
                      <a:pt x="10262" y="694"/>
                      <a:pt x="10206" y="676"/>
                      <a:pt x="10152" y="676"/>
                    </a:cubicBezTo>
                    <a:cubicBezTo>
                      <a:pt x="10139" y="676"/>
                      <a:pt x="10123" y="677"/>
                      <a:pt x="10112" y="679"/>
                    </a:cubicBezTo>
                    <a:lnTo>
                      <a:pt x="10112" y="598"/>
                    </a:lnTo>
                    <a:lnTo>
                      <a:pt x="10069" y="598"/>
                    </a:lnTo>
                    <a:close/>
                    <a:moveTo>
                      <a:pt x="10112" y="711"/>
                    </a:moveTo>
                    <a:cubicBezTo>
                      <a:pt x="10122" y="709"/>
                      <a:pt x="10132" y="708"/>
                      <a:pt x="10143" y="708"/>
                    </a:cubicBezTo>
                    <a:cubicBezTo>
                      <a:pt x="10176" y="708"/>
                      <a:pt x="10219" y="717"/>
                      <a:pt x="10219" y="758"/>
                    </a:cubicBezTo>
                    <a:cubicBezTo>
                      <a:pt x="10219" y="798"/>
                      <a:pt x="10177" y="809"/>
                      <a:pt x="10144" y="809"/>
                    </a:cubicBezTo>
                    <a:cubicBezTo>
                      <a:pt x="10130" y="809"/>
                      <a:pt x="10121" y="808"/>
                      <a:pt x="10112" y="807"/>
                    </a:cubicBezTo>
                    <a:lnTo>
                      <a:pt x="10112" y="711"/>
                    </a:lnTo>
                    <a:close/>
                    <a:moveTo>
                      <a:pt x="10315" y="598"/>
                    </a:moveTo>
                    <a:lnTo>
                      <a:pt x="10315" y="837"/>
                    </a:lnTo>
                    <a:lnTo>
                      <a:pt x="10358" y="837"/>
                    </a:lnTo>
                    <a:lnTo>
                      <a:pt x="10358" y="729"/>
                    </a:lnTo>
                    <a:lnTo>
                      <a:pt x="10471" y="729"/>
                    </a:lnTo>
                    <a:lnTo>
                      <a:pt x="10471" y="837"/>
                    </a:lnTo>
                    <a:lnTo>
                      <a:pt x="10515" y="837"/>
                    </a:lnTo>
                    <a:lnTo>
                      <a:pt x="10515" y="598"/>
                    </a:lnTo>
                    <a:lnTo>
                      <a:pt x="10471" y="598"/>
                    </a:lnTo>
                    <a:lnTo>
                      <a:pt x="10471" y="695"/>
                    </a:lnTo>
                    <a:lnTo>
                      <a:pt x="10358" y="695"/>
                    </a:lnTo>
                    <a:lnTo>
                      <a:pt x="10358" y="598"/>
                    </a:lnTo>
                    <a:lnTo>
                      <a:pt x="10315" y="598"/>
                    </a:lnTo>
                    <a:close/>
                    <a:moveTo>
                      <a:pt x="10584" y="598"/>
                    </a:moveTo>
                    <a:lnTo>
                      <a:pt x="10584" y="836"/>
                    </a:lnTo>
                    <a:cubicBezTo>
                      <a:pt x="10603" y="838"/>
                      <a:pt x="10625" y="840"/>
                      <a:pt x="10649" y="840"/>
                    </a:cubicBezTo>
                    <a:cubicBezTo>
                      <a:pt x="10680" y="840"/>
                      <a:pt x="10719" y="835"/>
                      <a:pt x="10745" y="812"/>
                    </a:cubicBezTo>
                    <a:cubicBezTo>
                      <a:pt x="10760" y="799"/>
                      <a:pt x="10770" y="782"/>
                      <a:pt x="10770" y="757"/>
                    </a:cubicBezTo>
                    <a:cubicBezTo>
                      <a:pt x="10770" y="698"/>
                      <a:pt x="10718" y="676"/>
                      <a:pt x="10666" y="676"/>
                    </a:cubicBezTo>
                    <a:cubicBezTo>
                      <a:pt x="10651" y="676"/>
                      <a:pt x="10637" y="678"/>
                      <a:pt x="10628" y="679"/>
                    </a:cubicBezTo>
                    <a:lnTo>
                      <a:pt x="10628" y="598"/>
                    </a:lnTo>
                    <a:lnTo>
                      <a:pt x="10584" y="598"/>
                    </a:lnTo>
                    <a:close/>
                    <a:moveTo>
                      <a:pt x="10627" y="711"/>
                    </a:moveTo>
                    <a:cubicBezTo>
                      <a:pt x="10636" y="709"/>
                      <a:pt x="10647" y="708"/>
                      <a:pt x="10660" y="708"/>
                    </a:cubicBezTo>
                    <a:cubicBezTo>
                      <a:pt x="10692" y="708"/>
                      <a:pt x="10727" y="719"/>
                      <a:pt x="10727" y="758"/>
                    </a:cubicBezTo>
                    <a:cubicBezTo>
                      <a:pt x="10727" y="795"/>
                      <a:pt x="10691" y="809"/>
                      <a:pt x="10658" y="809"/>
                    </a:cubicBezTo>
                    <a:cubicBezTo>
                      <a:pt x="10646" y="809"/>
                      <a:pt x="10636" y="808"/>
                      <a:pt x="10627" y="807"/>
                    </a:cubicBezTo>
                    <a:lnTo>
                      <a:pt x="10627" y="711"/>
                    </a:lnTo>
                    <a:close/>
                    <a:moveTo>
                      <a:pt x="10800" y="598"/>
                    </a:moveTo>
                    <a:lnTo>
                      <a:pt x="10800" y="837"/>
                    </a:lnTo>
                    <a:lnTo>
                      <a:pt x="10843" y="837"/>
                    </a:lnTo>
                    <a:lnTo>
                      <a:pt x="10843" y="598"/>
                    </a:lnTo>
                    <a:lnTo>
                      <a:pt x="10800" y="598"/>
                    </a:lnTo>
                    <a:close/>
                    <a:moveTo>
                      <a:pt x="10886" y="598"/>
                    </a:moveTo>
                    <a:lnTo>
                      <a:pt x="10967" y="715"/>
                    </a:lnTo>
                    <a:lnTo>
                      <a:pt x="10882" y="837"/>
                    </a:lnTo>
                    <a:lnTo>
                      <a:pt x="10930" y="837"/>
                    </a:lnTo>
                    <a:lnTo>
                      <a:pt x="10965" y="784"/>
                    </a:lnTo>
                    <a:cubicBezTo>
                      <a:pt x="10974" y="769"/>
                      <a:pt x="10982" y="756"/>
                      <a:pt x="10990" y="742"/>
                    </a:cubicBezTo>
                    <a:lnTo>
                      <a:pt x="10991" y="742"/>
                    </a:lnTo>
                    <a:cubicBezTo>
                      <a:pt x="10999" y="756"/>
                      <a:pt x="11007" y="770"/>
                      <a:pt x="11017" y="784"/>
                    </a:cubicBezTo>
                    <a:lnTo>
                      <a:pt x="11052" y="837"/>
                    </a:lnTo>
                    <a:lnTo>
                      <a:pt x="11101" y="837"/>
                    </a:lnTo>
                    <a:lnTo>
                      <a:pt x="11018" y="714"/>
                    </a:lnTo>
                    <a:lnTo>
                      <a:pt x="11099" y="598"/>
                    </a:lnTo>
                    <a:lnTo>
                      <a:pt x="11052" y="598"/>
                    </a:lnTo>
                    <a:lnTo>
                      <a:pt x="11019" y="649"/>
                    </a:lnTo>
                    <a:cubicBezTo>
                      <a:pt x="11010" y="662"/>
                      <a:pt x="11002" y="674"/>
                      <a:pt x="10994" y="688"/>
                    </a:cubicBezTo>
                    <a:lnTo>
                      <a:pt x="10993" y="688"/>
                    </a:lnTo>
                    <a:cubicBezTo>
                      <a:pt x="10985" y="675"/>
                      <a:pt x="10978" y="663"/>
                      <a:pt x="10969" y="650"/>
                    </a:cubicBezTo>
                    <a:lnTo>
                      <a:pt x="10935" y="598"/>
                    </a:lnTo>
                    <a:lnTo>
                      <a:pt x="10886" y="598"/>
                    </a:lnTo>
                    <a:close/>
                    <a:moveTo>
                      <a:pt x="0" y="1192"/>
                    </a:moveTo>
                    <a:lnTo>
                      <a:pt x="88" y="1412"/>
                    </a:lnTo>
                    <a:cubicBezTo>
                      <a:pt x="90" y="1418"/>
                      <a:pt x="91" y="1421"/>
                      <a:pt x="91" y="1424"/>
                    </a:cubicBezTo>
                    <a:cubicBezTo>
                      <a:pt x="91" y="1426"/>
                      <a:pt x="90" y="1430"/>
                      <a:pt x="88" y="1434"/>
                    </a:cubicBezTo>
                    <a:cubicBezTo>
                      <a:pt x="78" y="1456"/>
                      <a:pt x="63" y="1473"/>
                      <a:pt x="51" y="1482"/>
                    </a:cubicBezTo>
                    <a:cubicBezTo>
                      <a:pt x="39" y="1493"/>
                      <a:pt x="24" y="1500"/>
                      <a:pt x="13" y="1504"/>
                    </a:cubicBezTo>
                    <a:lnTo>
                      <a:pt x="24" y="1540"/>
                    </a:lnTo>
                    <a:cubicBezTo>
                      <a:pt x="35" y="1538"/>
                      <a:pt x="56" y="1530"/>
                      <a:pt x="78" y="1512"/>
                    </a:cubicBezTo>
                    <a:cubicBezTo>
                      <a:pt x="107" y="1486"/>
                      <a:pt x="129" y="1444"/>
                      <a:pt x="160" y="1362"/>
                    </a:cubicBezTo>
                    <a:lnTo>
                      <a:pt x="225" y="1192"/>
                    </a:lnTo>
                    <a:lnTo>
                      <a:pt x="179" y="1192"/>
                    </a:lnTo>
                    <a:lnTo>
                      <a:pt x="131" y="1332"/>
                    </a:lnTo>
                    <a:cubicBezTo>
                      <a:pt x="126" y="1350"/>
                      <a:pt x="121" y="1368"/>
                      <a:pt x="116" y="1382"/>
                    </a:cubicBezTo>
                    <a:lnTo>
                      <a:pt x="115" y="1382"/>
                    </a:lnTo>
                    <a:cubicBezTo>
                      <a:pt x="111" y="1368"/>
                      <a:pt x="105" y="1349"/>
                      <a:pt x="99" y="1333"/>
                    </a:cubicBezTo>
                    <a:lnTo>
                      <a:pt x="48" y="1192"/>
                    </a:lnTo>
                    <a:lnTo>
                      <a:pt x="0" y="1192"/>
                    </a:lnTo>
                    <a:close/>
                    <a:moveTo>
                      <a:pt x="423" y="1390"/>
                    </a:moveTo>
                    <a:cubicBezTo>
                      <a:pt x="411" y="1396"/>
                      <a:pt x="394" y="1401"/>
                      <a:pt x="370" y="1401"/>
                    </a:cubicBezTo>
                    <a:cubicBezTo>
                      <a:pt x="322" y="1401"/>
                      <a:pt x="287" y="1367"/>
                      <a:pt x="287" y="1312"/>
                    </a:cubicBezTo>
                    <a:cubicBezTo>
                      <a:pt x="287" y="1263"/>
                      <a:pt x="316" y="1222"/>
                      <a:pt x="371" y="1222"/>
                    </a:cubicBezTo>
                    <a:cubicBezTo>
                      <a:pt x="395" y="1222"/>
                      <a:pt x="411" y="1228"/>
                      <a:pt x="421" y="1233"/>
                    </a:cubicBezTo>
                    <a:lnTo>
                      <a:pt x="431" y="1200"/>
                    </a:lnTo>
                    <a:cubicBezTo>
                      <a:pt x="419" y="1194"/>
                      <a:pt x="397" y="1187"/>
                      <a:pt x="371" y="1187"/>
                    </a:cubicBezTo>
                    <a:cubicBezTo>
                      <a:pt x="293" y="1187"/>
                      <a:pt x="243" y="1241"/>
                      <a:pt x="243" y="1315"/>
                    </a:cubicBezTo>
                    <a:cubicBezTo>
                      <a:pt x="243" y="1388"/>
                      <a:pt x="290" y="1437"/>
                      <a:pt x="362" y="1437"/>
                    </a:cubicBezTo>
                    <a:cubicBezTo>
                      <a:pt x="394" y="1437"/>
                      <a:pt x="419" y="1428"/>
                      <a:pt x="430" y="1423"/>
                    </a:cubicBezTo>
                    <a:lnTo>
                      <a:pt x="423" y="1390"/>
                    </a:lnTo>
                    <a:close/>
                    <a:moveTo>
                      <a:pt x="505" y="1192"/>
                    </a:moveTo>
                    <a:lnTo>
                      <a:pt x="505" y="1287"/>
                    </a:lnTo>
                    <a:cubicBezTo>
                      <a:pt x="505" y="1341"/>
                      <a:pt x="502" y="1374"/>
                      <a:pt x="480" y="1391"/>
                    </a:cubicBezTo>
                    <a:cubicBezTo>
                      <a:pt x="474" y="1396"/>
                      <a:pt x="465" y="1399"/>
                      <a:pt x="456" y="1400"/>
                    </a:cubicBezTo>
                    <a:lnTo>
                      <a:pt x="461" y="1435"/>
                    </a:lnTo>
                    <a:cubicBezTo>
                      <a:pt x="483" y="1435"/>
                      <a:pt x="496" y="1429"/>
                      <a:pt x="508" y="1420"/>
                    </a:cubicBezTo>
                    <a:cubicBezTo>
                      <a:pt x="539" y="1400"/>
                      <a:pt x="546" y="1355"/>
                      <a:pt x="546" y="1287"/>
                    </a:cubicBezTo>
                    <a:lnTo>
                      <a:pt x="546" y="1226"/>
                    </a:lnTo>
                    <a:lnTo>
                      <a:pt x="628" y="1226"/>
                    </a:lnTo>
                    <a:lnTo>
                      <a:pt x="628" y="1431"/>
                    </a:lnTo>
                    <a:lnTo>
                      <a:pt x="671" y="1431"/>
                    </a:lnTo>
                    <a:lnTo>
                      <a:pt x="671" y="1192"/>
                    </a:lnTo>
                    <a:lnTo>
                      <a:pt x="505" y="1192"/>
                    </a:lnTo>
                    <a:close/>
                    <a:moveTo>
                      <a:pt x="843" y="1187"/>
                    </a:moveTo>
                    <a:cubicBezTo>
                      <a:pt x="777" y="1187"/>
                      <a:pt x="725" y="1234"/>
                      <a:pt x="725" y="1314"/>
                    </a:cubicBezTo>
                    <a:cubicBezTo>
                      <a:pt x="725" y="1389"/>
                      <a:pt x="775" y="1437"/>
                      <a:pt x="839" y="1437"/>
                    </a:cubicBezTo>
                    <a:cubicBezTo>
                      <a:pt x="897" y="1437"/>
                      <a:pt x="958" y="1398"/>
                      <a:pt x="958" y="1310"/>
                    </a:cubicBezTo>
                    <a:cubicBezTo>
                      <a:pt x="958" y="1237"/>
                      <a:pt x="912" y="1187"/>
                      <a:pt x="843" y="1187"/>
                    </a:cubicBezTo>
                    <a:close/>
                    <a:moveTo>
                      <a:pt x="842" y="1220"/>
                    </a:moveTo>
                    <a:cubicBezTo>
                      <a:pt x="894" y="1220"/>
                      <a:pt x="914" y="1271"/>
                      <a:pt x="914" y="1311"/>
                    </a:cubicBezTo>
                    <a:cubicBezTo>
                      <a:pt x="914" y="1365"/>
                      <a:pt x="883" y="1404"/>
                      <a:pt x="841" y="1404"/>
                    </a:cubicBezTo>
                    <a:cubicBezTo>
                      <a:pt x="799" y="1404"/>
                      <a:pt x="769" y="1364"/>
                      <a:pt x="769" y="1312"/>
                    </a:cubicBezTo>
                    <a:cubicBezTo>
                      <a:pt x="769" y="1267"/>
                      <a:pt x="791" y="1220"/>
                      <a:pt x="842" y="1220"/>
                    </a:cubicBezTo>
                    <a:close/>
                    <a:moveTo>
                      <a:pt x="1012" y="1431"/>
                    </a:moveTo>
                    <a:cubicBezTo>
                      <a:pt x="1024" y="1432"/>
                      <a:pt x="1053" y="1434"/>
                      <a:pt x="1079" y="1434"/>
                    </a:cubicBezTo>
                    <a:cubicBezTo>
                      <a:pt x="1126" y="1434"/>
                      <a:pt x="1205" y="1426"/>
                      <a:pt x="1205" y="1363"/>
                    </a:cubicBezTo>
                    <a:cubicBezTo>
                      <a:pt x="1205" y="1329"/>
                      <a:pt x="1179" y="1310"/>
                      <a:pt x="1144" y="1305"/>
                    </a:cubicBezTo>
                    <a:lnTo>
                      <a:pt x="1144" y="1304"/>
                    </a:lnTo>
                    <a:cubicBezTo>
                      <a:pt x="1172" y="1298"/>
                      <a:pt x="1194" y="1279"/>
                      <a:pt x="1194" y="1249"/>
                    </a:cubicBezTo>
                    <a:cubicBezTo>
                      <a:pt x="1194" y="1197"/>
                      <a:pt x="1128" y="1190"/>
                      <a:pt x="1088" y="1190"/>
                    </a:cubicBezTo>
                    <a:cubicBezTo>
                      <a:pt x="1060" y="1190"/>
                      <a:pt x="1029" y="1192"/>
                      <a:pt x="1012" y="1195"/>
                    </a:cubicBezTo>
                    <a:lnTo>
                      <a:pt x="1012" y="1431"/>
                    </a:lnTo>
                    <a:close/>
                    <a:moveTo>
                      <a:pt x="1054" y="1222"/>
                    </a:moveTo>
                    <a:cubicBezTo>
                      <a:pt x="1063" y="1221"/>
                      <a:pt x="1072" y="1220"/>
                      <a:pt x="1087" y="1220"/>
                    </a:cubicBezTo>
                    <a:cubicBezTo>
                      <a:pt x="1131" y="1220"/>
                      <a:pt x="1151" y="1231"/>
                      <a:pt x="1151" y="1255"/>
                    </a:cubicBezTo>
                    <a:cubicBezTo>
                      <a:pt x="1151" y="1283"/>
                      <a:pt x="1118" y="1293"/>
                      <a:pt x="1086" y="1293"/>
                    </a:cubicBezTo>
                    <a:lnTo>
                      <a:pt x="1054" y="1293"/>
                    </a:lnTo>
                    <a:lnTo>
                      <a:pt x="1054" y="1222"/>
                    </a:lnTo>
                    <a:close/>
                    <a:moveTo>
                      <a:pt x="1053" y="1321"/>
                    </a:moveTo>
                    <a:lnTo>
                      <a:pt x="1085" y="1321"/>
                    </a:lnTo>
                    <a:cubicBezTo>
                      <a:pt x="1126" y="1321"/>
                      <a:pt x="1161" y="1328"/>
                      <a:pt x="1161" y="1363"/>
                    </a:cubicBezTo>
                    <a:cubicBezTo>
                      <a:pt x="1161" y="1398"/>
                      <a:pt x="1117" y="1404"/>
                      <a:pt x="1088" y="1404"/>
                    </a:cubicBezTo>
                    <a:cubicBezTo>
                      <a:pt x="1074" y="1404"/>
                      <a:pt x="1065" y="1404"/>
                      <a:pt x="1053" y="1403"/>
                    </a:cubicBezTo>
                    <a:lnTo>
                      <a:pt x="1053" y="1321"/>
                    </a:lnTo>
                    <a:close/>
                    <a:moveTo>
                      <a:pt x="1259" y="1192"/>
                    </a:moveTo>
                    <a:lnTo>
                      <a:pt x="1259" y="1431"/>
                    </a:lnTo>
                    <a:lnTo>
                      <a:pt x="1309" y="1431"/>
                    </a:lnTo>
                    <a:cubicBezTo>
                      <a:pt x="1334" y="1389"/>
                      <a:pt x="1361" y="1343"/>
                      <a:pt x="1383" y="1306"/>
                    </a:cubicBezTo>
                    <a:cubicBezTo>
                      <a:pt x="1398" y="1282"/>
                      <a:pt x="1408" y="1263"/>
                      <a:pt x="1423" y="1232"/>
                    </a:cubicBezTo>
                    <a:lnTo>
                      <a:pt x="1424" y="1232"/>
                    </a:lnTo>
                    <a:cubicBezTo>
                      <a:pt x="1422" y="1271"/>
                      <a:pt x="1421" y="1291"/>
                      <a:pt x="1421" y="1330"/>
                    </a:cubicBezTo>
                    <a:lnTo>
                      <a:pt x="1421" y="1431"/>
                    </a:lnTo>
                    <a:lnTo>
                      <a:pt x="1463" y="1431"/>
                    </a:lnTo>
                    <a:lnTo>
                      <a:pt x="1463" y="1192"/>
                    </a:lnTo>
                    <a:lnTo>
                      <a:pt x="1412" y="1192"/>
                    </a:lnTo>
                    <a:lnTo>
                      <a:pt x="1338" y="1316"/>
                    </a:lnTo>
                    <a:cubicBezTo>
                      <a:pt x="1321" y="1343"/>
                      <a:pt x="1313" y="1360"/>
                      <a:pt x="1299" y="1389"/>
                    </a:cubicBezTo>
                    <a:lnTo>
                      <a:pt x="1297" y="1389"/>
                    </a:lnTo>
                    <a:cubicBezTo>
                      <a:pt x="1299" y="1355"/>
                      <a:pt x="1300" y="1330"/>
                      <a:pt x="1300" y="1293"/>
                    </a:cubicBezTo>
                    <a:lnTo>
                      <a:pt x="1300" y="1192"/>
                    </a:lnTo>
                    <a:lnTo>
                      <a:pt x="1259" y="1192"/>
                    </a:lnTo>
                    <a:close/>
                    <a:moveTo>
                      <a:pt x="1710" y="1194"/>
                    </a:moveTo>
                    <a:cubicBezTo>
                      <a:pt x="1689" y="1191"/>
                      <a:pt x="1662" y="1189"/>
                      <a:pt x="1633" y="1189"/>
                    </a:cubicBezTo>
                    <a:cubicBezTo>
                      <a:pt x="1602" y="1189"/>
                      <a:pt x="1573" y="1194"/>
                      <a:pt x="1553" y="1205"/>
                    </a:cubicBezTo>
                    <a:cubicBezTo>
                      <a:pt x="1535" y="1216"/>
                      <a:pt x="1521" y="1233"/>
                      <a:pt x="1521" y="1257"/>
                    </a:cubicBezTo>
                    <a:cubicBezTo>
                      <a:pt x="1521" y="1294"/>
                      <a:pt x="1553" y="1314"/>
                      <a:pt x="1584" y="1317"/>
                    </a:cubicBezTo>
                    <a:lnTo>
                      <a:pt x="1584" y="1318"/>
                    </a:lnTo>
                    <a:cubicBezTo>
                      <a:pt x="1574" y="1320"/>
                      <a:pt x="1565" y="1325"/>
                      <a:pt x="1557" y="1332"/>
                    </a:cubicBezTo>
                    <a:cubicBezTo>
                      <a:pt x="1536" y="1350"/>
                      <a:pt x="1530" y="1381"/>
                      <a:pt x="1520" y="1404"/>
                    </a:cubicBezTo>
                    <a:cubicBezTo>
                      <a:pt x="1515" y="1414"/>
                      <a:pt x="1510" y="1423"/>
                      <a:pt x="1505" y="1431"/>
                    </a:cubicBezTo>
                    <a:lnTo>
                      <a:pt x="1551" y="1431"/>
                    </a:lnTo>
                    <a:cubicBezTo>
                      <a:pt x="1555" y="1425"/>
                      <a:pt x="1558" y="1419"/>
                      <a:pt x="1561" y="1411"/>
                    </a:cubicBezTo>
                    <a:cubicBezTo>
                      <a:pt x="1571" y="1388"/>
                      <a:pt x="1577" y="1359"/>
                      <a:pt x="1595" y="1345"/>
                    </a:cubicBezTo>
                    <a:cubicBezTo>
                      <a:pt x="1604" y="1336"/>
                      <a:pt x="1617" y="1331"/>
                      <a:pt x="1635" y="1331"/>
                    </a:cubicBezTo>
                    <a:lnTo>
                      <a:pt x="1667" y="1331"/>
                    </a:lnTo>
                    <a:lnTo>
                      <a:pt x="1667" y="1431"/>
                    </a:lnTo>
                    <a:lnTo>
                      <a:pt x="1710" y="1431"/>
                    </a:lnTo>
                    <a:lnTo>
                      <a:pt x="1710" y="1194"/>
                    </a:lnTo>
                    <a:close/>
                    <a:moveTo>
                      <a:pt x="1667" y="1302"/>
                    </a:moveTo>
                    <a:cubicBezTo>
                      <a:pt x="1657" y="1302"/>
                      <a:pt x="1648" y="1302"/>
                      <a:pt x="1630" y="1302"/>
                    </a:cubicBezTo>
                    <a:cubicBezTo>
                      <a:pt x="1604" y="1302"/>
                      <a:pt x="1566" y="1290"/>
                      <a:pt x="1566" y="1260"/>
                    </a:cubicBezTo>
                    <a:cubicBezTo>
                      <a:pt x="1566" y="1227"/>
                      <a:pt x="1602" y="1218"/>
                      <a:pt x="1631" y="1218"/>
                    </a:cubicBezTo>
                    <a:cubicBezTo>
                      <a:pt x="1646" y="1218"/>
                      <a:pt x="1656" y="1219"/>
                      <a:pt x="1667" y="1221"/>
                    </a:cubicBezTo>
                    <a:lnTo>
                      <a:pt x="1667" y="1302"/>
                    </a:lnTo>
                    <a:close/>
                    <a:moveTo>
                      <a:pt x="1752" y="1192"/>
                    </a:moveTo>
                    <a:lnTo>
                      <a:pt x="1833" y="1309"/>
                    </a:lnTo>
                    <a:lnTo>
                      <a:pt x="1748" y="1431"/>
                    </a:lnTo>
                    <a:lnTo>
                      <a:pt x="1796" y="1431"/>
                    </a:lnTo>
                    <a:lnTo>
                      <a:pt x="1831" y="1377"/>
                    </a:lnTo>
                    <a:cubicBezTo>
                      <a:pt x="1840" y="1363"/>
                      <a:pt x="1848" y="1350"/>
                      <a:pt x="1856" y="1336"/>
                    </a:cubicBezTo>
                    <a:lnTo>
                      <a:pt x="1857" y="1336"/>
                    </a:lnTo>
                    <a:cubicBezTo>
                      <a:pt x="1865" y="1350"/>
                      <a:pt x="1873" y="1363"/>
                      <a:pt x="1883" y="1377"/>
                    </a:cubicBezTo>
                    <a:lnTo>
                      <a:pt x="1918" y="1431"/>
                    </a:lnTo>
                    <a:lnTo>
                      <a:pt x="1967" y="1431"/>
                    </a:lnTo>
                    <a:lnTo>
                      <a:pt x="1884" y="1308"/>
                    </a:lnTo>
                    <a:lnTo>
                      <a:pt x="1965" y="1192"/>
                    </a:lnTo>
                    <a:lnTo>
                      <a:pt x="1918" y="1192"/>
                    </a:lnTo>
                    <a:lnTo>
                      <a:pt x="1885" y="1243"/>
                    </a:lnTo>
                    <a:cubicBezTo>
                      <a:pt x="1876" y="1256"/>
                      <a:pt x="1868" y="1268"/>
                      <a:pt x="1861" y="1282"/>
                    </a:cubicBezTo>
                    <a:lnTo>
                      <a:pt x="1860" y="1282"/>
                    </a:lnTo>
                    <a:cubicBezTo>
                      <a:pt x="1852" y="1269"/>
                      <a:pt x="1844" y="1257"/>
                      <a:pt x="1835" y="1243"/>
                    </a:cubicBezTo>
                    <a:lnTo>
                      <a:pt x="1801" y="1192"/>
                    </a:lnTo>
                    <a:lnTo>
                      <a:pt x="1752" y="1192"/>
                    </a:lnTo>
                    <a:close/>
                    <a:moveTo>
                      <a:pt x="2012" y="1489"/>
                    </a:moveTo>
                    <a:cubicBezTo>
                      <a:pt x="2026" y="1466"/>
                      <a:pt x="2047" y="1411"/>
                      <a:pt x="2059" y="1369"/>
                    </a:cubicBezTo>
                    <a:lnTo>
                      <a:pt x="2011" y="1374"/>
                    </a:lnTo>
                    <a:cubicBezTo>
                      <a:pt x="2005" y="1410"/>
                      <a:pt x="1992" y="1463"/>
                      <a:pt x="1981" y="1492"/>
                    </a:cubicBezTo>
                    <a:lnTo>
                      <a:pt x="2012" y="1489"/>
                    </a:lnTo>
                    <a:close/>
                    <a:moveTo>
                      <a:pt x="2215" y="1192"/>
                    </a:moveTo>
                    <a:lnTo>
                      <a:pt x="2215" y="1431"/>
                    </a:lnTo>
                    <a:lnTo>
                      <a:pt x="2258" y="1431"/>
                    </a:lnTo>
                    <a:lnTo>
                      <a:pt x="2258" y="1226"/>
                    </a:lnTo>
                    <a:lnTo>
                      <a:pt x="2369" y="1226"/>
                    </a:lnTo>
                    <a:lnTo>
                      <a:pt x="2369" y="1431"/>
                    </a:lnTo>
                    <a:lnTo>
                      <a:pt x="2413" y="1431"/>
                    </a:lnTo>
                    <a:lnTo>
                      <a:pt x="2413" y="1192"/>
                    </a:lnTo>
                    <a:lnTo>
                      <a:pt x="2215" y="1192"/>
                    </a:lnTo>
                    <a:close/>
                    <a:moveTo>
                      <a:pt x="2450" y="1192"/>
                    </a:moveTo>
                    <a:lnTo>
                      <a:pt x="2538" y="1412"/>
                    </a:lnTo>
                    <a:cubicBezTo>
                      <a:pt x="2540" y="1418"/>
                      <a:pt x="2541" y="1421"/>
                      <a:pt x="2541" y="1424"/>
                    </a:cubicBezTo>
                    <a:cubicBezTo>
                      <a:pt x="2541" y="1426"/>
                      <a:pt x="2540" y="1430"/>
                      <a:pt x="2538" y="1434"/>
                    </a:cubicBezTo>
                    <a:cubicBezTo>
                      <a:pt x="2527" y="1456"/>
                      <a:pt x="2513" y="1473"/>
                      <a:pt x="2501" y="1482"/>
                    </a:cubicBezTo>
                    <a:cubicBezTo>
                      <a:pt x="2488" y="1493"/>
                      <a:pt x="2474" y="1500"/>
                      <a:pt x="2463" y="1504"/>
                    </a:cubicBezTo>
                    <a:lnTo>
                      <a:pt x="2474" y="1540"/>
                    </a:lnTo>
                    <a:cubicBezTo>
                      <a:pt x="2485" y="1538"/>
                      <a:pt x="2506" y="1530"/>
                      <a:pt x="2527" y="1512"/>
                    </a:cubicBezTo>
                    <a:cubicBezTo>
                      <a:pt x="2557" y="1486"/>
                      <a:pt x="2578" y="1444"/>
                      <a:pt x="2609" y="1362"/>
                    </a:cubicBezTo>
                    <a:lnTo>
                      <a:pt x="2674" y="1192"/>
                    </a:lnTo>
                    <a:lnTo>
                      <a:pt x="2629" y="1192"/>
                    </a:lnTo>
                    <a:lnTo>
                      <a:pt x="2581" y="1332"/>
                    </a:lnTo>
                    <a:cubicBezTo>
                      <a:pt x="2575" y="1350"/>
                      <a:pt x="2570" y="1368"/>
                      <a:pt x="2566" y="1382"/>
                    </a:cubicBezTo>
                    <a:lnTo>
                      <a:pt x="2565" y="1382"/>
                    </a:lnTo>
                    <a:cubicBezTo>
                      <a:pt x="2561" y="1368"/>
                      <a:pt x="2555" y="1349"/>
                      <a:pt x="2549" y="1333"/>
                    </a:cubicBezTo>
                    <a:lnTo>
                      <a:pt x="2497" y="1192"/>
                    </a:lnTo>
                    <a:lnTo>
                      <a:pt x="2450" y="1192"/>
                    </a:lnTo>
                    <a:close/>
                    <a:moveTo>
                      <a:pt x="2694" y="1192"/>
                    </a:moveTo>
                    <a:lnTo>
                      <a:pt x="2694" y="1226"/>
                    </a:lnTo>
                    <a:lnTo>
                      <a:pt x="2768" y="1226"/>
                    </a:lnTo>
                    <a:lnTo>
                      <a:pt x="2768" y="1431"/>
                    </a:lnTo>
                    <a:lnTo>
                      <a:pt x="2812" y="1431"/>
                    </a:lnTo>
                    <a:lnTo>
                      <a:pt x="2812" y="1226"/>
                    </a:lnTo>
                    <a:lnTo>
                      <a:pt x="2886" y="1226"/>
                    </a:lnTo>
                    <a:lnTo>
                      <a:pt x="2886" y="1192"/>
                    </a:lnTo>
                    <a:lnTo>
                      <a:pt x="2694" y="1192"/>
                    </a:lnTo>
                    <a:close/>
                    <a:moveTo>
                      <a:pt x="3110" y="1319"/>
                    </a:moveTo>
                    <a:cubicBezTo>
                      <a:pt x="3111" y="1315"/>
                      <a:pt x="3112" y="1308"/>
                      <a:pt x="3112" y="1299"/>
                    </a:cubicBezTo>
                    <a:cubicBezTo>
                      <a:pt x="3112" y="1255"/>
                      <a:pt x="3091" y="1187"/>
                      <a:pt x="3013" y="1187"/>
                    </a:cubicBezTo>
                    <a:cubicBezTo>
                      <a:pt x="2943" y="1187"/>
                      <a:pt x="2901" y="1243"/>
                      <a:pt x="2901" y="1316"/>
                    </a:cubicBezTo>
                    <a:cubicBezTo>
                      <a:pt x="2901" y="1388"/>
                      <a:pt x="2945" y="1437"/>
                      <a:pt x="3018" y="1437"/>
                    </a:cubicBezTo>
                    <a:cubicBezTo>
                      <a:pt x="3056" y="1437"/>
                      <a:pt x="3083" y="1428"/>
                      <a:pt x="3098" y="1421"/>
                    </a:cubicBezTo>
                    <a:lnTo>
                      <a:pt x="3090" y="1390"/>
                    </a:lnTo>
                    <a:cubicBezTo>
                      <a:pt x="3075" y="1397"/>
                      <a:pt x="3055" y="1402"/>
                      <a:pt x="3024" y="1402"/>
                    </a:cubicBezTo>
                    <a:cubicBezTo>
                      <a:pt x="2980" y="1402"/>
                      <a:pt x="2943" y="1378"/>
                      <a:pt x="2942" y="1319"/>
                    </a:cubicBezTo>
                    <a:lnTo>
                      <a:pt x="3110" y="1319"/>
                    </a:lnTo>
                    <a:close/>
                    <a:moveTo>
                      <a:pt x="2943" y="1288"/>
                    </a:moveTo>
                    <a:cubicBezTo>
                      <a:pt x="2946" y="1258"/>
                      <a:pt x="2965" y="1218"/>
                      <a:pt x="3009" y="1218"/>
                    </a:cubicBezTo>
                    <a:cubicBezTo>
                      <a:pt x="3058" y="1218"/>
                      <a:pt x="3070" y="1261"/>
                      <a:pt x="3070" y="1288"/>
                    </a:cubicBezTo>
                    <a:lnTo>
                      <a:pt x="2943" y="1288"/>
                    </a:lnTo>
                    <a:close/>
                    <a:moveTo>
                      <a:pt x="3150" y="1431"/>
                    </a:moveTo>
                    <a:lnTo>
                      <a:pt x="3190" y="1431"/>
                    </a:lnTo>
                    <a:lnTo>
                      <a:pt x="3196" y="1318"/>
                    </a:lnTo>
                    <a:cubicBezTo>
                      <a:pt x="3198" y="1292"/>
                      <a:pt x="3199" y="1260"/>
                      <a:pt x="3200" y="1232"/>
                    </a:cubicBezTo>
                    <a:lnTo>
                      <a:pt x="3202" y="1232"/>
                    </a:lnTo>
                    <a:cubicBezTo>
                      <a:pt x="3208" y="1254"/>
                      <a:pt x="3218" y="1289"/>
                      <a:pt x="3226" y="1311"/>
                    </a:cubicBezTo>
                    <a:lnTo>
                      <a:pt x="3269" y="1430"/>
                    </a:lnTo>
                    <a:lnTo>
                      <a:pt x="3300" y="1430"/>
                    </a:lnTo>
                    <a:lnTo>
                      <a:pt x="3346" y="1309"/>
                    </a:lnTo>
                    <a:cubicBezTo>
                      <a:pt x="3359" y="1272"/>
                      <a:pt x="3366" y="1253"/>
                      <a:pt x="3372" y="1232"/>
                    </a:cubicBezTo>
                    <a:lnTo>
                      <a:pt x="3374" y="1232"/>
                    </a:lnTo>
                    <a:cubicBezTo>
                      <a:pt x="3375" y="1261"/>
                      <a:pt x="3377" y="1291"/>
                      <a:pt x="3378" y="1317"/>
                    </a:cubicBezTo>
                    <a:lnTo>
                      <a:pt x="3383" y="1431"/>
                    </a:lnTo>
                    <a:lnTo>
                      <a:pt x="3425" y="1431"/>
                    </a:lnTo>
                    <a:lnTo>
                      <a:pt x="3408" y="1192"/>
                    </a:lnTo>
                    <a:lnTo>
                      <a:pt x="3354" y="1192"/>
                    </a:lnTo>
                    <a:lnTo>
                      <a:pt x="3316" y="1296"/>
                    </a:lnTo>
                    <a:cubicBezTo>
                      <a:pt x="3306" y="1322"/>
                      <a:pt x="3293" y="1360"/>
                      <a:pt x="3287" y="1378"/>
                    </a:cubicBezTo>
                    <a:lnTo>
                      <a:pt x="3286" y="1378"/>
                    </a:lnTo>
                    <a:cubicBezTo>
                      <a:pt x="3281" y="1360"/>
                      <a:pt x="3271" y="1330"/>
                      <a:pt x="3265" y="1313"/>
                    </a:cubicBezTo>
                    <a:lnTo>
                      <a:pt x="3222" y="1192"/>
                    </a:lnTo>
                    <a:lnTo>
                      <a:pt x="3168" y="1192"/>
                    </a:lnTo>
                    <a:lnTo>
                      <a:pt x="3150" y="1431"/>
                    </a:lnTo>
                    <a:close/>
                    <a:moveTo>
                      <a:pt x="3586" y="1529"/>
                    </a:moveTo>
                    <a:lnTo>
                      <a:pt x="3629" y="1529"/>
                    </a:lnTo>
                    <a:lnTo>
                      <a:pt x="3629" y="1399"/>
                    </a:lnTo>
                    <a:lnTo>
                      <a:pt x="3630" y="1399"/>
                    </a:lnTo>
                    <a:cubicBezTo>
                      <a:pt x="3644" y="1423"/>
                      <a:pt x="3672" y="1437"/>
                      <a:pt x="3703" y="1437"/>
                    </a:cubicBezTo>
                    <a:cubicBezTo>
                      <a:pt x="3760" y="1437"/>
                      <a:pt x="3812" y="1394"/>
                      <a:pt x="3812" y="1308"/>
                    </a:cubicBezTo>
                    <a:cubicBezTo>
                      <a:pt x="3812" y="1236"/>
                      <a:pt x="3769" y="1187"/>
                      <a:pt x="3711" y="1187"/>
                    </a:cubicBezTo>
                    <a:cubicBezTo>
                      <a:pt x="3672" y="1187"/>
                      <a:pt x="3643" y="1204"/>
                      <a:pt x="3626" y="1233"/>
                    </a:cubicBezTo>
                    <a:lnTo>
                      <a:pt x="3625" y="1233"/>
                    </a:lnTo>
                    <a:lnTo>
                      <a:pt x="3622" y="1192"/>
                    </a:lnTo>
                    <a:lnTo>
                      <a:pt x="3584" y="1192"/>
                    </a:lnTo>
                    <a:cubicBezTo>
                      <a:pt x="3585" y="1215"/>
                      <a:pt x="3586" y="1239"/>
                      <a:pt x="3586" y="1270"/>
                    </a:cubicBezTo>
                    <a:lnTo>
                      <a:pt x="3586" y="1529"/>
                    </a:lnTo>
                    <a:close/>
                    <a:moveTo>
                      <a:pt x="3629" y="1292"/>
                    </a:moveTo>
                    <a:cubicBezTo>
                      <a:pt x="3629" y="1287"/>
                      <a:pt x="3630" y="1280"/>
                      <a:pt x="3632" y="1275"/>
                    </a:cubicBezTo>
                    <a:cubicBezTo>
                      <a:pt x="3640" y="1242"/>
                      <a:pt x="3668" y="1222"/>
                      <a:pt x="3697" y="1222"/>
                    </a:cubicBezTo>
                    <a:cubicBezTo>
                      <a:pt x="3743" y="1222"/>
                      <a:pt x="3768" y="1263"/>
                      <a:pt x="3768" y="1310"/>
                    </a:cubicBezTo>
                    <a:cubicBezTo>
                      <a:pt x="3768" y="1365"/>
                      <a:pt x="3742" y="1402"/>
                      <a:pt x="3696" y="1402"/>
                    </a:cubicBezTo>
                    <a:cubicBezTo>
                      <a:pt x="3665" y="1402"/>
                      <a:pt x="3639" y="1382"/>
                      <a:pt x="3631" y="1352"/>
                    </a:cubicBezTo>
                    <a:cubicBezTo>
                      <a:pt x="3629" y="1346"/>
                      <a:pt x="3629" y="1340"/>
                      <a:pt x="3629" y="1334"/>
                    </a:cubicBezTo>
                    <a:lnTo>
                      <a:pt x="3629" y="1292"/>
                    </a:lnTo>
                    <a:close/>
                    <a:moveTo>
                      <a:pt x="4059" y="1319"/>
                    </a:moveTo>
                    <a:cubicBezTo>
                      <a:pt x="4060" y="1315"/>
                      <a:pt x="4060" y="1308"/>
                      <a:pt x="4060" y="1299"/>
                    </a:cubicBezTo>
                    <a:cubicBezTo>
                      <a:pt x="4060" y="1255"/>
                      <a:pt x="4040" y="1187"/>
                      <a:pt x="3962" y="1187"/>
                    </a:cubicBezTo>
                    <a:cubicBezTo>
                      <a:pt x="3892" y="1187"/>
                      <a:pt x="3849" y="1243"/>
                      <a:pt x="3849" y="1316"/>
                    </a:cubicBezTo>
                    <a:cubicBezTo>
                      <a:pt x="3849" y="1388"/>
                      <a:pt x="3893" y="1437"/>
                      <a:pt x="3967" y="1437"/>
                    </a:cubicBezTo>
                    <a:cubicBezTo>
                      <a:pt x="4005" y="1437"/>
                      <a:pt x="4032" y="1428"/>
                      <a:pt x="4047" y="1421"/>
                    </a:cubicBezTo>
                    <a:lnTo>
                      <a:pt x="4039" y="1390"/>
                    </a:lnTo>
                    <a:cubicBezTo>
                      <a:pt x="4023" y="1397"/>
                      <a:pt x="4004" y="1402"/>
                      <a:pt x="3973" y="1402"/>
                    </a:cubicBezTo>
                    <a:cubicBezTo>
                      <a:pt x="3929" y="1402"/>
                      <a:pt x="3892" y="1378"/>
                      <a:pt x="3891" y="1319"/>
                    </a:cubicBezTo>
                    <a:lnTo>
                      <a:pt x="4059" y="1319"/>
                    </a:lnTo>
                    <a:close/>
                    <a:moveTo>
                      <a:pt x="3891" y="1288"/>
                    </a:moveTo>
                    <a:cubicBezTo>
                      <a:pt x="3895" y="1258"/>
                      <a:pt x="3914" y="1218"/>
                      <a:pt x="3958" y="1218"/>
                    </a:cubicBezTo>
                    <a:cubicBezTo>
                      <a:pt x="4007" y="1218"/>
                      <a:pt x="4019" y="1261"/>
                      <a:pt x="4018" y="1288"/>
                    </a:cubicBezTo>
                    <a:lnTo>
                      <a:pt x="3891" y="1288"/>
                    </a:lnTo>
                    <a:close/>
                    <a:moveTo>
                      <a:pt x="4282" y="1284"/>
                    </a:moveTo>
                    <a:cubicBezTo>
                      <a:pt x="4282" y="1237"/>
                      <a:pt x="4264" y="1187"/>
                      <a:pt x="4191" y="1187"/>
                    </a:cubicBezTo>
                    <a:cubicBezTo>
                      <a:pt x="4161" y="1187"/>
                      <a:pt x="4132" y="1196"/>
                      <a:pt x="4112" y="1208"/>
                    </a:cubicBezTo>
                    <a:lnTo>
                      <a:pt x="4122" y="1237"/>
                    </a:lnTo>
                    <a:cubicBezTo>
                      <a:pt x="4139" y="1226"/>
                      <a:pt x="4162" y="1219"/>
                      <a:pt x="4185" y="1219"/>
                    </a:cubicBezTo>
                    <a:cubicBezTo>
                      <a:pt x="4234" y="1219"/>
                      <a:pt x="4239" y="1255"/>
                      <a:pt x="4239" y="1274"/>
                    </a:cubicBezTo>
                    <a:lnTo>
                      <a:pt x="4239" y="1279"/>
                    </a:lnTo>
                    <a:cubicBezTo>
                      <a:pt x="4147" y="1279"/>
                      <a:pt x="4095" y="1310"/>
                      <a:pt x="4095" y="1368"/>
                    </a:cubicBezTo>
                    <a:cubicBezTo>
                      <a:pt x="4095" y="1402"/>
                      <a:pt x="4120" y="1437"/>
                      <a:pt x="4168" y="1437"/>
                    </a:cubicBezTo>
                    <a:cubicBezTo>
                      <a:pt x="4203" y="1437"/>
                      <a:pt x="4228" y="1420"/>
                      <a:pt x="4242" y="1401"/>
                    </a:cubicBezTo>
                    <a:lnTo>
                      <a:pt x="4243" y="1401"/>
                    </a:lnTo>
                    <a:lnTo>
                      <a:pt x="4246" y="1431"/>
                    </a:lnTo>
                    <a:lnTo>
                      <a:pt x="4285" y="1431"/>
                    </a:lnTo>
                    <a:cubicBezTo>
                      <a:pt x="4283" y="1415"/>
                      <a:pt x="4282" y="1395"/>
                      <a:pt x="4282" y="1374"/>
                    </a:cubicBezTo>
                    <a:lnTo>
                      <a:pt x="4282" y="1284"/>
                    </a:lnTo>
                    <a:close/>
                    <a:moveTo>
                      <a:pt x="4240" y="1351"/>
                    </a:moveTo>
                    <a:cubicBezTo>
                      <a:pt x="4240" y="1355"/>
                      <a:pt x="4240" y="1360"/>
                      <a:pt x="4238" y="1364"/>
                    </a:cubicBezTo>
                    <a:cubicBezTo>
                      <a:pt x="4231" y="1385"/>
                      <a:pt x="4211" y="1404"/>
                      <a:pt x="4179" y="1404"/>
                    </a:cubicBezTo>
                    <a:cubicBezTo>
                      <a:pt x="4158" y="1404"/>
                      <a:pt x="4139" y="1392"/>
                      <a:pt x="4139" y="1363"/>
                    </a:cubicBezTo>
                    <a:cubicBezTo>
                      <a:pt x="4139" y="1317"/>
                      <a:pt x="4193" y="1308"/>
                      <a:pt x="4240" y="1309"/>
                    </a:cubicBezTo>
                    <a:lnTo>
                      <a:pt x="4240" y="1351"/>
                    </a:lnTo>
                    <a:close/>
                    <a:moveTo>
                      <a:pt x="4368" y="1192"/>
                    </a:moveTo>
                    <a:lnTo>
                      <a:pt x="4368" y="1287"/>
                    </a:lnTo>
                    <a:cubicBezTo>
                      <a:pt x="4368" y="1341"/>
                      <a:pt x="4366" y="1374"/>
                      <a:pt x="4344" y="1391"/>
                    </a:cubicBezTo>
                    <a:cubicBezTo>
                      <a:pt x="4338" y="1396"/>
                      <a:pt x="4328" y="1399"/>
                      <a:pt x="4320" y="1400"/>
                    </a:cubicBezTo>
                    <a:lnTo>
                      <a:pt x="4325" y="1435"/>
                    </a:lnTo>
                    <a:cubicBezTo>
                      <a:pt x="4347" y="1435"/>
                      <a:pt x="4360" y="1429"/>
                      <a:pt x="4372" y="1420"/>
                    </a:cubicBezTo>
                    <a:cubicBezTo>
                      <a:pt x="4403" y="1400"/>
                      <a:pt x="4409" y="1355"/>
                      <a:pt x="4409" y="1287"/>
                    </a:cubicBezTo>
                    <a:lnTo>
                      <a:pt x="4409" y="1226"/>
                    </a:lnTo>
                    <a:lnTo>
                      <a:pt x="4491" y="1226"/>
                    </a:lnTo>
                    <a:lnTo>
                      <a:pt x="4491" y="1431"/>
                    </a:lnTo>
                    <a:lnTo>
                      <a:pt x="4535" y="1431"/>
                    </a:lnTo>
                    <a:lnTo>
                      <a:pt x="4535" y="1192"/>
                    </a:lnTo>
                    <a:lnTo>
                      <a:pt x="4368" y="1192"/>
                    </a:lnTo>
                    <a:close/>
                    <a:moveTo>
                      <a:pt x="4604" y="1192"/>
                    </a:moveTo>
                    <a:lnTo>
                      <a:pt x="4604" y="1431"/>
                    </a:lnTo>
                    <a:lnTo>
                      <a:pt x="4654" y="1431"/>
                    </a:lnTo>
                    <a:cubicBezTo>
                      <a:pt x="4680" y="1389"/>
                      <a:pt x="4706" y="1343"/>
                      <a:pt x="4729" y="1306"/>
                    </a:cubicBezTo>
                    <a:cubicBezTo>
                      <a:pt x="4743" y="1282"/>
                      <a:pt x="4753" y="1263"/>
                      <a:pt x="4769" y="1232"/>
                    </a:cubicBezTo>
                    <a:lnTo>
                      <a:pt x="4770" y="1232"/>
                    </a:lnTo>
                    <a:cubicBezTo>
                      <a:pt x="4768" y="1271"/>
                      <a:pt x="4767" y="1291"/>
                      <a:pt x="4767" y="1330"/>
                    </a:cubicBezTo>
                    <a:lnTo>
                      <a:pt x="4767" y="1431"/>
                    </a:lnTo>
                    <a:lnTo>
                      <a:pt x="4809" y="1431"/>
                    </a:lnTo>
                    <a:lnTo>
                      <a:pt x="4809" y="1192"/>
                    </a:lnTo>
                    <a:lnTo>
                      <a:pt x="4758" y="1192"/>
                    </a:lnTo>
                    <a:lnTo>
                      <a:pt x="4683" y="1316"/>
                    </a:lnTo>
                    <a:cubicBezTo>
                      <a:pt x="4667" y="1343"/>
                      <a:pt x="4659" y="1360"/>
                      <a:pt x="4644" y="1389"/>
                    </a:cubicBezTo>
                    <a:lnTo>
                      <a:pt x="4643" y="1389"/>
                    </a:lnTo>
                    <a:cubicBezTo>
                      <a:pt x="4645" y="1355"/>
                      <a:pt x="4646" y="1330"/>
                      <a:pt x="4646" y="1293"/>
                    </a:cubicBezTo>
                    <a:lnTo>
                      <a:pt x="4646" y="1192"/>
                    </a:lnTo>
                    <a:lnTo>
                      <a:pt x="4604" y="1192"/>
                    </a:lnTo>
                    <a:close/>
                    <a:moveTo>
                      <a:pt x="4899" y="1322"/>
                    </a:moveTo>
                    <a:lnTo>
                      <a:pt x="4921" y="1322"/>
                    </a:lnTo>
                    <a:cubicBezTo>
                      <a:pt x="4957" y="1322"/>
                      <a:pt x="4990" y="1331"/>
                      <a:pt x="4990" y="1363"/>
                    </a:cubicBezTo>
                    <a:cubicBezTo>
                      <a:pt x="4990" y="1387"/>
                      <a:pt x="4968" y="1404"/>
                      <a:pt x="4931" y="1404"/>
                    </a:cubicBezTo>
                    <a:cubicBezTo>
                      <a:pt x="4909" y="1404"/>
                      <a:pt x="4886" y="1397"/>
                      <a:pt x="4868" y="1387"/>
                    </a:cubicBezTo>
                    <a:lnTo>
                      <a:pt x="4857" y="1417"/>
                    </a:lnTo>
                    <a:cubicBezTo>
                      <a:pt x="4878" y="1429"/>
                      <a:pt x="4907" y="1436"/>
                      <a:pt x="4934" y="1436"/>
                    </a:cubicBezTo>
                    <a:cubicBezTo>
                      <a:pt x="4985" y="1436"/>
                      <a:pt x="5038" y="1416"/>
                      <a:pt x="5038" y="1365"/>
                    </a:cubicBezTo>
                    <a:cubicBezTo>
                      <a:pt x="5038" y="1330"/>
                      <a:pt x="5008" y="1309"/>
                      <a:pt x="4972" y="1305"/>
                    </a:cubicBezTo>
                    <a:lnTo>
                      <a:pt x="4972" y="1304"/>
                    </a:lnTo>
                    <a:cubicBezTo>
                      <a:pt x="4999" y="1299"/>
                      <a:pt x="5026" y="1279"/>
                      <a:pt x="5026" y="1250"/>
                    </a:cubicBezTo>
                    <a:cubicBezTo>
                      <a:pt x="5026" y="1203"/>
                      <a:pt x="4982" y="1187"/>
                      <a:pt x="4945" y="1187"/>
                    </a:cubicBezTo>
                    <a:cubicBezTo>
                      <a:pt x="4918" y="1187"/>
                      <a:pt x="4890" y="1194"/>
                      <a:pt x="4866" y="1209"/>
                    </a:cubicBezTo>
                    <a:lnTo>
                      <a:pt x="4877" y="1236"/>
                    </a:lnTo>
                    <a:cubicBezTo>
                      <a:pt x="4893" y="1225"/>
                      <a:pt x="4915" y="1218"/>
                      <a:pt x="4934" y="1218"/>
                    </a:cubicBezTo>
                    <a:cubicBezTo>
                      <a:pt x="4962" y="1218"/>
                      <a:pt x="4981" y="1232"/>
                      <a:pt x="4981" y="1253"/>
                    </a:cubicBezTo>
                    <a:cubicBezTo>
                      <a:pt x="4981" y="1276"/>
                      <a:pt x="4956" y="1292"/>
                      <a:pt x="4920" y="1292"/>
                    </a:cubicBezTo>
                    <a:lnTo>
                      <a:pt x="4899" y="1292"/>
                    </a:lnTo>
                    <a:lnTo>
                      <a:pt x="4899" y="1322"/>
                    </a:lnTo>
                    <a:close/>
                    <a:moveTo>
                      <a:pt x="5260" y="1284"/>
                    </a:moveTo>
                    <a:cubicBezTo>
                      <a:pt x="5260" y="1237"/>
                      <a:pt x="5242" y="1187"/>
                      <a:pt x="5169" y="1187"/>
                    </a:cubicBezTo>
                    <a:cubicBezTo>
                      <a:pt x="5139" y="1187"/>
                      <a:pt x="5110" y="1196"/>
                      <a:pt x="5090" y="1208"/>
                    </a:cubicBezTo>
                    <a:lnTo>
                      <a:pt x="5100" y="1237"/>
                    </a:lnTo>
                    <a:cubicBezTo>
                      <a:pt x="5117" y="1226"/>
                      <a:pt x="5140" y="1219"/>
                      <a:pt x="5163" y="1219"/>
                    </a:cubicBezTo>
                    <a:cubicBezTo>
                      <a:pt x="5212" y="1219"/>
                      <a:pt x="5217" y="1255"/>
                      <a:pt x="5217" y="1274"/>
                    </a:cubicBezTo>
                    <a:lnTo>
                      <a:pt x="5217" y="1279"/>
                    </a:lnTo>
                    <a:cubicBezTo>
                      <a:pt x="5125" y="1279"/>
                      <a:pt x="5073" y="1310"/>
                      <a:pt x="5073" y="1368"/>
                    </a:cubicBezTo>
                    <a:cubicBezTo>
                      <a:pt x="5073" y="1402"/>
                      <a:pt x="5098" y="1437"/>
                      <a:pt x="5146" y="1437"/>
                    </a:cubicBezTo>
                    <a:cubicBezTo>
                      <a:pt x="5180" y="1437"/>
                      <a:pt x="5206" y="1420"/>
                      <a:pt x="5219" y="1401"/>
                    </a:cubicBezTo>
                    <a:lnTo>
                      <a:pt x="5221" y="1401"/>
                    </a:lnTo>
                    <a:lnTo>
                      <a:pt x="5224" y="1431"/>
                    </a:lnTo>
                    <a:lnTo>
                      <a:pt x="5263" y="1431"/>
                    </a:lnTo>
                    <a:cubicBezTo>
                      <a:pt x="5261" y="1415"/>
                      <a:pt x="5260" y="1395"/>
                      <a:pt x="5260" y="1374"/>
                    </a:cubicBezTo>
                    <a:lnTo>
                      <a:pt x="5260" y="1284"/>
                    </a:lnTo>
                    <a:close/>
                    <a:moveTo>
                      <a:pt x="5218" y="1351"/>
                    </a:moveTo>
                    <a:cubicBezTo>
                      <a:pt x="5218" y="1355"/>
                      <a:pt x="5217" y="1360"/>
                      <a:pt x="5216" y="1364"/>
                    </a:cubicBezTo>
                    <a:cubicBezTo>
                      <a:pt x="5209" y="1385"/>
                      <a:pt x="5189" y="1404"/>
                      <a:pt x="5157" y="1404"/>
                    </a:cubicBezTo>
                    <a:cubicBezTo>
                      <a:pt x="5135" y="1404"/>
                      <a:pt x="5117" y="1392"/>
                      <a:pt x="5117" y="1363"/>
                    </a:cubicBezTo>
                    <a:cubicBezTo>
                      <a:pt x="5117" y="1317"/>
                      <a:pt x="5171" y="1308"/>
                      <a:pt x="5218" y="1309"/>
                    </a:cubicBezTo>
                    <a:lnTo>
                      <a:pt x="5218" y="1351"/>
                    </a:lnTo>
                    <a:close/>
                    <a:moveTo>
                      <a:pt x="5329" y="1192"/>
                    </a:moveTo>
                    <a:lnTo>
                      <a:pt x="5329" y="1431"/>
                    </a:lnTo>
                    <a:lnTo>
                      <a:pt x="5511" y="1431"/>
                    </a:lnTo>
                    <a:lnTo>
                      <a:pt x="5513" y="1507"/>
                    </a:lnTo>
                    <a:lnTo>
                      <a:pt x="5548" y="1507"/>
                    </a:lnTo>
                    <a:lnTo>
                      <a:pt x="5550" y="1399"/>
                    </a:lnTo>
                    <a:lnTo>
                      <a:pt x="5525" y="1398"/>
                    </a:lnTo>
                    <a:lnTo>
                      <a:pt x="5525" y="1192"/>
                    </a:lnTo>
                    <a:lnTo>
                      <a:pt x="5482" y="1192"/>
                    </a:lnTo>
                    <a:lnTo>
                      <a:pt x="5482" y="1397"/>
                    </a:lnTo>
                    <a:lnTo>
                      <a:pt x="5372" y="1397"/>
                    </a:lnTo>
                    <a:lnTo>
                      <a:pt x="5372" y="1192"/>
                    </a:lnTo>
                    <a:lnTo>
                      <a:pt x="5329" y="1192"/>
                    </a:lnTo>
                    <a:close/>
                    <a:moveTo>
                      <a:pt x="5600" y="1192"/>
                    </a:moveTo>
                    <a:lnTo>
                      <a:pt x="5600" y="1431"/>
                    </a:lnTo>
                    <a:lnTo>
                      <a:pt x="5651" y="1431"/>
                    </a:lnTo>
                    <a:cubicBezTo>
                      <a:pt x="5676" y="1389"/>
                      <a:pt x="5702" y="1343"/>
                      <a:pt x="5725" y="1306"/>
                    </a:cubicBezTo>
                    <a:cubicBezTo>
                      <a:pt x="5739" y="1282"/>
                      <a:pt x="5749" y="1263"/>
                      <a:pt x="5765" y="1232"/>
                    </a:cubicBezTo>
                    <a:lnTo>
                      <a:pt x="5766" y="1232"/>
                    </a:lnTo>
                    <a:cubicBezTo>
                      <a:pt x="5764" y="1271"/>
                      <a:pt x="5763" y="1291"/>
                      <a:pt x="5763" y="1330"/>
                    </a:cubicBezTo>
                    <a:lnTo>
                      <a:pt x="5763" y="1431"/>
                    </a:lnTo>
                    <a:lnTo>
                      <a:pt x="5805" y="1431"/>
                    </a:lnTo>
                    <a:lnTo>
                      <a:pt x="5805" y="1192"/>
                    </a:lnTo>
                    <a:lnTo>
                      <a:pt x="5754" y="1192"/>
                    </a:lnTo>
                    <a:lnTo>
                      <a:pt x="5679" y="1316"/>
                    </a:lnTo>
                    <a:cubicBezTo>
                      <a:pt x="5663" y="1343"/>
                      <a:pt x="5655" y="1360"/>
                      <a:pt x="5640" y="1389"/>
                    </a:cubicBezTo>
                    <a:lnTo>
                      <a:pt x="5639" y="1389"/>
                    </a:lnTo>
                    <a:cubicBezTo>
                      <a:pt x="5641" y="1355"/>
                      <a:pt x="5642" y="1330"/>
                      <a:pt x="5642" y="1293"/>
                    </a:cubicBezTo>
                    <a:lnTo>
                      <a:pt x="5642" y="1192"/>
                    </a:lnTo>
                    <a:lnTo>
                      <a:pt x="5600" y="1192"/>
                    </a:lnTo>
                    <a:close/>
                    <a:moveTo>
                      <a:pt x="5874" y="1192"/>
                    </a:moveTo>
                    <a:lnTo>
                      <a:pt x="5874" y="1431"/>
                    </a:lnTo>
                    <a:lnTo>
                      <a:pt x="5924" y="1431"/>
                    </a:lnTo>
                    <a:cubicBezTo>
                      <a:pt x="5949" y="1389"/>
                      <a:pt x="5976" y="1343"/>
                      <a:pt x="5999" y="1306"/>
                    </a:cubicBezTo>
                    <a:cubicBezTo>
                      <a:pt x="6013" y="1282"/>
                      <a:pt x="6023" y="1263"/>
                      <a:pt x="6039" y="1232"/>
                    </a:cubicBezTo>
                    <a:lnTo>
                      <a:pt x="6040" y="1232"/>
                    </a:lnTo>
                    <a:cubicBezTo>
                      <a:pt x="6038" y="1271"/>
                      <a:pt x="6037" y="1291"/>
                      <a:pt x="6037" y="1330"/>
                    </a:cubicBezTo>
                    <a:lnTo>
                      <a:pt x="6037" y="1431"/>
                    </a:lnTo>
                    <a:lnTo>
                      <a:pt x="6078" y="1431"/>
                    </a:lnTo>
                    <a:lnTo>
                      <a:pt x="6078" y="1192"/>
                    </a:lnTo>
                    <a:lnTo>
                      <a:pt x="6027" y="1192"/>
                    </a:lnTo>
                    <a:lnTo>
                      <a:pt x="5953" y="1316"/>
                    </a:lnTo>
                    <a:cubicBezTo>
                      <a:pt x="5937" y="1343"/>
                      <a:pt x="5929" y="1360"/>
                      <a:pt x="5914" y="1389"/>
                    </a:cubicBezTo>
                    <a:lnTo>
                      <a:pt x="5912" y="1389"/>
                    </a:lnTo>
                    <a:cubicBezTo>
                      <a:pt x="5914" y="1355"/>
                      <a:pt x="5915" y="1330"/>
                      <a:pt x="5915" y="1293"/>
                    </a:cubicBezTo>
                    <a:lnTo>
                      <a:pt x="5915" y="1192"/>
                    </a:lnTo>
                    <a:lnTo>
                      <a:pt x="5874" y="1192"/>
                    </a:lnTo>
                    <a:close/>
                    <a:moveTo>
                      <a:pt x="6254" y="1529"/>
                    </a:moveTo>
                    <a:lnTo>
                      <a:pt x="6297" y="1529"/>
                    </a:lnTo>
                    <a:lnTo>
                      <a:pt x="6297" y="1399"/>
                    </a:lnTo>
                    <a:lnTo>
                      <a:pt x="6298" y="1399"/>
                    </a:lnTo>
                    <a:cubicBezTo>
                      <a:pt x="6312" y="1423"/>
                      <a:pt x="6340" y="1437"/>
                      <a:pt x="6371" y="1437"/>
                    </a:cubicBezTo>
                    <a:cubicBezTo>
                      <a:pt x="6427" y="1437"/>
                      <a:pt x="6480" y="1394"/>
                      <a:pt x="6480" y="1308"/>
                    </a:cubicBezTo>
                    <a:cubicBezTo>
                      <a:pt x="6480" y="1236"/>
                      <a:pt x="6437" y="1187"/>
                      <a:pt x="6379" y="1187"/>
                    </a:cubicBezTo>
                    <a:cubicBezTo>
                      <a:pt x="6340" y="1187"/>
                      <a:pt x="6311" y="1204"/>
                      <a:pt x="6294" y="1233"/>
                    </a:cubicBezTo>
                    <a:lnTo>
                      <a:pt x="6293" y="1233"/>
                    </a:lnTo>
                    <a:lnTo>
                      <a:pt x="6290" y="1192"/>
                    </a:lnTo>
                    <a:lnTo>
                      <a:pt x="6252" y="1192"/>
                    </a:lnTo>
                    <a:cubicBezTo>
                      <a:pt x="6253" y="1215"/>
                      <a:pt x="6254" y="1239"/>
                      <a:pt x="6254" y="1270"/>
                    </a:cubicBezTo>
                    <a:lnTo>
                      <a:pt x="6254" y="1529"/>
                    </a:lnTo>
                    <a:close/>
                    <a:moveTo>
                      <a:pt x="6297" y="1292"/>
                    </a:moveTo>
                    <a:cubicBezTo>
                      <a:pt x="6297" y="1287"/>
                      <a:pt x="6298" y="1280"/>
                      <a:pt x="6300" y="1275"/>
                    </a:cubicBezTo>
                    <a:cubicBezTo>
                      <a:pt x="6307" y="1242"/>
                      <a:pt x="6336" y="1222"/>
                      <a:pt x="6365" y="1222"/>
                    </a:cubicBezTo>
                    <a:cubicBezTo>
                      <a:pt x="6411" y="1222"/>
                      <a:pt x="6436" y="1263"/>
                      <a:pt x="6436" y="1310"/>
                    </a:cubicBezTo>
                    <a:cubicBezTo>
                      <a:pt x="6436" y="1365"/>
                      <a:pt x="6410" y="1402"/>
                      <a:pt x="6364" y="1402"/>
                    </a:cubicBezTo>
                    <a:cubicBezTo>
                      <a:pt x="6333" y="1402"/>
                      <a:pt x="6306" y="1382"/>
                      <a:pt x="6299" y="1352"/>
                    </a:cubicBezTo>
                    <a:cubicBezTo>
                      <a:pt x="6297" y="1346"/>
                      <a:pt x="6297" y="1340"/>
                      <a:pt x="6297" y="1334"/>
                    </a:cubicBezTo>
                    <a:lnTo>
                      <a:pt x="6297" y="1292"/>
                    </a:lnTo>
                    <a:close/>
                    <a:moveTo>
                      <a:pt x="6727" y="1319"/>
                    </a:moveTo>
                    <a:cubicBezTo>
                      <a:pt x="6728" y="1315"/>
                      <a:pt x="6728" y="1308"/>
                      <a:pt x="6728" y="1299"/>
                    </a:cubicBezTo>
                    <a:cubicBezTo>
                      <a:pt x="6728" y="1255"/>
                      <a:pt x="6708" y="1187"/>
                      <a:pt x="6629" y="1187"/>
                    </a:cubicBezTo>
                    <a:cubicBezTo>
                      <a:pt x="6560" y="1187"/>
                      <a:pt x="6517" y="1243"/>
                      <a:pt x="6517" y="1316"/>
                    </a:cubicBezTo>
                    <a:cubicBezTo>
                      <a:pt x="6517" y="1388"/>
                      <a:pt x="6561" y="1437"/>
                      <a:pt x="6635" y="1437"/>
                    </a:cubicBezTo>
                    <a:cubicBezTo>
                      <a:pt x="6673" y="1437"/>
                      <a:pt x="6700" y="1428"/>
                      <a:pt x="6715" y="1421"/>
                    </a:cubicBezTo>
                    <a:lnTo>
                      <a:pt x="6707" y="1390"/>
                    </a:lnTo>
                    <a:cubicBezTo>
                      <a:pt x="6691" y="1397"/>
                      <a:pt x="6672" y="1402"/>
                      <a:pt x="6641" y="1402"/>
                    </a:cubicBezTo>
                    <a:cubicBezTo>
                      <a:pt x="6597" y="1402"/>
                      <a:pt x="6560" y="1378"/>
                      <a:pt x="6559" y="1319"/>
                    </a:cubicBezTo>
                    <a:lnTo>
                      <a:pt x="6727" y="1319"/>
                    </a:lnTo>
                    <a:close/>
                    <a:moveTo>
                      <a:pt x="6559" y="1288"/>
                    </a:moveTo>
                    <a:cubicBezTo>
                      <a:pt x="6563" y="1258"/>
                      <a:pt x="6582" y="1218"/>
                      <a:pt x="6626" y="1218"/>
                    </a:cubicBezTo>
                    <a:cubicBezTo>
                      <a:pt x="6675" y="1218"/>
                      <a:pt x="6687" y="1261"/>
                      <a:pt x="6686" y="1288"/>
                    </a:cubicBezTo>
                    <a:lnTo>
                      <a:pt x="6559" y="1288"/>
                    </a:lnTo>
                    <a:close/>
                    <a:moveTo>
                      <a:pt x="6781" y="1192"/>
                    </a:moveTo>
                    <a:lnTo>
                      <a:pt x="6781" y="1431"/>
                    </a:lnTo>
                    <a:lnTo>
                      <a:pt x="6824" y="1431"/>
                    </a:lnTo>
                    <a:lnTo>
                      <a:pt x="6824" y="1227"/>
                    </a:lnTo>
                    <a:lnTo>
                      <a:pt x="6928" y="1227"/>
                    </a:lnTo>
                    <a:lnTo>
                      <a:pt x="6928" y="1192"/>
                    </a:lnTo>
                    <a:lnTo>
                      <a:pt x="6781" y="1192"/>
                    </a:lnTo>
                    <a:close/>
                    <a:moveTo>
                      <a:pt x="6967" y="1192"/>
                    </a:moveTo>
                    <a:lnTo>
                      <a:pt x="6967" y="1431"/>
                    </a:lnTo>
                    <a:lnTo>
                      <a:pt x="7018" y="1431"/>
                    </a:lnTo>
                    <a:cubicBezTo>
                      <a:pt x="7043" y="1389"/>
                      <a:pt x="7069" y="1343"/>
                      <a:pt x="7092" y="1306"/>
                    </a:cubicBezTo>
                    <a:cubicBezTo>
                      <a:pt x="7107" y="1282"/>
                      <a:pt x="7116" y="1263"/>
                      <a:pt x="7132" y="1232"/>
                    </a:cubicBezTo>
                    <a:lnTo>
                      <a:pt x="7133" y="1232"/>
                    </a:lnTo>
                    <a:cubicBezTo>
                      <a:pt x="7131" y="1271"/>
                      <a:pt x="7130" y="1291"/>
                      <a:pt x="7130" y="1330"/>
                    </a:cubicBezTo>
                    <a:lnTo>
                      <a:pt x="7130" y="1431"/>
                    </a:lnTo>
                    <a:lnTo>
                      <a:pt x="7172" y="1431"/>
                    </a:lnTo>
                    <a:lnTo>
                      <a:pt x="7172" y="1192"/>
                    </a:lnTo>
                    <a:lnTo>
                      <a:pt x="7121" y="1192"/>
                    </a:lnTo>
                    <a:lnTo>
                      <a:pt x="7046" y="1316"/>
                    </a:lnTo>
                    <a:cubicBezTo>
                      <a:pt x="7030" y="1343"/>
                      <a:pt x="7022" y="1360"/>
                      <a:pt x="7007" y="1389"/>
                    </a:cubicBezTo>
                    <a:lnTo>
                      <a:pt x="7006" y="1389"/>
                    </a:lnTo>
                    <a:cubicBezTo>
                      <a:pt x="7008" y="1355"/>
                      <a:pt x="7009" y="1330"/>
                      <a:pt x="7009" y="1293"/>
                    </a:cubicBezTo>
                    <a:lnTo>
                      <a:pt x="7009" y="1192"/>
                    </a:lnTo>
                    <a:lnTo>
                      <a:pt x="6967" y="1192"/>
                    </a:lnTo>
                    <a:close/>
                    <a:moveTo>
                      <a:pt x="7344" y="1187"/>
                    </a:moveTo>
                    <a:cubicBezTo>
                      <a:pt x="7278" y="1187"/>
                      <a:pt x="7225" y="1234"/>
                      <a:pt x="7225" y="1314"/>
                    </a:cubicBezTo>
                    <a:cubicBezTo>
                      <a:pt x="7225" y="1389"/>
                      <a:pt x="7275" y="1437"/>
                      <a:pt x="7340" y="1437"/>
                    </a:cubicBezTo>
                    <a:cubicBezTo>
                      <a:pt x="7397" y="1437"/>
                      <a:pt x="7459" y="1398"/>
                      <a:pt x="7459" y="1310"/>
                    </a:cubicBezTo>
                    <a:cubicBezTo>
                      <a:pt x="7459" y="1237"/>
                      <a:pt x="7412" y="1187"/>
                      <a:pt x="7344" y="1187"/>
                    </a:cubicBezTo>
                    <a:close/>
                    <a:moveTo>
                      <a:pt x="7343" y="1220"/>
                    </a:moveTo>
                    <a:cubicBezTo>
                      <a:pt x="7394" y="1220"/>
                      <a:pt x="7414" y="1271"/>
                      <a:pt x="7414" y="1311"/>
                    </a:cubicBezTo>
                    <a:cubicBezTo>
                      <a:pt x="7414" y="1365"/>
                      <a:pt x="7383" y="1404"/>
                      <a:pt x="7342" y="1404"/>
                    </a:cubicBezTo>
                    <a:cubicBezTo>
                      <a:pt x="7299" y="1404"/>
                      <a:pt x="7270" y="1364"/>
                      <a:pt x="7270" y="1312"/>
                    </a:cubicBezTo>
                    <a:cubicBezTo>
                      <a:pt x="7270" y="1267"/>
                      <a:pt x="7292" y="1220"/>
                      <a:pt x="7343" y="1220"/>
                    </a:cubicBezTo>
                    <a:close/>
                    <a:moveTo>
                      <a:pt x="7512" y="1192"/>
                    </a:moveTo>
                    <a:lnTo>
                      <a:pt x="7512" y="1431"/>
                    </a:lnTo>
                    <a:lnTo>
                      <a:pt x="7555" y="1431"/>
                    </a:lnTo>
                    <a:lnTo>
                      <a:pt x="7555" y="1323"/>
                    </a:lnTo>
                    <a:lnTo>
                      <a:pt x="7669" y="1323"/>
                    </a:lnTo>
                    <a:lnTo>
                      <a:pt x="7669" y="1431"/>
                    </a:lnTo>
                    <a:lnTo>
                      <a:pt x="7712" y="1431"/>
                    </a:lnTo>
                    <a:lnTo>
                      <a:pt x="7712" y="1192"/>
                    </a:lnTo>
                    <a:lnTo>
                      <a:pt x="7669" y="1192"/>
                    </a:lnTo>
                    <a:lnTo>
                      <a:pt x="7669" y="1288"/>
                    </a:lnTo>
                    <a:lnTo>
                      <a:pt x="7555" y="1288"/>
                    </a:lnTo>
                    <a:lnTo>
                      <a:pt x="7555" y="1192"/>
                    </a:lnTo>
                    <a:lnTo>
                      <a:pt x="7512" y="1192"/>
                    </a:lnTo>
                    <a:close/>
                    <a:moveTo>
                      <a:pt x="7951" y="1284"/>
                    </a:moveTo>
                    <a:cubicBezTo>
                      <a:pt x="7951" y="1237"/>
                      <a:pt x="7933" y="1187"/>
                      <a:pt x="7860" y="1187"/>
                    </a:cubicBezTo>
                    <a:cubicBezTo>
                      <a:pt x="7830" y="1187"/>
                      <a:pt x="7801" y="1196"/>
                      <a:pt x="7781" y="1208"/>
                    </a:cubicBezTo>
                    <a:lnTo>
                      <a:pt x="7791" y="1237"/>
                    </a:lnTo>
                    <a:cubicBezTo>
                      <a:pt x="7808" y="1226"/>
                      <a:pt x="7831" y="1219"/>
                      <a:pt x="7854" y="1219"/>
                    </a:cubicBezTo>
                    <a:cubicBezTo>
                      <a:pt x="7903" y="1219"/>
                      <a:pt x="7908" y="1255"/>
                      <a:pt x="7908" y="1274"/>
                    </a:cubicBezTo>
                    <a:lnTo>
                      <a:pt x="7908" y="1279"/>
                    </a:lnTo>
                    <a:cubicBezTo>
                      <a:pt x="7816" y="1279"/>
                      <a:pt x="7764" y="1310"/>
                      <a:pt x="7764" y="1368"/>
                    </a:cubicBezTo>
                    <a:cubicBezTo>
                      <a:pt x="7764" y="1402"/>
                      <a:pt x="7789" y="1437"/>
                      <a:pt x="7837" y="1437"/>
                    </a:cubicBezTo>
                    <a:cubicBezTo>
                      <a:pt x="7872" y="1437"/>
                      <a:pt x="7897" y="1420"/>
                      <a:pt x="7911" y="1401"/>
                    </a:cubicBezTo>
                    <a:lnTo>
                      <a:pt x="7912" y="1401"/>
                    </a:lnTo>
                    <a:lnTo>
                      <a:pt x="7916" y="1431"/>
                    </a:lnTo>
                    <a:lnTo>
                      <a:pt x="7955" y="1431"/>
                    </a:lnTo>
                    <a:cubicBezTo>
                      <a:pt x="7952" y="1415"/>
                      <a:pt x="7951" y="1395"/>
                      <a:pt x="7951" y="1374"/>
                    </a:cubicBezTo>
                    <a:lnTo>
                      <a:pt x="7951" y="1284"/>
                    </a:lnTo>
                    <a:close/>
                    <a:moveTo>
                      <a:pt x="7909" y="1351"/>
                    </a:moveTo>
                    <a:cubicBezTo>
                      <a:pt x="7909" y="1355"/>
                      <a:pt x="7909" y="1360"/>
                      <a:pt x="7907" y="1364"/>
                    </a:cubicBezTo>
                    <a:cubicBezTo>
                      <a:pt x="7900" y="1385"/>
                      <a:pt x="7880" y="1404"/>
                      <a:pt x="7848" y="1404"/>
                    </a:cubicBezTo>
                    <a:cubicBezTo>
                      <a:pt x="7827" y="1404"/>
                      <a:pt x="7808" y="1392"/>
                      <a:pt x="7808" y="1363"/>
                    </a:cubicBezTo>
                    <a:cubicBezTo>
                      <a:pt x="7808" y="1317"/>
                      <a:pt x="7862" y="1308"/>
                      <a:pt x="7909" y="1309"/>
                    </a:cubicBezTo>
                    <a:lnTo>
                      <a:pt x="7909" y="1351"/>
                    </a:lnTo>
                    <a:close/>
                    <a:moveTo>
                      <a:pt x="8037" y="1192"/>
                    </a:moveTo>
                    <a:lnTo>
                      <a:pt x="8037" y="1287"/>
                    </a:lnTo>
                    <a:cubicBezTo>
                      <a:pt x="8037" y="1341"/>
                      <a:pt x="8035" y="1374"/>
                      <a:pt x="8013" y="1391"/>
                    </a:cubicBezTo>
                    <a:cubicBezTo>
                      <a:pt x="8007" y="1396"/>
                      <a:pt x="7997" y="1399"/>
                      <a:pt x="7989" y="1400"/>
                    </a:cubicBezTo>
                    <a:lnTo>
                      <a:pt x="7994" y="1435"/>
                    </a:lnTo>
                    <a:cubicBezTo>
                      <a:pt x="8016" y="1435"/>
                      <a:pt x="8029" y="1429"/>
                      <a:pt x="8041" y="1420"/>
                    </a:cubicBezTo>
                    <a:cubicBezTo>
                      <a:pt x="8072" y="1400"/>
                      <a:pt x="8078" y="1355"/>
                      <a:pt x="8078" y="1287"/>
                    </a:cubicBezTo>
                    <a:lnTo>
                      <a:pt x="8078" y="1226"/>
                    </a:lnTo>
                    <a:lnTo>
                      <a:pt x="8160" y="1226"/>
                    </a:lnTo>
                    <a:lnTo>
                      <a:pt x="8160" y="1431"/>
                    </a:lnTo>
                    <a:lnTo>
                      <a:pt x="8204" y="1431"/>
                    </a:lnTo>
                    <a:lnTo>
                      <a:pt x="8204" y="1192"/>
                    </a:lnTo>
                    <a:lnTo>
                      <a:pt x="8037" y="119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7" name="Freeform 20"/>
              <p:cNvSpPr>
                <a:spLocks noEditPoints="1"/>
              </p:cNvSpPr>
              <p:nvPr/>
            </p:nvSpPr>
            <p:spPr bwMode="auto">
              <a:xfrm>
                <a:off x="2019300" y="3971925"/>
                <a:ext cx="3802063" cy="314325"/>
              </a:xfrm>
              <a:custGeom>
                <a:avLst/>
                <a:gdLst>
                  <a:gd name="T0" fmla="*/ 8286 w 11390"/>
                  <a:gd name="T1" fmla="*/ 117 h 946"/>
                  <a:gd name="T2" fmla="*/ 8646 w 11390"/>
                  <a:gd name="T3" fmla="*/ 136 h 946"/>
                  <a:gd name="T4" fmla="*/ 8759 w 11390"/>
                  <a:gd name="T5" fmla="*/ 243 h 946"/>
                  <a:gd name="T6" fmla="*/ 8901 w 11390"/>
                  <a:gd name="T7" fmla="*/ 165 h 946"/>
                  <a:gd name="T8" fmla="*/ 9141 w 11390"/>
                  <a:gd name="T9" fmla="*/ 122 h 946"/>
                  <a:gd name="T10" fmla="*/ 9273 w 11390"/>
                  <a:gd name="T11" fmla="*/ 5 h 946"/>
                  <a:gd name="T12" fmla="*/ 9464 w 11390"/>
                  <a:gd name="T13" fmla="*/ 244 h 946"/>
                  <a:gd name="T14" fmla="*/ 9733 w 11390"/>
                  <a:gd name="T15" fmla="*/ 212 h 946"/>
                  <a:gd name="T16" fmla="*/ 9732 w 11390"/>
                  <a:gd name="T17" fmla="*/ 105 h 946"/>
                  <a:gd name="T18" fmla="*/ 10067 w 11390"/>
                  <a:gd name="T19" fmla="*/ 250 h 946"/>
                  <a:gd name="T20" fmla="*/ 10336 w 11390"/>
                  <a:gd name="T21" fmla="*/ 0 h 946"/>
                  <a:gd name="T22" fmla="*/ 10393 w 11390"/>
                  <a:gd name="T23" fmla="*/ 101 h 946"/>
                  <a:gd name="T24" fmla="*/ 10661 w 11390"/>
                  <a:gd name="T25" fmla="*/ 186 h 946"/>
                  <a:gd name="T26" fmla="*/ 10777 w 11390"/>
                  <a:gd name="T27" fmla="*/ 39 h 946"/>
                  <a:gd name="T28" fmla="*/ 11143 w 11390"/>
                  <a:gd name="T29" fmla="*/ 123 h 946"/>
                  <a:gd name="T30" fmla="*/ 11329 w 11390"/>
                  <a:gd name="T31" fmla="*/ 118 h 946"/>
                  <a:gd name="T32" fmla="*/ 11238 w 11390"/>
                  <a:gd name="T33" fmla="*/ 106 h 946"/>
                  <a:gd name="T34" fmla="*/ 51 w 11390"/>
                  <a:gd name="T35" fmla="*/ 838 h 946"/>
                  <a:gd name="T36" fmla="*/ 40 w 11390"/>
                  <a:gd name="T37" fmla="*/ 796 h 946"/>
                  <a:gd name="T38" fmla="*/ 607 w 11390"/>
                  <a:gd name="T39" fmla="*/ 715 h 946"/>
                  <a:gd name="T40" fmla="*/ 492 w 11390"/>
                  <a:gd name="T41" fmla="*/ 628 h 946"/>
                  <a:gd name="T42" fmla="*/ 732 w 11390"/>
                  <a:gd name="T43" fmla="*/ 626 h 946"/>
                  <a:gd name="T44" fmla="*/ 829 w 11390"/>
                  <a:gd name="T45" fmla="*/ 691 h 946"/>
                  <a:gd name="T46" fmla="*/ 1010 w 11390"/>
                  <a:gd name="T47" fmla="*/ 628 h 946"/>
                  <a:gd name="T48" fmla="*/ 1162 w 11390"/>
                  <a:gd name="T49" fmla="*/ 838 h 946"/>
                  <a:gd name="T50" fmla="*/ 1432 w 11390"/>
                  <a:gd name="T51" fmla="*/ 806 h 946"/>
                  <a:gd name="T52" fmla="*/ 1431 w 11390"/>
                  <a:gd name="T53" fmla="*/ 699 h 946"/>
                  <a:gd name="T54" fmla="*/ 1766 w 11390"/>
                  <a:gd name="T55" fmla="*/ 843 h 946"/>
                  <a:gd name="T56" fmla="*/ 1966 w 11390"/>
                  <a:gd name="T57" fmla="*/ 719 h 946"/>
                  <a:gd name="T58" fmla="*/ 2138 w 11390"/>
                  <a:gd name="T59" fmla="*/ 633 h 946"/>
                  <a:gd name="T60" fmla="*/ 2411 w 11390"/>
                  <a:gd name="T61" fmla="*/ 806 h 946"/>
                  <a:gd name="T62" fmla="*/ 2368 w 11390"/>
                  <a:gd name="T63" fmla="*/ 936 h 946"/>
                  <a:gd name="T64" fmla="*/ 2726 w 11390"/>
                  <a:gd name="T65" fmla="*/ 594 h 946"/>
                  <a:gd name="T66" fmla="*/ 2782 w 11390"/>
                  <a:gd name="T67" fmla="*/ 838 h 946"/>
                  <a:gd name="T68" fmla="*/ 2886 w 11390"/>
                  <a:gd name="T69" fmla="*/ 599 h 946"/>
                  <a:gd name="T70" fmla="*/ 2929 w 11390"/>
                  <a:gd name="T71" fmla="*/ 695 h 946"/>
                  <a:gd name="T72" fmla="*/ 3263 w 11390"/>
                  <a:gd name="T73" fmla="*/ 809 h 946"/>
                  <a:gd name="T74" fmla="*/ 3447 w 11390"/>
                  <a:gd name="T75" fmla="*/ 730 h 946"/>
                  <a:gd name="T76" fmla="*/ 3673 w 11390"/>
                  <a:gd name="T77" fmla="*/ 599 h 946"/>
                  <a:gd name="T78" fmla="*/ 3826 w 11390"/>
                  <a:gd name="T79" fmla="*/ 599 h 946"/>
                  <a:gd name="T80" fmla="*/ 3931 w 11390"/>
                  <a:gd name="T81" fmla="*/ 722 h 946"/>
                  <a:gd name="T82" fmla="*/ 3973 w 11390"/>
                  <a:gd name="T83" fmla="*/ 695 h 946"/>
                  <a:gd name="T84" fmla="*/ 4503 w 11390"/>
                  <a:gd name="T85" fmla="*/ 599 h 946"/>
                  <a:gd name="T86" fmla="*/ 4541 w 11390"/>
                  <a:gd name="T87" fmla="*/ 838 h 946"/>
                  <a:gd name="T88" fmla="*/ 4711 w 11390"/>
                  <a:gd name="T89" fmla="*/ 599 h 946"/>
                  <a:gd name="T90" fmla="*/ 4951 w 11390"/>
                  <a:gd name="T91" fmla="*/ 806 h 946"/>
                  <a:gd name="T92" fmla="*/ 4950 w 11390"/>
                  <a:gd name="T93" fmla="*/ 699 h 946"/>
                  <a:gd name="T94" fmla="*/ 5283 w 11390"/>
                  <a:gd name="T95" fmla="*/ 594 h 946"/>
                  <a:gd name="T96" fmla="*/ 5340 w 11390"/>
                  <a:gd name="T97" fmla="*/ 695 h 946"/>
                  <a:gd name="T98" fmla="*/ 5530 w 11390"/>
                  <a:gd name="T99" fmla="*/ 712 h 946"/>
                  <a:gd name="T100" fmla="*/ 5457 w 11390"/>
                  <a:gd name="T101" fmla="*/ 729 h 946"/>
                  <a:gd name="T102" fmla="*/ 5837 w 11390"/>
                  <a:gd name="T103" fmla="*/ 599 h 946"/>
                  <a:gd name="T104" fmla="*/ 5864 w 11390"/>
                  <a:gd name="T105" fmla="*/ 797 h 946"/>
                  <a:gd name="T106" fmla="*/ 5888 w 11390"/>
                  <a:gd name="T107" fmla="*/ 599 h 946"/>
                  <a:gd name="T108" fmla="*/ 6167 w 11390"/>
                  <a:gd name="T109" fmla="*/ 711 h 946"/>
                  <a:gd name="T110" fmla="*/ 6433 w 11390"/>
                  <a:gd name="T111" fmla="*/ 838 h 946"/>
                  <a:gd name="T112" fmla="*/ 6667 w 11390"/>
                  <a:gd name="T113" fmla="*/ 681 h 946"/>
                  <a:gd name="T114" fmla="*/ 6668 w 11390"/>
                  <a:gd name="T115" fmla="*/ 757 h 946"/>
                  <a:gd name="T116" fmla="*/ 6863 w 11390"/>
                  <a:gd name="T117" fmla="*/ 838 h 946"/>
                  <a:gd name="T118" fmla="*/ 7070 w 11390"/>
                  <a:gd name="T119" fmla="*/ 626 h 946"/>
                  <a:gd name="T120" fmla="*/ 7422 w 11390"/>
                  <a:gd name="T121" fmla="*/ 656 h 946"/>
                  <a:gd name="T122" fmla="*/ 7281 w 11390"/>
                  <a:gd name="T123" fmla="*/ 728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390" h="946">
                    <a:moveTo>
                      <a:pt x="8243" y="5"/>
                    </a:moveTo>
                    <a:lnTo>
                      <a:pt x="8243" y="243"/>
                    </a:lnTo>
                    <a:cubicBezTo>
                      <a:pt x="8261" y="245"/>
                      <a:pt x="8284" y="247"/>
                      <a:pt x="8307" y="247"/>
                    </a:cubicBezTo>
                    <a:cubicBezTo>
                      <a:pt x="8342" y="247"/>
                      <a:pt x="8385" y="241"/>
                      <a:pt x="8411" y="219"/>
                    </a:cubicBezTo>
                    <a:cubicBezTo>
                      <a:pt x="8427" y="206"/>
                      <a:pt x="8437" y="189"/>
                      <a:pt x="8437" y="164"/>
                    </a:cubicBezTo>
                    <a:cubicBezTo>
                      <a:pt x="8437" y="100"/>
                      <a:pt x="8380" y="83"/>
                      <a:pt x="8326" y="83"/>
                    </a:cubicBezTo>
                    <a:cubicBezTo>
                      <a:pt x="8313" y="83"/>
                      <a:pt x="8297" y="84"/>
                      <a:pt x="8287" y="86"/>
                    </a:cubicBezTo>
                    <a:lnTo>
                      <a:pt x="8287" y="5"/>
                    </a:lnTo>
                    <a:lnTo>
                      <a:pt x="8243" y="5"/>
                    </a:lnTo>
                    <a:close/>
                    <a:moveTo>
                      <a:pt x="8286" y="117"/>
                    </a:moveTo>
                    <a:cubicBezTo>
                      <a:pt x="8296" y="115"/>
                      <a:pt x="8306" y="114"/>
                      <a:pt x="8317" y="114"/>
                    </a:cubicBezTo>
                    <a:cubicBezTo>
                      <a:pt x="8350" y="114"/>
                      <a:pt x="8393" y="124"/>
                      <a:pt x="8393" y="165"/>
                    </a:cubicBezTo>
                    <a:cubicBezTo>
                      <a:pt x="8393" y="205"/>
                      <a:pt x="8351" y="215"/>
                      <a:pt x="8319" y="215"/>
                    </a:cubicBezTo>
                    <a:cubicBezTo>
                      <a:pt x="8304" y="215"/>
                      <a:pt x="8295" y="215"/>
                      <a:pt x="8286" y="213"/>
                    </a:cubicBezTo>
                    <a:lnTo>
                      <a:pt x="8286" y="117"/>
                    </a:lnTo>
                    <a:close/>
                    <a:moveTo>
                      <a:pt x="8489" y="5"/>
                    </a:moveTo>
                    <a:lnTo>
                      <a:pt x="8489" y="244"/>
                    </a:lnTo>
                    <a:lnTo>
                      <a:pt x="8532" y="244"/>
                    </a:lnTo>
                    <a:lnTo>
                      <a:pt x="8532" y="136"/>
                    </a:lnTo>
                    <a:lnTo>
                      <a:pt x="8646" y="136"/>
                    </a:lnTo>
                    <a:lnTo>
                      <a:pt x="8646" y="244"/>
                    </a:lnTo>
                    <a:lnTo>
                      <a:pt x="8689" y="244"/>
                    </a:lnTo>
                    <a:lnTo>
                      <a:pt x="8689" y="5"/>
                    </a:lnTo>
                    <a:lnTo>
                      <a:pt x="8646" y="5"/>
                    </a:lnTo>
                    <a:lnTo>
                      <a:pt x="8646" y="101"/>
                    </a:lnTo>
                    <a:lnTo>
                      <a:pt x="8532" y="101"/>
                    </a:lnTo>
                    <a:lnTo>
                      <a:pt x="8532" y="5"/>
                    </a:lnTo>
                    <a:lnTo>
                      <a:pt x="8489" y="5"/>
                    </a:lnTo>
                    <a:close/>
                    <a:moveTo>
                      <a:pt x="8759" y="5"/>
                    </a:moveTo>
                    <a:lnTo>
                      <a:pt x="8759" y="243"/>
                    </a:lnTo>
                    <a:cubicBezTo>
                      <a:pt x="8777" y="245"/>
                      <a:pt x="8799" y="247"/>
                      <a:pt x="8823" y="247"/>
                    </a:cubicBezTo>
                    <a:cubicBezTo>
                      <a:pt x="8854" y="247"/>
                      <a:pt x="8893" y="241"/>
                      <a:pt x="8919" y="219"/>
                    </a:cubicBezTo>
                    <a:cubicBezTo>
                      <a:pt x="8935" y="206"/>
                      <a:pt x="8944" y="189"/>
                      <a:pt x="8944" y="164"/>
                    </a:cubicBezTo>
                    <a:cubicBezTo>
                      <a:pt x="8944" y="104"/>
                      <a:pt x="8892" y="83"/>
                      <a:pt x="8841" y="83"/>
                    </a:cubicBezTo>
                    <a:cubicBezTo>
                      <a:pt x="8825" y="83"/>
                      <a:pt x="8811" y="85"/>
                      <a:pt x="8802" y="86"/>
                    </a:cubicBezTo>
                    <a:lnTo>
                      <a:pt x="8802" y="5"/>
                    </a:lnTo>
                    <a:lnTo>
                      <a:pt x="8759" y="5"/>
                    </a:lnTo>
                    <a:close/>
                    <a:moveTo>
                      <a:pt x="8802" y="117"/>
                    </a:moveTo>
                    <a:cubicBezTo>
                      <a:pt x="8811" y="115"/>
                      <a:pt x="8821" y="114"/>
                      <a:pt x="8834" y="114"/>
                    </a:cubicBezTo>
                    <a:cubicBezTo>
                      <a:pt x="8866" y="114"/>
                      <a:pt x="8901" y="126"/>
                      <a:pt x="8901" y="165"/>
                    </a:cubicBezTo>
                    <a:cubicBezTo>
                      <a:pt x="8901" y="202"/>
                      <a:pt x="8865" y="215"/>
                      <a:pt x="8832" y="215"/>
                    </a:cubicBezTo>
                    <a:cubicBezTo>
                      <a:pt x="8820" y="215"/>
                      <a:pt x="8811" y="215"/>
                      <a:pt x="8802" y="213"/>
                    </a:cubicBezTo>
                    <a:lnTo>
                      <a:pt x="8802" y="117"/>
                    </a:lnTo>
                    <a:close/>
                    <a:moveTo>
                      <a:pt x="8975" y="5"/>
                    </a:moveTo>
                    <a:lnTo>
                      <a:pt x="8975" y="244"/>
                    </a:lnTo>
                    <a:lnTo>
                      <a:pt x="9017" y="244"/>
                    </a:lnTo>
                    <a:lnTo>
                      <a:pt x="9017" y="5"/>
                    </a:lnTo>
                    <a:lnTo>
                      <a:pt x="8975" y="5"/>
                    </a:lnTo>
                    <a:close/>
                    <a:moveTo>
                      <a:pt x="9060" y="5"/>
                    </a:moveTo>
                    <a:lnTo>
                      <a:pt x="9141" y="122"/>
                    </a:lnTo>
                    <a:lnTo>
                      <a:pt x="9056" y="244"/>
                    </a:lnTo>
                    <a:lnTo>
                      <a:pt x="9104" y="244"/>
                    </a:lnTo>
                    <a:lnTo>
                      <a:pt x="9139" y="190"/>
                    </a:lnTo>
                    <a:cubicBezTo>
                      <a:pt x="9148" y="176"/>
                      <a:pt x="9156" y="163"/>
                      <a:pt x="9164" y="149"/>
                    </a:cubicBezTo>
                    <a:lnTo>
                      <a:pt x="9165" y="149"/>
                    </a:lnTo>
                    <a:cubicBezTo>
                      <a:pt x="9174" y="163"/>
                      <a:pt x="9181" y="176"/>
                      <a:pt x="9191" y="190"/>
                    </a:cubicBezTo>
                    <a:lnTo>
                      <a:pt x="9226" y="244"/>
                    </a:lnTo>
                    <a:lnTo>
                      <a:pt x="9275" y="244"/>
                    </a:lnTo>
                    <a:lnTo>
                      <a:pt x="9192" y="121"/>
                    </a:lnTo>
                    <a:lnTo>
                      <a:pt x="9273" y="5"/>
                    </a:lnTo>
                    <a:lnTo>
                      <a:pt x="9226" y="5"/>
                    </a:lnTo>
                    <a:lnTo>
                      <a:pt x="9193" y="56"/>
                    </a:lnTo>
                    <a:cubicBezTo>
                      <a:pt x="9184" y="69"/>
                      <a:pt x="9177" y="81"/>
                      <a:pt x="9169" y="95"/>
                    </a:cubicBezTo>
                    <a:lnTo>
                      <a:pt x="9168" y="95"/>
                    </a:lnTo>
                    <a:cubicBezTo>
                      <a:pt x="9160" y="82"/>
                      <a:pt x="9152" y="70"/>
                      <a:pt x="9143" y="56"/>
                    </a:cubicBezTo>
                    <a:lnTo>
                      <a:pt x="9109" y="5"/>
                    </a:lnTo>
                    <a:lnTo>
                      <a:pt x="9060" y="5"/>
                    </a:lnTo>
                    <a:close/>
                    <a:moveTo>
                      <a:pt x="9420" y="5"/>
                    </a:moveTo>
                    <a:lnTo>
                      <a:pt x="9420" y="244"/>
                    </a:lnTo>
                    <a:lnTo>
                      <a:pt x="9464" y="244"/>
                    </a:lnTo>
                    <a:lnTo>
                      <a:pt x="9464" y="39"/>
                    </a:lnTo>
                    <a:lnTo>
                      <a:pt x="9575" y="39"/>
                    </a:lnTo>
                    <a:lnTo>
                      <a:pt x="9575" y="244"/>
                    </a:lnTo>
                    <a:lnTo>
                      <a:pt x="9619" y="244"/>
                    </a:lnTo>
                    <a:lnTo>
                      <a:pt x="9619" y="5"/>
                    </a:lnTo>
                    <a:lnTo>
                      <a:pt x="9420" y="5"/>
                    </a:lnTo>
                    <a:close/>
                    <a:moveTo>
                      <a:pt x="9689" y="342"/>
                    </a:moveTo>
                    <a:lnTo>
                      <a:pt x="9732" y="342"/>
                    </a:lnTo>
                    <a:lnTo>
                      <a:pt x="9732" y="212"/>
                    </a:lnTo>
                    <a:lnTo>
                      <a:pt x="9733" y="212"/>
                    </a:lnTo>
                    <a:cubicBezTo>
                      <a:pt x="9747" y="236"/>
                      <a:pt x="9775" y="250"/>
                      <a:pt x="9807" y="250"/>
                    </a:cubicBezTo>
                    <a:cubicBezTo>
                      <a:pt x="9863" y="250"/>
                      <a:pt x="9916" y="207"/>
                      <a:pt x="9916" y="121"/>
                    </a:cubicBezTo>
                    <a:cubicBezTo>
                      <a:pt x="9916" y="49"/>
                      <a:pt x="9872" y="0"/>
                      <a:pt x="9814" y="0"/>
                    </a:cubicBezTo>
                    <a:cubicBezTo>
                      <a:pt x="9775" y="0"/>
                      <a:pt x="9746" y="17"/>
                      <a:pt x="9729" y="46"/>
                    </a:cubicBezTo>
                    <a:lnTo>
                      <a:pt x="9728" y="46"/>
                    </a:lnTo>
                    <a:lnTo>
                      <a:pt x="9726" y="5"/>
                    </a:lnTo>
                    <a:lnTo>
                      <a:pt x="9687" y="5"/>
                    </a:lnTo>
                    <a:cubicBezTo>
                      <a:pt x="9688" y="28"/>
                      <a:pt x="9689" y="52"/>
                      <a:pt x="9689" y="83"/>
                    </a:cubicBezTo>
                    <a:lnTo>
                      <a:pt x="9689" y="342"/>
                    </a:lnTo>
                    <a:close/>
                    <a:moveTo>
                      <a:pt x="9732" y="105"/>
                    </a:moveTo>
                    <a:cubicBezTo>
                      <a:pt x="9732" y="100"/>
                      <a:pt x="9734" y="93"/>
                      <a:pt x="9735" y="88"/>
                    </a:cubicBezTo>
                    <a:cubicBezTo>
                      <a:pt x="9743" y="55"/>
                      <a:pt x="9771" y="35"/>
                      <a:pt x="9801" y="35"/>
                    </a:cubicBezTo>
                    <a:cubicBezTo>
                      <a:pt x="9847" y="35"/>
                      <a:pt x="9872" y="76"/>
                      <a:pt x="9872" y="123"/>
                    </a:cubicBezTo>
                    <a:cubicBezTo>
                      <a:pt x="9872" y="178"/>
                      <a:pt x="9845" y="215"/>
                      <a:pt x="9799" y="215"/>
                    </a:cubicBezTo>
                    <a:cubicBezTo>
                      <a:pt x="9768" y="215"/>
                      <a:pt x="9742" y="195"/>
                      <a:pt x="9734" y="165"/>
                    </a:cubicBezTo>
                    <a:cubicBezTo>
                      <a:pt x="9733" y="159"/>
                      <a:pt x="9732" y="153"/>
                      <a:pt x="9732" y="147"/>
                    </a:cubicBezTo>
                    <a:lnTo>
                      <a:pt x="9732" y="105"/>
                    </a:lnTo>
                    <a:close/>
                    <a:moveTo>
                      <a:pt x="10071" y="0"/>
                    </a:moveTo>
                    <a:cubicBezTo>
                      <a:pt x="10006" y="0"/>
                      <a:pt x="9953" y="47"/>
                      <a:pt x="9953" y="127"/>
                    </a:cubicBezTo>
                    <a:cubicBezTo>
                      <a:pt x="9953" y="202"/>
                      <a:pt x="10003" y="250"/>
                      <a:pt x="10067" y="250"/>
                    </a:cubicBezTo>
                    <a:cubicBezTo>
                      <a:pt x="10125" y="250"/>
                      <a:pt x="10186" y="211"/>
                      <a:pt x="10186" y="123"/>
                    </a:cubicBezTo>
                    <a:cubicBezTo>
                      <a:pt x="10186" y="50"/>
                      <a:pt x="10140" y="0"/>
                      <a:pt x="10071" y="0"/>
                    </a:cubicBezTo>
                    <a:close/>
                    <a:moveTo>
                      <a:pt x="10070" y="33"/>
                    </a:moveTo>
                    <a:cubicBezTo>
                      <a:pt x="10122" y="33"/>
                      <a:pt x="10142" y="84"/>
                      <a:pt x="10142" y="124"/>
                    </a:cubicBezTo>
                    <a:cubicBezTo>
                      <a:pt x="10142" y="178"/>
                      <a:pt x="10111" y="217"/>
                      <a:pt x="10069" y="217"/>
                    </a:cubicBezTo>
                    <a:cubicBezTo>
                      <a:pt x="10027" y="217"/>
                      <a:pt x="9997" y="177"/>
                      <a:pt x="9997" y="125"/>
                    </a:cubicBezTo>
                    <a:cubicBezTo>
                      <a:pt x="9997" y="80"/>
                      <a:pt x="10020" y="33"/>
                      <a:pt x="10070" y="33"/>
                    </a:cubicBezTo>
                    <a:close/>
                    <a:moveTo>
                      <a:pt x="10433" y="132"/>
                    </a:moveTo>
                    <a:cubicBezTo>
                      <a:pt x="10434" y="128"/>
                      <a:pt x="10435" y="121"/>
                      <a:pt x="10435" y="112"/>
                    </a:cubicBezTo>
                    <a:cubicBezTo>
                      <a:pt x="10435" y="68"/>
                      <a:pt x="10415" y="0"/>
                      <a:pt x="10336" y="0"/>
                    </a:cubicBezTo>
                    <a:cubicBezTo>
                      <a:pt x="10267" y="0"/>
                      <a:pt x="10224" y="56"/>
                      <a:pt x="10224" y="129"/>
                    </a:cubicBezTo>
                    <a:cubicBezTo>
                      <a:pt x="10224" y="201"/>
                      <a:pt x="10268" y="250"/>
                      <a:pt x="10342" y="250"/>
                    </a:cubicBezTo>
                    <a:cubicBezTo>
                      <a:pt x="10380" y="250"/>
                      <a:pt x="10406" y="241"/>
                      <a:pt x="10422" y="234"/>
                    </a:cubicBezTo>
                    <a:lnTo>
                      <a:pt x="10414" y="203"/>
                    </a:lnTo>
                    <a:cubicBezTo>
                      <a:pt x="10398" y="210"/>
                      <a:pt x="10379" y="215"/>
                      <a:pt x="10348" y="215"/>
                    </a:cubicBezTo>
                    <a:cubicBezTo>
                      <a:pt x="10304" y="215"/>
                      <a:pt x="10267" y="191"/>
                      <a:pt x="10266" y="132"/>
                    </a:cubicBezTo>
                    <a:lnTo>
                      <a:pt x="10433" y="132"/>
                    </a:lnTo>
                    <a:close/>
                    <a:moveTo>
                      <a:pt x="10266" y="101"/>
                    </a:moveTo>
                    <a:cubicBezTo>
                      <a:pt x="10269" y="71"/>
                      <a:pt x="10288" y="31"/>
                      <a:pt x="10333" y="31"/>
                    </a:cubicBezTo>
                    <a:cubicBezTo>
                      <a:pt x="10382" y="31"/>
                      <a:pt x="10393" y="74"/>
                      <a:pt x="10393" y="101"/>
                    </a:cubicBezTo>
                    <a:lnTo>
                      <a:pt x="10266" y="101"/>
                    </a:lnTo>
                    <a:close/>
                    <a:moveTo>
                      <a:pt x="10489" y="5"/>
                    </a:moveTo>
                    <a:lnTo>
                      <a:pt x="10489" y="244"/>
                    </a:lnTo>
                    <a:lnTo>
                      <a:pt x="10532" y="244"/>
                    </a:lnTo>
                    <a:lnTo>
                      <a:pt x="10532" y="139"/>
                    </a:lnTo>
                    <a:lnTo>
                      <a:pt x="10540" y="139"/>
                    </a:lnTo>
                    <a:cubicBezTo>
                      <a:pt x="10580" y="139"/>
                      <a:pt x="10602" y="157"/>
                      <a:pt x="10619" y="195"/>
                    </a:cubicBezTo>
                    <a:cubicBezTo>
                      <a:pt x="10627" y="215"/>
                      <a:pt x="10634" y="234"/>
                      <a:pt x="10641" y="244"/>
                    </a:cubicBezTo>
                    <a:lnTo>
                      <a:pt x="10686" y="244"/>
                    </a:lnTo>
                    <a:cubicBezTo>
                      <a:pt x="10675" y="225"/>
                      <a:pt x="10668" y="202"/>
                      <a:pt x="10661" y="186"/>
                    </a:cubicBezTo>
                    <a:cubicBezTo>
                      <a:pt x="10642" y="143"/>
                      <a:pt x="10619" y="117"/>
                      <a:pt x="10581" y="113"/>
                    </a:cubicBezTo>
                    <a:lnTo>
                      <a:pt x="10684" y="5"/>
                    </a:lnTo>
                    <a:lnTo>
                      <a:pt x="10631" y="5"/>
                    </a:lnTo>
                    <a:lnTo>
                      <a:pt x="10542" y="109"/>
                    </a:lnTo>
                    <a:lnTo>
                      <a:pt x="10532" y="109"/>
                    </a:lnTo>
                    <a:lnTo>
                      <a:pt x="10532" y="5"/>
                    </a:lnTo>
                    <a:lnTo>
                      <a:pt x="10489" y="5"/>
                    </a:lnTo>
                    <a:close/>
                    <a:moveTo>
                      <a:pt x="10703" y="5"/>
                    </a:moveTo>
                    <a:lnTo>
                      <a:pt x="10703" y="39"/>
                    </a:lnTo>
                    <a:lnTo>
                      <a:pt x="10777" y="39"/>
                    </a:lnTo>
                    <a:lnTo>
                      <a:pt x="10777" y="244"/>
                    </a:lnTo>
                    <a:lnTo>
                      <a:pt x="10821" y="244"/>
                    </a:lnTo>
                    <a:lnTo>
                      <a:pt x="10821" y="39"/>
                    </a:lnTo>
                    <a:lnTo>
                      <a:pt x="10895" y="39"/>
                    </a:lnTo>
                    <a:lnTo>
                      <a:pt x="10895" y="5"/>
                    </a:lnTo>
                    <a:lnTo>
                      <a:pt x="10703" y="5"/>
                    </a:lnTo>
                    <a:close/>
                    <a:moveTo>
                      <a:pt x="11028" y="0"/>
                    </a:moveTo>
                    <a:cubicBezTo>
                      <a:pt x="10962" y="0"/>
                      <a:pt x="10910" y="47"/>
                      <a:pt x="10910" y="127"/>
                    </a:cubicBezTo>
                    <a:cubicBezTo>
                      <a:pt x="10910" y="202"/>
                      <a:pt x="10960" y="250"/>
                      <a:pt x="11024" y="250"/>
                    </a:cubicBezTo>
                    <a:cubicBezTo>
                      <a:pt x="11081" y="250"/>
                      <a:pt x="11143" y="211"/>
                      <a:pt x="11143" y="123"/>
                    </a:cubicBezTo>
                    <a:cubicBezTo>
                      <a:pt x="11143" y="50"/>
                      <a:pt x="11097" y="0"/>
                      <a:pt x="11028" y="0"/>
                    </a:cubicBezTo>
                    <a:close/>
                    <a:moveTo>
                      <a:pt x="11027" y="33"/>
                    </a:moveTo>
                    <a:cubicBezTo>
                      <a:pt x="11078" y="33"/>
                      <a:pt x="11099" y="84"/>
                      <a:pt x="11099" y="124"/>
                    </a:cubicBezTo>
                    <a:cubicBezTo>
                      <a:pt x="11099" y="178"/>
                      <a:pt x="11068" y="217"/>
                      <a:pt x="11026" y="217"/>
                    </a:cubicBezTo>
                    <a:cubicBezTo>
                      <a:pt x="10984" y="217"/>
                      <a:pt x="10954" y="177"/>
                      <a:pt x="10954" y="125"/>
                    </a:cubicBezTo>
                    <a:cubicBezTo>
                      <a:pt x="10954" y="80"/>
                      <a:pt x="10976" y="33"/>
                      <a:pt x="11027" y="33"/>
                    </a:cubicBezTo>
                    <a:close/>
                    <a:moveTo>
                      <a:pt x="11196" y="244"/>
                    </a:moveTo>
                    <a:cubicBezTo>
                      <a:pt x="11209" y="245"/>
                      <a:pt x="11237" y="247"/>
                      <a:pt x="11264" y="247"/>
                    </a:cubicBezTo>
                    <a:cubicBezTo>
                      <a:pt x="11311" y="247"/>
                      <a:pt x="11390" y="239"/>
                      <a:pt x="11390" y="176"/>
                    </a:cubicBezTo>
                    <a:cubicBezTo>
                      <a:pt x="11390" y="142"/>
                      <a:pt x="11364" y="123"/>
                      <a:pt x="11329" y="118"/>
                    </a:cubicBezTo>
                    <a:lnTo>
                      <a:pt x="11329" y="117"/>
                    </a:lnTo>
                    <a:cubicBezTo>
                      <a:pt x="11356" y="111"/>
                      <a:pt x="11379" y="92"/>
                      <a:pt x="11379" y="62"/>
                    </a:cubicBezTo>
                    <a:cubicBezTo>
                      <a:pt x="11379" y="10"/>
                      <a:pt x="11313" y="3"/>
                      <a:pt x="11273" y="3"/>
                    </a:cubicBezTo>
                    <a:cubicBezTo>
                      <a:pt x="11245" y="3"/>
                      <a:pt x="11214" y="5"/>
                      <a:pt x="11196" y="8"/>
                    </a:cubicBezTo>
                    <a:lnTo>
                      <a:pt x="11196" y="244"/>
                    </a:lnTo>
                    <a:close/>
                    <a:moveTo>
                      <a:pt x="11238" y="35"/>
                    </a:moveTo>
                    <a:cubicBezTo>
                      <a:pt x="11248" y="34"/>
                      <a:pt x="11257" y="33"/>
                      <a:pt x="11272" y="33"/>
                    </a:cubicBezTo>
                    <a:cubicBezTo>
                      <a:pt x="11316" y="33"/>
                      <a:pt x="11336" y="44"/>
                      <a:pt x="11336" y="68"/>
                    </a:cubicBezTo>
                    <a:cubicBezTo>
                      <a:pt x="11336" y="96"/>
                      <a:pt x="11303" y="106"/>
                      <a:pt x="11271" y="106"/>
                    </a:cubicBezTo>
                    <a:lnTo>
                      <a:pt x="11238" y="106"/>
                    </a:lnTo>
                    <a:lnTo>
                      <a:pt x="11238" y="35"/>
                    </a:lnTo>
                    <a:close/>
                    <a:moveTo>
                      <a:pt x="11238" y="134"/>
                    </a:moveTo>
                    <a:lnTo>
                      <a:pt x="11270" y="134"/>
                    </a:lnTo>
                    <a:cubicBezTo>
                      <a:pt x="11311" y="134"/>
                      <a:pt x="11346" y="141"/>
                      <a:pt x="11346" y="176"/>
                    </a:cubicBezTo>
                    <a:cubicBezTo>
                      <a:pt x="11346" y="211"/>
                      <a:pt x="11302" y="217"/>
                      <a:pt x="11273" y="217"/>
                    </a:cubicBezTo>
                    <a:cubicBezTo>
                      <a:pt x="11259" y="217"/>
                      <a:pt x="11250" y="217"/>
                      <a:pt x="11238" y="216"/>
                    </a:cubicBezTo>
                    <a:lnTo>
                      <a:pt x="11238" y="134"/>
                    </a:lnTo>
                    <a:close/>
                    <a:moveTo>
                      <a:pt x="0" y="599"/>
                    </a:moveTo>
                    <a:lnTo>
                      <a:pt x="0" y="838"/>
                    </a:lnTo>
                    <a:lnTo>
                      <a:pt x="51" y="838"/>
                    </a:lnTo>
                    <a:cubicBezTo>
                      <a:pt x="76" y="796"/>
                      <a:pt x="102" y="750"/>
                      <a:pt x="125" y="713"/>
                    </a:cubicBezTo>
                    <a:cubicBezTo>
                      <a:pt x="140" y="689"/>
                      <a:pt x="149" y="669"/>
                      <a:pt x="165" y="638"/>
                    </a:cubicBezTo>
                    <a:lnTo>
                      <a:pt x="166" y="638"/>
                    </a:lnTo>
                    <a:cubicBezTo>
                      <a:pt x="164" y="677"/>
                      <a:pt x="163" y="697"/>
                      <a:pt x="163" y="737"/>
                    </a:cubicBezTo>
                    <a:lnTo>
                      <a:pt x="163" y="838"/>
                    </a:lnTo>
                    <a:lnTo>
                      <a:pt x="205" y="838"/>
                    </a:lnTo>
                    <a:lnTo>
                      <a:pt x="205" y="599"/>
                    </a:lnTo>
                    <a:lnTo>
                      <a:pt x="154" y="599"/>
                    </a:lnTo>
                    <a:lnTo>
                      <a:pt x="79" y="722"/>
                    </a:lnTo>
                    <a:cubicBezTo>
                      <a:pt x="63" y="750"/>
                      <a:pt x="55" y="767"/>
                      <a:pt x="40" y="796"/>
                    </a:cubicBezTo>
                    <a:lnTo>
                      <a:pt x="39" y="795"/>
                    </a:lnTo>
                    <a:cubicBezTo>
                      <a:pt x="41" y="761"/>
                      <a:pt x="42" y="737"/>
                      <a:pt x="42" y="699"/>
                    </a:cubicBezTo>
                    <a:lnTo>
                      <a:pt x="42" y="599"/>
                    </a:lnTo>
                    <a:lnTo>
                      <a:pt x="0" y="599"/>
                    </a:lnTo>
                    <a:close/>
                    <a:moveTo>
                      <a:pt x="380" y="936"/>
                    </a:moveTo>
                    <a:lnTo>
                      <a:pt x="423" y="936"/>
                    </a:lnTo>
                    <a:lnTo>
                      <a:pt x="423" y="806"/>
                    </a:lnTo>
                    <a:lnTo>
                      <a:pt x="424" y="806"/>
                    </a:lnTo>
                    <a:cubicBezTo>
                      <a:pt x="438" y="829"/>
                      <a:pt x="466" y="843"/>
                      <a:pt x="498" y="843"/>
                    </a:cubicBezTo>
                    <a:cubicBezTo>
                      <a:pt x="554" y="843"/>
                      <a:pt x="607" y="801"/>
                      <a:pt x="607" y="715"/>
                    </a:cubicBezTo>
                    <a:cubicBezTo>
                      <a:pt x="607" y="643"/>
                      <a:pt x="563" y="594"/>
                      <a:pt x="505" y="594"/>
                    </a:cubicBezTo>
                    <a:cubicBezTo>
                      <a:pt x="466" y="594"/>
                      <a:pt x="437" y="611"/>
                      <a:pt x="420" y="640"/>
                    </a:cubicBezTo>
                    <a:lnTo>
                      <a:pt x="419" y="640"/>
                    </a:lnTo>
                    <a:lnTo>
                      <a:pt x="417" y="599"/>
                    </a:lnTo>
                    <a:lnTo>
                      <a:pt x="378" y="599"/>
                    </a:lnTo>
                    <a:cubicBezTo>
                      <a:pt x="379" y="621"/>
                      <a:pt x="380" y="646"/>
                      <a:pt x="380" y="677"/>
                    </a:cubicBezTo>
                    <a:lnTo>
                      <a:pt x="380" y="936"/>
                    </a:lnTo>
                    <a:close/>
                    <a:moveTo>
                      <a:pt x="423" y="699"/>
                    </a:moveTo>
                    <a:cubicBezTo>
                      <a:pt x="423" y="694"/>
                      <a:pt x="424" y="687"/>
                      <a:pt x="426" y="682"/>
                    </a:cubicBezTo>
                    <a:cubicBezTo>
                      <a:pt x="434" y="649"/>
                      <a:pt x="462" y="628"/>
                      <a:pt x="492" y="628"/>
                    </a:cubicBezTo>
                    <a:cubicBezTo>
                      <a:pt x="538" y="628"/>
                      <a:pt x="563" y="669"/>
                      <a:pt x="563" y="717"/>
                    </a:cubicBezTo>
                    <a:cubicBezTo>
                      <a:pt x="563" y="772"/>
                      <a:pt x="536" y="809"/>
                      <a:pt x="490" y="809"/>
                    </a:cubicBezTo>
                    <a:cubicBezTo>
                      <a:pt x="459" y="809"/>
                      <a:pt x="433" y="788"/>
                      <a:pt x="425" y="758"/>
                    </a:cubicBezTo>
                    <a:cubicBezTo>
                      <a:pt x="423" y="753"/>
                      <a:pt x="423" y="747"/>
                      <a:pt x="423" y="740"/>
                    </a:cubicBezTo>
                    <a:lnTo>
                      <a:pt x="423" y="699"/>
                    </a:lnTo>
                    <a:close/>
                    <a:moveTo>
                      <a:pt x="829" y="691"/>
                    </a:moveTo>
                    <a:cubicBezTo>
                      <a:pt x="829" y="644"/>
                      <a:pt x="811" y="594"/>
                      <a:pt x="738" y="594"/>
                    </a:cubicBezTo>
                    <a:cubicBezTo>
                      <a:pt x="708" y="594"/>
                      <a:pt x="679" y="602"/>
                      <a:pt x="659" y="615"/>
                    </a:cubicBezTo>
                    <a:lnTo>
                      <a:pt x="669" y="644"/>
                    </a:lnTo>
                    <a:cubicBezTo>
                      <a:pt x="686" y="632"/>
                      <a:pt x="709" y="626"/>
                      <a:pt x="732" y="626"/>
                    </a:cubicBezTo>
                    <a:cubicBezTo>
                      <a:pt x="781" y="625"/>
                      <a:pt x="786" y="661"/>
                      <a:pt x="786" y="681"/>
                    </a:cubicBezTo>
                    <a:lnTo>
                      <a:pt x="786" y="686"/>
                    </a:lnTo>
                    <a:cubicBezTo>
                      <a:pt x="694" y="685"/>
                      <a:pt x="642" y="717"/>
                      <a:pt x="642" y="775"/>
                    </a:cubicBezTo>
                    <a:cubicBezTo>
                      <a:pt x="642" y="809"/>
                      <a:pt x="667" y="843"/>
                      <a:pt x="715" y="843"/>
                    </a:cubicBezTo>
                    <a:cubicBezTo>
                      <a:pt x="749" y="843"/>
                      <a:pt x="775" y="826"/>
                      <a:pt x="788" y="808"/>
                    </a:cubicBezTo>
                    <a:lnTo>
                      <a:pt x="790" y="808"/>
                    </a:lnTo>
                    <a:lnTo>
                      <a:pt x="793" y="838"/>
                    </a:lnTo>
                    <a:lnTo>
                      <a:pt x="832" y="838"/>
                    </a:lnTo>
                    <a:cubicBezTo>
                      <a:pt x="830" y="821"/>
                      <a:pt x="829" y="801"/>
                      <a:pt x="829" y="780"/>
                    </a:cubicBezTo>
                    <a:lnTo>
                      <a:pt x="829" y="691"/>
                    </a:lnTo>
                    <a:close/>
                    <a:moveTo>
                      <a:pt x="787" y="757"/>
                    </a:moveTo>
                    <a:cubicBezTo>
                      <a:pt x="787" y="761"/>
                      <a:pt x="786" y="766"/>
                      <a:pt x="785" y="771"/>
                    </a:cubicBezTo>
                    <a:cubicBezTo>
                      <a:pt x="778" y="791"/>
                      <a:pt x="758" y="811"/>
                      <a:pt x="726" y="811"/>
                    </a:cubicBezTo>
                    <a:cubicBezTo>
                      <a:pt x="705" y="811"/>
                      <a:pt x="686" y="798"/>
                      <a:pt x="686" y="770"/>
                    </a:cubicBezTo>
                    <a:cubicBezTo>
                      <a:pt x="686" y="723"/>
                      <a:pt x="740" y="715"/>
                      <a:pt x="787" y="716"/>
                    </a:cubicBezTo>
                    <a:lnTo>
                      <a:pt x="787" y="757"/>
                    </a:lnTo>
                    <a:close/>
                    <a:moveTo>
                      <a:pt x="1062" y="797"/>
                    </a:moveTo>
                    <a:cubicBezTo>
                      <a:pt x="1050" y="802"/>
                      <a:pt x="1033" y="808"/>
                      <a:pt x="1009" y="808"/>
                    </a:cubicBezTo>
                    <a:cubicBezTo>
                      <a:pt x="961" y="808"/>
                      <a:pt x="926" y="774"/>
                      <a:pt x="926" y="719"/>
                    </a:cubicBezTo>
                    <a:cubicBezTo>
                      <a:pt x="926" y="669"/>
                      <a:pt x="955" y="628"/>
                      <a:pt x="1010" y="628"/>
                    </a:cubicBezTo>
                    <a:cubicBezTo>
                      <a:pt x="1034" y="628"/>
                      <a:pt x="1050" y="634"/>
                      <a:pt x="1061" y="640"/>
                    </a:cubicBezTo>
                    <a:lnTo>
                      <a:pt x="1070" y="607"/>
                    </a:lnTo>
                    <a:cubicBezTo>
                      <a:pt x="1059" y="600"/>
                      <a:pt x="1036" y="594"/>
                      <a:pt x="1010" y="594"/>
                    </a:cubicBezTo>
                    <a:cubicBezTo>
                      <a:pt x="932" y="594"/>
                      <a:pt x="882" y="648"/>
                      <a:pt x="882" y="721"/>
                    </a:cubicBezTo>
                    <a:cubicBezTo>
                      <a:pt x="882" y="794"/>
                      <a:pt x="929" y="843"/>
                      <a:pt x="1001" y="843"/>
                    </a:cubicBezTo>
                    <a:cubicBezTo>
                      <a:pt x="1033" y="843"/>
                      <a:pt x="1058" y="835"/>
                      <a:pt x="1069" y="829"/>
                    </a:cubicBezTo>
                    <a:lnTo>
                      <a:pt x="1062" y="797"/>
                    </a:lnTo>
                    <a:close/>
                    <a:moveTo>
                      <a:pt x="1119" y="599"/>
                    </a:moveTo>
                    <a:lnTo>
                      <a:pt x="1119" y="838"/>
                    </a:lnTo>
                    <a:lnTo>
                      <a:pt x="1162" y="838"/>
                    </a:lnTo>
                    <a:lnTo>
                      <a:pt x="1162" y="633"/>
                    </a:lnTo>
                    <a:lnTo>
                      <a:pt x="1273" y="633"/>
                    </a:lnTo>
                    <a:lnTo>
                      <a:pt x="1273" y="838"/>
                    </a:lnTo>
                    <a:lnTo>
                      <a:pt x="1317" y="838"/>
                    </a:lnTo>
                    <a:lnTo>
                      <a:pt x="1317" y="599"/>
                    </a:lnTo>
                    <a:lnTo>
                      <a:pt x="1119" y="599"/>
                    </a:lnTo>
                    <a:close/>
                    <a:moveTo>
                      <a:pt x="1388" y="936"/>
                    </a:moveTo>
                    <a:lnTo>
                      <a:pt x="1431" y="936"/>
                    </a:lnTo>
                    <a:lnTo>
                      <a:pt x="1431" y="806"/>
                    </a:lnTo>
                    <a:lnTo>
                      <a:pt x="1432" y="806"/>
                    </a:lnTo>
                    <a:cubicBezTo>
                      <a:pt x="1446" y="829"/>
                      <a:pt x="1473" y="843"/>
                      <a:pt x="1505" y="843"/>
                    </a:cubicBezTo>
                    <a:cubicBezTo>
                      <a:pt x="1561" y="843"/>
                      <a:pt x="1614" y="801"/>
                      <a:pt x="1614" y="715"/>
                    </a:cubicBezTo>
                    <a:cubicBezTo>
                      <a:pt x="1614" y="643"/>
                      <a:pt x="1571" y="594"/>
                      <a:pt x="1512" y="594"/>
                    </a:cubicBezTo>
                    <a:cubicBezTo>
                      <a:pt x="1473" y="594"/>
                      <a:pt x="1445" y="611"/>
                      <a:pt x="1428" y="640"/>
                    </a:cubicBezTo>
                    <a:lnTo>
                      <a:pt x="1427" y="640"/>
                    </a:lnTo>
                    <a:lnTo>
                      <a:pt x="1424" y="599"/>
                    </a:lnTo>
                    <a:lnTo>
                      <a:pt x="1386" y="599"/>
                    </a:lnTo>
                    <a:cubicBezTo>
                      <a:pt x="1387" y="621"/>
                      <a:pt x="1388" y="646"/>
                      <a:pt x="1388" y="677"/>
                    </a:cubicBezTo>
                    <a:lnTo>
                      <a:pt x="1388" y="936"/>
                    </a:lnTo>
                    <a:close/>
                    <a:moveTo>
                      <a:pt x="1431" y="699"/>
                    </a:moveTo>
                    <a:cubicBezTo>
                      <a:pt x="1431" y="694"/>
                      <a:pt x="1432" y="687"/>
                      <a:pt x="1433" y="682"/>
                    </a:cubicBezTo>
                    <a:cubicBezTo>
                      <a:pt x="1441" y="649"/>
                      <a:pt x="1470" y="628"/>
                      <a:pt x="1499" y="628"/>
                    </a:cubicBezTo>
                    <a:cubicBezTo>
                      <a:pt x="1545" y="628"/>
                      <a:pt x="1570" y="669"/>
                      <a:pt x="1570" y="717"/>
                    </a:cubicBezTo>
                    <a:cubicBezTo>
                      <a:pt x="1570" y="772"/>
                      <a:pt x="1544" y="809"/>
                      <a:pt x="1498" y="809"/>
                    </a:cubicBezTo>
                    <a:cubicBezTo>
                      <a:pt x="1467" y="809"/>
                      <a:pt x="1440" y="788"/>
                      <a:pt x="1432" y="758"/>
                    </a:cubicBezTo>
                    <a:cubicBezTo>
                      <a:pt x="1431" y="753"/>
                      <a:pt x="1431" y="747"/>
                      <a:pt x="1431" y="740"/>
                    </a:cubicBezTo>
                    <a:lnTo>
                      <a:pt x="1431" y="699"/>
                    </a:lnTo>
                    <a:close/>
                    <a:moveTo>
                      <a:pt x="1770" y="594"/>
                    </a:moveTo>
                    <a:cubicBezTo>
                      <a:pt x="1704" y="594"/>
                      <a:pt x="1651" y="641"/>
                      <a:pt x="1651" y="720"/>
                    </a:cubicBezTo>
                    <a:cubicBezTo>
                      <a:pt x="1651" y="796"/>
                      <a:pt x="1702" y="843"/>
                      <a:pt x="1766" y="843"/>
                    </a:cubicBezTo>
                    <a:cubicBezTo>
                      <a:pt x="1823" y="843"/>
                      <a:pt x="1885" y="805"/>
                      <a:pt x="1885" y="716"/>
                    </a:cubicBezTo>
                    <a:cubicBezTo>
                      <a:pt x="1885" y="644"/>
                      <a:pt x="1838" y="594"/>
                      <a:pt x="1770" y="594"/>
                    </a:cubicBezTo>
                    <a:close/>
                    <a:moveTo>
                      <a:pt x="1769" y="626"/>
                    </a:moveTo>
                    <a:cubicBezTo>
                      <a:pt x="1820" y="626"/>
                      <a:pt x="1840" y="677"/>
                      <a:pt x="1840" y="718"/>
                    </a:cubicBezTo>
                    <a:cubicBezTo>
                      <a:pt x="1840" y="772"/>
                      <a:pt x="1809" y="811"/>
                      <a:pt x="1768" y="811"/>
                    </a:cubicBezTo>
                    <a:cubicBezTo>
                      <a:pt x="1725" y="811"/>
                      <a:pt x="1696" y="771"/>
                      <a:pt x="1696" y="719"/>
                    </a:cubicBezTo>
                    <a:cubicBezTo>
                      <a:pt x="1696" y="674"/>
                      <a:pt x="1718" y="626"/>
                      <a:pt x="1769" y="626"/>
                    </a:cubicBezTo>
                    <a:close/>
                    <a:moveTo>
                      <a:pt x="2103" y="797"/>
                    </a:moveTo>
                    <a:cubicBezTo>
                      <a:pt x="2090" y="802"/>
                      <a:pt x="2074" y="808"/>
                      <a:pt x="2049" y="808"/>
                    </a:cubicBezTo>
                    <a:cubicBezTo>
                      <a:pt x="2002" y="808"/>
                      <a:pt x="1966" y="774"/>
                      <a:pt x="1966" y="719"/>
                    </a:cubicBezTo>
                    <a:cubicBezTo>
                      <a:pt x="1966" y="669"/>
                      <a:pt x="1996" y="628"/>
                      <a:pt x="2051" y="628"/>
                    </a:cubicBezTo>
                    <a:cubicBezTo>
                      <a:pt x="2075" y="628"/>
                      <a:pt x="2091" y="634"/>
                      <a:pt x="2101" y="640"/>
                    </a:cubicBezTo>
                    <a:lnTo>
                      <a:pt x="2111" y="607"/>
                    </a:lnTo>
                    <a:cubicBezTo>
                      <a:pt x="2099" y="600"/>
                      <a:pt x="2077" y="594"/>
                      <a:pt x="2051" y="594"/>
                    </a:cubicBezTo>
                    <a:cubicBezTo>
                      <a:pt x="1973" y="594"/>
                      <a:pt x="1922" y="648"/>
                      <a:pt x="1922" y="721"/>
                    </a:cubicBezTo>
                    <a:cubicBezTo>
                      <a:pt x="1922" y="794"/>
                      <a:pt x="1969" y="843"/>
                      <a:pt x="2041" y="843"/>
                    </a:cubicBezTo>
                    <a:cubicBezTo>
                      <a:pt x="2074" y="843"/>
                      <a:pt x="2099" y="835"/>
                      <a:pt x="2110" y="829"/>
                    </a:cubicBezTo>
                    <a:lnTo>
                      <a:pt x="2103" y="797"/>
                    </a:lnTo>
                    <a:close/>
                    <a:moveTo>
                      <a:pt x="2138" y="599"/>
                    </a:moveTo>
                    <a:lnTo>
                      <a:pt x="2138" y="633"/>
                    </a:lnTo>
                    <a:lnTo>
                      <a:pt x="2212" y="633"/>
                    </a:lnTo>
                    <a:lnTo>
                      <a:pt x="2212" y="838"/>
                    </a:lnTo>
                    <a:lnTo>
                      <a:pt x="2256" y="838"/>
                    </a:lnTo>
                    <a:lnTo>
                      <a:pt x="2256" y="633"/>
                    </a:lnTo>
                    <a:lnTo>
                      <a:pt x="2330" y="633"/>
                    </a:lnTo>
                    <a:lnTo>
                      <a:pt x="2330" y="599"/>
                    </a:lnTo>
                    <a:lnTo>
                      <a:pt x="2138" y="599"/>
                    </a:lnTo>
                    <a:close/>
                    <a:moveTo>
                      <a:pt x="2368" y="936"/>
                    </a:moveTo>
                    <a:lnTo>
                      <a:pt x="2411" y="936"/>
                    </a:lnTo>
                    <a:lnTo>
                      <a:pt x="2411" y="806"/>
                    </a:lnTo>
                    <a:lnTo>
                      <a:pt x="2412" y="806"/>
                    </a:lnTo>
                    <a:cubicBezTo>
                      <a:pt x="2427" y="829"/>
                      <a:pt x="2454" y="843"/>
                      <a:pt x="2486" y="843"/>
                    </a:cubicBezTo>
                    <a:cubicBezTo>
                      <a:pt x="2542" y="843"/>
                      <a:pt x="2595" y="801"/>
                      <a:pt x="2595" y="715"/>
                    </a:cubicBezTo>
                    <a:cubicBezTo>
                      <a:pt x="2595" y="643"/>
                      <a:pt x="2552" y="594"/>
                      <a:pt x="2493" y="594"/>
                    </a:cubicBezTo>
                    <a:cubicBezTo>
                      <a:pt x="2454" y="594"/>
                      <a:pt x="2426" y="611"/>
                      <a:pt x="2408" y="640"/>
                    </a:cubicBezTo>
                    <a:lnTo>
                      <a:pt x="2407" y="640"/>
                    </a:lnTo>
                    <a:lnTo>
                      <a:pt x="2405" y="599"/>
                    </a:lnTo>
                    <a:lnTo>
                      <a:pt x="2366" y="599"/>
                    </a:lnTo>
                    <a:cubicBezTo>
                      <a:pt x="2367" y="621"/>
                      <a:pt x="2368" y="646"/>
                      <a:pt x="2368" y="677"/>
                    </a:cubicBezTo>
                    <a:lnTo>
                      <a:pt x="2368" y="936"/>
                    </a:lnTo>
                    <a:close/>
                    <a:moveTo>
                      <a:pt x="2411" y="699"/>
                    </a:moveTo>
                    <a:cubicBezTo>
                      <a:pt x="2411" y="694"/>
                      <a:pt x="2413" y="687"/>
                      <a:pt x="2414" y="682"/>
                    </a:cubicBezTo>
                    <a:cubicBezTo>
                      <a:pt x="2422" y="649"/>
                      <a:pt x="2450" y="628"/>
                      <a:pt x="2480" y="628"/>
                    </a:cubicBezTo>
                    <a:cubicBezTo>
                      <a:pt x="2526" y="628"/>
                      <a:pt x="2551" y="669"/>
                      <a:pt x="2551" y="717"/>
                    </a:cubicBezTo>
                    <a:cubicBezTo>
                      <a:pt x="2551" y="772"/>
                      <a:pt x="2524" y="809"/>
                      <a:pt x="2479" y="809"/>
                    </a:cubicBezTo>
                    <a:cubicBezTo>
                      <a:pt x="2447" y="809"/>
                      <a:pt x="2421" y="788"/>
                      <a:pt x="2413" y="758"/>
                    </a:cubicBezTo>
                    <a:cubicBezTo>
                      <a:pt x="2412" y="753"/>
                      <a:pt x="2411" y="747"/>
                      <a:pt x="2411" y="740"/>
                    </a:cubicBezTo>
                    <a:lnTo>
                      <a:pt x="2411" y="699"/>
                    </a:lnTo>
                    <a:close/>
                    <a:moveTo>
                      <a:pt x="2817" y="691"/>
                    </a:moveTo>
                    <a:cubicBezTo>
                      <a:pt x="2817" y="644"/>
                      <a:pt x="2800" y="594"/>
                      <a:pt x="2726" y="594"/>
                    </a:cubicBezTo>
                    <a:cubicBezTo>
                      <a:pt x="2696" y="594"/>
                      <a:pt x="2667" y="602"/>
                      <a:pt x="2647" y="615"/>
                    </a:cubicBezTo>
                    <a:lnTo>
                      <a:pt x="2657" y="644"/>
                    </a:lnTo>
                    <a:cubicBezTo>
                      <a:pt x="2674" y="632"/>
                      <a:pt x="2697" y="626"/>
                      <a:pt x="2720" y="626"/>
                    </a:cubicBezTo>
                    <a:cubicBezTo>
                      <a:pt x="2769" y="625"/>
                      <a:pt x="2774" y="661"/>
                      <a:pt x="2774" y="681"/>
                    </a:cubicBezTo>
                    <a:lnTo>
                      <a:pt x="2774" y="686"/>
                    </a:lnTo>
                    <a:cubicBezTo>
                      <a:pt x="2682" y="685"/>
                      <a:pt x="2631" y="717"/>
                      <a:pt x="2631" y="775"/>
                    </a:cubicBezTo>
                    <a:cubicBezTo>
                      <a:pt x="2631" y="809"/>
                      <a:pt x="2655" y="843"/>
                      <a:pt x="2704" y="843"/>
                    </a:cubicBezTo>
                    <a:cubicBezTo>
                      <a:pt x="2738" y="843"/>
                      <a:pt x="2764" y="826"/>
                      <a:pt x="2777" y="808"/>
                    </a:cubicBezTo>
                    <a:lnTo>
                      <a:pt x="2778" y="808"/>
                    </a:lnTo>
                    <a:lnTo>
                      <a:pt x="2782" y="838"/>
                    </a:lnTo>
                    <a:lnTo>
                      <a:pt x="2821" y="838"/>
                    </a:lnTo>
                    <a:cubicBezTo>
                      <a:pt x="2818" y="821"/>
                      <a:pt x="2817" y="801"/>
                      <a:pt x="2817" y="780"/>
                    </a:cubicBezTo>
                    <a:lnTo>
                      <a:pt x="2817" y="691"/>
                    </a:lnTo>
                    <a:close/>
                    <a:moveTo>
                      <a:pt x="2775" y="757"/>
                    </a:moveTo>
                    <a:cubicBezTo>
                      <a:pt x="2775" y="761"/>
                      <a:pt x="2775" y="766"/>
                      <a:pt x="2773" y="771"/>
                    </a:cubicBezTo>
                    <a:cubicBezTo>
                      <a:pt x="2766" y="791"/>
                      <a:pt x="2746" y="811"/>
                      <a:pt x="2715" y="811"/>
                    </a:cubicBezTo>
                    <a:cubicBezTo>
                      <a:pt x="2693" y="811"/>
                      <a:pt x="2674" y="798"/>
                      <a:pt x="2674" y="770"/>
                    </a:cubicBezTo>
                    <a:cubicBezTo>
                      <a:pt x="2674" y="723"/>
                      <a:pt x="2728" y="715"/>
                      <a:pt x="2775" y="716"/>
                    </a:cubicBezTo>
                    <a:lnTo>
                      <a:pt x="2775" y="757"/>
                    </a:lnTo>
                    <a:close/>
                    <a:moveTo>
                      <a:pt x="2886" y="599"/>
                    </a:moveTo>
                    <a:lnTo>
                      <a:pt x="2886" y="838"/>
                    </a:lnTo>
                    <a:lnTo>
                      <a:pt x="2929" y="838"/>
                    </a:lnTo>
                    <a:lnTo>
                      <a:pt x="2929" y="730"/>
                    </a:lnTo>
                    <a:lnTo>
                      <a:pt x="3043" y="730"/>
                    </a:lnTo>
                    <a:lnTo>
                      <a:pt x="3043" y="838"/>
                    </a:lnTo>
                    <a:lnTo>
                      <a:pt x="3086" y="838"/>
                    </a:lnTo>
                    <a:lnTo>
                      <a:pt x="3086" y="599"/>
                    </a:lnTo>
                    <a:lnTo>
                      <a:pt x="3043" y="599"/>
                    </a:lnTo>
                    <a:lnTo>
                      <a:pt x="3043" y="695"/>
                    </a:lnTo>
                    <a:lnTo>
                      <a:pt x="2929" y="695"/>
                    </a:lnTo>
                    <a:lnTo>
                      <a:pt x="2929" y="599"/>
                    </a:lnTo>
                    <a:lnTo>
                      <a:pt x="2886" y="599"/>
                    </a:lnTo>
                    <a:close/>
                    <a:moveTo>
                      <a:pt x="3349" y="726"/>
                    </a:moveTo>
                    <a:cubicBezTo>
                      <a:pt x="3350" y="721"/>
                      <a:pt x="3351" y="715"/>
                      <a:pt x="3351" y="706"/>
                    </a:cubicBezTo>
                    <a:cubicBezTo>
                      <a:pt x="3351" y="662"/>
                      <a:pt x="3330" y="594"/>
                      <a:pt x="3252" y="594"/>
                    </a:cubicBezTo>
                    <a:cubicBezTo>
                      <a:pt x="3182" y="594"/>
                      <a:pt x="3140" y="650"/>
                      <a:pt x="3140" y="722"/>
                    </a:cubicBezTo>
                    <a:cubicBezTo>
                      <a:pt x="3140" y="794"/>
                      <a:pt x="3184" y="843"/>
                      <a:pt x="3257" y="843"/>
                    </a:cubicBezTo>
                    <a:cubicBezTo>
                      <a:pt x="3295" y="843"/>
                      <a:pt x="3322" y="835"/>
                      <a:pt x="3337" y="828"/>
                    </a:cubicBezTo>
                    <a:lnTo>
                      <a:pt x="3329" y="797"/>
                    </a:lnTo>
                    <a:cubicBezTo>
                      <a:pt x="3314" y="804"/>
                      <a:pt x="3294" y="809"/>
                      <a:pt x="3263" y="809"/>
                    </a:cubicBezTo>
                    <a:cubicBezTo>
                      <a:pt x="3219" y="809"/>
                      <a:pt x="3182" y="785"/>
                      <a:pt x="3181" y="726"/>
                    </a:cubicBezTo>
                    <a:lnTo>
                      <a:pt x="3349" y="726"/>
                    </a:lnTo>
                    <a:close/>
                    <a:moveTo>
                      <a:pt x="3182" y="695"/>
                    </a:moveTo>
                    <a:cubicBezTo>
                      <a:pt x="3185" y="665"/>
                      <a:pt x="3204" y="625"/>
                      <a:pt x="3248" y="625"/>
                    </a:cubicBezTo>
                    <a:cubicBezTo>
                      <a:pt x="3297" y="625"/>
                      <a:pt x="3309" y="668"/>
                      <a:pt x="3309" y="695"/>
                    </a:cubicBezTo>
                    <a:lnTo>
                      <a:pt x="3182" y="695"/>
                    </a:lnTo>
                    <a:close/>
                    <a:moveTo>
                      <a:pt x="3403" y="599"/>
                    </a:moveTo>
                    <a:lnTo>
                      <a:pt x="3403" y="838"/>
                    </a:lnTo>
                    <a:lnTo>
                      <a:pt x="3447" y="838"/>
                    </a:lnTo>
                    <a:lnTo>
                      <a:pt x="3447" y="730"/>
                    </a:lnTo>
                    <a:lnTo>
                      <a:pt x="3560" y="730"/>
                    </a:lnTo>
                    <a:lnTo>
                      <a:pt x="3560" y="838"/>
                    </a:lnTo>
                    <a:lnTo>
                      <a:pt x="3603" y="838"/>
                    </a:lnTo>
                    <a:lnTo>
                      <a:pt x="3603" y="599"/>
                    </a:lnTo>
                    <a:lnTo>
                      <a:pt x="3560" y="599"/>
                    </a:lnTo>
                    <a:lnTo>
                      <a:pt x="3560" y="695"/>
                    </a:lnTo>
                    <a:lnTo>
                      <a:pt x="3447" y="695"/>
                    </a:lnTo>
                    <a:lnTo>
                      <a:pt x="3447" y="599"/>
                    </a:lnTo>
                    <a:lnTo>
                      <a:pt x="3403" y="599"/>
                    </a:lnTo>
                    <a:close/>
                    <a:moveTo>
                      <a:pt x="3673" y="599"/>
                    </a:moveTo>
                    <a:lnTo>
                      <a:pt x="3673" y="838"/>
                    </a:lnTo>
                    <a:lnTo>
                      <a:pt x="3723" y="838"/>
                    </a:lnTo>
                    <a:cubicBezTo>
                      <a:pt x="3748" y="796"/>
                      <a:pt x="3775" y="750"/>
                      <a:pt x="3798" y="713"/>
                    </a:cubicBezTo>
                    <a:cubicBezTo>
                      <a:pt x="3812" y="689"/>
                      <a:pt x="3822" y="669"/>
                      <a:pt x="3838" y="638"/>
                    </a:cubicBezTo>
                    <a:lnTo>
                      <a:pt x="3839" y="638"/>
                    </a:lnTo>
                    <a:cubicBezTo>
                      <a:pt x="3837" y="677"/>
                      <a:pt x="3836" y="697"/>
                      <a:pt x="3836" y="737"/>
                    </a:cubicBezTo>
                    <a:lnTo>
                      <a:pt x="3836" y="838"/>
                    </a:lnTo>
                    <a:lnTo>
                      <a:pt x="3877" y="838"/>
                    </a:lnTo>
                    <a:lnTo>
                      <a:pt x="3877" y="599"/>
                    </a:lnTo>
                    <a:lnTo>
                      <a:pt x="3826" y="599"/>
                    </a:lnTo>
                    <a:lnTo>
                      <a:pt x="3752" y="722"/>
                    </a:lnTo>
                    <a:cubicBezTo>
                      <a:pt x="3735" y="750"/>
                      <a:pt x="3728" y="767"/>
                      <a:pt x="3713" y="796"/>
                    </a:cubicBezTo>
                    <a:lnTo>
                      <a:pt x="3711" y="795"/>
                    </a:lnTo>
                    <a:cubicBezTo>
                      <a:pt x="3713" y="761"/>
                      <a:pt x="3714" y="737"/>
                      <a:pt x="3714" y="699"/>
                    </a:cubicBezTo>
                    <a:lnTo>
                      <a:pt x="3714" y="599"/>
                    </a:lnTo>
                    <a:lnTo>
                      <a:pt x="3673" y="599"/>
                    </a:lnTo>
                    <a:close/>
                    <a:moveTo>
                      <a:pt x="4140" y="726"/>
                    </a:moveTo>
                    <a:cubicBezTo>
                      <a:pt x="4141" y="721"/>
                      <a:pt x="4141" y="715"/>
                      <a:pt x="4141" y="706"/>
                    </a:cubicBezTo>
                    <a:cubicBezTo>
                      <a:pt x="4141" y="662"/>
                      <a:pt x="4121" y="594"/>
                      <a:pt x="4043" y="594"/>
                    </a:cubicBezTo>
                    <a:cubicBezTo>
                      <a:pt x="3973" y="594"/>
                      <a:pt x="3931" y="650"/>
                      <a:pt x="3931" y="722"/>
                    </a:cubicBezTo>
                    <a:cubicBezTo>
                      <a:pt x="3931" y="794"/>
                      <a:pt x="3974" y="843"/>
                      <a:pt x="4048" y="843"/>
                    </a:cubicBezTo>
                    <a:cubicBezTo>
                      <a:pt x="4086" y="843"/>
                      <a:pt x="4113" y="835"/>
                      <a:pt x="4128" y="828"/>
                    </a:cubicBezTo>
                    <a:lnTo>
                      <a:pt x="4120" y="797"/>
                    </a:lnTo>
                    <a:cubicBezTo>
                      <a:pt x="4104" y="804"/>
                      <a:pt x="4085" y="809"/>
                      <a:pt x="4054" y="809"/>
                    </a:cubicBezTo>
                    <a:cubicBezTo>
                      <a:pt x="4010" y="809"/>
                      <a:pt x="3973" y="785"/>
                      <a:pt x="3972" y="726"/>
                    </a:cubicBezTo>
                    <a:lnTo>
                      <a:pt x="4140" y="726"/>
                    </a:lnTo>
                    <a:close/>
                    <a:moveTo>
                      <a:pt x="3973" y="695"/>
                    </a:moveTo>
                    <a:cubicBezTo>
                      <a:pt x="3976" y="665"/>
                      <a:pt x="3995" y="625"/>
                      <a:pt x="4039" y="625"/>
                    </a:cubicBezTo>
                    <a:cubicBezTo>
                      <a:pt x="4088" y="625"/>
                      <a:pt x="4100" y="668"/>
                      <a:pt x="4099" y="695"/>
                    </a:cubicBezTo>
                    <a:lnTo>
                      <a:pt x="3973" y="695"/>
                    </a:lnTo>
                    <a:close/>
                    <a:moveTo>
                      <a:pt x="4298" y="599"/>
                    </a:moveTo>
                    <a:lnTo>
                      <a:pt x="4298" y="838"/>
                    </a:lnTo>
                    <a:lnTo>
                      <a:pt x="4349" y="838"/>
                    </a:lnTo>
                    <a:cubicBezTo>
                      <a:pt x="4374" y="796"/>
                      <a:pt x="4401" y="750"/>
                      <a:pt x="4423" y="713"/>
                    </a:cubicBezTo>
                    <a:cubicBezTo>
                      <a:pt x="4438" y="689"/>
                      <a:pt x="4448" y="669"/>
                      <a:pt x="4463" y="638"/>
                    </a:cubicBezTo>
                    <a:lnTo>
                      <a:pt x="4464" y="638"/>
                    </a:lnTo>
                    <a:cubicBezTo>
                      <a:pt x="4462" y="677"/>
                      <a:pt x="4461" y="697"/>
                      <a:pt x="4461" y="737"/>
                    </a:cubicBezTo>
                    <a:lnTo>
                      <a:pt x="4461" y="838"/>
                    </a:lnTo>
                    <a:lnTo>
                      <a:pt x="4503" y="838"/>
                    </a:lnTo>
                    <a:lnTo>
                      <a:pt x="4503" y="599"/>
                    </a:lnTo>
                    <a:lnTo>
                      <a:pt x="4452" y="599"/>
                    </a:lnTo>
                    <a:lnTo>
                      <a:pt x="4377" y="722"/>
                    </a:lnTo>
                    <a:cubicBezTo>
                      <a:pt x="4361" y="750"/>
                      <a:pt x="4353" y="767"/>
                      <a:pt x="4338" y="796"/>
                    </a:cubicBezTo>
                    <a:lnTo>
                      <a:pt x="4337" y="795"/>
                    </a:lnTo>
                    <a:cubicBezTo>
                      <a:pt x="4339" y="761"/>
                      <a:pt x="4340" y="737"/>
                      <a:pt x="4340" y="699"/>
                    </a:cubicBezTo>
                    <a:lnTo>
                      <a:pt x="4340" y="599"/>
                    </a:lnTo>
                    <a:lnTo>
                      <a:pt x="4298" y="599"/>
                    </a:lnTo>
                    <a:close/>
                    <a:moveTo>
                      <a:pt x="4545" y="599"/>
                    </a:moveTo>
                    <a:lnTo>
                      <a:pt x="4626" y="716"/>
                    </a:lnTo>
                    <a:lnTo>
                      <a:pt x="4541" y="838"/>
                    </a:lnTo>
                    <a:lnTo>
                      <a:pt x="4589" y="838"/>
                    </a:lnTo>
                    <a:lnTo>
                      <a:pt x="4624" y="784"/>
                    </a:lnTo>
                    <a:cubicBezTo>
                      <a:pt x="4633" y="770"/>
                      <a:pt x="4641" y="757"/>
                      <a:pt x="4649" y="742"/>
                    </a:cubicBezTo>
                    <a:lnTo>
                      <a:pt x="4650" y="742"/>
                    </a:lnTo>
                    <a:cubicBezTo>
                      <a:pt x="4659" y="757"/>
                      <a:pt x="4666" y="770"/>
                      <a:pt x="4676" y="784"/>
                    </a:cubicBezTo>
                    <a:lnTo>
                      <a:pt x="4711" y="838"/>
                    </a:lnTo>
                    <a:lnTo>
                      <a:pt x="4760" y="838"/>
                    </a:lnTo>
                    <a:lnTo>
                      <a:pt x="4677" y="714"/>
                    </a:lnTo>
                    <a:lnTo>
                      <a:pt x="4758" y="599"/>
                    </a:lnTo>
                    <a:lnTo>
                      <a:pt x="4711" y="599"/>
                    </a:lnTo>
                    <a:lnTo>
                      <a:pt x="4678" y="650"/>
                    </a:lnTo>
                    <a:cubicBezTo>
                      <a:pt x="4669" y="662"/>
                      <a:pt x="4661" y="675"/>
                      <a:pt x="4654" y="689"/>
                    </a:cubicBezTo>
                    <a:lnTo>
                      <a:pt x="4653" y="689"/>
                    </a:lnTo>
                    <a:cubicBezTo>
                      <a:pt x="4645" y="675"/>
                      <a:pt x="4637" y="663"/>
                      <a:pt x="4628" y="650"/>
                    </a:cubicBezTo>
                    <a:lnTo>
                      <a:pt x="4594" y="599"/>
                    </a:lnTo>
                    <a:lnTo>
                      <a:pt x="4545" y="599"/>
                    </a:lnTo>
                    <a:close/>
                    <a:moveTo>
                      <a:pt x="4907" y="936"/>
                    </a:moveTo>
                    <a:lnTo>
                      <a:pt x="4950" y="936"/>
                    </a:lnTo>
                    <a:lnTo>
                      <a:pt x="4950" y="806"/>
                    </a:lnTo>
                    <a:lnTo>
                      <a:pt x="4951" y="806"/>
                    </a:lnTo>
                    <a:cubicBezTo>
                      <a:pt x="4965" y="829"/>
                      <a:pt x="4993" y="843"/>
                      <a:pt x="5024" y="843"/>
                    </a:cubicBezTo>
                    <a:cubicBezTo>
                      <a:pt x="5081" y="843"/>
                      <a:pt x="5134" y="801"/>
                      <a:pt x="5134" y="715"/>
                    </a:cubicBezTo>
                    <a:cubicBezTo>
                      <a:pt x="5134" y="643"/>
                      <a:pt x="5090" y="594"/>
                      <a:pt x="5032" y="594"/>
                    </a:cubicBezTo>
                    <a:cubicBezTo>
                      <a:pt x="4993" y="594"/>
                      <a:pt x="4964" y="611"/>
                      <a:pt x="4947" y="640"/>
                    </a:cubicBezTo>
                    <a:lnTo>
                      <a:pt x="4946" y="640"/>
                    </a:lnTo>
                    <a:lnTo>
                      <a:pt x="4943" y="599"/>
                    </a:lnTo>
                    <a:lnTo>
                      <a:pt x="4905" y="599"/>
                    </a:lnTo>
                    <a:cubicBezTo>
                      <a:pt x="4906" y="621"/>
                      <a:pt x="4907" y="646"/>
                      <a:pt x="4907" y="677"/>
                    </a:cubicBezTo>
                    <a:lnTo>
                      <a:pt x="4907" y="936"/>
                    </a:lnTo>
                    <a:close/>
                    <a:moveTo>
                      <a:pt x="4950" y="699"/>
                    </a:moveTo>
                    <a:cubicBezTo>
                      <a:pt x="4950" y="694"/>
                      <a:pt x="4951" y="687"/>
                      <a:pt x="4953" y="682"/>
                    </a:cubicBezTo>
                    <a:cubicBezTo>
                      <a:pt x="4961" y="649"/>
                      <a:pt x="4989" y="628"/>
                      <a:pt x="5019" y="628"/>
                    </a:cubicBezTo>
                    <a:cubicBezTo>
                      <a:pt x="5064" y="628"/>
                      <a:pt x="5090" y="669"/>
                      <a:pt x="5090" y="717"/>
                    </a:cubicBezTo>
                    <a:cubicBezTo>
                      <a:pt x="5090" y="772"/>
                      <a:pt x="5063" y="809"/>
                      <a:pt x="5017" y="809"/>
                    </a:cubicBezTo>
                    <a:cubicBezTo>
                      <a:pt x="4986" y="809"/>
                      <a:pt x="4960" y="788"/>
                      <a:pt x="4952" y="758"/>
                    </a:cubicBezTo>
                    <a:cubicBezTo>
                      <a:pt x="4950" y="753"/>
                      <a:pt x="4950" y="747"/>
                      <a:pt x="4950" y="740"/>
                    </a:cubicBezTo>
                    <a:lnTo>
                      <a:pt x="4950" y="699"/>
                    </a:lnTo>
                    <a:close/>
                    <a:moveTo>
                      <a:pt x="5380" y="726"/>
                    </a:moveTo>
                    <a:cubicBezTo>
                      <a:pt x="5381" y="721"/>
                      <a:pt x="5382" y="715"/>
                      <a:pt x="5382" y="706"/>
                    </a:cubicBezTo>
                    <a:cubicBezTo>
                      <a:pt x="5382" y="662"/>
                      <a:pt x="5361" y="594"/>
                      <a:pt x="5283" y="594"/>
                    </a:cubicBezTo>
                    <a:cubicBezTo>
                      <a:pt x="5213" y="594"/>
                      <a:pt x="5171" y="650"/>
                      <a:pt x="5171" y="722"/>
                    </a:cubicBezTo>
                    <a:cubicBezTo>
                      <a:pt x="5171" y="794"/>
                      <a:pt x="5215" y="843"/>
                      <a:pt x="5288" y="843"/>
                    </a:cubicBezTo>
                    <a:cubicBezTo>
                      <a:pt x="5326" y="843"/>
                      <a:pt x="5353" y="835"/>
                      <a:pt x="5368" y="828"/>
                    </a:cubicBezTo>
                    <a:lnTo>
                      <a:pt x="5360" y="797"/>
                    </a:lnTo>
                    <a:cubicBezTo>
                      <a:pt x="5345" y="804"/>
                      <a:pt x="5325" y="809"/>
                      <a:pt x="5294" y="809"/>
                    </a:cubicBezTo>
                    <a:cubicBezTo>
                      <a:pt x="5250" y="809"/>
                      <a:pt x="5213" y="785"/>
                      <a:pt x="5212" y="726"/>
                    </a:cubicBezTo>
                    <a:lnTo>
                      <a:pt x="5380" y="726"/>
                    </a:lnTo>
                    <a:close/>
                    <a:moveTo>
                      <a:pt x="5213" y="695"/>
                    </a:moveTo>
                    <a:cubicBezTo>
                      <a:pt x="5216" y="665"/>
                      <a:pt x="5235" y="625"/>
                      <a:pt x="5279" y="625"/>
                    </a:cubicBezTo>
                    <a:cubicBezTo>
                      <a:pt x="5328" y="625"/>
                      <a:pt x="5340" y="668"/>
                      <a:pt x="5340" y="695"/>
                    </a:cubicBezTo>
                    <a:lnTo>
                      <a:pt x="5213" y="695"/>
                    </a:lnTo>
                    <a:close/>
                    <a:moveTo>
                      <a:pt x="5457" y="729"/>
                    </a:moveTo>
                    <a:lnTo>
                      <a:pt x="5478" y="729"/>
                    </a:lnTo>
                    <a:cubicBezTo>
                      <a:pt x="5514" y="729"/>
                      <a:pt x="5548" y="737"/>
                      <a:pt x="5548" y="770"/>
                    </a:cubicBezTo>
                    <a:cubicBezTo>
                      <a:pt x="5548" y="793"/>
                      <a:pt x="5525" y="811"/>
                      <a:pt x="5489" y="811"/>
                    </a:cubicBezTo>
                    <a:cubicBezTo>
                      <a:pt x="5467" y="811"/>
                      <a:pt x="5443" y="804"/>
                      <a:pt x="5426" y="794"/>
                    </a:cubicBezTo>
                    <a:lnTo>
                      <a:pt x="5415" y="823"/>
                    </a:lnTo>
                    <a:cubicBezTo>
                      <a:pt x="5436" y="835"/>
                      <a:pt x="5465" y="843"/>
                      <a:pt x="5492" y="843"/>
                    </a:cubicBezTo>
                    <a:cubicBezTo>
                      <a:pt x="5543" y="843"/>
                      <a:pt x="5595" y="823"/>
                      <a:pt x="5595" y="772"/>
                    </a:cubicBezTo>
                    <a:cubicBezTo>
                      <a:pt x="5595" y="737"/>
                      <a:pt x="5566" y="715"/>
                      <a:pt x="5530" y="712"/>
                    </a:cubicBezTo>
                    <a:lnTo>
                      <a:pt x="5530" y="711"/>
                    </a:lnTo>
                    <a:cubicBezTo>
                      <a:pt x="5557" y="705"/>
                      <a:pt x="5584" y="686"/>
                      <a:pt x="5584" y="657"/>
                    </a:cubicBezTo>
                    <a:cubicBezTo>
                      <a:pt x="5584" y="610"/>
                      <a:pt x="5540" y="594"/>
                      <a:pt x="5503" y="594"/>
                    </a:cubicBezTo>
                    <a:cubicBezTo>
                      <a:pt x="5475" y="594"/>
                      <a:pt x="5448" y="601"/>
                      <a:pt x="5424" y="616"/>
                    </a:cubicBezTo>
                    <a:lnTo>
                      <a:pt x="5434" y="642"/>
                    </a:lnTo>
                    <a:cubicBezTo>
                      <a:pt x="5451" y="632"/>
                      <a:pt x="5473" y="625"/>
                      <a:pt x="5492" y="625"/>
                    </a:cubicBezTo>
                    <a:cubicBezTo>
                      <a:pt x="5519" y="625"/>
                      <a:pt x="5539" y="639"/>
                      <a:pt x="5539" y="660"/>
                    </a:cubicBezTo>
                    <a:cubicBezTo>
                      <a:pt x="5539" y="682"/>
                      <a:pt x="5514" y="699"/>
                      <a:pt x="5477" y="699"/>
                    </a:cubicBezTo>
                    <a:lnTo>
                      <a:pt x="5457" y="699"/>
                    </a:lnTo>
                    <a:lnTo>
                      <a:pt x="5457" y="729"/>
                    </a:lnTo>
                    <a:close/>
                    <a:moveTo>
                      <a:pt x="5613" y="599"/>
                    </a:moveTo>
                    <a:lnTo>
                      <a:pt x="5701" y="819"/>
                    </a:lnTo>
                    <a:cubicBezTo>
                      <a:pt x="5703" y="824"/>
                      <a:pt x="5704" y="828"/>
                      <a:pt x="5704" y="830"/>
                    </a:cubicBezTo>
                    <a:cubicBezTo>
                      <a:pt x="5704" y="833"/>
                      <a:pt x="5703" y="836"/>
                      <a:pt x="5701" y="841"/>
                    </a:cubicBezTo>
                    <a:cubicBezTo>
                      <a:pt x="5690" y="863"/>
                      <a:pt x="5676" y="880"/>
                      <a:pt x="5664" y="889"/>
                    </a:cubicBezTo>
                    <a:cubicBezTo>
                      <a:pt x="5651" y="900"/>
                      <a:pt x="5637" y="907"/>
                      <a:pt x="5626" y="910"/>
                    </a:cubicBezTo>
                    <a:lnTo>
                      <a:pt x="5637" y="946"/>
                    </a:lnTo>
                    <a:cubicBezTo>
                      <a:pt x="5648" y="944"/>
                      <a:pt x="5669" y="937"/>
                      <a:pt x="5690" y="919"/>
                    </a:cubicBezTo>
                    <a:cubicBezTo>
                      <a:pt x="5720" y="893"/>
                      <a:pt x="5741" y="851"/>
                      <a:pt x="5772" y="769"/>
                    </a:cubicBezTo>
                    <a:lnTo>
                      <a:pt x="5837" y="599"/>
                    </a:lnTo>
                    <a:lnTo>
                      <a:pt x="5791" y="599"/>
                    </a:lnTo>
                    <a:lnTo>
                      <a:pt x="5744" y="739"/>
                    </a:lnTo>
                    <a:cubicBezTo>
                      <a:pt x="5738" y="756"/>
                      <a:pt x="5733" y="775"/>
                      <a:pt x="5729" y="789"/>
                    </a:cubicBezTo>
                    <a:lnTo>
                      <a:pt x="5728" y="789"/>
                    </a:lnTo>
                    <a:cubicBezTo>
                      <a:pt x="5724" y="775"/>
                      <a:pt x="5718" y="756"/>
                      <a:pt x="5712" y="740"/>
                    </a:cubicBezTo>
                    <a:lnTo>
                      <a:pt x="5660" y="599"/>
                    </a:lnTo>
                    <a:lnTo>
                      <a:pt x="5613" y="599"/>
                    </a:lnTo>
                    <a:close/>
                    <a:moveTo>
                      <a:pt x="5888" y="599"/>
                    </a:moveTo>
                    <a:lnTo>
                      <a:pt x="5888" y="694"/>
                    </a:lnTo>
                    <a:cubicBezTo>
                      <a:pt x="5888" y="747"/>
                      <a:pt x="5886" y="781"/>
                      <a:pt x="5864" y="797"/>
                    </a:cubicBezTo>
                    <a:cubicBezTo>
                      <a:pt x="5858" y="802"/>
                      <a:pt x="5848" y="806"/>
                      <a:pt x="5840" y="807"/>
                    </a:cubicBezTo>
                    <a:lnTo>
                      <a:pt x="5844" y="841"/>
                    </a:lnTo>
                    <a:cubicBezTo>
                      <a:pt x="5867" y="841"/>
                      <a:pt x="5880" y="836"/>
                      <a:pt x="5892" y="826"/>
                    </a:cubicBezTo>
                    <a:cubicBezTo>
                      <a:pt x="5923" y="806"/>
                      <a:pt x="5929" y="761"/>
                      <a:pt x="5929" y="694"/>
                    </a:cubicBezTo>
                    <a:lnTo>
                      <a:pt x="5929" y="633"/>
                    </a:lnTo>
                    <a:lnTo>
                      <a:pt x="6011" y="633"/>
                    </a:lnTo>
                    <a:lnTo>
                      <a:pt x="6011" y="838"/>
                    </a:lnTo>
                    <a:lnTo>
                      <a:pt x="6055" y="838"/>
                    </a:lnTo>
                    <a:lnTo>
                      <a:pt x="6055" y="599"/>
                    </a:lnTo>
                    <a:lnTo>
                      <a:pt x="5888" y="599"/>
                    </a:lnTo>
                    <a:close/>
                    <a:moveTo>
                      <a:pt x="6124" y="599"/>
                    </a:moveTo>
                    <a:lnTo>
                      <a:pt x="6124" y="837"/>
                    </a:lnTo>
                    <a:cubicBezTo>
                      <a:pt x="6142" y="839"/>
                      <a:pt x="6164" y="840"/>
                      <a:pt x="6188" y="840"/>
                    </a:cubicBezTo>
                    <a:cubicBezTo>
                      <a:pt x="6223" y="840"/>
                      <a:pt x="6266" y="835"/>
                      <a:pt x="6292" y="813"/>
                    </a:cubicBezTo>
                    <a:cubicBezTo>
                      <a:pt x="6308" y="800"/>
                      <a:pt x="6317" y="782"/>
                      <a:pt x="6317" y="758"/>
                    </a:cubicBezTo>
                    <a:cubicBezTo>
                      <a:pt x="6317" y="694"/>
                      <a:pt x="6261" y="677"/>
                      <a:pt x="6207" y="677"/>
                    </a:cubicBezTo>
                    <a:cubicBezTo>
                      <a:pt x="6194" y="677"/>
                      <a:pt x="6178" y="678"/>
                      <a:pt x="6167" y="679"/>
                    </a:cubicBezTo>
                    <a:lnTo>
                      <a:pt x="6167" y="599"/>
                    </a:lnTo>
                    <a:lnTo>
                      <a:pt x="6124" y="599"/>
                    </a:lnTo>
                    <a:close/>
                    <a:moveTo>
                      <a:pt x="6167" y="711"/>
                    </a:moveTo>
                    <a:cubicBezTo>
                      <a:pt x="6177" y="709"/>
                      <a:pt x="6187" y="708"/>
                      <a:pt x="6198" y="708"/>
                    </a:cubicBezTo>
                    <a:cubicBezTo>
                      <a:pt x="6231" y="708"/>
                      <a:pt x="6274" y="717"/>
                      <a:pt x="6274" y="759"/>
                    </a:cubicBezTo>
                    <a:cubicBezTo>
                      <a:pt x="6274" y="798"/>
                      <a:pt x="6232" y="809"/>
                      <a:pt x="6199" y="809"/>
                    </a:cubicBezTo>
                    <a:cubicBezTo>
                      <a:pt x="6185" y="809"/>
                      <a:pt x="6176" y="809"/>
                      <a:pt x="6167" y="807"/>
                    </a:cubicBezTo>
                    <a:lnTo>
                      <a:pt x="6167" y="711"/>
                    </a:lnTo>
                    <a:close/>
                    <a:moveTo>
                      <a:pt x="6315" y="599"/>
                    </a:moveTo>
                    <a:lnTo>
                      <a:pt x="6315" y="633"/>
                    </a:lnTo>
                    <a:lnTo>
                      <a:pt x="6389" y="633"/>
                    </a:lnTo>
                    <a:lnTo>
                      <a:pt x="6389" y="838"/>
                    </a:lnTo>
                    <a:lnTo>
                      <a:pt x="6433" y="838"/>
                    </a:lnTo>
                    <a:lnTo>
                      <a:pt x="6433" y="633"/>
                    </a:lnTo>
                    <a:lnTo>
                      <a:pt x="6507" y="633"/>
                    </a:lnTo>
                    <a:lnTo>
                      <a:pt x="6507" y="599"/>
                    </a:lnTo>
                    <a:lnTo>
                      <a:pt x="6315" y="599"/>
                    </a:lnTo>
                    <a:close/>
                    <a:moveTo>
                      <a:pt x="6710" y="691"/>
                    </a:moveTo>
                    <a:cubicBezTo>
                      <a:pt x="6710" y="644"/>
                      <a:pt x="6692" y="594"/>
                      <a:pt x="6619" y="594"/>
                    </a:cubicBezTo>
                    <a:cubicBezTo>
                      <a:pt x="6589" y="594"/>
                      <a:pt x="6559" y="602"/>
                      <a:pt x="6540" y="615"/>
                    </a:cubicBezTo>
                    <a:lnTo>
                      <a:pt x="6550" y="644"/>
                    </a:lnTo>
                    <a:cubicBezTo>
                      <a:pt x="6566" y="632"/>
                      <a:pt x="6590" y="626"/>
                      <a:pt x="6612" y="626"/>
                    </a:cubicBezTo>
                    <a:cubicBezTo>
                      <a:pt x="6661" y="625"/>
                      <a:pt x="6667" y="661"/>
                      <a:pt x="6667" y="681"/>
                    </a:cubicBezTo>
                    <a:lnTo>
                      <a:pt x="6667" y="686"/>
                    </a:lnTo>
                    <a:cubicBezTo>
                      <a:pt x="6574" y="685"/>
                      <a:pt x="6523" y="717"/>
                      <a:pt x="6523" y="775"/>
                    </a:cubicBezTo>
                    <a:cubicBezTo>
                      <a:pt x="6523" y="809"/>
                      <a:pt x="6548" y="843"/>
                      <a:pt x="6596" y="843"/>
                    </a:cubicBezTo>
                    <a:cubicBezTo>
                      <a:pt x="6630" y="843"/>
                      <a:pt x="6656" y="826"/>
                      <a:pt x="6669" y="808"/>
                    </a:cubicBezTo>
                    <a:lnTo>
                      <a:pt x="6671" y="808"/>
                    </a:lnTo>
                    <a:lnTo>
                      <a:pt x="6674" y="838"/>
                    </a:lnTo>
                    <a:lnTo>
                      <a:pt x="6713" y="838"/>
                    </a:lnTo>
                    <a:cubicBezTo>
                      <a:pt x="6711" y="821"/>
                      <a:pt x="6710" y="801"/>
                      <a:pt x="6710" y="780"/>
                    </a:cubicBezTo>
                    <a:lnTo>
                      <a:pt x="6710" y="691"/>
                    </a:lnTo>
                    <a:close/>
                    <a:moveTo>
                      <a:pt x="6668" y="757"/>
                    </a:moveTo>
                    <a:cubicBezTo>
                      <a:pt x="6668" y="761"/>
                      <a:pt x="6667" y="766"/>
                      <a:pt x="6666" y="771"/>
                    </a:cubicBezTo>
                    <a:cubicBezTo>
                      <a:pt x="6659" y="791"/>
                      <a:pt x="6638" y="811"/>
                      <a:pt x="6607" y="811"/>
                    </a:cubicBezTo>
                    <a:cubicBezTo>
                      <a:pt x="6585" y="811"/>
                      <a:pt x="6566" y="798"/>
                      <a:pt x="6566" y="770"/>
                    </a:cubicBezTo>
                    <a:cubicBezTo>
                      <a:pt x="6566" y="723"/>
                      <a:pt x="6620" y="715"/>
                      <a:pt x="6668" y="716"/>
                    </a:cubicBezTo>
                    <a:lnTo>
                      <a:pt x="6668" y="757"/>
                    </a:lnTo>
                    <a:close/>
                    <a:moveTo>
                      <a:pt x="6745" y="599"/>
                    </a:moveTo>
                    <a:lnTo>
                      <a:pt x="6745" y="633"/>
                    </a:lnTo>
                    <a:lnTo>
                      <a:pt x="6820" y="633"/>
                    </a:lnTo>
                    <a:lnTo>
                      <a:pt x="6820" y="838"/>
                    </a:lnTo>
                    <a:lnTo>
                      <a:pt x="6863" y="838"/>
                    </a:lnTo>
                    <a:lnTo>
                      <a:pt x="6863" y="633"/>
                    </a:lnTo>
                    <a:lnTo>
                      <a:pt x="6938" y="633"/>
                    </a:lnTo>
                    <a:lnTo>
                      <a:pt x="6938" y="599"/>
                    </a:lnTo>
                    <a:lnTo>
                      <a:pt x="6745" y="599"/>
                    </a:lnTo>
                    <a:close/>
                    <a:moveTo>
                      <a:pt x="7071" y="594"/>
                    </a:moveTo>
                    <a:cubicBezTo>
                      <a:pt x="7005" y="594"/>
                      <a:pt x="6952" y="641"/>
                      <a:pt x="6952" y="720"/>
                    </a:cubicBezTo>
                    <a:cubicBezTo>
                      <a:pt x="6952" y="796"/>
                      <a:pt x="7002" y="843"/>
                      <a:pt x="7067" y="843"/>
                    </a:cubicBezTo>
                    <a:cubicBezTo>
                      <a:pt x="7124" y="843"/>
                      <a:pt x="7186" y="805"/>
                      <a:pt x="7186" y="716"/>
                    </a:cubicBezTo>
                    <a:cubicBezTo>
                      <a:pt x="7186" y="644"/>
                      <a:pt x="7139" y="594"/>
                      <a:pt x="7071" y="594"/>
                    </a:cubicBezTo>
                    <a:close/>
                    <a:moveTo>
                      <a:pt x="7070" y="626"/>
                    </a:moveTo>
                    <a:cubicBezTo>
                      <a:pt x="7121" y="626"/>
                      <a:pt x="7141" y="677"/>
                      <a:pt x="7141" y="718"/>
                    </a:cubicBezTo>
                    <a:cubicBezTo>
                      <a:pt x="7141" y="772"/>
                      <a:pt x="7110" y="811"/>
                      <a:pt x="7069" y="811"/>
                    </a:cubicBezTo>
                    <a:cubicBezTo>
                      <a:pt x="7026" y="811"/>
                      <a:pt x="6997" y="771"/>
                      <a:pt x="6997" y="719"/>
                    </a:cubicBezTo>
                    <a:cubicBezTo>
                      <a:pt x="6997" y="674"/>
                      <a:pt x="7019" y="626"/>
                      <a:pt x="7070" y="626"/>
                    </a:cubicBezTo>
                    <a:close/>
                    <a:moveTo>
                      <a:pt x="7239" y="838"/>
                    </a:moveTo>
                    <a:cubicBezTo>
                      <a:pt x="7252" y="839"/>
                      <a:pt x="7280" y="841"/>
                      <a:pt x="7307" y="841"/>
                    </a:cubicBezTo>
                    <a:cubicBezTo>
                      <a:pt x="7354" y="841"/>
                      <a:pt x="7433" y="833"/>
                      <a:pt x="7433" y="770"/>
                    </a:cubicBezTo>
                    <a:cubicBezTo>
                      <a:pt x="7433" y="736"/>
                      <a:pt x="7407" y="716"/>
                      <a:pt x="7372" y="711"/>
                    </a:cubicBezTo>
                    <a:lnTo>
                      <a:pt x="7372" y="710"/>
                    </a:lnTo>
                    <a:cubicBezTo>
                      <a:pt x="7399" y="704"/>
                      <a:pt x="7422" y="686"/>
                      <a:pt x="7422" y="656"/>
                    </a:cubicBezTo>
                    <a:cubicBezTo>
                      <a:pt x="7422" y="603"/>
                      <a:pt x="7356" y="596"/>
                      <a:pt x="7315" y="596"/>
                    </a:cubicBezTo>
                    <a:cubicBezTo>
                      <a:pt x="7287" y="596"/>
                      <a:pt x="7256" y="599"/>
                      <a:pt x="7239" y="602"/>
                    </a:cubicBezTo>
                    <a:lnTo>
                      <a:pt x="7239" y="838"/>
                    </a:lnTo>
                    <a:close/>
                    <a:moveTo>
                      <a:pt x="7281" y="628"/>
                    </a:moveTo>
                    <a:cubicBezTo>
                      <a:pt x="7291" y="627"/>
                      <a:pt x="7300" y="626"/>
                      <a:pt x="7315" y="626"/>
                    </a:cubicBezTo>
                    <a:cubicBezTo>
                      <a:pt x="7358" y="626"/>
                      <a:pt x="7379" y="638"/>
                      <a:pt x="7379" y="661"/>
                    </a:cubicBezTo>
                    <a:cubicBezTo>
                      <a:pt x="7379" y="690"/>
                      <a:pt x="7346" y="699"/>
                      <a:pt x="7314" y="699"/>
                    </a:cubicBezTo>
                    <a:lnTo>
                      <a:pt x="7281" y="699"/>
                    </a:lnTo>
                    <a:lnTo>
                      <a:pt x="7281" y="628"/>
                    </a:lnTo>
                    <a:close/>
                    <a:moveTo>
                      <a:pt x="7281" y="728"/>
                    </a:moveTo>
                    <a:lnTo>
                      <a:pt x="7312" y="728"/>
                    </a:lnTo>
                    <a:cubicBezTo>
                      <a:pt x="7353" y="728"/>
                      <a:pt x="7388" y="735"/>
                      <a:pt x="7388" y="770"/>
                    </a:cubicBezTo>
                    <a:cubicBezTo>
                      <a:pt x="7388" y="805"/>
                      <a:pt x="7345" y="811"/>
                      <a:pt x="7315" y="811"/>
                    </a:cubicBezTo>
                    <a:cubicBezTo>
                      <a:pt x="7302" y="811"/>
                      <a:pt x="7293" y="811"/>
                      <a:pt x="7281" y="810"/>
                    </a:cubicBezTo>
                    <a:lnTo>
                      <a:pt x="7281" y="72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487488" y="2348880"/>
            <a:ext cx="71247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400" dirty="0">
                <a:latin typeface="+mn-lt"/>
              </a:rPr>
              <a:t>Распоряжение </a:t>
            </a:r>
            <a:r>
              <a:rPr lang="ru-RU" altLang="ru-RU" sz="1400" dirty="0" smtClean="0">
                <a:latin typeface="+mn-lt"/>
              </a:rPr>
              <a:t>министерства образования и науки Архангельской области </a:t>
            </a:r>
            <a:r>
              <a:rPr lang="ru-RU" altLang="ru-RU" sz="1400" dirty="0" smtClean="0"/>
              <a:t>от </a:t>
            </a:r>
            <a:r>
              <a:rPr lang="ru-RU" altLang="ru-RU" sz="1400" dirty="0"/>
              <a:t>30 ноября 2017г. №2250 </a:t>
            </a:r>
            <a:r>
              <a:rPr lang="ru-RU" altLang="ru-RU" sz="1400" dirty="0" smtClean="0">
                <a:latin typeface="+mn-lt"/>
              </a:rPr>
              <a:t>«</a:t>
            </a:r>
            <a:r>
              <a:rPr lang="ru-RU" altLang="ru-RU" sz="1400" dirty="0">
                <a:latin typeface="+mn-lt"/>
              </a:rPr>
              <a:t>Об утверждении Программы повышения качества </a:t>
            </a:r>
            <a:r>
              <a:rPr lang="ru-RU" altLang="ru-RU" sz="1400" dirty="0" smtClean="0">
                <a:latin typeface="+mn-lt"/>
              </a:rPr>
              <a:t> образования </a:t>
            </a:r>
            <a:r>
              <a:rPr lang="ru-RU" altLang="ru-RU" sz="1400" dirty="0">
                <a:latin typeface="+mn-lt"/>
              </a:rPr>
              <a:t>в общеобразовательных организациях </a:t>
            </a:r>
            <a:r>
              <a:rPr lang="ru-RU" altLang="ru-RU" sz="1400" dirty="0" smtClean="0">
                <a:latin typeface="+mn-lt"/>
              </a:rPr>
              <a:t> Архангельской </a:t>
            </a:r>
            <a:r>
              <a:rPr lang="ru-RU" altLang="ru-RU" sz="1400" dirty="0">
                <a:latin typeface="+mn-lt"/>
              </a:rPr>
              <a:t>области на 2017-2020гг</a:t>
            </a:r>
            <a:r>
              <a:rPr lang="ru-RU" altLang="ru-RU" sz="1400" dirty="0" smtClean="0">
                <a:latin typeface="+mn-lt"/>
              </a:rPr>
              <a:t>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19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4098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Научно-методическая деятельность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764704"/>
            <a:ext cx="7086363" cy="1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9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Организационно-методическая поддержка </a:t>
            </a:r>
          </a:p>
          <a:p>
            <a:pPr>
              <a:lnSpc>
                <a:spcPts val="29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общественного обсуждения региональной </a:t>
            </a:r>
          </a:p>
          <a:p>
            <a:pPr>
              <a:lnSpc>
                <a:spcPts val="29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модели поддержки школ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74522"/>
            <a:ext cx="417646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/>
              <a:t>Августовское совещание работников образования Архангельской области 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23-24 августа 2017 года 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Дискуссионные  площадки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№3 «Модели учительского роста: от профессионального становления к профессиональному мастерству» </a:t>
            </a:r>
            <a:br>
              <a:rPr lang="ru-RU" dirty="0" smtClean="0"/>
            </a:br>
            <a:r>
              <a:rPr lang="ru-RU" dirty="0" smtClean="0"/>
              <a:t>(46 человек)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№ 8 «Региональная программа -  повышения качества образования в общеобразовательных организациях Архангельской области:  ресурсы и возможности взаимодействия»</a:t>
            </a:r>
            <a:br>
              <a:rPr lang="ru-RU" dirty="0" smtClean="0"/>
            </a:br>
            <a:r>
              <a:rPr lang="ru-RU" dirty="0" smtClean="0"/>
              <a:t>(26 человек)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974522"/>
            <a:ext cx="424847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/>
              <a:t>Форум управленческих практик </a:t>
            </a:r>
            <a:r>
              <a:rPr lang="ru-RU" dirty="0" smtClean="0"/>
              <a:t>«Управление образовательными организациями: стратегии, тенденции, перспективы»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02-03 ноября 2017 года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Дискуссионная площадка «Повышение качества образования в общеобразовательных организациях Архангельской области» (18 человек)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Проектировочная площадка «Проектирование региональной модели учительского роста в  общеобразовательных организациях»</a:t>
            </a:r>
            <a:br>
              <a:rPr lang="ru-RU" dirty="0" smtClean="0"/>
            </a:br>
            <a:r>
              <a:rPr lang="ru-RU" dirty="0" smtClean="0"/>
              <a:t>(22 человек)</a:t>
            </a:r>
          </a:p>
        </p:txBody>
      </p:sp>
    </p:spTree>
    <p:extLst>
      <p:ext uri="{BB962C8B-B14F-4D97-AF65-F5344CB8AC3E}">
        <p14:creationId xmlns:p14="http://schemas.microsoft.com/office/powerpoint/2010/main" val="55115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829</Words>
  <Application>Microsoft Office PowerPoint</Application>
  <PresentationFormat>Экран (4:3)</PresentationFormat>
  <Paragraphs>121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****</dc:creator>
  <cp:lastModifiedBy>Ирина Васильевна Федосеева</cp:lastModifiedBy>
  <cp:revision>20</cp:revision>
  <dcterms:created xsi:type="dcterms:W3CDTF">2017-12-18T09:02:51Z</dcterms:created>
  <dcterms:modified xsi:type="dcterms:W3CDTF">2017-12-22T06:26:45Z</dcterms:modified>
</cp:coreProperties>
</file>