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73" r:id="rId2"/>
    <p:sldId id="257" r:id="rId3"/>
    <p:sldId id="267" r:id="rId4"/>
    <p:sldId id="269" r:id="rId5"/>
    <p:sldId id="256" r:id="rId6"/>
    <p:sldId id="271" r:id="rId7"/>
    <p:sldId id="272" r:id="rId8"/>
    <p:sldId id="260" r:id="rId9"/>
    <p:sldId id="261" r:id="rId10"/>
    <p:sldId id="268" r:id="rId11"/>
    <p:sldId id="265" r:id="rId12"/>
    <p:sldId id="266" r:id="rId13"/>
    <p:sldId id="275" r:id="rId14"/>
    <p:sldId id="270" r:id="rId15"/>
    <p:sldId id="276" r:id="rId16"/>
    <p:sldId id="277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2" autoAdjust="0"/>
    <p:restoredTop sz="94660"/>
  </p:normalViewPr>
  <p:slideViewPr>
    <p:cSldViewPr snapToGrid="0">
      <p:cViewPr varScale="1">
        <p:scale>
          <a:sx n="69" d="100"/>
          <a:sy n="69" d="100"/>
        </p:scale>
        <p:origin x="91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7DDBD-1F11-43AD-8B24-6D626E0702D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428B92-6EF9-4488-AFC6-4DC248BB1071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Экономические институты</a:t>
          </a:r>
        </a:p>
      </dgm:t>
    </dgm:pt>
    <dgm:pt modelId="{BE927249-8D2C-4690-A4E7-CFBC9077B6C9}" type="parTrans" cxnId="{E354E472-77E3-4110-8AFC-8B061040F5C9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71E0A1-797D-4EFE-9336-FA5E9C78AF9D}" type="sibTrans" cxnId="{E354E472-77E3-4110-8AFC-8B061040F5C9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138A69-FA52-4946-8578-547F8111B924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Собственность</a:t>
          </a:r>
        </a:p>
      </dgm:t>
    </dgm:pt>
    <dgm:pt modelId="{E9DFA462-4FC9-43C0-86FE-6AC656D8C19C}" type="parTrans" cxnId="{8C51B5FD-0654-4D64-A812-ABCBDD3513DE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175C02-6E28-4C82-9216-C526605120B8}" type="sibTrans" cxnId="{8C51B5FD-0654-4D64-A812-ABCBDD3513DE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AAB452-2592-40E7-B8CC-79B0F1E9D577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Деньги</a:t>
          </a:r>
        </a:p>
      </dgm:t>
    </dgm:pt>
    <dgm:pt modelId="{D9DE6529-D98F-46AF-A2AF-05E34F11DBF9}" type="parTrans" cxnId="{4B826B36-5D42-4EB8-ABEC-3C5E19A396C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721815-DF1A-4562-88BE-3F8737D310C5}" type="sibTrans" cxnId="{4B826B36-5D42-4EB8-ABEC-3C5E19A396C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4883B8D-8FCA-4496-9D84-6E0ECF879C5B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Социальные институты</a:t>
          </a:r>
        </a:p>
      </dgm:t>
    </dgm:pt>
    <dgm:pt modelId="{F5432392-4D73-495A-B862-D87BBCDF71C2}" type="parTrans" cxnId="{7A43F108-E585-4BA7-AB9D-EB6979A7DAFF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15B274-9D87-4F8A-A44E-36B585A3ABE2}" type="sibTrans" cxnId="{7A43F108-E585-4BA7-AB9D-EB6979A7DAFF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C331BC-3F37-4EBE-8D27-DBFFB9121736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Семья</a:t>
          </a:r>
        </a:p>
      </dgm:t>
    </dgm:pt>
    <dgm:pt modelId="{71F2B72D-D9A7-49E2-ABCD-59A20A5CAFC8}" type="parTrans" cxnId="{4F594913-46D4-4928-82BF-FAF418D3F82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967039-F0CB-4212-A0C8-1BA54AE0920C}" type="sibTrans" cxnId="{4F594913-46D4-4928-82BF-FAF418D3F82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C91CE3-D14C-42CC-B43B-EC28C5F9973D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Брак</a:t>
          </a:r>
        </a:p>
      </dgm:t>
    </dgm:pt>
    <dgm:pt modelId="{89D2162B-4AB7-4DB5-BA6C-0FF751962258}" type="parTrans" cxnId="{61117361-4E53-47D6-87C0-E485D0752CE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9FB7D7-C209-4102-8F91-D1736AAEEE22}" type="sibTrans" cxnId="{61117361-4E53-47D6-87C0-E485D0752CE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83508C-FCF6-412B-AC28-E14CFC00466E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Политические институты</a:t>
          </a:r>
        </a:p>
      </dgm:t>
    </dgm:pt>
    <dgm:pt modelId="{FB55937C-FD4D-4217-A483-18CE545C3A85}" type="parTrans" cxnId="{C4B6E51C-AA4E-4FB3-A1A2-381751C3EA49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BF06F7-8A2B-4897-8B8F-127059D05115}" type="sibTrans" cxnId="{C4B6E51C-AA4E-4FB3-A1A2-381751C3EA49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037A73-EA2E-439A-97A2-22D5555A8168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Власть</a:t>
          </a:r>
        </a:p>
      </dgm:t>
    </dgm:pt>
    <dgm:pt modelId="{D6732D9F-3892-471C-A795-35B370B5F227}" type="parTrans" cxnId="{61824E15-A53B-4520-A7BB-F24E598CE1F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6ED37B-E3AD-4090-80CF-94B5809785DC}" type="sibTrans" cxnId="{61824E15-A53B-4520-A7BB-F24E598CE1F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571D02-81FC-45E4-949B-32F036C3FB8B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Духовные институты</a:t>
          </a:r>
        </a:p>
      </dgm:t>
    </dgm:pt>
    <dgm:pt modelId="{090C529D-B543-4207-B1D1-3E25CF9BF142}" type="parTrans" cxnId="{D0407E1A-CA5A-4610-8F9E-94F61A60BEAB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B3F668-7563-4168-A4F2-C4DFF716CB17}" type="sibTrans" cxnId="{D0407E1A-CA5A-4610-8F9E-94F61A60BEAB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89A225-4099-42F3-8055-DAEDA00E1343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Армия</a:t>
          </a:r>
        </a:p>
      </dgm:t>
    </dgm:pt>
    <dgm:pt modelId="{A8E47206-C6A8-4228-9E44-81CC1AF294BE}" type="parTrans" cxnId="{43A038B6-2017-4FC1-9367-C3758A71A99E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79F75F-D9F6-44F4-8639-2E0F8B1D9A21}" type="sibTrans" cxnId="{43A038B6-2017-4FC1-9367-C3758A71A99E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313B5F-9AAB-4FED-805B-82F5D2336942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Религия</a:t>
          </a:r>
        </a:p>
      </dgm:t>
    </dgm:pt>
    <dgm:pt modelId="{95AABF70-698C-4A1B-8301-6481A4CB2BBB}" type="parTrans" cxnId="{2B25A55D-E33F-4EDB-927E-E2F0A8AA897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1ED739-8C3A-447A-B82B-5A8A5A3FDA40}" type="sibTrans" cxnId="{2B25A55D-E33F-4EDB-927E-E2F0A8AA897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E284681-A6D3-43A1-BEED-B6802DEDF272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Хозяйственные отношения</a:t>
          </a:r>
        </a:p>
      </dgm:t>
    </dgm:pt>
    <dgm:pt modelId="{32804036-1936-4358-AC79-15888D7A0C4C}" type="parTrans" cxnId="{599DF038-4DFC-4A69-9AD2-09D03AA0475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6B2E05-92CC-4770-A482-86A38CA58261}" type="sibTrans" cxnId="{599DF038-4DFC-4A69-9AD2-09D03AA0475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E8122F-8AC6-4545-B687-B6F8990061B9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Обмен</a:t>
          </a:r>
        </a:p>
      </dgm:t>
    </dgm:pt>
    <dgm:pt modelId="{D9771820-C8E6-4293-9F4A-24DF6CC96475}" type="parTrans" cxnId="{CD76B6D4-8968-4173-B09C-EFFAF755314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DB4538-4519-471D-A581-7DADA559D3BD}" type="sibTrans" cxnId="{CD76B6D4-8968-4173-B09C-EFFAF755314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8D152B-6C53-4CA6-B04C-A1E5E4EA54D5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Этнос</a:t>
          </a:r>
        </a:p>
      </dgm:t>
    </dgm:pt>
    <dgm:pt modelId="{84C408DF-7E4D-4F14-AD9D-D916768FED5A}" type="parTrans" cxnId="{1F5DE04D-5302-4403-931F-249DB587A785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E2C3E23-5C4D-4BF1-808B-ABD65D78C1AA}" type="sibTrans" cxnId="{1F5DE04D-5302-4403-931F-249DB587A785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A3DAAD3-F8BC-4399-9B82-E94234E4ADDE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Материнство</a:t>
          </a:r>
        </a:p>
      </dgm:t>
    </dgm:pt>
    <dgm:pt modelId="{BEA77310-9718-4EA4-8AB8-3B961DFEFD15}" type="parTrans" cxnId="{A0A963BF-8CCC-48D2-A22F-60B961A24F29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B21134-C5A7-4682-A97A-785A30C4CA94}" type="sibTrans" cxnId="{A0A963BF-8CCC-48D2-A22F-60B961A24F29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CFA745-E971-4604-AE59-D7C5E1652F6E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Отцовство</a:t>
          </a:r>
        </a:p>
      </dgm:t>
    </dgm:pt>
    <dgm:pt modelId="{6228643A-F16D-4A71-86CF-6CDE693A5580}" type="parTrans" cxnId="{4F0F3756-B6A6-431E-804A-38D8FA3B776D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C7CD1E-916F-4153-B152-ED1B1200BE3D}" type="sibTrans" cxnId="{4F0F3756-B6A6-431E-804A-38D8FA3B776D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91C447-BD98-4E7D-9DD4-BE73FE768FAA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Парламентаризм</a:t>
          </a:r>
        </a:p>
      </dgm:t>
    </dgm:pt>
    <dgm:pt modelId="{6ACDFCCB-EB7C-442C-870A-C7DEB12C4019}" type="parTrans" cxnId="{086CF21A-26FB-4E85-B01A-BBA08F472CE9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A25888-DD18-4A95-B6EA-83FE2009E449}" type="sibTrans" cxnId="{086CF21A-26FB-4E85-B01A-BBA08F472CE9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DB1F92-514D-4BD6-B240-4CD31733053B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Партии</a:t>
          </a:r>
        </a:p>
      </dgm:t>
    </dgm:pt>
    <dgm:pt modelId="{D7AEC285-27FF-4C65-ABB8-38249798CF75}" type="parTrans" cxnId="{63FC6FA2-A07C-4BD2-BD41-040D09DF6B4E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0D86A8-0684-46D0-9DA4-8C6F5C267908}" type="sibTrans" cxnId="{63FC6FA2-A07C-4BD2-BD41-040D09DF6B4E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8D24079-5C27-4862-8C11-6EA528E80077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Суд</a:t>
          </a:r>
        </a:p>
      </dgm:t>
    </dgm:pt>
    <dgm:pt modelId="{7A00EEB0-0EA5-4491-B63B-60E054EEE19A}" type="parTrans" cxnId="{B3F16859-EF16-41BA-8A8E-466CFAD6D36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2730498-C575-4D9D-8A46-DC49B852ABC8}" type="sibTrans" cxnId="{B3F16859-EF16-41BA-8A8E-466CFAD6D361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233535-9147-4131-9FA9-F9BDAF93325B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Образование</a:t>
          </a:r>
        </a:p>
      </dgm:t>
    </dgm:pt>
    <dgm:pt modelId="{1A00DAEE-558D-4D45-98AA-DF8D06776838}" type="parTrans" cxnId="{58B0CE03-B4AC-4065-A302-3A8E43AE638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5078E2-607F-4E93-9AE6-1FC4D24DE2CF}" type="sibTrans" cxnId="{58B0CE03-B4AC-4065-A302-3A8E43AE638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F6DB7D-67D3-492B-B0AC-A311B1B3B5E8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Общественное мнение</a:t>
          </a:r>
        </a:p>
      </dgm:t>
    </dgm:pt>
    <dgm:pt modelId="{44746E60-2130-44C7-9A65-D350E2200698}" type="parTrans" cxnId="{FF240F4F-B907-4F42-ACA2-7157798D47D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BEEA8BC-6A55-42A7-ACC9-FFD3073F759D}" type="sibTrans" cxnId="{FF240F4F-B907-4F42-ACA2-7157798D47D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C9AA6C-D223-45BF-AD35-5BF933037678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СМИ</a:t>
          </a:r>
        </a:p>
      </dgm:t>
    </dgm:pt>
    <dgm:pt modelId="{FF67869A-E8C5-41C1-9B73-7AF7C2BC7590}" type="parTrans" cxnId="{3E27BB0B-ED11-4BAA-BBC5-915DFB8C2E06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9DF575-69F8-47C6-8A7A-5D5E437AD8EE}" type="sibTrans" cxnId="{3E27BB0B-ED11-4BAA-BBC5-915DFB8C2E06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29E6E8-ECE3-4B7A-9FB1-8DE3DA8D1CA9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Наука</a:t>
          </a:r>
        </a:p>
      </dgm:t>
    </dgm:pt>
    <dgm:pt modelId="{E1880D13-BA4C-4EC4-BE1C-D6C0915F822C}" type="parTrans" cxnId="{F61581DB-3102-4417-B3B1-A0327839D754}">
      <dgm:prSet/>
      <dgm:spPr/>
      <dgm:t>
        <a:bodyPr/>
        <a:lstStyle/>
        <a:p>
          <a:endParaRPr lang="ru-RU"/>
        </a:p>
      </dgm:t>
    </dgm:pt>
    <dgm:pt modelId="{0EEEF8DB-FC19-466D-84CD-13FE6F519D48}" type="sibTrans" cxnId="{F61581DB-3102-4417-B3B1-A0327839D754}">
      <dgm:prSet/>
      <dgm:spPr/>
      <dgm:t>
        <a:bodyPr/>
        <a:lstStyle/>
        <a:p>
          <a:endParaRPr lang="ru-RU"/>
        </a:p>
      </dgm:t>
    </dgm:pt>
    <dgm:pt modelId="{FF7E411B-AF97-4A70-99F7-C8733E0C31C5}">
      <dgm:prSet phldrT="[Текст]"/>
      <dgm:spPr/>
      <dgm:t>
        <a:bodyPr/>
        <a:lstStyle/>
        <a:p>
          <a:r>
            <a: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Банк</a:t>
          </a:r>
        </a:p>
      </dgm:t>
    </dgm:pt>
    <dgm:pt modelId="{9A9492BE-AFD9-4ECC-B82C-46B8066D6067}" type="parTrans" cxnId="{363F2D13-E6DB-4F7C-9008-DD7F9B69FFBA}">
      <dgm:prSet/>
      <dgm:spPr/>
      <dgm:t>
        <a:bodyPr/>
        <a:lstStyle/>
        <a:p>
          <a:endParaRPr lang="ru-RU"/>
        </a:p>
      </dgm:t>
    </dgm:pt>
    <dgm:pt modelId="{342B5E3E-1C30-4DA1-8020-2DEB20BFD3CA}" type="sibTrans" cxnId="{363F2D13-E6DB-4F7C-9008-DD7F9B69FFBA}">
      <dgm:prSet/>
      <dgm:spPr/>
      <dgm:t>
        <a:bodyPr/>
        <a:lstStyle/>
        <a:p>
          <a:endParaRPr lang="ru-RU"/>
        </a:p>
      </dgm:t>
    </dgm:pt>
    <dgm:pt modelId="{D14836B0-7268-4657-B0F0-B8F9D310D028}" type="pres">
      <dgm:prSet presAssocID="{03F7DDBD-1F11-43AD-8B24-6D626E0702D4}" presName="Name0" presStyleCnt="0">
        <dgm:presLayoutVars>
          <dgm:dir/>
          <dgm:animLvl val="lvl"/>
          <dgm:resizeHandles val="exact"/>
        </dgm:presLayoutVars>
      </dgm:prSet>
      <dgm:spPr/>
    </dgm:pt>
    <dgm:pt modelId="{75205CFC-9AC2-4E02-B657-927316636AE7}" type="pres">
      <dgm:prSet presAssocID="{E5428B92-6EF9-4488-AFC6-4DC248BB1071}" presName="composite" presStyleCnt="0"/>
      <dgm:spPr/>
    </dgm:pt>
    <dgm:pt modelId="{E8E7F666-5F0B-44B9-8540-13D6920CBD9D}" type="pres">
      <dgm:prSet presAssocID="{E5428B92-6EF9-4488-AFC6-4DC248BB107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9304C4D-BC30-40AF-AD0D-1157F31F3EA1}" type="pres">
      <dgm:prSet presAssocID="{E5428B92-6EF9-4488-AFC6-4DC248BB1071}" presName="desTx" presStyleLbl="alignAccFollowNode1" presStyleIdx="0" presStyleCnt="4">
        <dgm:presLayoutVars>
          <dgm:bulletEnabled val="1"/>
        </dgm:presLayoutVars>
      </dgm:prSet>
      <dgm:spPr/>
    </dgm:pt>
    <dgm:pt modelId="{4CEC9B1D-E06E-4CCB-9886-04B7832FD53F}" type="pres">
      <dgm:prSet presAssocID="{6471E0A1-797D-4EFE-9336-FA5E9C78AF9D}" presName="space" presStyleCnt="0"/>
      <dgm:spPr/>
    </dgm:pt>
    <dgm:pt modelId="{DD829561-2666-4941-AF6E-58211510B504}" type="pres">
      <dgm:prSet presAssocID="{34883B8D-8FCA-4496-9D84-6E0ECF879C5B}" presName="composite" presStyleCnt="0"/>
      <dgm:spPr/>
    </dgm:pt>
    <dgm:pt modelId="{92AF0BA2-FFEB-4884-9F85-87FE2D37E887}" type="pres">
      <dgm:prSet presAssocID="{34883B8D-8FCA-4496-9D84-6E0ECF879C5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EA87C05-DD6D-4F82-87DB-A218299AA1DF}" type="pres">
      <dgm:prSet presAssocID="{34883B8D-8FCA-4496-9D84-6E0ECF879C5B}" presName="desTx" presStyleLbl="alignAccFollowNode1" presStyleIdx="1" presStyleCnt="4">
        <dgm:presLayoutVars>
          <dgm:bulletEnabled val="1"/>
        </dgm:presLayoutVars>
      </dgm:prSet>
      <dgm:spPr/>
    </dgm:pt>
    <dgm:pt modelId="{22AEB3BF-D71C-4773-AA38-062F391EB1CE}" type="pres">
      <dgm:prSet presAssocID="{FE15B274-9D87-4F8A-A44E-36B585A3ABE2}" presName="space" presStyleCnt="0"/>
      <dgm:spPr/>
    </dgm:pt>
    <dgm:pt modelId="{C6B8DDC9-1D9E-4946-A200-FE49470084B1}" type="pres">
      <dgm:prSet presAssocID="{2783508C-FCF6-412B-AC28-E14CFC00466E}" presName="composite" presStyleCnt="0"/>
      <dgm:spPr/>
    </dgm:pt>
    <dgm:pt modelId="{CE6DBD3F-8FDB-4C49-B320-D6BCE2D3D671}" type="pres">
      <dgm:prSet presAssocID="{2783508C-FCF6-412B-AC28-E14CFC00466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D0CCE91-0BF7-4819-AFDB-23192853CDEC}" type="pres">
      <dgm:prSet presAssocID="{2783508C-FCF6-412B-AC28-E14CFC00466E}" presName="desTx" presStyleLbl="alignAccFollowNode1" presStyleIdx="2" presStyleCnt="4">
        <dgm:presLayoutVars>
          <dgm:bulletEnabled val="1"/>
        </dgm:presLayoutVars>
      </dgm:prSet>
      <dgm:spPr/>
    </dgm:pt>
    <dgm:pt modelId="{17931FE7-FA82-4DB4-947B-A9352B01D712}" type="pres">
      <dgm:prSet presAssocID="{7EBF06F7-8A2B-4897-8B8F-127059D05115}" presName="space" presStyleCnt="0"/>
      <dgm:spPr/>
    </dgm:pt>
    <dgm:pt modelId="{9D35BED0-7D33-4910-8B30-C1AE859681E4}" type="pres">
      <dgm:prSet presAssocID="{B4571D02-81FC-45E4-949B-32F036C3FB8B}" presName="composite" presStyleCnt="0"/>
      <dgm:spPr/>
    </dgm:pt>
    <dgm:pt modelId="{069ABDB9-BC99-420D-A3D7-7AEFC2F8C782}" type="pres">
      <dgm:prSet presAssocID="{B4571D02-81FC-45E4-949B-32F036C3FB8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C753167-6746-4E29-88EE-D43390C1560A}" type="pres">
      <dgm:prSet presAssocID="{B4571D02-81FC-45E4-949B-32F036C3FB8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F5DE04D-5302-4403-931F-249DB587A785}" srcId="{34883B8D-8FCA-4496-9D84-6E0ECF879C5B}" destId="{B48D152B-6C53-4CA6-B04C-A1E5E4EA54D5}" srcOrd="2" destOrd="0" parTransId="{84C408DF-7E4D-4F14-AD9D-D916768FED5A}" sibTransId="{2E2C3E23-5C4D-4BF1-808B-ABD65D78C1AA}"/>
    <dgm:cxn modelId="{FF240F4F-B907-4F42-ACA2-7157798D47D3}" srcId="{B4571D02-81FC-45E4-949B-32F036C3FB8B}" destId="{FBF6DB7D-67D3-492B-B0AC-A311B1B3B5E8}" srcOrd="3" destOrd="0" parTransId="{44746E60-2130-44C7-9A65-D350E2200698}" sibTransId="{9BEEA8BC-6A55-42A7-ACC9-FFD3073F759D}"/>
    <dgm:cxn modelId="{086CF21A-26FB-4E85-B01A-BBA08F472CE9}" srcId="{2783508C-FCF6-412B-AC28-E14CFC00466E}" destId="{6991C447-BD98-4E7D-9DD4-BE73FE768FAA}" srcOrd="2" destOrd="0" parTransId="{6ACDFCCB-EB7C-442C-870A-C7DEB12C4019}" sibTransId="{25A25888-DD18-4A95-B6EA-83FE2009E449}"/>
    <dgm:cxn modelId="{63FC6FA2-A07C-4BD2-BD41-040D09DF6B4E}" srcId="{2783508C-FCF6-412B-AC28-E14CFC00466E}" destId="{7ADB1F92-514D-4BD6-B240-4CD31733053B}" srcOrd="3" destOrd="0" parTransId="{D7AEC285-27FF-4C65-ABB8-38249798CF75}" sibTransId="{510D86A8-0684-46D0-9DA4-8C6F5C267908}"/>
    <dgm:cxn modelId="{F61581DB-3102-4417-B3B1-A0327839D754}" srcId="{B4571D02-81FC-45E4-949B-32F036C3FB8B}" destId="{2B29E6E8-ECE3-4B7A-9FB1-8DE3DA8D1CA9}" srcOrd="2" destOrd="0" parTransId="{E1880D13-BA4C-4EC4-BE1C-D6C0915F822C}" sibTransId="{0EEEF8DB-FC19-466D-84CD-13FE6F519D48}"/>
    <dgm:cxn modelId="{6E94DB1A-08F1-48E6-B82B-D093AA894CC7}" type="presOf" srcId="{50C9AA6C-D223-45BF-AD35-5BF933037678}" destId="{5C753167-6746-4E29-88EE-D43390C1560A}" srcOrd="0" destOrd="4" presId="urn:microsoft.com/office/officeart/2005/8/layout/hList1"/>
    <dgm:cxn modelId="{58B0CE03-B4AC-4065-A302-3A8E43AE6388}" srcId="{B4571D02-81FC-45E4-949B-32F036C3FB8B}" destId="{EA233535-9147-4131-9FA9-F9BDAF93325B}" srcOrd="1" destOrd="0" parTransId="{1A00DAEE-558D-4D45-98AA-DF8D06776838}" sibTransId="{A45078E2-607F-4E93-9AE6-1FC4D24DE2CF}"/>
    <dgm:cxn modelId="{A6BD1158-8611-4D5C-8F66-B239BC5967FD}" type="presOf" srcId="{2B29E6E8-ECE3-4B7A-9FB1-8DE3DA8D1CA9}" destId="{5C753167-6746-4E29-88EE-D43390C1560A}" srcOrd="0" destOrd="2" presId="urn:microsoft.com/office/officeart/2005/8/layout/hList1"/>
    <dgm:cxn modelId="{F53E6C48-2805-4C9B-AEEA-FAA9A5479369}" type="presOf" srcId="{6991C447-BD98-4E7D-9DD4-BE73FE768FAA}" destId="{ED0CCE91-0BF7-4819-AFDB-23192853CDEC}" srcOrd="0" destOrd="2" presId="urn:microsoft.com/office/officeart/2005/8/layout/hList1"/>
    <dgm:cxn modelId="{77504D46-2A11-4B30-9A21-5DAEA711DF4F}" type="presOf" srcId="{FF7E411B-AF97-4A70-99F7-C8733E0C31C5}" destId="{59304C4D-BC30-40AF-AD0D-1157F31F3EA1}" srcOrd="0" destOrd="4" presId="urn:microsoft.com/office/officeart/2005/8/layout/hList1"/>
    <dgm:cxn modelId="{8AE3D9F7-A3F6-4211-889B-C4F1BCB656C5}" type="presOf" srcId="{D0138A69-FA52-4946-8578-547F8111B924}" destId="{59304C4D-BC30-40AF-AD0D-1157F31F3EA1}" srcOrd="0" destOrd="0" presId="urn:microsoft.com/office/officeart/2005/8/layout/hList1"/>
    <dgm:cxn modelId="{4F169E07-0AAB-4019-AD60-1FDF572BFDF9}" type="presOf" srcId="{D389A225-4099-42F3-8055-DAEDA00E1343}" destId="{ED0CCE91-0BF7-4819-AFDB-23192853CDEC}" srcOrd="0" destOrd="0" presId="urn:microsoft.com/office/officeart/2005/8/layout/hList1"/>
    <dgm:cxn modelId="{61824E15-A53B-4520-A7BB-F24E598CE1FC}" srcId="{2783508C-FCF6-412B-AC28-E14CFC00466E}" destId="{5F037A73-EA2E-439A-97A2-22D5555A8168}" srcOrd="1" destOrd="0" parTransId="{D6732D9F-3892-471C-A795-35B370B5F227}" sibTransId="{576ED37B-E3AD-4090-80CF-94B5809785DC}"/>
    <dgm:cxn modelId="{D0407E1A-CA5A-4610-8F9E-94F61A60BEAB}" srcId="{03F7DDBD-1F11-43AD-8B24-6D626E0702D4}" destId="{B4571D02-81FC-45E4-949B-32F036C3FB8B}" srcOrd="3" destOrd="0" parTransId="{090C529D-B543-4207-B1D1-3E25CF9BF142}" sibTransId="{11B3F668-7563-4168-A4F2-C4DFF716CB17}"/>
    <dgm:cxn modelId="{363F2D13-E6DB-4F7C-9008-DD7F9B69FFBA}" srcId="{E5428B92-6EF9-4488-AFC6-4DC248BB1071}" destId="{FF7E411B-AF97-4A70-99F7-C8733E0C31C5}" srcOrd="4" destOrd="0" parTransId="{9A9492BE-AFD9-4ECC-B82C-46B8066D6067}" sibTransId="{342B5E3E-1C30-4DA1-8020-2DEB20BFD3CA}"/>
    <dgm:cxn modelId="{4B826B36-5D42-4EB8-ABEC-3C5E19A396CC}" srcId="{E5428B92-6EF9-4488-AFC6-4DC248BB1071}" destId="{32AAB452-2592-40E7-B8CC-79B0F1E9D577}" srcOrd="2" destOrd="0" parTransId="{D9DE6529-D98F-46AF-A2AF-05E34F11DBF9}" sibTransId="{FE721815-DF1A-4562-88BE-3F8737D310C5}"/>
    <dgm:cxn modelId="{97B31389-8BBB-4BB7-8C51-B3F7DE55A634}" type="presOf" srcId="{5F037A73-EA2E-439A-97A2-22D5555A8168}" destId="{ED0CCE91-0BF7-4819-AFDB-23192853CDEC}" srcOrd="0" destOrd="1" presId="urn:microsoft.com/office/officeart/2005/8/layout/hList1"/>
    <dgm:cxn modelId="{8B0B9097-ECC3-4D79-B8EE-976650B67E00}" type="presOf" srcId="{EA233535-9147-4131-9FA9-F9BDAF93325B}" destId="{5C753167-6746-4E29-88EE-D43390C1560A}" srcOrd="0" destOrd="1" presId="urn:microsoft.com/office/officeart/2005/8/layout/hList1"/>
    <dgm:cxn modelId="{34FB954F-27E7-4C73-BE13-6AF32B1063A0}" type="presOf" srcId="{47C91CE3-D14C-42CC-B43B-EC28C5F9973D}" destId="{EEA87C05-DD6D-4F82-87DB-A218299AA1DF}" srcOrd="0" destOrd="1" presId="urn:microsoft.com/office/officeart/2005/8/layout/hList1"/>
    <dgm:cxn modelId="{EB2A74F6-D745-4D58-8E64-7ADDACA09230}" type="presOf" srcId="{B48D152B-6C53-4CA6-B04C-A1E5E4EA54D5}" destId="{EEA87C05-DD6D-4F82-87DB-A218299AA1DF}" srcOrd="0" destOrd="2" presId="urn:microsoft.com/office/officeart/2005/8/layout/hList1"/>
    <dgm:cxn modelId="{599DF038-4DFC-4A69-9AD2-09D03AA04753}" srcId="{E5428B92-6EF9-4488-AFC6-4DC248BB1071}" destId="{DE284681-A6D3-43A1-BEED-B6802DEDF272}" srcOrd="1" destOrd="0" parTransId="{32804036-1936-4358-AC79-15888D7A0C4C}" sibTransId="{976B2E05-92CC-4770-A482-86A38CA58261}"/>
    <dgm:cxn modelId="{A0A963BF-8CCC-48D2-A22F-60B961A24F29}" srcId="{34883B8D-8FCA-4496-9D84-6E0ECF879C5B}" destId="{6A3DAAD3-F8BC-4399-9B82-E94234E4ADDE}" srcOrd="3" destOrd="0" parTransId="{BEA77310-9718-4EA4-8AB8-3B961DFEFD15}" sibTransId="{B3B21134-C5A7-4682-A97A-785A30C4CA94}"/>
    <dgm:cxn modelId="{7A43F108-E585-4BA7-AB9D-EB6979A7DAFF}" srcId="{03F7DDBD-1F11-43AD-8B24-6D626E0702D4}" destId="{34883B8D-8FCA-4496-9D84-6E0ECF879C5B}" srcOrd="1" destOrd="0" parTransId="{F5432392-4D73-495A-B862-D87BBCDF71C2}" sibTransId="{FE15B274-9D87-4F8A-A44E-36B585A3ABE2}"/>
    <dgm:cxn modelId="{FCE054A8-03A2-46F2-8E86-38156F7C5299}" type="presOf" srcId="{7ADB1F92-514D-4BD6-B240-4CD31733053B}" destId="{ED0CCE91-0BF7-4819-AFDB-23192853CDEC}" srcOrd="0" destOrd="3" presId="urn:microsoft.com/office/officeart/2005/8/layout/hList1"/>
    <dgm:cxn modelId="{B3F16859-EF16-41BA-8A8E-466CFAD6D361}" srcId="{2783508C-FCF6-412B-AC28-E14CFC00466E}" destId="{98D24079-5C27-4862-8C11-6EA528E80077}" srcOrd="4" destOrd="0" parTransId="{7A00EEB0-0EA5-4491-B63B-60E054EEE19A}" sibTransId="{72730498-C575-4D9D-8A46-DC49B852ABC8}"/>
    <dgm:cxn modelId="{CD76B6D4-8968-4173-B09C-EFFAF7553141}" srcId="{E5428B92-6EF9-4488-AFC6-4DC248BB1071}" destId="{6FE8122F-8AC6-4545-B687-B6F8990061B9}" srcOrd="3" destOrd="0" parTransId="{D9771820-C8E6-4293-9F4A-24DF6CC96475}" sibTransId="{BBDB4538-4519-471D-A581-7DADA559D3BD}"/>
    <dgm:cxn modelId="{22286005-E62E-456D-826C-1DA2B49313F6}" type="presOf" srcId="{32AAB452-2592-40E7-B8CC-79B0F1E9D577}" destId="{59304C4D-BC30-40AF-AD0D-1157F31F3EA1}" srcOrd="0" destOrd="2" presId="urn:microsoft.com/office/officeart/2005/8/layout/hList1"/>
    <dgm:cxn modelId="{E354E472-77E3-4110-8AFC-8B061040F5C9}" srcId="{03F7DDBD-1F11-43AD-8B24-6D626E0702D4}" destId="{E5428B92-6EF9-4488-AFC6-4DC248BB1071}" srcOrd="0" destOrd="0" parTransId="{BE927249-8D2C-4690-A4E7-CFBC9077B6C9}" sibTransId="{6471E0A1-797D-4EFE-9336-FA5E9C78AF9D}"/>
    <dgm:cxn modelId="{4F0F3756-B6A6-431E-804A-38D8FA3B776D}" srcId="{34883B8D-8FCA-4496-9D84-6E0ECF879C5B}" destId="{E1CFA745-E971-4604-AE59-D7C5E1652F6E}" srcOrd="4" destOrd="0" parTransId="{6228643A-F16D-4A71-86CF-6CDE693A5580}" sibTransId="{A4C7CD1E-916F-4153-B152-ED1B1200BE3D}"/>
    <dgm:cxn modelId="{4DCFCB07-682E-4775-A336-2FB4225514D0}" type="presOf" srcId="{DE284681-A6D3-43A1-BEED-B6802DEDF272}" destId="{59304C4D-BC30-40AF-AD0D-1157F31F3EA1}" srcOrd="0" destOrd="1" presId="urn:microsoft.com/office/officeart/2005/8/layout/hList1"/>
    <dgm:cxn modelId="{3E27BB0B-ED11-4BAA-BBC5-915DFB8C2E06}" srcId="{B4571D02-81FC-45E4-949B-32F036C3FB8B}" destId="{50C9AA6C-D223-45BF-AD35-5BF933037678}" srcOrd="4" destOrd="0" parTransId="{FF67869A-E8C5-41C1-9B73-7AF7C2BC7590}" sibTransId="{3D9DF575-69F8-47C6-8A7A-5D5E437AD8EE}"/>
    <dgm:cxn modelId="{2A62A942-982B-4547-92F4-283802B0F033}" type="presOf" srcId="{98D24079-5C27-4862-8C11-6EA528E80077}" destId="{ED0CCE91-0BF7-4819-AFDB-23192853CDEC}" srcOrd="0" destOrd="4" presId="urn:microsoft.com/office/officeart/2005/8/layout/hList1"/>
    <dgm:cxn modelId="{B45ACAB7-88C2-4B3B-A8EF-E60E61C1E7B0}" type="presOf" srcId="{34883B8D-8FCA-4496-9D84-6E0ECF879C5B}" destId="{92AF0BA2-FFEB-4884-9F85-87FE2D37E887}" srcOrd="0" destOrd="0" presId="urn:microsoft.com/office/officeart/2005/8/layout/hList1"/>
    <dgm:cxn modelId="{4F594913-46D4-4928-82BF-FAF418D3F823}" srcId="{34883B8D-8FCA-4496-9D84-6E0ECF879C5B}" destId="{57C331BC-3F37-4EBE-8D27-DBFFB9121736}" srcOrd="0" destOrd="0" parTransId="{71F2B72D-D9A7-49E2-ABCD-59A20A5CAFC8}" sibTransId="{7E967039-F0CB-4212-A0C8-1BA54AE0920C}"/>
    <dgm:cxn modelId="{0117F33C-72FB-436D-9EF0-241053EA075C}" type="presOf" srcId="{FBF6DB7D-67D3-492B-B0AC-A311B1B3B5E8}" destId="{5C753167-6746-4E29-88EE-D43390C1560A}" srcOrd="0" destOrd="3" presId="urn:microsoft.com/office/officeart/2005/8/layout/hList1"/>
    <dgm:cxn modelId="{5242CFBF-1640-4573-8969-AB93B3AA434E}" type="presOf" srcId="{E5428B92-6EF9-4488-AFC6-4DC248BB1071}" destId="{E8E7F666-5F0B-44B9-8540-13D6920CBD9D}" srcOrd="0" destOrd="0" presId="urn:microsoft.com/office/officeart/2005/8/layout/hList1"/>
    <dgm:cxn modelId="{A2660F08-23FD-4757-ACEE-461AB1FD735A}" type="presOf" srcId="{E1CFA745-E971-4604-AE59-D7C5E1652F6E}" destId="{EEA87C05-DD6D-4F82-87DB-A218299AA1DF}" srcOrd="0" destOrd="4" presId="urn:microsoft.com/office/officeart/2005/8/layout/hList1"/>
    <dgm:cxn modelId="{7E0EB695-7399-4F7A-9678-B7F4BB73DD6A}" type="presOf" srcId="{80313B5F-9AAB-4FED-805B-82F5D2336942}" destId="{5C753167-6746-4E29-88EE-D43390C1560A}" srcOrd="0" destOrd="0" presId="urn:microsoft.com/office/officeart/2005/8/layout/hList1"/>
    <dgm:cxn modelId="{9E45069F-5706-44E7-820B-9D58EF17DAFB}" type="presOf" srcId="{2783508C-FCF6-412B-AC28-E14CFC00466E}" destId="{CE6DBD3F-8FDB-4C49-B320-D6BCE2D3D671}" srcOrd="0" destOrd="0" presId="urn:microsoft.com/office/officeart/2005/8/layout/hList1"/>
    <dgm:cxn modelId="{C4B6E51C-AA4E-4FB3-A1A2-381751C3EA49}" srcId="{03F7DDBD-1F11-43AD-8B24-6D626E0702D4}" destId="{2783508C-FCF6-412B-AC28-E14CFC00466E}" srcOrd="2" destOrd="0" parTransId="{FB55937C-FD4D-4217-A483-18CE545C3A85}" sibTransId="{7EBF06F7-8A2B-4897-8B8F-127059D05115}"/>
    <dgm:cxn modelId="{193774CD-3F0A-44D1-8089-47798637DA95}" type="presOf" srcId="{6A3DAAD3-F8BC-4399-9B82-E94234E4ADDE}" destId="{EEA87C05-DD6D-4F82-87DB-A218299AA1DF}" srcOrd="0" destOrd="3" presId="urn:microsoft.com/office/officeart/2005/8/layout/hList1"/>
    <dgm:cxn modelId="{2B25A55D-E33F-4EDB-927E-E2F0A8AA897C}" srcId="{B4571D02-81FC-45E4-949B-32F036C3FB8B}" destId="{80313B5F-9AAB-4FED-805B-82F5D2336942}" srcOrd="0" destOrd="0" parTransId="{95AABF70-698C-4A1B-8301-6481A4CB2BBB}" sibTransId="{1E1ED739-8C3A-447A-B82B-5A8A5A3FDA40}"/>
    <dgm:cxn modelId="{08E5828E-A3CB-4557-BEE9-CDEB13FFA7FA}" type="presOf" srcId="{6FE8122F-8AC6-4545-B687-B6F8990061B9}" destId="{59304C4D-BC30-40AF-AD0D-1157F31F3EA1}" srcOrd="0" destOrd="3" presId="urn:microsoft.com/office/officeart/2005/8/layout/hList1"/>
    <dgm:cxn modelId="{0BE7C279-DEDD-406A-ADAC-7B999C5928FD}" type="presOf" srcId="{57C331BC-3F37-4EBE-8D27-DBFFB9121736}" destId="{EEA87C05-DD6D-4F82-87DB-A218299AA1DF}" srcOrd="0" destOrd="0" presId="urn:microsoft.com/office/officeart/2005/8/layout/hList1"/>
    <dgm:cxn modelId="{F3AC8411-1282-4F21-BD42-AF005FC32343}" type="presOf" srcId="{B4571D02-81FC-45E4-949B-32F036C3FB8B}" destId="{069ABDB9-BC99-420D-A3D7-7AEFC2F8C782}" srcOrd="0" destOrd="0" presId="urn:microsoft.com/office/officeart/2005/8/layout/hList1"/>
    <dgm:cxn modelId="{43A038B6-2017-4FC1-9367-C3758A71A99E}" srcId="{2783508C-FCF6-412B-AC28-E14CFC00466E}" destId="{D389A225-4099-42F3-8055-DAEDA00E1343}" srcOrd="0" destOrd="0" parTransId="{A8E47206-C6A8-4228-9E44-81CC1AF294BE}" sibTransId="{A979F75F-D9F6-44F4-8639-2E0F8B1D9A21}"/>
    <dgm:cxn modelId="{8C51B5FD-0654-4D64-A812-ABCBDD3513DE}" srcId="{E5428B92-6EF9-4488-AFC6-4DC248BB1071}" destId="{D0138A69-FA52-4946-8578-547F8111B924}" srcOrd="0" destOrd="0" parTransId="{E9DFA462-4FC9-43C0-86FE-6AC656D8C19C}" sibTransId="{57175C02-6E28-4C82-9216-C526605120B8}"/>
    <dgm:cxn modelId="{8705E729-B699-4595-982F-B8A021EE9F1F}" type="presOf" srcId="{03F7DDBD-1F11-43AD-8B24-6D626E0702D4}" destId="{D14836B0-7268-4657-B0F0-B8F9D310D028}" srcOrd="0" destOrd="0" presId="urn:microsoft.com/office/officeart/2005/8/layout/hList1"/>
    <dgm:cxn modelId="{61117361-4E53-47D6-87C0-E485D0752CE1}" srcId="{34883B8D-8FCA-4496-9D84-6E0ECF879C5B}" destId="{47C91CE3-D14C-42CC-B43B-EC28C5F9973D}" srcOrd="1" destOrd="0" parTransId="{89D2162B-4AB7-4DB5-BA6C-0FF751962258}" sibTransId="{469FB7D7-C209-4102-8F91-D1736AAEEE22}"/>
    <dgm:cxn modelId="{24AFE829-0FA4-43FE-A236-750774F0C9A3}" type="presParOf" srcId="{D14836B0-7268-4657-B0F0-B8F9D310D028}" destId="{75205CFC-9AC2-4E02-B657-927316636AE7}" srcOrd="0" destOrd="0" presId="urn:microsoft.com/office/officeart/2005/8/layout/hList1"/>
    <dgm:cxn modelId="{8B7D53CB-19A3-4D66-A245-3DC2C9A39782}" type="presParOf" srcId="{75205CFC-9AC2-4E02-B657-927316636AE7}" destId="{E8E7F666-5F0B-44B9-8540-13D6920CBD9D}" srcOrd="0" destOrd="0" presId="urn:microsoft.com/office/officeart/2005/8/layout/hList1"/>
    <dgm:cxn modelId="{C2CC364B-E1FC-4074-B392-98C8D9C4BDF0}" type="presParOf" srcId="{75205CFC-9AC2-4E02-B657-927316636AE7}" destId="{59304C4D-BC30-40AF-AD0D-1157F31F3EA1}" srcOrd="1" destOrd="0" presId="urn:microsoft.com/office/officeart/2005/8/layout/hList1"/>
    <dgm:cxn modelId="{9D6845C1-439C-418A-A173-0BFC399A65B8}" type="presParOf" srcId="{D14836B0-7268-4657-B0F0-B8F9D310D028}" destId="{4CEC9B1D-E06E-4CCB-9886-04B7832FD53F}" srcOrd="1" destOrd="0" presId="urn:microsoft.com/office/officeart/2005/8/layout/hList1"/>
    <dgm:cxn modelId="{6BF0945E-AEF4-484B-84D8-979591FDB0B1}" type="presParOf" srcId="{D14836B0-7268-4657-B0F0-B8F9D310D028}" destId="{DD829561-2666-4941-AF6E-58211510B504}" srcOrd="2" destOrd="0" presId="urn:microsoft.com/office/officeart/2005/8/layout/hList1"/>
    <dgm:cxn modelId="{319891B7-7035-430D-A527-3A5EE60CD7F9}" type="presParOf" srcId="{DD829561-2666-4941-AF6E-58211510B504}" destId="{92AF0BA2-FFEB-4884-9F85-87FE2D37E887}" srcOrd="0" destOrd="0" presId="urn:microsoft.com/office/officeart/2005/8/layout/hList1"/>
    <dgm:cxn modelId="{36E56815-CADF-4327-BFFB-E70EA6164071}" type="presParOf" srcId="{DD829561-2666-4941-AF6E-58211510B504}" destId="{EEA87C05-DD6D-4F82-87DB-A218299AA1DF}" srcOrd="1" destOrd="0" presId="urn:microsoft.com/office/officeart/2005/8/layout/hList1"/>
    <dgm:cxn modelId="{16FED27E-ADDC-409F-A769-195CA9AFB82E}" type="presParOf" srcId="{D14836B0-7268-4657-B0F0-B8F9D310D028}" destId="{22AEB3BF-D71C-4773-AA38-062F391EB1CE}" srcOrd="3" destOrd="0" presId="urn:microsoft.com/office/officeart/2005/8/layout/hList1"/>
    <dgm:cxn modelId="{B1137310-3128-4BDB-ABC5-924FD2AC5598}" type="presParOf" srcId="{D14836B0-7268-4657-B0F0-B8F9D310D028}" destId="{C6B8DDC9-1D9E-4946-A200-FE49470084B1}" srcOrd="4" destOrd="0" presId="urn:microsoft.com/office/officeart/2005/8/layout/hList1"/>
    <dgm:cxn modelId="{342941F3-26C4-44EC-BC88-077FE029EAAF}" type="presParOf" srcId="{C6B8DDC9-1D9E-4946-A200-FE49470084B1}" destId="{CE6DBD3F-8FDB-4C49-B320-D6BCE2D3D671}" srcOrd="0" destOrd="0" presId="urn:microsoft.com/office/officeart/2005/8/layout/hList1"/>
    <dgm:cxn modelId="{50BAEEEF-E875-42A2-8552-8B9ED8780B91}" type="presParOf" srcId="{C6B8DDC9-1D9E-4946-A200-FE49470084B1}" destId="{ED0CCE91-0BF7-4819-AFDB-23192853CDEC}" srcOrd="1" destOrd="0" presId="urn:microsoft.com/office/officeart/2005/8/layout/hList1"/>
    <dgm:cxn modelId="{82E60AF2-E3AE-4629-B3A4-17426C32F500}" type="presParOf" srcId="{D14836B0-7268-4657-B0F0-B8F9D310D028}" destId="{17931FE7-FA82-4DB4-947B-A9352B01D712}" srcOrd="5" destOrd="0" presId="urn:microsoft.com/office/officeart/2005/8/layout/hList1"/>
    <dgm:cxn modelId="{39EB83D2-CE9F-4124-A4B3-E93BA8C4257D}" type="presParOf" srcId="{D14836B0-7268-4657-B0F0-B8F9D310D028}" destId="{9D35BED0-7D33-4910-8B30-C1AE859681E4}" srcOrd="6" destOrd="0" presId="urn:microsoft.com/office/officeart/2005/8/layout/hList1"/>
    <dgm:cxn modelId="{FE607F8A-4AA4-4074-90E4-7566989F0458}" type="presParOf" srcId="{9D35BED0-7D33-4910-8B30-C1AE859681E4}" destId="{069ABDB9-BC99-420D-A3D7-7AEFC2F8C782}" srcOrd="0" destOrd="0" presId="urn:microsoft.com/office/officeart/2005/8/layout/hList1"/>
    <dgm:cxn modelId="{29223FB2-B1BD-4D0E-A9A3-7878FB9AC5C6}" type="presParOf" srcId="{9D35BED0-7D33-4910-8B30-C1AE859681E4}" destId="{5C753167-6746-4E29-88EE-D43390C156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CF26D-EDC0-43B6-BD15-45DC5ACE07B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A4A669-FC99-4A7C-AB61-E4C8FAFB1EB8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Явные</a:t>
          </a:r>
        </a:p>
      </dgm:t>
    </dgm:pt>
    <dgm:pt modelId="{C4335898-BBD6-4BB2-B1E7-FB7543D7095A}" type="parTrans" cxnId="{A42A9AF3-6EA3-4BEE-93B7-F28B55695C8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ABFE40-F3A9-4AA8-AD03-026BACCDCAA9}" type="sibTrans" cxnId="{A42A9AF3-6EA3-4BEE-93B7-F28B55695C8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68C982-A127-48F6-974C-A9CB2DD15754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Скрытые</a:t>
          </a:r>
        </a:p>
      </dgm:t>
    </dgm:pt>
    <dgm:pt modelId="{78436F8D-3601-49D1-95EC-91D5790906AD}" type="parTrans" cxnId="{FFA70803-49A1-4EA1-B1EF-2033850CA6E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CF41C7-890A-4D50-B71E-DB75E3877B06}" type="sibTrans" cxnId="{FFA70803-49A1-4EA1-B1EF-2033850CA6E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0C08FB-9012-431E-B670-7444B10C1DCB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Дисфункция</a:t>
          </a:r>
        </a:p>
      </dgm:t>
    </dgm:pt>
    <dgm:pt modelId="{BD430B43-D576-4E54-BDD6-761A3C277B6C}" type="parTrans" cxnId="{195DB493-E5BD-4483-8058-3791C5DE61E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D47F71-9A31-481C-AA67-01872F7E0CAE}" type="sibTrans" cxnId="{195DB493-E5BD-4483-8058-3791C5DE61E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32E588-F737-47CE-92B1-C4B3742B9904}">
      <dgm:prSet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Определяются открыто, фиксируются в нормативных актах и социальных статусах</a:t>
          </a:r>
        </a:p>
      </dgm:t>
    </dgm:pt>
    <dgm:pt modelId="{8BA1BE52-4927-4061-A699-5D5D86AFC9EE}" type="parTrans" cxnId="{CB6BB28C-EEBF-4FB2-8298-8F592C6A1CD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760927-58FA-4B90-AB0E-CD339089D149}" type="sibTrans" cxnId="{CB6BB28C-EEBF-4FB2-8298-8F592C6A1CD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28DDA-5A7F-483A-9BC5-95823F441F57}">
      <dgm:prSet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Являются побочными, не явными, но также воздействуют на человека и общество</a:t>
          </a:r>
        </a:p>
      </dgm:t>
    </dgm:pt>
    <dgm:pt modelId="{2F051CAD-06AD-4BC2-8BFC-83B0ED688A53}" type="parTrans" cxnId="{EB9C7E17-A09D-4EFF-B1E1-F6BF20BD907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27D8B2-1D06-4BCD-A848-25193139E660}" type="sibTrans" cxnId="{EB9C7E17-A09D-4EFF-B1E1-F6BF20BD907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35A33D-3A5C-4948-AB08-688729CBF0EE}">
      <dgm:prSet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Ситуация, когда явные функции не реализуются, а скрытые приобретают негативный характер</a:t>
          </a:r>
        </a:p>
      </dgm:t>
    </dgm:pt>
    <dgm:pt modelId="{A8BE9751-5509-452D-9493-3C314FFE0F79}" type="parTrans" cxnId="{C41287F9-4A2F-4684-88E7-D3ED42AFE6E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CAEC76-17A5-4B48-AC21-24E97C12FCE1}" type="sibTrans" cxnId="{C41287F9-4A2F-4684-88E7-D3ED42AFE6E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D81B7E-2024-41D4-88BA-38AFA55637E2}" type="pres">
      <dgm:prSet presAssocID="{C21CF26D-EDC0-43B6-BD15-45DC5ACE07B4}" presName="linear" presStyleCnt="0">
        <dgm:presLayoutVars>
          <dgm:dir/>
          <dgm:animLvl val="lvl"/>
          <dgm:resizeHandles val="exact"/>
        </dgm:presLayoutVars>
      </dgm:prSet>
      <dgm:spPr/>
    </dgm:pt>
    <dgm:pt modelId="{D938A4E8-D939-405E-85EA-84A04992175D}" type="pres">
      <dgm:prSet presAssocID="{40A4A669-FC99-4A7C-AB61-E4C8FAFB1EB8}" presName="parentLin" presStyleCnt="0"/>
      <dgm:spPr/>
    </dgm:pt>
    <dgm:pt modelId="{896F1399-794C-425B-8DE5-4BA65127F513}" type="pres">
      <dgm:prSet presAssocID="{40A4A669-FC99-4A7C-AB61-E4C8FAFB1EB8}" presName="parentLeftMargin" presStyleLbl="node1" presStyleIdx="0" presStyleCnt="3"/>
      <dgm:spPr/>
    </dgm:pt>
    <dgm:pt modelId="{39685B7C-337F-4D67-BC14-B2C19754BDE7}" type="pres">
      <dgm:prSet presAssocID="{40A4A669-FC99-4A7C-AB61-E4C8FAFB1E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2F258C-9B90-4544-8F5E-7697A8712E43}" type="pres">
      <dgm:prSet presAssocID="{40A4A669-FC99-4A7C-AB61-E4C8FAFB1EB8}" presName="negativeSpace" presStyleCnt="0"/>
      <dgm:spPr/>
    </dgm:pt>
    <dgm:pt modelId="{CE303EF2-CB46-43EE-AE64-54D61185CF57}" type="pres">
      <dgm:prSet presAssocID="{40A4A669-FC99-4A7C-AB61-E4C8FAFB1EB8}" presName="childText" presStyleLbl="conFgAcc1" presStyleIdx="0" presStyleCnt="3">
        <dgm:presLayoutVars>
          <dgm:bulletEnabled val="1"/>
        </dgm:presLayoutVars>
      </dgm:prSet>
      <dgm:spPr/>
    </dgm:pt>
    <dgm:pt modelId="{966F5C36-5C7A-4E2E-870F-F72B7D2F87AA}" type="pres">
      <dgm:prSet presAssocID="{6FABFE40-F3A9-4AA8-AD03-026BACCDCAA9}" presName="spaceBetweenRectangles" presStyleCnt="0"/>
      <dgm:spPr/>
    </dgm:pt>
    <dgm:pt modelId="{990C9F28-82E7-4B75-9811-275EA52733F1}" type="pres">
      <dgm:prSet presAssocID="{AF68C982-A127-48F6-974C-A9CB2DD15754}" presName="parentLin" presStyleCnt="0"/>
      <dgm:spPr/>
    </dgm:pt>
    <dgm:pt modelId="{0FEF56B6-9808-4250-98B4-17DA3DD9E886}" type="pres">
      <dgm:prSet presAssocID="{AF68C982-A127-48F6-974C-A9CB2DD15754}" presName="parentLeftMargin" presStyleLbl="node1" presStyleIdx="0" presStyleCnt="3"/>
      <dgm:spPr/>
    </dgm:pt>
    <dgm:pt modelId="{4F58392C-ED7F-45F9-8089-3F96C91A13DC}" type="pres">
      <dgm:prSet presAssocID="{AF68C982-A127-48F6-974C-A9CB2DD157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83792D-F649-4367-8D50-61FA99E9BF99}" type="pres">
      <dgm:prSet presAssocID="{AF68C982-A127-48F6-974C-A9CB2DD15754}" presName="negativeSpace" presStyleCnt="0"/>
      <dgm:spPr/>
    </dgm:pt>
    <dgm:pt modelId="{AB87F152-E23D-4FFF-A086-66EDD37D5887}" type="pres">
      <dgm:prSet presAssocID="{AF68C982-A127-48F6-974C-A9CB2DD15754}" presName="childText" presStyleLbl="conFgAcc1" presStyleIdx="1" presStyleCnt="3">
        <dgm:presLayoutVars>
          <dgm:bulletEnabled val="1"/>
        </dgm:presLayoutVars>
      </dgm:prSet>
      <dgm:spPr/>
    </dgm:pt>
    <dgm:pt modelId="{DE81C1D4-D027-4903-B0F9-6F25BDAA97CB}" type="pres">
      <dgm:prSet presAssocID="{88CF41C7-890A-4D50-B71E-DB75E3877B06}" presName="spaceBetweenRectangles" presStyleCnt="0"/>
      <dgm:spPr/>
    </dgm:pt>
    <dgm:pt modelId="{3FDC238A-1F42-438D-8338-6221CBA100C5}" type="pres">
      <dgm:prSet presAssocID="{ED0C08FB-9012-431E-B670-7444B10C1DCB}" presName="parentLin" presStyleCnt="0"/>
      <dgm:spPr/>
    </dgm:pt>
    <dgm:pt modelId="{E5FC91FA-2BE6-47C1-A81B-69224312BE7E}" type="pres">
      <dgm:prSet presAssocID="{ED0C08FB-9012-431E-B670-7444B10C1DCB}" presName="parentLeftMargin" presStyleLbl="node1" presStyleIdx="1" presStyleCnt="3"/>
      <dgm:spPr/>
    </dgm:pt>
    <dgm:pt modelId="{DF7FAE35-7AE9-4356-97CD-185F2BAE71A4}" type="pres">
      <dgm:prSet presAssocID="{ED0C08FB-9012-431E-B670-7444B10C1DC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3A6CED3-FBE2-46E0-8F47-30CF1772D73A}" type="pres">
      <dgm:prSet presAssocID="{ED0C08FB-9012-431E-B670-7444B10C1DCB}" presName="negativeSpace" presStyleCnt="0"/>
      <dgm:spPr/>
    </dgm:pt>
    <dgm:pt modelId="{E6CA56F1-1C32-46F8-80FB-DFD047795F5B}" type="pres">
      <dgm:prSet presAssocID="{ED0C08FB-9012-431E-B670-7444B10C1DC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95DB493-E5BD-4483-8058-3791C5DE61E8}" srcId="{C21CF26D-EDC0-43B6-BD15-45DC5ACE07B4}" destId="{ED0C08FB-9012-431E-B670-7444B10C1DCB}" srcOrd="2" destOrd="0" parTransId="{BD430B43-D576-4E54-BDD6-761A3C277B6C}" sibTransId="{52D47F71-9A31-481C-AA67-01872F7E0CAE}"/>
    <dgm:cxn modelId="{3958A9E5-6D18-4AAB-9386-10BD0165B5E4}" type="presOf" srcId="{9735A33D-3A5C-4948-AB08-688729CBF0EE}" destId="{E6CA56F1-1C32-46F8-80FB-DFD047795F5B}" srcOrd="0" destOrd="0" presId="urn:microsoft.com/office/officeart/2005/8/layout/list1"/>
    <dgm:cxn modelId="{CB6BB28C-EEBF-4FB2-8298-8F592C6A1CD5}" srcId="{40A4A669-FC99-4A7C-AB61-E4C8FAFB1EB8}" destId="{2532E588-F737-47CE-92B1-C4B3742B9904}" srcOrd="0" destOrd="0" parTransId="{8BA1BE52-4927-4061-A699-5D5D86AFC9EE}" sibTransId="{90760927-58FA-4B90-AB0E-CD339089D149}"/>
    <dgm:cxn modelId="{FF800BE4-41E0-4A2A-8CD4-A13FDC2A651C}" type="presOf" srcId="{C21CF26D-EDC0-43B6-BD15-45DC5ACE07B4}" destId="{C4D81B7E-2024-41D4-88BA-38AFA55637E2}" srcOrd="0" destOrd="0" presId="urn:microsoft.com/office/officeart/2005/8/layout/list1"/>
    <dgm:cxn modelId="{820A84F3-7EC1-4E2F-A8BF-F24218825D1A}" type="presOf" srcId="{2532E588-F737-47CE-92B1-C4B3742B9904}" destId="{CE303EF2-CB46-43EE-AE64-54D61185CF57}" srcOrd="0" destOrd="0" presId="urn:microsoft.com/office/officeart/2005/8/layout/list1"/>
    <dgm:cxn modelId="{83915461-958C-47D2-9D0B-5AC86C71B533}" type="presOf" srcId="{40A4A669-FC99-4A7C-AB61-E4C8FAFB1EB8}" destId="{896F1399-794C-425B-8DE5-4BA65127F513}" srcOrd="0" destOrd="0" presId="urn:microsoft.com/office/officeart/2005/8/layout/list1"/>
    <dgm:cxn modelId="{EB9C7E17-A09D-4EFF-B1E1-F6BF20BD9070}" srcId="{AF68C982-A127-48F6-974C-A9CB2DD15754}" destId="{7D328DDA-5A7F-483A-9BC5-95823F441F57}" srcOrd="0" destOrd="0" parTransId="{2F051CAD-06AD-4BC2-8BFC-83B0ED688A53}" sibTransId="{6D27D8B2-1D06-4BCD-A848-25193139E660}"/>
    <dgm:cxn modelId="{B1199934-0105-4173-9FB7-4A654B6DAA0E}" type="presOf" srcId="{7D328DDA-5A7F-483A-9BC5-95823F441F57}" destId="{AB87F152-E23D-4FFF-A086-66EDD37D5887}" srcOrd="0" destOrd="0" presId="urn:microsoft.com/office/officeart/2005/8/layout/list1"/>
    <dgm:cxn modelId="{DDF2B61C-F9F6-4E76-8824-4ED195201EF5}" type="presOf" srcId="{40A4A669-FC99-4A7C-AB61-E4C8FAFB1EB8}" destId="{39685B7C-337F-4D67-BC14-B2C19754BDE7}" srcOrd="1" destOrd="0" presId="urn:microsoft.com/office/officeart/2005/8/layout/list1"/>
    <dgm:cxn modelId="{C41287F9-4A2F-4684-88E7-D3ED42AFE6E5}" srcId="{ED0C08FB-9012-431E-B670-7444B10C1DCB}" destId="{9735A33D-3A5C-4948-AB08-688729CBF0EE}" srcOrd="0" destOrd="0" parTransId="{A8BE9751-5509-452D-9493-3C314FFE0F79}" sibTransId="{A1CAEC76-17A5-4B48-AC21-24E97C12FCE1}"/>
    <dgm:cxn modelId="{FFA70803-49A1-4EA1-B1EF-2033850CA6E7}" srcId="{C21CF26D-EDC0-43B6-BD15-45DC5ACE07B4}" destId="{AF68C982-A127-48F6-974C-A9CB2DD15754}" srcOrd="1" destOrd="0" parTransId="{78436F8D-3601-49D1-95EC-91D5790906AD}" sibTransId="{88CF41C7-890A-4D50-B71E-DB75E3877B06}"/>
    <dgm:cxn modelId="{7F2AF2D0-485A-4554-A8DC-CD5DE1997A72}" type="presOf" srcId="{ED0C08FB-9012-431E-B670-7444B10C1DCB}" destId="{E5FC91FA-2BE6-47C1-A81B-69224312BE7E}" srcOrd="0" destOrd="0" presId="urn:microsoft.com/office/officeart/2005/8/layout/list1"/>
    <dgm:cxn modelId="{A42A9AF3-6EA3-4BEE-93B7-F28B55695C8B}" srcId="{C21CF26D-EDC0-43B6-BD15-45DC5ACE07B4}" destId="{40A4A669-FC99-4A7C-AB61-E4C8FAFB1EB8}" srcOrd="0" destOrd="0" parTransId="{C4335898-BBD6-4BB2-B1E7-FB7543D7095A}" sibTransId="{6FABFE40-F3A9-4AA8-AD03-026BACCDCAA9}"/>
    <dgm:cxn modelId="{25F2E2CE-BC19-4A7E-AB92-227E218B68B3}" type="presOf" srcId="{AF68C982-A127-48F6-974C-A9CB2DD15754}" destId="{0FEF56B6-9808-4250-98B4-17DA3DD9E886}" srcOrd="0" destOrd="0" presId="urn:microsoft.com/office/officeart/2005/8/layout/list1"/>
    <dgm:cxn modelId="{4F82E7E3-7642-41E4-8DD3-6A818BAABFE5}" type="presOf" srcId="{AF68C982-A127-48F6-974C-A9CB2DD15754}" destId="{4F58392C-ED7F-45F9-8089-3F96C91A13DC}" srcOrd="1" destOrd="0" presId="urn:microsoft.com/office/officeart/2005/8/layout/list1"/>
    <dgm:cxn modelId="{41AF5A29-A1AD-4E50-AF21-DA3885BB8426}" type="presOf" srcId="{ED0C08FB-9012-431E-B670-7444B10C1DCB}" destId="{DF7FAE35-7AE9-4356-97CD-185F2BAE71A4}" srcOrd="1" destOrd="0" presId="urn:microsoft.com/office/officeart/2005/8/layout/list1"/>
    <dgm:cxn modelId="{5B299CD8-3385-4075-9C6B-1F3758D66E1E}" type="presParOf" srcId="{C4D81B7E-2024-41D4-88BA-38AFA55637E2}" destId="{D938A4E8-D939-405E-85EA-84A04992175D}" srcOrd="0" destOrd="0" presId="urn:microsoft.com/office/officeart/2005/8/layout/list1"/>
    <dgm:cxn modelId="{21D82046-086F-4D22-8137-5947C2F81C5E}" type="presParOf" srcId="{D938A4E8-D939-405E-85EA-84A04992175D}" destId="{896F1399-794C-425B-8DE5-4BA65127F513}" srcOrd="0" destOrd="0" presId="urn:microsoft.com/office/officeart/2005/8/layout/list1"/>
    <dgm:cxn modelId="{0BA830F7-CA8F-4530-BB80-BBA8EEA10E06}" type="presParOf" srcId="{D938A4E8-D939-405E-85EA-84A04992175D}" destId="{39685B7C-337F-4D67-BC14-B2C19754BDE7}" srcOrd="1" destOrd="0" presId="urn:microsoft.com/office/officeart/2005/8/layout/list1"/>
    <dgm:cxn modelId="{FA9E383E-A465-4754-9E3C-315AC5A56CDA}" type="presParOf" srcId="{C4D81B7E-2024-41D4-88BA-38AFA55637E2}" destId="{A62F258C-9B90-4544-8F5E-7697A8712E43}" srcOrd="1" destOrd="0" presId="urn:microsoft.com/office/officeart/2005/8/layout/list1"/>
    <dgm:cxn modelId="{36CF024F-FE3A-42E8-AE36-015B4932B3C9}" type="presParOf" srcId="{C4D81B7E-2024-41D4-88BA-38AFA55637E2}" destId="{CE303EF2-CB46-43EE-AE64-54D61185CF57}" srcOrd="2" destOrd="0" presId="urn:microsoft.com/office/officeart/2005/8/layout/list1"/>
    <dgm:cxn modelId="{7B469379-D50B-4692-B399-7BD3DC051F14}" type="presParOf" srcId="{C4D81B7E-2024-41D4-88BA-38AFA55637E2}" destId="{966F5C36-5C7A-4E2E-870F-F72B7D2F87AA}" srcOrd="3" destOrd="0" presId="urn:microsoft.com/office/officeart/2005/8/layout/list1"/>
    <dgm:cxn modelId="{AF267D11-3083-4310-9200-B8DB66B253D7}" type="presParOf" srcId="{C4D81B7E-2024-41D4-88BA-38AFA55637E2}" destId="{990C9F28-82E7-4B75-9811-275EA52733F1}" srcOrd="4" destOrd="0" presId="urn:microsoft.com/office/officeart/2005/8/layout/list1"/>
    <dgm:cxn modelId="{B7C4EA1A-6F0B-4809-9A81-79DC0DB3BE8D}" type="presParOf" srcId="{990C9F28-82E7-4B75-9811-275EA52733F1}" destId="{0FEF56B6-9808-4250-98B4-17DA3DD9E886}" srcOrd="0" destOrd="0" presId="urn:microsoft.com/office/officeart/2005/8/layout/list1"/>
    <dgm:cxn modelId="{333F4951-F446-442B-B722-0A4BFC69AEFB}" type="presParOf" srcId="{990C9F28-82E7-4B75-9811-275EA52733F1}" destId="{4F58392C-ED7F-45F9-8089-3F96C91A13DC}" srcOrd="1" destOrd="0" presId="urn:microsoft.com/office/officeart/2005/8/layout/list1"/>
    <dgm:cxn modelId="{81AF270C-541D-449C-BDDB-CD65D1288235}" type="presParOf" srcId="{C4D81B7E-2024-41D4-88BA-38AFA55637E2}" destId="{1383792D-F649-4367-8D50-61FA99E9BF99}" srcOrd="5" destOrd="0" presId="urn:microsoft.com/office/officeart/2005/8/layout/list1"/>
    <dgm:cxn modelId="{DCD85180-F097-4741-A45B-DA735B60F96F}" type="presParOf" srcId="{C4D81B7E-2024-41D4-88BA-38AFA55637E2}" destId="{AB87F152-E23D-4FFF-A086-66EDD37D5887}" srcOrd="6" destOrd="0" presId="urn:microsoft.com/office/officeart/2005/8/layout/list1"/>
    <dgm:cxn modelId="{D3ADFA05-EFEA-41C6-8D88-19680BC2C040}" type="presParOf" srcId="{C4D81B7E-2024-41D4-88BA-38AFA55637E2}" destId="{DE81C1D4-D027-4903-B0F9-6F25BDAA97CB}" srcOrd="7" destOrd="0" presId="urn:microsoft.com/office/officeart/2005/8/layout/list1"/>
    <dgm:cxn modelId="{2D0C1CC8-9A9D-4955-928F-64C1F76987A1}" type="presParOf" srcId="{C4D81B7E-2024-41D4-88BA-38AFA55637E2}" destId="{3FDC238A-1F42-438D-8338-6221CBA100C5}" srcOrd="8" destOrd="0" presId="urn:microsoft.com/office/officeart/2005/8/layout/list1"/>
    <dgm:cxn modelId="{4B2CB3E5-A87C-4022-A728-2710DF0392A2}" type="presParOf" srcId="{3FDC238A-1F42-438D-8338-6221CBA100C5}" destId="{E5FC91FA-2BE6-47C1-A81B-69224312BE7E}" srcOrd="0" destOrd="0" presId="urn:microsoft.com/office/officeart/2005/8/layout/list1"/>
    <dgm:cxn modelId="{1913F2F2-CEFE-4713-B3EF-FFAC4BAF485B}" type="presParOf" srcId="{3FDC238A-1F42-438D-8338-6221CBA100C5}" destId="{DF7FAE35-7AE9-4356-97CD-185F2BAE71A4}" srcOrd="1" destOrd="0" presId="urn:microsoft.com/office/officeart/2005/8/layout/list1"/>
    <dgm:cxn modelId="{3B3597B5-8A8F-411B-8EB0-FD3A8784D933}" type="presParOf" srcId="{C4D81B7E-2024-41D4-88BA-38AFA55637E2}" destId="{A3A6CED3-FBE2-46E0-8F47-30CF1772D73A}" srcOrd="9" destOrd="0" presId="urn:microsoft.com/office/officeart/2005/8/layout/list1"/>
    <dgm:cxn modelId="{8E3F4EED-8928-47E5-8C01-335DFB058255}" type="presParOf" srcId="{C4D81B7E-2024-41D4-88BA-38AFA55637E2}" destId="{E6CA56F1-1C32-46F8-80FB-DFD047795F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7F666-5F0B-44B9-8540-13D6920CBD9D}">
      <dsp:nvSpPr>
        <dsp:cNvPr id="0" name=""/>
        <dsp:cNvSpPr/>
      </dsp:nvSpPr>
      <dsp:spPr>
        <a:xfrm>
          <a:off x="4332" y="596248"/>
          <a:ext cx="2605161" cy="7551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Экономические институты</a:t>
          </a:r>
        </a:p>
      </dsp:txBody>
      <dsp:txXfrm>
        <a:off x="4332" y="596248"/>
        <a:ext cx="2605161" cy="755109"/>
      </dsp:txXfrm>
    </dsp:sp>
    <dsp:sp modelId="{59304C4D-BC30-40AF-AD0D-1157F31F3EA1}">
      <dsp:nvSpPr>
        <dsp:cNvPr id="0" name=""/>
        <dsp:cNvSpPr/>
      </dsp:nvSpPr>
      <dsp:spPr>
        <a:xfrm>
          <a:off x="4332" y="1351358"/>
          <a:ext cx="2605161" cy="22481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Собственность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Хозяйственные отношения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Деньги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Обмен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Банк</a:t>
          </a:r>
        </a:p>
      </dsp:txBody>
      <dsp:txXfrm>
        <a:off x="4332" y="1351358"/>
        <a:ext cx="2605161" cy="2248155"/>
      </dsp:txXfrm>
    </dsp:sp>
    <dsp:sp modelId="{92AF0BA2-FFEB-4884-9F85-87FE2D37E887}">
      <dsp:nvSpPr>
        <dsp:cNvPr id="0" name=""/>
        <dsp:cNvSpPr/>
      </dsp:nvSpPr>
      <dsp:spPr>
        <a:xfrm>
          <a:off x="2974216" y="596248"/>
          <a:ext cx="2605161" cy="7551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Социальные институты</a:t>
          </a:r>
        </a:p>
      </dsp:txBody>
      <dsp:txXfrm>
        <a:off x="2974216" y="596248"/>
        <a:ext cx="2605161" cy="755109"/>
      </dsp:txXfrm>
    </dsp:sp>
    <dsp:sp modelId="{EEA87C05-DD6D-4F82-87DB-A218299AA1DF}">
      <dsp:nvSpPr>
        <dsp:cNvPr id="0" name=""/>
        <dsp:cNvSpPr/>
      </dsp:nvSpPr>
      <dsp:spPr>
        <a:xfrm>
          <a:off x="2974216" y="1351358"/>
          <a:ext cx="2605161" cy="224815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Семья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Брак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Этнос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Материнство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Отцовство</a:t>
          </a:r>
        </a:p>
      </dsp:txBody>
      <dsp:txXfrm>
        <a:off x="2974216" y="1351358"/>
        <a:ext cx="2605161" cy="2248155"/>
      </dsp:txXfrm>
    </dsp:sp>
    <dsp:sp modelId="{CE6DBD3F-8FDB-4C49-B320-D6BCE2D3D671}">
      <dsp:nvSpPr>
        <dsp:cNvPr id="0" name=""/>
        <dsp:cNvSpPr/>
      </dsp:nvSpPr>
      <dsp:spPr>
        <a:xfrm>
          <a:off x="5944099" y="596248"/>
          <a:ext cx="2605161" cy="7551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Политические институты</a:t>
          </a:r>
        </a:p>
      </dsp:txBody>
      <dsp:txXfrm>
        <a:off x="5944099" y="596248"/>
        <a:ext cx="2605161" cy="755109"/>
      </dsp:txXfrm>
    </dsp:sp>
    <dsp:sp modelId="{ED0CCE91-0BF7-4819-AFDB-23192853CDEC}">
      <dsp:nvSpPr>
        <dsp:cNvPr id="0" name=""/>
        <dsp:cNvSpPr/>
      </dsp:nvSpPr>
      <dsp:spPr>
        <a:xfrm>
          <a:off x="5944099" y="1351358"/>
          <a:ext cx="2605161" cy="224815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Армия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Власть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Парламентаризм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Партии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Суд</a:t>
          </a:r>
        </a:p>
      </dsp:txBody>
      <dsp:txXfrm>
        <a:off x="5944099" y="1351358"/>
        <a:ext cx="2605161" cy="2248155"/>
      </dsp:txXfrm>
    </dsp:sp>
    <dsp:sp modelId="{069ABDB9-BC99-420D-A3D7-7AEFC2F8C782}">
      <dsp:nvSpPr>
        <dsp:cNvPr id="0" name=""/>
        <dsp:cNvSpPr/>
      </dsp:nvSpPr>
      <dsp:spPr>
        <a:xfrm>
          <a:off x="8913983" y="596248"/>
          <a:ext cx="2605161" cy="7551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Духовные институты</a:t>
          </a:r>
        </a:p>
      </dsp:txBody>
      <dsp:txXfrm>
        <a:off x="8913983" y="596248"/>
        <a:ext cx="2605161" cy="755109"/>
      </dsp:txXfrm>
    </dsp:sp>
    <dsp:sp modelId="{5C753167-6746-4E29-88EE-D43390C1560A}">
      <dsp:nvSpPr>
        <dsp:cNvPr id="0" name=""/>
        <dsp:cNvSpPr/>
      </dsp:nvSpPr>
      <dsp:spPr>
        <a:xfrm>
          <a:off x="8913983" y="1351358"/>
          <a:ext cx="2605161" cy="224815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Религия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Образование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Наука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Общественное мнение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СМИ</a:t>
          </a:r>
        </a:p>
      </dsp:txBody>
      <dsp:txXfrm>
        <a:off x="8913983" y="1351358"/>
        <a:ext cx="2605161" cy="2248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03EF2-CB46-43EE-AE64-54D61185CF57}">
      <dsp:nvSpPr>
        <dsp:cNvPr id="0" name=""/>
        <dsp:cNvSpPr/>
      </dsp:nvSpPr>
      <dsp:spPr>
        <a:xfrm>
          <a:off x="0" y="368385"/>
          <a:ext cx="11496581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262" tIns="499872" rIns="89226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Определяются открыто, фиксируются в нормативных актах и социальных статусах</a:t>
          </a:r>
        </a:p>
      </dsp:txBody>
      <dsp:txXfrm>
        <a:off x="0" y="368385"/>
        <a:ext cx="11496581" cy="1360800"/>
      </dsp:txXfrm>
    </dsp:sp>
    <dsp:sp modelId="{39685B7C-337F-4D67-BC14-B2C19754BDE7}">
      <dsp:nvSpPr>
        <dsp:cNvPr id="0" name=""/>
        <dsp:cNvSpPr/>
      </dsp:nvSpPr>
      <dsp:spPr>
        <a:xfrm>
          <a:off x="574829" y="14145"/>
          <a:ext cx="8047606" cy="708480"/>
        </a:xfrm>
        <a:prstGeom prst="roundRect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0" tIns="0" rIns="3041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Явные</a:t>
          </a:r>
        </a:p>
      </dsp:txBody>
      <dsp:txXfrm>
        <a:off x="609414" y="48730"/>
        <a:ext cx="7978436" cy="639310"/>
      </dsp:txXfrm>
    </dsp:sp>
    <dsp:sp modelId="{AB87F152-E23D-4FFF-A086-66EDD37D5887}">
      <dsp:nvSpPr>
        <dsp:cNvPr id="0" name=""/>
        <dsp:cNvSpPr/>
      </dsp:nvSpPr>
      <dsp:spPr>
        <a:xfrm>
          <a:off x="0" y="2213025"/>
          <a:ext cx="11496581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262" tIns="499872" rIns="89226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Являются побочными, не явными, но также воздействуют на человека и общество</a:t>
          </a:r>
        </a:p>
      </dsp:txBody>
      <dsp:txXfrm>
        <a:off x="0" y="2213025"/>
        <a:ext cx="11496581" cy="1360800"/>
      </dsp:txXfrm>
    </dsp:sp>
    <dsp:sp modelId="{4F58392C-ED7F-45F9-8089-3F96C91A13DC}">
      <dsp:nvSpPr>
        <dsp:cNvPr id="0" name=""/>
        <dsp:cNvSpPr/>
      </dsp:nvSpPr>
      <dsp:spPr>
        <a:xfrm>
          <a:off x="574829" y="1858786"/>
          <a:ext cx="8047606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0" tIns="0" rIns="3041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Скрытые</a:t>
          </a:r>
        </a:p>
      </dsp:txBody>
      <dsp:txXfrm>
        <a:off x="609414" y="1893371"/>
        <a:ext cx="7978436" cy="639310"/>
      </dsp:txXfrm>
    </dsp:sp>
    <dsp:sp modelId="{E6CA56F1-1C32-46F8-80FB-DFD047795F5B}">
      <dsp:nvSpPr>
        <dsp:cNvPr id="0" name=""/>
        <dsp:cNvSpPr/>
      </dsp:nvSpPr>
      <dsp:spPr>
        <a:xfrm>
          <a:off x="0" y="4057665"/>
          <a:ext cx="11496581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262" tIns="499872" rIns="89226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Ситуация, когда явные функции не реализуются, а скрытые приобретают негативный характер</a:t>
          </a:r>
        </a:p>
      </dsp:txBody>
      <dsp:txXfrm>
        <a:off x="0" y="4057665"/>
        <a:ext cx="11496581" cy="1360800"/>
      </dsp:txXfrm>
    </dsp:sp>
    <dsp:sp modelId="{DF7FAE35-7AE9-4356-97CD-185F2BAE71A4}">
      <dsp:nvSpPr>
        <dsp:cNvPr id="0" name=""/>
        <dsp:cNvSpPr/>
      </dsp:nvSpPr>
      <dsp:spPr>
        <a:xfrm>
          <a:off x="574829" y="3703425"/>
          <a:ext cx="8047606" cy="70848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180" tIns="0" rIns="3041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Дисфункция</a:t>
          </a:r>
        </a:p>
      </dsp:txBody>
      <dsp:txXfrm>
        <a:off x="609414" y="3738010"/>
        <a:ext cx="7978436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1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6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45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02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3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86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5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31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5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5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5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1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2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7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45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Болдырев Роман Юрьевич,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 исторических наук, доцент АОИОО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roman@Boldyrev.de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1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5" y="3270"/>
            <a:ext cx="10058400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Откуда берутся социальные институты?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5083" y="1260764"/>
            <a:ext cx="11648262" cy="5540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Институциализация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процесс становления социального института.</a:t>
            </a:r>
          </a:p>
          <a:p>
            <a:pPr marL="0" indent="0">
              <a:buNone/>
            </a:pPr>
            <a:r>
              <a:rPr lang="ru-RU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Возникновение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потребности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в социальном институте и осознание ее обществом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Выработка социальных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регулирующих эту область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особой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знаков и символов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говорящих о принадлежности к институту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Возникновение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статусов и социальных ролей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материальной базы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Включение сложившегося института в социальную систему, формирование набора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социальных санкций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23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724" y="132237"/>
            <a:ext cx="9673663" cy="140053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социальных институтов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449123"/>
              </p:ext>
            </p:extLst>
          </p:nvPr>
        </p:nvGraphicFramePr>
        <p:xfrm>
          <a:off x="363724" y="1250576"/>
          <a:ext cx="11496581" cy="543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00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206" y="0"/>
            <a:ext cx="4584793" cy="208201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Дисфункции социальных институтов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/>
          <a:stretch/>
        </p:blipFill>
        <p:spPr>
          <a:xfrm>
            <a:off x="-1" y="2053883"/>
            <a:ext cx="4499383" cy="4804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82" y="0"/>
            <a:ext cx="5924550" cy="39528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9" y="3420678"/>
            <a:ext cx="5130331" cy="3437322"/>
          </a:xfrm>
        </p:spPr>
      </p:pic>
    </p:spTree>
    <p:extLst>
      <p:ext uri="{BB962C8B-B14F-4D97-AF65-F5344CB8AC3E}">
        <p14:creationId xmlns:p14="http://schemas.microsoft.com/office/powerpoint/2010/main" val="174764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5" y="183379"/>
            <a:ext cx="10058400" cy="7587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5083" y="1163782"/>
            <a:ext cx="11648262" cy="554086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Общество –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сверхсложная система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для нормальной жизнедеятельности в которой человек должен адаптироваться. Этот процесс получил название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социализации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Понять общество можно лишь в качестве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целостной системы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которой можно выделить различные подсистемы, уровни, институты и группы, а также вскрыв все возможные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взаимосвязи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между ними.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жизни нам приходится взаимодействовать с различными социальными институтами. При этом надо четко представлять цель, характер деятельности, а также особенности правового регулирования этих институтов.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дальнейших уроках вы будете изучать сферы жизни общества и их социальные институты по-отдельности. Однако следует помнить об их взаимосвязи друг с другом. </a:t>
            </a:r>
          </a:p>
        </p:txBody>
      </p:sp>
    </p:spTree>
    <p:extLst>
      <p:ext uri="{BB962C8B-B14F-4D97-AF65-F5344CB8AC3E}">
        <p14:creationId xmlns:p14="http://schemas.microsoft.com/office/powerpoint/2010/main" val="362404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65" y="0"/>
            <a:ext cx="10063453" cy="955964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 ли был Гоббс в своем высказывании об обществе?</a:t>
            </a:r>
          </a:p>
        </p:txBody>
      </p:sp>
      <p:pic>
        <p:nvPicPr>
          <p:cNvPr id="4" name="Объект 3" descr="Томас Гоббс - Частный психолог Галина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97" y="2011075"/>
            <a:ext cx="3472601" cy="4195762"/>
          </a:xfrm>
        </p:spPr>
      </p:pic>
      <p:sp>
        <p:nvSpPr>
          <p:cNvPr id="5" name="TextBox 4"/>
          <p:cNvSpPr txBox="1"/>
          <p:nvPr/>
        </p:nvSpPr>
        <p:spPr>
          <a:xfrm>
            <a:off x="210697" y="6206837"/>
            <a:ext cx="34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Томас Гоббс (1588-1679)</a:t>
            </a:r>
          </a:p>
        </p:txBody>
      </p:sp>
      <p:sp>
        <p:nvSpPr>
          <p:cNvPr id="6" name="Облачко с текстом: прямоугольное со скругленными углами 5"/>
          <p:cNvSpPr/>
          <p:nvPr/>
        </p:nvSpPr>
        <p:spPr>
          <a:xfrm>
            <a:off x="4336473" y="1454728"/>
            <a:ext cx="7550727" cy="5292436"/>
          </a:xfrm>
          <a:prstGeom prst="wedgeRoundRectCallout">
            <a:avLst>
              <a:gd name="adj1" fmla="val -54961"/>
              <a:gd name="adj2" fmla="val -31211"/>
              <a:gd name="adj3" fmla="val 16667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Устройство общества подобно механизму часов. Когда мы хотим разобраться в работе часов, мы их разбираем, изучаем отдельные детали. При последующей сборке часов мы стремимся подогнать детали друг к другу, определить функции каждой из них. Так у нас формируется понимание работы часового механизма как целого. Также и с обществом: его следует мысленно разделить на части, изучить каждую из них, увидеть их взаимные связи и функционирование. В результате нам станет понятным, что такое общество.</a:t>
            </a:r>
          </a:p>
          <a:p>
            <a:pPr algn="r"/>
            <a:r>
              <a:rPr lang="ru-RU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(«О гражданине»)</a:t>
            </a:r>
          </a:p>
        </p:txBody>
      </p:sp>
    </p:spTree>
    <p:extLst>
      <p:ext uri="{BB962C8B-B14F-4D97-AF65-F5344CB8AC3E}">
        <p14:creationId xmlns:p14="http://schemas.microsoft.com/office/powerpoint/2010/main" val="454600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65" y="0"/>
            <a:ext cx="10063453" cy="955964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 ли был Гоббс в своем высказывании об обществе?</a:t>
            </a:r>
          </a:p>
        </p:txBody>
      </p:sp>
      <p:pic>
        <p:nvPicPr>
          <p:cNvPr id="4" name="Объект 3" descr="Томас Гоббс - Частный психолог Галина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97" y="2011075"/>
            <a:ext cx="3472601" cy="4195762"/>
          </a:xfrm>
        </p:spPr>
      </p:pic>
      <p:sp>
        <p:nvSpPr>
          <p:cNvPr id="5" name="TextBox 4"/>
          <p:cNvSpPr txBox="1"/>
          <p:nvPr/>
        </p:nvSpPr>
        <p:spPr>
          <a:xfrm>
            <a:off x="210697" y="6206837"/>
            <a:ext cx="34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Томас Гоббс (1588-1679)</a:t>
            </a:r>
          </a:p>
        </p:txBody>
      </p:sp>
      <p:sp>
        <p:nvSpPr>
          <p:cNvPr id="6" name="Облачко с текстом: прямоугольное со скругленными углами 5"/>
          <p:cNvSpPr/>
          <p:nvPr/>
        </p:nvSpPr>
        <p:spPr>
          <a:xfrm>
            <a:off x="4336473" y="1454728"/>
            <a:ext cx="7550727" cy="5292436"/>
          </a:xfrm>
          <a:prstGeom prst="wedgeRoundRectCallout">
            <a:avLst>
              <a:gd name="adj1" fmla="val -54961"/>
              <a:gd name="adj2" fmla="val -31211"/>
              <a:gd name="adj3" fmla="val 16667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Устройство общества подобно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механизму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часов. Когда мы хотим разобраться в работе часов, мы их разбираем,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изучаем отдельные детали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При последующей сборке часов мы стремимся подогнать детали друг к другу, определить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каждой из них. Так у нас формируется понимание работы часового механизма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целого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Также и с обществом: его следует мысленно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разделить на части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изучить каждую из них, увидеть их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взаимные связи и функционирование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 результате нам станет понятным, что такое общество.</a:t>
            </a:r>
          </a:p>
          <a:p>
            <a:pPr algn="r"/>
            <a:r>
              <a:rPr lang="ru-RU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(«О гражданине»)</a:t>
            </a:r>
          </a:p>
        </p:txBody>
      </p:sp>
    </p:spTree>
    <p:extLst>
      <p:ext uri="{BB962C8B-B14F-4D97-AF65-F5344CB8AC3E}">
        <p14:creationId xmlns:p14="http://schemas.microsoft.com/office/powerpoint/2010/main" val="2576808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9020" y="189482"/>
            <a:ext cx="9404723" cy="76648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Таким образом, Томас Гоббс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9019" y="1328738"/>
            <a:ext cx="5740835" cy="576262"/>
          </a:xfrm>
        </p:spPr>
        <p:txBody>
          <a:bodyPr/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был прав в том, что: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95746" y="2277774"/>
            <a:ext cx="5514108" cy="3978564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общество – сложный механизм, состоящий из множества отдельных частей, имеющих собственные функции,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 этот функционирует как единое целое, отдельные части взаимосвязаны друг с другом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09854" y="1294102"/>
            <a:ext cx="5749637" cy="576262"/>
          </a:xfrm>
        </p:spPr>
        <p:txBody>
          <a:bodyPr/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был не прав в том, что: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456218" y="2269549"/>
            <a:ext cx="5403273" cy="374173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понимал общественный механизм как неизменный, 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 не видел динамики в развитии общества, появления в нем новых институтов и функций, изменения или отмирания старых.</a:t>
            </a:r>
          </a:p>
        </p:txBody>
      </p:sp>
    </p:spTree>
    <p:extLst>
      <p:ext uri="{BB962C8B-B14F-4D97-AF65-F5344CB8AC3E}">
        <p14:creationId xmlns:p14="http://schemas.microsoft.com/office/powerpoint/2010/main" val="191313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Болдырев Роман Юрьевич,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 исторических наук, доцент АОИОО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roman@Boldyrev.de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4955" y="1200044"/>
            <a:ext cx="7107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Свои вопросы вы можете отправлять по электронному адресу:</a:t>
            </a:r>
          </a:p>
        </p:txBody>
      </p:sp>
    </p:spTree>
    <p:extLst>
      <p:ext uri="{BB962C8B-B14F-4D97-AF65-F5344CB8AC3E}">
        <p14:creationId xmlns:p14="http://schemas.microsoft.com/office/powerpoint/2010/main" val="132061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624" y="147918"/>
            <a:ext cx="9404723" cy="8219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такое общество?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24" y="1250576"/>
            <a:ext cx="11510682" cy="499782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узком смысле)</a:t>
            </a:r>
            <a:r>
              <a:rPr lang="ru-RU" sz="2600" dirty="0">
                <a:solidFill>
                  <a:schemeClr val="bg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 людей, объединенных общей целью, интересами, происхождением (общество филателистов, дворянское общество)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Отдельное конкретное общество, страна, регион (например, американское общество)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Исторический этап в развитии человечества (феодальное общество)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Человечество в целом.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</a:t>
            </a:r>
            <a:r>
              <a:rPr lang="ru-RU" sz="2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широком</a:t>
            </a: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смысле)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обособившаяся от природы, но тесно связанная с ней часть материального мира, которая включает в себя способы взаимодействия людей и формы их объединения.</a:t>
            </a:r>
          </a:p>
        </p:txBody>
      </p:sp>
    </p:spTree>
    <p:extLst>
      <p:ext uri="{BB962C8B-B14F-4D97-AF65-F5344CB8AC3E}">
        <p14:creationId xmlns:p14="http://schemas.microsoft.com/office/powerpoint/2010/main" val="208192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учший часовой механизм в Никольском ..."/>
          <p:cNvPicPr>
            <a:picLocks noChangeAspect="1"/>
          </p:cNvPicPr>
          <p:nvPr/>
        </p:nvPicPr>
        <p:blipFill rotWithShape="1">
          <a:blip r:embed="rId2"/>
          <a:srcRect t="41373" b="-1"/>
          <a:stretch/>
        </p:blipFill>
        <p:spPr>
          <a:xfrm>
            <a:off x="1" y="1149928"/>
            <a:ext cx="12192000" cy="5708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65" y="193964"/>
            <a:ext cx="10063453" cy="955964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устроено общество?</a:t>
            </a:r>
          </a:p>
        </p:txBody>
      </p:sp>
      <p:pic>
        <p:nvPicPr>
          <p:cNvPr id="4" name="Объект 3" descr="Томас Гоббс - Частный психолог Галина ...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697" y="2011075"/>
            <a:ext cx="3472601" cy="4195762"/>
          </a:xfrm>
        </p:spPr>
      </p:pic>
      <p:sp>
        <p:nvSpPr>
          <p:cNvPr id="5" name="TextBox 4"/>
          <p:cNvSpPr txBox="1"/>
          <p:nvPr/>
        </p:nvSpPr>
        <p:spPr>
          <a:xfrm>
            <a:off x="210696" y="6206837"/>
            <a:ext cx="3472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Томас Гоббс </a:t>
            </a:r>
          </a:p>
          <a:p>
            <a:pPr algn="ctr"/>
            <a:r>
              <a:rPr lang="ru-RU" sz="2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(1588-1679)</a:t>
            </a:r>
          </a:p>
        </p:txBody>
      </p:sp>
      <p:sp>
        <p:nvSpPr>
          <p:cNvPr id="6" name="Облачко с текстом: прямоугольное со скругленными углами 5"/>
          <p:cNvSpPr/>
          <p:nvPr/>
        </p:nvSpPr>
        <p:spPr>
          <a:xfrm>
            <a:off x="4336473" y="1454728"/>
            <a:ext cx="7550727" cy="5292436"/>
          </a:xfrm>
          <a:prstGeom prst="wedgeRoundRectCallout">
            <a:avLst>
              <a:gd name="adj1" fmla="val -54961"/>
              <a:gd name="adj2" fmla="val -31211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Устройство общества подобно механизму часов. Когда мы хотим разобраться в работе часов, мы их разбираем, изучаем отдельные детали. При последующей сборке часов мы стремимся подогнать детали друг к другу, определить функции каждой из них. Так у нас формируется понимание работы часового механизма как целого. Также и с обществом: его следует мысленно разделить на части, изучить каждую из них, увидеть их взаимные связи и функционирование. В результате нам станет понятным, что такое общество.</a:t>
            </a:r>
          </a:p>
          <a:p>
            <a:pPr algn="r"/>
            <a:r>
              <a:rPr lang="ru-RU" sz="2400" i="1" dirty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(«О гражданине»)</a:t>
            </a:r>
          </a:p>
        </p:txBody>
      </p:sp>
    </p:spTree>
    <p:extLst>
      <p:ext uri="{BB962C8B-B14F-4D97-AF65-F5344CB8AC3E}">
        <p14:creationId xmlns:p14="http://schemas.microsoft.com/office/powerpoint/2010/main" val="39646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 обществом понимается и все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C6AEA2"/>
              </a:clrFrom>
              <a:clrTo>
                <a:srgbClr val="C6AEA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81750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091" y="2052918"/>
            <a:ext cx="10086109" cy="4195481"/>
          </a:xfrm>
        </p:spPr>
        <p:txBody>
          <a:bodyPr>
            <a:norm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Определить как устроено общество с точки зрения науки</a:t>
            </a:r>
          </a:p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Применить системный подход к познанию общества</a:t>
            </a:r>
          </a:p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Выяснить правоту взглядов Т. Гоббса на устройство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408485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718390" cy="3329581"/>
          </a:xfrm>
        </p:spPr>
        <p:txBody>
          <a:bodyPr/>
          <a:lstStyle/>
          <a:p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сложная динамическая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217927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7625" y="171364"/>
            <a:ext cx="10086535" cy="799307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Социологи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XIX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 об обществе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77325" y="1243868"/>
            <a:ext cx="5162026" cy="1243305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Огюст Конт (1798-1857):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Общество – это сложная система</a:t>
            </a:r>
          </a:p>
        </p:txBody>
      </p:sp>
      <p:pic>
        <p:nvPicPr>
          <p:cNvPr id="9" name="Объект 8" descr="КОНТ Огюст - это... Что такое КОНТ Огюст?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7624" y="1237957"/>
            <a:ext cx="3362178" cy="416553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233658" y="5246981"/>
            <a:ext cx="4741530" cy="1243305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Герберт Спенсер (1820-1903):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Общество – это развивающаяся система</a:t>
            </a:r>
          </a:p>
        </p:txBody>
      </p:sp>
      <p:pic>
        <p:nvPicPr>
          <p:cNvPr id="10" name="Объект 9" descr="герберт спенсер herbert spencer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975188" y="1237957"/>
            <a:ext cx="2869809" cy="4422376"/>
          </a:xfrm>
        </p:spPr>
      </p:pic>
    </p:spTree>
    <p:extLst>
      <p:ext uri="{BB962C8B-B14F-4D97-AF65-F5344CB8AC3E}">
        <p14:creationId xmlns:p14="http://schemas.microsoft.com/office/powerpoint/2010/main" val="100962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1528" y="189482"/>
            <a:ext cx="9718325" cy="1085136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Свойства общества как системы: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31528" y="1274618"/>
            <a:ext cx="11527963" cy="53894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система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определенное целостное образование, основными элементами которого являются люди, их нормы и связи.</a:t>
            </a:r>
          </a:p>
          <a:p>
            <a:pPr marL="0" indent="0">
              <a:buNone/>
            </a:pPr>
            <a:r>
              <a:rPr lang="ru-RU" sz="2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Признаки:</a:t>
            </a:r>
          </a:p>
          <a:p>
            <a:r>
              <a:rPr lang="ru-RU" sz="28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Сложный характер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включение множества уровней, подсистем и элементов, находящихся в постоянном взаимодействии;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в составе </a:t>
            </a: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разнокачественных элементов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Основным элементом общества как системы является </a:t>
            </a:r>
            <a:r>
              <a:rPr lang="ru-RU" sz="28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sz="28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Динамический характер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системы, т.е. постоянное изменение ее элементов</a:t>
            </a:r>
          </a:p>
          <a:p>
            <a:r>
              <a:rPr lang="ru-RU" sz="28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Интегративный характер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т.е. целостность,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самодостаточ-ность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самоуправляемость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42589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829" y="0"/>
            <a:ext cx="10044301" cy="140053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Общество – сложная динамическая система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775665" y="1401672"/>
            <a:ext cx="7718711" cy="5268961"/>
            <a:chOff x="1775665" y="1401672"/>
            <a:chExt cx="7718711" cy="5268961"/>
          </a:xfrm>
        </p:grpSpPr>
        <p:sp>
          <p:nvSpPr>
            <p:cNvPr id="5" name="Арка 4"/>
            <p:cNvSpPr/>
            <p:nvPr/>
          </p:nvSpPr>
          <p:spPr>
            <a:xfrm>
              <a:off x="2270110" y="1909478"/>
              <a:ext cx="4988209" cy="3759377"/>
            </a:xfrm>
            <a:prstGeom prst="blockArc">
              <a:avLst>
                <a:gd name="adj1" fmla="val 10346693"/>
                <a:gd name="adj2" fmla="val 17935112"/>
                <a:gd name="adj3" fmla="val 4642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Арка 5"/>
            <p:cNvSpPr/>
            <p:nvPr/>
          </p:nvSpPr>
          <p:spPr>
            <a:xfrm>
              <a:off x="2273726" y="2430437"/>
              <a:ext cx="4988209" cy="3701421"/>
            </a:xfrm>
            <a:prstGeom prst="blockArc">
              <a:avLst>
                <a:gd name="adj1" fmla="val 3672052"/>
                <a:gd name="adj2" fmla="val 11202786"/>
                <a:gd name="adj3" fmla="val 4642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Арка 6"/>
            <p:cNvSpPr/>
            <p:nvPr/>
          </p:nvSpPr>
          <p:spPr>
            <a:xfrm>
              <a:off x="3973867" y="2165288"/>
              <a:ext cx="5041988" cy="4055685"/>
            </a:xfrm>
            <a:prstGeom prst="blockArc">
              <a:avLst>
                <a:gd name="adj1" fmla="val 21327269"/>
                <a:gd name="adj2" fmla="val 6777850"/>
                <a:gd name="adj3" fmla="val 4642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Арка 7"/>
            <p:cNvSpPr/>
            <p:nvPr/>
          </p:nvSpPr>
          <p:spPr>
            <a:xfrm>
              <a:off x="3973867" y="1851332"/>
              <a:ext cx="5041988" cy="4055685"/>
            </a:xfrm>
            <a:prstGeom prst="blockArc">
              <a:avLst>
                <a:gd name="adj1" fmla="val 14822150"/>
                <a:gd name="adj2" fmla="val 272731"/>
                <a:gd name="adj3" fmla="val 4642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: фигура 8"/>
            <p:cNvSpPr/>
            <p:nvPr/>
          </p:nvSpPr>
          <p:spPr>
            <a:xfrm>
              <a:off x="4411289" y="3102290"/>
              <a:ext cx="2621522" cy="1867726"/>
            </a:xfrm>
            <a:custGeom>
              <a:avLst/>
              <a:gdLst>
                <a:gd name="connsiteX0" fmla="*/ 0 w 2621522"/>
                <a:gd name="connsiteY0" fmla="*/ 933863 h 1867726"/>
                <a:gd name="connsiteX1" fmla="*/ 1310761 w 2621522"/>
                <a:gd name="connsiteY1" fmla="*/ 0 h 1867726"/>
                <a:gd name="connsiteX2" fmla="*/ 2621522 w 2621522"/>
                <a:gd name="connsiteY2" fmla="*/ 933863 h 1867726"/>
                <a:gd name="connsiteX3" fmla="*/ 1310761 w 2621522"/>
                <a:gd name="connsiteY3" fmla="*/ 1867726 h 1867726"/>
                <a:gd name="connsiteX4" fmla="*/ 0 w 2621522"/>
                <a:gd name="connsiteY4" fmla="*/ 933863 h 186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1522" h="1867726">
                  <a:moveTo>
                    <a:pt x="0" y="933863"/>
                  </a:moveTo>
                  <a:cubicBezTo>
                    <a:pt x="0" y="418105"/>
                    <a:pt x="586848" y="0"/>
                    <a:pt x="1310761" y="0"/>
                  </a:cubicBezTo>
                  <a:cubicBezTo>
                    <a:pt x="2034674" y="0"/>
                    <a:pt x="2621522" y="418105"/>
                    <a:pt x="2621522" y="933863"/>
                  </a:cubicBezTo>
                  <a:cubicBezTo>
                    <a:pt x="2621522" y="1449621"/>
                    <a:pt x="2034674" y="1867726"/>
                    <a:pt x="1310761" y="1867726"/>
                  </a:cubicBezTo>
                  <a:cubicBezTo>
                    <a:pt x="586848" y="1867726"/>
                    <a:pt x="0" y="1449621"/>
                    <a:pt x="0" y="93386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2013" tIns="311622" rIns="422013" bIns="311622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0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Общество</a:t>
              </a:r>
            </a:p>
          </p:txBody>
        </p:sp>
        <p:sp>
          <p:nvSpPr>
            <p:cNvPr id="10" name="Полилиния: фигура 9"/>
            <p:cNvSpPr/>
            <p:nvPr/>
          </p:nvSpPr>
          <p:spPr>
            <a:xfrm>
              <a:off x="4697081" y="1401672"/>
              <a:ext cx="2049938" cy="1307408"/>
            </a:xfrm>
            <a:custGeom>
              <a:avLst/>
              <a:gdLst>
                <a:gd name="connsiteX0" fmla="*/ 0 w 2049938"/>
                <a:gd name="connsiteY0" fmla="*/ 653704 h 1307408"/>
                <a:gd name="connsiteX1" fmla="*/ 1024969 w 2049938"/>
                <a:gd name="connsiteY1" fmla="*/ 0 h 1307408"/>
                <a:gd name="connsiteX2" fmla="*/ 2049938 w 2049938"/>
                <a:gd name="connsiteY2" fmla="*/ 653704 h 1307408"/>
                <a:gd name="connsiteX3" fmla="*/ 1024969 w 2049938"/>
                <a:gd name="connsiteY3" fmla="*/ 1307408 h 1307408"/>
                <a:gd name="connsiteX4" fmla="*/ 0 w 2049938"/>
                <a:gd name="connsiteY4" fmla="*/ 653704 h 13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9938" h="1307408">
                  <a:moveTo>
                    <a:pt x="0" y="653704"/>
                  </a:moveTo>
                  <a:cubicBezTo>
                    <a:pt x="0" y="292673"/>
                    <a:pt x="458894" y="0"/>
                    <a:pt x="1024969" y="0"/>
                  </a:cubicBezTo>
                  <a:cubicBezTo>
                    <a:pt x="1591044" y="0"/>
                    <a:pt x="2049938" y="292673"/>
                    <a:pt x="2049938" y="653704"/>
                  </a:cubicBezTo>
                  <a:cubicBezTo>
                    <a:pt x="2049938" y="1014735"/>
                    <a:pt x="1591044" y="1307408"/>
                    <a:pt x="1024969" y="1307408"/>
                  </a:cubicBezTo>
                  <a:cubicBezTo>
                    <a:pt x="458894" y="1307408"/>
                    <a:pt x="0" y="1014735"/>
                    <a:pt x="0" y="6537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606" tIns="216865" rIns="325606" bIns="21686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Экономиче-ская</a:t>
              </a:r>
              <a:r>
                <a:rPr lang="ru-RU" sz="20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сфера</a:t>
              </a:r>
            </a:p>
          </p:txBody>
        </p:sp>
        <p:sp>
          <p:nvSpPr>
            <p:cNvPr id="11" name="Полилиния: фигура 10"/>
            <p:cNvSpPr/>
            <p:nvPr/>
          </p:nvSpPr>
          <p:spPr>
            <a:xfrm>
              <a:off x="7444438" y="3382449"/>
              <a:ext cx="2049938" cy="1307408"/>
            </a:xfrm>
            <a:custGeom>
              <a:avLst/>
              <a:gdLst>
                <a:gd name="connsiteX0" fmla="*/ 0 w 2049938"/>
                <a:gd name="connsiteY0" fmla="*/ 653704 h 1307408"/>
                <a:gd name="connsiteX1" fmla="*/ 1024969 w 2049938"/>
                <a:gd name="connsiteY1" fmla="*/ 0 h 1307408"/>
                <a:gd name="connsiteX2" fmla="*/ 2049938 w 2049938"/>
                <a:gd name="connsiteY2" fmla="*/ 653704 h 1307408"/>
                <a:gd name="connsiteX3" fmla="*/ 1024969 w 2049938"/>
                <a:gd name="connsiteY3" fmla="*/ 1307408 h 1307408"/>
                <a:gd name="connsiteX4" fmla="*/ 0 w 2049938"/>
                <a:gd name="connsiteY4" fmla="*/ 653704 h 13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9938" h="1307408">
                  <a:moveTo>
                    <a:pt x="0" y="653704"/>
                  </a:moveTo>
                  <a:cubicBezTo>
                    <a:pt x="0" y="292673"/>
                    <a:pt x="458894" y="0"/>
                    <a:pt x="1024969" y="0"/>
                  </a:cubicBezTo>
                  <a:cubicBezTo>
                    <a:pt x="1591044" y="0"/>
                    <a:pt x="2049938" y="292673"/>
                    <a:pt x="2049938" y="653704"/>
                  </a:cubicBezTo>
                  <a:cubicBezTo>
                    <a:pt x="2049938" y="1014735"/>
                    <a:pt x="1591044" y="1307408"/>
                    <a:pt x="1024969" y="1307408"/>
                  </a:cubicBezTo>
                  <a:cubicBezTo>
                    <a:pt x="458894" y="1307408"/>
                    <a:pt x="0" y="1014735"/>
                    <a:pt x="0" y="6537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606" tIns="216865" rIns="325606" bIns="21686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Социальная сфера</a:t>
              </a:r>
            </a:p>
          </p:txBody>
        </p:sp>
        <p:sp>
          <p:nvSpPr>
            <p:cNvPr id="12" name="Полилиния: фигура 11"/>
            <p:cNvSpPr/>
            <p:nvPr/>
          </p:nvSpPr>
          <p:spPr>
            <a:xfrm>
              <a:off x="4697081" y="5363225"/>
              <a:ext cx="2049938" cy="1307408"/>
            </a:xfrm>
            <a:custGeom>
              <a:avLst/>
              <a:gdLst>
                <a:gd name="connsiteX0" fmla="*/ 0 w 2049938"/>
                <a:gd name="connsiteY0" fmla="*/ 653704 h 1307408"/>
                <a:gd name="connsiteX1" fmla="*/ 1024969 w 2049938"/>
                <a:gd name="connsiteY1" fmla="*/ 0 h 1307408"/>
                <a:gd name="connsiteX2" fmla="*/ 2049938 w 2049938"/>
                <a:gd name="connsiteY2" fmla="*/ 653704 h 1307408"/>
                <a:gd name="connsiteX3" fmla="*/ 1024969 w 2049938"/>
                <a:gd name="connsiteY3" fmla="*/ 1307408 h 1307408"/>
                <a:gd name="connsiteX4" fmla="*/ 0 w 2049938"/>
                <a:gd name="connsiteY4" fmla="*/ 653704 h 13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9938" h="1307408">
                  <a:moveTo>
                    <a:pt x="0" y="653704"/>
                  </a:moveTo>
                  <a:cubicBezTo>
                    <a:pt x="0" y="292673"/>
                    <a:pt x="458894" y="0"/>
                    <a:pt x="1024969" y="0"/>
                  </a:cubicBezTo>
                  <a:cubicBezTo>
                    <a:pt x="1591044" y="0"/>
                    <a:pt x="2049938" y="292673"/>
                    <a:pt x="2049938" y="653704"/>
                  </a:cubicBezTo>
                  <a:cubicBezTo>
                    <a:pt x="2049938" y="1014735"/>
                    <a:pt x="1591044" y="1307408"/>
                    <a:pt x="1024969" y="1307408"/>
                  </a:cubicBezTo>
                  <a:cubicBezTo>
                    <a:pt x="458894" y="1307408"/>
                    <a:pt x="0" y="1014735"/>
                    <a:pt x="0" y="6537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606" tIns="216865" rIns="325606" bIns="21686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Политичес</a:t>
              </a:r>
              <a:r>
                <a:rPr lang="ru-RU" sz="20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-кая сфера</a:t>
              </a:r>
            </a:p>
          </p:txBody>
        </p:sp>
        <p:sp>
          <p:nvSpPr>
            <p:cNvPr id="13" name="Полилиния: фигура 12"/>
            <p:cNvSpPr/>
            <p:nvPr/>
          </p:nvSpPr>
          <p:spPr>
            <a:xfrm>
              <a:off x="1775665" y="3395894"/>
              <a:ext cx="2049938" cy="1307408"/>
            </a:xfrm>
            <a:custGeom>
              <a:avLst/>
              <a:gdLst>
                <a:gd name="connsiteX0" fmla="*/ 0 w 2049938"/>
                <a:gd name="connsiteY0" fmla="*/ 653704 h 1307408"/>
                <a:gd name="connsiteX1" fmla="*/ 1024969 w 2049938"/>
                <a:gd name="connsiteY1" fmla="*/ 0 h 1307408"/>
                <a:gd name="connsiteX2" fmla="*/ 2049938 w 2049938"/>
                <a:gd name="connsiteY2" fmla="*/ 653704 h 1307408"/>
                <a:gd name="connsiteX3" fmla="*/ 1024969 w 2049938"/>
                <a:gd name="connsiteY3" fmla="*/ 1307408 h 1307408"/>
                <a:gd name="connsiteX4" fmla="*/ 0 w 2049938"/>
                <a:gd name="connsiteY4" fmla="*/ 653704 h 13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9938" h="1307408">
                  <a:moveTo>
                    <a:pt x="0" y="653704"/>
                  </a:moveTo>
                  <a:cubicBezTo>
                    <a:pt x="0" y="292673"/>
                    <a:pt x="458894" y="0"/>
                    <a:pt x="1024969" y="0"/>
                  </a:cubicBezTo>
                  <a:cubicBezTo>
                    <a:pt x="1591044" y="0"/>
                    <a:pt x="2049938" y="292673"/>
                    <a:pt x="2049938" y="653704"/>
                  </a:cubicBezTo>
                  <a:cubicBezTo>
                    <a:pt x="2049938" y="1014735"/>
                    <a:pt x="1591044" y="1307408"/>
                    <a:pt x="1024969" y="1307408"/>
                  </a:cubicBezTo>
                  <a:cubicBezTo>
                    <a:pt x="458894" y="1307408"/>
                    <a:pt x="0" y="1014735"/>
                    <a:pt x="0" y="6537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606" tIns="216865" rIns="325606" bIns="21686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Духовная сфера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57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829" y="1261708"/>
            <a:ext cx="11523477" cy="1400530"/>
          </a:xfrm>
        </p:spPr>
        <p:txBody>
          <a:bodyPr/>
          <a:lstStyle/>
          <a:p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Социальные институты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исторически сложившиеся, устойчивые формы организации совместной деятельности людей, направленной на удовлетворение определенных фундаментальных социальных потребностей.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394707"/>
              </p:ext>
            </p:extLst>
          </p:nvPr>
        </p:nvGraphicFramePr>
        <p:xfrm>
          <a:off x="336829" y="2662238"/>
          <a:ext cx="11523477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36829" y="134063"/>
            <a:ext cx="10081789" cy="10712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такое социальные институты?</a:t>
            </a:r>
          </a:p>
        </p:txBody>
      </p:sp>
    </p:spTree>
    <p:extLst>
      <p:ext uri="{BB962C8B-B14F-4D97-AF65-F5344CB8AC3E}">
        <p14:creationId xmlns:p14="http://schemas.microsoft.com/office/powerpoint/2010/main" val="40741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796</TotalTime>
  <Words>903</Words>
  <Application>Microsoft Office PowerPoint</Application>
  <PresentationFormat>Широкоэкранный</PresentationFormat>
  <Paragraphs>102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Century Gothic</vt:lpstr>
      <vt:lpstr>Tahoma</vt:lpstr>
      <vt:lpstr>Wingdings</vt:lpstr>
      <vt:lpstr>Wingdings 3</vt:lpstr>
      <vt:lpstr>Ион</vt:lpstr>
      <vt:lpstr>Болдырев Роман Юрьевич, кандидат исторических наук, доцент АОИОО</vt:lpstr>
      <vt:lpstr>Что такое общество?</vt:lpstr>
      <vt:lpstr>Как устроено общество?</vt:lpstr>
      <vt:lpstr>Цели урока:</vt:lpstr>
      <vt:lpstr>Общество как сложная динамическая система</vt:lpstr>
      <vt:lpstr>Социологи XIX века об обществе</vt:lpstr>
      <vt:lpstr>Свойства общества как системы:</vt:lpstr>
      <vt:lpstr>Общество – сложная динамическая система</vt:lpstr>
      <vt:lpstr>Социальные институты – исторически сложившиеся, устойчивые формы организации совместной деятельности людей, направленной на удовлетворение определенных фундаментальных социальных потребностей.</vt:lpstr>
      <vt:lpstr>Откуда берутся социальные институты?</vt:lpstr>
      <vt:lpstr>Функции социальных институтов</vt:lpstr>
      <vt:lpstr>Дисфункции социальных институтов</vt:lpstr>
      <vt:lpstr>Выводы:</vt:lpstr>
      <vt:lpstr>Прав ли был Гоббс в своем высказывании об обществе?</vt:lpstr>
      <vt:lpstr>Прав ли был Гоббс в своем высказывании об обществе?</vt:lpstr>
      <vt:lpstr>Таким образом, Томас Гоббс</vt:lpstr>
      <vt:lpstr>Болдырев Роман Юрьевич, кандидат исторических наук, доцент АОИОО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</dc:title>
  <dc:creator>Роман Болдырев</dc:creator>
  <cp:lastModifiedBy>Болдырев</cp:lastModifiedBy>
  <cp:revision>92</cp:revision>
  <dcterms:created xsi:type="dcterms:W3CDTF">2014-10-20T05:43:42Z</dcterms:created>
  <dcterms:modified xsi:type="dcterms:W3CDTF">2016-09-22T06:46:27Z</dcterms:modified>
</cp:coreProperties>
</file>