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7" r:id="rId7"/>
    <p:sldId id="268" r:id="rId8"/>
    <p:sldId id="301" r:id="rId9"/>
    <p:sldId id="260" r:id="rId10"/>
    <p:sldId id="261" r:id="rId11"/>
    <p:sldId id="262" r:id="rId12"/>
    <p:sldId id="263" r:id="rId13"/>
    <p:sldId id="269" r:id="rId14"/>
    <p:sldId id="299" r:id="rId15"/>
    <p:sldId id="272" r:id="rId16"/>
    <p:sldId id="300" r:id="rId17"/>
    <p:sldId id="298" r:id="rId18"/>
    <p:sldId id="264" r:id="rId19"/>
    <p:sldId id="265" r:id="rId20"/>
    <p:sldId id="271" r:id="rId21"/>
    <p:sldId id="266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44564-7BDB-ACEB-75D7-52A30F95E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A581CC-46CE-C74D-6AB4-811AB22CD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EA2CB-1132-F848-079C-9F0E03F9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D844E-C875-F344-D4AB-7CABCB6E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D644F4-C8A8-A887-B7EB-F402A551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4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E3E41-783E-DC06-761E-7403009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254EAB-4595-88C4-8745-EAE918C42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20AA9-BA95-E881-1A2B-3B602962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E638B-8EE0-D76B-666D-EE132741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E7D36-A193-6849-26B5-5F8A465F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B00C6D-9FDD-A55E-F13D-D41AC970B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4C1EBB-BFCB-528D-90BA-4CA192962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1B6E1-571A-0D88-7BCC-2FC76C32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FC859-613D-62B2-72BF-46CD66BA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3CCDD-A076-BC76-2C28-906C8DAC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D4895-3F0A-7F89-508C-2067902D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0265A-01CC-E183-D5D7-F4E4FCE8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E9D-4974-0674-7FD0-A91242B9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6A4FE-E826-6392-AC60-798365E6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FFAC2-492A-66AB-F464-3648BA47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2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695C9-DBAA-2FF5-2946-746A33E0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634AD7-5BAE-61DC-2959-8A0804E64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7E9CE-7767-4555-749F-7BE026A5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4A43F-4F22-A114-F4AA-27ADC22A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642479-E770-0967-9C3A-8E8B2CD9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C9E83-A14C-CAE2-A1D8-4ED4E755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C3728-1587-7F33-1692-2FE1133BC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42EE0A-7D1B-3871-F7DC-705366F22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28FB47-D23E-DA07-F6B1-96E89B18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CEF78D-5ECF-AEC9-F9C6-B33BB6A0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F2D82-5D25-25A9-F3EE-EB297BA2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2FEEA-C611-AD8C-FBF1-D178A276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ED2572-6FA7-ABDC-B4EE-344CEC036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4F3C77-7762-6FF4-CC8F-B11C6BEAC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AF8A5F-1912-259A-D7B4-0FF00C838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1B5E2F-8EC3-CFED-0633-89D684986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58134F-4D7F-08F3-B0CD-94684D61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3019A5-C7C1-441C-39D0-B6369FB2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4BED16-46CC-59B9-7A05-041302B9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0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52410-352D-84A9-94A6-1E6490D2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61C296-FFA3-3ABA-685C-410CF06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B52C3F-49D5-A4D8-80A8-6AB78A57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2CC3A8-3B17-B2C0-D96E-5B07FAB0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5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FECA32-62C2-8091-643A-B3DC108D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60DFE8-1BB2-81D4-519E-0A628230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DD8EC8-796F-C201-7E3C-7E3B5076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5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23B4E-F08B-D7AB-A2D2-6A427B64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3A323-CDB9-BBF9-93D6-37A93E9E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45854-AC24-3797-E2D0-5D06B9BCE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046CB-1FC3-5151-6ABF-DE9AE56E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C7E7E5-ACF5-AA3B-D269-4EF33E86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27D7E-DE0D-D7FF-FB66-0340D6D8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6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6E928-0546-0A5A-323C-F498A7F4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0F2C56-AE10-07CB-0E94-8A177A212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B94BC-CB34-EE57-44FA-F0B395BFA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92E00-DC02-67BD-78D2-E2F18955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715598-E2E1-922D-A146-D16D508A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8F4E6-5701-1EDF-E670-F11C02FD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6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03D30-61CA-3561-D2E9-2D0471A4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2F346-23BA-B0A7-C49B-DA186075B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DCAB8-A615-94CE-B85F-1C9C7442A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D0F4-A28C-4116-9D9E-F1A22982FF4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D0817-7D34-D3D1-2303-C1E584E2B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62F11-839B-92CB-329C-7B32D6522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1FE0-3663-44FB-BE1E-1B95DB668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4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tags" Target="../tags/tag615.xml"/><Relationship Id="rId39" Type="http://schemas.openxmlformats.org/officeDocument/2006/relationships/tags" Target="../tags/tag628.xml"/><Relationship Id="rId21" Type="http://schemas.openxmlformats.org/officeDocument/2006/relationships/tags" Target="../tags/tag610.xml"/><Relationship Id="rId34" Type="http://schemas.openxmlformats.org/officeDocument/2006/relationships/tags" Target="../tags/tag623.xml"/><Relationship Id="rId42" Type="http://schemas.openxmlformats.org/officeDocument/2006/relationships/tags" Target="../tags/tag631.xml"/><Relationship Id="rId47" Type="http://schemas.openxmlformats.org/officeDocument/2006/relationships/tags" Target="../tags/tag636.xml"/><Relationship Id="rId50" Type="http://schemas.openxmlformats.org/officeDocument/2006/relationships/tags" Target="../tags/tag639.xml"/><Relationship Id="rId55" Type="http://schemas.openxmlformats.org/officeDocument/2006/relationships/tags" Target="../tags/tag644.xml"/><Relationship Id="rId7" Type="http://schemas.openxmlformats.org/officeDocument/2006/relationships/tags" Target="../tags/tag596.xml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9" Type="http://schemas.openxmlformats.org/officeDocument/2006/relationships/tags" Target="../tags/tag618.xml"/><Relationship Id="rId11" Type="http://schemas.openxmlformats.org/officeDocument/2006/relationships/tags" Target="../tags/tag600.xml"/><Relationship Id="rId24" Type="http://schemas.openxmlformats.org/officeDocument/2006/relationships/tags" Target="../tags/tag613.xml"/><Relationship Id="rId32" Type="http://schemas.openxmlformats.org/officeDocument/2006/relationships/tags" Target="../tags/tag621.xml"/><Relationship Id="rId37" Type="http://schemas.openxmlformats.org/officeDocument/2006/relationships/tags" Target="../tags/tag626.xml"/><Relationship Id="rId40" Type="http://schemas.openxmlformats.org/officeDocument/2006/relationships/tags" Target="../tags/tag629.xml"/><Relationship Id="rId45" Type="http://schemas.openxmlformats.org/officeDocument/2006/relationships/tags" Target="../tags/tag634.xml"/><Relationship Id="rId53" Type="http://schemas.openxmlformats.org/officeDocument/2006/relationships/tags" Target="../tags/tag642.xml"/><Relationship Id="rId58" Type="http://schemas.openxmlformats.org/officeDocument/2006/relationships/tags" Target="../tags/tag647.xml"/><Relationship Id="rId5" Type="http://schemas.openxmlformats.org/officeDocument/2006/relationships/tags" Target="../tags/tag594.xml"/><Relationship Id="rId61" Type="http://schemas.openxmlformats.org/officeDocument/2006/relationships/slideLayout" Target="../slideLayouts/slideLayout2.xml"/><Relationship Id="rId19" Type="http://schemas.openxmlformats.org/officeDocument/2006/relationships/tags" Target="../tags/tag608.xml"/><Relationship Id="rId14" Type="http://schemas.openxmlformats.org/officeDocument/2006/relationships/tags" Target="../tags/tag603.xml"/><Relationship Id="rId22" Type="http://schemas.openxmlformats.org/officeDocument/2006/relationships/tags" Target="../tags/tag611.xml"/><Relationship Id="rId27" Type="http://schemas.openxmlformats.org/officeDocument/2006/relationships/tags" Target="../tags/tag616.xml"/><Relationship Id="rId30" Type="http://schemas.openxmlformats.org/officeDocument/2006/relationships/tags" Target="../tags/tag619.xml"/><Relationship Id="rId35" Type="http://schemas.openxmlformats.org/officeDocument/2006/relationships/tags" Target="../tags/tag624.xml"/><Relationship Id="rId43" Type="http://schemas.openxmlformats.org/officeDocument/2006/relationships/tags" Target="../tags/tag632.xml"/><Relationship Id="rId48" Type="http://schemas.openxmlformats.org/officeDocument/2006/relationships/tags" Target="../tags/tag637.xml"/><Relationship Id="rId56" Type="http://schemas.openxmlformats.org/officeDocument/2006/relationships/tags" Target="../tags/tag645.xml"/><Relationship Id="rId8" Type="http://schemas.openxmlformats.org/officeDocument/2006/relationships/tags" Target="../tags/tag597.xml"/><Relationship Id="rId51" Type="http://schemas.openxmlformats.org/officeDocument/2006/relationships/tags" Target="../tags/tag640.xml"/><Relationship Id="rId3" Type="http://schemas.openxmlformats.org/officeDocument/2006/relationships/tags" Target="../tags/tag592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tags" Target="../tags/tag614.xml"/><Relationship Id="rId33" Type="http://schemas.openxmlformats.org/officeDocument/2006/relationships/tags" Target="../tags/tag622.xml"/><Relationship Id="rId38" Type="http://schemas.openxmlformats.org/officeDocument/2006/relationships/tags" Target="../tags/tag627.xml"/><Relationship Id="rId46" Type="http://schemas.openxmlformats.org/officeDocument/2006/relationships/tags" Target="../tags/tag635.xml"/><Relationship Id="rId59" Type="http://schemas.openxmlformats.org/officeDocument/2006/relationships/tags" Target="../tags/tag648.xml"/><Relationship Id="rId20" Type="http://schemas.openxmlformats.org/officeDocument/2006/relationships/tags" Target="../tags/tag609.xml"/><Relationship Id="rId41" Type="http://schemas.openxmlformats.org/officeDocument/2006/relationships/tags" Target="../tags/tag630.xml"/><Relationship Id="rId54" Type="http://schemas.openxmlformats.org/officeDocument/2006/relationships/tags" Target="../tags/tag643.xml"/><Relationship Id="rId62" Type="http://schemas.openxmlformats.org/officeDocument/2006/relationships/image" Target="../media/image6.png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5" Type="http://schemas.openxmlformats.org/officeDocument/2006/relationships/tags" Target="../tags/tag604.xml"/><Relationship Id="rId23" Type="http://schemas.openxmlformats.org/officeDocument/2006/relationships/tags" Target="../tags/tag612.xml"/><Relationship Id="rId28" Type="http://schemas.openxmlformats.org/officeDocument/2006/relationships/tags" Target="../tags/tag617.xml"/><Relationship Id="rId36" Type="http://schemas.openxmlformats.org/officeDocument/2006/relationships/tags" Target="../tags/tag625.xml"/><Relationship Id="rId49" Type="http://schemas.openxmlformats.org/officeDocument/2006/relationships/tags" Target="../tags/tag638.xml"/><Relationship Id="rId57" Type="http://schemas.openxmlformats.org/officeDocument/2006/relationships/tags" Target="../tags/tag646.xml"/><Relationship Id="rId10" Type="http://schemas.openxmlformats.org/officeDocument/2006/relationships/tags" Target="../tags/tag599.xml"/><Relationship Id="rId31" Type="http://schemas.openxmlformats.org/officeDocument/2006/relationships/tags" Target="../tags/tag620.xml"/><Relationship Id="rId44" Type="http://schemas.openxmlformats.org/officeDocument/2006/relationships/tags" Target="../tags/tag633.xml"/><Relationship Id="rId52" Type="http://schemas.openxmlformats.org/officeDocument/2006/relationships/tags" Target="../tags/tag641.xml"/><Relationship Id="rId60" Type="http://schemas.openxmlformats.org/officeDocument/2006/relationships/tags" Target="../tags/tag649.xml"/><Relationship Id="rId4" Type="http://schemas.openxmlformats.org/officeDocument/2006/relationships/tags" Target="../tags/tag593.xml"/><Relationship Id="rId9" Type="http://schemas.openxmlformats.org/officeDocument/2006/relationships/tags" Target="../tags/tag59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675.xml"/><Relationship Id="rId117" Type="http://schemas.openxmlformats.org/officeDocument/2006/relationships/tags" Target="../tags/tag766.xml"/><Relationship Id="rId21" Type="http://schemas.openxmlformats.org/officeDocument/2006/relationships/tags" Target="../tags/tag670.xml"/><Relationship Id="rId42" Type="http://schemas.openxmlformats.org/officeDocument/2006/relationships/tags" Target="../tags/tag691.xml"/><Relationship Id="rId47" Type="http://schemas.openxmlformats.org/officeDocument/2006/relationships/tags" Target="../tags/tag696.xml"/><Relationship Id="rId63" Type="http://schemas.openxmlformats.org/officeDocument/2006/relationships/tags" Target="../tags/tag712.xml"/><Relationship Id="rId68" Type="http://schemas.openxmlformats.org/officeDocument/2006/relationships/tags" Target="../tags/tag717.xml"/><Relationship Id="rId84" Type="http://schemas.openxmlformats.org/officeDocument/2006/relationships/tags" Target="../tags/tag733.xml"/><Relationship Id="rId89" Type="http://schemas.openxmlformats.org/officeDocument/2006/relationships/tags" Target="../tags/tag738.xml"/><Relationship Id="rId112" Type="http://schemas.openxmlformats.org/officeDocument/2006/relationships/tags" Target="../tags/tag761.xml"/><Relationship Id="rId16" Type="http://schemas.openxmlformats.org/officeDocument/2006/relationships/tags" Target="../tags/tag665.xml"/><Relationship Id="rId107" Type="http://schemas.openxmlformats.org/officeDocument/2006/relationships/tags" Target="../tags/tag756.xml"/><Relationship Id="rId11" Type="http://schemas.openxmlformats.org/officeDocument/2006/relationships/tags" Target="../tags/tag660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53" Type="http://schemas.openxmlformats.org/officeDocument/2006/relationships/tags" Target="../tags/tag702.xml"/><Relationship Id="rId58" Type="http://schemas.openxmlformats.org/officeDocument/2006/relationships/tags" Target="../tags/tag707.xml"/><Relationship Id="rId74" Type="http://schemas.openxmlformats.org/officeDocument/2006/relationships/tags" Target="../tags/tag723.xml"/><Relationship Id="rId79" Type="http://schemas.openxmlformats.org/officeDocument/2006/relationships/tags" Target="../tags/tag728.xml"/><Relationship Id="rId102" Type="http://schemas.openxmlformats.org/officeDocument/2006/relationships/tags" Target="../tags/tag751.xml"/><Relationship Id="rId123" Type="http://schemas.openxmlformats.org/officeDocument/2006/relationships/slideLayout" Target="../slideLayouts/slideLayout2.xml"/><Relationship Id="rId5" Type="http://schemas.openxmlformats.org/officeDocument/2006/relationships/tags" Target="../tags/tag654.xml"/><Relationship Id="rId90" Type="http://schemas.openxmlformats.org/officeDocument/2006/relationships/tags" Target="../tags/tag739.xml"/><Relationship Id="rId95" Type="http://schemas.openxmlformats.org/officeDocument/2006/relationships/tags" Target="../tags/tag744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43" Type="http://schemas.openxmlformats.org/officeDocument/2006/relationships/tags" Target="../tags/tag692.xml"/><Relationship Id="rId48" Type="http://schemas.openxmlformats.org/officeDocument/2006/relationships/tags" Target="../tags/tag697.xml"/><Relationship Id="rId64" Type="http://schemas.openxmlformats.org/officeDocument/2006/relationships/tags" Target="../tags/tag713.xml"/><Relationship Id="rId69" Type="http://schemas.openxmlformats.org/officeDocument/2006/relationships/tags" Target="../tags/tag718.xml"/><Relationship Id="rId113" Type="http://schemas.openxmlformats.org/officeDocument/2006/relationships/tags" Target="../tags/tag762.xml"/><Relationship Id="rId118" Type="http://schemas.openxmlformats.org/officeDocument/2006/relationships/tags" Target="../tags/tag767.xml"/><Relationship Id="rId80" Type="http://schemas.openxmlformats.org/officeDocument/2006/relationships/tags" Target="../tags/tag729.xml"/><Relationship Id="rId85" Type="http://schemas.openxmlformats.org/officeDocument/2006/relationships/tags" Target="../tags/tag734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59" Type="http://schemas.openxmlformats.org/officeDocument/2006/relationships/tags" Target="../tags/tag708.xml"/><Relationship Id="rId103" Type="http://schemas.openxmlformats.org/officeDocument/2006/relationships/tags" Target="../tags/tag752.xml"/><Relationship Id="rId108" Type="http://schemas.openxmlformats.org/officeDocument/2006/relationships/tags" Target="../tags/tag757.xml"/><Relationship Id="rId124" Type="http://schemas.openxmlformats.org/officeDocument/2006/relationships/image" Target="../media/image7.png"/><Relationship Id="rId54" Type="http://schemas.openxmlformats.org/officeDocument/2006/relationships/tags" Target="../tags/tag703.xml"/><Relationship Id="rId70" Type="http://schemas.openxmlformats.org/officeDocument/2006/relationships/tags" Target="../tags/tag719.xml"/><Relationship Id="rId75" Type="http://schemas.openxmlformats.org/officeDocument/2006/relationships/tags" Target="../tags/tag724.xml"/><Relationship Id="rId91" Type="http://schemas.openxmlformats.org/officeDocument/2006/relationships/tags" Target="../tags/tag740.xml"/><Relationship Id="rId96" Type="http://schemas.openxmlformats.org/officeDocument/2006/relationships/tags" Target="../tags/tag745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49" Type="http://schemas.openxmlformats.org/officeDocument/2006/relationships/tags" Target="../tags/tag698.xml"/><Relationship Id="rId114" Type="http://schemas.openxmlformats.org/officeDocument/2006/relationships/tags" Target="../tags/tag763.xml"/><Relationship Id="rId119" Type="http://schemas.openxmlformats.org/officeDocument/2006/relationships/tags" Target="../tags/tag768.xml"/><Relationship Id="rId44" Type="http://schemas.openxmlformats.org/officeDocument/2006/relationships/tags" Target="../tags/tag693.xml"/><Relationship Id="rId60" Type="http://schemas.openxmlformats.org/officeDocument/2006/relationships/tags" Target="../tags/tag709.xml"/><Relationship Id="rId65" Type="http://schemas.openxmlformats.org/officeDocument/2006/relationships/tags" Target="../tags/tag714.xml"/><Relationship Id="rId81" Type="http://schemas.openxmlformats.org/officeDocument/2006/relationships/tags" Target="../tags/tag730.xml"/><Relationship Id="rId86" Type="http://schemas.openxmlformats.org/officeDocument/2006/relationships/tags" Target="../tags/tag735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9" Type="http://schemas.openxmlformats.org/officeDocument/2006/relationships/tags" Target="../tags/tag688.xml"/><Relationship Id="rId109" Type="http://schemas.openxmlformats.org/officeDocument/2006/relationships/tags" Target="../tags/tag758.xml"/><Relationship Id="rId34" Type="http://schemas.openxmlformats.org/officeDocument/2006/relationships/tags" Target="../tags/tag683.xml"/><Relationship Id="rId50" Type="http://schemas.openxmlformats.org/officeDocument/2006/relationships/tags" Target="../tags/tag699.xml"/><Relationship Id="rId55" Type="http://schemas.openxmlformats.org/officeDocument/2006/relationships/tags" Target="../tags/tag704.xml"/><Relationship Id="rId76" Type="http://schemas.openxmlformats.org/officeDocument/2006/relationships/tags" Target="../tags/tag725.xml"/><Relationship Id="rId97" Type="http://schemas.openxmlformats.org/officeDocument/2006/relationships/tags" Target="../tags/tag746.xml"/><Relationship Id="rId104" Type="http://schemas.openxmlformats.org/officeDocument/2006/relationships/tags" Target="../tags/tag753.xml"/><Relationship Id="rId120" Type="http://schemas.openxmlformats.org/officeDocument/2006/relationships/tags" Target="../tags/tag769.xml"/><Relationship Id="rId7" Type="http://schemas.openxmlformats.org/officeDocument/2006/relationships/tags" Target="../tags/tag656.xml"/><Relationship Id="rId71" Type="http://schemas.openxmlformats.org/officeDocument/2006/relationships/tags" Target="../tags/tag720.xml"/><Relationship Id="rId92" Type="http://schemas.openxmlformats.org/officeDocument/2006/relationships/tags" Target="../tags/tag741.xml"/><Relationship Id="rId2" Type="http://schemas.openxmlformats.org/officeDocument/2006/relationships/tags" Target="../tags/tag651.xml"/><Relationship Id="rId29" Type="http://schemas.openxmlformats.org/officeDocument/2006/relationships/tags" Target="../tags/tag678.xml"/><Relationship Id="rId24" Type="http://schemas.openxmlformats.org/officeDocument/2006/relationships/tags" Target="../tags/tag673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66" Type="http://schemas.openxmlformats.org/officeDocument/2006/relationships/tags" Target="../tags/tag715.xml"/><Relationship Id="rId87" Type="http://schemas.openxmlformats.org/officeDocument/2006/relationships/tags" Target="../tags/tag736.xml"/><Relationship Id="rId110" Type="http://schemas.openxmlformats.org/officeDocument/2006/relationships/tags" Target="../tags/tag759.xml"/><Relationship Id="rId115" Type="http://schemas.openxmlformats.org/officeDocument/2006/relationships/tags" Target="../tags/tag764.xml"/><Relationship Id="rId61" Type="http://schemas.openxmlformats.org/officeDocument/2006/relationships/tags" Target="../tags/tag710.xml"/><Relationship Id="rId82" Type="http://schemas.openxmlformats.org/officeDocument/2006/relationships/tags" Target="../tags/tag731.xml"/><Relationship Id="rId19" Type="http://schemas.openxmlformats.org/officeDocument/2006/relationships/tags" Target="../tags/tag668.xml"/><Relationship Id="rId14" Type="http://schemas.openxmlformats.org/officeDocument/2006/relationships/tags" Target="../tags/tag663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56" Type="http://schemas.openxmlformats.org/officeDocument/2006/relationships/tags" Target="../tags/tag705.xml"/><Relationship Id="rId77" Type="http://schemas.openxmlformats.org/officeDocument/2006/relationships/tags" Target="../tags/tag726.xml"/><Relationship Id="rId100" Type="http://schemas.openxmlformats.org/officeDocument/2006/relationships/tags" Target="../tags/tag749.xml"/><Relationship Id="rId105" Type="http://schemas.openxmlformats.org/officeDocument/2006/relationships/tags" Target="../tags/tag754.xml"/><Relationship Id="rId8" Type="http://schemas.openxmlformats.org/officeDocument/2006/relationships/tags" Target="../tags/tag657.xml"/><Relationship Id="rId51" Type="http://schemas.openxmlformats.org/officeDocument/2006/relationships/tags" Target="../tags/tag700.xml"/><Relationship Id="rId72" Type="http://schemas.openxmlformats.org/officeDocument/2006/relationships/tags" Target="../tags/tag721.xml"/><Relationship Id="rId93" Type="http://schemas.openxmlformats.org/officeDocument/2006/relationships/tags" Target="../tags/tag742.xml"/><Relationship Id="rId98" Type="http://schemas.openxmlformats.org/officeDocument/2006/relationships/tags" Target="../tags/tag747.xml"/><Relationship Id="rId121" Type="http://schemas.openxmlformats.org/officeDocument/2006/relationships/tags" Target="../tags/tag770.xml"/><Relationship Id="rId3" Type="http://schemas.openxmlformats.org/officeDocument/2006/relationships/tags" Target="../tags/tag652.xml"/><Relationship Id="rId25" Type="http://schemas.openxmlformats.org/officeDocument/2006/relationships/tags" Target="../tags/tag674.xml"/><Relationship Id="rId46" Type="http://schemas.openxmlformats.org/officeDocument/2006/relationships/tags" Target="../tags/tag695.xml"/><Relationship Id="rId67" Type="http://schemas.openxmlformats.org/officeDocument/2006/relationships/tags" Target="../tags/tag716.xml"/><Relationship Id="rId116" Type="http://schemas.openxmlformats.org/officeDocument/2006/relationships/tags" Target="../tags/tag765.xml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62" Type="http://schemas.openxmlformats.org/officeDocument/2006/relationships/tags" Target="../tags/tag711.xml"/><Relationship Id="rId83" Type="http://schemas.openxmlformats.org/officeDocument/2006/relationships/tags" Target="../tags/tag732.xml"/><Relationship Id="rId88" Type="http://schemas.openxmlformats.org/officeDocument/2006/relationships/tags" Target="../tags/tag737.xml"/><Relationship Id="rId111" Type="http://schemas.openxmlformats.org/officeDocument/2006/relationships/tags" Target="../tags/tag760.xml"/><Relationship Id="rId15" Type="http://schemas.openxmlformats.org/officeDocument/2006/relationships/tags" Target="../tags/tag664.xml"/><Relationship Id="rId36" Type="http://schemas.openxmlformats.org/officeDocument/2006/relationships/tags" Target="../tags/tag685.xml"/><Relationship Id="rId57" Type="http://schemas.openxmlformats.org/officeDocument/2006/relationships/tags" Target="../tags/tag706.xml"/><Relationship Id="rId106" Type="http://schemas.openxmlformats.org/officeDocument/2006/relationships/tags" Target="../tags/tag755.xml"/><Relationship Id="rId10" Type="http://schemas.openxmlformats.org/officeDocument/2006/relationships/tags" Target="../tags/tag659.xml"/><Relationship Id="rId31" Type="http://schemas.openxmlformats.org/officeDocument/2006/relationships/tags" Target="../tags/tag680.xml"/><Relationship Id="rId52" Type="http://schemas.openxmlformats.org/officeDocument/2006/relationships/tags" Target="../tags/tag701.xml"/><Relationship Id="rId73" Type="http://schemas.openxmlformats.org/officeDocument/2006/relationships/tags" Target="../tags/tag722.xml"/><Relationship Id="rId78" Type="http://schemas.openxmlformats.org/officeDocument/2006/relationships/tags" Target="../tags/tag727.xml"/><Relationship Id="rId94" Type="http://schemas.openxmlformats.org/officeDocument/2006/relationships/tags" Target="../tags/tag743.xml"/><Relationship Id="rId99" Type="http://schemas.openxmlformats.org/officeDocument/2006/relationships/tags" Target="../tags/tag748.xml"/><Relationship Id="rId101" Type="http://schemas.openxmlformats.org/officeDocument/2006/relationships/tags" Target="../tags/tag750.xml"/><Relationship Id="rId122" Type="http://schemas.openxmlformats.org/officeDocument/2006/relationships/tags" Target="../tags/tag77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tags" Target="../tags/tag797.xml"/><Relationship Id="rId39" Type="http://schemas.openxmlformats.org/officeDocument/2006/relationships/tags" Target="../tags/tag810.xml"/><Relationship Id="rId21" Type="http://schemas.openxmlformats.org/officeDocument/2006/relationships/tags" Target="../tags/tag792.xml"/><Relationship Id="rId34" Type="http://schemas.openxmlformats.org/officeDocument/2006/relationships/tags" Target="../tags/tag805.xml"/><Relationship Id="rId42" Type="http://schemas.openxmlformats.org/officeDocument/2006/relationships/tags" Target="../tags/tag813.xml"/><Relationship Id="rId7" Type="http://schemas.openxmlformats.org/officeDocument/2006/relationships/tags" Target="../tags/tag778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9" Type="http://schemas.openxmlformats.org/officeDocument/2006/relationships/tags" Target="../tags/tag800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32" Type="http://schemas.openxmlformats.org/officeDocument/2006/relationships/tags" Target="../tags/tag803.xml"/><Relationship Id="rId37" Type="http://schemas.openxmlformats.org/officeDocument/2006/relationships/tags" Target="../tags/tag808.xml"/><Relationship Id="rId40" Type="http://schemas.openxmlformats.org/officeDocument/2006/relationships/tags" Target="../tags/tag811.xml"/><Relationship Id="rId45" Type="http://schemas.openxmlformats.org/officeDocument/2006/relationships/image" Target="../media/image8.png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tags" Target="../tags/tag799.xml"/><Relationship Id="rId36" Type="http://schemas.openxmlformats.org/officeDocument/2006/relationships/tags" Target="../tags/tag807.xml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31" Type="http://schemas.openxmlformats.org/officeDocument/2006/relationships/tags" Target="../tags/tag802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tags" Target="../tags/tag798.xml"/><Relationship Id="rId30" Type="http://schemas.openxmlformats.org/officeDocument/2006/relationships/tags" Target="../tags/tag801.xml"/><Relationship Id="rId35" Type="http://schemas.openxmlformats.org/officeDocument/2006/relationships/tags" Target="../tags/tag806.xml"/><Relationship Id="rId43" Type="http://schemas.openxmlformats.org/officeDocument/2006/relationships/tags" Target="../tags/tag814.xml"/><Relationship Id="rId8" Type="http://schemas.openxmlformats.org/officeDocument/2006/relationships/tags" Target="../tags/tag779.xml"/><Relationship Id="rId3" Type="http://schemas.openxmlformats.org/officeDocument/2006/relationships/tags" Target="../tags/tag774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33" Type="http://schemas.openxmlformats.org/officeDocument/2006/relationships/tags" Target="../tags/tag804.xml"/><Relationship Id="rId38" Type="http://schemas.openxmlformats.org/officeDocument/2006/relationships/tags" Target="../tags/tag809.xml"/><Relationship Id="rId20" Type="http://schemas.openxmlformats.org/officeDocument/2006/relationships/tags" Target="../tags/tag791.xml"/><Relationship Id="rId41" Type="http://schemas.openxmlformats.org/officeDocument/2006/relationships/tags" Target="../tags/tag81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840.xml"/><Relationship Id="rId21" Type="http://schemas.openxmlformats.org/officeDocument/2006/relationships/tags" Target="../tags/tag835.xml"/><Relationship Id="rId42" Type="http://schemas.openxmlformats.org/officeDocument/2006/relationships/tags" Target="../tags/tag856.xml"/><Relationship Id="rId47" Type="http://schemas.openxmlformats.org/officeDocument/2006/relationships/tags" Target="../tags/tag861.xml"/><Relationship Id="rId63" Type="http://schemas.openxmlformats.org/officeDocument/2006/relationships/tags" Target="../tags/tag877.xml"/><Relationship Id="rId68" Type="http://schemas.openxmlformats.org/officeDocument/2006/relationships/tags" Target="../tags/tag882.xml"/><Relationship Id="rId2" Type="http://schemas.openxmlformats.org/officeDocument/2006/relationships/tags" Target="../tags/tag816.xml"/><Relationship Id="rId16" Type="http://schemas.openxmlformats.org/officeDocument/2006/relationships/tags" Target="../tags/tag830.xml"/><Relationship Id="rId29" Type="http://schemas.openxmlformats.org/officeDocument/2006/relationships/tags" Target="../tags/tag843.xml"/><Relationship Id="rId11" Type="http://schemas.openxmlformats.org/officeDocument/2006/relationships/tags" Target="../tags/tag825.xml"/><Relationship Id="rId24" Type="http://schemas.openxmlformats.org/officeDocument/2006/relationships/tags" Target="../tags/tag838.xml"/><Relationship Id="rId32" Type="http://schemas.openxmlformats.org/officeDocument/2006/relationships/tags" Target="../tags/tag846.xml"/><Relationship Id="rId37" Type="http://schemas.openxmlformats.org/officeDocument/2006/relationships/tags" Target="../tags/tag851.xml"/><Relationship Id="rId40" Type="http://schemas.openxmlformats.org/officeDocument/2006/relationships/tags" Target="../tags/tag854.xml"/><Relationship Id="rId45" Type="http://schemas.openxmlformats.org/officeDocument/2006/relationships/tags" Target="../tags/tag859.xml"/><Relationship Id="rId53" Type="http://schemas.openxmlformats.org/officeDocument/2006/relationships/tags" Target="../tags/tag867.xml"/><Relationship Id="rId58" Type="http://schemas.openxmlformats.org/officeDocument/2006/relationships/tags" Target="../tags/tag872.xml"/><Relationship Id="rId66" Type="http://schemas.openxmlformats.org/officeDocument/2006/relationships/tags" Target="../tags/tag880.xml"/><Relationship Id="rId74" Type="http://schemas.openxmlformats.org/officeDocument/2006/relationships/tags" Target="../tags/tag888.xml"/><Relationship Id="rId5" Type="http://schemas.openxmlformats.org/officeDocument/2006/relationships/tags" Target="../tags/tag819.xml"/><Relationship Id="rId61" Type="http://schemas.openxmlformats.org/officeDocument/2006/relationships/tags" Target="../tags/tag875.xml"/><Relationship Id="rId19" Type="http://schemas.openxmlformats.org/officeDocument/2006/relationships/tags" Target="../tags/tag833.xml"/><Relationship Id="rId14" Type="http://schemas.openxmlformats.org/officeDocument/2006/relationships/tags" Target="../tags/tag828.xml"/><Relationship Id="rId22" Type="http://schemas.openxmlformats.org/officeDocument/2006/relationships/tags" Target="../tags/tag836.xml"/><Relationship Id="rId27" Type="http://schemas.openxmlformats.org/officeDocument/2006/relationships/tags" Target="../tags/tag841.xml"/><Relationship Id="rId30" Type="http://schemas.openxmlformats.org/officeDocument/2006/relationships/tags" Target="../tags/tag844.xml"/><Relationship Id="rId35" Type="http://schemas.openxmlformats.org/officeDocument/2006/relationships/tags" Target="../tags/tag849.xml"/><Relationship Id="rId43" Type="http://schemas.openxmlformats.org/officeDocument/2006/relationships/tags" Target="../tags/tag857.xml"/><Relationship Id="rId48" Type="http://schemas.openxmlformats.org/officeDocument/2006/relationships/tags" Target="../tags/tag862.xml"/><Relationship Id="rId56" Type="http://schemas.openxmlformats.org/officeDocument/2006/relationships/tags" Target="../tags/tag870.xml"/><Relationship Id="rId64" Type="http://schemas.openxmlformats.org/officeDocument/2006/relationships/tags" Target="../tags/tag878.xml"/><Relationship Id="rId69" Type="http://schemas.openxmlformats.org/officeDocument/2006/relationships/tags" Target="../tags/tag883.xml"/><Relationship Id="rId8" Type="http://schemas.openxmlformats.org/officeDocument/2006/relationships/tags" Target="../tags/tag822.xml"/><Relationship Id="rId51" Type="http://schemas.openxmlformats.org/officeDocument/2006/relationships/tags" Target="../tags/tag865.xml"/><Relationship Id="rId72" Type="http://schemas.openxmlformats.org/officeDocument/2006/relationships/tags" Target="../tags/tag886.xml"/><Relationship Id="rId3" Type="http://schemas.openxmlformats.org/officeDocument/2006/relationships/tags" Target="../tags/tag817.xml"/><Relationship Id="rId12" Type="http://schemas.openxmlformats.org/officeDocument/2006/relationships/tags" Target="../tags/tag826.xml"/><Relationship Id="rId17" Type="http://schemas.openxmlformats.org/officeDocument/2006/relationships/tags" Target="../tags/tag831.xml"/><Relationship Id="rId25" Type="http://schemas.openxmlformats.org/officeDocument/2006/relationships/tags" Target="../tags/tag839.xml"/><Relationship Id="rId33" Type="http://schemas.openxmlformats.org/officeDocument/2006/relationships/tags" Target="../tags/tag847.xml"/><Relationship Id="rId38" Type="http://schemas.openxmlformats.org/officeDocument/2006/relationships/tags" Target="../tags/tag852.xml"/><Relationship Id="rId46" Type="http://schemas.openxmlformats.org/officeDocument/2006/relationships/tags" Target="../tags/tag860.xml"/><Relationship Id="rId59" Type="http://schemas.openxmlformats.org/officeDocument/2006/relationships/tags" Target="../tags/tag873.xml"/><Relationship Id="rId67" Type="http://schemas.openxmlformats.org/officeDocument/2006/relationships/tags" Target="../tags/tag881.xml"/><Relationship Id="rId20" Type="http://schemas.openxmlformats.org/officeDocument/2006/relationships/tags" Target="../tags/tag834.xml"/><Relationship Id="rId41" Type="http://schemas.openxmlformats.org/officeDocument/2006/relationships/tags" Target="../tags/tag855.xml"/><Relationship Id="rId54" Type="http://schemas.openxmlformats.org/officeDocument/2006/relationships/tags" Target="../tags/tag868.xml"/><Relationship Id="rId62" Type="http://schemas.openxmlformats.org/officeDocument/2006/relationships/tags" Target="../tags/tag876.xml"/><Relationship Id="rId70" Type="http://schemas.openxmlformats.org/officeDocument/2006/relationships/tags" Target="../tags/tag884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15" Type="http://schemas.openxmlformats.org/officeDocument/2006/relationships/tags" Target="../tags/tag829.xml"/><Relationship Id="rId23" Type="http://schemas.openxmlformats.org/officeDocument/2006/relationships/tags" Target="../tags/tag837.xml"/><Relationship Id="rId28" Type="http://schemas.openxmlformats.org/officeDocument/2006/relationships/tags" Target="../tags/tag842.xml"/><Relationship Id="rId36" Type="http://schemas.openxmlformats.org/officeDocument/2006/relationships/tags" Target="../tags/tag850.xml"/><Relationship Id="rId49" Type="http://schemas.openxmlformats.org/officeDocument/2006/relationships/tags" Target="../tags/tag863.xml"/><Relationship Id="rId57" Type="http://schemas.openxmlformats.org/officeDocument/2006/relationships/tags" Target="../tags/tag871.xml"/><Relationship Id="rId10" Type="http://schemas.openxmlformats.org/officeDocument/2006/relationships/tags" Target="../tags/tag824.xml"/><Relationship Id="rId31" Type="http://schemas.openxmlformats.org/officeDocument/2006/relationships/tags" Target="../tags/tag845.xml"/><Relationship Id="rId44" Type="http://schemas.openxmlformats.org/officeDocument/2006/relationships/tags" Target="../tags/tag858.xml"/><Relationship Id="rId52" Type="http://schemas.openxmlformats.org/officeDocument/2006/relationships/tags" Target="../tags/tag866.xml"/><Relationship Id="rId60" Type="http://schemas.openxmlformats.org/officeDocument/2006/relationships/tags" Target="../tags/tag874.xml"/><Relationship Id="rId65" Type="http://schemas.openxmlformats.org/officeDocument/2006/relationships/tags" Target="../tags/tag879.xml"/><Relationship Id="rId73" Type="http://schemas.openxmlformats.org/officeDocument/2006/relationships/tags" Target="../tags/tag887.xml"/><Relationship Id="rId4" Type="http://schemas.openxmlformats.org/officeDocument/2006/relationships/tags" Target="../tags/tag818.xml"/><Relationship Id="rId9" Type="http://schemas.openxmlformats.org/officeDocument/2006/relationships/tags" Target="../tags/tag823.xml"/><Relationship Id="rId13" Type="http://schemas.openxmlformats.org/officeDocument/2006/relationships/tags" Target="../tags/tag827.xml"/><Relationship Id="rId18" Type="http://schemas.openxmlformats.org/officeDocument/2006/relationships/tags" Target="../tags/tag832.xml"/><Relationship Id="rId39" Type="http://schemas.openxmlformats.org/officeDocument/2006/relationships/tags" Target="../tags/tag853.xml"/><Relationship Id="rId34" Type="http://schemas.openxmlformats.org/officeDocument/2006/relationships/tags" Target="../tags/tag848.xml"/><Relationship Id="rId50" Type="http://schemas.openxmlformats.org/officeDocument/2006/relationships/tags" Target="../tags/tag864.xml"/><Relationship Id="rId55" Type="http://schemas.openxmlformats.org/officeDocument/2006/relationships/tags" Target="../tags/tag869.xml"/><Relationship Id="rId76" Type="http://schemas.openxmlformats.org/officeDocument/2006/relationships/image" Target="../media/image9.png"/><Relationship Id="rId7" Type="http://schemas.openxmlformats.org/officeDocument/2006/relationships/tags" Target="../tags/tag821.xml"/><Relationship Id="rId71" Type="http://schemas.openxmlformats.org/officeDocument/2006/relationships/tags" Target="../tags/tag885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914.xml"/><Relationship Id="rId21" Type="http://schemas.openxmlformats.org/officeDocument/2006/relationships/tags" Target="../tags/tag909.xml"/><Relationship Id="rId42" Type="http://schemas.openxmlformats.org/officeDocument/2006/relationships/tags" Target="../tags/tag930.xml"/><Relationship Id="rId47" Type="http://schemas.openxmlformats.org/officeDocument/2006/relationships/tags" Target="../tags/tag935.xml"/><Relationship Id="rId63" Type="http://schemas.openxmlformats.org/officeDocument/2006/relationships/tags" Target="../tags/tag951.xml"/><Relationship Id="rId68" Type="http://schemas.openxmlformats.org/officeDocument/2006/relationships/tags" Target="../tags/tag956.xml"/><Relationship Id="rId7" Type="http://schemas.openxmlformats.org/officeDocument/2006/relationships/tags" Target="../tags/tag895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890.xml"/><Relationship Id="rId16" Type="http://schemas.openxmlformats.org/officeDocument/2006/relationships/tags" Target="../tags/tag904.xml"/><Relationship Id="rId29" Type="http://schemas.openxmlformats.org/officeDocument/2006/relationships/tags" Target="../tags/tag917.xml"/><Relationship Id="rId11" Type="http://schemas.openxmlformats.org/officeDocument/2006/relationships/tags" Target="../tags/tag899.xml"/><Relationship Id="rId24" Type="http://schemas.openxmlformats.org/officeDocument/2006/relationships/tags" Target="../tags/tag912.xml"/><Relationship Id="rId32" Type="http://schemas.openxmlformats.org/officeDocument/2006/relationships/tags" Target="../tags/tag920.xml"/><Relationship Id="rId37" Type="http://schemas.openxmlformats.org/officeDocument/2006/relationships/tags" Target="../tags/tag925.xml"/><Relationship Id="rId40" Type="http://schemas.openxmlformats.org/officeDocument/2006/relationships/tags" Target="../tags/tag928.xml"/><Relationship Id="rId45" Type="http://schemas.openxmlformats.org/officeDocument/2006/relationships/tags" Target="../tags/tag933.xml"/><Relationship Id="rId53" Type="http://schemas.openxmlformats.org/officeDocument/2006/relationships/tags" Target="../tags/tag941.xml"/><Relationship Id="rId58" Type="http://schemas.openxmlformats.org/officeDocument/2006/relationships/tags" Target="../tags/tag946.xml"/><Relationship Id="rId66" Type="http://schemas.openxmlformats.org/officeDocument/2006/relationships/tags" Target="../tags/tag954.xml"/><Relationship Id="rId5" Type="http://schemas.openxmlformats.org/officeDocument/2006/relationships/tags" Target="../tags/tag893.xml"/><Relationship Id="rId61" Type="http://schemas.openxmlformats.org/officeDocument/2006/relationships/tags" Target="../tags/tag949.xml"/><Relationship Id="rId19" Type="http://schemas.openxmlformats.org/officeDocument/2006/relationships/tags" Target="../tags/tag907.xml"/><Relationship Id="rId14" Type="http://schemas.openxmlformats.org/officeDocument/2006/relationships/tags" Target="../tags/tag902.xml"/><Relationship Id="rId22" Type="http://schemas.openxmlformats.org/officeDocument/2006/relationships/tags" Target="../tags/tag910.xml"/><Relationship Id="rId27" Type="http://schemas.openxmlformats.org/officeDocument/2006/relationships/tags" Target="../tags/tag915.xml"/><Relationship Id="rId30" Type="http://schemas.openxmlformats.org/officeDocument/2006/relationships/tags" Target="../tags/tag918.xml"/><Relationship Id="rId35" Type="http://schemas.openxmlformats.org/officeDocument/2006/relationships/tags" Target="../tags/tag923.xml"/><Relationship Id="rId43" Type="http://schemas.openxmlformats.org/officeDocument/2006/relationships/tags" Target="../tags/tag931.xml"/><Relationship Id="rId48" Type="http://schemas.openxmlformats.org/officeDocument/2006/relationships/tags" Target="../tags/tag936.xml"/><Relationship Id="rId56" Type="http://schemas.openxmlformats.org/officeDocument/2006/relationships/tags" Target="../tags/tag944.xml"/><Relationship Id="rId64" Type="http://schemas.openxmlformats.org/officeDocument/2006/relationships/tags" Target="../tags/tag952.xml"/><Relationship Id="rId69" Type="http://schemas.openxmlformats.org/officeDocument/2006/relationships/tags" Target="../tags/tag957.xml"/><Relationship Id="rId8" Type="http://schemas.openxmlformats.org/officeDocument/2006/relationships/tags" Target="../tags/tag896.xml"/><Relationship Id="rId51" Type="http://schemas.openxmlformats.org/officeDocument/2006/relationships/tags" Target="../tags/tag939.xml"/><Relationship Id="rId72" Type="http://schemas.openxmlformats.org/officeDocument/2006/relationships/image" Target="../media/image10.png"/><Relationship Id="rId3" Type="http://schemas.openxmlformats.org/officeDocument/2006/relationships/tags" Target="../tags/tag891.xml"/><Relationship Id="rId12" Type="http://schemas.openxmlformats.org/officeDocument/2006/relationships/tags" Target="../tags/tag900.xml"/><Relationship Id="rId17" Type="http://schemas.openxmlformats.org/officeDocument/2006/relationships/tags" Target="../tags/tag905.xml"/><Relationship Id="rId25" Type="http://schemas.openxmlformats.org/officeDocument/2006/relationships/tags" Target="../tags/tag913.xml"/><Relationship Id="rId33" Type="http://schemas.openxmlformats.org/officeDocument/2006/relationships/tags" Target="../tags/tag921.xml"/><Relationship Id="rId38" Type="http://schemas.openxmlformats.org/officeDocument/2006/relationships/tags" Target="../tags/tag926.xml"/><Relationship Id="rId46" Type="http://schemas.openxmlformats.org/officeDocument/2006/relationships/tags" Target="../tags/tag934.xml"/><Relationship Id="rId59" Type="http://schemas.openxmlformats.org/officeDocument/2006/relationships/tags" Target="../tags/tag947.xml"/><Relationship Id="rId67" Type="http://schemas.openxmlformats.org/officeDocument/2006/relationships/tags" Target="../tags/tag955.xml"/><Relationship Id="rId20" Type="http://schemas.openxmlformats.org/officeDocument/2006/relationships/tags" Target="../tags/tag908.xml"/><Relationship Id="rId41" Type="http://schemas.openxmlformats.org/officeDocument/2006/relationships/tags" Target="../tags/tag929.xml"/><Relationship Id="rId54" Type="http://schemas.openxmlformats.org/officeDocument/2006/relationships/tags" Target="../tags/tag942.xml"/><Relationship Id="rId62" Type="http://schemas.openxmlformats.org/officeDocument/2006/relationships/tags" Target="../tags/tag950.xml"/><Relationship Id="rId70" Type="http://schemas.openxmlformats.org/officeDocument/2006/relationships/tags" Target="../tags/tag958.xml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15" Type="http://schemas.openxmlformats.org/officeDocument/2006/relationships/tags" Target="../tags/tag903.xml"/><Relationship Id="rId23" Type="http://schemas.openxmlformats.org/officeDocument/2006/relationships/tags" Target="../tags/tag911.xml"/><Relationship Id="rId28" Type="http://schemas.openxmlformats.org/officeDocument/2006/relationships/tags" Target="../tags/tag916.xml"/><Relationship Id="rId36" Type="http://schemas.openxmlformats.org/officeDocument/2006/relationships/tags" Target="../tags/tag924.xml"/><Relationship Id="rId49" Type="http://schemas.openxmlformats.org/officeDocument/2006/relationships/tags" Target="../tags/tag937.xml"/><Relationship Id="rId57" Type="http://schemas.openxmlformats.org/officeDocument/2006/relationships/tags" Target="../tags/tag945.xml"/><Relationship Id="rId10" Type="http://schemas.openxmlformats.org/officeDocument/2006/relationships/tags" Target="../tags/tag898.xml"/><Relationship Id="rId31" Type="http://schemas.openxmlformats.org/officeDocument/2006/relationships/tags" Target="../tags/tag919.xml"/><Relationship Id="rId44" Type="http://schemas.openxmlformats.org/officeDocument/2006/relationships/tags" Target="../tags/tag932.xml"/><Relationship Id="rId52" Type="http://schemas.openxmlformats.org/officeDocument/2006/relationships/tags" Target="../tags/tag940.xml"/><Relationship Id="rId60" Type="http://schemas.openxmlformats.org/officeDocument/2006/relationships/tags" Target="../tags/tag948.xml"/><Relationship Id="rId65" Type="http://schemas.openxmlformats.org/officeDocument/2006/relationships/tags" Target="../tags/tag953.xml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13" Type="http://schemas.openxmlformats.org/officeDocument/2006/relationships/tags" Target="../tags/tag901.xml"/><Relationship Id="rId18" Type="http://schemas.openxmlformats.org/officeDocument/2006/relationships/tags" Target="../tags/tag906.xml"/><Relationship Id="rId39" Type="http://schemas.openxmlformats.org/officeDocument/2006/relationships/tags" Target="../tags/tag927.xml"/><Relationship Id="rId34" Type="http://schemas.openxmlformats.org/officeDocument/2006/relationships/tags" Target="../tags/tag922.xml"/><Relationship Id="rId50" Type="http://schemas.openxmlformats.org/officeDocument/2006/relationships/tags" Target="../tags/tag938.xml"/><Relationship Id="rId55" Type="http://schemas.openxmlformats.org/officeDocument/2006/relationships/tags" Target="../tags/tag943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984.xml"/><Relationship Id="rId21" Type="http://schemas.openxmlformats.org/officeDocument/2006/relationships/tags" Target="../tags/tag979.xml"/><Relationship Id="rId42" Type="http://schemas.openxmlformats.org/officeDocument/2006/relationships/tags" Target="../tags/tag1000.xml"/><Relationship Id="rId47" Type="http://schemas.openxmlformats.org/officeDocument/2006/relationships/tags" Target="../tags/tag1005.xml"/><Relationship Id="rId63" Type="http://schemas.openxmlformats.org/officeDocument/2006/relationships/tags" Target="../tags/tag1021.xml"/><Relationship Id="rId68" Type="http://schemas.openxmlformats.org/officeDocument/2006/relationships/tags" Target="../tags/tag1026.xml"/><Relationship Id="rId7" Type="http://schemas.openxmlformats.org/officeDocument/2006/relationships/tags" Target="../tags/tag965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960.xml"/><Relationship Id="rId16" Type="http://schemas.openxmlformats.org/officeDocument/2006/relationships/tags" Target="../tags/tag974.xml"/><Relationship Id="rId29" Type="http://schemas.openxmlformats.org/officeDocument/2006/relationships/tags" Target="../tags/tag987.xml"/><Relationship Id="rId11" Type="http://schemas.openxmlformats.org/officeDocument/2006/relationships/tags" Target="../tags/tag969.xml"/><Relationship Id="rId24" Type="http://schemas.openxmlformats.org/officeDocument/2006/relationships/tags" Target="../tags/tag982.xml"/><Relationship Id="rId32" Type="http://schemas.openxmlformats.org/officeDocument/2006/relationships/tags" Target="../tags/tag990.xml"/><Relationship Id="rId37" Type="http://schemas.openxmlformats.org/officeDocument/2006/relationships/tags" Target="../tags/tag995.xml"/><Relationship Id="rId40" Type="http://schemas.openxmlformats.org/officeDocument/2006/relationships/tags" Target="../tags/tag998.xml"/><Relationship Id="rId45" Type="http://schemas.openxmlformats.org/officeDocument/2006/relationships/tags" Target="../tags/tag1003.xml"/><Relationship Id="rId53" Type="http://schemas.openxmlformats.org/officeDocument/2006/relationships/tags" Target="../tags/tag1011.xml"/><Relationship Id="rId58" Type="http://schemas.openxmlformats.org/officeDocument/2006/relationships/tags" Target="../tags/tag1016.xml"/><Relationship Id="rId66" Type="http://schemas.openxmlformats.org/officeDocument/2006/relationships/tags" Target="../tags/tag1024.xml"/><Relationship Id="rId5" Type="http://schemas.openxmlformats.org/officeDocument/2006/relationships/tags" Target="../tags/tag963.xml"/><Relationship Id="rId61" Type="http://schemas.openxmlformats.org/officeDocument/2006/relationships/tags" Target="../tags/tag1019.xml"/><Relationship Id="rId19" Type="http://schemas.openxmlformats.org/officeDocument/2006/relationships/tags" Target="../tags/tag977.xml"/><Relationship Id="rId14" Type="http://schemas.openxmlformats.org/officeDocument/2006/relationships/tags" Target="../tags/tag972.xml"/><Relationship Id="rId22" Type="http://schemas.openxmlformats.org/officeDocument/2006/relationships/tags" Target="../tags/tag980.xml"/><Relationship Id="rId27" Type="http://schemas.openxmlformats.org/officeDocument/2006/relationships/tags" Target="../tags/tag985.xml"/><Relationship Id="rId30" Type="http://schemas.openxmlformats.org/officeDocument/2006/relationships/tags" Target="../tags/tag988.xml"/><Relationship Id="rId35" Type="http://schemas.openxmlformats.org/officeDocument/2006/relationships/tags" Target="../tags/tag993.xml"/><Relationship Id="rId43" Type="http://schemas.openxmlformats.org/officeDocument/2006/relationships/tags" Target="../tags/tag1001.xml"/><Relationship Id="rId48" Type="http://schemas.openxmlformats.org/officeDocument/2006/relationships/tags" Target="../tags/tag1006.xml"/><Relationship Id="rId56" Type="http://schemas.openxmlformats.org/officeDocument/2006/relationships/tags" Target="../tags/tag1014.xml"/><Relationship Id="rId64" Type="http://schemas.openxmlformats.org/officeDocument/2006/relationships/tags" Target="../tags/tag1022.xml"/><Relationship Id="rId69" Type="http://schemas.openxmlformats.org/officeDocument/2006/relationships/tags" Target="../tags/tag1027.xml"/><Relationship Id="rId8" Type="http://schemas.openxmlformats.org/officeDocument/2006/relationships/tags" Target="../tags/tag966.xml"/><Relationship Id="rId51" Type="http://schemas.openxmlformats.org/officeDocument/2006/relationships/tags" Target="../tags/tag1009.xml"/><Relationship Id="rId72" Type="http://schemas.openxmlformats.org/officeDocument/2006/relationships/image" Target="../media/image11.png"/><Relationship Id="rId3" Type="http://schemas.openxmlformats.org/officeDocument/2006/relationships/tags" Target="../tags/tag961.xml"/><Relationship Id="rId12" Type="http://schemas.openxmlformats.org/officeDocument/2006/relationships/tags" Target="../tags/tag970.xml"/><Relationship Id="rId17" Type="http://schemas.openxmlformats.org/officeDocument/2006/relationships/tags" Target="../tags/tag975.xml"/><Relationship Id="rId25" Type="http://schemas.openxmlformats.org/officeDocument/2006/relationships/tags" Target="../tags/tag983.xml"/><Relationship Id="rId33" Type="http://schemas.openxmlformats.org/officeDocument/2006/relationships/tags" Target="../tags/tag991.xml"/><Relationship Id="rId38" Type="http://schemas.openxmlformats.org/officeDocument/2006/relationships/tags" Target="../tags/tag996.xml"/><Relationship Id="rId46" Type="http://schemas.openxmlformats.org/officeDocument/2006/relationships/tags" Target="../tags/tag1004.xml"/><Relationship Id="rId59" Type="http://schemas.openxmlformats.org/officeDocument/2006/relationships/tags" Target="../tags/tag1017.xml"/><Relationship Id="rId67" Type="http://schemas.openxmlformats.org/officeDocument/2006/relationships/tags" Target="../tags/tag1025.xml"/><Relationship Id="rId20" Type="http://schemas.openxmlformats.org/officeDocument/2006/relationships/tags" Target="../tags/tag978.xml"/><Relationship Id="rId41" Type="http://schemas.openxmlformats.org/officeDocument/2006/relationships/tags" Target="../tags/tag999.xml"/><Relationship Id="rId54" Type="http://schemas.openxmlformats.org/officeDocument/2006/relationships/tags" Target="../tags/tag1012.xml"/><Relationship Id="rId62" Type="http://schemas.openxmlformats.org/officeDocument/2006/relationships/tags" Target="../tags/tag1020.xml"/><Relationship Id="rId70" Type="http://schemas.openxmlformats.org/officeDocument/2006/relationships/tags" Target="../tags/tag1028.xml"/><Relationship Id="rId1" Type="http://schemas.openxmlformats.org/officeDocument/2006/relationships/tags" Target="../tags/tag959.xml"/><Relationship Id="rId6" Type="http://schemas.openxmlformats.org/officeDocument/2006/relationships/tags" Target="../tags/tag964.xml"/><Relationship Id="rId15" Type="http://schemas.openxmlformats.org/officeDocument/2006/relationships/tags" Target="../tags/tag973.xml"/><Relationship Id="rId23" Type="http://schemas.openxmlformats.org/officeDocument/2006/relationships/tags" Target="../tags/tag981.xml"/><Relationship Id="rId28" Type="http://schemas.openxmlformats.org/officeDocument/2006/relationships/tags" Target="../tags/tag986.xml"/><Relationship Id="rId36" Type="http://schemas.openxmlformats.org/officeDocument/2006/relationships/tags" Target="../tags/tag994.xml"/><Relationship Id="rId49" Type="http://schemas.openxmlformats.org/officeDocument/2006/relationships/tags" Target="../tags/tag1007.xml"/><Relationship Id="rId57" Type="http://schemas.openxmlformats.org/officeDocument/2006/relationships/tags" Target="../tags/tag1015.xml"/><Relationship Id="rId10" Type="http://schemas.openxmlformats.org/officeDocument/2006/relationships/tags" Target="../tags/tag968.xml"/><Relationship Id="rId31" Type="http://schemas.openxmlformats.org/officeDocument/2006/relationships/tags" Target="../tags/tag989.xml"/><Relationship Id="rId44" Type="http://schemas.openxmlformats.org/officeDocument/2006/relationships/tags" Target="../tags/tag1002.xml"/><Relationship Id="rId52" Type="http://schemas.openxmlformats.org/officeDocument/2006/relationships/tags" Target="../tags/tag1010.xml"/><Relationship Id="rId60" Type="http://schemas.openxmlformats.org/officeDocument/2006/relationships/tags" Target="../tags/tag1018.xml"/><Relationship Id="rId65" Type="http://schemas.openxmlformats.org/officeDocument/2006/relationships/tags" Target="../tags/tag1023.xml"/><Relationship Id="rId4" Type="http://schemas.openxmlformats.org/officeDocument/2006/relationships/tags" Target="../tags/tag962.xml"/><Relationship Id="rId9" Type="http://schemas.openxmlformats.org/officeDocument/2006/relationships/tags" Target="../tags/tag967.xml"/><Relationship Id="rId13" Type="http://schemas.openxmlformats.org/officeDocument/2006/relationships/tags" Target="../tags/tag971.xml"/><Relationship Id="rId18" Type="http://schemas.openxmlformats.org/officeDocument/2006/relationships/tags" Target="../tags/tag976.xml"/><Relationship Id="rId39" Type="http://schemas.openxmlformats.org/officeDocument/2006/relationships/tags" Target="../tags/tag997.xml"/><Relationship Id="rId34" Type="http://schemas.openxmlformats.org/officeDocument/2006/relationships/tags" Target="../tags/tag992.xml"/><Relationship Id="rId50" Type="http://schemas.openxmlformats.org/officeDocument/2006/relationships/tags" Target="../tags/tag1008.xml"/><Relationship Id="rId55" Type="http://schemas.openxmlformats.org/officeDocument/2006/relationships/tags" Target="../tags/tag1013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054.xml"/><Relationship Id="rId21" Type="http://schemas.openxmlformats.org/officeDocument/2006/relationships/tags" Target="../tags/tag1049.xml"/><Relationship Id="rId42" Type="http://schemas.openxmlformats.org/officeDocument/2006/relationships/tags" Target="../tags/tag1070.xml"/><Relationship Id="rId47" Type="http://schemas.openxmlformats.org/officeDocument/2006/relationships/tags" Target="../tags/tag1075.xml"/><Relationship Id="rId63" Type="http://schemas.openxmlformats.org/officeDocument/2006/relationships/tags" Target="../tags/tag1091.xml"/><Relationship Id="rId68" Type="http://schemas.openxmlformats.org/officeDocument/2006/relationships/tags" Target="../tags/tag1096.xml"/><Relationship Id="rId7" Type="http://schemas.openxmlformats.org/officeDocument/2006/relationships/tags" Target="../tags/tag1035.xml"/><Relationship Id="rId2" Type="http://schemas.openxmlformats.org/officeDocument/2006/relationships/tags" Target="../tags/tag1030.xml"/><Relationship Id="rId16" Type="http://schemas.openxmlformats.org/officeDocument/2006/relationships/tags" Target="../tags/tag1044.xml"/><Relationship Id="rId29" Type="http://schemas.openxmlformats.org/officeDocument/2006/relationships/tags" Target="../tags/tag1057.xml"/><Relationship Id="rId11" Type="http://schemas.openxmlformats.org/officeDocument/2006/relationships/tags" Target="../tags/tag1039.xml"/><Relationship Id="rId24" Type="http://schemas.openxmlformats.org/officeDocument/2006/relationships/tags" Target="../tags/tag1052.xml"/><Relationship Id="rId32" Type="http://schemas.openxmlformats.org/officeDocument/2006/relationships/tags" Target="../tags/tag1060.xml"/><Relationship Id="rId37" Type="http://schemas.openxmlformats.org/officeDocument/2006/relationships/tags" Target="../tags/tag1065.xml"/><Relationship Id="rId40" Type="http://schemas.openxmlformats.org/officeDocument/2006/relationships/tags" Target="../tags/tag1068.xml"/><Relationship Id="rId45" Type="http://schemas.openxmlformats.org/officeDocument/2006/relationships/tags" Target="../tags/tag1073.xml"/><Relationship Id="rId53" Type="http://schemas.openxmlformats.org/officeDocument/2006/relationships/tags" Target="../tags/tag1081.xml"/><Relationship Id="rId58" Type="http://schemas.openxmlformats.org/officeDocument/2006/relationships/tags" Target="../tags/tag1086.xml"/><Relationship Id="rId66" Type="http://schemas.openxmlformats.org/officeDocument/2006/relationships/tags" Target="../tags/tag1094.xml"/><Relationship Id="rId5" Type="http://schemas.openxmlformats.org/officeDocument/2006/relationships/tags" Target="../tags/tag1033.xml"/><Relationship Id="rId61" Type="http://schemas.openxmlformats.org/officeDocument/2006/relationships/tags" Target="../tags/tag1089.xml"/><Relationship Id="rId19" Type="http://schemas.openxmlformats.org/officeDocument/2006/relationships/tags" Target="../tags/tag1047.xml"/><Relationship Id="rId14" Type="http://schemas.openxmlformats.org/officeDocument/2006/relationships/tags" Target="../tags/tag1042.xml"/><Relationship Id="rId22" Type="http://schemas.openxmlformats.org/officeDocument/2006/relationships/tags" Target="../tags/tag1050.xml"/><Relationship Id="rId27" Type="http://schemas.openxmlformats.org/officeDocument/2006/relationships/tags" Target="../tags/tag1055.xml"/><Relationship Id="rId30" Type="http://schemas.openxmlformats.org/officeDocument/2006/relationships/tags" Target="../tags/tag1058.xml"/><Relationship Id="rId35" Type="http://schemas.openxmlformats.org/officeDocument/2006/relationships/tags" Target="../tags/tag1063.xml"/><Relationship Id="rId43" Type="http://schemas.openxmlformats.org/officeDocument/2006/relationships/tags" Target="../tags/tag1071.xml"/><Relationship Id="rId48" Type="http://schemas.openxmlformats.org/officeDocument/2006/relationships/tags" Target="../tags/tag1076.xml"/><Relationship Id="rId56" Type="http://schemas.openxmlformats.org/officeDocument/2006/relationships/tags" Target="../tags/tag1084.xml"/><Relationship Id="rId64" Type="http://schemas.openxmlformats.org/officeDocument/2006/relationships/tags" Target="../tags/tag1092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036.xml"/><Relationship Id="rId51" Type="http://schemas.openxmlformats.org/officeDocument/2006/relationships/tags" Target="../tags/tag1079.xml"/><Relationship Id="rId3" Type="http://schemas.openxmlformats.org/officeDocument/2006/relationships/tags" Target="../tags/tag1031.xml"/><Relationship Id="rId12" Type="http://schemas.openxmlformats.org/officeDocument/2006/relationships/tags" Target="../tags/tag1040.xml"/><Relationship Id="rId17" Type="http://schemas.openxmlformats.org/officeDocument/2006/relationships/tags" Target="../tags/tag1045.xml"/><Relationship Id="rId25" Type="http://schemas.openxmlformats.org/officeDocument/2006/relationships/tags" Target="../tags/tag1053.xml"/><Relationship Id="rId33" Type="http://schemas.openxmlformats.org/officeDocument/2006/relationships/tags" Target="../tags/tag1061.xml"/><Relationship Id="rId38" Type="http://schemas.openxmlformats.org/officeDocument/2006/relationships/tags" Target="../tags/tag1066.xml"/><Relationship Id="rId46" Type="http://schemas.openxmlformats.org/officeDocument/2006/relationships/tags" Target="../tags/tag1074.xml"/><Relationship Id="rId59" Type="http://schemas.openxmlformats.org/officeDocument/2006/relationships/tags" Target="../tags/tag1087.xml"/><Relationship Id="rId67" Type="http://schemas.openxmlformats.org/officeDocument/2006/relationships/tags" Target="../tags/tag1095.xml"/><Relationship Id="rId20" Type="http://schemas.openxmlformats.org/officeDocument/2006/relationships/tags" Target="../tags/tag1048.xml"/><Relationship Id="rId41" Type="http://schemas.openxmlformats.org/officeDocument/2006/relationships/tags" Target="../tags/tag1069.xml"/><Relationship Id="rId54" Type="http://schemas.openxmlformats.org/officeDocument/2006/relationships/tags" Target="../tags/tag1082.xml"/><Relationship Id="rId62" Type="http://schemas.openxmlformats.org/officeDocument/2006/relationships/tags" Target="../tags/tag1090.xml"/><Relationship Id="rId70" Type="http://schemas.openxmlformats.org/officeDocument/2006/relationships/image" Target="../media/image12.png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15" Type="http://schemas.openxmlformats.org/officeDocument/2006/relationships/tags" Target="../tags/tag1043.xml"/><Relationship Id="rId23" Type="http://schemas.openxmlformats.org/officeDocument/2006/relationships/tags" Target="../tags/tag1051.xml"/><Relationship Id="rId28" Type="http://schemas.openxmlformats.org/officeDocument/2006/relationships/tags" Target="../tags/tag1056.xml"/><Relationship Id="rId36" Type="http://schemas.openxmlformats.org/officeDocument/2006/relationships/tags" Target="../tags/tag1064.xml"/><Relationship Id="rId49" Type="http://schemas.openxmlformats.org/officeDocument/2006/relationships/tags" Target="../tags/tag1077.xml"/><Relationship Id="rId57" Type="http://schemas.openxmlformats.org/officeDocument/2006/relationships/tags" Target="../tags/tag1085.xml"/><Relationship Id="rId10" Type="http://schemas.openxmlformats.org/officeDocument/2006/relationships/tags" Target="../tags/tag1038.xml"/><Relationship Id="rId31" Type="http://schemas.openxmlformats.org/officeDocument/2006/relationships/tags" Target="../tags/tag1059.xml"/><Relationship Id="rId44" Type="http://schemas.openxmlformats.org/officeDocument/2006/relationships/tags" Target="../tags/tag1072.xml"/><Relationship Id="rId52" Type="http://schemas.openxmlformats.org/officeDocument/2006/relationships/tags" Target="../tags/tag1080.xml"/><Relationship Id="rId60" Type="http://schemas.openxmlformats.org/officeDocument/2006/relationships/tags" Target="../tags/tag1088.xml"/><Relationship Id="rId65" Type="http://schemas.openxmlformats.org/officeDocument/2006/relationships/tags" Target="../tags/tag1093.xml"/><Relationship Id="rId4" Type="http://schemas.openxmlformats.org/officeDocument/2006/relationships/tags" Target="../tags/tag1032.xml"/><Relationship Id="rId9" Type="http://schemas.openxmlformats.org/officeDocument/2006/relationships/tags" Target="../tags/tag1037.xml"/><Relationship Id="rId13" Type="http://schemas.openxmlformats.org/officeDocument/2006/relationships/tags" Target="../tags/tag1041.xml"/><Relationship Id="rId18" Type="http://schemas.openxmlformats.org/officeDocument/2006/relationships/tags" Target="../tags/tag1046.xml"/><Relationship Id="rId39" Type="http://schemas.openxmlformats.org/officeDocument/2006/relationships/tags" Target="../tags/tag1067.xml"/><Relationship Id="rId34" Type="http://schemas.openxmlformats.org/officeDocument/2006/relationships/tags" Target="../tags/tag1062.xml"/><Relationship Id="rId50" Type="http://schemas.openxmlformats.org/officeDocument/2006/relationships/tags" Target="../tags/tag1078.xml"/><Relationship Id="rId55" Type="http://schemas.openxmlformats.org/officeDocument/2006/relationships/tags" Target="../tags/tag10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122.xml"/><Relationship Id="rId21" Type="http://schemas.openxmlformats.org/officeDocument/2006/relationships/tags" Target="../tags/tag1117.xml"/><Relationship Id="rId42" Type="http://schemas.openxmlformats.org/officeDocument/2006/relationships/tags" Target="../tags/tag1138.xml"/><Relationship Id="rId47" Type="http://schemas.openxmlformats.org/officeDocument/2006/relationships/tags" Target="../tags/tag1143.xml"/><Relationship Id="rId63" Type="http://schemas.openxmlformats.org/officeDocument/2006/relationships/tags" Target="../tags/tag1159.xml"/><Relationship Id="rId68" Type="http://schemas.openxmlformats.org/officeDocument/2006/relationships/tags" Target="../tags/tag1164.xml"/><Relationship Id="rId84" Type="http://schemas.openxmlformats.org/officeDocument/2006/relationships/tags" Target="../tags/tag1180.xml"/><Relationship Id="rId89" Type="http://schemas.openxmlformats.org/officeDocument/2006/relationships/tags" Target="../tags/tag1185.xml"/><Relationship Id="rId16" Type="http://schemas.openxmlformats.org/officeDocument/2006/relationships/tags" Target="../tags/tag1112.xml"/><Relationship Id="rId11" Type="http://schemas.openxmlformats.org/officeDocument/2006/relationships/tags" Target="../tags/tag1107.xml"/><Relationship Id="rId32" Type="http://schemas.openxmlformats.org/officeDocument/2006/relationships/tags" Target="../tags/tag1128.xml"/><Relationship Id="rId37" Type="http://schemas.openxmlformats.org/officeDocument/2006/relationships/tags" Target="../tags/tag1133.xml"/><Relationship Id="rId53" Type="http://schemas.openxmlformats.org/officeDocument/2006/relationships/tags" Target="../tags/tag1149.xml"/><Relationship Id="rId58" Type="http://schemas.openxmlformats.org/officeDocument/2006/relationships/tags" Target="../tags/tag1154.xml"/><Relationship Id="rId74" Type="http://schemas.openxmlformats.org/officeDocument/2006/relationships/tags" Target="../tags/tag1170.xml"/><Relationship Id="rId79" Type="http://schemas.openxmlformats.org/officeDocument/2006/relationships/tags" Target="../tags/tag1175.xml"/><Relationship Id="rId102" Type="http://schemas.openxmlformats.org/officeDocument/2006/relationships/tags" Target="../tags/tag1198.xml"/><Relationship Id="rId5" Type="http://schemas.openxmlformats.org/officeDocument/2006/relationships/tags" Target="../tags/tag1101.xml"/><Relationship Id="rId90" Type="http://schemas.openxmlformats.org/officeDocument/2006/relationships/tags" Target="../tags/tag1186.xml"/><Relationship Id="rId95" Type="http://schemas.openxmlformats.org/officeDocument/2006/relationships/tags" Target="../tags/tag1191.xml"/><Relationship Id="rId22" Type="http://schemas.openxmlformats.org/officeDocument/2006/relationships/tags" Target="../tags/tag1118.xml"/><Relationship Id="rId27" Type="http://schemas.openxmlformats.org/officeDocument/2006/relationships/tags" Target="../tags/tag1123.xml"/><Relationship Id="rId43" Type="http://schemas.openxmlformats.org/officeDocument/2006/relationships/tags" Target="../tags/tag1139.xml"/><Relationship Id="rId48" Type="http://schemas.openxmlformats.org/officeDocument/2006/relationships/tags" Target="../tags/tag1144.xml"/><Relationship Id="rId64" Type="http://schemas.openxmlformats.org/officeDocument/2006/relationships/tags" Target="../tags/tag1160.xml"/><Relationship Id="rId69" Type="http://schemas.openxmlformats.org/officeDocument/2006/relationships/tags" Target="../tags/tag1165.xml"/><Relationship Id="rId80" Type="http://schemas.openxmlformats.org/officeDocument/2006/relationships/tags" Target="../tags/tag1176.xml"/><Relationship Id="rId85" Type="http://schemas.openxmlformats.org/officeDocument/2006/relationships/tags" Target="../tags/tag1181.xml"/><Relationship Id="rId12" Type="http://schemas.openxmlformats.org/officeDocument/2006/relationships/tags" Target="../tags/tag1108.xml"/><Relationship Id="rId17" Type="http://schemas.openxmlformats.org/officeDocument/2006/relationships/tags" Target="../tags/tag1113.xml"/><Relationship Id="rId33" Type="http://schemas.openxmlformats.org/officeDocument/2006/relationships/tags" Target="../tags/tag1129.xml"/><Relationship Id="rId38" Type="http://schemas.openxmlformats.org/officeDocument/2006/relationships/tags" Target="../tags/tag1134.xml"/><Relationship Id="rId59" Type="http://schemas.openxmlformats.org/officeDocument/2006/relationships/tags" Target="../tags/tag1155.xml"/><Relationship Id="rId103" Type="http://schemas.openxmlformats.org/officeDocument/2006/relationships/tags" Target="../tags/tag1199.xml"/><Relationship Id="rId20" Type="http://schemas.openxmlformats.org/officeDocument/2006/relationships/tags" Target="../tags/tag1116.xml"/><Relationship Id="rId41" Type="http://schemas.openxmlformats.org/officeDocument/2006/relationships/tags" Target="../tags/tag1137.xml"/><Relationship Id="rId54" Type="http://schemas.openxmlformats.org/officeDocument/2006/relationships/tags" Target="../tags/tag1150.xml"/><Relationship Id="rId62" Type="http://schemas.openxmlformats.org/officeDocument/2006/relationships/tags" Target="../tags/tag1158.xml"/><Relationship Id="rId70" Type="http://schemas.openxmlformats.org/officeDocument/2006/relationships/tags" Target="../tags/tag1166.xml"/><Relationship Id="rId75" Type="http://schemas.openxmlformats.org/officeDocument/2006/relationships/tags" Target="../tags/tag1171.xml"/><Relationship Id="rId83" Type="http://schemas.openxmlformats.org/officeDocument/2006/relationships/tags" Target="../tags/tag1179.xml"/><Relationship Id="rId88" Type="http://schemas.openxmlformats.org/officeDocument/2006/relationships/tags" Target="../tags/tag1184.xml"/><Relationship Id="rId91" Type="http://schemas.openxmlformats.org/officeDocument/2006/relationships/tags" Target="../tags/tag1187.xml"/><Relationship Id="rId96" Type="http://schemas.openxmlformats.org/officeDocument/2006/relationships/tags" Target="../tags/tag1192.xml"/><Relationship Id="rId1" Type="http://schemas.openxmlformats.org/officeDocument/2006/relationships/tags" Target="../tags/tag1097.xml"/><Relationship Id="rId6" Type="http://schemas.openxmlformats.org/officeDocument/2006/relationships/tags" Target="../tags/tag1102.xml"/><Relationship Id="rId15" Type="http://schemas.openxmlformats.org/officeDocument/2006/relationships/tags" Target="../tags/tag1111.xml"/><Relationship Id="rId23" Type="http://schemas.openxmlformats.org/officeDocument/2006/relationships/tags" Target="../tags/tag1119.xml"/><Relationship Id="rId28" Type="http://schemas.openxmlformats.org/officeDocument/2006/relationships/tags" Target="../tags/tag1124.xml"/><Relationship Id="rId36" Type="http://schemas.openxmlformats.org/officeDocument/2006/relationships/tags" Target="../tags/tag1132.xml"/><Relationship Id="rId49" Type="http://schemas.openxmlformats.org/officeDocument/2006/relationships/tags" Target="../tags/tag1145.xml"/><Relationship Id="rId57" Type="http://schemas.openxmlformats.org/officeDocument/2006/relationships/tags" Target="../tags/tag1153.xml"/><Relationship Id="rId10" Type="http://schemas.openxmlformats.org/officeDocument/2006/relationships/tags" Target="../tags/tag1106.xml"/><Relationship Id="rId31" Type="http://schemas.openxmlformats.org/officeDocument/2006/relationships/tags" Target="../tags/tag1127.xml"/><Relationship Id="rId44" Type="http://schemas.openxmlformats.org/officeDocument/2006/relationships/tags" Target="../tags/tag1140.xml"/><Relationship Id="rId52" Type="http://schemas.openxmlformats.org/officeDocument/2006/relationships/tags" Target="../tags/tag1148.xml"/><Relationship Id="rId60" Type="http://schemas.openxmlformats.org/officeDocument/2006/relationships/tags" Target="../tags/tag1156.xml"/><Relationship Id="rId65" Type="http://schemas.openxmlformats.org/officeDocument/2006/relationships/tags" Target="../tags/tag1161.xml"/><Relationship Id="rId73" Type="http://schemas.openxmlformats.org/officeDocument/2006/relationships/tags" Target="../tags/tag1169.xml"/><Relationship Id="rId78" Type="http://schemas.openxmlformats.org/officeDocument/2006/relationships/tags" Target="../tags/tag1174.xml"/><Relationship Id="rId81" Type="http://schemas.openxmlformats.org/officeDocument/2006/relationships/tags" Target="../tags/tag1177.xml"/><Relationship Id="rId86" Type="http://schemas.openxmlformats.org/officeDocument/2006/relationships/tags" Target="../tags/tag1182.xml"/><Relationship Id="rId94" Type="http://schemas.openxmlformats.org/officeDocument/2006/relationships/tags" Target="../tags/tag1190.xml"/><Relationship Id="rId99" Type="http://schemas.openxmlformats.org/officeDocument/2006/relationships/tags" Target="../tags/tag1195.xml"/><Relationship Id="rId101" Type="http://schemas.openxmlformats.org/officeDocument/2006/relationships/tags" Target="../tags/tag1197.xml"/><Relationship Id="rId4" Type="http://schemas.openxmlformats.org/officeDocument/2006/relationships/tags" Target="../tags/tag1100.xml"/><Relationship Id="rId9" Type="http://schemas.openxmlformats.org/officeDocument/2006/relationships/tags" Target="../tags/tag1105.xml"/><Relationship Id="rId13" Type="http://schemas.openxmlformats.org/officeDocument/2006/relationships/tags" Target="../tags/tag1109.xml"/><Relationship Id="rId18" Type="http://schemas.openxmlformats.org/officeDocument/2006/relationships/tags" Target="../tags/tag1114.xml"/><Relationship Id="rId39" Type="http://schemas.openxmlformats.org/officeDocument/2006/relationships/tags" Target="../tags/tag1135.xml"/><Relationship Id="rId34" Type="http://schemas.openxmlformats.org/officeDocument/2006/relationships/tags" Target="../tags/tag1130.xml"/><Relationship Id="rId50" Type="http://schemas.openxmlformats.org/officeDocument/2006/relationships/tags" Target="../tags/tag1146.xml"/><Relationship Id="rId55" Type="http://schemas.openxmlformats.org/officeDocument/2006/relationships/tags" Target="../tags/tag1151.xml"/><Relationship Id="rId76" Type="http://schemas.openxmlformats.org/officeDocument/2006/relationships/tags" Target="../tags/tag1172.xml"/><Relationship Id="rId97" Type="http://schemas.openxmlformats.org/officeDocument/2006/relationships/tags" Target="../tags/tag1193.xml"/><Relationship Id="rId104" Type="http://schemas.openxmlformats.org/officeDocument/2006/relationships/slideLayout" Target="../slideLayouts/slideLayout2.xml"/><Relationship Id="rId7" Type="http://schemas.openxmlformats.org/officeDocument/2006/relationships/tags" Target="../tags/tag1103.xml"/><Relationship Id="rId71" Type="http://schemas.openxmlformats.org/officeDocument/2006/relationships/tags" Target="../tags/tag1167.xml"/><Relationship Id="rId92" Type="http://schemas.openxmlformats.org/officeDocument/2006/relationships/tags" Target="../tags/tag1188.xml"/><Relationship Id="rId2" Type="http://schemas.openxmlformats.org/officeDocument/2006/relationships/tags" Target="../tags/tag1098.xml"/><Relationship Id="rId29" Type="http://schemas.openxmlformats.org/officeDocument/2006/relationships/tags" Target="../tags/tag1125.xml"/><Relationship Id="rId24" Type="http://schemas.openxmlformats.org/officeDocument/2006/relationships/tags" Target="../tags/tag1120.xml"/><Relationship Id="rId40" Type="http://schemas.openxmlformats.org/officeDocument/2006/relationships/tags" Target="../tags/tag1136.xml"/><Relationship Id="rId45" Type="http://schemas.openxmlformats.org/officeDocument/2006/relationships/tags" Target="../tags/tag1141.xml"/><Relationship Id="rId66" Type="http://schemas.openxmlformats.org/officeDocument/2006/relationships/tags" Target="../tags/tag1162.xml"/><Relationship Id="rId87" Type="http://schemas.openxmlformats.org/officeDocument/2006/relationships/tags" Target="../tags/tag1183.xml"/><Relationship Id="rId61" Type="http://schemas.openxmlformats.org/officeDocument/2006/relationships/tags" Target="../tags/tag1157.xml"/><Relationship Id="rId82" Type="http://schemas.openxmlformats.org/officeDocument/2006/relationships/tags" Target="../tags/tag1178.xml"/><Relationship Id="rId19" Type="http://schemas.openxmlformats.org/officeDocument/2006/relationships/tags" Target="../tags/tag1115.xml"/><Relationship Id="rId14" Type="http://schemas.openxmlformats.org/officeDocument/2006/relationships/tags" Target="../tags/tag1110.xml"/><Relationship Id="rId30" Type="http://schemas.openxmlformats.org/officeDocument/2006/relationships/tags" Target="../tags/tag1126.xml"/><Relationship Id="rId35" Type="http://schemas.openxmlformats.org/officeDocument/2006/relationships/tags" Target="../tags/tag1131.xml"/><Relationship Id="rId56" Type="http://schemas.openxmlformats.org/officeDocument/2006/relationships/tags" Target="../tags/tag1152.xml"/><Relationship Id="rId77" Type="http://schemas.openxmlformats.org/officeDocument/2006/relationships/tags" Target="../tags/tag1173.xml"/><Relationship Id="rId100" Type="http://schemas.openxmlformats.org/officeDocument/2006/relationships/tags" Target="../tags/tag1196.xml"/><Relationship Id="rId105" Type="http://schemas.openxmlformats.org/officeDocument/2006/relationships/image" Target="../media/image13.png"/><Relationship Id="rId8" Type="http://schemas.openxmlformats.org/officeDocument/2006/relationships/tags" Target="../tags/tag1104.xml"/><Relationship Id="rId51" Type="http://schemas.openxmlformats.org/officeDocument/2006/relationships/tags" Target="../tags/tag1147.xml"/><Relationship Id="rId72" Type="http://schemas.openxmlformats.org/officeDocument/2006/relationships/tags" Target="../tags/tag1168.xml"/><Relationship Id="rId93" Type="http://schemas.openxmlformats.org/officeDocument/2006/relationships/tags" Target="../tags/tag1189.xml"/><Relationship Id="rId98" Type="http://schemas.openxmlformats.org/officeDocument/2006/relationships/tags" Target="../tags/tag1194.xml"/><Relationship Id="rId3" Type="http://schemas.openxmlformats.org/officeDocument/2006/relationships/tags" Target="../tags/tag1099.xml"/><Relationship Id="rId25" Type="http://schemas.openxmlformats.org/officeDocument/2006/relationships/tags" Target="../tags/tag1121.xml"/><Relationship Id="rId46" Type="http://schemas.openxmlformats.org/officeDocument/2006/relationships/tags" Target="../tags/tag1142.xml"/><Relationship Id="rId67" Type="http://schemas.openxmlformats.org/officeDocument/2006/relationships/tags" Target="../tags/tag1163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1225.xml"/><Relationship Id="rId21" Type="http://schemas.openxmlformats.org/officeDocument/2006/relationships/tags" Target="../tags/tag1220.xml"/><Relationship Id="rId42" Type="http://schemas.openxmlformats.org/officeDocument/2006/relationships/tags" Target="../tags/tag1241.xml"/><Relationship Id="rId47" Type="http://schemas.openxmlformats.org/officeDocument/2006/relationships/tags" Target="../tags/tag1246.xml"/><Relationship Id="rId63" Type="http://schemas.openxmlformats.org/officeDocument/2006/relationships/tags" Target="../tags/tag1262.xml"/><Relationship Id="rId68" Type="http://schemas.openxmlformats.org/officeDocument/2006/relationships/tags" Target="../tags/tag1267.xml"/><Relationship Id="rId84" Type="http://schemas.openxmlformats.org/officeDocument/2006/relationships/tags" Target="../tags/tag1283.xml"/><Relationship Id="rId89" Type="http://schemas.openxmlformats.org/officeDocument/2006/relationships/tags" Target="../tags/tag1288.xml"/><Relationship Id="rId16" Type="http://schemas.openxmlformats.org/officeDocument/2006/relationships/tags" Target="../tags/tag1215.xml"/><Relationship Id="rId11" Type="http://schemas.openxmlformats.org/officeDocument/2006/relationships/tags" Target="../tags/tag1210.xml"/><Relationship Id="rId32" Type="http://schemas.openxmlformats.org/officeDocument/2006/relationships/tags" Target="../tags/tag1231.xml"/><Relationship Id="rId37" Type="http://schemas.openxmlformats.org/officeDocument/2006/relationships/tags" Target="../tags/tag1236.xml"/><Relationship Id="rId53" Type="http://schemas.openxmlformats.org/officeDocument/2006/relationships/tags" Target="../tags/tag1252.xml"/><Relationship Id="rId58" Type="http://schemas.openxmlformats.org/officeDocument/2006/relationships/tags" Target="../tags/tag1257.xml"/><Relationship Id="rId74" Type="http://schemas.openxmlformats.org/officeDocument/2006/relationships/tags" Target="../tags/tag1273.xml"/><Relationship Id="rId79" Type="http://schemas.openxmlformats.org/officeDocument/2006/relationships/tags" Target="../tags/tag1278.xml"/><Relationship Id="rId5" Type="http://schemas.openxmlformats.org/officeDocument/2006/relationships/tags" Target="../tags/tag1204.xml"/><Relationship Id="rId90" Type="http://schemas.openxmlformats.org/officeDocument/2006/relationships/tags" Target="../tags/tag1289.xml"/><Relationship Id="rId95" Type="http://schemas.openxmlformats.org/officeDocument/2006/relationships/tags" Target="../tags/tag1294.xml"/><Relationship Id="rId22" Type="http://schemas.openxmlformats.org/officeDocument/2006/relationships/tags" Target="../tags/tag1221.xml"/><Relationship Id="rId27" Type="http://schemas.openxmlformats.org/officeDocument/2006/relationships/tags" Target="../tags/tag1226.xml"/><Relationship Id="rId43" Type="http://schemas.openxmlformats.org/officeDocument/2006/relationships/tags" Target="../tags/tag1242.xml"/><Relationship Id="rId48" Type="http://schemas.openxmlformats.org/officeDocument/2006/relationships/tags" Target="../tags/tag1247.xml"/><Relationship Id="rId64" Type="http://schemas.openxmlformats.org/officeDocument/2006/relationships/tags" Target="../tags/tag1263.xml"/><Relationship Id="rId69" Type="http://schemas.openxmlformats.org/officeDocument/2006/relationships/tags" Target="../tags/tag1268.xml"/><Relationship Id="rId80" Type="http://schemas.openxmlformats.org/officeDocument/2006/relationships/tags" Target="../tags/tag1279.xml"/><Relationship Id="rId85" Type="http://schemas.openxmlformats.org/officeDocument/2006/relationships/tags" Target="../tags/tag1284.xml"/><Relationship Id="rId3" Type="http://schemas.openxmlformats.org/officeDocument/2006/relationships/tags" Target="../tags/tag1202.xml"/><Relationship Id="rId12" Type="http://schemas.openxmlformats.org/officeDocument/2006/relationships/tags" Target="../tags/tag1211.xml"/><Relationship Id="rId17" Type="http://schemas.openxmlformats.org/officeDocument/2006/relationships/tags" Target="../tags/tag1216.xml"/><Relationship Id="rId25" Type="http://schemas.openxmlformats.org/officeDocument/2006/relationships/tags" Target="../tags/tag1224.xml"/><Relationship Id="rId33" Type="http://schemas.openxmlformats.org/officeDocument/2006/relationships/tags" Target="../tags/tag1232.xml"/><Relationship Id="rId38" Type="http://schemas.openxmlformats.org/officeDocument/2006/relationships/tags" Target="../tags/tag1237.xml"/><Relationship Id="rId46" Type="http://schemas.openxmlformats.org/officeDocument/2006/relationships/tags" Target="../tags/tag1245.xml"/><Relationship Id="rId59" Type="http://schemas.openxmlformats.org/officeDocument/2006/relationships/tags" Target="../tags/tag1258.xml"/><Relationship Id="rId67" Type="http://schemas.openxmlformats.org/officeDocument/2006/relationships/tags" Target="../tags/tag1266.xml"/><Relationship Id="rId20" Type="http://schemas.openxmlformats.org/officeDocument/2006/relationships/tags" Target="../tags/tag1219.xml"/><Relationship Id="rId41" Type="http://schemas.openxmlformats.org/officeDocument/2006/relationships/tags" Target="../tags/tag1240.xml"/><Relationship Id="rId54" Type="http://schemas.openxmlformats.org/officeDocument/2006/relationships/tags" Target="../tags/tag1253.xml"/><Relationship Id="rId62" Type="http://schemas.openxmlformats.org/officeDocument/2006/relationships/tags" Target="../tags/tag1261.xml"/><Relationship Id="rId70" Type="http://schemas.openxmlformats.org/officeDocument/2006/relationships/tags" Target="../tags/tag1269.xml"/><Relationship Id="rId75" Type="http://schemas.openxmlformats.org/officeDocument/2006/relationships/tags" Target="../tags/tag1274.xml"/><Relationship Id="rId83" Type="http://schemas.openxmlformats.org/officeDocument/2006/relationships/tags" Target="../tags/tag1282.xml"/><Relationship Id="rId88" Type="http://schemas.openxmlformats.org/officeDocument/2006/relationships/tags" Target="../tags/tag1287.xml"/><Relationship Id="rId91" Type="http://schemas.openxmlformats.org/officeDocument/2006/relationships/tags" Target="../tags/tag1290.xml"/><Relationship Id="rId96" Type="http://schemas.openxmlformats.org/officeDocument/2006/relationships/tags" Target="../tags/tag1295.xml"/><Relationship Id="rId1" Type="http://schemas.openxmlformats.org/officeDocument/2006/relationships/tags" Target="../tags/tag1200.xml"/><Relationship Id="rId6" Type="http://schemas.openxmlformats.org/officeDocument/2006/relationships/tags" Target="../tags/tag1205.xml"/><Relationship Id="rId15" Type="http://schemas.openxmlformats.org/officeDocument/2006/relationships/tags" Target="../tags/tag1214.xml"/><Relationship Id="rId23" Type="http://schemas.openxmlformats.org/officeDocument/2006/relationships/tags" Target="../tags/tag1222.xml"/><Relationship Id="rId28" Type="http://schemas.openxmlformats.org/officeDocument/2006/relationships/tags" Target="../tags/tag1227.xml"/><Relationship Id="rId36" Type="http://schemas.openxmlformats.org/officeDocument/2006/relationships/tags" Target="../tags/tag1235.xml"/><Relationship Id="rId49" Type="http://schemas.openxmlformats.org/officeDocument/2006/relationships/tags" Target="../tags/tag1248.xml"/><Relationship Id="rId57" Type="http://schemas.openxmlformats.org/officeDocument/2006/relationships/tags" Target="../tags/tag1256.xml"/><Relationship Id="rId10" Type="http://schemas.openxmlformats.org/officeDocument/2006/relationships/tags" Target="../tags/tag1209.xml"/><Relationship Id="rId31" Type="http://schemas.openxmlformats.org/officeDocument/2006/relationships/tags" Target="../tags/tag1230.xml"/><Relationship Id="rId44" Type="http://schemas.openxmlformats.org/officeDocument/2006/relationships/tags" Target="../tags/tag1243.xml"/><Relationship Id="rId52" Type="http://schemas.openxmlformats.org/officeDocument/2006/relationships/tags" Target="../tags/tag1251.xml"/><Relationship Id="rId60" Type="http://schemas.openxmlformats.org/officeDocument/2006/relationships/tags" Target="../tags/tag1259.xml"/><Relationship Id="rId65" Type="http://schemas.openxmlformats.org/officeDocument/2006/relationships/tags" Target="../tags/tag1264.xml"/><Relationship Id="rId73" Type="http://schemas.openxmlformats.org/officeDocument/2006/relationships/tags" Target="../tags/tag1272.xml"/><Relationship Id="rId78" Type="http://schemas.openxmlformats.org/officeDocument/2006/relationships/tags" Target="../tags/tag1277.xml"/><Relationship Id="rId81" Type="http://schemas.openxmlformats.org/officeDocument/2006/relationships/tags" Target="../tags/tag1280.xml"/><Relationship Id="rId86" Type="http://schemas.openxmlformats.org/officeDocument/2006/relationships/tags" Target="../tags/tag1285.xml"/><Relationship Id="rId94" Type="http://schemas.openxmlformats.org/officeDocument/2006/relationships/tags" Target="../tags/tag1293.xml"/><Relationship Id="rId99" Type="http://schemas.openxmlformats.org/officeDocument/2006/relationships/image" Target="../media/image14.png"/><Relationship Id="rId4" Type="http://schemas.openxmlformats.org/officeDocument/2006/relationships/tags" Target="../tags/tag1203.xml"/><Relationship Id="rId9" Type="http://schemas.openxmlformats.org/officeDocument/2006/relationships/tags" Target="../tags/tag1208.xml"/><Relationship Id="rId13" Type="http://schemas.openxmlformats.org/officeDocument/2006/relationships/tags" Target="../tags/tag1212.xml"/><Relationship Id="rId18" Type="http://schemas.openxmlformats.org/officeDocument/2006/relationships/tags" Target="../tags/tag1217.xml"/><Relationship Id="rId39" Type="http://schemas.openxmlformats.org/officeDocument/2006/relationships/tags" Target="../tags/tag1238.xml"/><Relationship Id="rId34" Type="http://schemas.openxmlformats.org/officeDocument/2006/relationships/tags" Target="../tags/tag1233.xml"/><Relationship Id="rId50" Type="http://schemas.openxmlformats.org/officeDocument/2006/relationships/tags" Target="../tags/tag1249.xml"/><Relationship Id="rId55" Type="http://schemas.openxmlformats.org/officeDocument/2006/relationships/tags" Target="../tags/tag1254.xml"/><Relationship Id="rId76" Type="http://schemas.openxmlformats.org/officeDocument/2006/relationships/tags" Target="../tags/tag1275.xml"/><Relationship Id="rId97" Type="http://schemas.openxmlformats.org/officeDocument/2006/relationships/tags" Target="../tags/tag1296.xml"/><Relationship Id="rId7" Type="http://schemas.openxmlformats.org/officeDocument/2006/relationships/tags" Target="../tags/tag1206.xml"/><Relationship Id="rId71" Type="http://schemas.openxmlformats.org/officeDocument/2006/relationships/tags" Target="../tags/tag1270.xml"/><Relationship Id="rId92" Type="http://schemas.openxmlformats.org/officeDocument/2006/relationships/tags" Target="../tags/tag1291.xml"/><Relationship Id="rId2" Type="http://schemas.openxmlformats.org/officeDocument/2006/relationships/tags" Target="../tags/tag1201.xml"/><Relationship Id="rId29" Type="http://schemas.openxmlformats.org/officeDocument/2006/relationships/tags" Target="../tags/tag1228.xml"/><Relationship Id="rId24" Type="http://schemas.openxmlformats.org/officeDocument/2006/relationships/tags" Target="../tags/tag1223.xml"/><Relationship Id="rId40" Type="http://schemas.openxmlformats.org/officeDocument/2006/relationships/tags" Target="../tags/tag1239.xml"/><Relationship Id="rId45" Type="http://schemas.openxmlformats.org/officeDocument/2006/relationships/tags" Target="../tags/tag1244.xml"/><Relationship Id="rId66" Type="http://schemas.openxmlformats.org/officeDocument/2006/relationships/tags" Target="../tags/tag1265.xml"/><Relationship Id="rId87" Type="http://schemas.openxmlformats.org/officeDocument/2006/relationships/tags" Target="../tags/tag1286.xml"/><Relationship Id="rId61" Type="http://schemas.openxmlformats.org/officeDocument/2006/relationships/tags" Target="../tags/tag1260.xml"/><Relationship Id="rId82" Type="http://schemas.openxmlformats.org/officeDocument/2006/relationships/tags" Target="../tags/tag1281.xml"/><Relationship Id="rId19" Type="http://schemas.openxmlformats.org/officeDocument/2006/relationships/tags" Target="../tags/tag1218.xml"/><Relationship Id="rId14" Type="http://schemas.openxmlformats.org/officeDocument/2006/relationships/tags" Target="../tags/tag1213.xml"/><Relationship Id="rId30" Type="http://schemas.openxmlformats.org/officeDocument/2006/relationships/tags" Target="../tags/tag1229.xml"/><Relationship Id="rId35" Type="http://schemas.openxmlformats.org/officeDocument/2006/relationships/tags" Target="../tags/tag1234.xml"/><Relationship Id="rId56" Type="http://schemas.openxmlformats.org/officeDocument/2006/relationships/tags" Target="../tags/tag1255.xml"/><Relationship Id="rId77" Type="http://schemas.openxmlformats.org/officeDocument/2006/relationships/tags" Target="../tags/tag1276.xml"/><Relationship Id="rId8" Type="http://schemas.openxmlformats.org/officeDocument/2006/relationships/tags" Target="../tags/tag1207.xml"/><Relationship Id="rId51" Type="http://schemas.openxmlformats.org/officeDocument/2006/relationships/tags" Target="../tags/tag1250.xml"/><Relationship Id="rId72" Type="http://schemas.openxmlformats.org/officeDocument/2006/relationships/tags" Target="../tags/tag1271.xml"/><Relationship Id="rId93" Type="http://schemas.openxmlformats.org/officeDocument/2006/relationships/tags" Target="../tags/tag1292.xml"/><Relationship Id="rId98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09.xml"/><Relationship Id="rId18" Type="http://schemas.openxmlformats.org/officeDocument/2006/relationships/tags" Target="../tags/tag1314.xml"/><Relationship Id="rId26" Type="http://schemas.openxmlformats.org/officeDocument/2006/relationships/tags" Target="../tags/tag1322.xml"/><Relationship Id="rId39" Type="http://schemas.openxmlformats.org/officeDocument/2006/relationships/tags" Target="../tags/tag1335.xml"/><Relationship Id="rId21" Type="http://schemas.openxmlformats.org/officeDocument/2006/relationships/tags" Target="../tags/tag1317.xml"/><Relationship Id="rId34" Type="http://schemas.openxmlformats.org/officeDocument/2006/relationships/tags" Target="../tags/tag1330.xml"/><Relationship Id="rId42" Type="http://schemas.openxmlformats.org/officeDocument/2006/relationships/tags" Target="../tags/tag1338.xml"/><Relationship Id="rId47" Type="http://schemas.openxmlformats.org/officeDocument/2006/relationships/tags" Target="../tags/tag1343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1303.xml"/><Relationship Id="rId2" Type="http://schemas.openxmlformats.org/officeDocument/2006/relationships/tags" Target="../tags/tag1298.xml"/><Relationship Id="rId16" Type="http://schemas.openxmlformats.org/officeDocument/2006/relationships/tags" Target="../tags/tag1312.xml"/><Relationship Id="rId29" Type="http://schemas.openxmlformats.org/officeDocument/2006/relationships/tags" Target="../tags/tag1325.xml"/><Relationship Id="rId11" Type="http://schemas.openxmlformats.org/officeDocument/2006/relationships/tags" Target="../tags/tag1307.xml"/><Relationship Id="rId24" Type="http://schemas.openxmlformats.org/officeDocument/2006/relationships/tags" Target="../tags/tag1320.xml"/><Relationship Id="rId32" Type="http://schemas.openxmlformats.org/officeDocument/2006/relationships/tags" Target="../tags/tag1328.xml"/><Relationship Id="rId37" Type="http://schemas.openxmlformats.org/officeDocument/2006/relationships/tags" Target="../tags/tag1333.xml"/><Relationship Id="rId40" Type="http://schemas.openxmlformats.org/officeDocument/2006/relationships/tags" Target="../tags/tag1336.xml"/><Relationship Id="rId45" Type="http://schemas.openxmlformats.org/officeDocument/2006/relationships/tags" Target="../tags/tag1341.xml"/><Relationship Id="rId5" Type="http://schemas.openxmlformats.org/officeDocument/2006/relationships/tags" Target="../tags/tag1301.xml"/><Relationship Id="rId15" Type="http://schemas.openxmlformats.org/officeDocument/2006/relationships/tags" Target="../tags/tag1311.xml"/><Relationship Id="rId23" Type="http://schemas.openxmlformats.org/officeDocument/2006/relationships/tags" Target="../tags/tag1319.xml"/><Relationship Id="rId28" Type="http://schemas.openxmlformats.org/officeDocument/2006/relationships/tags" Target="../tags/tag1324.xml"/><Relationship Id="rId36" Type="http://schemas.openxmlformats.org/officeDocument/2006/relationships/tags" Target="../tags/tag1332.xml"/><Relationship Id="rId49" Type="http://schemas.openxmlformats.org/officeDocument/2006/relationships/tags" Target="../tags/tag1345.xml"/><Relationship Id="rId10" Type="http://schemas.openxmlformats.org/officeDocument/2006/relationships/tags" Target="../tags/tag1306.xml"/><Relationship Id="rId19" Type="http://schemas.openxmlformats.org/officeDocument/2006/relationships/tags" Target="../tags/tag1315.xml"/><Relationship Id="rId31" Type="http://schemas.openxmlformats.org/officeDocument/2006/relationships/tags" Target="../tags/tag1327.xml"/><Relationship Id="rId44" Type="http://schemas.openxmlformats.org/officeDocument/2006/relationships/tags" Target="../tags/tag1340.xml"/><Relationship Id="rId4" Type="http://schemas.openxmlformats.org/officeDocument/2006/relationships/tags" Target="../tags/tag1300.xml"/><Relationship Id="rId9" Type="http://schemas.openxmlformats.org/officeDocument/2006/relationships/tags" Target="../tags/tag1305.xml"/><Relationship Id="rId14" Type="http://schemas.openxmlformats.org/officeDocument/2006/relationships/tags" Target="../tags/tag1310.xml"/><Relationship Id="rId22" Type="http://schemas.openxmlformats.org/officeDocument/2006/relationships/tags" Target="../tags/tag1318.xml"/><Relationship Id="rId27" Type="http://schemas.openxmlformats.org/officeDocument/2006/relationships/tags" Target="../tags/tag1323.xml"/><Relationship Id="rId30" Type="http://schemas.openxmlformats.org/officeDocument/2006/relationships/tags" Target="../tags/tag1326.xml"/><Relationship Id="rId35" Type="http://schemas.openxmlformats.org/officeDocument/2006/relationships/tags" Target="../tags/tag1331.xml"/><Relationship Id="rId43" Type="http://schemas.openxmlformats.org/officeDocument/2006/relationships/tags" Target="../tags/tag1339.xml"/><Relationship Id="rId48" Type="http://schemas.openxmlformats.org/officeDocument/2006/relationships/tags" Target="../tags/tag1344.xml"/><Relationship Id="rId8" Type="http://schemas.openxmlformats.org/officeDocument/2006/relationships/tags" Target="../tags/tag1304.xml"/><Relationship Id="rId51" Type="http://schemas.openxmlformats.org/officeDocument/2006/relationships/image" Target="../media/image15.png"/><Relationship Id="rId3" Type="http://schemas.openxmlformats.org/officeDocument/2006/relationships/tags" Target="../tags/tag1299.xml"/><Relationship Id="rId12" Type="http://schemas.openxmlformats.org/officeDocument/2006/relationships/tags" Target="../tags/tag1308.xml"/><Relationship Id="rId17" Type="http://schemas.openxmlformats.org/officeDocument/2006/relationships/tags" Target="../tags/tag1313.xml"/><Relationship Id="rId25" Type="http://schemas.openxmlformats.org/officeDocument/2006/relationships/tags" Target="../tags/tag1321.xml"/><Relationship Id="rId33" Type="http://schemas.openxmlformats.org/officeDocument/2006/relationships/tags" Target="../tags/tag1329.xml"/><Relationship Id="rId38" Type="http://schemas.openxmlformats.org/officeDocument/2006/relationships/tags" Target="../tags/tag1334.xml"/><Relationship Id="rId46" Type="http://schemas.openxmlformats.org/officeDocument/2006/relationships/tags" Target="../tags/tag1342.xml"/><Relationship Id="rId20" Type="http://schemas.openxmlformats.org/officeDocument/2006/relationships/tags" Target="../tags/tag1316.xml"/><Relationship Id="rId41" Type="http://schemas.openxmlformats.org/officeDocument/2006/relationships/tags" Target="../tags/tag1337.xml"/><Relationship Id="rId1" Type="http://schemas.openxmlformats.org/officeDocument/2006/relationships/tags" Target="../tags/tag1297.xml"/><Relationship Id="rId6" Type="http://schemas.openxmlformats.org/officeDocument/2006/relationships/tags" Target="../tags/tag130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1371.xml"/><Relationship Id="rId21" Type="http://schemas.openxmlformats.org/officeDocument/2006/relationships/tags" Target="../tags/tag1366.xml"/><Relationship Id="rId42" Type="http://schemas.openxmlformats.org/officeDocument/2006/relationships/tags" Target="../tags/tag1387.xml"/><Relationship Id="rId47" Type="http://schemas.openxmlformats.org/officeDocument/2006/relationships/tags" Target="../tags/tag1392.xml"/><Relationship Id="rId63" Type="http://schemas.openxmlformats.org/officeDocument/2006/relationships/tags" Target="../tags/tag1408.xml"/><Relationship Id="rId68" Type="http://schemas.openxmlformats.org/officeDocument/2006/relationships/tags" Target="../tags/tag1413.xml"/><Relationship Id="rId16" Type="http://schemas.openxmlformats.org/officeDocument/2006/relationships/tags" Target="../tags/tag1361.xml"/><Relationship Id="rId11" Type="http://schemas.openxmlformats.org/officeDocument/2006/relationships/tags" Target="../tags/tag1356.xml"/><Relationship Id="rId32" Type="http://schemas.openxmlformats.org/officeDocument/2006/relationships/tags" Target="../tags/tag1377.xml"/><Relationship Id="rId37" Type="http://schemas.openxmlformats.org/officeDocument/2006/relationships/tags" Target="../tags/tag1382.xml"/><Relationship Id="rId53" Type="http://schemas.openxmlformats.org/officeDocument/2006/relationships/tags" Target="../tags/tag1398.xml"/><Relationship Id="rId58" Type="http://schemas.openxmlformats.org/officeDocument/2006/relationships/tags" Target="../tags/tag1403.xml"/><Relationship Id="rId74" Type="http://schemas.openxmlformats.org/officeDocument/2006/relationships/tags" Target="../tags/tag1419.xml"/><Relationship Id="rId79" Type="http://schemas.openxmlformats.org/officeDocument/2006/relationships/tags" Target="../tags/tag1424.xml"/><Relationship Id="rId5" Type="http://schemas.openxmlformats.org/officeDocument/2006/relationships/tags" Target="../tags/tag1350.xml"/><Relationship Id="rId61" Type="http://schemas.openxmlformats.org/officeDocument/2006/relationships/tags" Target="../tags/tag1406.xml"/><Relationship Id="rId19" Type="http://schemas.openxmlformats.org/officeDocument/2006/relationships/tags" Target="../tags/tag1364.xml"/><Relationship Id="rId14" Type="http://schemas.openxmlformats.org/officeDocument/2006/relationships/tags" Target="../tags/tag1359.xml"/><Relationship Id="rId22" Type="http://schemas.openxmlformats.org/officeDocument/2006/relationships/tags" Target="../tags/tag1367.xml"/><Relationship Id="rId27" Type="http://schemas.openxmlformats.org/officeDocument/2006/relationships/tags" Target="../tags/tag1372.xml"/><Relationship Id="rId30" Type="http://schemas.openxmlformats.org/officeDocument/2006/relationships/tags" Target="../tags/tag1375.xml"/><Relationship Id="rId35" Type="http://schemas.openxmlformats.org/officeDocument/2006/relationships/tags" Target="../tags/tag1380.xml"/><Relationship Id="rId43" Type="http://schemas.openxmlformats.org/officeDocument/2006/relationships/tags" Target="../tags/tag1388.xml"/><Relationship Id="rId48" Type="http://schemas.openxmlformats.org/officeDocument/2006/relationships/tags" Target="../tags/tag1393.xml"/><Relationship Id="rId56" Type="http://schemas.openxmlformats.org/officeDocument/2006/relationships/tags" Target="../tags/tag1401.xml"/><Relationship Id="rId64" Type="http://schemas.openxmlformats.org/officeDocument/2006/relationships/tags" Target="../tags/tag1409.xml"/><Relationship Id="rId69" Type="http://schemas.openxmlformats.org/officeDocument/2006/relationships/tags" Target="../tags/tag1414.xml"/><Relationship Id="rId77" Type="http://schemas.openxmlformats.org/officeDocument/2006/relationships/tags" Target="../tags/tag1422.xml"/><Relationship Id="rId8" Type="http://schemas.openxmlformats.org/officeDocument/2006/relationships/tags" Target="../tags/tag1353.xml"/><Relationship Id="rId51" Type="http://schemas.openxmlformats.org/officeDocument/2006/relationships/tags" Target="../tags/tag1396.xml"/><Relationship Id="rId72" Type="http://schemas.openxmlformats.org/officeDocument/2006/relationships/tags" Target="../tags/tag1417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348.xml"/><Relationship Id="rId12" Type="http://schemas.openxmlformats.org/officeDocument/2006/relationships/tags" Target="../tags/tag1357.xml"/><Relationship Id="rId17" Type="http://schemas.openxmlformats.org/officeDocument/2006/relationships/tags" Target="../tags/tag1362.xml"/><Relationship Id="rId25" Type="http://schemas.openxmlformats.org/officeDocument/2006/relationships/tags" Target="../tags/tag1370.xml"/><Relationship Id="rId33" Type="http://schemas.openxmlformats.org/officeDocument/2006/relationships/tags" Target="../tags/tag1378.xml"/><Relationship Id="rId38" Type="http://schemas.openxmlformats.org/officeDocument/2006/relationships/tags" Target="../tags/tag1383.xml"/><Relationship Id="rId46" Type="http://schemas.openxmlformats.org/officeDocument/2006/relationships/tags" Target="../tags/tag1391.xml"/><Relationship Id="rId59" Type="http://schemas.openxmlformats.org/officeDocument/2006/relationships/tags" Target="../tags/tag1404.xml"/><Relationship Id="rId67" Type="http://schemas.openxmlformats.org/officeDocument/2006/relationships/tags" Target="../tags/tag1412.xml"/><Relationship Id="rId20" Type="http://schemas.openxmlformats.org/officeDocument/2006/relationships/tags" Target="../tags/tag1365.xml"/><Relationship Id="rId41" Type="http://schemas.openxmlformats.org/officeDocument/2006/relationships/tags" Target="../tags/tag1386.xml"/><Relationship Id="rId54" Type="http://schemas.openxmlformats.org/officeDocument/2006/relationships/tags" Target="../tags/tag1399.xml"/><Relationship Id="rId62" Type="http://schemas.openxmlformats.org/officeDocument/2006/relationships/tags" Target="../tags/tag1407.xml"/><Relationship Id="rId70" Type="http://schemas.openxmlformats.org/officeDocument/2006/relationships/tags" Target="../tags/tag1415.xml"/><Relationship Id="rId75" Type="http://schemas.openxmlformats.org/officeDocument/2006/relationships/tags" Target="../tags/tag1420.xml"/><Relationship Id="rId1" Type="http://schemas.openxmlformats.org/officeDocument/2006/relationships/tags" Target="../tags/tag1346.xml"/><Relationship Id="rId6" Type="http://schemas.openxmlformats.org/officeDocument/2006/relationships/tags" Target="../tags/tag1351.xml"/><Relationship Id="rId15" Type="http://schemas.openxmlformats.org/officeDocument/2006/relationships/tags" Target="../tags/tag1360.xml"/><Relationship Id="rId23" Type="http://schemas.openxmlformats.org/officeDocument/2006/relationships/tags" Target="../tags/tag1368.xml"/><Relationship Id="rId28" Type="http://schemas.openxmlformats.org/officeDocument/2006/relationships/tags" Target="../tags/tag1373.xml"/><Relationship Id="rId36" Type="http://schemas.openxmlformats.org/officeDocument/2006/relationships/tags" Target="../tags/tag1381.xml"/><Relationship Id="rId49" Type="http://schemas.openxmlformats.org/officeDocument/2006/relationships/tags" Target="../tags/tag1394.xml"/><Relationship Id="rId57" Type="http://schemas.openxmlformats.org/officeDocument/2006/relationships/tags" Target="../tags/tag1402.xml"/><Relationship Id="rId10" Type="http://schemas.openxmlformats.org/officeDocument/2006/relationships/tags" Target="../tags/tag1355.xml"/><Relationship Id="rId31" Type="http://schemas.openxmlformats.org/officeDocument/2006/relationships/tags" Target="../tags/tag1376.xml"/><Relationship Id="rId44" Type="http://schemas.openxmlformats.org/officeDocument/2006/relationships/tags" Target="../tags/tag1389.xml"/><Relationship Id="rId52" Type="http://schemas.openxmlformats.org/officeDocument/2006/relationships/tags" Target="../tags/tag1397.xml"/><Relationship Id="rId60" Type="http://schemas.openxmlformats.org/officeDocument/2006/relationships/tags" Target="../tags/tag1405.xml"/><Relationship Id="rId65" Type="http://schemas.openxmlformats.org/officeDocument/2006/relationships/tags" Target="../tags/tag1410.xml"/><Relationship Id="rId73" Type="http://schemas.openxmlformats.org/officeDocument/2006/relationships/tags" Target="../tags/tag1418.xml"/><Relationship Id="rId78" Type="http://schemas.openxmlformats.org/officeDocument/2006/relationships/tags" Target="../tags/tag1423.xml"/><Relationship Id="rId81" Type="http://schemas.openxmlformats.org/officeDocument/2006/relationships/image" Target="../media/image16.png"/><Relationship Id="rId4" Type="http://schemas.openxmlformats.org/officeDocument/2006/relationships/tags" Target="../tags/tag1349.xml"/><Relationship Id="rId9" Type="http://schemas.openxmlformats.org/officeDocument/2006/relationships/tags" Target="../tags/tag1354.xml"/><Relationship Id="rId13" Type="http://schemas.openxmlformats.org/officeDocument/2006/relationships/tags" Target="../tags/tag1358.xml"/><Relationship Id="rId18" Type="http://schemas.openxmlformats.org/officeDocument/2006/relationships/tags" Target="../tags/tag1363.xml"/><Relationship Id="rId39" Type="http://schemas.openxmlformats.org/officeDocument/2006/relationships/tags" Target="../tags/tag1384.xml"/><Relationship Id="rId34" Type="http://schemas.openxmlformats.org/officeDocument/2006/relationships/tags" Target="../tags/tag1379.xml"/><Relationship Id="rId50" Type="http://schemas.openxmlformats.org/officeDocument/2006/relationships/tags" Target="../tags/tag1395.xml"/><Relationship Id="rId55" Type="http://schemas.openxmlformats.org/officeDocument/2006/relationships/tags" Target="../tags/tag1400.xml"/><Relationship Id="rId76" Type="http://schemas.openxmlformats.org/officeDocument/2006/relationships/tags" Target="../tags/tag1421.xml"/><Relationship Id="rId7" Type="http://schemas.openxmlformats.org/officeDocument/2006/relationships/tags" Target="../tags/tag1352.xml"/><Relationship Id="rId71" Type="http://schemas.openxmlformats.org/officeDocument/2006/relationships/tags" Target="../tags/tag1416.xml"/><Relationship Id="rId2" Type="http://schemas.openxmlformats.org/officeDocument/2006/relationships/tags" Target="../tags/tag1347.xml"/><Relationship Id="rId29" Type="http://schemas.openxmlformats.org/officeDocument/2006/relationships/tags" Target="../tags/tag1374.xml"/><Relationship Id="rId24" Type="http://schemas.openxmlformats.org/officeDocument/2006/relationships/tags" Target="../tags/tag1369.xml"/><Relationship Id="rId40" Type="http://schemas.openxmlformats.org/officeDocument/2006/relationships/tags" Target="../tags/tag1385.xml"/><Relationship Id="rId45" Type="http://schemas.openxmlformats.org/officeDocument/2006/relationships/tags" Target="../tags/tag1390.xml"/><Relationship Id="rId66" Type="http://schemas.openxmlformats.org/officeDocument/2006/relationships/tags" Target="../tags/tag14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27.xml"/><Relationship Id="rId21" Type="http://schemas.openxmlformats.org/officeDocument/2006/relationships/tags" Target="../tags/tag122.xml"/><Relationship Id="rId42" Type="http://schemas.openxmlformats.org/officeDocument/2006/relationships/tags" Target="../tags/tag143.xml"/><Relationship Id="rId47" Type="http://schemas.openxmlformats.org/officeDocument/2006/relationships/tags" Target="../tags/tag148.xml"/><Relationship Id="rId63" Type="http://schemas.openxmlformats.org/officeDocument/2006/relationships/tags" Target="../tags/tag164.xml"/><Relationship Id="rId68" Type="http://schemas.openxmlformats.org/officeDocument/2006/relationships/tags" Target="../tags/tag169.xml"/><Relationship Id="rId84" Type="http://schemas.openxmlformats.org/officeDocument/2006/relationships/tags" Target="../tags/tag185.xml"/><Relationship Id="rId89" Type="http://schemas.openxmlformats.org/officeDocument/2006/relationships/tags" Target="../tags/tag190.xml"/><Relationship Id="rId16" Type="http://schemas.openxmlformats.org/officeDocument/2006/relationships/tags" Target="../tags/tag117.xml"/><Relationship Id="rId11" Type="http://schemas.openxmlformats.org/officeDocument/2006/relationships/tags" Target="../tags/tag112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53" Type="http://schemas.openxmlformats.org/officeDocument/2006/relationships/tags" Target="../tags/tag154.xml"/><Relationship Id="rId58" Type="http://schemas.openxmlformats.org/officeDocument/2006/relationships/tags" Target="../tags/tag159.xml"/><Relationship Id="rId74" Type="http://schemas.openxmlformats.org/officeDocument/2006/relationships/tags" Target="../tags/tag175.xml"/><Relationship Id="rId79" Type="http://schemas.openxmlformats.org/officeDocument/2006/relationships/tags" Target="../tags/tag180.xml"/><Relationship Id="rId5" Type="http://schemas.openxmlformats.org/officeDocument/2006/relationships/tags" Target="../tags/tag106.xml"/><Relationship Id="rId90" Type="http://schemas.openxmlformats.org/officeDocument/2006/relationships/tags" Target="../tags/tag191.xml"/><Relationship Id="rId95" Type="http://schemas.openxmlformats.org/officeDocument/2006/relationships/tags" Target="../tags/tag196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43" Type="http://schemas.openxmlformats.org/officeDocument/2006/relationships/tags" Target="../tags/tag144.xml"/><Relationship Id="rId48" Type="http://schemas.openxmlformats.org/officeDocument/2006/relationships/tags" Target="../tags/tag149.xml"/><Relationship Id="rId64" Type="http://schemas.openxmlformats.org/officeDocument/2006/relationships/tags" Target="../tags/tag165.xml"/><Relationship Id="rId69" Type="http://schemas.openxmlformats.org/officeDocument/2006/relationships/tags" Target="../tags/tag170.xml"/><Relationship Id="rId80" Type="http://schemas.openxmlformats.org/officeDocument/2006/relationships/tags" Target="../tags/tag181.xml"/><Relationship Id="rId85" Type="http://schemas.openxmlformats.org/officeDocument/2006/relationships/tags" Target="../tags/tag186.xml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tags" Target="../tags/tag147.xml"/><Relationship Id="rId59" Type="http://schemas.openxmlformats.org/officeDocument/2006/relationships/tags" Target="../tags/tag160.xml"/><Relationship Id="rId67" Type="http://schemas.openxmlformats.org/officeDocument/2006/relationships/tags" Target="../tags/tag168.xml"/><Relationship Id="rId20" Type="http://schemas.openxmlformats.org/officeDocument/2006/relationships/tags" Target="../tags/tag121.xml"/><Relationship Id="rId41" Type="http://schemas.openxmlformats.org/officeDocument/2006/relationships/tags" Target="../tags/tag142.xml"/><Relationship Id="rId54" Type="http://schemas.openxmlformats.org/officeDocument/2006/relationships/tags" Target="../tags/tag155.xml"/><Relationship Id="rId62" Type="http://schemas.openxmlformats.org/officeDocument/2006/relationships/tags" Target="../tags/tag163.xml"/><Relationship Id="rId70" Type="http://schemas.openxmlformats.org/officeDocument/2006/relationships/tags" Target="../tags/tag171.xml"/><Relationship Id="rId75" Type="http://schemas.openxmlformats.org/officeDocument/2006/relationships/tags" Target="../tags/tag176.xml"/><Relationship Id="rId83" Type="http://schemas.openxmlformats.org/officeDocument/2006/relationships/tags" Target="../tags/tag184.xml"/><Relationship Id="rId88" Type="http://schemas.openxmlformats.org/officeDocument/2006/relationships/tags" Target="../tags/tag189.xml"/><Relationship Id="rId91" Type="http://schemas.openxmlformats.org/officeDocument/2006/relationships/tags" Target="../tags/tag192.xml"/><Relationship Id="rId96" Type="http://schemas.openxmlformats.org/officeDocument/2006/relationships/tags" Target="../tags/tag197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49" Type="http://schemas.openxmlformats.org/officeDocument/2006/relationships/tags" Target="../tags/tag150.xml"/><Relationship Id="rId57" Type="http://schemas.openxmlformats.org/officeDocument/2006/relationships/tags" Target="../tags/tag158.xml"/><Relationship Id="rId10" Type="http://schemas.openxmlformats.org/officeDocument/2006/relationships/tags" Target="../tags/tag111.xml"/><Relationship Id="rId31" Type="http://schemas.openxmlformats.org/officeDocument/2006/relationships/tags" Target="../tags/tag132.xml"/><Relationship Id="rId44" Type="http://schemas.openxmlformats.org/officeDocument/2006/relationships/tags" Target="../tags/tag145.xml"/><Relationship Id="rId52" Type="http://schemas.openxmlformats.org/officeDocument/2006/relationships/tags" Target="../tags/tag153.xml"/><Relationship Id="rId60" Type="http://schemas.openxmlformats.org/officeDocument/2006/relationships/tags" Target="../tags/tag161.xml"/><Relationship Id="rId65" Type="http://schemas.openxmlformats.org/officeDocument/2006/relationships/tags" Target="../tags/tag166.xml"/><Relationship Id="rId73" Type="http://schemas.openxmlformats.org/officeDocument/2006/relationships/tags" Target="../tags/tag174.xml"/><Relationship Id="rId78" Type="http://schemas.openxmlformats.org/officeDocument/2006/relationships/tags" Target="../tags/tag179.xml"/><Relationship Id="rId81" Type="http://schemas.openxmlformats.org/officeDocument/2006/relationships/tags" Target="../tags/tag182.xml"/><Relationship Id="rId86" Type="http://schemas.openxmlformats.org/officeDocument/2006/relationships/tags" Target="../tags/tag187.xml"/><Relationship Id="rId94" Type="http://schemas.openxmlformats.org/officeDocument/2006/relationships/tags" Target="../tags/tag195.xml"/><Relationship Id="rId99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39" Type="http://schemas.openxmlformats.org/officeDocument/2006/relationships/tags" Target="../tags/tag140.xml"/><Relationship Id="rId34" Type="http://schemas.openxmlformats.org/officeDocument/2006/relationships/tags" Target="../tags/tag135.xml"/><Relationship Id="rId50" Type="http://schemas.openxmlformats.org/officeDocument/2006/relationships/tags" Target="../tags/tag151.xml"/><Relationship Id="rId55" Type="http://schemas.openxmlformats.org/officeDocument/2006/relationships/tags" Target="../tags/tag156.xml"/><Relationship Id="rId76" Type="http://schemas.openxmlformats.org/officeDocument/2006/relationships/tags" Target="../tags/tag177.xml"/><Relationship Id="rId97" Type="http://schemas.openxmlformats.org/officeDocument/2006/relationships/tags" Target="../tags/tag198.xml"/><Relationship Id="rId7" Type="http://schemas.openxmlformats.org/officeDocument/2006/relationships/tags" Target="../tags/tag108.xml"/><Relationship Id="rId71" Type="http://schemas.openxmlformats.org/officeDocument/2006/relationships/tags" Target="../tags/tag172.xml"/><Relationship Id="rId92" Type="http://schemas.openxmlformats.org/officeDocument/2006/relationships/tags" Target="../tags/tag193.xml"/><Relationship Id="rId2" Type="http://schemas.openxmlformats.org/officeDocument/2006/relationships/tags" Target="../tags/tag103.xml"/><Relationship Id="rId29" Type="http://schemas.openxmlformats.org/officeDocument/2006/relationships/tags" Target="../tags/tag130.xml"/><Relationship Id="rId24" Type="http://schemas.openxmlformats.org/officeDocument/2006/relationships/tags" Target="../tags/tag125.xml"/><Relationship Id="rId40" Type="http://schemas.openxmlformats.org/officeDocument/2006/relationships/tags" Target="../tags/tag141.xml"/><Relationship Id="rId45" Type="http://schemas.openxmlformats.org/officeDocument/2006/relationships/tags" Target="../tags/tag146.xml"/><Relationship Id="rId66" Type="http://schemas.openxmlformats.org/officeDocument/2006/relationships/tags" Target="../tags/tag167.xml"/><Relationship Id="rId87" Type="http://schemas.openxmlformats.org/officeDocument/2006/relationships/tags" Target="../tags/tag188.xml"/><Relationship Id="rId61" Type="http://schemas.openxmlformats.org/officeDocument/2006/relationships/tags" Target="../tags/tag162.xml"/><Relationship Id="rId82" Type="http://schemas.openxmlformats.org/officeDocument/2006/relationships/tags" Target="../tags/tag183.xml"/><Relationship Id="rId19" Type="http://schemas.openxmlformats.org/officeDocument/2006/relationships/tags" Target="../tags/tag120.xml"/><Relationship Id="rId14" Type="http://schemas.openxmlformats.org/officeDocument/2006/relationships/tags" Target="../tags/tag115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56" Type="http://schemas.openxmlformats.org/officeDocument/2006/relationships/tags" Target="../tags/tag157.xml"/><Relationship Id="rId77" Type="http://schemas.openxmlformats.org/officeDocument/2006/relationships/tags" Target="../tags/tag178.xml"/><Relationship Id="rId8" Type="http://schemas.openxmlformats.org/officeDocument/2006/relationships/tags" Target="../tags/tag109.xml"/><Relationship Id="rId51" Type="http://schemas.openxmlformats.org/officeDocument/2006/relationships/tags" Target="../tags/tag152.xml"/><Relationship Id="rId72" Type="http://schemas.openxmlformats.org/officeDocument/2006/relationships/tags" Target="../tags/tag173.xml"/><Relationship Id="rId93" Type="http://schemas.openxmlformats.org/officeDocument/2006/relationships/tags" Target="../tags/tag194.xml"/><Relationship Id="rId98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24.xml"/><Relationship Id="rId21" Type="http://schemas.openxmlformats.org/officeDocument/2006/relationships/tags" Target="../tags/tag219.xml"/><Relationship Id="rId42" Type="http://schemas.openxmlformats.org/officeDocument/2006/relationships/tags" Target="../tags/tag240.xml"/><Relationship Id="rId47" Type="http://schemas.openxmlformats.org/officeDocument/2006/relationships/tags" Target="../tags/tag245.xml"/><Relationship Id="rId63" Type="http://schemas.openxmlformats.org/officeDocument/2006/relationships/tags" Target="../tags/tag261.xml"/><Relationship Id="rId68" Type="http://schemas.openxmlformats.org/officeDocument/2006/relationships/tags" Target="../tags/tag266.xml"/><Relationship Id="rId84" Type="http://schemas.openxmlformats.org/officeDocument/2006/relationships/tags" Target="../tags/tag282.xml"/><Relationship Id="rId89" Type="http://schemas.openxmlformats.org/officeDocument/2006/relationships/tags" Target="../tags/tag287.xml"/><Relationship Id="rId16" Type="http://schemas.openxmlformats.org/officeDocument/2006/relationships/tags" Target="../tags/tag214.xml"/><Relationship Id="rId11" Type="http://schemas.openxmlformats.org/officeDocument/2006/relationships/tags" Target="../tags/tag209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53" Type="http://schemas.openxmlformats.org/officeDocument/2006/relationships/tags" Target="../tags/tag251.xml"/><Relationship Id="rId58" Type="http://schemas.openxmlformats.org/officeDocument/2006/relationships/tags" Target="../tags/tag256.xml"/><Relationship Id="rId74" Type="http://schemas.openxmlformats.org/officeDocument/2006/relationships/tags" Target="../tags/tag272.xml"/><Relationship Id="rId79" Type="http://schemas.openxmlformats.org/officeDocument/2006/relationships/tags" Target="../tags/tag277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203.xml"/><Relationship Id="rId90" Type="http://schemas.openxmlformats.org/officeDocument/2006/relationships/tags" Target="../tags/tag288.xml"/><Relationship Id="rId95" Type="http://schemas.openxmlformats.org/officeDocument/2006/relationships/tags" Target="../tags/tag293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43" Type="http://schemas.openxmlformats.org/officeDocument/2006/relationships/tags" Target="../tags/tag241.xml"/><Relationship Id="rId48" Type="http://schemas.openxmlformats.org/officeDocument/2006/relationships/tags" Target="../tags/tag246.xml"/><Relationship Id="rId64" Type="http://schemas.openxmlformats.org/officeDocument/2006/relationships/tags" Target="../tags/tag262.xml"/><Relationship Id="rId69" Type="http://schemas.openxmlformats.org/officeDocument/2006/relationships/tags" Target="../tags/tag267.xml"/><Relationship Id="rId80" Type="http://schemas.openxmlformats.org/officeDocument/2006/relationships/tags" Target="../tags/tag278.xml"/><Relationship Id="rId85" Type="http://schemas.openxmlformats.org/officeDocument/2006/relationships/tags" Target="../tags/tag283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tags" Target="../tags/tag244.xml"/><Relationship Id="rId59" Type="http://schemas.openxmlformats.org/officeDocument/2006/relationships/tags" Target="../tags/tag257.xml"/><Relationship Id="rId67" Type="http://schemas.openxmlformats.org/officeDocument/2006/relationships/tags" Target="../tags/tag265.xml"/><Relationship Id="rId103" Type="http://schemas.openxmlformats.org/officeDocument/2006/relationships/image" Target="../media/image2.png"/><Relationship Id="rId20" Type="http://schemas.openxmlformats.org/officeDocument/2006/relationships/tags" Target="../tags/tag218.xml"/><Relationship Id="rId41" Type="http://schemas.openxmlformats.org/officeDocument/2006/relationships/tags" Target="../tags/tag239.xml"/><Relationship Id="rId54" Type="http://schemas.openxmlformats.org/officeDocument/2006/relationships/tags" Target="../tags/tag252.xml"/><Relationship Id="rId62" Type="http://schemas.openxmlformats.org/officeDocument/2006/relationships/tags" Target="../tags/tag260.xml"/><Relationship Id="rId70" Type="http://schemas.openxmlformats.org/officeDocument/2006/relationships/tags" Target="../tags/tag268.xml"/><Relationship Id="rId75" Type="http://schemas.openxmlformats.org/officeDocument/2006/relationships/tags" Target="../tags/tag273.xml"/><Relationship Id="rId83" Type="http://schemas.openxmlformats.org/officeDocument/2006/relationships/tags" Target="../tags/tag281.xml"/><Relationship Id="rId88" Type="http://schemas.openxmlformats.org/officeDocument/2006/relationships/tags" Target="../tags/tag286.xml"/><Relationship Id="rId91" Type="http://schemas.openxmlformats.org/officeDocument/2006/relationships/tags" Target="../tags/tag289.xml"/><Relationship Id="rId96" Type="http://schemas.openxmlformats.org/officeDocument/2006/relationships/tags" Target="../tags/tag294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tags" Target="../tags/tag247.xml"/><Relationship Id="rId57" Type="http://schemas.openxmlformats.org/officeDocument/2006/relationships/tags" Target="../tags/tag255.xml"/><Relationship Id="rId10" Type="http://schemas.openxmlformats.org/officeDocument/2006/relationships/tags" Target="../tags/tag208.xml"/><Relationship Id="rId31" Type="http://schemas.openxmlformats.org/officeDocument/2006/relationships/tags" Target="../tags/tag229.xml"/><Relationship Id="rId44" Type="http://schemas.openxmlformats.org/officeDocument/2006/relationships/tags" Target="../tags/tag242.xml"/><Relationship Id="rId52" Type="http://schemas.openxmlformats.org/officeDocument/2006/relationships/tags" Target="../tags/tag250.xml"/><Relationship Id="rId60" Type="http://schemas.openxmlformats.org/officeDocument/2006/relationships/tags" Target="../tags/tag258.xml"/><Relationship Id="rId65" Type="http://schemas.openxmlformats.org/officeDocument/2006/relationships/tags" Target="../tags/tag263.xml"/><Relationship Id="rId73" Type="http://schemas.openxmlformats.org/officeDocument/2006/relationships/tags" Target="../tags/tag271.xml"/><Relationship Id="rId78" Type="http://schemas.openxmlformats.org/officeDocument/2006/relationships/tags" Target="../tags/tag276.xml"/><Relationship Id="rId81" Type="http://schemas.openxmlformats.org/officeDocument/2006/relationships/tags" Target="../tags/tag279.xml"/><Relationship Id="rId86" Type="http://schemas.openxmlformats.org/officeDocument/2006/relationships/tags" Target="../tags/tag284.xml"/><Relationship Id="rId94" Type="http://schemas.openxmlformats.org/officeDocument/2006/relationships/tags" Target="../tags/tag292.xml"/><Relationship Id="rId99" Type="http://schemas.openxmlformats.org/officeDocument/2006/relationships/tags" Target="../tags/tag297.xml"/><Relationship Id="rId101" Type="http://schemas.openxmlformats.org/officeDocument/2006/relationships/tags" Target="../tags/tag299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39" Type="http://schemas.openxmlformats.org/officeDocument/2006/relationships/tags" Target="../tags/tag237.xml"/><Relationship Id="rId34" Type="http://schemas.openxmlformats.org/officeDocument/2006/relationships/tags" Target="../tags/tag232.xml"/><Relationship Id="rId50" Type="http://schemas.openxmlformats.org/officeDocument/2006/relationships/tags" Target="../tags/tag248.xml"/><Relationship Id="rId55" Type="http://schemas.openxmlformats.org/officeDocument/2006/relationships/tags" Target="../tags/tag253.xml"/><Relationship Id="rId76" Type="http://schemas.openxmlformats.org/officeDocument/2006/relationships/tags" Target="../tags/tag274.xml"/><Relationship Id="rId97" Type="http://schemas.openxmlformats.org/officeDocument/2006/relationships/tags" Target="../tags/tag295.xml"/><Relationship Id="rId7" Type="http://schemas.openxmlformats.org/officeDocument/2006/relationships/tags" Target="../tags/tag205.xml"/><Relationship Id="rId71" Type="http://schemas.openxmlformats.org/officeDocument/2006/relationships/tags" Target="../tags/tag269.xml"/><Relationship Id="rId92" Type="http://schemas.openxmlformats.org/officeDocument/2006/relationships/tags" Target="../tags/tag290.xml"/><Relationship Id="rId2" Type="http://schemas.openxmlformats.org/officeDocument/2006/relationships/tags" Target="../tags/tag200.xml"/><Relationship Id="rId29" Type="http://schemas.openxmlformats.org/officeDocument/2006/relationships/tags" Target="../tags/tag227.xml"/><Relationship Id="rId24" Type="http://schemas.openxmlformats.org/officeDocument/2006/relationships/tags" Target="../tags/tag222.xml"/><Relationship Id="rId40" Type="http://schemas.openxmlformats.org/officeDocument/2006/relationships/tags" Target="../tags/tag238.xml"/><Relationship Id="rId45" Type="http://schemas.openxmlformats.org/officeDocument/2006/relationships/tags" Target="../tags/tag243.xml"/><Relationship Id="rId66" Type="http://schemas.openxmlformats.org/officeDocument/2006/relationships/tags" Target="../tags/tag264.xml"/><Relationship Id="rId87" Type="http://schemas.openxmlformats.org/officeDocument/2006/relationships/tags" Target="../tags/tag285.xml"/><Relationship Id="rId61" Type="http://schemas.openxmlformats.org/officeDocument/2006/relationships/tags" Target="../tags/tag259.xml"/><Relationship Id="rId82" Type="http://schemas.openxmlformats.org/officeDocument/2006/relationships/tags" Target="../tags/tag280.xml"/><Relationship Id="rId19" Type="http://schemas.openxmlformats.org/officeDocument/2006/relationships/tags" Target="../tags/tag217.xml"/><Relationship Id="rId14" Type="http://schemas.openxmlformats.org/officeDocument/2006/relationships/tags" Target="../tags/tag212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56" Type="http://schemas.openxmlformats.org/officeDocument/2006/relationships/tags" Target="../tags/tag254.xml"/><Relationship Id="rId77" Type="http://schemas.openxmlformats.org/officeDocument/2006/relationships/tags" Target="../tags/tag275.xml"/><Relationship Id="rId100" Type="http://schemas.openxmlformats.org/officeDocument/2006/relationships/tags" Target="../tags/tag298.xml"/><Relationship Id="rId8" Type="http://schemas.openxmlformats.org/officeDocument/2006/relationships/tags" Target="../tags/tag206.xml"/><Relationship Id="rId51" Type="http://schemas.openxmlformats.org/officeDocument/2006/relationships/tags" Target="../tags/tag249.xml"/><Relationship Id="rId72" Type="http://schemas.openxmlformats.org/officeDocument/2006/relationships/tags" Target="../tags/tag270.xml"/><Relationship Id="rId93" Type="http://schemas.openxmlformats.org/officeDocument/2006/relationships/tags" Target="../tags/tag291.xml"/><Relationship Id="rId98" Type="http://schemas.openxmlformats.org/officeDocument/2006/relationships/tags" Target="../tags/tag296.xml"/><Relationship Id="rId3" Type="http://schemas.openxmlformats.org/officeDocument/2006/relationships/tags" Target="../tags/tag20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25.xml"/><Relationship Id="rId21" Type="http://schemas.openxmlformats.org/officeDocument/2006/relationships/tags" Target="../tags/tag320.xml"/><Relationship Id="rId42" Type="http://schemas.openxmlformats.org/officeDocument/2006/relationships/tags" Target="../tags/tag341.xml"/><Relationship Id="rId47" Type="http://schemas.openxmlformats.org/officeDocument/2006/relationships/tags" Target="../tags/tag346.xml"/><Relationship Id="rId63" Type="http://schemas.openxmlformats.org/officeDocument/2006/relationships/tags" Target="../tags/tag362.xml"/><Relationship Id="rId68" Type="http://schemas.openxmlformats.org/officeDocument/2006/relationships/tags" Target="../tags/tag367.xml"/><Relationship Id="rId84" Type="http://schemas.openxmlformats.org/officeDocument/2006/relationships/slideLayout" Target="../slideLayouts/slideLayout2.xml"/><Relationship Id="rId16" Type="http://schemas.openxmlformats.org/officeDocument/2006/relationships/tags" Target="../tags/tag315.xml"/><Relationship Id="rId11" Type="http://schemas.openxmlformats.org/officeDocument/2006/relationships/tags" Target="../tags/tag310.xml"/><Relationship Id="rId32" Type="http://schemas.openxmlformats.org/officeDocument/2006/relationships/tags" Target="../tags/tag331.xml"/><Relationship Id="rId37" Type="http://schemas.openxmlformats.org/officeDocument/2006/relationships/tags" Target="../tags/tag336.xml"/><Relationship Id="rId53" Type="http://schemas.openxmlformats.org/officeDocument/2006/relationships/tags" Target="../tags/tag352.xml"/><Relationship Id="rId58" Type="http://schemas.openxmlformats.org/officeDocument/2006/relationships/tags" Target="../tags/tag357.xml"/><Relationship Id="rId74" Type="http://schemas.openxmlformats.org/officeDocument/2006/relationships/tags" Target="../tags/tag373.xml"/><Relationship Id="rId79" Type="http://schemas.openxmlformats.org/officeDocument/2006/relationships/tags" Target="../tags/tag378.xml"/><Relationship Id="rId5" Type="http://schemas.openxmlformats.org/officeDocument/2006/relationships/tags" Target="../tags/tag304.xml"/><Relationship Id="rId19" Type="http://schemas.openxmlformats.org/officeDocument/2006/relationships/tags" Target="../tags/tag31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Relationship Id="rId43" Type="http://schemas.openxmlformats.org/officeDocument/2006/relationships/tags" Target="../tags/tag342.xml"/><Relationship Id="rId48" Type="http://schemas.openxmlformats.org/officeDocument/2006/relationships/tags" Target="../tags/tag347.xml"/><Relationship Id="rId56" Type="http://schemas.openxmlformats.org/officeDocument/2006/relationships/tags" Target="../tags/tag355.xml"/><Relationship Id="rId64" Type="http://schemas.openxmlformats.org/officeDocument/2006/relationships/tags" Target="../tags/tag363.xml"/><Relationship Id="rId69" Type="http://schemas.openxmlformats.org/officeDocument/2006/relationships/tags" Target="../tags/tag368.xml"/><Relationship Id="rId77" Type="http://schemas.openxmlformats.org/officeDocument/2006/relationships/tags" Target="../tags/tag376.xml"/><Relationship Id="rId8" Type="http://schemas.openxmlformats.org/officeDocument/2006/relationships/tags" Target="../tags/tag307.xml"/><Relationship Id="rId51" Type="http://schemas.openxmlformats.org/officeDocument/2006/relationships/tags" Target="../tags/tag350.xml"/><Relationship Id="rId72" Type="http://schemas.openxmlformats.org/officeDocument/2006/relationships/tags" Target="../tags/tag371.xml"/><Relationship Id="rId80" Type="http://schemas.openxmlformats.org/officeDocument/2006/relationships/tags" Target="../tags/tag379.xml"/><Relationship Id="rId85" Type="http://schemas.openxmlformats.org/officeDocument/2006/relationships/image" Target="../media/image3.png"/><Relationship Id="rId3" Type="http://schemas.openxmlformats.org/officeDocument/2006/relationships/tags" Target="../tags/tag302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tags" Target="../tags/tag337.xml"/><Relationship Id="rId46" Type="http://schemas.openxmlformats.org/officeDocument/2006/relationships/tags" Target="../tags/tag345.xml"/><Relationship Id="rId59" Type="http://schemas.openxmlformats.org/officeDocument/2006/relationships/tags" Target="../tags/tag358.xml"/><Relationship Id="rId67" Type="http://schemas.openxmlformats.org/officeDocument/2006/relationships/tags" Target="../tags/tag366.xml"/><Relationship Id="rId20" Type="http://schemas.openxmlformats.org/officeDocument/2006/relationships/tags" Target="../tags/tag319.xml"/><Relationship Id="rId41" Type="http://schemas.openxmlformats.org/officeDocument/2006/relationships/tags" Target="../tags/tag340.xml"/><Relationship Id="rId54" Type="http://schemas.openxmlformats.org/officeDocument/2006/relationships/tags" Target="../tags/tag353.xml"/><Relationship Id="rId62" Type="http://schemas.openxmlformats.org/officeDocument/2006/relationships/tags" Target="../tags/tag361.xml"/><Relationship Id="rId70" Type="http://schemas.openxmlformats.org/officeDocument/2006/relationships/tags" Target="../tags/tag369.xml"/><Relationship Id="rId75" Type="http://schemas.openxmlformats.org/officeDocument/2006/relationships/tags" Target="../tags/tag374.xml"/><Relationship Id="rId83" Type="http://schemas.openxmlformats.org/officeDocument/2006/relationships/tags" Target="../tags/tag382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49" Type="http://schemas.openxmlformats.org/officeDocument/2006/relationships/tags" Target="../tags/tag348.xml"/><Relationship Id="rId57" Type="http://schemas.openxmlformats.org/officeDocument/2006/relationships/tags" Target="../tags/tag356.xml"/><Relationship Id="rId10" Type="http://schemas.openxmlformats.org/officeDocument/2006/relationships/tags" Target="../tags/tag309.xml"/><Relationship Id="rId31" Type="http://schemas.openxmlformats.org/officeDocument/2006/relationships/tags" Target="../tags/tag330.xml"/><Relationship Id="rId44" Type="http://schemas.openxmlformats.org/officeDocument/2006/relationships/tags" Target="../tags/tag343.xml"/><Relationship Id="rId52" Type="http://schemas.openxmlformats.org/officeDocument/2006/relationships/tags" Target="../tags/tag351.xml"/><Relationship Id="rId60" Type="http://schemas.openxmlformats.org/officeDocument/2006/relationships/tags" Target="../tags/tag359.xml"/><Relationship Id="rId65" Type="http://schemas.openxmlformats.org/officeDocument/2006/relationships/tags" Target="../tags/tag364.xml"/><Relationship Id="rId73" Type="http://schemas.openxmlformats.org/officeDocument/2006/relationships/tags" Target="../tags/tag372.xml"/><Relationship Id="rId78" Type="http://schemas.openxmlformats.org/officeDocument/2006/relationships/tags" Target="../tags/tag377.xml"/><Relationship Id="rId81" Type="http://schemas.openxmlformats.org/officeDocument/2006/relationships/tags" Target="../tags/tag380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39" Type="http://schemas.openxmlformats.org/officeDocument/2006/relationships/tags" Target="../tags/tag338.xml"/><Relationship Id="rId34" Type="http://schemas.openxmlformats.org/officeDocument/2006/relationships/tags" Target="../tags/tag333.xml"/><Relationship Id="rId50" Type="http://schemas.openxmlformats.org/officeDocument/2006/relationships/tags" Target="../tags/tag349.xml"/><Relationship Id="rId55" Type="http://schemas.openxmlformats.org/officeDocument/2006/relationships/tags" Target="../tags/tag354.xml"/><Relationship Id="rId76" Type="http://schemas.openxmlformats.org/officeDocument/2006/relationships/tags" Target="../tags/tag375.xml"/><Relationship Id="rId7" Type="http://schemas.openxmlformats.org/officeDocument/2006/relationships/tags" Target="../tags/tag306.xml"/><Relationship Id="rId71" Type="http://schemas.openxmlformats.org/officeDocument/2006/relationships/tags" Target="../tags/tag370.xml"/><Relationship Id="rId2" Type="http://schemas.openxmlformats.org/officeDocument/2006/relationships/tags" Target="../tags/tag301.xml"/><Relationship Id="rId29" Type="http://schemas.openxmlformats.org/officeDocument/2006/relationships/tags" Target="../tags/tag328.xml"/><Relationship Id="rId24" Type="http://schemas.openxmlformats.org/officeDocument/2006/relationships/tags" Target="../tags/tag323.xml"/><Relationship Id="rId40" Type="http://schemas.openxmlformats.org/officeDocument/2006/relationships/tags" Target="../tags/tag339.xml"/><Relationship Id="rId45" Type="http://schemas.openxmlformats.org/officeDocument/2006/relationships/tags" Target="../tags/tag344.xml"/><Relationship Id="rId66" Type="http://schemas.openxmlformats.org/officeDocument/2006/relationships/tags" Target="../tags/tag365.xml"/><Relationship Id="rId61" Type="http://schemas.openxmlformats.org/officeDocument/2006/relationships/tags" Target="../tags/tag360.xml"/><Relationship Id="rId82" Type="http://schemas.openxmlformats.org/officeDocument/2006/relationships/tags" Target="../tags/tag38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tags" Target="../tags/tag421.xml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42" Type="http://schemas.openxmlformats.org/officeDocument/2006/relationships/tags" Target="../tags/tag424.xml"/><Relationship Id="rId47" Type="http://schemas.openxmlformats.org/officeDocument/2006/relationships/tags" Target="../tags/tag429.xml"/><Relationship Id="rId7" Type="http://schemas.openxmlformats.org/officeDocument/2006/relationships/tags" Target="../tags/tag389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9" Type="http://schemas.openxmlformats.org/officeDocument/2006/relationships/tags" Target="../tags/tag411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40" Type="http://schemas.openxmlformats.org/officeDocument/2006/relationships/tags" Target="../tags/tag422.xml"/><Relationship Id="rId45" Type="http://schemas.openxmlformats.org/officeDocument/2006/relationships/tags" Target="../tags/tag427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49" Type="http://schemas.openxmlformats.org/officeDocument/2006/relationships/image" Target="../media/image4.png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4" Type="http://schemas.openxmlformats.org/officeDocument/2006/relationships/tags" Target="../tags/tag426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43" Type="http://schemas.openxmlformats.org/officeDocument/2006/relationships/tags" Target="../tags/tag425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90.xml"/><Relationship Id="rId3" Type="http://schemas.openxmlformats.org/officeDocument/2006/relationships/tags" Target="../tags/tag385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tags" Target="../tags/tag420.xml"/><Relationship Id="rId46" Type="http://schemas.openxmlformats.org/officeDocument/2006/relationships/tags" Target="../tags/tag428.xml"/><Relationship Id="rId20" Type="http://schemas.openxmlformats.org/officeDocument/2006/relationships/tags" Target="../tags/tag402.xml"/><Relationship Id="rId41" Type="http://schemas.openxmlformats.org/officeDocument/2006/relationships/tags" Target="../tags/tag423.xml"/><Relationship Id="rId1" Type="http://schemas.openxmlformats.org/officeDocument/2006/relationships/tags" Target="../tags/tag383.xml"/><Relationship Id="rId6" Type="http://schemas.openxmlformats.org/officeDocument/2006/relationships/tags" Target="../tags/tag38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546.xml"/><Relationship Id="rId21" Type="http://schemas.openxmlformats.org/officeDocument/2006/relationships/tags" Target="../tags/tag450.xml"/><Relationship Id="rId42" Type="http://schemas.openxmlformats.org/officeDocument/2006/relationships/tags" Target="../tags/tag471.xml"/><Relationship Id="rId63" Type="http://schemas.openxmlformats.org/officeDocument/2006/relationships/tags" Target="../tags/tag492.xml"/><Relationship Id="rId84" Type="http://schemas.openxmlformats.org/officeDocument/2006/relationships/tags" Target="../tags/tag513.xml"/><Relationship Id="rId138" Type="http://schemas.openxmlformats.org/officeDocument/2006/relationships/tags" Target="../tags/tag567.xml"/><Relationship Id="rId159" Type="http://schemas.openxmlformats.org/officeDocument/2006/relationships/tags" Target="../tags/tag588.xml"/><Relationship Id="rId107" Type="http://schemas.openxmlformats.org/officeDocument/2006/relationships/tags" Target="../tags/tag536.xml"/><Relationship Id="rId11" Type="http://schemas.openxmlformats.org/officeDocument/2006/relationships/tags" Target="../tags/tag440.xml"/><Relationship Id="rId32" Type="http://schemas.openxmlformats.org/officeDocument/2006/relationships/tags" Target="../tags/tag461.xml"/><Relationship Id="rId53" Type="http://schemas.openxmlformats.org/officeDocument/2006/relationships/tags" Target="../tags/tag482.xml"/><Relationship Id="rId74" Type="http://schemas.openxmlformats.org/officeDocument/2006/relationships/tags" Target="../tags/tag503.xml"/><Relationship Id="rId128" Type="http://schemas.openxmlformats.org/officeDocument/2006/relationships/tags" Target="../tags/tag557.xml"/><Relationship Id="rId149" Type="http://schemas.openxmlformats.org/officeDocument/2006/relationships/tags" Target="../tags/tag578.xml"/><Relationship Id="rId5" Type="http://schemas.openxmlformats.org/officeDocument/2006/relationships/tags" Target="../tags/tag434.xml"/><Relationship Id="rId95" Type="http://schemas.openxmlformats.org/officeDocument/2006/relationships/tags" Target="../tags/tag524.xml"/><Relationship Id="rId160" Type="http://schemas.openxmlformats.org/officeDocument/2006/relationships/tags" Target="../tags/tag589.xml"/><Relationship Id="rId22" Type="http://schemas.openxmlformats.org/officeDocument/2006/relationships/tags" Target="../tags/tag451.xml"/><Relationship Id="rId43" Type="http://schemas.openxmlformats.org/officeDocument/2006/relationships/tags" Target="../tags/tag472.xml"/><Relationship Id="rId64" Type="http://schemas.openxmlformats.org/officeDocument/2006/relationships/tags" Target="../tags/tag493.xml"/><Relationship Id="rId118" Type="http://schemas.openxmlformats.org/officeDocument/2006/relationships/tags" Target="../tags/tag547.xml"/><Relationship Id="rId139" Type="http://schemas.openxmlformats.org/officeDocument/2006/relationships/tags" Target="../tags/tag568.xml"/><Relationship Id="rId85" Type="http://schemas.openxmlformats.org/officeDocument/2006/relationships/tags" Target="../tags/tag514.xml"/><Relationship Id="rId150" Type="http://schemas.openxmlformats.org/officeDocument/2006/relationships/tags" Target="../tags/tag579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33" Type="http://schemas.openxmlformats.org/officeDocument/2006/relationships/tags" Target="../tags/tag462.xml"/><Relationship Id="rId38" Type="http://schemas.openxmlformats.org/officeDocument/2006/relationships/tags" Target="../tags/tag467.xml"/><Relationship Id="rId59" Type="http://schemas.openxmlformats.org/officeDocument/2006/relationships/tags" Target="../tags/tag488.xml"/><Relationship Id="rId103" Type="http://schemas.openxmlformats.org/officeDocument/2006/relationships/tags" Target="../tags/tag532.xml"/><Relationship Id="rId108" Type="http://schemas.openxmlformats.org/officeDocument/2006/relationships/tags" Target="../tags/tag537.xml"/><Relationship Id="rId124" Type="http://schemas.openxmlformats.org/officeDocument/2006/relationships/tags" Target="../tags/tag553.xml"/><Relationship Id="rId129" Type="http://schemas.openxmlformats.org/officeDocument/2006/relationships/tags" Target="../tags/tag558.xml"/><Relationship Id="rId54" Type="http://schemas.openxmlformats.org/officeDocument/2006/relationships/tags" Target="../tags/tag483.xml"/><Relationship Id="rId70" Type="http://schemas.openxmlformats.org/officeDocument/2006/relationships/tags" Target="../tags/tag499.xml"/><Relationship Id="rId75" Type="http://schemas.openxmlformats.org/officeDocument/2006/relationships/tags" Target="../tags/tag504.xml"/><Relationship Id="rId91" Type="http://schemas.openxmlformats.org/officeDocument/2006/relationships/tags" Target="../tags/tag520.xml"/><Relationship Id="rId96" Type="http://schemas.openxmlformats.org/officeDocument/2006/relationships/tags" Target="../tags/tag525.xml"/><Relationship Id="rId140" Type="http://schemas.openxmlformats.org/officeDocument/2006/relationships/tags" Target="../tags/tag569.xml"/><Relationship Id="rId145" Type="http://schemas.openxmlformats.org/officeDocument/2006/relationships/tags" Target="../tags/tag574.xml"/><Relationship Id="rId161" Type="http://schemas.openxmlformats.org/officeDocument/2006/relationships/slideLayout" Target="../slideLayouts/slideLayout2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49" Type="http://schemas.openxmlformats.org/officeDocument/2006/relationships/tags" Target="../tags/tag478.xml"/><Relationship Id="rId114" Type="http://schemas.openxmlformats.org/officeDocument/2006/relationships/tags" Target="../tags/tag543.xml"/><Relationship Id="rId119" Type="http://schemas.openxmlformats.org/officeDocument/2006/relationships/tags" Target="../tags/tag548.xml"/><Relationship Id="rId44" Type="http://schemas.openxmlformats.org/officeDocument/2006/relationships/tags" Target="../tags/tag473.xml"/><Relationship Id="rId60" Type="http://schemas.openxmlformats.org/officeDocument/2006/relationships/tags" Target="../tags/tag489.xml"/><Relationship Id="rId65" Type="http://schemas.openxmlformats.org/officeDocument/2006/relationships/tags" Target="../tags/tag494.xml"/><Relationship Id="rId81" Type="http://schemas.openxmlformats.org/officeDocument/2006/relationships/tags" Target="../tags/tag510.xml"/><Relationship Id="rId86" Type="http://schemas.openxmlformats.org/officeDocument/2006/relationships/tags" Target="../tags/tag515.xml"/><Relationship Id="rId130" Type="http://schemas.openxmlformats.org/officeDocument/2006/relationships/tags" Target="../tags/tag559.xml"/><Relationship Id="rId135" Type="http://schemas.openxmlformats.org/officeDocument/2006/relationships/tags" Target="../tags/tag564.xml"/><Relationship Id="rId151" Type="http://schemas.openxmlformats.org/officeDocument/2006/relationships/tags" Target="../tags/tag580.xml"/><Relationship Id="rId156" Type="http://schemas.openxmlformats.org/officeDocument/2006/relationships/tags" Target="../tags/tag585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39" Type="http://schemas.openxmlformats.org/officeDocument/2006/relationships/tags" Target="../tags/tag468.xml"/><Relationship Id="rId109" Type="http://schemas.openxmlformats.org/officeDocument/2006/relationships/tags" Target="../tags/tag538.xml"/><Relationship Id="rId34" Type="http://schemas.openxmlformats.org/officeDocument/2006/relationships/tags" Target="../tags/tag463.xml"/><Relationship Id="rId50" Type="http://schemas.openxmlformats.org/officeDocument/2006/relationships/tags" Target="../tags/tag479.xml"/><Relationship Id="rId55" Type="http://schemas.openxmlformats.org/officeDocument/2006/relationships/tags" Target="../tags/tag484.xml"/><Relationship Id="rId76" Type="http://schemas.openxmlformats.org/officeDocument/2006/relationships/tags" Target="../tags/tag505.xml"/><Relationship Id="rId97" Type="http://schemas.openxmlformats.org/officeDocument/2006/relationships/tags" Target="../tags/tag526.xml"/><Relationship Id="rId104" Type="http://schemas.openxmlformats.org/officeDocument/2006/relationships/tags" Target="../tags/tag533.xml"/><Relationship Id="rId120" Type="http://schemas.openxmlformats.org/officeDocument/2006/relationships/tags" Target="../tags/tag549.xml"/><Relationship Id="rId125" Type="http://schemas.openxmlformats.org/officeDocument/2006/relationships/tags" Target="../tags/tag554.xml"/><Relationship Id="rId141" Type="http://schemas.openxmlformats.org/officeDocument/2006/relationships/tags" Target="../tags/tag570.xml"/><Relationship Id="rId146" Type="http://schemas.openxmlformats.org/officeDocument/2006/relationships/tags" Target="../tags/tag575.xml"/><Relationship Id="rId7" Type="http://schemas.openxmlformats.org/officeDocument/2006/relationships/tags" Target="../tags/tag436.xml"/><Relationship Id="rId71" Type="http://schemas.openxmlformats.org/officeDocument/2006/relationships/tags" Target="../tags/tag500.xml"/><Relationship Id="rId92" Type="http://schemas.openxmlformats.org/officeDocument/2006/relationships/tags" Target="../tags/tag521.xml"/><Relationship Id="rId162" Type="http://schemas.openxmlformats.org/officeDocument/2006/relationships/image" Target="../media/image5.png"/><Relationship Id="rId2" Type="http://schemas.openxmlformats.org/officeDocument/2006/relationships/tags" Target="../tags/tag431.xml"/><Relationship Id="rId29" Type="http://schemas.openxmlformats.org/officeDocument/2006/relationships/tags" Target="../tags/tag458.xml"/><Relationship Id="rId24" Type="http://schemas.openxmlformats.org/officeDocument/2006/relationships/tags" Target="../tags/tag453.xml"/><Relationship Id="rId40" Type="http://schemas.openxmlformats.org/officeDocument/2006/relationships/tags" Target="../tags/tag469.xml"/><Relationship Id="rId45" Type="http://schemas.openxmlformats.org/officeDocument/2006/relationships/tags" Target="../tags/tag474.xml"/><Relationship Id="rId66" Type="http://schemas.openxmlformats.org/officeDocument/2006/relationships/tags" Target="../tags/tag495.xml"/><Relationship Id="rId87" Type="http://schemas.openxmlformats.org/officeDocument/2006/relationships/tags" Target="../tags/tag516.xml"/><Relationship Id="rId110" Type="http://schemas.openxmlformats.org/officeDocument/2006/relationships/tags" Target="../tags/tag539.xml"/><Relationship Id="rId115" Type="http://schemas.openxmlformats.org/officeDocument/2006/relationships/tags" Target="../tags/tag544.xml"/><Relationship Id="rId131" Type="http://schemas.openxmlformats.org/officeDocument/2006/relationships/tags" Target="../tags/tag560.xml"/><Relationship Id="rId136" Type="http://schemas.openxmlformats.org/officeDocument/2006/relationships/tags" Target="../tags/tag565.xml"/><Relationship Id="rId157" Type="http://schemas.openxmlformats.org/officeDocument/2006/relationships/tags" Target="../tags/tag586.xml"/><Relationship Id="rId61" Type="http://schemas.openxmlformats.org/officeDocument/2006/relationships/tags" Target="../tags/tag490.xml"/><Relationship Id="rId82" Type="http://schemas.openxmlformats.org/officeDocument/2006/relationships/tags" Target="../tags/tag511.xml"/><Relationship Id="rId152" Type="http://schemas.openxmlformats.org/officeDocument/2006/relationships/tags" Target="../tags/tag581.xml"/><Relationship Id="rId19" Type="http://schemas.openxmlformats.org/officeDocument/2006/relationships/tags" Target="../tags/tag448.xml"/><Relationship Id="rId14" Type="http://schemas.openxmlformats.org/officeDocument/2006/relationships/tags" Target="../tags/tag443.xml"/><Relationship Id="rId30" Type="http://schemas.openxmlformats.org/officeDocument/2006/relationships/tags" Target="../tags/tag459.xml"/><Relationship Id="rId35" Type="http://schemas.openxmlformats.org/officeDocument/2006/relationships/tags" Target="../tags/tag464.xml"/><Relationship Id="rId56" Type="http://schemas.openxmlformats.org/officeDocument/2006/relationships/tags" Target="../tags/tag485.xml"/><Relationship Id="rId77" Type="http://schemas.openxmlformats.org/officeDocument/2006/relationships/tags" Target="../tags/tag506.xml"/><Relationship Id="rId100" Type="http://schemas.openxmlformats.org/officeDocument/2006/relationships/tags" Target="../tags/tag529.xml"/><Relationship Id="rId105" Type="http://schemas.openxmlformats.org/officeDocument/2006/relationships/tags" Target="../tags/tag534.xml"/><Relationship Id="rId126" Type="http://schemas.openxmlformats.org/officeDocument/2006/relationships/tags" Target="../tags/tag555.xml"/><Relationship Id="rId147" Type="http://schemas.openxmlformats.org/officeDocument/2006/relationships/tags" Target="../tags/tag576.xml"/><Relationship Id="rId8" Type="http://schemas.openxmlformats.org/officeDocument/2006/relationships/tags" Target="../tags/tag437.xml"/><Relationship Id="rId51" Type="http://schemas.openxmlformats.org/officeDocument/2006/relationships/tags" Target="../tags/tag480.xml"/><Relationship Id="rId72" Type="http://schemas.openxmlformats.org/officeDocument/2006/relationships/tags" Target="../tags/tag501.xml"/><Relationship Id="rId93" Type="http://schemas.openxmlformats.org/officeDocument/2006/relationships/tags" Target="../tags/tag522.xml"/><Relationship Id="rId98" Type="http://schemas.openxmlformats.org/officeDocument/2006/relationships/tags" Target="../tags/tag527.xml"/><Relationship Id="rId121" Type="http://schemas.openxmlformats.org/officeDocument/2006/relationships/tags" Target="../tags/tag550.xml"/><Relationship Id="rId142" Type="http://schemas.openxmlformats.org/officeDocument/2006/relationships/tags" Target="../tags/tag571.xml"/><Relationship Id="rId3" Type="http://schemas.openxmlformats.org/officeDocument/2006/relationships/tags" Target="../tags/tag432.xml"/><Relationship Id="rId25" Type="http://schemas.openxmlformats.org/officeDocument/2006/relationships/tags" Target="../tags/tag454.xml"/><Relationship Id="rId46" Type="http://schemas.openxmlformats.org/officeDocument/2006/relationships/tags" Target="../tags/tag475.xml"/><Relationship Id="rId67" Type="http://schemas.openxmlformats.org/officeDocument/2006/relationships/tags" Target="../tags/tag496.xml"/><Relationship Id="rId116" Type="http://schemas.openxmlformats.org/officeDocument/2006/relationships/tags" Target="../tags/tag545.xml"/><Relationship Id="rId137" Type="http://schemas.openxmlformats.org/officeDocument/2006/relationships/tags" Target="../tags/tag566.xml"/><Relationship Id="rId158" Type="http://schemas.openxmlformats.org/officeDocument/2006/relationships/tags" Target="../tags/tag587.xml"/><Relationship Id="rId20" Type="http://schemas.openxmlformats.org/officeDocument/2006/relationships/tags" Target="../tags/tag449.xml"/><Relationship Id="rId41" Type="http://schemas.openxmlformats.org/officeDocument/2006/relationships/tags" Target="../tags/tag470.xml"/><Relationship Id="rId62" Type="http://schemas.openxmlformats.org/officeDocument/2006/relationships/tags" Target="../tags/tag491.xml"/><Relationship Id="rId83" Type="http://schemas.openxmlformats.org/officeDocument/2006/relationships/tags" Target="../tags/tag512.xml"/><Relationship Id="rId88" Type="http://schemas.openxmlformats.org/officeDocument/2006/relationships/tags" Target="../tags/tag517.xml"/><Relationship Id="rId111" Type="http://schemas.openxmlformats.org/officeDocument/2006/relationships/tags" Target="../tags/tag540.xml"/><Relationship Id="rId132" Type="http://schemas.openxmlformats.org/officeDocument/2006/relationships/tags" Target="../tags/tag561.xml"/><Relationship Id="rId153" Type="http://schemas.openxmlformats.org/officeDocument/2006/relationships/tags" Target="../tags/tag582.xml"/><Relationship Id="rId15" Type="http://schemas.openxmlformats.org/officeDocument/2006/relationships/tags" Target="../tags/tag444.xml"/><Relationship Id="rId36" Type="http://schemas.openxmlformats.org/officeDocument/2006/relationships/tags" Target="../tags/tag465.xml"/><Relationship Id="rId57" Type="http://schemas.openxmlformats.org/officeDocument/2006/relationships/tags" Target="../tags/tag486.xml"/><Relationship Id="rId106" Type="http://schemas.openxmlformats.org/officeDocument/2006/relationships/tags" Target="../tags/tag535.xml"/><Relationship Id="rId127" Type="http://schemas.openxmlformats.org/officeDocument/2006/relationships/tags" Target="../tags/tag556.xml"/><Relationship Id="rId10" Type="http://schemas.openxmlformats.org/officeDocument/2006/relationships/tags" Target="../tags/tag439.xml"/><Relationship Id="rId31" Type="http://schemas.openxmlformats.org/officeDocument/2006/relationships/tags" Target="../tags/tag460.xml"/><Relationship Id="rId52" Type="http://schemas.openxmlformats.org/officeDocument/2006/relationships/tags" Target="../tags/tag481.xml"/><Relationship Id="rId73" Type="http://schemas.openxmlformats.org/officeDocument/2006/relationships/tags" Target="../tags/tag502.xml"/><Relationship Id="rId78" Type="http://schemas.openxmlformats.org/officeDocument/2006/relationships/tags" Target="../tags/tag507.xml"/><Relationship Id="rId94" Type="http://schemas.openxmlformats.org/officeDocument/2006/relationships/tags" Target="../tags/tag523.xml"/><Relationship Id="rId99" Type="http://schemas.openxmlformats.org/officeDocument/2006/relationships/tags" Target="../tags/tag528.xml"/><Relationship Id="rId101" Type="http://schemas.openxmlformats.org/officeDocument/2006/relationships/tags" Target="../tags/tag530.xml"/><Relationship Id="rId122" Type="http://schemas.openxmlformats.org/officeDocument/2006/relationships/tags" Target="../tags/tag551.xml"/><Relationship Id="rId143" Type="http://schemas.openxmlformats.org/officeDocument/2006/relationships/tags" Target="../tags/tag572.xml"/><Relationship Id="rId148" Type="http://schemas.openxmlformats.org/officeDocument/2006/relationships/tags" Target="../tags/tag577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26" Type="http://schemas.openxmlformats.org/officeDocument/2006/relationships/tags" Target="../tags/tag455.xml"/><Relationship Id="rId47" Type="http://schemas.openxmlformats.org/officeDocument/2006/relationships/tags" Target="../tags/tag476.xml"/><Relationship Id="rId68" Type="http://schemas.openxmlformats.org/officeDocument/2006/relationships/tags" Target="../tags/tag497.xml"/><Relationship Id="rId89" Type="http://schemas.openxmlformats.org/officeDocument/2006/relationships/tags" Target="../tags/tag518.xml"/><Relationship Id="rId112" Type="http://schemas.openxmlformats.org/officeDocument/2006/relationships/tags" Target="../tags/tag541.xml"/><Relationship Id="rId133" Type="http://schemas.openxmlformats.org/officeDocument/2006/relationships/tags" Target="../tags/tag562.xml"/><Relationship Id="rId154" Type="http://schemas.openxmlformats.org/officeDocument/2006/relationships/tags" Target="../tags/tag583.xml"/><Relationship Id="rId16" Type="http://schemas.openxmlformats.org/officeDocument/2006/relationships/tags" Target="../tags/tag445.xml"/><Relationship Id="rId37" Type="http://schemas.openxmlformats.org/officeDocument/2006/relationships/tags" Target="../tags/tag466.xml"/><Relationship Id="rId58" Type="http://schemas.openxmlformats.org/officeDocument/2006/relationships/tags" Target="../tags/tag487.xml"/><Relationship Id="rId79" Type="http://schemas.openxmlformats.org/officeDocument/2006/relationships/tags" Target="../tags/tag508.xml"/><Relationship Id="rId102" Type="http://schemas.openxmlformats.org/officeDocument/2006/relationships/tags" Target="../tags/tag531.xml"/><Relationship Id="rId123" Type="http://schemas.openxmlformats.org/officeDocument/2006/relationships/tags" Target="../tags/tag552.xml"/><Relationship Id="rId144" Type="http://schemas.openxmlformats.org/officeDocument/2006/relationships/tags" Target="../tags/tag573.xml"/><Relationship Id="rId90" Type="http://schemas.openxmlformats.org/officeDocument/2006/relationships/tags" Target="../tags/tag519.xml"/><Relationship Id="rId27" Type="http://schemas.openxmlformats.org/officeDocument/2006/relationships/tags" Target="../tags/tag456.xml"/><Relationship Id="rId48" Type="http://schemas.openxmlformats.org/officeDocument/2006/relationships/tags" Target="../tags/tag477.xml"/><Relationship Id="rId69" Type="http://schemas.openxmlformats.org/officeDocument/2006/relationships/tags" Target="../tags/tag498.xml"/><Relationship Id="rId113" Type="http://schemas.openxmlformats.org/officeDocument/2006/relationships/tags" Target="../tags/tag542.xml"/><Relationship Id="rId134" Type="http://schemas.openxmlformats.org/officeDocument/2006/relationships/tags" Target="../tags/tag563.xml"/><Relationship Id="rId80" Type="http://schemas.openxmlformats.org/officeDocument/2006/relationships/tags" Target="../tags/tag509.xml"/><Relationship Id="rId155" Type="http://schemas.openxmlformats.org/officeDocument/2006/relationships/tags" Target="../tags/tag5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E7974D-3A02-9024-33A0-74CEEAA45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8643"/>
            <a:ext cx="9144000" cy="2811320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Преобразование алгебраических выражений </a:t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на экзамене по математике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A645222-103A-4544-4774-9CA4023D7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09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CB0E26F-0A21-7E09-9374-74C7AA1EC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sup>
                        </m:sSup>
                        <m:r>
                          <a:rPr lang="ru-RU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600" dirty="0">
                    <a:latin typeface="Arial Narrow" panose="020B0606020202030204" pitchFamily="34" charset="0"/>
                  </a:rPr>
                  <a:t> при а = 0,04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CB0E26F-0A21-7E09-9374-74C7AA1EC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9FB0-A31F-C9BB-DFD4-6B479707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9" name="SMARTInkShape-Group194">
            <a:extLst>
              <a:ext uri="{FF2B5EF4-FFF2-40B4-BE49-F238E27FC236}">
                <a16:creationId xmlns:a16="http://schemas.microsoft.com/office/drawing/2014/main" id="{303F1E5A-C424-47A6-A723-A13F945BC720}"/>
              </a:ext>
            </a:extLst>
          </p:cNvPr>
          <p:cNvGrpSpPr/>
          <p:nvPr/>
        </p:nvGrpSpPr>
        <p:grpSpPr>
          <a:xfrm>
            <a:off x="2000251" y="1457335"/>
            <a:ext cx="1095375" cy="779586"/>
            <a:chOff x="2000251" y="1457335"/>
            <a:chExt cx="1095375" cy="779586"/>
          </a:xfrm>
        </p:grpSpPr>
        <p:sp>
          <p:nvSpPr>
            <p:cNvPr id="4" name="SMARTInkShape-590">
              <a:extLst>
                <a:ext uri="{FF2B5EF4-FFF2-40B4-BE49-F238E27FC236}">
                  <a16:creationId xmlns:a16="http://schemas.microsoft.com/office/drawing/2014/main" id="{362E2263-FB85-4393-14A2-C6B652E0481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86100" y="1981203"/>
              <a:ext cx="9526" cy="28573"/>
            </a:xfrm>
            <a:custGeom>
              <a:avLst/>
              <a:gdLst/>
              <a:ahLst/>
              <a:cxnLst/>
              <a:rect l="0" t="0" r="0" b="0"/>
              <a:pathLst>
                <a:path w="9526" h="28573">
                  <a:moveTo>
                    <a:pt x="0" y="28572"/>
                  </a:moveTo>
                  <a:lnTo>
                    <a:pt x="0" y="28572"/>
                  </a:lnTo>
                  <a:lnTo>
                    <a:pt x="8201" y="28572"/>
                  </a:lnTo>
                  <a:lnTo>
                    <a:pt x="8642" y="27514"/>
                  </a:lnTo>
                  <a:lnTo>
                    <a:pt x="9525" y="0"/>
                  </a:lnTo>
                  <a:lnTo>
                    <a:pt x="9525" y="5054"/>
                  </a:lnTo>
                  <a:lnTo>
                    <a:pt x="8467" y="6543"/>
                  </a:lnTo>
                  <a:lnTo>
                    <a:pt x="6703" y="7536"/>
                  </a:lnTo>
                  <a:lnTo>
                    <a:pt x="4469" y="8198"/>
                  </a:lnTo>
                  <a:lnTo>
                    <a:pt x="2979" y="9698"/>
                  </a:lnTo>
                  <a:lnTo>
                    <a:pt x="116" y="18620"/>
                  </a:lnTo>
                  <a:lnTo>
                    <a:pt x="10" y="27210"/>
                  </a:lnTo>
                  <a:lnTo>
                    <a:pt x="1065" y="27664"/>
                  </a:lnTo>
                  <a:lnTo>
                    <a:pt x="9525" y="28572"/>
                  </a:lnTo>
                  <a:lnTo>
                    <a:pt x="9525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591">
              <a:extLst>
                <a:ext uri="{FF2B5EF4-FFF2-40B4-BE49-F238E27FC236}">
                  <a16:creationId xmlns:a16="http://schemas.microsoft.com/office/drawing/2014/main" id="{1338EDF0-8D2C-CBD2-F7AF-03F3206D225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00350" y="1657350"/>
              <a:ext cx="180976" cy="38098"/>
            </a:xfrm>
            <a:custGeom>
              <a:avLst/>
              <a:gdLst/>
              <a:ahLst/>
              <a:cxnLst/>
              <a:rect l="0" t="0" r="0" b="0"/>
              <a:pathLst>
                <a:path w="180976" h="38098">
                  <a:moveTo>
                    <a:pt x="0" y="28575"/>
                  </a:moveTo>
                  <a:lnTo>
                    <a:pt x="0" y="28575"/>
                  </a:lnTo>
                  <a:lnTo>
                    <a:pt x="9133" y="37708"/>
                  </a:lnTo>
                  <a:lnTo>
                    <a:pt x="33120" y="38097"/>
                  </a:lnTo>
                  <a:lnTo>
                    <a:pt x="38709" y="35276"/>
                  </a:lnTo>
                  <a:lnTo>
                    <a:pt x="44721" y="31554"/>
                  </a:lnTo>
                  <a:lnTo>
                    <a:pt x="57203" y="29163"/>
                  </a:lnTo>
                  <a:lnTo>
                    <a:pt x="93957" y="28585"/>
                  </a:lnTo>
                  <a:lnTo>
                    <a:pt x="97563" y="27524"/>
                  </a:lnTo>
                  <a:lnTo>
                    <a:pt x="99967" y="25757"/>
                  </a:lnTo>
                  <a:lnTo>
                    <a:pt x="101570" y="23522"/>
                  </a:lnTo>
                  <a:lnTo>
                    <a:pt x="103697" y="22031"/>
                  </a:lnTo>
                  <a:lnTo>
                    <a:pt x="108882" y="20375"/>
                  </a:lnTo>
                  <a:lnTo>
                    <a:pt x="127380" y="18253"/>
                  </a:lnTo>
                  <a:lnTo>
                    <a:pt x="145682" y="10883"/>
                  </a:lnTo>
                  <a:lnTo>
                    <a:pt x="160011" y="964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592">
              <a:extLst>
                <a:ext uri="{FF2B5EF4-FFF2-40B4-BE49-F238E27FC236}">
                  <a16:creationId xmlns:a16="http://schemas.microsoft.com/office/drawing/2014/main" id="{5648166B-FD67-FE39-A5CD-C2941C86BD7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762250" y="1466861"/>
              <a:ext cx="123826" cy="295265"/>
            </a:xfrm>
            <a:custGeom>
              <a:avLst/>
              <a:gdLst/>
              <a:ahLst/>
              <a:cxnLst/>
              <a:rect l="0" t="0" r="0" b="0"/>
              <a:pathLst>
                <a:path w="123826" h="295265">
                  <a:moveTo>
                    <a:pt x="0" y="9514"/>
                  </a:moveTo>
                  <a:lnTo>
                    <a:pt x="0" y="9514"/>
                  </a:lnTo>
                  <a:lnTo>
                    <a:pt x="0" y="18646"/>
                  </a:lnTo>
                  <a:lnTo>
                    <a:pt x="8201" y="27206"/>
                  </a:lnTo>
                  <a:lnTo>
                    <a:pt x="9133" y="33218"/>
                  </a:lnTo>
                  <a:lnTo>
                    <a:pt x="10322" y="34842"/>
                  </a:lnTo>
                  <a:lnTo>
                    <a:pt x="12172" y="35924"/>
                  </a:lnTo>
                  <a:lnTo>
                    <a:pt x="14465" y="36646"/>
                  </a:lnTo>
                  <a:lnTo>
                    <a:pt x="15994" y="38185"/>
                  </a:lnTo>
                  <a:lnTo>
                    <a:pt x="17692" y="42718"/>
                  </a:lnTo>
                  <a:lnTo>
                    <a:pt x="19203" y="44350"/>
                  </a:lnTo>
                  <a:lnTo>
                    <a:pt x="37991" y="56171"/>
                  </a:lnTo>
                  <a:lnTo>
                    <a:pt x="64829" y="57128"/>
                  </a:lnTo>
                  <a:lnTo>
                    <a:pt x="73915" y="50591"/>
                  </a:lnTo>
                  <a:lnTo>
                    <a:pt x="82814" y="47438"/>
                  </a:lnTo>
                  <a:lnTo>
                    <a:pt x="89017" y="42949"/>
                  </a:lnTo>
                  <a:lnTo>
                    <a:pt x="92480" y="37427"/>
                  </a:lnTo>
                  <a:lnTo>
                    <a:pt x="93403" y="34473"/>
                  </a:lnTo>
                  <a:lnTo>
                    <a:pt x="95077" y="32503"/>
                  </a:lnTo>
                  <a:lnTo>
                    <a:pt x="108345" y="24026"/>
                  </a:lnTo>
                  <a:lnTo>
                    <a:pt x="111654" y="18433"/>
                  </a:lnTo>
                  <a:lnTo>
                    <a:pt x="113777" y="11276"/>
                  </a:lnTo>
                  <a:lnTo>
                    <a:pt x="115010" y="10688"/>
                  </a:lnTo>
                  <a:lnTo>
                    <a:pt x="119202" y="10036"/>
                  </a:lnTo>
                  <a:lnTo>
                    <a:pt x="120743" y="8804"/>
                  </a:lnTo>
                  <a:lnTo>
                    <a:pt x="123802" y="69"/>
                  </a:lnTo>
                  <a:lnTo>
                    <a:pt x="123822" y="0"/>
                  </a:lnTo>
                  <a:lnTo>
                    <a:pt x="123825" y="14179"/>
                  </a:lnTo>
                  <a:lnTo>
                    <a:pt x="122767" y="15799"/>
                  </a:lnTo>
                  <a:lnTo>
                    <a:pt x="121003" y="16879"/>
                  </a:lnTo>
                  <a:lnTo>
                    <a:pt x="118769" y="17599"/>
                  </a:lnTo>
                  <a:lnTo>
                    <a:pt x="117279" y="19137"/>
                  </a:lnTo>
                  <a:lnTo>
                    <a:pt x="115624" y="23669"/>
                  </a:lnTo>
                  <a:lnTo>
                    <a:pt x="114303" y="69842"/>
                  </a:lnTo>
                  <a:lnTo>
                    <a:pt x="114300" y="117464"/>
                  </a:lnTo>
                  <a:lnTo>
                    <a:pt x="111478" y="123814"/>
                  </a:lnTo>
                  <a:lnTo>
                    <a:pt x="107754" y="130164"/>
                  </a:lnTo>
                  <a:lnTo>
                    <a:pt x="105364" y="142864"/>
                  </a:lnTo>
                  <a:lnTo>
                    <a:pt x="104780" y="190315"/>
                  </a:lnTo>
                  <a:lnTo>
                    <a:pt x="104778" y="193548"/>
                  </a:lnTo>
                  <a:lnTo>
                    <a:pt x="95425" y="237938"/>
                  </a:lnTo>
                  <a:lnTo>
                    <a:pt x="95260" y="260329"/>
                  </a:lnTo>
                  <a:lnTo>
                    <a:pt x="92432" y="266684"/>
                  </a:lnTo>
                  <a:lnTo>
                    <a:pt x="87050" y="274332"/>
                  </a:lnTo>
                  <a:lnTo>
                    <a:pt x="85987" y="283446"/>
                  </a:lnTo>
                  <a:lnTo>
                    <a:pt x="85841" y="289306"/>
                  </a:lnTo>
                  <a:lnTo>
                    <a:pt x="84744" y="291292"/>
                  </a:lnTo>
                  <a:lnTo>
                    <a:pt x="82955" y="292616"/>
                  </a:lnTo>
                  <a:lnTo>
                    <a:pt x="76200" y="295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593">
              <a:extLst>
                <a:ext uri="{FF2B5EF4-FFF2-40B4-BE49-F238E27FC236}">
                  <a16:creationId xmlns:a16="http://schemas.microsoft.com/office/drawing/2014/main" id="{AE491812-DD31-8AA4-4C14-E410158B363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29030" y="1457335"/>
              <a:ext cx="209396" cy="304791"/>
            </a:xfrm>
            <a:custGeom>
              <a:avLst/>
              <a:gdLst/>
              <a:ahLst/>
              <a:cxnLst/>
              <a:rect l="0" t="0" r="0" b="0"/>
              <a:pathLst>
                <a:path w="209396" h="304791">
                  <a:moveTo>
                    <a:pt x="123670" y="9515"/>
                  </a:moveTo>
                  <a:lnTo>
                    <a:pt x="123670" y="9515"/>
                  </a:lnTo>
                  <a:lnTo>
                    <a:pt x="128726" y="9515"/>
                  </a:lnTo>
                  <a:lnTo>
                    <a:pt x="134031" y="6693"/>
                  </a:lnTo>
                  <a:lnTo>
                    <a:pt x="141004" y="1314"/>
                  </a:lnTo>
                  <a:lnTo>
                    <a:pt x="150770" y="106"/>
                  </a:lnTo>
                  <a:lnTo>
                    <a:pt x="160316" y="0"/>
                  </a:lnTo>
                  <a:lnTo>
                    <a:pt x="169843" y="8192"/>
                  </a:lnTo>
                  <a:lnTo>
                    <a:pt x="170865" y="14180"/>
                  </a:lnTo>
                  <a:lnTo>
                    <a:pt x="171294" y="60318"/>
                  </a:lnTo>
                  <a:lnTo>
                    <a:pt x="171295" y="106224"/>
                  </a:lnTo>
                  <a:lnTo>
                    <a:pt x="168473" y="113527"/>
                  </a:lnTo>
                  <a:lnTo>
                    <a:pt x="166239" y="116957"/>
                  </a:lnTo>
                  <a:lnTo>
                    <a:pt x="153685" y="163360"/>
                  </a:lnTo>
                  <a:lnTo>
                    <a:pt x="142629" y="195856"/>
                  </a:lnTo>
                  <a:lnTo>
                    <a:pt x="136460" y="207132"/>
                  </a:lnTo>
                  <a:lnTo>
                    <a:pt x="133104" y="222349"/>
                  </a:lnTo>
                  <a:lnTo>
                    <a:pt x="125877" y="234032"/>
                  </a:lnTo>
                  <a:lnTo>
                    <a:pt x="91909" y="269855"/>
                  </a:lnTo>
                  <a:lnTo>
                    <a:pt x="85565" y="273388"/>
                  </a:lnTo>
                  <a:lnTo>
                    <a:pt x="67812" y="280713"/>
                  </a:lnTo>
                  <a:lnTo>
                    <a:pt x="48058" y="292617"/>
                  </a:lnTo>
                  <a:lnTo>
                    <a:pt x="28472" y="295033"/>
                  </a:lnTo>
                  <a:lnTo>
                    <a:pt x="20787" y="295219"/>
                  </a:lnTo>
                  <a:lnTo>
                    <a:pt x="8783" y="287720"/>
                  </a:lnTo>
                  <a:lnTo>
                    <a:pt x="5804" y="287060"/>
                  </a:lnTo>
                  <a:lnTo>
                    <a:pt x="3817" y="285562"/>
                  </a:lnTo>
                  <a:lnTo>
                    <a:pt x="1611" y="281075"/>
                  </a:lnTo>
                  <a:lnTo>
                    <a:pt x="0" y="268441"/>
                  </a:lnTo>
                  <a:lnTo>
                    <a:pt x="8059" y="258643"/>
                  </a:lnTo>
                  <a:lnTo>
                    <a:pt x="8982" y="252546"/>
                  </a:lnTo>
                  <a:lnTo>
                    <a:pt x="10169" y="250911"/>
                  </a:lnTo>
                  <a:lnTo>
                    <a:pt x="12020" y="249821"/>
                  </a:lnTo>
                  <a:lnTo>
                    <a:pt x="14312" y="249094"/>
                  </a:lnTo>
                  <a:lnTo>
                    <a:pt x="28653" y="240293"/>
                  </a:lnTo>
                  <a:lnTo>
                    <a:pt x="44326" y="237343"/>
                  </a:lnTo>
                  <a:lnTo>
                    <a:pt x="57001" y="230633"/>
                  </a:lnTo>
                  <a:lnTo>
                    <a:pt x="98270" y="228600"/>
                  </a:lnTo>
                  <a:lnTo>
                    <a:pt x="104620" y="231417"/>
                  </a:lnTo>
                  <a:lnTo>
                    <a:pt x="110970" y="235138"/>
                  </a:lnTo>
                  <a:lnTo>
                    <a:pt x="123670" y="237527"/>
                  </a:lnTo>
                  <a:lnTo>
                    <a:pt x="126845" y="237723"/>
                  </a:lnTo>
                  <a:lnTo>
                    <a:pt x="133195" y="240763"/>
                  </a:lnTo>
                  <a:lnTo>
                    <a:pt x="149070" y="253280"/>
                  </a:lnTo>
                  <a:lnTo>
                    <a:pt x="161770" y="259220"/>
                  </a:lnTo>
                  <a:lnTo>
                    <a:pt x="209395" y="3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594">
              <a:extLst>
                <a:ext uri="{FF2B5EF4-FFF2-40B4-BE49-F238E27FC236}">
                  <a16:creationId xmlns:a16="http://schemas.microsoft.com/office/drawing/2014/main" id="{A0939A7A-03A1-D755-791F-9ECF2F0EE22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00251" y="1877762"/>
              <a:ext cx="371475" cy="359159"/>
            </a:xfrm>
            <a:custGeom>
              <a:avLst/>
              <a:gdLst/>
              <a:ahLst/>
              <a:cxnLst/>
              <a:rect l="0" t="0" r="0" b="0"/>
              <a:pathLst>
                <a:path w="371475" h="359159">
                  <a:moveTo>
                    <a:pt x="152399" y="36763"/>
                  </a:moveTo>
                  <a:lnTo>
                    <a:pt x="152399" y="36763"/>
                  </a:lnTo>
                  <a:lnTo>
                    <a:pt x="152399" y="31707"/>
                  </a:lnTo>
                  <a:lnTo>
                    <a:pt x="151341" y="30217"/>
                  </a:lnTo>
                  <a:lnTo>
                    <a:pt x="149577" y="29224"/>
                  </a:lnTo>
                  <a:lnTo>
                    <a:pt x="147343" y="28562"/>
                  </a:lnTo>
                  <a:lnTo>
                    <a:pt x="145853" y="27062"/>
                  </a:lnTo>
                  <a:lnTo>
                    <a:pt x="144198" y="22574"/>
                  </a:lnTo>
                  <a:lnTo>
                    <a:pt x="142990" y="9939"/>
                  </a:lnTo>
                  <a:lnTo>
                    <a:pt x="141893" y="9355"/>
                  </a:lnTo>
                  <a:lnTo>
                    <a:pt x="129627" y="8342"/>
                  </a:lnTo>
                  <a:lnTo>
                    <a:pt x="127693" y="7232"/>
                  </a:lnTo>
                  <a:lnTo>
                    <a:pt x="126403" y="5434"/>
                  </a:lnTo>
                  <a:lnTo>
                    <a:pt x="125543" y="3177"/>
                  </a:lnTo>
                  <a:lnTo>
                    <a:pt x="123912" y="1672"/>
                  </a:lnTo>
                  <a:lnTo>
                    <a:pt x="119277" y="0"/>
                  </a:lnTo>
                  <a:lnTo>
                    <a:pt x="116560" y="613"/>
                  </a:lnTo>
                  <a:lnTo>
                    <a:pt x="106535" y="6981"/>
                  </a:lnTo>
                  <a:lnTo>
                    <a:pt x="96728" y="8082"/>
                  </a:lnTo>
                  <a:lnTo>
                    <a:pt x="78407" y="23996"/>
                  </a:lnTo>
                  <a:lnTo>
                    <a:pt x="72594" y="25797"/>
                  </a:lnTo>
                  <a:lnTo>
                    <a:pt x="70621" y="27336"/>
                  </a:lnTo>
                  <a:lnTo>
                    <a:pt x="50267" y="55870"/>
                  </a:lnTo>
                  <a:lnTo>
                    <a:pt x="47740" y="62188"/>
                  </a:lnTo>
                  <a:lnTo>
                    <a:pt x="41426" y="72754"/>
                  </a:lnTo>
                  <a:lnTo>
                    <a:pt x="38027" y="87761"/>
                  </a:lnTo>
                  <a:lnTo>
                    <a:pt x="30755" y="102850"/>
                  </a:lnTo>
                  <a:lnTo>
                    <a:pt x="30028" y="106221"/>
                  </a:lnTo>
                  <a:lnTo>
                    <a:pt x="11278" y="143379"/>
                  </a:lnTo>
                  <a:lnTo>
                    <a:pt x="8812" y="163696"/>
                  </a:lnTo>
                  <a:lnTo>
                    <a:pt x="2054" y="181820"/>
                  </a:lnTo>
                  <a:lnTo>
                    <a:pt x="52" y="229306"/>
                  </a:lnTo>
                  <a:lnTo>
                    <a:pt x="0" y="273465"/>
                  </a:lnTo>
                  <a:lnTo>
                    <a:pt x="2822" y="282369"/>
                  </a:lnTo>
                  <a:lnTo>
                    <a:pt x="6545" y="289855"/>
                  </a:lnTo>
                  <a:lnTo>
                    <a:pt x="8200" y="296709"/>
                  </a:lnTo>
                  <a:lnTo>
                    <a:pt x="9700" y="298960"/>
                  </a:lnTo>
                  <a:lnTo>
                    <a:pt x="11758" y="300461"/>
                  </a:lnTo>
                  <a:lnTo>
                    <a:pt x="14188" y="301462"/>
                  </a:lnTo>
                  <a:lnTo>
                    <a:pt x="15809" y="303188"/>
                  </a:lnTo>
                  <a:lnTo>
                    <a:pt x="21231" y="313561"/>
                  </a:lnTo>
                  <a:lnTo>
                    <a:pt x="23679" y="316545"/>
                  </a:lnTo>
                  <a:lnTo>
                    <a:pt x="29221" y="319860"/>
                  </a:lnTo>
                  <a:lnTo>
                    <a:pt x="32180" y="320745"/>
                  </a:lnTo>
                  <a:lnTo>
                    <a:pt x="34153" y="322392"/>
                  </a:lnTo>
                  <a:lnTo>
                    <a:pt x="36345" y="327045"/>
                  </a:lnTo>
                  <a:lnTo>
                    <a:pt x="37988" y="328710"/>
                  </a:lnTo>
                  <a:lnTo>
                    <a:pt x="42636" y="330559"/>
                  </a:lnTo>
                  <a:lnTo>
                    <a:pt x="51202" y="331600"/>
                  </a:lnTo>
                  <a:lnTo>
                    <a:pt x="57328" y="329021"/>
                  </a:lnTo>
                  <a:lnTo>
                    <a:pt x="63579" y="325406"/>
                  </a:lnTo>
                  <a:lnTo>
                    <a:pt x="73048" y="322312"/>
                  </a:lnTo>
                  <a:lnTo>
                    <a:pt x="82556" y="316221"/>
                  </a:lnTo>
                  <a:lnTo>
                    <a:pt x="88902" y="314425"/>
                  </a:lnTo>
                  <a:lnTo>
                    <a:pt x="91018" y="311829"/>
                  </a:lnTo>
                  <a:lnTo>
                    <a:pt x="97235" y="295277"/>
                  </a:lnTo>
                  <a:lnTo>
                    <a:pt x="103540" y="288183"/>
                  </a:lnTo>
                  <a:lnTo>
                    <a:pt x="117932" y="277181"/>
                  </a:lnTo>
                  <a:lnTo>
                    <a:pt x="136166" y="254010"/>
                  </a:lnTo>
                  <a:lnTo>
                    <a:pt x="139893" y="244089"/>
                  </a:lnTo>
                  <a:lnTo>
                    <a:pt x="147342" y="220474"/>
                  </a:lnTo>
                  <a:lnTo>
                    <a:pt x="155957" y="201733"/>
                  </a:lnTo>
                  <a:lnTo>
                    <a:pt x="164916" y="191927"/>
                  </a:lnTo>
                  <a:lnTo>
                    <a:pt x="170269" y="187831"/>
                  </a:lnTo>
                  <a:lnTo>
                    <a:pt x="176216" y="177635"/>
                  </a:lnTo>
                  <a:lnTo>
                    <a:pt x="189431" y="135306"/>
                  </a:lnTo>
                  <a:lnTo>
                    <a:pt x="191241" y="119466"/>
                  </a:lnTo>
                  <a:lnTo>
                    <a:pt x="199619" y="95924"/>
                  </a:lnTo>
                  <a:lnTo>
                    <a:pt x="200024" y="75259"/>
                  </a:lnTo>
                  <a:lnTo>
                    <a:pt x="200024" y="122546"/>
                  </a:lnTo>
                  <a:lnTo>
                    <a:pt x="200024" y="167735"/>
                  </a:lnTo>
                  <a:lnTo>
                    <a:pt x="198966" y="182932"/>
                  </a:lnTo>
                  <a:lnTo>
                    <a:pt x="192485" y="200906"/>
                  </a:lnTo>
                  <a:lnTo>
                    <a:pt x="190551" y="248357"/>
                  </a:lnTo>
                  <a:lnTo>
                    <a:pt x="190500" y="295659"/>
                  </a:lnTo>
                  <a:lnTo>
                    <a:pt x="190499" y="339678"/>
                  </a:lnTo>
                  <a:lnTo>
                    <a:pt x="204688" y="355703"/>
                  </a:lnTo>
                  <a:lnTo>
                    <a:pt x="210211" y="358431"/>
                  </a:lnTo>
                  <a:lnTo>
                    <a:pt x="213165" y="359158"/>
                  </a:lnTo>
                  <a:lnTo>
                    <a:pt x="216193" y="358585"/>
                  </a:lnTo>
                  <a:lnTo>
                    <a:pt x="228657" y="352882"/>
                  </a:lnTo>
                  <a:lnTo>
                    <a:pt x="231813" y="352284"/>
                  </a:lnTo>
                  <a:lnTo>
                    <a:pt x="241310" y="346386"/>
                  </a:lnTo>
                  <a:lnTo>
                    <a:pt x="250827" y="337936"/>
                  </a:lnTo>
                  <a:lnTo>
                    <a:pt x="259998" y="334659"/>
                  </a:lnTo>
                  <a:lnTo>
                    <a:pt x="265407" y="333786"/>
                  </a:lnTo>
                  <a:lnTo>
                    <a:pt x="270071" y="331086"/>
                  </a:lnTo>
                  <a:lnTo>
                    <a:pt x="316141" y="290844"/>
                  </a:lnTo>
                  <a:lnTo>
                    <a:pt x="358767" y="250547"/>
                  </a:lnTo>
                  <a:lnTo>
                    <a:pt x="371474" y="24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SMARTInkShape-595">
            <a:extLst>
              <a:ext uri="{FF2B5EF4-FFF2-40B4-BE49-F238E27FC236}">
                <a16:creationId xmlns:a16="http://schemas.microsoft.com/office/drawing/2014/main" id="{B96103BF-568B-8B46-1921-7663FE3344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24125" y="15240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SMARTInkShape-Group196">
            <a:extLst>
              <a:ext uri="{FF2B5EF4-FFF2-40B4-BE49-F238E27FC236}">
                <a16:creationId xmlns:a16="http://schemas.microsoft.com/office/drawing/2014/main" id="{A68D4043-91A8-FA8C-F5CD-5ECD9307C929}"/>
              </a:ext>
            </a:extLst>
          </p:cNvPr>
          <p:cNvGrpSpPr/>
          <p:nvPr/>
        </p:nvGrpSpPr>
        <p:grpSpPr>
          <a:xfrm>
            <a:off x="1876425" y="1438285"/>
            <a:ext cx="2743201" cy="1514024"/>
            <a:chOff x="1876425" y="1438285"/>
            <a:chExt cx="2743201" cy="1514024"/>
          </a:xfrm>
        </p:grpSpPr>
        <p:sp>
          <p:nvSpPr>
            <p:cNvPr id="11" name="SMARTInkShape-596">
              <a:extLst>
                <a:ext uri="{FF2B5EF4-FFF2-40B4-BE49-F238E27FC236}">
                  <a16:creationId xmlns:a16="http://schemas.microsoft.com/office/drawing/2014/main" id="{89D2915D-3A89-C9A6-6C1B-8842D4BB456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305312" y="2428875"/>
              <a:ext cx="314314" cy="19051"/>
            </a:xfrm>
            <a:custGeom>
              <a:avLst/>
              <a:gdLst/>
              <a:ahLst/>
              <a:cxnLst/>
              <a:rect l="0" t="0" r="0" b="0"/>
              <a:pathLst>
                <a:path w="314314" h="19051">
                  <a:moveTo>
                    <a:pt x="57138" y="0"/>
                  </a:moveTo>
                  <a:lnTo>
                    <a:pt x="57138" y="0"/>
                  </a:lnTo>
                  <a:lnTo>
                    <a:pt x="43881" y="0"/>
                  </a:lnTo>
                  <a:lnTo>
                    <a:pt x="37840" y="2822"/>
                  </a:lnTo>
                  <a:lnTo>
                    <a:pt x="34748" y="5056"/>
                  </a:lnTo>
                  <a:lnTo>
                    <a:pt x="12704" y="9133"/>
                  </a:lnTo>
                  <a:lnTo>
                    <a:pt x="0" y="9525"/>
                  </a:lnTo>
                  <a:lnTo>
                    <a:pt x="9397" y="116"/>
                  </a:lnTo>
                  <a:lnTo>
                    <a:pt x="54255" y="0"/>
                  </a:lnTo>
                  <a:lnTo>
                    <a:pt x="101611" y="0"/>
                  </a:lnTo>
                  <a:lnTo>
                    <a:pt x="149213" y="0"/>
                  </a:lnTo>
                  <a:lnTo>
                    <a:pt x="196838" y="0"/>
                  </a:lnTo>
                  <a:lnTo>
                    <a:pt x="241681" y="0"/>
                  </a:lnTo>
                  <a:lnTo>
                    <a:pt x="247813" y="2822"/>
                  </a:lnTo>
                  <a:lnTo>
                    <a:pt x="254066" y="6546"/>
                  </a:lnTo>
                  <a:lnTo>
                    <a:pt x="264817" y="9133"/>
                  </a:lnTo>
                  <a:lnTo>
                    <a:pt x="312310" y="9525"/>
                  </a:lnTo>
                  <a:lnTo>
                    <a:pt x="312978" y="9525"/>
                  </a:lnTo>
                  <a:lnTo>
                    <a:pt x="313423" y="10583"/>
                  </a:lnTo>
                  <a:lnTo>
                    <a:pt x="31431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597">
              <a:extLst>
                <a:ext uri="{FF2B5EF4-FFF2-40B4-BE49-F238E27FC236}">
                  <a16:creationId xmlns:a16="http://schemas.microsoft.com/office/drawing/2014/main" id="{1605B23D-DDC0-0645-FCE1-93EFA1D33A4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95775" y="2257425"/>
              <a:ext cx="304801" cy="38101"/>
            </a:xfrm>
            <a:custGeom>
              <a:avLst/>
              <a:gdLst/>
              <a:ahLst/>
              <a:cxnLst/>
              <a:rect l="0" t="0" r="0" b="0"/>
              <a:pathLst>
                <a:path w="304801" h="381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36649" y="9525"/>
                  </a:lnTo>
                  <a:lnTo>
                    <a:pt x="37133" y="10583"/>
                  </a:lnTo>
                  <a:lnTo>
                    <a:pt x="37670" y="14581"/>
                  </a:lnTo>
                  <a:lnTo>
                    <a:pt x="38872" y="16071"/>
                  </a:lnTo>
                  <a:lnTo>
                    <a:pt x="43030" y="17726"/>
                  </a:lnTo>
                  <a:lnTo>
                    <a:pt x="88936" y="19049"/>
                  </a:lnTo>
                  <a:lnTo>
                    <a:pt x="135201" y="19050"/>
                  </a:lnTo>
                  <a:lnTo>
                    <a:pt x="180371" y="19050"/>
                  </a:lnTo>
                  <a:lnTo>
                    <a:pt x="211366" y="19050"/>
                  </a:lnTo>
                  <a:lnTo>
                    <a:pt x="218471" y="21872"/>
                  </a:lnTo>
                  <a:lnTo>
                    <a:pt x="225157" y="25596"/>
                  </a:lnTo>
                  <a:lnTo>
                    <a:pt x="238072" y="27987"/>
                  </a:lnTo>
                  <a:lnTo>
                    <a:pt x="285609" y="28574"/>
                  </a:lnTo>
                  <a:lnTo>
                    <a:pt x="298849" y="28575"/>
                  </a:lnTo>
                  <a:lnTo>
                    <a:pt x="300833" y="29633"/>
                  </a:lnTo>
                  <a:lnTo>
                    <a:pt x="302155" y="31397"/>
                  </a:lnTo>
                  <a:lnTo>
                    <a:pt x="3048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598">
              <a:extLst>
                <a:ext uri="{FF2B5EF4-FFF2-40B4-BE49-F238E27FC236}">
                  <a16:creationId xmlns:a16="http://schemas.microsoft.com/office/drawing/2014/main" id="{01659DC5-EB75-2138-3F2E-DC8DFA630F8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43278" y="2409825"/>
              <a:ext cx="133314" cy="285751"/>
            </a:xfrm>
            <a:custGeom>
              <a:avLst/>
              <a:gdLst/>
              <a:ahLst/>
              <a:cxnLst/>
              <a:rect l="0" t="0" r="0" b="0"/>
              <a:pathLst>
                <a:path w="133314" h="285751">
                  <a:moveTo>
                    <a:pt x="114297" y="38100"/>
                  </a:moveTo>
                  <a:lnTo>
                    <a:pt x="114297" y="38100"/>
                  </a:lnTo>
                  <a:lnTo>
                    <a:pt x="119354" y="38100"/>
                  </a:lnTo>
                  <a:lnTo>
                    <a:pt x="120843" y="37042"/>
                  </a:lnTo>
                  <a:lnTo>
                    <a:pt x="121836" y="35278"/>
                  </a:lnTo>
                  <a:lnTo>
                    <a:pt x="123788" y="28691"/>
                  </a:lnTo>
                  <a:lnTo>
                    <a:pt x="133230" y="19167"/>
                  </a:lnTo>
                  <a:lnTo>
                    <a:pt x="133313" y="14028"/>
                  </a:lnTo>
                  <a:lnTo>
                    <a:pt x="132266" y="12527"/>
                  </a:lnTo>
                  <a:lnTo>
                    <a:pt x="130510" y="11526"/>
                  </a:lnTo>
                  <a:lnTo>
                    <a:pt x="124213" y="9642"/>
                  </a:lnTo>
                  <a:lnTo>
                    <a:pt x="116295" y="3002"/>
                  </a:lnTo>
                  <a:lnTo>
                    <a:pt x="106499" y="395"/>
                  </a:lnTo>
                  <a:lnTo>
                    <a:pt x="63102" y="0"/>
                  </a:lnTo>
                  <a:lnTo>
                    <a:pt x="56971" y="2822"/>
                  </a:lnTo>
                  <a:lnTo>
                    <a:pt x="30027" y="27125"/>
                  </a:lnTo>
                  <a:lnTo>
                    <a:pt x="22313" y="42439"/>
                  </a:lnTo>
                  <a:lnTo>
                    <a:pt x="18957" y="53379"/>
                  </a:lnTo>
                  <a:lnTo>
                    <a:pt x="12788" y="63324"/>
                  </a:lnTo>
                  <a:lnTo>
                    <a:pt x="9432" y="72972"/>
                  </a:lnTo>
                  <a:lnTo>
                    <a:pt x="3263" y="82534"/>
                  </a:lnTo>
                  <a:lnTo>
                    <a:pt x="965" y="93129"/>
                  </a:lnTo>
                  <a:lnTo>
                    <a:pt x="2" y="140001"/>
                  </a:lnTo>
                  <a:lnTo>
                    <a:pt x="0" y="140959"/>
                  </a:lnTo>
                  <a:lnTo>
                    <a:pt x="8198" y="150908"/>
                  </a:lnTo>
                  <a:lnTo>
                    <a:pt x="9130" y="157014"/>
                  </a:lnTo>
                  <a:lnTo>
                    <a:pt x="10319" y="158651"/>
                  </a:lnTo>
                  <a:lnTo>
                    <a:pt x="12170" y="159743"/>
                  </a:lnTo>
                  <a:lnTo>
                    <a:pt x="19831" y="161278"/>
                  </a:lnTo>
                  <a:lnTo>
                    <a:pt x="26845" y="161797"/>
                  </a:lnTo>
                  <a:lnTo>
                    <a:pt x="33117" y="156831"/>
                  </a:lnTo>
                  <a:lnTo>
                    <a:pt x="35884" y="151547"/>
                  </a:lnTo>
                  <a:lnTo>
                    <a:pt x="36621" y="148656"/>
                  </a:lnTo>
                  <a:lnTo>
                    <a:pt x="42716" y="139532"/>
                  </a:lnTo>
                  <a:lnTo>
                    <a:pt x="48264" y="136098"/>
                  </a:lnTo>
                  <a:lnTo>
                    <a:pt x="54257" y="133513"/>
                  </a:lnTo>
                  <a:lnTo>
                    <a:pt x="60449" y="128836"/>
                  </a:lnTo>
                  <a:lnTo>
                    <a:pt x="63906" y="120408"/>
                  </a:lnTo>
                  <a:lnTo>
                    <a:pt x="64828" y="115197"/>
                  </a:lnTo>
                  <a:lnTo>
                    <a:pt x="66501" y="111723"/>
                  </a:lnTo>
                  <a:lnTo>
                    <a:pt x="68675" y="109407"/>
                  </a:lnTo>
                  <a:lnTo>
                    <a:pt x="71182" y="107863"/>
                  </a:lnTo>
                  <a:lnTo>
                    <a:pt x="79767" y="95577"/>
                  </a:lnTo>
                  <a:lnTo>
                    <a:pt x="85604" y="81125"/>
                  </a:lnTo>
                  <a:lnTo>
                    <a:pt x="87760" y="79484"/>
                  </a:lnTo>
                  <a:lnTo>
                    <a:pt x="90256" y="78389"/>
                  </a:lnTo>
                  <a:lnTo>
                    <a:pt x="91920" y="76601"/>
                  </a:lnTo>
                  <a:lnTo>
                    <a:pt x="97412" y="66127"/>
                  </a:lnTo>
                  <a:lnTo>
                    <a:pt x="103318" y="58924"/>
                  </a:lnTo>
                  <a:lnTo>
                    <a:pt x="104770" y="47642"/>
                  </a:lnTo>
                  <a:lnTo>
                    <a:pt x="104772" y="47625"/>
                  </a:lnTo>
                  <a:lnTo>
                    <a:pt x="104772" y="65235"/>
                  </a:lnTo>
                  <a:lnTo>
                    <a:pt x="111318" y="73995"/>
                  </a:lnTo>
                  <a:lnTo>
                    <a:pt x="113414" y="82838"/>
                  </a:lnTo>
                  <a:lnTo>
                    <a:pt x="114295" y="130176"/>
                  </a:lnTo>
                  <a:lnTo>
                    <a:pt x="114297" y="155575"/>
                  </a:lnTo>
                  <a:lnTo>
                    <a:pt x="111475" y="161925"/>
                  </a:lnTo>
                  <a:lnTo>
                    <a:pt x="107751" y="168275"/>
                  </a:lnTo>
                  <a:lnTo>
                    <a:pt x="105655" y="178858"/>
                  </a:lnTo>
                  <a:lnTo>
                    <a:pt x="104889" y="201876"/>
                  </a:lnTo>
                  <a:lnTo>
                    <a:pt x="102002" y="208961"/>
                  </a:lnTo>
                  <a:lnTo>
                    <a:pt x="88301" y="228548"/>
                  </a:lnTo>
                  <a:lnTo>
                    <a:pt x="85003" y="244468"/>
                  </a:lnTo>
                  <a:lnTo>
                    <a:pt x="76051" y="256979"/>
                  </a:lnTo>
                  <a:lnTo>
                    <a:pt x="69921" y="264407"/>
                  </a:lnTo>
                  <a:lnTo>
                    <a:pt x="68116" y="270267"/>
                  </a:lnTo>
                  <a:lnTo>
                    <a:pt x="66576" y="272253"/>
                  </a:lnTo>
                  <a:lnTo>
                    <a:pt x="62043" y="274460"/>
                  </a:lnTo>
                  <a:lnTo>
                    <a:pt x="53541" y="275702"/>
                  </a:lnTo>
                  <a:lnTo>
                    <a:pt x="51568" y="276934"/>
                  </a:lnTo>
                  <a:lnTo>
                    <a:pt x="50253" y="278815"/>
                  </a:lnTo>
                  <a:lnTo>
                    <a:pt x="49376" y="281126"/>
                  </a:lnTo>
                  <a:lnTo>
                    <a:pt x="47733" y="282668"/>
                  </a:lnTo>
                  <a:lnTo>
                    <a:pt x="38535" y="285630"/>
                  </a:lnTo>
                  <a:lnTo>
                    <a:pt x="19085" y="285750"/>
                  </a:lnTo>
                  <a:lnTo>
                    <a:pt x="9522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599">
              <a:extLst>
                <a:ext uri="{FF2B5EF4-FFF2-40B4-BE49-F238E27FC236}">
                  <a16:creationId xmlns:a16="http://schemas.microsoft.com/office/drawing/2014/main" id="{F89A7CAE-1204-9862-5145-185219EE1C9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14675" y="2428875"/>
              <a:ext cx="114301" cy="247651"/>
            </a:xfrm>
            <a:custGeom>
              <a:avLst/>
              <a:gdLst/>
              <a:ahLst/>
              <a:cxnLst/>
              <a:rect l="0" t="0" r="0" b="0"/>
              <a:pathLst>
                <a:path w="114301" h="247651">
                  <a:moveTo>
                    <a:pt x="0" y="123825"/>
                  </a:moveTo>
                  <a:lnTo>
                    <a:pt x="0" y="123825"/>
                  </a:lnTo>
                  <a:lnTo>
                    <a:pt x="5056" y="123825"/>
                  </a:lnTo>
                  <a:lnTo>
                    <a:pt x="10361" y="121003"/>
                  </a:lnTo>
                  <a:lnTo>
                    <a:pt x="35888" y="98513"/>
                  </a:lnTo>
                  <a:lnTo>
                    <a:pt x="44735" y="95159"/>
                  </a:lnTo>
                  <a:lnTo>
                    <a:pt x="50927" y="90623"/>
                  </a:lnTo>
                  <a:lnTo>
                    <a:pt x="54384" y="85079"/>
                  </a:lnTo>
                  <a:lnTo>
                    <a:pt x="56979" y="79088"/>
                  </a:lnTo>
                  <a:lnTo>
                    <a:pt x="61660" y="72898"/>
                  </a:lnTo>
                  <a:lnTo>
                    <a:pt x="67269" y="69441"/>
                  </a:lnTo>
                  <a:lnTo>
                    <a:pt x="70245" y="68519"/>
                  </a:lnTo>
                  <a:lnTo>
                    <a:pt x="72230" y="66846"/>
                  </a:lnTo>
                  <a:lnTo>
                    <a:pt x="92607" y="38048"/>
                  </a:lnTo>
                  <a:lnTo>
                    <a:pt x="93488" y="34890"/>
                  </a:lnTo>
                  <a:lnTo>
                    <a:pt x="95134" y="32786"/>
                  </a:lnTo>
                  <a:lnTo>
                    <a:pt x="101448" y="28764"/>
                  </a:lnTo>
                  <a:lnTo>
                    <a:pt x="103296" y="24073"/>
                  </a:lnTo>
                  <a:lnTo>
                    <a:pt x="104645" y="11290"/>
                  </a:lnTo>
                  <a:lnTo>
                    <a:pt x="105747" y="10702"/>
                  </a:lnTo>
                  <a:lnTo>
                    <a:pt x="109793" y="10048"/>
                  </a:lnTo>
                  <a:lnTo>
                    <a:pt x="111296" y="8815"/>
                  </a:lnTo>
                  <a:lnTo>
                    <a:pt x="114285" y="53"/>
                  </a:lnTo>
                  <a:lnTo>
                    <a:pt x="114299" y="3"/>
                  </a:lnTo>
                  <a:lnTo>
                    <a:pt x="114300" y="0"/>
                  </a:lnTo>
                  <a:lnTo>
                    <a:pt x="114300" y="8201"/>
                  </a:lnTo>
                  <a:lnTo>
                    <a:pt x="107754" y="16868"/>
                  </a:lnTo>
                  <a:lnTo>
                    <a:pt x="105658" y="25694"/>
                  </a:lnTo>
                  <a:lnTo>
                    <a:pt x="103740" y="60529"/>
                  </a:lnTo>
                  <a:lnTo>
                    <a:pt x="96577" y="78984"/>
                  </a:lnTo>
                  <a:lnTo>
                    <a:pt x="95285" y="122129"/>
                  </a:lnTo>
                  <a:lnTo>
                    <a:pt x="92443" y="131185"/>
                  </a:lnTo>
                  <a:lnTo>
                    <a:pt x="88711" y="139796"/>
                  </a:lnTo>
                  <a:lnTo>
                    <a:pt x="85803" y="184059"/>
                  </a:lnTo>
                  <a:lnTo>
                    <a:pt x="85760" y="192224"/>
                  </a:lnTo>
                  <a:lnTo>
                    <a:pt x="82918" y="199380"/>
                  </a:lnTo>
                  <a:lnTo>
                    <a:pt x="79186" y="206088"/>
                  </a:lnTo>
                  <a:lnTo>
                    <a:pt x="76790" y="219018"/>
                  </a:lnTo>
                  <a:lnTo>
                    <a:pt x="76201" y="247209"/>
                  </a:lnTo>
                  <a:lnTo>
                    <a:pt x="857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600">
              <a:extLst>
                <a:ext uri="{FF2B5EF4-FFF2-40B4-BE49-F238E27FC236}">
                  <a16:creationId xmlns:a16="http://schemas.microsoft.com/office/drawing/2014/main" id="{A533F7F2-2291-A164-AA02-CD4D708D9D2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671063" y="2638426"/>
              <a:ext cx="386463" cy="313883"/>
            </a:xfrm>
            <a:custGeom>
              <a:avLst/>
              <a:gdLst/>
              <a:ahLst/>
              <a:cxnLst/>
              <a:rect l="0" t="0" r="0" b="0"/>
              <a:pathLst>
                <a:path w="386463" h="313883">
                  <a:moveTo>
                    <a:pt x="205487" y="47624"/>
                  </a:moveTo>
                  <a:lnTo>
                    <a:pt x="205487" y="47624"/>
                  </a:lnTo>
                  <a:lnTo>
                    <a:pt x="205487" y="42568"/>
                  </a:lnTo>
                  <a:lnTo>
                    <a:pt x="204429" y="41078"/>
                  </a:lnTo>
                  <a:lnTo>
                    <a:pt x="202665" y="40085"/>
                  </a:lnTo>
                  <a:lnTo>
                    <a:pt x="196354" y="38215"/>
                  </a:lnTo>
                  <a:lnTo>
                    <a:pt x="186839" y="28969"/>
                  </a:lnTo>
                  <a:lnTo>
                    <a:pt x="186556" y="23635"/>
                  </a:lnTo>
                  <a:lnTo>
                    <a:pt x="185458" y="22106"/>
                  </a:lnTo>
                  <a:lnTo>
                    <a:pt x="183668" y="21087"/>
                  </a:lnTo>
                  <a:lnTo>
                    <a:pt x="178246" y="19451"/>
                  </a:lnTo>
                  <a:lnTo>
                    <a:pt x="168828" y="10883"/>
                  </a:lnTo>
                  <a:lnTo>
                    <a:pt x="159312" y="9643"/>
                  </a:lnTo>
                  <a:lnTo>
                    <a:pt x="150544" y="3001"/>
                  </a:lnTo>
                  <a:lnTo>
                    <a:pt x="140566" y="394"/>
                  </a:lnTo>
                  <a:lnTo>
                    <a:pt x="97526" y="0"/>
                  </a:lnTo>
                  <a:lnTo>
                    <a:pt x="91182" y="2822"/>
                  </a:lnTo>
                  <a:lnTo>
                    <a:pt x="84835" y="6545"/>
                  </a:lnTo>
                  <a:lnTo>
                    <a:pt x="78486" y="8200"/>
                  </a:lnTo>
                  <a:lnTo>
                    <a:pt x="76369" y="9700"/>
                  </a:lnTo>
                  <a:lnTo>
                    <a:pt x="74959" y="11757"/>
                  </a:lnTo>
                  <a:lnTo>
                    <a:pt x="72333" y="16867"/>
                  </a:lnTo>
                  <a:lnTo>
                    <a:pt x="47718" y="44475"/>
                  </a:lnTo>
                  <a:lnTo>
                    <a:pt x="33444" y="74215"/>
                  </a:lnTo>
                  <a:lnTo>
                    <a:pt x="21220" y="93563"/>
                  </a:lnTo>
                  <a:lnTo>
                    <a:pt x="8806" y="127969"/>
                  </a:lnTo>
                  <a:lnTo>
                    <a:pt x="5658" y="171506"/>
                  </a:lnTo>
                  <a:lnTo>
                    <a:pt x="4491" y="183116"/>
                  </a:lnTo>
                  <a:lnTo>
                    <a:pt x="444" y="191804"/>
                  </a:lnTo>
                  <a:lnTo>
                    <a:pt x="0" y="196661"/>
                  </a:lnTo>
                  <a:lnTo>
                    <a:pt x="5340" y="240750"/>
                  </a:lnTo>
                  <a:lnTo>
                    <a:pt x="6466" y="250933"/>
                  </a:lnTo>
                  <a:lnTo>
                    <a:pt x="13050" y="262616"/>
                  </a:lnTo>
                  <a:lnTo>
                    <a:pt x="20646" y="272780"/>
                  </a:lnTo>
                  <a:lnTo>
                    <a:pt x="22794" y="279279"/>
                  </a:lnTo>
                  <a:lnTo>
                    <a:pt x="24425" y="281436"/>
                  </a:lnTo>
                  <a:lnTo>
                    <a:pt x="40658" y="291916"/>
                  </a:lnTo>
                  <a:lnTo>
                    <a:pt x="49992" y="294279"/>
                  </a:lnTo>
                  <a:lnTo>
                    <a:pt x="56298" y="294832"/>
                  </a:lnTo>
                  <a:lnTo>
                    <a:pt x="62628" y="292255"/>
                  </a:lnTo>
                  <a:lnTo>
                    <a:pt x="68969" y="288641"/>
                  </a:lnTo>
                  <a:lnTo>
                    <a:pt x="78489" y="285547"/>
                  </a:lnTo>
                  <a:lnTo>
                    <a:pt x="84838" y="281073"/>
                  </a:lnTo>
                  <a:lnTo>
                    <a:pt x="103534" y="258962"/>
                  </a:lnTo>
                  <a:lnTo>
                    <a:pt x="121613" y="244827"/>
                  </a:lnTo>
                  <a:lnTo>
                    <a:pt x="151107" y="199790"/>
                  </a:lnTo>
                  <a:lnTo>
                    <a:pt x="176319" y="161904"/>
                  </a:lnTo>
                  <a:lnTo>
                    <a:pt x="201231" y="119766"/>
                  </a:lnTo>
                  <a:lnTo>
                    <a:pt x="207468" y="97896"/>
                  </a:lnTo>
                  <a:lnTo>
                    <a:pt x="211659" y="90076"/>
                  </a:lnTo>
                  <a:lnTo>
                    <a:pt x="215077" y="79723"/>
                  </a:lnTo>
                  <a:lnTo>
                    <a:pt x="221264" y="69952"/>
                  </a:lnTo>
                  <a:lnTo>
                    <a:pt x="224105" y="59044"/>
                  </a:lnTo>
                  <a:lnTo>
                    <a:pt x="224526" y="48066"/>
                  </a:lnTo>
                  <a:lnTo>
                    <a:pt x="234027" y="47625"/>
                  </a:lnTo>
                  <a:lnTo>
                    <a:pt x="234059" y="55825"/>
                  </a:lnTo>
                  <a:lnTo>
                    <a:pt x="227515" y="64492"/>
                  </a:lnTo>
                  <a:lnTo>
                    <a:pt x="225420" y="73318"/>
                  </a:lnTo>
                  <a:lnTo>
                    <a:pt x="223556" y="93158"/>
                  </a:lnTo>
                  <a:lnTo>
                    <a:pt x="216346" y="116153"/>
                  </a:lnTo>
                  <a:lnTo>
                    <a:pt x="212366" y="143537"/>
                  </a:lnTo>
                  <a:lnTo>
                    <a:pt x="206846" y="163348"/>
                  </a:lnTo>
                  <a:lnTo>
                    <a:pt x="202844" y="191105"/>
                  </a:lnTo>
                  <a:lnTo>
                    <a:pt x="197321" y="210962"/>
                  </a:lnTo>
                  <a:lnTo>
                    <a:pt x="205249" y="254765"/>
                  </a:lnTo>
                  <a:lnTo>
                    <a:pt x="206475" y="269983"/>
                  </a:lnTo>
                  <a:lnTo>
                    <a:pt x="213070" y="281666"/>
                  </a:lnTo>
                  <a:lnTo>
                    <a:pt x="220669" y="291830"/>
                  </a:lnTo>
                  <a:lnTo>
                    <a:pt x="222818" y="298329"/>
                  </a:lnTo>
                  <a:lnTo>
                    <a:pt x="224449" y="300486"/>
                  </a:lnTo>
                  <a:lnTo>
                    <a:pt x="240683" y="310966"/>
                  </a:lnTo>
                  <a:lnTo>
                    <a:pt x="250017" y="313329"/>
                  </a:lnTo>
                  <a:lnTo>
                    <a:pt x="256323" y="313882"/>
                  </a:lnTo>
                  <a:lnTo>
                    <a:pt x="262653" y="311305"/>
                  </a:lnTo>
                  <a:lnTo>
                    <a:pt x="265823" y="309136"/>
                  </a:lnTo>
                  <a:lnTo>
                    <a:pt x="289228" y="302548"/>
                  </a:lnTo>
                  <a:lnTo>
                    <a:pt x="331723" y="278253"/>
                  </a:lnTo>
                  <a:lnTo>
                    <a:pt x="346137" y="263302"/>
                  </a:lnTo>
                  <a:lnTo>
                    <a:pt x="367458" y="250640"/>
                  </a:lnTo>
                  <a:lnTo>
                    <a:pt x="386462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601">
              <a:extLst>
                <a:ext uri="{FF2B5EF4-FFF2-40B4-BE49-F238E27FC236}">
                  <a16:creationId xmlns:a16="http://schemas.microsoft.com/office/drawing/2014/main" id="{754C2299-24F2-A2DC-0C83-7B356A1DAA1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876425" y="2286000"/>
              <a:ext cx="2228850" cy="142876"/>
            </a:xfrm>
            <a:custGeom>
              <a:avLst/>
              <a:gdLst/>
              <a:ahLst/>
              <a:cxnLst/>
              <a:rect l="0" t="0" r="0" b="0"/>
              <a:pathLst>
                <a:path w="2228850" h="142876">
                  <a:moveTo>
                    <a:pt x="0" y="142875"/>
                  </a:moveTo>
                  <a:lnTo>
                    <a:pt x="0" y="142875"/>
                  </a:lnTo>
                  <a:lnTo>
                    <a:pt x="45419" y="142875"/>
                  </a:lnTo>
                  <a:lnTo>
                    <a:pt x="60452" y="142875"/>
                  </a:lnTo>
                  <a:lnTo>
                    <a:pt x="66732" y="140053"/>
                  </a:lnTo>
                  <a:lnTo>
                    <a:pt x="74330" y="134674"/>
                  </a:lnTo>
                  <a:lnTo>
                    <a:pt x="107184" y="130579"/>
                  </a:lnTo>
                  <a:lnTo>
                    <a:pt x="125594" y="125159"/>
                  </a:lnTo>
                  <a:lnTo>
                    <a:pt x="145968" y="123030"/>
                  </a:lnTo>
                  <a:lnTo>
                    <a:pt x="164104" y="116338"/>
                  </a:lnTo>
                  <a:lnTo>
                    <a:pt x="192677" y="111657"/>
                  </a:lnTo>
                  <a:lnTo>
                    <a:pt x="211274" y="106134"/>
                  </a:lnTo>
                  <a:lnTo>
                    <a:pt x="238770" y="102132"/>
                  </a:lnTo>
                  <a:lnTo>
                    <a:pt x="258596" y="96609"/>
                  </a:lnTo>
                  <a:lnTo>
                    <a:pt x="304979" y="95303"/>
                  </a:lnTo>
                  <a:lnTo>
                    <a:pt x="317580" y="94215"/>
                  </a:lnTo>
                  <a:lnTo>
                    <a:pt x="355607" y="86610"/>
                  </a:lnTo>
                  <a:lnTo>
                    <a:pt x="400050" y="85777"/>
                  </a:lnTo>
                  <a:lnTo>
                    <a:pt x="412750" y="84690"/>
                  </a:lnTo>
                  <a:lnTo>
                    <a:pt x="450850" y="77085"/>
                  </a:lnTo>
                  <a:lnTo>
                    <a:pt x="495300" y="76252"/>
                  </a:lnTo>
                  <a:lnTo>
                    <a:pt x="539750" y="76203"/>
                  </a:lnTo>
                  <a:lnTo>
                    <a:pt x="586051" y="76200"/>
                  </a:lnTo>
                  <a:lnTo>
                    <a:pt x="631747" y="67558"/>
                  </a:lnTo>
                  <a:lnTo>
                    <a:pt x="676464" y="66753"/>
                  </a:lnTo>
                  <a:lnTo>
                    <a:pt x="718346" y="65624"/>
                  </a:lnTo>
                  <a:lnTo>
                    <a:pt x="764269" y="58033"/>
                  </a:lnTo>
                  <a:lnTo>
                    <a:pt x="809741" y="57228"/>
                  </a:lnTo>
                  <a:lnTo>
                    <a:pt x="830944" y="56115"/>
                  </a:lnTo>
                  <a:lnTo>
                    <a:pt x="876416" y="48510"/>
                  </a:lnTo>
                  <a:lnTo>
                    <a:pt x="918365" y="46644"/>
                  </a:lnTo>
                  <a:lnTo>
                    <a:pt x="964294" y="38989"/>
                  </a:lnTo>
                  <a:lnTo>
                    <a:pt x="1009766" y="38178"/>
                  </a:lnTo>
                  <a:lnTo>
                    <a:pt x="1030969" y="37065"/>
                  </a:lnTo>
                  <a:lnTo>
                    <a:pt x="1076272" y="29165"/>
                  </a:lnTo>
                  <a:lnTo>
                    <a:pt x="1120772" y="28609"/>
                  </a:lnTo>
                  <a:lnTo>
                    <a:pt x="1152720" y="27524"/>
                  </a:lnTo>
                  <a:lnTo>
                    <a:pt x="1199975" y="19639"/>
                  </a:lnTo>
                  <a:lnTo>
                    <a:pt x="1241057" y="19102"/>
                  </a:lnTo>
                  <a:lnTo>
                    <a:pt x="1285285" y="19055"/>
                  </a:lnTo>
                  <a:lnTo>
                    <a:pt x="1326745" y="19050"/>
                  </a:lnTo>
                  <a:lnTo>
                    <a:pt x="1343198" y="17992"/>
                  </a:lnTo>
                  <a:lnTo>
                    <a:pt x="1390474" y="10113"/>
                  </a:lnTo>
                  <a:lnTo>
                    <a:pt x="1436274" y="9577"/>
                  </a:lnTo>
                  <a:lnTo>
                    <a:pt x="1482608" y="9528"/>
                  </a:lnTo>
                  <a:lnTo>
                    <a:pt x="1527168" y="8467"/>
                  </a:lnTo>
                  <a:lnTo>
                    <a:pt x="1565275" y="883"/>
                  </a:lnTo>
                  <a:lnTo>
                    <a:pt x="1609725" y="52"/>
                  </a:lnTo>
                  <a:lnTo>
                    <a:pt x="1654175" y="3"/>
                  </a:lnTo>
                  <a:lnTo>
                    <a:pt x="1697436" y="0"/>
                  </a:lnTo>
                  <a:lnTo>
                    <a:pt x="1740017" y="0"/>
                  </a:lnTo>
                  <a:lnTo>
                    <a:pt x="1783299" y="0"/>
                  </a:lnTo>
                  <a:lnTo>
                    <a:pt x="1826018" y="0"/>
                  </a:lnTo>
                  <a:lnTo>
                    <a:pt x="1867504" y="0"/>
                  </a:lnTo>
                  <a:lnTo>
                    <a:pt x="1909081" y="0"/>
                  </a:lnTo>
                  <a:lnTo>
                    <a:pt x="1956706" y="0"/>
                  </a:lnTo>
                  <a:lnTo>
                    <a:pt x="1987433" y="1058"/>
                  </a:lnTo>
                  <a:lnTo>
                    <a:pt x="2015139" y="8642"/>
                  </a:lnTo>
                  <a:lnTo>
                    <a:pt x="2059240" y="9515"/>
                  </a:lnTo>
                  <a:lnTo>
                    <a:pt x="2066332" y="6698"/>
                  </a:lnTo>
                  <a:lnTo>
                    <a:pt x="2073011" y="2977"/>
                  </a:lnTo>
                  <a:lnTo>
                    <a:pt x="2085923" y="588"/>
                  </a:lnTo>
                  <a:lnTo>
                    <a:pt x="2103721" y="116"/>
                  </a:lnTo>
                  <a:lnTo>
                    <a:pt x="2112559" y="2874"/>
                  </a:lnTo>
                  <a:lnTo>
                    <a:pt x="2120015" y="6569"/>
                  </a:lnTo>
                  <a:lnTo>
                    <a:pt x="2136658" y="9136"/>
                  </a:lnTo>
                  <a:lnTo>
                    <a:pt x="2181813" y="9525"/>
                  </a:lnTo>
                  <a:lnTo>
                    <a:pt x="2228849" y="9525"/>
                  </a:lnTo>
                  <a:lnTo>
                    <a:pt x="2219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602">
              <a:extLst>
                <a:ext uri="{FF2B5EF4-FFF2-40B4-BE49-F238E27FC236}">
                  <a16:creationId xmlns:a16="http://schemas.microsoft.com/office/drawing/2014/main" id="{F03B1033-B5BC-F586-863F-3068993F39B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905251" y="1438285"/>
              <a:ext cx="180975" cy="284403"/>
            </a:xfrm>
            <a:custGeom>
              <a:avLst/>
              <a:gdLst/>
              <a:ahLst/>
              <a:cxnLst/>
              <a:rect l="0" t="0" r="0" b="0"/>
              <a:pathLst>
                <a:path w="180975" h="284403">
                  <a:moveTo>
                    <a:pt x="180974" y="57140"/>
                  </a:moveTo>
                  <a:lnTo>
                    <a:pt x="180974" y="57140"/>
                  </a:lnTo>
                  <a:lnTo>
                    <a:pt x="180974" y="48008"/>
                  </a:lnTo>
                  <a:lnTo>
                    <a:pt x="164980" y="30565"/>
                  </a:lnTo>
                  <a:lnTo>
                    <a:pt x="163282" y="24868"/>
                  </a:lnTo>
                  <a:lnTo>
                    <a:pt x="161771" y="22925"/>
                  </a:lnTo>
                  <a:lnTo>
                    <a:pt x="157270" y="20767"/>
                  </a:lnTo>
                  <a:lnTo>
                    <a:pt x="148786" y="19552"/>
                  </a:lnTo>
                  <a:lnTo>
                    <a:pt x="146815" y="18323"/>
                  </a:lnTo>
                  <a:lnTo>
                    <a:pt x="145501" y="16445"/>
                  </a:lnTo>
                  <a:lnTo>
                    <a:pt x="144625" y="14135"/>
                  </a:lnTo>
                  <a:lnTo>
                    <a:pt x="142983" y="12595"/>
                  </a:lnTo>
                  <a:lnTo>
                    <a:pt x="133275" y="8727"/>
                  </a:lnTo>
                  <a:lnTo>
                    <a:pt x="126036" y="3049"/>
                  </a:lnTo>
                  <a:lnTo>
                    <a:pt x="117189" y="897"/>
                  </a:lnTo>
                  <a:lnTo>
                    <a:pt x="90747" y="0"/>
                  </a:lnTo>
                  <a:lnTo>
                    <a:pt x="85134" y="2817"/>
                  </a:lnTo>
                  <a:lnTo>
                    <a:pt x="79112" y="6538"/>
                  </a:lnTo>
                  <a:lnTo>
                    <a:pt x="69771" y="9691"/>
                  </a:lnTo>
                  <a:lnTo>
                    <a:pt x="34808" y="41393"/>
                  </a:lnTo>
                  <a:lnTo>
                    <a:pt x="31344" y="50494"/>
                  </a:lnTo>
                  <a:lnTo>
                    <a:pt x="28746" y="60536"/>
                  </a:lnTo>
                  <a:lnTo>
                    <a:pt x="12170" y="93081"/>
                  </a:lnTo>
                  <a:lnTo>
                    <a:pt x="9642" y="100630"/>
                  </a:lnTo>
                  <a:lnTo>
                    <a:pt x="3326" y="111889"/>
                  </a:lnTo>
                  <a:lnTo>
                    <a:pt x="25" y="158660"/>
                  </a:lnTo>
                  <a:lnTo>
                    <a:pt x="0" y="184137"/>
                  </a:lnTo>
                  <a:lnTo>
                    <a:pt x="1058" y="186255"/>
                  </a:lnTo>
                  <a:lnTo>
                    <a:pt x="2822" y="187666"/>
                  </a:lnTo>
                  <a:lnTo>
                    <a:pt x="7604" y="190293"/>
                  </a:lnTo>
                  <a:lnTo>
                    <a:pt x="13256" y="194989"/>
                  </a:lnTo>
                  <a:lnTo>
                    <a:pt x="16246" y="195606"/>
                  </a:lnTo>
                  <a:lnTo>
                    <a:pt x="19297" y="194959"/>
                  </a:lnTo>
                  <a:lnTo>
                    <a:pt x="25509" y="192476"/>
                  </a:lnTo>
                  <a:lnTo>
                    <a:pt x="44459" y="189606"/>
                  </a:lnTo>
                  <a:lnTo>
                    <a:pt x="60325" y="177256"/>
                  </a:lnTo>
                  <a:lnTo>
                    <a:pt x="92074" y="144972"/>
                  </a:lnTo>
                  <a:lnTo>
                    <a:pt x="111477" y="114878"/>
                  </a:lnTo>
                  <a:lnTo>
                    <a:pt x="114103" y="108202"/>
                  </a:lnTo>
                  <a:lnTo>
                    <a:pt x="120473" y="98492"/>
                  </a:lnTo>
                  <a:lnTo>
                    <a:pt x="123889" y="88913"/>
                  </a:lnTo>
                  <a:lnTo>
                    <a:pt x="131894" y="78074"/>
                  </a:lnTo>
                  <a:lnTo>
                    <a:pt x="133311" y="67106"/>
                  </a:lnTo>
                  <a:lnTo>
                    <a:pt x="142864" y="66665"/>
                  </a:lnTo>
                  <a:lnTo>
                    <a:pt x="142871" y="71722"/>
                  </a:lnTo>
                  <a:lnTo>
                    <a:pt x="143931" y="73211"/>
                  </a:lnTo>
                  <a:lnTo>
                    <a:pt x="145695" y="74204"/>
                  </a:lnTo>
                  <a:lnTo>
                    <a:pt x="151075" y="75797"/>
                  </a:lnTo>
                  <a:lnTo>
                    <a:pt x="151810" y="78838"/>
                  </a:lnTo>
                  <a:lnTo>
                    <a:pt x="152006" y="81130"/>
                  </a:lnTo>
                  <a:lnTo>
                    <a:pt x="155047" y="86500"/>
                  </a:lnTo>
                  <a:lnTo>
                    <a:pt x="168202" y="102503"/>
                  </a:lnTo>
                  <a:lnTo>
                    <a:pt x="170487" y="111386"/>
                  </a:lnTo>
                  <a:lnTo>
                    <a:pt x="172483" y="140755"/>
                  </a:lnTo>
                  <a:lnTo>
                    <a:pt x="176495" y="151100"/>
                  </a:lnTo>
                  <a:lnTo>
                    <a:pt x="176930" y="155763"/>
                  </a:lnTo>
                  <a:lnTo>
                    <a:pt x="171531" y="201832"/>
                  </a:lnTo>
                  <a:lnTo>
                    <a:pt x="168663" y="208936"/>
                  </a:lnTo>
                  <a:lnTo>
                    <a:pt x="166416" y="212313"/>
                  </a:lnTo>
                  <a:lnTo>
                    <a:pt x="159694" y="236076"/>
                  </a:lnTo>
                  <a:lnTo>
                    <a:pt x="157262" y="239931"/>
                  </a:lnTo>
                  <a:lnTo>
                    <a:pt x="151738" y="244214"/>
                  </a:lnTo>
                  <a:lnTo>
                    <a:pt x="148783" y="245356"/>
                  </a:lnTo>
                  <a:lnTo>
                    <a:pt x="146813" y="247175"/>
                  </a:lnTo>
                  <a:lnTo>
                    <a:pt x="135566" y="266849"/>
                  </a:lnTo>
                  <a:lnTo>
                    <a:pt x="134826" y="269971"/>
                  </a:lnTo>
                  <a:lnTo>
                    <a:pt x="133275" y="272052"/>
                  </a:lnTo>
                  <a:lnTo>
                    <a:pt x="131183" y="273440"/>
                  </a:lnTo>
                  <a:lnTo>
                    <a:pt x="123182" y="275393"/>
                  </a:lnTo>
                  <a:lnTo>
                    <a:pt x="116054" y="276052"/>
                  </a:lnTo>
                  <a:lnTo>
                    <a:pt x="106252" y="284402"/>
                  </a:lnTo>
                  <a:lnTo>
                    <a:pt x="104701" y="283790"/>
                  </a:lnTo>
                  <a:lnTo>
                    <a:pt x="96703" y="277422"/>
                  </a:lnTo>
                  <a:lnTo>
                    <a:pt x="86154" y="276246"/>
                  </a:lnTo>
                  <a:lnTo>
                    <a:pt x="77561" y="276218"/>
                  </a:lnTo>
                  <a:lnTo>
                    <a:pt x="77107" y="275158"/>
                  </a:lnTo>
                  <a:lnTo>
                    <a:pt x="76199" y="266691"/>
                  </a:lnTo>
                  <a:lnTo>
                    <a:pt x="85724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603">
              <a:extLst>
                <a:ext uri="{FF2B5EF4-FFF2-40B4-BE49-F238E27FC236}">
                  <a16:creationId xmlns:a16="http://schemas.microsoft.com/office/drawing/2014/main" id="{02A55D32-7875-24C9-D84B-5587E771BBD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67125" y="15716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4" y="1058"/>
                  </a:lnTo>
                  <a:lnTo>
                    <a:pt x="17013" y="2822"/>
                  </a:lnTo>
                  <a:lnTo>
                    <a:pt x="17692" y="5056"/>
                  </a:lnTo>
                  <a:lnTo>
                    <a:pt x="19203" y="6546"/>
                  </a:lnTo>
                  <a:lnTo>
                    <a:pt x="27131" y="9132"/>
                  </a:lnTo>
                  <a:lnTo>
                    <a:pt x="73310" y="9525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604">
              <a:extLst>
                <a:ext uri="{FF2B5EF4-FFF2-40B4-BE49-F238E27FC236}">
                  <a16:creationId xmlns:a16="http://schemas.microsoft.com/office/drawing/2014/main" id="{05BD0AAF-698F-C388-EAC5-8CC0F680C68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420070" y="1752611"/>
              <a:ext cx="399456" cy="399588"/>
            </a:xfrm>
            <a:custGeom>
              <a:avLst/>
              <a:gdLst/>
              <a:ahLst/>
              <a:cxnLst/>
              <a:rect l="0" t="0" r="0" b="0"/>
              <a:pathLst>
                <a:path w="399456" h="399588">
                  <a:moveTo>
                    <a:pt x="247055" y="47614"/>
                  </a:moveTo>
                  <a:lnTo>
                    <a:pt x="247055" y="47614"/>
                  </a:lnTo>
                  <a:lnTo>
                    <a:pt x="247055" y="39413"/>
                  </a:lnTo>
                  <a:lnTo>
                    <a:pt x="241998" y="33425"/>
                  </a:lnTo>
                  <a:lnTo>
                    <a:pt x="236694" y="30724"/>
                  </a:lnTo>
                  <a:lnTo>
                    <a:pt x="233798" y="30004"/>
                  </a:lnTo>
                  <a:lnTo>
                    <a:pt x="224665" y="23934"/>
                  </a:lnTo>
                  <a:lnTo>
                    <a:pt x="212097" y="13460"/>
                  </a:lnTo>
                  <a:lnTo>
                    <a:pt x="199423" y="7471"/>
                  </a:lnTo>
                  <a:lnTo>
                    <a:pt x="193077" y="3314"/>
                  </a:lnTo>
                  <a:lnTo>
                    <a:pt x="183554" y="974"/>
                  </a:lnTo>
                  <a:lnTo>
                    <a:pt x="142642" y="0"/>
                  </a:lnTo>
                  <a:lnTo>
                    <a:pt x="134327" y="2816"/>
                  </a:lnTo>
                  <a:lnTo>
                    <a:pt x="127104" y="6537"/>
                  </a:lnTo>
                  <a:lnTo>
                    <a:pt x="117087" y="9691"/>
                  </a:lnTo>
                  <a:lnTo>
                    <a:pt x="81958" y="41303"/>
                  </a:lnTo>
                  <a:lnTo>
                    <a:pt x="62905" y="73575"/>
                  </a:lnTo>
                  <a:lnTo>
                    <a:pt x="43462" y="121046"/>
                  </a:lnTo>
                  <a:lnTo>
                    <a:pt x="21607" y="166171"/>
                  </a:lnTo>
                  <a:lnTo>
                    <a:pt x="11748" y="198033"/>
                  </a:lnTo>
                  <a:lnTo>
                    <a:pt x="9095" y="244348"/>
                  </a:lnTo>
                  <a:lnTo>
                    <a:pt x="0" y="287720"/>
                  </a:lnTo>
                  <a:lnTo>
                    <a:pt x="728" y="299320"/>
                  </a:lnTo>
                  <a:lnTo>
                    <a:pt x="4971" y="317750"/>
                  </a:lnTo>
                  <a:lnTo>
                    <a:pt x="2583" y="335558"/>
                  </a:lnTo>
                  <a:lnTo>
                    <a:pt x="13677" y="370008"/>
                  </a:lnTo>
                  <a:lnTo>
                    <a:pt x="22096" y="382792"/>
                  </a:lnTo>
                  <a:lnTo>
                    <a:pt x="28187" y="387082"/>
                  </a:lnTo>
                  <a:lnTo>
                    <a:pt x="34422" y="390047"/>
                  </a:lnTo>
                  <a:lnTo>
                    <a:pt x="43882" y="396608"/>
                  </a:lnTo>
                  <a:lnTo>
                    <a:pt x="53388" y="399023"/>
                  </a:lnTo>
                  <a:lnTo>
                    <a:pt x="59733" y="399587"/>
                  </a:lnTo>
                  <a:lnTo>
                    <a:pt x="66082" y="397016"/>
                  </a:lnTo>
                  <a:lnTo>
                    <a:pt x="72431" y="393404"/>
                  </a:lnTo>
                  <a:lnTo>
                    <a:pt x="81955" y="390312"/>
                  </a:lnTo>
                  <a:lnTo>
                    <a:pt x="115556" y="359956"/>
                  </a:lnTo>
                  <a:lnTo>
                    <a:pt x="149768" y="314113"/>
                  </a:lnTo>
                  <a:lnTo>
                    <a:pt x="173499" y="268657"/>
                  </a:lnTo>
                  <a:lnTo>
                    <a:pt x="195349" y="234140"/>
                  </a:lnTo>
                  <a:lnTo>
                    <a:pt x="205954" y="202051"/>
                  </a:lnTo>
                  <a:lnTo>
                    <a:pt x="210888" y="181568"/>
                  </a:lnTo>
                  <a:lnTo>
                    <a:pt x="219052" y="164915"/>
                  </a:lnTo>
                  <a:lnTo>
                    <a:pt x="222037" y="160740"/>
                  </a:lnTo>
                  <a:lnTo>
                    <a:pt x="225352" y="150456"/>
                  </a:lnTo>
                  <a:lnTo>
                    <a:pt x="227884" y="139888"/>
                  </a:lnTo>
                  <a:lnTo>
                    <a:pt x="236544" y="124306"/>
                  </a:lnTo>
                  <a:lnTo>
                    <a:pt x="237530" y="114290"/>
                  </a:lnTo>
                  <a:lnTo>
                    <a:pt x="237530" y="127547"/>
                  </a:lnTo>
                  <a:lnTo>
                    <a:pt x="240352" y="133587"/>
                  </a:lnTo>
                  <a:lnTo>
                    <a:pt x="244076" y="139799"/>
                  </a:lnTo>
                  <a:lnTo>
                    <a:pt x="246466" y="152411"/>
                  </a:lnTo>
                  <a:lnTo>
                    <a:pt x="247045" y="198328"/>
                  </a:lnTo>
                  <a:lnTo>
                    <a:pt x="247055" y="243497"/>
                  </a:lnTo>
                  <a:lnTo>
                    <a:pt x="247055" y="288511"/>
                  </a:lnTo>
                  <a:lnTo>
                    <a:pt x="247055" y="322535"/>
                  </a:lnTo>
                  <a:lnTo>
                    <a:pt x="248113" y="326145"/>
                  </a:lnTo>
                  <a:lnTo>
                    <a:pt x="249877" y="328551"/>
                  </a:lnTo>
                  <a:lnTo>
                    <a:pt x="252112" y="330155"/>
                  </a:lnTo>
                  <a:lnTo>
                    <a:pt x="253601" y="332283"/>
                  </a:lnTo>
                  <a:lnTo>
                    <a:pt x="256756" y="340335"/>
                  </a:lnTo>
                  <a:lnTo>
                    <a:pt x="270735" y="356937"/>
                  </a:lnTo>
                  <a:lnTo>
                    <a:pt x="276277" y="359716"/>
                  </a:lnTo>
                  <a:lnTo>
                    <a:pt x="279236" y="360457"/>
                  </a:lnTo>
                  <a:lnTo>
                    <a:pt x="282268" y="359893"/>
                  </a:lnTo>
                  <a:lnTo>
                    <a:pt x="294737" y="354205"/>
                  </a:lnTo>
                  <a:lnTo>
                    <a:pt x="297893" y="353608"/>
                  </a:lnTo>
                  <a:lnTo>
                    <a:pt x="307391" y="347711"/>
                  </a:lnTo>
                  <a:lnTo>
                    <a:pt x="354613" y="311127"/>
                  </a:lnTo>
                  <a:lnTo>
                    <a:pt x="378368" y="284901"/>
                  </a:lnTo>
                  <a:lnTo>
                    <a:pt x="399455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SMARTInkShape-605">
            <a:extLst>
              <a:ext uri="{FF2B5EF4-FFF2-40B4-BE49-F238E27FC236}">
                <a16:creationId xmlns:a16="http://schemas.microsoft.com/office/drawing/2014/main" id="{222DA97C-55B6-D939-9ECD-D027D82A8B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66900" y="24288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SMARTInkShape-606">
            <a:extLst>
              <a:ext uri="{FF2B5EF4-FFF2-40B4-BE49-F238E27FC236}">
                <a16:creationId xmlns:a16="http://schemas.microsoft.com/office/drawing/2014/main" id="{E24DD199-C69B-0565-9A36-F89F34BF38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43500" y="2038470"/>
            <a:ext cx="495301" cy="485652"/>
          </a:xfrm>
          <a:custGeom>
            <a:avLst/>
            <a:gdLst/>
            <a:ahLst/>
            <a:cxnLst/>
            <a:rect l="0" t="0" r="0" b="0"/>
            <a:pathLst>
              <a:path w="495301" h="485652">
                <a:moveTo>
                  <a:pt x="247650" y="228480"/>
                </a:moveTo>
                <a:lnTo>
                  <a:pt x="247650" y="228480"/>
                </a:lnTo>
                <a:lnTo>
                  <a:pt x="247650" y="181026"/>
                </a:lnTo>
                <a:lnTo>
                  <a:pt x="247650" y="136398"/>
                </a:lnTo>
                <a:lnTo>
                  <a:pt x="247650" y="120529"/>
                </a:lnTo>
                <a:lnTo>
                  <a:pt x="244828" y="114179"/>
                </a:lnTo>
                <a:lnTo>
                  <a:pt x="241105" y="107830"/>
                </a:lnTo>
                <a:lnTo>
                  <a:pt x="238713" y="95130"/>
                </a:lnTo>
                <a:lnTo>
                  <a:pt x="238241" y="82430"/>
                </a:lnTo>
                <a:lnTo>
                  <a:pt x="235354" y="76080"/>
                </a:lnTo>
                <a:lnTo>
                  <a:pt x="222943" y="60205"/>
                </a:lnTo>
                <a:lnTo>
                  <a:pt x="220795" y="53855"/>
                </a:lnTo>
                <a:lnTo>
                  <a:pt x="219163" y="51738"/>
                </a:lnTo>
                <a:lnTo>
                  <a:pt x="205968" y="43006"/>
                </a:lnTo>
                <a:lnTo>
                  <a:pt x="202667" y="37391"/>
                </a:lnTo>
                <a:lnTo>
                  <a:pt x="201786" y="34413"/>
                </a:lnTo>
                <a:lnTo>
                  <a:pt x="200141" y="32427"/>
                </a:lnTo>
                <a:lnTo>
                  <a:pt x="195490" y="30220"/>
                </a:lnTo>
                <a:lnTo>
                  <a:pt x="193827" y="28573"/>
                </a:lnTo>
                <a:lnTo>
                  <a:pt x="185882" y="15353"/>
                </a:lnTo>
                <a:lnTo>
                  <a:pt x="180333" y="12048"/>
                </a:lnTo>
                <a:lnTo>
                  <a:pt x="165015" y="8695"/>
                </a:lnTo>
                <a:lnTo>
                  <a:pt x="155550" y="2962"/>
                </a:lnTo>
                <a:lnTo>
                  <a:pt x="142870" y="489"/>
                </a:lnTo>
                <a:lnTo>
                  <a:pt x="130174" y="0"/>
                </a:lnTo>
                <a:lnTo>
                  <a:pt x="123825" y="2756"/>
                </a:lnTo>
                <a:lnTo>
                  <a:pt x="117475" y="6450"/>
                </a:lnTo>
                <a:lnTo>
                  <a:pt x="104775" y="8821"/>
                </a:lnTo>
                <a:lnTo>
                  <a:pt x="101600" y="9016"/>
                </a:lnTo>
                <a:lnTo>
                  <a:pt x="95250" y="12054"/>
                </a:lnTo>
                <a:lnTo>
                  <a:pt x="79375" y="24571"/>
                </a:lnTo>
                <a:lnTo>
                  <a:pt x="73025" y="26729"/>
                </a:lnTo>
                <a:lnTo>
                  <a:pt x="70908" y="28362"/>
                </a:lnTo>
                <a:lnTo>
                  <a:pt x="51596" y="54993"/>
                </a:lnTo>
                <a:lnTo>
                  <a:pt x="45588" y="74110"/>
                </a:lnTo>
                <a:lnTo>
                  <a:pt x="43092" y="77942"/>
                </a:lnTo>
                <a:lnTo>
                  <a:pt x="28486" y="121304"/>
                </a:lnTo>
                <a:lnTo>
                  <a:pt x="12791" y="164907"/>
                </a:lnTo>
                <a:lnTo>
                  <a:pt x="9812" y="193466"/>
                </a:lnTo>
                <a:lnTo>
                  <a:pt x="8552" y="206346"/>
                </a:lnTo>
                <a:lnTo>
                  <a:pt x="1335" y="235260"/>
                </a:lnTo>
                <a:lnTo>
                  <a:pt x="23" y="282528"/>
                </a:lnTo>
                <a:lnTo>
                  <a:pt x="0" y="329968"/>
                </a:lnTo>
                <a:lnTo>
                  <a:pt x="0" y="374434"/>
                </a:lnTo>
                <a:lnTo>
                  <a:pt x="1058" y="415896"/>
                </a:lnTo>
                <a:lnTo>
                  <a:pt x="11759" y="446909"/>
                </a:lnTo>
                <a:lnTo>
                  <a:pt x="42637" y="480662"/>
                </a:lnTo>
                <a:lnTo>
                  <a:pt x="48230" y="483436"/>
                </a:lnTo>
                <a:lnTo>
                  <a:pt x="66503" y="485568"/>
                </a:lnTo>
                <a:lnTo>
                  <a:pt x="89017" y="485651"/>
                </a:lnTo>
                <a:lnTo>
                  <a:pt x="95302" y="482831"/>
                </a:lnTo>
                <a:lnTo>
                  <a:pt x="136134" y="453856"/>
                </a:lnTo>
                <a:lnTo>
                  <a:pt x="155171" y="430485"/>
                </a:lnTo>
                <a:lnTo>
                  <a:pt x="160597" y="426649"/>
                </a:lnTo>
                <a:lnTo>
                  <a:pt x="169449" y="413922"/>
                </a:lnTo>
                <a:lnTo>
                  <a:pt x="193146" y="371747"/>
                </a:lnTo>
                <a:lnTo>
                  <a:pt x="221847" y="326928"/>
                </a:lnTo>
                <a:lnTo>
                  <a:pt x="241265" y="283750"/>
                </a:lnTo>
                <a:lnTo>
                  <a:pt x="263523" y="236150"/>
                </a:lnTo>
                <a:lnTo>
                  <a:pt x="271991" y="222403"/>
                </a:lnTo>
                <a:lnTo>
                  <a:pt x="285815" y="175684"/>
                </a:lnTo>
                <a:lnTo>
                  <a:pt x="292002" y="164271"/>
                </a:lnTo>
                <a:lnTo>
                  <a:pt x="295363" y="149013"/>
                </a:lnTo>
                <a:lnTo>
                  <a:pt x="302622" y="133839"/>
                </a:lnTo>
                <a:lnTo>
                  <a:pt x="303348" y="130461"/>
                </a:lnTo>
                <a:lnTo>
                  <a:pt x="312874" y="111041"/>
                </a:lnTo>
                <a:lnTo>
                  <a:pt x="313895" y="101491"/>
                </a:lnTo>
                <a:lnTo>
                  <a:pt x="315097" y="99370"/>
                </a:lnTo>
                <a:lnTo>
                  <a:pt x="316956" y="97957"/>
                </a:lnTo>
                <a:lnTo>
                  <a:pt x="319255" y="97015"/>
                </a:lnTo>
                <a:lnTo>
                  <a:pt x="320786" y="95328"/>
                </a:lnTo>
                <a:lnTo>
                  <a:pt x="323814" y="85736"/>
                </a:lnTo>
                <a:lnTo>
                  <a:pt x="323850" y="76090"/>
                </a:lnTo>
                <a:lnTo>
                  <a:pt x="323850" y="84282"/>
                </a:lnTo>
                <a:lnTo>
                  <a:pt x="322792" y="84723"/>
                </a:lnTo>
                <a:lnTo>
                  <a:pt x="318794" y="85213"/>
                </a:lnTo>
                <a:lnTo>
                  <a:pt x="317305" y="86402"/>
                </a:lnTo>
                <a:lnTo>
                  <a:pt x="314441" y="94728"/>
                </a:lnTo>
                <a:lnTo>
                  <a:pt x="307801" y="102655"/>
                </a:lnTo>
                <a:lnTo>
                  <a:pt x="305195" y="112453"/>
                </a:lnTo>
                <a:lnTo>
                  <a:pt x="298332" y="121443"/>
                </a:lnTo>
                <a:lnTo>
                  <a:pt x="296181" y="130326"/>
                </a:lnTo>
                <a:lnTo>
                  <a:pt x="295394" y="145966"/>
                </a:lnTo>
                <a:lnTo>
                  <a:pt x="292505" y="152296"/>
                </a:lnTo>
                <a:lnTo>
                  <a:pt x="288753" y="158637"/>
                </a:lnTo>
                <a:lnTo>
                  <a:pt x="286343" y="171331"/>
                </a:lnTo>
                <a:lnTo>
                  <a:pt x="285753" y="217661"/>
                </a:lnTo>
                <a:lnTo>
                  <a:pt x="285750" y="230331"/>
                </a:lnTo>
                <a:lnTo>
                  <a:pt x="282928" y="237417"/>
                </a:lnTo>
                <a:lnTo>
                  <a:pt x="280694" y="240788"/>
                </a:lnTo>
                <a:lnTo>
                  <a:pt x="277549" y="255645"/>
                </a:lnTo>
                <a:lnTo>
                  <a:pt x="276241" y="297924"/>
                </a:lnTo>
                <a:lnTo>
                  <a:pt x="276225" y="342728"/>
                </a:lnTo>
                <a:lnTo>
                  <a:pt x="276225" y="384055"/>
                </a:lnTo>
                <a:lnTo>
                  <a:pt x="279047" y="390405"/>
                </a:lnTo>
                <a:lnTo>
                  <a:pt x="282770" y="396755"/>
                </a:lnTo>
                <a:lnTo>
                  <a:pt x="285162" y="409455"/>
                </a:lnTo>
                <a:lnTo>
                  <a:pt x="285716" y="426624"/>
                </a:lnTo>
                <a:lnTo>
                  <a:pt x="292289" y="435738"/>
                </a:lnTo>
                <a:lnTo>
                  <a:pt x="293948" y="441597"/>
                </a:lnTo>
                <a:lnTo>
                  <a:pt x="295449" y="443583"/>
                </a:lnTo>
                <a:lnTo>
                  <a:pt x="301559" y="447436"/>
                </a:lnTo>
                <a:lnTo>
                  <a:pt x="303359" y="452089"/>
                </a:lnTo>
                <a:lnTo>
                  <a:pt x="304898" y="453752"/>
                </a:lnTo>
                <a:lnTo>
                  <a:pt x="324042" y="464424"/>
                </a:lnTo>
                <a:lnTo>
                  <a:pt x="346471" y="466567"/>
                </a:lnTo>
                <a:lnTo>
                  <a:pt x="376965" y="456902"/>
                </a:lnTo>
                <a:lnTo>
                  <a:pt x="390356" y="449715"/>
                </a:lnTo>
                <a:lnTo>
                  <a:pt x="393587" y="448995"/>
                </a:lnTo>
                <a:lnTo>
                  <a:pt x="403192" y="442925"/>
                </a:lnTo>
                <a:lnTo>
                  <a:pt x="422272" y="425202"/>
                </a:lnTo>
                <a:lnTo>
                  <a:pt x="431445" y="421746"/>
                </a:lnTo>
                <a:lnTo>
                  <a:pt x="441521" y="419151"/>
                </a:lnTo>
                <a:lnTo>
                  <a:pt x="456612" y="408861"/>
                </a:lnTo>
                <a:lnTo>
                  <a:pt x="484401" y="382252"/>
                </a:lnTo>
                <a:lnTo>
                  <a:pt x="493855" y="381000"/>
                </a:lnTo>
                <a:lnTo>
                  <a:pt x="494337" y="379902"/>
                </a:lnTo>
                <a:lnTo>
                  <a:pt x="495300" y="371355"/>
                </a:lnTo>
                <a:lnTo>
                  <a:pt x="495300" y="3808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SMARTInkShape-Group199">
            <a:extLst>
              <a:ext uri="{FF2B5EF4-FFF2-40B4-BE49-F238E27FC236}">
                <a16:creationId xmlns:a16="http://schemas.microsoft.com/office/drawing/2014/main" id="{25C0EE65-DAB3-3439-A6C2-9656EC0DD342}"/>
              </a:ext>
            </a:extLst>
          </p:cNvPr>
          <p:cNvGrpSpPr/>
          <p:nvPr/>
        </p:nvGrpSpPr>
        <p:grpSpPr>
          <a:xfrm>
            <a:off x="5524904" y="1571635"/>
            <a:ext cx="847322" cy="329248"/>
            <a:chOff x="5524904" y="1571635"/>
            <a:chExt cx="847322" cy="329248"/>
          </a:xfrm>
        </p:grpSpPr>
        <p:sp>
          <p:nvSpPr>
            <p:cNvPr id="23" name="SMARTInkShape-607">
              <a:extLst>
                <a:ext uri="{FF2B5EF4-FFF2-40B4-BE49-F238E27FC236}">
                  <a16:creationId xmlns:a16="http://schemas.microsoft.com/office/drawing/2014/main" id="{A48D26B7-729E-87CA-BD6B-898463D3658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29360" y="1638300"/>
              <a:ext cx="142866" cy="262583"/>
            </a:xfrm>
            <a:custGeom>
              <a:avLst/>
              <a:gdLst/>
              <a:ahLst/>
              <a:cxnLst/>
              <a:rect l="0" t="0" r="0" b="0"/>
              <a:pathLst>
                <a:path w="142866" h="262583">
                  <a:moveTo>
                    <a:pt x="133340" y="38100"/>
                  </a:moveTo>
                  <a:lnTo>
                    <a:pt x="133340" y="38100"/>
                  </a:lnTo>
                  <a:lnTo>
                    <a:pt x="125139" y="29899"/>
                  </a:lnTo>
                  <a:lnTo>
                    <a:pt x="124208" y="23911"/>
                  </a:lnTo>
                  <a:lnTo>
                    <a:pt x="123019" y="22290"/>
                  </a:lnTo>
                  <a:lnTo>
                    <a:pt x="118875" y="20490"/>
                  </a:lnTo>
                  <a:lnTo>
                    <a:pt x="117346" y="18952"/>
                  </a:lnTo>
                  <a:lnTo>
                    <a:pt x="114692" y="10975"/>
                  </a:lnTo>
                  <a:lnTo>
                    <a:pt x="111647" y="10170"/>
                  </a:lnTo>
                  <a:lnTo>
                    <a:pt x="109352" y="9955"/>
                  </a:lnTo>
                  <a:lnTo>
                    <a:pt x="107824" y="8753"/>
                  </a:lnTo>
                  <a:lnTo>
                    <a:pt x="106123" y="4596"/>
                  </a:lnTo>
                  <a:lnTo>
                    <a:pt x="104613" y="3064"/>
                  </a:lnTo>
                  <a:lnTo>
                    <a:pt x="96683" y="403"/>
                  </a:lnTo>
                  <a:lnTo>
                    <a:pt x="63060" y="0"/>
                  </a:lnTo>
                  <a:lnTo>
                    <a:pt x="61087" y="1058"/>
                  </a:lnTo>
                  <a:lnTo>
                    <a:pt x="59771" y="2823"/>
                  </a:lnTo>
                  <a:lnTo>
                    <a:pt x="57660" y="8201"/>
                  </a:lnTo>
                  <a:lnTo>
                    <a:pt x="12786" y="54937"/>
                  </a:lnTo>
                  <a:lnTo>
                    <a:pt x="9946" y="64920"/>
                  </a:lnTo>
                  <a:lnTo>
                    <a:pt x="9642" y="71212"/>
                  </a:lnTo>
                  <a:lnTo>
                    <a:pt x="6749" y="76805"/>
                  </a:lnTo>
                  <a:lnTo>
                    <a:pt x="2994" y="82819"/>
                  </a:lnTo>
                  <a:lnTo>
                    <a:pt x="385" y="93404"/>
                  </a:lnTo>
                  <a:lnTo>
                    <a:pt x="0" y="117592"/>
                  </a:lnTo>
                  <a:lnTo>
                    <a:pt x="1055" y="119670"/>
                  </a:lnTo>
                  <a:lnTo>
                    <a:pt x="2817" y="121055"/>
                  </a:lnTo>
                  <a:lnTo>
                    <a:pt x="5050" y="121978"/>
                  </a:lnTo>
                  <a:lnTo>
                    <a:pt x="6538" y="123652"/>
                  </a:lnTo>
                  <a:lnTo>
                    <a:pt x="9123" y="131864"/>
                  </a:lnTo>
                  <a:lnTo>
                    <a:pt x="9399" y="137966"/>
                  </a:lnTo>
                  <a:lnTo>
                    <a:pt x="10496" y="139602"/>
                  </a:lnTo>
                  <a:lnTo>
                    <a:pt x="12286" y="140693"/>
                  </a:lnTo>
                  <a:lnTo>
                    <a:pt x="19209" y="142588"/>
                  </a:lnTo>
                  <a:lnTo>
                    <a:pt x="41396" y="142864"/>
                  </a:lnTo>
                  <a:lnTo>
                    <a:pt x="47673" y="140048"/>
                  </a:lnTo>
                  <a:lnTo>
                    <a:pt x="53991" y="136327"/>
                  </a:lnTo>
                  <a:lnTo>
                    <a:pt x="63497" y="133173"/>
                  </a:lnTo>
                  <a:lnTo>
                    <a:pt x="73017" y="127065"/>
                  </a:lnTo>
                  <a:lnTo>
                    <a:pt x="82540" y="123727"/>
                  </a:lnTo>
                  <a:lnTo>
                    <a:pt x="98415" y="110694"/>
                  </a:lnTo>
                  <a:lnTo>
                    <a:pt x="101943" y="104583"/>
                  </a:lnTo>
                  <a:lnTo>
                    <a:pt x="104569" y="98340"/>
                  </a:lnTo>
                  <a:lnTo>
                    <a:pt x="109264" y="92037"/>
                  </a:lnTo>
                  <a:lnTo>
                    <a:pt x="114878" y="88530"/>
                  </a:lnTo>
                  <a:lnTo>
                    <a:pt x="117858" y="87595"/>
                  </a:lnTo>
                  <a:lnTo>
                    <a:pt x="119844" y="85914"/>
                  </a:lnTo>
                  <a:lnTo>
                    <a:pt x="131122" y="66500"/>
                  </a:lnTo>
                  <a:lnTo>
                    <a:pt x="131861" y="63384"/>
                  </a:lnTo>
                  <a:lnTo>
                    <a:pt x="133413" y="61306"/>
                  </a:lnTo>
                  <a:lnTo>
                    <a:pt x="135505" y="59921"/>
                  </a:lnTo>
                  <a:lnTo>
                    <a:pt x="137958" y="58997"/>
                  </a:lnTo>
                  <a:lnTo>
                    <a:pt x="139594" y="57323"/>
                  </a:lnTo>
                  <a:lnTo>
                    <a:pt x="142434" y="49111"/>
                  </a:lnTo>
                  <a:lnTo>
                    <a:pt x="142865" y="38100"/>
                  </a:lnTo>
                  <a:lnTo>
                    <a:pt x="134664" y="38100"/>
                  </a:lnTo>
                  <a:lnTo>
                    <a:pt x="134223" y="39158"/>
                  </a:lnTo>
                  <a:lnTo>
                    <a:pt x="133343" y="55792"/>
                  </a:lnTo>
                  <a:lnTo>
                    <a:pt x="125139" y="65232"/>
                  </a:lnTo>
                  <a:lnTo>
                    <a:pt x="124208" y="71304"/>
                  </a:lnTo>
                  <a:lnTo>
                    <a:pt x="123849" y="83971"/>
                  </a:lnTo>
                  <a:lnTo>
                    <a:pt x="130368" y="92983"/>
                  </a:lnTo>
                  <a:lnTo>
                    <a:pt x="132459" y="101869"/>
                  </a:lnTo>
                  <a:lnTo>
                    <a:pt x="133340" y="146085"/>
                  </a:lnTo>
                  <a:lnTo>
                    <a:pt x="136162" y="152416"/>
                  </a:lnTo>
                  <a:lnTo>
                    <a:pt x="139885" y="158757"/>
                  </a:lnTo>
                  <a:lnTo>
                    <a:pt x="142472" y="169569"/>
                  </a:lnTo>
                  <a:lnTo>
                    <a:pt x="142831" y="184542"/>
                  </a:lnTo>
                  <a:lnTo>
                    <a:pt x="140028" y="190674"/>
                  </a:lnTo>
                  <a:lnTo>
                    <a:pt x="136312" y="196928"/>
                  </a:lnTo>
                  <a:lnTo>
                    <a:pt x="133926" y="209565"/>
                  </a:lnTo>
                  <a:lnTo>
                    <a:pt x="133456" y="217197"/>
                  </a:lnTo>
                  <a:lnTo>
                    <a:pt x="126816" y="226308"/>
                  </a:lnTo>
                  <a:lnTo>
                    <a:pt x="124704" y="235212"/>
                  </a:lnTo>
                  <a:lnTo>
                    <a:pt x="124210" y="241416"/>
                  </a:lnTo>
                  <a:lnTo>
                    <a:pt x="123020" y="243494"/>
                  </a:lnTo>
                  <a:lnTo>
                    <a:pt x="121169" y="244879"/>
                  </a:lnTo>
                  <a:lnTo>
                    <a:pt x="115648" y="247103"/>
                  </a:lnTo>
                  <a:lnTo>
                    <a:pt x="99835" y="262111"/>
                  </a:lnTo>
                  <a:lnTo>
                    <a:pt x="98303" y="262582"/>
                  </a:lnTo>
                  <a:lnTo>
                    <a:pt x="97282" y="261838"/>
                  </a:lnTo>
                  <a:lnTo>
                    <a:pt x="95644" y="258096"/>
                  </a:lnTo>
                  <a:lnTo>
                    <a:pt x="87075" y="257256"/>
                  </a:lnTo>
                  <a:lnTo>
                    <a:pt x="77633" y="248981"/>
                  </a:lnTo>
                  <a:lnTo>
                    <a:pt x="76618" y="242988"/>
                  </a:lnTo>
                  <a:lnTo>
                    <a:pt x="75417" y="241367"/>
                  </a:lnTo>
                  <a:lnTo>
                    <a:pt x="68027" y="238552"/>
                  </a:lnTo>
                  <a:lnTo>
                    <a:pt x="67270" y="235492"/>
                  </a:lnTo>
                  <a:lnTo>
                    <a:pt x="6666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608">
              <a:extLst>
                <a:ext uri="{FF2B5EF4-FFF2-40B4-BE49-F238E27FC236}">
                  <a16:creationId xmlns:a16="http://schemas.microsoft.com/office/drawing/2014/main" id="{10114218-02ED-FA0C-0045-4591858D06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19800" y="17335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36656" y="9525"/>
                  </a:lnTo>
                  <a:lnTo>
                    <a:pt x="45419" y="2979"/>
                  </a:lnTo>
                  <a:lnTo>
                    <a:pt x="54262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609">
              <a:extLst>
                <a:ext uri="{FF2B5EF4-FFF2-40B4-BE49-F238E27FC236}">
                  <a16:creationId xmlns:a16="http://schemas.microsoft.com/office/drawing/2014/main" id="{2552C87D-555A-2E30-6276-574341B9C25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72150" y="17430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5417" y="9525"/>
                  </a:lnTo>
                  <a:lnTo>
                    <a:pt x="92958" y="9525"/>
                  </a:lnTo>
                  <a:lnTo>
                    <a:pt x="98818" y="9525"/>
                  </a:lnTo>
                  <a:lnTo>
                    <a:pt x="104950" y="6703"/>
                  </a:lnTo>
                  <a:lnTo>
                    <a:pt x="111203" y="2979"/>
                  </a:lnTo>
                  <a:lnTo>
                    <a:pt x="123841" y="5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610">
              <a:extLst>
                <a:ext uri="{FF2B5EF4-FFF2-40B4-BE49-F238E27FC236}">
                  <a16:creationId xmlns:a16="http://schemas.microsoft.com/office/drawing/2014/main" id="{90D8CE69-B390-D7D7-D019-6D06D2D22C4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00725" y="1600200"/>
              <a:ext cx="62639" cy="219076"/>
            </a:xfrm>
            <a:custGeom>
              <a:avLst/>
              <a:gdLst/>
              <a:ahLst/>
              <a:cxnLst/>
              <a:rect l="0" t="0" r="0" b="0"/>
              <a:pathLst>
                <a:path w="62639" h="219076">
                  <a:moveTo>
                    <a:pt x="0" y="9525"/>
                  </a:moveTo>
                  <a:lnTo>
                    <a:pt x="0" y="9525"/>
                  </a:lnTo>
                  <a:lnTo>
                    <a:pt x="23680" y="9525"/>
                  </a:lnTo>
                  <a:lnTo>
                    <a:pt x="25312" y="8467"/>
                  </a:lnTo>
                  <a:lnTo>
                    <a:pt x="26400" y="6703"/>
                  </a:lnTo>
                  <a:lnTo>
                    <a:pt x="27124" y="4469"/>
                  </a:lnTo>
                  <a:lnTo>
                    <a:pt x="28666" y="2979"/>
                  </a:lnTo>
                  <a:lnTo>
                    <a:pt x="36649" y="393"/>
                  </a:lnTo>
                  <a:lnTo>
                    <a:pt x="57139" y="0"/>
                  </a:lnTo>
                  <a:lnTo>
                    <a:pt x="57150" y="9132"/>
                  </a:lnTo>
                  <a:lnTo>
                    <a:pt x="62206" y="14465"/>
                  </a:lnTo>
                  <a:lnTo>
                    <a:pt x="62638" y="15994"/>
                  </a:lnTo>
                  <a:lnTo>
                    <a:pt x="61866" y="17012"/>
                  </a:lnTo>
                  <a:lnTo>
                    <a:pt x="60294" y="17692"/>
                  </a:lnTo>
                  <a:lnTo>
                    <a:pt x="59246" y="19203"/>
                  </a:lnTo>
                  <a:lnTo>
                    <a:pt x="57771" y="26386"/>
                  </a:lnTo>
                  <a:lnTo>
                    <a:pt x="57150" y="73049"/>
                  </a:lnTo>
                  <a:lnTo>
                    <a:pt x="57150" y="108066"/>
                  </a:lnTo>
                  <a:lnTo>
                    <a:pt x="54328" y="114352"/>
                  </a:lnTo>
                  <a:lnTo>
                    <a:pt x="50605" y="120673"/>
                  </a:lnTo>
                  <a:lnTo>
                    <a:pt x="48213" y="133355"/>
                  </a:lnTo>
                  <a:lnTo>
                    <a:pt x="47625" y="180779"/>
                  </a:lnTo>
                  <a:lnTo>
                    <a:pt x="47625" y="209420"/>
                  </a:lnTo>
                  <a:lnTo>
                    <a:pt x="571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611">
              <a:extLst>
                <a:ext uri="{FF2B5EF4-FFF2-40B4-BE49-F238E27FC236}">
                  <a16:creationId xmlns:a16="http://schemas.microsoft.com/office/drawing/2014/main" id="{9AA34CBF-50B1-CF59-1DF8-EE0C5FE37A5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24904" y="1571635"/>
              <a:ext cx="161522" cy="247638"/>
            </a:xfrm>
            <a:custGeom>
              <a:avLst/>
              <a:gdLst/>
              <a:ahLst/>
              <a:cxnLst/>
              <a:rect l="0" t="0" r="0" b="0"/>
              <a:pathLst>
                <a:path w="161522" h="247638">
                  <a:moveTo>
                    <a:pt x="142471" y="19040"/>
                  </a:moveTo>
                  <a:lnTo>
                    <a:pt x="142471" y="19040"/>
                  </a:lnTo>
                  <a:lnTo>
                    <a:pt x="142471" y="28449"/>
                  </a:lnTo>
                  <a:lnTo>
                    <a:pt x="137415" y="28531"/>
                  </a:lnTo>
                  <a:lnTo>
                    <a:pt x="135926" y="29600"/>
                  </a:lnTo>
                  <a:lnTo>
                    <a:pt x="133062" y="37697"/>
                  </a:lnTo>
                  <a:lnTo>
                    <a:pt x="132980" y="37974"/>
                  </a:lnTo>
                  <a:lnTo>
                    <a:pt x="132956" y="43112"/>
                  </a:lnTo>
                  <a:lnTo>
                    <a:pt x="131895" y="44613"/>
                  </a:lnTo>
                  <a:lnTo>
                    <a:pt x="130129" y="45614"/>
                  </a:lnTo>
                  <a:lnTo>
                    <a:pt x="123814" y="47498"/>
                  </a:lnTo>
                  <a:lnTo>
                    <a:pt x="123537" y="52637"/>
                  </a:lnTo>
                  <a:lnTo>
                    <a:pt x="122440" y="54138"/>
                  </a:lnTo>
                  <a:lnTo>
                    <a:pt x="114013" y="57105"/>
                  </a:lnTo>
                  <a:lnTo>
                    <a:pt x="104488" y="57140"/>
                  </a:lnTo>
                  <a:lnTo>
                    <a:pt x="104381" y="48939"/>
                  </a:lnTo>
                  <a:lnTo>
                    <a:pt x="96171" y="39530"/>
                  </a:lnTo>
                  <a:lnTo>
                    <a:pt x="94962" y="30015"/>
                  </a:lnTo>
                  <a:lnTo>
                    <a:pt x="95982" y="29532"/>
                  </a:lnTo>
                  <a:lnTo>
                    <a:pt x="99937" y="28995"/>
                  </a:lnTo>
                  <a:lnTo>
                    <a:pt x="101415" y="27793"/>
                  </a:lnTo>
                  <a:lnTo>
                    <a:pt x="103981" y="20402"/>
                  </a:lnTo>
                  <a:lnTo>
                    <a:pt x="104255" y="14387"/>
                  </a:lnTo>
                  <a:lnTo>
                    <a:pt x="105352" y="12763"/>
                  </a:lnTo>
                  <a:lnTo>
                    <a:pt x="107142" y="11680"/>
                  </a:lnTo>
                  <a:lnTo>
                    <a:pt x="113501" y="9642"/>
                  </a:lnTo>
                  <a:lnTo>
                    <a:pt x="122063" y="1325"/>
                  </a:lnTo>
                  <a:lnTo>
                    <a:pt x="131503" y="107"/>
                  </a:lnTo>
                  <a:lnTo>
                    <a:pt x="141020" y="0"/>
                  </a:lnTo>
                  <a:lnTo>
                    <a:pt x="141504" y="1055"/>
                  </a:lnTo>
                  <a:lnTo>
                    <a:pt x="142041" y="5049"/>
                  </a:lnTo>
                  <a:lnTo>
                    <a:pt x="143243" y="6538"/>
                  </a:lnTo>
                  <a:lnTo>
                    <a:pt x="150634" y="9123"/>
                  </a:lnTo>
                  <a:lnTo>
                    <a:pt x="151391" y="12163"/>
                  </a:lnTo>
                  <a:lnTo>
                    <a:pt x="151593" y="14455"/>
                  </a:lnTo>
                  <a:lnTo>
                    <a:pt x="152785" y="15984"/>
                  </a:lnTo>
                  <a:lnTo>
                    <a:pt x="156933" y="17682"/>
                  </a:lnTo>
                  <a:lnTo>
                    <a:pt x="158462" y="19193"/>
                  </a:lnTo>
                  <a:lnTo>
                    <a:pt x="160161" y="23694"/>
                  </a:lnTo>
                  <a:lnTo>
                    <a:pt x="161486" y="42627"/>
                  </a:lnTo>
                  <a:lnTo>
                    <a:pt x="158683" y="48220"/>
                  </a:lnTo>
                  <a:lnTo>
                    <a:pt x="154968" y="54234"/>
                  </a:lnTo>
                  <a:lnTo>
                    <a:pt x="152877" y="64628"/>
                  </a:lnTo>
                  <a:lnTo>
                    <a:pt x="152387" y="74932"/>
                  </a:lnTo>
                  <a:lnTo>
                    <a:pt x="151198" y="78526"/>
                  </a:lnTo>
                  <a:lnTo>
                    <a:pt x="149347" y="80922"/>
                  </a:lnTo>
                  <a:lnTo>
                    <a:pt x="147056" y="82520"/>
                  </a:lnTo>
                  <a:lnTo>
                    <a:pt x="145527" y="84643"/>
                  </a:lnTo>
                  <a:lnTo>
                    <a:pt x="143829" y="89825"/>
                  </a:lnTo>
                  <a:lnTo>
                    <a:pt x="141681" y="108321"/>
                  </a:lnTo>
                  <a:lnTo>
                    <a:pt x="134946" y="119812"/>
                  </a:lnTo>
                  <a:lnTo>
                    <a:pt x="127306" y="129920"/>
                  </a:lnTo>
                  <a:lnTo>
                    <a:pt x="121366" y="142817"/>
                  </a:lnTo>
                  <a:lnTo>
                    <a:pt x="108334" y="158734"/>
                  </a:lnTo>
                  <a:lnTo>
                    <a:pt x="102332" y="171439"/>
                  </a:lnTo>
                  <a:lnTo>
                    <a:pt x="89285" y="187315"/>
                  </a:lnTo>
                  <a:lnTo>
                    <a:pt x="83282" y="200015"/>
                  </a:lnTo>
                  <a:lnTo>
                    <a:pt x="60900" y="225415"/>
                  </a:lnTo>
                  <a:lnTo>
                    <a:pt x="58592" y="231765"/>
                  </a:lnTo>
                  <a:lnTo>
                    <a:pt x="56918" y="233882"/>
                  </a:lnTo>
                  <a:lnTo>
                    <a:pt x="39460" y="246151"/>
                  </a:lnTo>
                  <a:lnTo>
                    <a:pt x="33162" y="247199"/>
                  </a:lnTo>
                  <a:lnTo>
                    <a:pt x="10600" y="247637"/>
                  </a:lnTo>
                  <a:lnTo>
                    <a:pt x="10107" y="246579"/>
                  </a:lnTo>
                  <a:lnTo>
                    <a:pt x="9559" y="242583"/>
                  </a:lnTo>
                  <a:lnTo>
                    <a:pt x="8355" y="241094"/>
                  </a:lnTo>
                  <a:lnTo>
                    <a:pt x="4195" y="239439"/>
                  </a:lnTo>
                  <a:lnTo>
                    <a:pt x="2661" y="237939"/>
                  </a:lnTo>
                  <a:lnTo>
                    <a:pt x="0" y="230030"/>
                  </a:lnTo>
                  <a:lnTo>
                    <a:pt x="7188" y="218418"/>
                  </a:lnTo>
                  <a:lnTo>
                    <a:pt x="9008" y="205003"/>
                  </a:lnTo>
                  <a:lnTo>
                    <a:pt x="10104" y="203340"/>
                  </a:lnTo>
                  <a:lnTo>
                    <a:pt x="11893" y="202232"/>
                  </a:lnTo>
                  <a:lnTo>
                    <a:pt x="17312" y="200453"/>
                  </a:lnTo>
                  <a:lnTo>
                    <a:pt x="26730" y="191853"/>
                  </a:lnTo>
                  <a:lnTo>
                    <a:pt x="36245" y="190610"/>
                  </a:lnTo>
                  <a:lnTo>
                    <a:pt x="70808" y="190490"/>
                  </a:lnTo>
                  <a:lnTo>
                    <a:pt x="76401" y="193312"/>
                  </a:lnTo>
                  <a:lnTo>
                    <a:pt x="83559" y="198691"/>
                  </a:lnTo>
                  <a:lnTo>
                    <a:pt x="89856" y="199623"/>
                  </a:lnTo>
                  <a:lnTo>
                    <a:pt x="91519" y="200812"/>
                  </a:lnTo>
                  <a:lnTo>
                    <a:pt x="92628" y="202663"/>
                  </a:lnTo>
                  <a:lnTo>
                    <a:pt x="93367" y="204955"/>
                  </a:lnTo>
                  <a:lnTo>
                    <a:pt x="94919" y="206483"/>
                  </a:lnTo>
                  <a:lnTo>
                    <a:pt x="104460" y="210330"/>
                  </a:lnTo>
                  <a:lnTo>
                    <a:pt x="112445" y="217706"/>
                  </a:lnTo>
                  <a:lnTo>
                    <a:pt x="121213" y="219855"/>
                  </a:lnTo>
                  <a:lnTo>
                    <a:pt x="131192" y="227231"/>
                  </a:lnTo>
                  <a:lnTo>
                    <a:pt x="137483" y="228187"/>
                  </a:lnTo>
                  <a:lnTo>
                    <a:pt x="139146" y="229380"/>
                  </a:lnTo>
                  <a:lnTo>
                    <a:pt x="140254" y="231233"/>
                  </a:lnTo>
                  <a:lnTo>
                    <a:pt x="142033" y="236756"/>
                  </a:lnTo>
                  <a:lnTo>
                    <a:pt x="145098" y="237511"/>
                  </a:lnTo>
                  <a:lnTo>
                    <a:pt x="161521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SMARTInkShape-Group200">
            <a:extLst>
              <a:ext uri="{FF2B5EF4-FFF2-40B4-BE49-F238E27FC236}">
                <a16:creationId xmlns:a16="http://schemas.microsoft.com/office/drawing/2014/main" id="{5436945E-4C75-ECD3-260F-D931EE9F64CB}"/>
              </a:ext>
            </a:extLst>
          </p:cNvPr>
          <p:cNvGrpSpPr/>
          <p:nvPr/>
        </p:nvGrpSpPr>
        <p:grpSpPr>
          <a:xfrm>
            <a:off x="6486525" y="1657350"/>
            <a:ext cx="571501" cy="219076"/>
            <a:chOff x="6486525" y="1657350"/>
            <a:chExt cx="571501" cy="219076"/>
          </a:xfrm>
        </p:grpSpPr>
        <p:sp>
          <p:nvSpPr>
            <p:cNvPr id="29" name="SMARTInkShape-612">
              <a:extLst>
                <a:ext uri="{FF2B5EF4-FFF2-40B4-BE49-F238E27FC236}">
                  <a16:creationId xmlns:a16="http://schemas.microsoft.com/office/drawing/2014/main" id="{BDAE56BA-8D5F-BD3F-D339-F7907A51D70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15185" y="1657350"/>
              <a:ext cx="142841" cy="219076"/>
            </a:xfrm>
            <a:custGeom>
              <a:avLst/>
              <a:gdLst/>
              <a:ahLst/>
              <a:cxnLst/>
              <a:rect l="0" t="0" r="0" b="0"/>
              <a:pathLst>
                <a:path w="142841" h="219076">
                  <a:moveTo>
                    <a:pt x="114265" y="57150"/>
                  </a:moveTo>
                  <a:lnTo>
                    <a:pt x="114265" y="57150"/>
                  </a:lnTo>
                  <a:lnTo>
                    <a:pt x="105133" y="57150"/>
                  </a:lnTo>
                  <a:lnTo>
                    <a:pt x="123397" y="38493"/>
                  </a:lnTo>
                  <a:lnTo>
                    <a:pt x="123787" y="20493"/>
                  </a:lnTo>
                  <a:lnTo>
                    <a:pt x="115589" y="10976"/>
                  </a:lnTo>
                  <a:lnTo>
                    <a:pt x="106180" y="9653"/>
                  </a:lnTo>
                  <a:lnTo>
                    <a:pt x="96665" y="1335"/>
                  </a:lnTo>
                  <a:lnTo>
                    <a:pt x="87141" y="117"/>
                  </a:lnTo>
                  <a:lnTo>
                    <a:pt x="53510" y="0"/>
                  </a:lnTo>
                  <a:lnTo>
                    <a:pt x="51537" y="1058"/>
                  </a:lnTo>
                  <a:lnTo>
                    <a:pt x="50222" y="2822"/>
                  </a:lnTo>
                  <a:lnTo>
                    <a:pt x="49344" y="5056"/>
                  </a:lnTo>
                  <a:lnTo>
                    <a:pt x="47701" y="6546"/>
                  </a:lnTo>
                  <a:lnTo>
                    <a:pt x="43054" y="8201"/>
                  </a:lnTo>
                  <a:lnTo>
                    <a:pt x="41390" y="9701"/>
                  </a:lnTo>
                  <a:lnTo>
                    <a:pt x="29994" y="26824"/>
                  </a:lnTo>
                  <a:lnTo>
                    <a:pt x="26364" y="27797"/>
                  </a:lnTo>
                  <a:lnTo>
                    <a:pt x="23914" y="28056"/>
                  </a:lnTo>
                  <a:lnTo>
                    <a:pt x="22281" y="29288"/>
                  </a:lnTo>
                  <a:lnTo>
                    <a:pt x="20466" y="33478"/>
                  </a:lnTo>
                  <a:lnTo>
                    <a:pt x="19445" y="41787"/>
                  </a:lnTo>
                  <a:lnTo>
                    <a:pt x="18244" y="43733"/>
                  </a:lnTo>
                  <a:lnTo>
                    <a:pt x="16383" y="45030"/>
                  </a:lnTo>
                  <a:lnTo>
                    <a:pt x="14086" y="45895"/>
                  </a:lnTo>
                  <a:lnTo>
                    <a:pt x="12554" y="47530"/>
                  </a:lnTo>
                  <a:lnTo>
                    <a:pt x="10852" y="52169"/>
                  </a:lnTo>
                  <a:lnTo>
                    <a:pt x="8701" y="63770"/>
                  </a:lnTo>
                  <a:lnTo>
                    <a:pt x="1325" y="74354"/>
                  </a:lnTo>
                  <a:lnTo>
                    <a:pt x="234" y="83440"/>
                  </a:lnTo>
                  <a:lnTo>
                    <a:pt x="0" y="93486"/>
                  </a:lnTo>
                  <a:lnTo>
                    <a:pt x="9099" y="104337"/>
                  </a:lnTo>
                  <a:lnTo>
                    <a:pt x="14430" y="104645"/>
                  </a:lnTo>
                  <a:lnTo>
                    <a:pt x="15959" y="105747"/>
                  </a:lnTo>
                  <a:lnTo>
                    <a:pt x="17656" y="109793"/>
                  </a:lnTo>
                  <a:lnTo>
                    <a:pt x="19168" y="111295"/>
                  </a:lnTo>
                  <a:lnTo>
                    <a:pt x="27097" y="113904"/>
                  </a:lnTo>
                  <a:lnTo>
                    <a:pt x="36614" y="114265"/>
                  </a:lnTo>
                  <a:lnTo>
                    <a:pt x="45382" y="107747"/>
                  </a:lnTo>
                  <a:lnTo>
                    <a:pt x="55361" y="105166"/>
                  </a:lnTo>
                  <a:lnTo>
                    <a:pt x="64373" y="98306"/>
                  </a:lnTo>
                  <a:lnTo>
                    <a:pt x="70219" y="96608"/>
                  </a:lnTo>
                  <a:lnTo>
                    <a:pt x="72201" y="95097"/>
                  </a:lnTo>
                  <a:lnTo>
                    <a:pt x="76049" y="88972"/>
                  </a:lnTo>
                  <a:lnTo>
                    <a:pt x="80700" y="87168"/>
                  </a:lnTo>
                  <a:lnTo>
                    <a:pt x="82364" y="85629"/>
                  </a:lnTo>
                  <a:lnTo>
                    <a:pt x="86457" y="76109"/>
                  </a:lnTo>
                  <a:lnTo>
                    <a:pt x="93852" y="68126"/>
                  </a:lnTo>
                  <a:lnTo>
                    <a:pt x="95095" y="58601"/>
                  </a:lnTo>
                  <a:lnTo>
                    <a:pt x="95204" y="49076"/>
                  </a:lnTo>
                  <a:lnTo>
                    <a:pt x="96266" y="48593"/>
                  </a:lnTo>
                  <a:lnTo>
                    <a:pt x="104740" y="47625"/>
                  </a:lnTo>
                  <a:lnTo>
                    <a:pt x="104740" y="52681"/>
                  </a:lnTo>
                  <a:lnTo>
                    <a:pt x="105798" y="54171"/>
                  </a:lnTo>
                  <a:lnTo>
                    <a:pt x="107562" y="55164"/>
                  </a:lnTo>
                  <a:lnTo>
                    <a:pt x="113872" y="57034"/>
                  </a:lnTo>
                  <a:lnTo>
                    <a:pt x="114149" y="62172"/>
                  </a:lnTo>
                  <a:lnTo>
                    <a:pt x="115246" y="63673"/>
                  </a:lnTo>
                  <a:lnTo>
                    <a:pt x="119287" y="65341"/>
                  </a:lnTo>
                  <a:lnTo>
                    <a:pt x="120789" y="66844"/>
                  </a:lnTo>
                  <a:lnTo>
                    <a:pt x="123395" y="74759"/>
                  </a:lnTo>
                  <a:lnTo>
                    <a:pt x="123673" y="80830"/>
                  </a:lnTo>
                  <a:lnTo>
                    <a:pt x="126560" y="86371"/>
                  </a:lnTo>
                  <a:lnTo>
                    <a:pt x="131981" y="93496"/>
                  </a:lnTo>
                  <a:lnTo>
                    <a:pt x="133198" y="103297"/>
                  </a:lnTo>
                  <a:lnTo>
                    <a:pt x="139838" y="112087"/>
                  </a:lnTo>
                  <a:lnTo>
                    <a:pt x="142445" y="122070"/>
                  </a:lnTo>
                  <a:lnTo>
                    <a:pt x="142840" y="160163"/>
                  </a:lnTo>
                  <a:lnTo>
                    <a:pt x="136295" y="169181"/>
                  </a:lnTo>
                  <a:lnTo>
                    <a:pt x="133708" y="179213"/>
                  </a:lnTo>
                  <a:lnTo>
                    <a:pt x="133349" y="189021"/>
                  </a:lnTo>
                  <a:lnTo>
                    <a:pt x="115705" y="208098"/>
                  </a:lnTo>
                  <a:lnTo>
                    <a:pt x="106945" y="210322"/>
                  </a:lnTo>
                  <a:lnTo>
                    <a:pt x="96968" y="217713"/>
                  </a:lnTo>
                  <a:lnTo>
                    <a:pt x="86128" y="219040"/>
                  </a:lnTo>
                  <a:lnTo>
                    <a:pt x="66651" y="219075"/>
                  </a:lnTo>
                  <a:lnTo>
                    <a:pt x="66640" y="209550"/>
                  </a:lnTo>
                  <a:lnTo>
                    <a:pt x="5711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613">
              <a:extLst>
                <a:ext uri="{FF2B5EF4-FFF2-40B4-BE49-F238E27FC236}">
                  <a16:creationId xmlns:a16="http://schemas.microsoft.com/office/drawing/2014/main" id="{3F20C990-0F88-B2EE-504B-BC8F0D8384B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62750" y="1657350"/>
              <a:ext cx="85726" cy="219075"/>
            </a:xfrm>
            <a:custGeom>
              <a:avLst/>
              <a:gdLst/>
              <a:ahLst/>
              <a:cxnLst/>
              <a:rect l="0" t="0" r="0" b="0"/>
              <a:pathLst>
                <a:path w="85726" h="219075">
                  <a:moveTo>
                    <a:pt x="0" y="152400"/>
                  </a:moveTo>
                  <a:lnTo>
                    <a:pt x="0" y="152400"/>
                  </a:lnTo>
                  <a:lnTo>
                    <a:pt x="8200" y="152400"/>
                  </a:lnTo>
                  <a:lnTo>
                    <a:pt x="9409" y="135998"/>
                  </a:lnTo>
                  <a:lnTo>
                    <a:pt x="17716" y="125381"/>
                  </a:lnTo>
                  <a:lnTo>
                    <a:pt x="21279" y="124517"/>
                  </a:lnTo>
                  <a:lnTo>
                    <a:pt x="23711" y="124286"/>
                  </a:lnTo>
                  <a:lnTo>
                    <a:pt x="25333" y="123074"/>
                  </a:lnTo>
                  <a:lnTo>
                    <a:pt x="27134" y="118905"/>
                  </a:lnTo>
                  <a:lnTo>
                    <a:pt x="28673" y="117370"/>
                  </a:lnTo>
                  <a:lnTo>
                    <a:pt x="33204" y="115665"/>
                  </a:lnTo>
                  <a:lnTo>
                    <a:pt x="34836" y="114151"/>
                  </a:lnTo>
                  <a:lnTo>
                    <a:pt x="36650" y="109648"/>
                  </a:lnTo>
                  <a:lnTo>
                    <a:pt x="38191" y="108023"/>
                  </a:lnTo>
                  <a:lnTo>
                    <a:pt x="42728" y="106219"/>
                  </a:lnTo>
                  <a:lnTo>
                    <a:pt x="44360" y="104679"/>
                  </a:lnTo>
                  <a:lnTo>
                    <a:pt x="46174" y="100146"/>
                  </a:lnTo>
                  <a:lnTo>
                    <a:pt x="48396" y="88613"/>
                  </a:lnTo>
                  <a:lnTo>
                    <a:pt x="54086" y="79290"/>
                  </a:lnTo>
                  <a:lnTo>
                    <a:pt x="57300" y="69825"/>
                  </a:lnTo>
                  <a:lnTo>
                    <a:pt x="65231" y="59028"/>
                  </a:lnTo>
                  <a:lnTo>
                    <a:pt x="66247" y="52650"/>
                  </a:lnTo>
                  <a:lnTo>
                    <a:pt x="66549" y="44058"/>
                  </a:lnTo>
                  <a:lnTo>
                    <a:pt x="69441" y="37925"/>
                  </a:lnTo>
                  <a:lnTo>
                    <a:pt x="74864" y="30422"/>
                  </a:lnTo>
                  <a:lnTo>
                    <a:pt x="75936" y="21336"/>
                  </a:lnTo>
                  <a:lnTo>
                    <a:pt x="76166" y="11289"/>
                  </a:lnTo>
                  <a:lnTo>
                    <a:pt x="75119" y="10701"/>
                  </a:lnTo>
                  <a:lnTo>
                    <a:pt x="71133" y="10048"/>
                  </a:lnTo>
                  <a:lnTo>
                    <a:pt x="69647" y="8815"/>
                  </a:lnTo>
                  <a:lnTo>
                    <a:pt x="66677" y="7"/>
                  </a:lnTo>
                  <a:lnTo>
                    <a:pt x="66676" y="3"/>
                  </a:lnTo>
                  <a:lnTo>
                    <a:pt x="66675" y="0"/>
                  </a:lnTo>
                  <a:lnTo>
                    <a:pt x="66675" y="14465"/>
                  </a:lnTo>
                  <a:lnTo>
                    <a:pt x="65617" y="15993"/>
                  </a:lnTo>
                  <a:lnTo>
                    <a:pt x="63853" y="17012"/>
                  </a:lnTo>
                  <a:lnTo>
                    <a:pt x="61619" y="17692"/>
                  </a:lnTo>
                  <a:lnTo>
                    <a:pt x="61188" y="19203"/>
                  </a:lnTo>
                  <a:lnTo>
                    <a:pt x="65744" y="27132"/>
                  </a:lnTo>
                  <a:lnTo>
                    <a:pt x="63439" y="30756"/>
                  </a:lnTo>
                  <a:lnTo>
                    <a:pt x="58392" y="36649"/>
                  </a:lnTo>
                  <a:lnTo>
                    <a:pt x="60524" y="40278"/>
                  </a:lnTo>
                  <a:lnTo>
                    <a:pt x="62574" y="42727"/>
                  </a:lnTo>
                  <a:lnTo>
                    <a:pt x="64853" y="48270"/>
                  </a:lnTo>
                  <a:lnTo>
                    <a:pt x="66674" y="95061"/>
                  </a:lnTo>
                  <a:lnTo>
                    <a:pt x="66675" y="140585"/>
                  </a:lnTo>
                  <a:lnTo>
                    <a:pt x="66675" y="146443"/>
                  </a:lnTo>
                  <a:lnTo>
                    <a:pt x="69497" y="152575"/>
                  </a:lnTo>
                  <a:lnTo>
                    <a:pt x="74875" y="160078"/>
                  </a:lnTo>
                  <a:lnTo>
                    <a:pt x="75807" y="166434"/>
                  </a:lnTo>
                  <a:lnTo>
                    <a:pt x="73203" y="172043"/>
                  </a:lnTo>
                  <a:lnTo>
                    <a:pt x="71027" y="175020"/>
                  </a:lnTo>
                  <a:lnTo>
                    <a:pt x="70634" y="177005"/>
                  </a:lnTo>
                  <a:lnTo>
                    <a:pt x="71431" y="178328"/>
                  </a:lnTo>
                  <a:lnTo>
                    <a:pt x="73021" y="179211"/>
                  </a:lnTo>
                  <a:lnTo>
                    <a:pt x="74080" y="180857"/>
                  </a:lnTo>
                  <a:lnTo>
                    <a:pt x="75920" y="189021"/>
                  </a:lnTo>
                  <a:lnTo>
                    <a:pt x="76200" y="219074"/>
                  </a:lnTo>
                  <a:lnTo>
                    <a:pt x="76200" y="214018"/>
                  </a:lnTo>
                  <a:lnTo>
                    <a:pt x="77258" y="212529"/>
                  </a:lnTo>
                  <a:lnTo>
                    <a:pt x="79022" y="211536"/>
                  </a:lnTo>
                  <a:lnTo>
                    <a:pt x="857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614">
              <a:extLst>
                <a:ext uri="{FF2B5EF4-FFF2-40B4-BE49-F238E27FC236}">
                  <a16:creationId xmlns:a16="http://schemas.microsoft.com/office/drawing/2014/main" id="{1A800C2B-23DB-EDCA-8286-EB92E3412A4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86525" y="17716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7610" y="19050"/>
                  </a:lnTo>
                  <a:lnTo>
                    <a:pt x="27125" y="10849"/>
                  </a:lnTo>
                  <a:lnTo>
                    <a:pt x="33203" y="9917"/>
                  </a:lnTo>
                  <a:lnTo>
                    <a:pt x="80709" y="9525"/>
                  </a:lnTo>
                  <a:lnTo>
                    <a:pt x="123825" y="9525"/>
                  </a:lnTo>
                  <a:lnTo>
                    <a:pt x="114693" y="952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SMARTInkShape-Group201">
            <a:extLst>
              <a:ext uri="{FF2B5EF4-FFF2-40B4-BE49-F238E27FC236}">
                <a16:creationId xmlns:a16="http://schemas.microsoft.com/office/drawing/2014/main" id="{0A141580-7A3D-BB44-BC9C-A99A2DFE9BF3}"/>
              </a:ext>
            </a:extLst>
          </p:cNvPr>
          <p:cNvGrpSpPr/>
          <p:nvPr/>
        </p:nvGrpSpPr>
        <p:grpSpPr>
          <a:xfrm>
            <a:off x="7229475" y="2171700"/>
            <a:ext cx="247651" cy="133351"/>
            <a:chOff x="7229475" y="2171700"/>
            <a:chExt cx="247651" cy="133351"/>
          </a:xfrm>
        </p:grpSpPr>
        <p:sp>
          <p:nvSpPr>
            <p:cNvPr id="33" name="SMARTInkShape-615">
              <a:extLst>
                <a:ext uri="{FF2B5EF4-FFF2-40B4-BE49-F238E27FC236}">
                  <a16:creationId xmlns:a16="http://schemas.microsoft.com/office/drawing/2014/main" id="{DF6FA38F-7EA1-C94B-87B8-AB40F67FF18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29475" y="2276475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41680" y="28575"/>
                  </a:lnTo>
                  <a:lnTo>
                    <a:pt x="47805" y="25753"/>
                  </a:lnTo>
                  <a:lnTo>
                    <a:pt x="55304" y="20374"/>
                  </a:lnTo>
                  <a:lnTo>
                    <a:pt x="64389" y="19311"/>
                  </a:lnTo>
                  <a:lnTo>
                    <a:pt x="88935" y="19060"/>
                  </a:lnTo>
                  <a:lnTo>
                    <a:pt x="95266" y="16232"/>
                  </a:lnTo>
                  <a:lnTo>
                    <a:pt x="102897" y="10850"/>
                  </a:lnTo>
                  <a:lnTo>
                    <a:pt x="112008" y="9787"/>
                  </a:lnTo>
                  <a:lnTo>
                    <a:pt x="158752" y="9526"/>
                  </a:lnTo>
                  <a:lnTo>
                    <a:pt x="165101" y="9525"/>
                  </a:lnTo>
                  <a:lnTo>
                    <a:pt x="171450" y="6703"/>
                  </a:lnTo>
                  <a:lnTo>
                    <a:pt x="177800" y="2979"/>
                  </a:lnTo>
                  <a:lnTo>
                    <a:pt x="190500" y="588"/>
                  </a:lnTo>
                  <a:lnTo>
                    <a:pt x="237998" y="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SMARTInkShape-616">
              <a:extLst>
                <a:ext uri="{FF2B5EF4-FFF2-40B4-BE49-F238E27FC236}">
                  <a16:creationId xmlns:a16="http://schemas.microsoft.com/office/drawing/2014/main" id="{ACD2AF73-3FBD-94CA-6878-73846E8937E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67575" y="21717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44737" y="9525"/>
                  </a:lnTo>
                  <a:lnTo>
                    <a:pt x="71177" y="9525"/>
                  </a:lnTo>
                  <a:lnTo>
                    <a:pt x="76790" y="6703"/>
                  </a:lnTo>
                  <a:lnTo>
                    <a:pt x="79768" y="4469"/>
                  </a:lnTo>
                  <a:lnTo>
                    <a:pt x="82812" y="4037"/>
                  </a:lnTo>
                  <a:lnTo>
                    <a:pt x="89017" y="6380"/>
                  </a:lnTo>
                  <a:lnTo>
                    <a:pt x="92153" y="6370"/>
                  </a:lnTo>
                  <a:lnTo>
                    <a:pt x="98460" y="3537"/>
                  </a:lnTo>
                  <a:lnTo>
                    <a:pt x="101622" y="3416"/>
                  </a:lnTo>
                  <a:lnTo>
                    <a:pt x="107960" y="6104"/>
                  </a:lnTo>
                  <a:lnTo>
                    <a:pt x="111132" y="6186"/>
                  </a:lnTo>
                  <a:lnTo>
                    <a:pt x="127001" y="1024"/>
                  </a:lnTo>
                  <a:lnTo>
                    <a:pt x="130175" y="1741"/>
                  </a:lnTo>
                  <a:lnTo>
                    <a:pt x="142875" y="7674"/>
                  </a:lnTo>
                  <a:lnTo>
                    <a:pt x="176379" y="9525"/>
                  </a:lnTo>
                  <a:lnTo>
                    <a:pt x="177911" y="8467"/>
                  </a:lnTo>
                  <a:lnTo>
                    <a:pt x="178932" y="6703"/>
                  </a:lnTo>
                  <a:lnTo>
                    <a:pt x="180974" y="3"/>
                  </a:lnTo>
                  <a:lnTo>
                    <a:pt x="180975" y="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SMARTInkShape-Group202">
            <a:extLst>
              <a:ext uri="{FF2B5EF4-FFF2-40B4-BE49-F238E27FC236}">
                <a16:creationId xmlns:a16="http://schemas.microsoft.com/office/drawing/2014/main" id="{51034A05-2448-5C62-9EA0-B7E4E617030E}"/>
              </a:ext>
            </a:extLst>
          </p:cNvPr>
          <p:cNvGrpSpPr/>
          <p:nvPr/>
        </p:nvGrpSpPr>
        <p:grpSpPr>
          <a:xfrm>
            <a:off x="7629525" y="1762125"/>
            <a:ext cx="419101" cy="571463"/>
            <a:chOff x="7629525" y="1762125"/>
            <a:chExt cx="419101" cy="571463"/>
          </a:xfrm>
        </p:grpSpPr>
        <p:sp>
          <p:nvSpPr>
            <p:cNvPr id="36" name="SMARTInkShape-617">
              <a:extLst>
                <a:ext uri="{FF2B5EF4-FFF2-40B4-BE49-F238E27FC236}">
                  <a16:creationId xmlns:a16="http://schemas.microsoft.com/office/drawing/2014/main" id="{8A3F6E18-FAA3-03CB-6721-275843720FE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62900" y="1762125"/>
              <a:ext cx="85726" cy="190501"/>
            </a:xfrm>
            <a:custGeom>
              <a:avLst/>
              <a:gdLst/>
              <a:ahLst/>
              <a:cxnLst/>
              <a:rect l="0" t="0" r="0" b="0"/>
              <a:pathLst>
                <a:path w="85726" h="190501">
                  <a:moveTo>
                    <a:pt x="9525" y="114300"/>
                  </a:moveTo>
                  <a:lnTo>
                    <a:pt x="9525" y="114300"/>
                  </a:lnTo>
                  <a:lnTo>
                    <a:pt x="10" y="104785"/>
                  </a:lnTo>
                  <a:lnTo>
                    <a:pt x="9491" y="95284"/>
                  </a:lnTo>
                  <a:lnTo>
                    <a:pt x="9515" y="90204"/>
                  </a:lnTo>
                  <a:lnTo>
                    <a:pt x="10576" y="88711"/>
                  </a:lnTo>
                  <a:lnTo>
                    <a:pt x="12343" y="87715"/>
                  </a:lnTo>
                  <a:lnTo>
                    <a:pt x="17725" y="86118"/>
                  </a:lnTo>
                  <a:lnTo>
                    <a:pt x="18461" y="83077"/>
                  </a:lnTo>
                  <a:lnTo>
                    <a:pt x="18934" y="77559"/>
                  </a:lnTo>
                  <a:lnTo>
                    <a:pt x="25573" y="68864"/>
                  </a:lnTo>
                  <a:lnTo>
                    <a:pt x="28180" y="58902"/>
                  </a:lnTo>
                  <a:lnTo>
                    <a:pt x="35043" y="49892"/>
                  </a:lnTo>
                  <a:lnTo>
                    <a:pt x="37194" y="41006"/>
                  </a:lnTo>
                  <a:lnTo>
                    <a:pt x="38100" y="0"/>
                  </a:lnTo>
                  <a:lnTo>
                    <a:pt x="33044" y="0"/>
                  </a:lnTo>
                  <a:lnTo>
                    <a:pt x="31555" y="1058"/>
                  </a:lnTo>
                  <a:lnTo>
                    <a:pt x="30562" y="2822"/>
                  </a:lnTo>
                  <a:lnTo>
                    <a:pt x="28691" y="9133"/>
                  </a:lnTo>
                  <a:lnTo>
                    <a:pt x="28609" y="14465"/>
                  </a:lnTo>
                  <a:lnTo>
                    <a:pt x="25768" y="19835"/>
                  </a:lnTo>
                  <a:lnTo>
                    <a:pt x="20377" y="26849"/>
                  </a:lnTo>
                  <a:lnTo>
                    <a:pt x="19166" y="36625"/>
                  </a:lnTo>
                  <a:lnTo>
                    <a:pt x="19050" y="83670"/>
                  </a:lnTo>
                  <a:lnTo>
                    <a:pt x="19050" y="99879"/>
                  </a:lnTo>
                  <a:lnTo>
                    <a:pt x="20108" y="101511"/>
                  </a:lnTo>
                  <a:lnTo>
                    <a:pt x="21872" y="102599"/>
                  </a:lnTo>
                  <a:lnTo>
                    <a:pt x="24106" y="103324"/>
                  </a:lnTo>
                  <a:lnTo>
                    <a:pt x="25595" y="104866"/>
                  </a:lnTo>
                  <a:lnTo>
                    <a:pt x="28182" y="112849"/>
                  </a:lnTo>
                  <a:lnTo>
                    <a:pt x="28565" y="136652"/>
                  </a:lnTo>
                  <a:lnTo>
                    <a:pt x="29626" y="138727"/>
                  </a:lnTo>
                  <a:lnTo>
                    <a:pt x="31393" y="140109"/>
                  </a:lnTo>
                  <a:lnTo>
                    <a:pt x="33628" y="141031"/>
                  </a:lnTo>
                  <a:lnTo>
                    <a:pt x="35119" y="142704"/>
                  </a:lnTo>
                  <a:lnTo>
                    <a:pt x="37707" y="150914"/>
                  </a:lnTo>
                  <a:lnTo>
                    <a:pt x="38100" y="180572"/>
                  </a:lnTo>
                  <a:lnTo>
                    <a:pt x="29900" y="180940"/>
                  </a:lnTo>
                  <a:lnTo>
                    <a:pt x="29458" y="182010"/>
                  </a:lnTo>
                  <a:lnTo>
                    <a:pt x="28691" y="189173"/>
                  </a:lnTo>
                  <a:lnTo>
                    <a:pt x="25804" y="189910"/>
                  </a:lnTo>
                  <a:lnTo>
                    <a:pt x="0" y="190500"/>
                  </a:lnTo>
                  <a:lnTo>
                    <a:pt x="46263" y="190500"/>
                  </a:lnTo>
                  <a:lnTo>
                    <a:pt x="857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SMARTInkShape-618">
              <a:extLst>
                <a:ext uri="{FF2B5EF4-FFF2-40B4-BE49-F238E27FC236}">
                  <a16:creationId xmlns:a16="http://schemas.microsoft.com/office/drawing/2014/main" id="{51A73651-4173-B4C8-3F1C-FB2AFF1FA41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781925" y="18573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6181" y="9525"/>
                  </a:lnTo>
                  <a:lnTo>
                    <a:pt x="56720" y="9525"/>
                  </a:lnTo>
                  <a:lnTo>
                    <a:pt x="66664" y="1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619">
              <a:extLst>
                <a:ext uri="{FF2B5EF4-FFF2-40B4-BE49-F238E27FC236}">
                  <a16:creationId xmlns:a16="http://schemas.microsoft.com/office/drawing/2014/main" id="{EFBBF2A2-10DF-7795-5400-8CDC79D31B8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29525" y="2076450"/>
              <a:ext cx="285751" cy="257138"/>
            </a:xfrm>
            <a:custGeom>
              <a:avLst/>
              <a:gdLst/>
              <a:ahLst/>
              <a:cxnLst/>
              <a:rect l="0" t="0" r="0" b="0"/>
              <a:pathLst>
                <a:path w="285751" h="257138">
                  <a:moveTo>
                    <a:pt x="171450" y="76200"/>
                  </a:moveTo>
                  <a:lnTo>
                    <a:pt x="171450" y="76200"/>
                  </a:lnTo>
                  <a:lnTo>
                    <a:pt x="171450" y="67999"/>
                  </a:lnTo>
                  <a:lnTo>
                    <a:pt x="163250" y="58590"/>
                  </a:lnTo>
                  <a:lnTo>
                    <a:pt x="162041" y="49075"/>
                  </a:lnTo>
                  <a:lnTo>
                    <a:pt x="161935" y="39551"/>
                  </a:lnTo>
                  <a:lnTo>
                    <a:pt x="155381" y="30782"/>
                  </a:lnTo>
                  <a:lnTo>
                    <a:pt x="153725" y="24970"/>
                  </a:lnTo>
                  <a:lnTo>
                    <a:pt x="152226" y="22997"/>
                  </a:lnTo>
                  <a:lnTo>
                    <a:pt x="146116" y="19161"/>
                  </a:lnTo>
                  <a:lnTo>
                    <a:pt x="144315" y="14513"/>
                  </a:lnTo>
                  <a:lnTo>
                    <a:pt x="142777" y="12851"/>
                  </a:lnTo>
                  <a:lnTo>
                    <a:pt x="134800" y="9963"/>
                  </a:lnTo>
                  <a:lnTo>
                    <a:pt x="133994" y="6897"/>
                  </a:lnTo>
                  <a:lnTo>
                    <a:pt x="133780" y="4598"/>
                  </a:lnTo>
                  <a:lnTo>
                    <a:pt x="132579" y="3066"/>
                  </a:lnTo>
                  <a:lnTo>
                    <a:pt x="128421" y="1363"/>
                  </a:lnTo>
                  <a:lnTo>
                    <a:pt x="82147" y="0"/>
                  </a:lnTo>
                  <a:lnTo>
                    <a:pt x="80165" y="1058"/>
                  </a:lnTo>
                  <a:lnTo>
                    <a:pt x="78843" y="2823"/>
                  </a:lnTo>
                  <a:lnTo>
                    <a:pt x="77963" y="5057"/>
                  </a:lnTo>
                  <a:lnTo>
                    <a:pt x="76317" y="6546"/>
                  </a:lnTo>
                  <a:lnTo>
                    <a:pt x="71666" y="8201"/>
                  </a:lnTo>
                  <a:lnTo>
                    <a:pt x="63098" y="9133"/>
                  </a:lnTo>
                  <a:lnTo>
                    <a:pt x="61115" y="10322"/>
                  </a:lnTo>
                  <a:lnTo>
                    <a:pt x="59793" y="12173"/>
                  </a:lnTo>
                  <a:lnTo>
                    <a:pt x="57267" y="17052"/>
                  </a:lnTo>
                  <a:lnTo>
                    <a:pt x="52616" y="22748"/>
                  </a:lnTo>
                  <a:lnTo>
                    <a:pt x="47021" y="25985"/>
                  </a:lnTo>
                  <a:lnTo>
                    <a:pt x="44048" y="26849"/>
                  </a:lnTo>
                  <a:lnTo>
                    <a:pt x="42065" y="28482"/>
                  </a:lnTo>
                  <a:lnTo>
                    <a:pt x="26410" y="49665"/>
                  </a:lnTo>
                  <a:lnTo>
                    <a:pt x="23957" y="52160"/>
                  </a:lnTo>
                  <a:lnTo>
                    <a:pt x="21230" y="57754"/>
                  </a:lnTo>
                  <a:lnTo>
                    <a:pt x="20504" y="60728"/>
                  </a:lnTo>
                  <a:lnTo>
                    <a:pt x="11702" y="76253"/>
                  </a:lnTo>
                  <a:lnTo>
                    <a:pt x="8754" y="92082"/>
                  </a:lnTo>
                  <a:lnTo>
                    <a:pt x="2043" y="104776"/>
                  </a:lnTo>
                  <a:lnTo>
                    <a:pt x="5" y="152400"/>
                  </a:lnTo>
                  <a:lnTo>
                    <a:pt x="0" y="184150"/>
                  </a:lnTo>
                  <a:lnTo>
                    <a:pt x="2822" y="190500"/>
                  </a:lnTo>
                  <a:lnTo>
                    <a:pt x="6545" y="196850"/>
                  </a:lnTo>
                  <a:lnTo>
                    <a:pt x="9132" y="207669"/>
                  </a:lnTo>
                  <a:lnTo>
                    <a:pt x="9409" y="214049"/>
                  </a:lnTo>
                  <a:lnTo>
                    <a:pt x="12296" y="219663"/>
                  </a:lnTo>
                  <a:lnTo>
                    <a:pt x="17716" y="226835"/>
                  </a:lnTo>
                  <a:lnTo>
                    <a:pt x="18655" y="233134"/>
                  </a:lnTo>
                  <a:lnTo>
                    <a:pt x="19845" y="234797"/>
                  </a:lnTo>
                  <a:lnTo>
                    <a:pt x="21696" y="235907"/>
                  </a:lnTo>
                  <a:lnTo>
                    <a:pt x="23988" y="236646"/>
                  </a:lnTo>
                  <a:lnTo>
                    <a:pt x="25518" y="238197"/>
                  </a:lnTo>
                  <a:lnTo>
                    <a:pt x="27216" y="242743"/>
                  </a:lnTo>
                  <a:lnTo>
                    <a:pt x="28728" y="244379"/>
                  </a:lnTo>
                  <a:lnTo>
                    <a:pt x="33229" y="246196"/>
                  </a:lnTo>
                  <a:lnTo>
                    <a:pt x="34853" y="247739"/>
                  </a:lnTo>
                  <a:lnTo>
                    <a:pt x="37672" y="255723"/>
                  </a:lnTo>
                  <a:lnTo>
                    <a:pt x="40732" y="256530"/>
                  </a:lnTo>
                  <a:lnTo>
                    <a:pt x="60479" y="257137"/>
                  </a:lnTo>
                  <a:lnTo>
                    <a:pt x="62544" y="256091"/>
                  </a:lnTo>
                  <a:lnTo>
                    <a:pt x="63921" y="254336"/>
                  </a:lnTo>
                  <a:lnTo>
                    <a:pt x="64839" y="252107"/>
                  </a:lnTo>
                  <a:lnTo>
                    <a:pt x="66510" y="250621"/>
                  </a:lnTo>
                  <a:lnTo>
                    <a:pt x="76795" y="245415"/>
                  </a:lnTo>
                  <a:lnTo>
                    <a:pt x="107960" y="215861"/>
                  </a:lnTo>
                  <a:lnTo>
                    <a:pt x="129117" y="183972"/>
                  </a:lnTo>
                  <a:lnTo>
                    <a:pt x="135337" y="164085"/>
                  </a:lnTo>
                  <a:lnTo>
                    <a:pt x="139525" y="156535"/>
                  </a:lnTo>
                  <a:lnTo>
                    <a:pt x="142941" y="146334"/>
                  </a:lnTo>
                  <a:lnTo>
                    <a:pt x="149127" y="135551"/>
                  </a:lnTo>
                  <a:lnTo>
                    <a:pt x="152488" y="121538"/>
                  </a:lnTo>
                  <a:lnTo>
                    <a:pt x="154576" y="119125"/>
                  </a:lnTo>
                  <a:lnTo>
                    <a:pt x="157025" y="117517"/>
                  </a:lnTo>
                  <a:lnTo>
                    <a:pt x="158659" y="115386"/>
                  </a:lnTo>
                  <a:lnTo>
                    <a:pt x="160473" y="110197"/>
                  </a:lnTo>
                  <a:lnTo>
                    <a:pt x="161925" y="85726"/>
                  </a:lnTo>
                  <a:lnTo>
                    <a:pt x="153725" y="85725"/>
                  </a:lnTo>
                  <a:lnTo>
                    <a:pt x="153283" y="86783"/>
                  </a:lnTo>
                  <a:lnTo>
                    <a:pt x="152401" y="112850"/>
                  </a:lnTo>
                  <a:lnTo>
                    <a:pt x="145855" y="121618"/>
                  </a:lnTo>
                  <a:lnTo>
                    <a:pt x="143268" y="131596"/>
                  </a:lnTo>
                  <a:lnTo>
                    <a:pt x="142875" y="178064"/>
                  </a:lnTo>
                  <a:lnTo>
                    <a:pt x="142875" y="214050"/>
                  </a:lnTo>
                  <a:lnTo>
                    <a:pt x="145697" y="219664"/>
                  </a:lnTo>
                  <a:lnTo>
                    <a:pt x="151075" y="226835"/>
                  </a:lnTo>
                  <a:lnTo>
                    <a:pt x="152007" y="233134"/>
                  </a:lnTo>
                  <a:lnTo>
                    <a:pt x="153196" y="234797"/>
                  </a:lnTo>
                  <a:lnTo>
                    <a:pt x="155048" y="235907"/>
                  </a:lnTo>
                  <a:lnTo>
                    <a:pt x="157340" y="236646"/>
                  </a:lnTo>
                  <a:lnTo>
                    <a:pt x="158869" y="238197"/>
                  </a:lnTo>
                  <a:lnTo>
                    <a:pt x="161523" y="246196"/>
                  </a:lnTo>
                  <a:lnTo>
                    <a:pt x="164568" y="247004"/>
                  </a:lnTo>
                  <a:lnTo>
                    <a:pt x="170091" y="247522"/>
                  </a:lnTo>
                  <a:lnTo>
                    <a:pt x="180547" y="256779"/>
                  </a:lnTo>
                  <a:lnTo>
                    <a:pt x="188495" y="250551"/>
                  </a:lnTo>
                  <a:lnTo>
                    <a:pt x="198299" y="248032"/>
                  </a:lnTo>
                  <a:lnTo>
                    <a:pt x="207288" y="241180"/>
                  </a:lnTo>
                  <a:lnTo>
                    <a:pt x="216170" y="237972"/>
                  </a:lnTo>
                  <a:lnTo>
                    <a:pt x="257227" y="202791"/>
                  </a:lnTo>
                  <a:lnTo>
                    <a:pt x="264829" y="200571"/>
                  </a:lnTo>
                  <a:lnTo>
                    <a:pt x="274737" y="191872"/>
                  </a:lnTo>
                  <a:lnTo>
                    <a:pt x="275564" y="188288"/>
                  </a:lnTo>
                  <a:lnTo>
                    <a:pt x="275784" y="185850"/>
                  </a:lnTo>
                  <a:lnTo>
                    <a:pt x="276989" y="184225"/>
                  </a:lnTo>
                  <a:lnTo>
                    <a:pt x="285346" y="181102"/>
                  </a:lnTo>
                  <a:lnTo>
                    <a:pt x="2857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SMARTInkShape-Group203">
            <a:extLst>
              <a:ext uri="{FF2B5EF4-FFF2-40B4-BE49-F238E27FC236}">
                <a16:creationId xmlns:a16="http://schemas.microsoft.com/office/drawing/2014/main" id="{C4C92230-EEBF-2482-A654-B45F944D18C5}"/>
              </a:ext>
            </a:extLst>
          </p:cNvPr>
          <p:cNvGrpSpPr/>
          <p:nvPr/>
        </p:nvGrpSpPr>
        <p:grpSpPr>
          <a:xfrm>
            <a:off x="2152650" y="3438525"/>
            <a:ext cx="809626" cy="560613"/>
            <a:chOff x="2152650" y="3438525"/>
            <a:chExt cx="809626" cy="560613"/>
          </a:xfrm>
        </p:grpSpPr>
        <p:sp>
          <p:nvSpPr>
            <p:cNvPr id="40" name="SMARTInkShape-620">
              <a:extLst>
                <a:ext uri="{FF2B5EF4-FFF2-40B4-BE49-F238E27FC236}">
                  <a16:creationId xmlns:a16="http://schemas.microsoft.com/office/drawing/2014/main" id="{333CF6C7-B215-609D-90B1-E177EFE4FBC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781692" y="3895725"/>
              <a:ext cx="180584" cy="9526"/>
            </a:xfrm>
            <a:custGeom>
              <a:avLst/>
              <a:gdLst/>
              <a:ahLst/>
              <a:cxnLst/>
              <a:rect l="0" t="0" r="0" b="0"/>
              <a:pathLst>
                <a:path w="180584" h="9526">
                  <a:moveTo>
                    <a:pt x="9133" y="0"/>
                  </a:moveTo>
                  <a:lnTo>
                    <a:pt x="9133" y="0"/>
                  </a:lnTo>
                  <a:lnTo>
                    <a:pt x="9133" y="9132"/>
                  </a:lnTo>
                  <a:lnTo>
                    <a:pt x="0" y="9515"/>
                  </a:lnTo>
                  <a:lnTo>
                    <a:pt x="47329" y="9525"/>
                  </a:lnTo>
                  <a:lnTo>
                    <a:pt x="92589" y="9525"/>
                  </a:lnTo>
                  <a:lnTo>
                    <a:pt x="140214" y="9525"/>
                  </a:lnTo>
                  <a:lnTo>
                    <a:pt x="180583" y="9525"/>
                  </a:lnTo>
                  <a:lnTo>
                    <a:pt x="1710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SMARTInkShape-621">
              <a:extLst>
                <a:ext uri="{FF2B5EF4-FFF2-40B4-BE49-F238E27FC236}">
                  <a16:creationId xmlns:a16="http://schemas.microsoft.com/office/drawing/2014/main" id="{54264F42-DFDD-BC22-B795-58EDEF764B4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514600" y="3438525"/>
              <a:ext cx="57151" cy="228601"/>
            </a:xfrm>
            <a:custGeom>
              <a:avLst/>
              <a:gdLst/>
              <a:ahLst/>
              <a:cxnLst/>
              <a:rect l="0" t="0" r="0" b="0"/>
              <a:pathLst>
                <a:path w="57151" h="228601">
                  <a:moveTo>
                    <a:pt x="0" y="133350"/>
                  </a:moveTo>
                  <a:lnTo>
                    <a:pt x="0" y="133350"/>
                  </a:lnTo>
                  <a:lnTo>
                    <a:pt x="17692" y="115658"/>
                  </a:lnTo>
                  <a:lnTo>
                    <a:pt x="19840" y="106964"/>
                  </a:lnTo>
                  <a:lnTo>
                    <a:pt x="23987" y="101162"/>
                  </a:lnTo>
                  <a:lnTo>
                    <a:pt x="29358" y="97877"/>
                  </a:lnTo>
                  <a:lnTo>
                    <a:pt x="32272" y="97001"/>
                  </a:lnTo>
                  <a:lnTo>
                    <a:pt x="34215" y="95359"/>
                  </a:lnTo>
                  <a:lnTo>
                    <a:pt x="36374" y="90713"/>
                  </a:lnTo>
                  <a:lnTo>
                    <a:pt x="38817" y="79106"/>
                  </a:lnTo>
                  <a:lnTo>
                    <a:pt x="44545" y="69770"/>
                  </a:lnTo>
                  <a:lnTo>
                    <a:pt x="47219" y="59021"/>
                  </a:lnTo>
                  <a:lnTo>
                    <a:pt x="47505" y="52648"/>
                  </a:lnTo>
                  <a:lnTo>
                    <a:pt x="50394" y="47035"/>
                  </a:lnTo>
                  <a:lnTo>
                    <a:pt x="54147" y="41013"/>
                  </a:lnTo>
                  <a:lnTo>
                    <a:pt x="56754" y="30422"/>
                  </a:lnTo>
                  <a:lnTo>
                    <a:pt x="57150" y="3"/>
                  </a:lnTo>
                  <a:lnTo>
                    <a:pt x="48949" y="0"/>
                  </a:lnTo>
                  <a:lnTo>
                    <a:pt x="48508" y="1058"/>
                  </a:lnTo>
                  <a:lnTo>
                    <a:pt x="47625" y="48230"/>
                  </a:lnTo>
                  <a:lnTo>
                    <a:pt x="47625" y="95266"/>
                  </a:lnTo>
                  <a:lnTo>
                    <a:pt x="47625" y="142875"/>
                  </a:lnTo>
                  <a:lnTo>
                    <a:pt x="47625" y="184150"/>
                  </a:lnTo>
                  <a:lnTo>
                    <a:pt x="48683" y="186267"/>
                  </a:lnTo>
                  <a:lnTo>
                    <a:pt x="50447" y="187678"/>
                  </a:lnTo>
                  <a:lnTo>
                    <a:pt x="52681" y="188618"/>
                  </a:lnTo>
                  <a:lnTo>
                    <a:pt x="54171" y="190304"/>
                  </a:lnTo>
                  <a:lnTo>
                    <a:pt x="55826" y="194999"/>
                  </a:lnTo>
                  <a:lnTo>
                    <a:pt x="57147" y="217705"/>
                  </a:lnTo>
                  <a:lnTo>
                    <a:pt x="56090" y="218161"/>
                  </a:lnTo>
                  <a:lnTo>
                    <a:pt x="48949" y="218954"/>
                  </a:lnTo>
                  <a:lnTo>
                    <a:pt x="55942" y="219064"/>
                  </a:lnTo>
                  <a:lnTo>
                    <a:pt x="476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622">
              <a:extLst>
                <a:ext uri="{FF2B5EF4-FFF2-40B4-BE49-F238E27FC236}">
                  <a16:creationId xmlns:a16="http://schemas.microsoft.com/office/drawing/2014/main" id="{D06A11F7-4063-56F0-8013-4155BF750CC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305050" y="35814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8201" y="9522"/>
                  </a:lnTo>
                  <a:lnTo>
                    <a:pt x="17610" y="17726"/>
                  </a:lnTo>
                  <a:lnTo>
                    <a:pt x="27125" y="18933"/>
                  </a:lnTo>
                  <a:lnTo>
                    <a:pt x="74436" y="19050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623">
              <a:extLst>
                <a:ext uri="{FF2B5EF4-FFF2-40B4-BE49-F238E27FC236}">
                  <a16:creationId xmlns:a16="http://schemas.microsoft.com/office/drawing/2014/main" id="{1D3D8F53-40FB-6BE0-695E-DEFC30B6A89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52650" y="3695710"/>
              <a:ext cx="228601" cy="303428"/>
            </a:xfrm>
            <a:custGeom>
              <a:avLst/>
              <a:gdLst/>
              <a:ahLst/>
              <a:cxnLst/>
              <a:rect l="0" t="0" r="0" b="0"/>
              <a:pathLst>
                <a:path w="228601" h="303428">
                  <a:moveTo>
                    <a:pt x="123825" y="19040"/>
                  </a:moveTo>
                  <a:lnTo>
                    <a:pt x="123825" y="19040"/>
                  </a:lnTo>
                  <a:lnTo>
                    <a:pt x="114692" y="9908"/>
                  </a:lnTo>
                  <a:lnTo>
                    <a:pt x="109360" y="9632"/>
                  </a:lnTo>
                  <a:lnTo>
                    <a:pt x="107831" y="8534"/>
                  </a:lnTo>
                  <a:lnTo>
                    <a:pt x="106813" y="6745"/>
                  </a:lnTo>
                  <a:lnTo>
                    <a:pt x="106133" y="4493"/>
                  </a:lnTo>
                  <a:lnTo>
                    <a:pt x="104622" y="2992"/>
                  </a:lnTo>
                  <a:lnTo>
                    <a:pt x="96693" y="386"/>
                  </a:lnTo>
                  <a:lnTo>
                    <a:pt x="81098" y="0"/>
                  </a:lnTo>
                  <a:lnTo>
                    <a:pt x="79465" y="1055"/>
                  </a:lnTo>
                  <a:lnTo>
                    <a:pt x="78377" y="2817"/>
                  </a:lnTo>
                  <a:lnTo>
                    <a:pt x="77651" y="5050"/>
                  </a:lnTo>
                  <a:lnTo>
                    <a:pt x="76109" y="6538"/>
                  </a:lnTo>
                  <a:lnTo>
                    <a:pt x="66584" y="10312"/>
                  </a:lnTo>
                  <a:lnTo>
                    <a:pt x="49379" y="26838"/>
                  </a:lnTo>
                  <a:lnTo>
                    <a:pt x="41426" y="42374"/>
                  </a:lnTo>
                  <a:lnTo>
                    <a:pt x="38027" y="53353"/>
                  </a:lnTo>
                  <a:lnTo>
                    <a:pt x="21682" y="76154"/>
                  </a:lnTo>
                  <a:lnTo>
                    <a:pt x="10182" y="116523"/>
                  </a:lnTo>
                  <a:lnTo>
                    <a:pt x="8759" y="126924"/>
                  </a:lnTo>
                  <a:lnTo>
                    <a:pt x="2044" y="145047"/>
                  </a:lnTo>
                  <a:lnTo>
                    <a:pt x="53" y="192533"/>
                  </a:lnTo>
                  <a:lnTo>
                    <a:pt x="1" y="240154"/>
                  </a:lnTo>
                  <a:lnTo>
                    <a:pt x="0" y="269427"/>
                  </a:lnTo>
                  <a:lnTo>
                    <a:pt x="2822" y="276020"/>
                  </a:lnTo>
                  <a:lnTo>
                    <a:pt x="8201" y="283820"/>
                  </a:lnTo>
                  <a:lnTo>
                    <a:pt x="9133" y="290228"/>
                  </a:lnTo>
                  <a:lnTo>
                    <a:pt x="10322" y="291907"/>
                  </a:lnTo>
                  <a:lnTo>
                    <a:pt x="12173" y="293026"/>
                  </a:lnTo>
                  <a:lnTo>
                    <a:pt x="17692" y="294823"/>
                  </a:lnTo>
                  <a:lnTo>
                    <a:pt x="27132" y="303427"/>
                  </a:lnTo>
                  <a:lnTo>
                    <a:pt x="28671" y="302823"/>
                  </a:lnTo>
                  <a:lnTo>
                    <a:pt x="36649" y="296469"/>
                  </a:lnTo>
                  <a:lnTo>
                    <a:pt x="42727" y="295622"/>
                  </a:lnTo>
                  <a:lnTo>
                    <a:pt x="44360" y="294445"/>
                  </a:lnTo>
                  <a:lnTo>
                    <a:pt x="45448" y="292601"/>
                  </a:lnTo>
                  <a:lnTo>
                    <a:pt x="46174" y="290315"/>
                  </a:lnTo>
                  <a:lnTo>
                    <a:pt x="47716" y="288789"/>
                  </a:lnTo>
                  <a:lnTo>
                    <a:pt x="52252" y="287095"/>
                  </a:lnTo>
                  <a:lnTo>
                    <a:pt x="57795" y="280698"/>
                  </a:lnTo>
                  <a:lnTo>
                    <a:pt x="73434" y="257558"/>
                  </a:lnTo>
                  <a:lnTo>
                    <a:pt x="76029" y="250990"/>
                  </a:lnTo>
                  <a:lnTo>
                    <a:pt x="82382" y="240283"/>
                  </a:lnTo>
                  <a:lnTo>
                    <a:pt x="98852" y="193502"/>
                  </a:lnTo>
                  <a:lnTo>
                    <a:pt x="110151" y="174779"/>
                  </a:lnTo>
                  <a:lnTo>
                    <a:pt x="116303" y="154617"/>
                  </a:lnTo>
                  <a:lnTo>
                    <a:pt x="129380" y="135750"/>
                  </a:lnTo>
                  <a:lnTo>
                    <a:pt x="135388" y="116334"/>
                  </a:lnTo>
                  <a:lnTo>
                    <a:pt x="150219" y="94705"/>
                  </a:lnTo>
                  <a:lnTo>
                    <a:pt x="152362" y="85871"/>
                  </a:lnTo>
                  <a:lnTo>
                    <a:pt x="152400" y="76307"/>
                  </a:lnTo>
                  <a:lnTo>
                    <a:pt x="152400" y="85326"/>
                  </a:lnTo>
                  <a:lnTo>
                    <a:pt x="145854" y="93242"/>
                  </a:lnTo>
                  <a:lnTo>
                    <a:pt x="143758" y="101939"/>
                  </a:lnTo>
                  <a:lnTo>
                    <a:pt x="141824" y="131487"/>
                  </a:lnTo>
                  <a:lnTo>
                    <a:pt x="134675" y="154276"/>
                  </a:lnTo>
                  <a:lnTo>
                    <a:pt x="133360" y="201856"/>
                  </a:lnTo>
                  <a:lnTo>
                    <a:pt x="134410" y="222172"/>
                  </a:lnTo>
                  <a:lnTo>
                    <a:pt x="141993" y="237634"/>
                  </a:lnTo>
                  <a:lnTo>
                    <a:pt x="142841" y="260445"/>
                  </a:lnTo>
                  <a:lnTo>
                    <a:pt x="143910" y="262527"/>
                  </a:lnTo>
                  <a:lnTo>
                    <a:pt x="145682" y="263914"/>
                  </a:lnTo>
                  <a:lnTo>
                    <a:pt x="147921" y="264839"/>
                  </a:lnTo>
                  <a:lnTo>
                    <a:pt x="149414" y="266514"/>
                  </a:lnTo>
                  <a:lnTo>
                    <a:pt x="152007" y="274729"/>
                  </a:lnTo>
                  <a:lnTo>
                    <a:pt x="160566" y="284285"/>
                  </a:lnTo>
                  <a:lnTo>
                    <a:pt x="170007" y="285612"/>
                  </a:lnTo>
                  <a:lnTo>
                    <a:pt x="176079" y="285702"/>
                  </a:lnTo>
                  <a:lnTo>
                    <a:pt x="177711" y="284656"/>
                  </a:lnTo>
                  <a:lnTo>
                    <a:pt x="178799" y="282901"/>
                  </a:lnTo>
                  <a:lnTo>
                    <a:pt x="179524" y="280672"/>
                  </a:lnTo>
                  <a:lnTo>
                    <a:pt x="181066" y="279187"/>
                  </a:lnTo>
                  <a:lnTo>
                    <a:pt x="190591" y="275418"/>
                  </a:lnTo>
                  <a:lnTo>
                    <a:pt x="198574" y="268048"/>
                  </a:lnTo>
                  <a:lnTo>
                    <a:pt x="207343" y="265900"/>
                  </a:lnTo>
                  <a:lnTo>
                    <a:pt x="227122" y="249084"/>
                  </a:lnTo>
                  <a:lnTo>
                    <a:pt x="228162" y="243011"/>
                  </a:lnTo>
                  <a:lnTo>
                    <a:pt x="228600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SMARTInkShape-624">
            <a:extLst>
              <a:ext uri="{FF2B5EF4-FFF2-40B4-BE49-F238E27FC236}">
                <a16:creationId xmlns:a16="http://schemas.microsoft.com/office/drawing/2014/main" id="{34BD628E-850C-0898-4879-120A6230FA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00350" y="3790950"/>
            <a:ext cx="152401" cy="9526"/>
          </a:xfrm>
          <a:custGeom>
            <a:avLst/>
            <a:gdLst/>
            <a:ahLst/>
            <a:cxnLst/>
            <a:rect l="0" t="0" r="0" b="0"/>
            <a:pathLst>
              <a:path w="152401" h="9526">
                <a:moveTo>
                  <a:pt x="0" y="9525"/>
                </a:moveTo>
                <a:lnTo>
                  <a:pt x="0" y="9525"/>
                </a:lnTo>
                <a:lnTo>
                  <a:pt x="9525" y="0"/>
                </a:lnTo>
                <a:lnTo>
                  <a:pt x="36659" y="0"/>
                </a:lnTo>
                <a:lnTo>
                  <a:pt x="46175" y="8201"/>
                </a:lnTo>
                <a:lnTo>
                  <a:pt x="52252" y="9132"/>
                </a:lnTo>
                <a:lnTo>
                  <a:pt x="98461" y="9525"/>
                </a:lnTo>
                <a:lnTo>
                  <a:pt x="127116" y="9525"/>
                </a:lnTo>
                <a:lnTo>
                  <a:pt x="129194" y="8467"/>
                </a:lnTo>
                <a:lnTo>
                  <a:pt x="130580" y="6703"/>
                </a:lnTo>
                <a:lnTo>
                  <a:pt x="131503" y="4468"/>
                </a:lnTo>
                <a:lnTo>
                  <a:pt x="133177" y="2979"/>
                </a:lnTo>
                <a:lnTo>
                  <a:pt x="141389" y="393"/>
                </a:lnTo>
                <a:lnTo>
                  <a:pt x="152400" y="0"/>
                </a:lnTo>
                <a:lnTo>
                  <a:pt x="1524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SMARTInkShape-Group205">
            <a:extLst>
              <a:ext uri="{FF2B5EF4-FFF2-40B4-BE49-F238E27FC236}">
                <a16:creationId xmlns:a16="http://schemas.microsoft.com/office/drawing/2014/main" id="{82C28BD3-7CF5-1E78-70AF-03CC3381575A}"/>
              </a:ext>
            </a:extLst>
          </p:cNvPr>
          <p:cNvGrpSpPr/>
          <p:nvPr/>
        </p:nvGrpSpPr>
        <p:grpSpPr>
          <a:xfrm>
            <a:off x="3219450" y="3363660"/>
            <a:ext cx="923926" cy="884480"/>
            <a:chOff x="3219450" y="3363660"/>
            <a:chExt cx="923926" cy="884480"/>
          </a:xfrm>
        </p:grpSpPr>
        <p:sp>
          <p:nvSpPr>
            <p:cNvPr id="46" name="SMARTInkShape-625">
              <a:extLst>
                <a:ext uri="{FF2B5EF4-FFF2-40B4-BE49-F238E27FC236}">
                  <a16:creationId xmlns:a16="http://schemas.microsoft.com/office/drawing/2014/main" id="{1F5CA659-0334-69CE-CF29-090F8CB4FD1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981450" y="3943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9525"/>
                  </a:moveTo>
                  <a:lnTo>
                    <a:pt x="0" y="9525"/>
                  </a:lnTo>
                  <a:lnTo>
                    <a:pt x="0" y="19047"/>
                  </a:lnTo>
                  <a:lnTo>
                    <a:pt x="44535" y="19050"/>
                  </a:lnTo>
                  <a:lnTo>
                    <a:pt x="61652" y="19050"/>
                  </a:lnTo>
                  <a:lnTo>
                    <a:pt x="67265" y="16228"/>
                  </a:lnTo>
                  <a:lnTo>
                    <a:pt x="73287" y="12504"/>
                  </a:lnTo>
                  <a:lnTo>
                    <a:pt x="85777" y="10114"/>
                  </a:lnTo>
                  <a:lnTo>
                    <a:pt x="133365" y="9525"/>
                  </a:lnTo>
                  <a:lnTo>
                    <a:pt x="147375" y="9525"/>
                  </a:lnTo>
                  <a:lnTo>
                    <a:pt x="152989" y="67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626">
              <a:extLst>
                <a:ext uri="{FF2B5EF4-FFF2-40B4-BE49-F238E27FC236}">
                  <a16:creationId xmlns:a16="http://schemas.microsoft.com/office/drawing/2014/main" id="{B1C6C244-A39C-A3D4-A2F3-2CB13E008EA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62400" y="3829050"/>
              <a:ext cx="180973" cy="19051"/>
            </a:xfrm>
            <a:custGeom>
              <a:avLst/>
              <a:gdLst/>
              <a:ahLst/>
              <a:cxnLst/>
              <a:rect l="0" t="0" r="0" b="0"/>
              <a:pathLst>
                <a:path w="180973" h="1905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9701" y="6546"/>
                  </a:lnTo>
                  <a:lnTo>
                    <a:pt x="17610" y="9132"/>
                  </a:lnTo>
                  <a:lnTo>
                    <a:pt x="60363" y="9525"/>
                  </a:lnTo>
                  <a:lnTo>
                    <a:pt x="66692" y="12347"/>
                  </a:lnTo>
                  <a:lnTo>
                    <a:pt x="73032" y="16071"/>
                  </a:lnTo>
                  <a:lnTo>
                    <a:pt x="85727" y="18461"/>
                  </a:lnTo>
                  <a:lnTo>
                    <a:pt x="107950" y="19016"/>
                  </a:lnTo>
                  <a:lnTo>
                    <a:pt x="114300" y="16213"/>
                  </a:lnTo>
                  <a:lnTo>
                    <a:pt x="120650" y="12497"/>
                  </a:lnTo>
                  <a:lnTo>
                    <a:pt x="133350" y="10112"/>
                  </a:lnTo>
                  <a:lnTo>
                    <a:pt x="180972" y="9525"/>
                  </a:lnTo>
                  <a:lnTo>
                    <a:pt x="175918" y="9525"/>
                  </a:lnTo>
                  <a:lnTo>
                    <a:pt x="174429" y="10583"/>
                  </a:lnTo>
                  <a:lnTo>
                    <a:pt x="173436" y="12347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627">
              <a:extLst>
                <a:ext uri="{FF2B5EF4-FFF2-40B4-BE49-F238E27FC236}">
                  <a16:creationId xmlns:a16="http://schemas.microsoft.com/office/drawing/2014/main" id="{CE4CEAE9-6B6F-83AB-E33A-2202DC05AAD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71850" y="4038600"/>
              <a:ext cx="276226" cy="209540"/>
            </a:xfrm>
            <a:custGeom>
              <a:avLst/>
              <a:gdLst/>
              <a:ahLst/>
              <a:cxnLst/>
              <a:rect l="0" t="0" r="0" b="0"/>
              <a:pathLst>
                <a:path w="276226" h="209540">
                  <a:moveTo>
                    <a:pt x="133350" y="57150"/>
                  </a:moveTo>
                  <a:lnTo>
                    <a:pt x="133350" y="57150"/>
                  </a:lnTo>
                  <a:lnTo>
                    <a:pt x="133350" y="52093"/>
                  </a:lnTo>
                  <a:lnTo>
                    <a:pt x="134408" y="50604"/>
                  </a:lnTo>
                  <a:lnTo>
                    <a:pt x="136172" y="49611"/>
                  </a:lnTo>
                  <a:lnTo>
                    <a:pt x="142482" y="47742"/>
                  </a:lnTo>
                  <a:lnTo>
                    <a:pt x="142841" y="39434"/>
                  </a:lnTo>
                  <a:lnTo>
                    <a:pt x="134671" y="30016"/>
                  </a:lnTo>
                  <a:lnTo>
                    <a:pt x="133741" y="23945"/>
                  </a:lnTo>
                  <a:lnTo>
                    <a:pt x="132553" y="22314"/>
                  </a:lnTo>
                  <a:lnTo>
                    <a:pt x="130702" y="21226"/>
                  </a:lnTo>
                  <a:lnTo>
                    <a:pt x="125183" y="19480"/>
                  </a:lnTo>
                  <a:lnTo>
                    <a:pt x="115744" y="10887"/>
                  </a:lnTo>
                  <a:lnTo>
                    <a:pt x="109671" y="9928"/>
                  </a:lnTo>
                  <a:lnTo>
                    <a:pt x="108039" y="8736"/>
                  </a:lnTo>
                  <a:lnTo>
                    <a:pt x="106951" y="6882"/>
                  </a:lnTo>
                  <a:lnTo>
                    <a:pt x="106226" y="4588"/>
                  </a:lnTo>
                  <a:lnTo>
                    <a:pt x="104684" y="3059"/>
                  </a:lnTo>
                  <a:lnTo>
                    <a:pt x="100148" y="1360"/>
                  </a:lnTo>
                  <a:lnTo>
                    <a:pt x="52616" y="0"/>
                  </a:lnTo>
                  <a:lnTo>
                    <a:pt x="47021" y="2822"/>
                  </a:lnTo>
                  <a:lnTo>
                    <a:pt x="23956" y="23680"/>
                  </a:lnTo>
                  <a:lnTo>
                    <a:pt x="21231" y="29222"/>
                  </a:lnTo>
                  <a:lnTo>
                    <a:pt x="20504" y="32181"/>
                  </a:lnTo>
                  <a:lnTo>
                    <a:pt x="12791" y="45594"/>
                  </a:lnTo>
                  <a:lnTo>
                    <a:pt x="9582" y="88374"/>
                  </a:lnTo>
                  <a:lnTo>
                    <a:pt x="8492" y="98545"/>
                  </a:lnTo>
                  <a:lnTo>
                    <a:pt x="1327" y="117072"/>
                  </a:lnTo>
                  <a:lnTo>
                    <a:pt x="15" y="161332"/>
                  </a:lnTo>
                  <a:lnTo>
                    <a:pt x="0" y="193665"/>
                  </a:lnTo>
                  <a:lnTo>
                    <a:pt x="1058" y="195785"/>
                  </a:lnTo>
                  <a:lnTo>
                    <a:pt x="2822" y="197198"/>
                  </a:lnTo>
                  <a:lnTo>
                    <a:pt x="5057" y="198141"/>
                  </a:lnTo>
                  <a:lnTo>
                    <a:pt x="6546" y="199827"/>
                  </a:lnTo>
                  <a:lnTo>
                    <a:pt x="9132" y="208060"/>
                  </a:lnTo>
                  <a:lnTo>
                    <a:pt x="12173" y="208888"/>
                  </a:lnTo>
                  <a:lnTo>
                    <a:pt x="27131" y="209539"/>
                  </a:lnTo>
                  <a:lnTo>
                    <a:pt x="47816" y="193074"/>
                  </a:lnTo>
                  <a:lnTo>
                    <a:pt x="50928" y="192216"/>
                  </a:lnTo>
                  <a:lnTo>
                    <a:pt x="57207" y="185618"/>
                  </a:lnTo>
                  <a:lnTo>
                    <a:pt x="95250" y="140089"/>
                  </a:lnTo>
                  <a:lnTo>
                    <a:pt x="111478" y="114892"/>
                  </a:lnTo>
                  <a:lnTo>
                    <a:pt x="114104" y="108213"/>
                  </a:lnTo>
                  <a:lnTo>
                    <a:pt x="130702" y="85740"/>
                  </a:lnTo>
                  <a:lnTo>
                    <a:pt x="133231" y="79382"/>
                  </a:lnTo>
                  <a:lnTo>
                    <a:pt x="142745" y="66840"/>
                  </a:lnTo>
                  <a:lnTo>
                    <a:pt x="142874" y="57268"/>
                  </a:lnTo>
                  <a:lnTo>
                    <a:pt x="142875" y="102508"/>
                  </a:lnTo>
                  <a:lnTo>
                    <a:pt x="142875" y="149249"/>
                  </a:lnTo>
                  <a:lnTo>
                    <a:pt x="142875" y="155585"/>
                  </a:lnTo>
                  <a:lnTo>
                    <a:pt x="143933" y="157699"/>
                  </a:lnTo>
                  <a:lnTo>
                    <a:pt x="145697" y="159107"/>
                  </a:lnTo>
                  <a:lnTo>
                    <a:pt x="147932" y="160046"/>
                  </a:lnTo>
                  <a:lnTo>
                    <a:pt x="149421" y="161731"/>
                  </a:lnTo>
                  <a:lnTo>
                    <a:pt x="152007" y="169961"/>
                  </a:lnTo>
                  <a:lnTo>
                    <a:pt x="160567" y="179520"/>
                  </a:lnTo>
                  <a:lnTo>
                    <a:pt x="166579" y="180544"/>
                  </a:lnTo>
                  <a:lnTo>
                    <a:pt x="198263" y="180974"/>
                  </a:lnTo>
                  <a:lnTo>
                    <a:pt x="207281" y="174429"/>
                  </a:lnTo>
                  <a:lnTo>
                    <a:pt x="216169" y="171274"/>
                  </a:lnTo>
                  <a:lnTo>
                    <a:pt x="225504" y="165166"/>
                  </a:lnTo>
                  <a:lnTo>
                    <a:pt x="234974" y="161827"/>
                  </a:lnTo>
                  <a:lnTo>
                    <a:pt x="252150" y="147773"/>
                  </a:lnTo>
                  <a:lnTo>
                    <a:pt x="254941" y="142230"/>
                  </a:lnTo>
                  <a:lnTo>
                    <a:pt x="255686" y="139270"/>
                  </a:lnTo>
                  <a:lnTo>
                    <a:pt x="257240" y="137297"/>
                  </a:lnTo>
                  <a:lnTo>
                    <a:pt x="2762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628">
              <a:extLst>
                <a:ext uri="{FF2B5EF4-FFF2-40B4-BE49-F238E27FC236}">
                  <a16:creationId xmlns:a16="http://schemas.microsoft.com/office/drawing/2014/main" id="{968DC001-5E19-3A54-5A6D-1B628A92B50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219450" y="3848100"/>
              <a:ext cx="581026" cy="47626"/>
            </a:xfrm>
            <a:custGeom>
              <a:avLst/>
              <a:gdLst/>
              <a:ahLst/>
              <a:cxnLst/>
              <a:rect l="0" t="0" r="0" b="0"/>
              <a:pathLst>
                <a:path w="581026" h="47626">
                  <a:moveTo>
                    <a:pt x="0" y="9525"/>
                  </a:moveTo>
                  <a:lnTo>
                    <a:pt x="0" y="9525"/>
                  </a:lnTo>
                  <a:lnTo>
                    <a:pt x="23980" y="9525"/>
                  </a:lnTo>
                  <a:lnTo>
                    <a:pt x="29355" y="6703"/>
                  </a:lnTo>
                  <a:lnTo>
                    <a:pt x="35272" y="2979"/>
                  </a:lnTo>
                  <a:lnTo>
                    <a:pt x="47694" y="589"/>
                  </a:lnTo>
                  <a:lnTo>
                    <a:pt x="95265" y="0"/>
                  </a:lnTo>
                  <a:lnTo>
                    <a:pt x="139876" y="0"/>
                  </a:lnTo>
                  <a:lnTo>
                    <a:pt x="155510" y="1058"/>
                  </a:lnTo>
                  <a:lnTo>
                    <a:pt x="173632" y="7539"/>
                  </a:lnTo>
                  <a:lnTo>
                    <a:pt x="219720" y="9473"/>
                  </a:lnTo>
                  <a:lnTo>
                    <a:pt x="249852" y="10576"/>
                  </a:lnTo>
                  <a:lnTo>
                    <a:pt x="264412" y="16069"/>
                  </a:lnTo>
                  <a:lnTo>
                    <a:pt x="306373" y="18875"/>
                  </a:lnTo>
                  <a:lnTo>
                    <a:pt x="318199" y="20031"/>
                  </a:lnTo>
                  <a:lnTo>
                    <a:pt x="355662" y="27686"/>
                  </a:lnTo>
                  <a:lnTo>
                    <a:pt x="398201" y="28541"/>
                  </a:lnTo>
                  <a:lnTo>
                    <a:pt x="444905" y="37510"/>
                  </a:lnTo>
                  <a:lnTo>
                    <a:pt x="487936" y="38085"/>
                  </a:lnTo>
                  <a:lnTo>
                    <a:pt x="498377" y="39151"/>
                  </a:lnTo>
                  <a:lnTo>
                    <a:pt x="516526" y="45638"/>
                  </a:lnTo>
                  <a:lnTo>
                    <a:pt x="562132" y="47620"/>
                  </a:lnTo>
                  <a:lnTo>
                    <a:pt x="581025" y="47625"/>
                  </a:lnTo>
                  <a:lnTo>
                    <a:pt x="5619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629">
              <a:extLst>
                <a:ext uri="{FF2B5EF4-FFF2-40B4-BE49-F238E27FC236}">
                  <a16:creationId xmlns:a16="http://schemas.microsoft.com/office/drawing/2014/main" id="{B31AF9D4-45E6-2E3E-7D1B-9FF3AAB135A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90900" y="3363660"/>
              <a:ext cx="57140" cy="360616"/>
            </a:xfrm>
            <a:custGeom>
              <a:avLst/>
              <a:gdLst/>
              <a:ahLst/>
              <a:cxnLst/>
              <a:rect l="0" t="0" r="0" b="0"/>
              <a:pathLst>
                <a:path w="57140" h="360616">
                  <a:moveTo>
                    <a:pt x="0" y="198690"/>
                  </a:moveTo>
                  <a:lnTo>
                    <a:pt x="0" y="198690"/>
                  </a:lnTo>
                  <a:lnTo>
                    <a:pt x="0" y="176024"/>
                  </a:lnTo>
                  <a:lnTo>
                    <a:pt x="1058" y="174054"/>
                  </a:lnTo>
                  <a:lnTo>
                    <a:pt x="2822" y="172741"/>
                  </a:lnTo>
                  <a:lnTo>
                    <a:pt x="5057" y="171866"/>
                  </a:lnTo>
                  <a:lnTo>
                    <a:pt x="6546" y="170224"/>
                  </a:lnTo>
                  <a:lnTo>
                    <a:pt x="8201" y="165577"/>
                  </a:lnTo>
                  <a:lnTo>
                    <a:pt x="10322" y="153971"/>
                  </a:lnTo>
                  <a:lnTo>
                    <a:pt x="15994" y="144635"/>
                  </a:lnTo>
                  <a:lnTo>
                    <a:pt x="28671" y="107496"/>
                  </a:lnTo>
                  <a:lnTo>
                    <a:pt x="35924" y="94089"/>
                  </a:lnTo>
                  <a:lnTo>
                    <a:pt x="38872" y="78063"/>
                  </a:lnTo>
                  <a:lnTo>
                    <a:pt x="45582" y="65345"/>
                  </a:lnTo>
                  <a:lnTo>
                    <a:pt x="46263" y="62168"/>
                  </a:lnTo>
                  <a:lnTo>
                    <a:pt x="56722" y="38647"/>
                  </a:lnTo>
                  <a:lnTo>
                    <a:pt x="57139" y="19480"/>
                  </a:lnTo>
                  <a:lnTo>
                    <a:pt x="39434" y="0"/>
                  </a:lnTo>
                  <a:lnTo>
                    <a:pt x="38989" y="613"/>
                  </a:lnTo>
                  <a:lnTo>
                    <a:pt x="38217" y="6983"/>
                  </a:lnTo>
                  <a:lnTo>
                    <a:pt x="35330" y="7654"/>
                  </a:lnTo>
                  <a:lnTo>
                    <a:pt x="33079" y="7832"/>
                  </a:lnTo>
                  <a:lnTo>
                    <a:pt x="31577" y="9010"/>
                  </a:lnTo>
                  <a:lnTo>
                    <a:pt x="28971" y="16360"/>
                  </a:lnTo>
                  <a:lnTo>
                    <a:pt x="28692" y="22370"/>
                  </a:lnTo>
                  <a:lnTo>
                    <a:pt x="25805" y="27898"/>
                  </a:lnTo>
                  <a:lnTo>
                    <a:pt x="22052" y="33882"/>
                  </a:lnTo>
                  <a:lnTo>
                    <a:pt x="19446" y="44447"/>
                  </a:lnTo>
                  <a:lnTo>
                    <a:pt x="19050" y="90747"/>
                  </a:lnTo>
                  <a:lnTo>
                    <a:pt x="19050" y="138103"/>
                  </a:lnTo>
                  <a:lnTo>
                    <a:pt x="19050" y="182461"/>
                  </a:lnTo>
                  <a:lnTo>
                    <a:pt x="19050" y="210998"/>
                  </a:lnTo>
                  <a:lnTo>
                    <a:pt x="21872" y="217565"/>
                  </a:lnTo>
                  <a:lnTo>
                    <a:pt x="25596" y="224012"/>
                  </a:lnTo>
                  <a:lnTo>
                    <a:pt x="27692" y="234650"/>
                  </a:lnTo>
                  <a:lnTo>
                    <a:pt x="28568" y="281162"/>
                  </a:lnTo>
                  <a:lnTo>
                    <a:pt x="28575" y="327014"/>
                  </a:lnTo>
                  <a:lnTo>
                    <a:pt x="31397" y="332629"/>
                  </a:lnTo>
                  <a:lnTo>
                    <a:pt x="35121" y="338652"/>
                  </a:lnTo>
                  <a:lnTo>
                    <a:pt x="37983" y="350543"/>
                  </a:lnTo>
                  <a:lnTo>
                    <a:pt x="38100" y="360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SMARTInkShape-Group206">
            <a:extLst>
              <a:ext uri="{FF2B5EF4-FFF2-40B4-BE49-F238E27FC236}">
                <a16:creationId xmlns:a16="http://schemas.microsoft.com/office/drawing/2014/main" id="{7FCC3078-2BDB-25D4-30C7-8003A7EE647A}"/>
              </a:ext>
            </a:extLst>
          </p:cNvPr>
          <p:cNvGrpSpPr/>
          <p:nvPr/>
        </p:nvGrpSpPr>
        <p:grpSpPr>
          <a:xfrm>
            <a:off x="4467225" y="3267078"/>
            <a:ext cx="1143001" cy="1162048"/>
            <a:chOff x="4467225" y="3267078"/>
            <a:chExt cx="1143001" cy="1162048"/>
          </a:xfrm>
        </p:grpSpPr>
        <p:sp>
          <p:nvSpPr>
            <p:cNvPr id="52" name="SMARTInkShape-630">
              <a:extLst>
                <a:ext uri="{FF2B5EF4-FFF2-40B4-BE49-F238E27FC236}">
                  <a16:creationId xmlns:a16="http://schemas.microsoft.com/office/drawing/2014/main" id="{68AC70BB-CA6C-A44C-2EA3-A6EB54F8691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87724" y="3848100"/>
              <a:ext cx="122502" cy="9526"/>
            </a:xfrm>
            <a:custGeom>
              <a:avLst/>
              <a:gdLst/>
              <a:ahLst/>
              <a:cxnLst/>
              <a:rect l="0" t="0" r="0" b="0"/>
              <a:pathLst>
                <a:path w="1225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6451" y="9525"/>
                  </a:lnTo>
                  <a:lnTo>
                    <a:pt x="82557" y="9525"/>
                  </a:lnTo>
                  <a:lnTo>
                    <a:pt x="92440" y="1324"/>
                  </a:lnTo>
                  <a:lnTo>
                    <a:pt x="101996" y="117"/>
                  </a:lnTo>
                  <a:lnTo>
                    <a:pt x="122465" y="0"/>
                  </a:lnTo>
                  <a:lnTo>
                    <a:pt x="1225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631">
              <a:extLst>
                <a:ext uri="{FF2B5EF4-FFF2-40B4-BE49-F238E27FC236}">
                  <a16:creationId xmlns:a16="http://schemas.microsoft.com/office/drawing/2014/main" id="{493356F2-C86C-5397-E890-3EE6DDB52D9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86400" y="37623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19047" y="0"/>
                  </a:lnTo>
                  <a:lnTo>
                    <a:pt x="28183" y="9132"/>
                  </a:lnTo>
                  <a:lnTo>
                    <a:pt x="74446" y="9525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632">
              <a:extLst>
                <a:ext uri="{FF2B5EF4-FFF2-40B4-BE49-F238E27FC236}">
                  <a16:creationId xmlns:a16="http://schemas.microsoft.com/office/drawing/2014/main" id="{F7054AD8-3409-42E9-11DD-DEA727B3A70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19675" y="3981453"/>
              <a:ext cx="123826" cy="276223"/>
            </a:xfrm>
            <a:custGeom>
              <a:avLst/>
              <a:gdLst/>
              <a:ahLst/>
              <a:cxnLst/>
              <a:rect l="0" t="0" r="0" b="0"/>
              <a:pathLst>
                <a:path w="123826" h="276223">
                  <a:moveTo>
                    <a:pt x="9525" y="19047"/>
                  </a:moveTo>
                  <a:lnTo>
                    <a:pt x="9525" y="19047"/>
                  </a:lnTo>
                  <a:lnTo>
                    <a:pt x="1324" y="10846"/>
                  </a:lnTo>
                  <a:lnTo>
                    <a:pt x="1941" y="10405"/>
                  </a:lnTo>
                  <a:lnTo>
                    <a:pt x="8317" y="9639"/>
                  </a:lnTo>
                  <a:lnTo>
                    <a:pt x="361" y="9525"/>
                  </a:lnTo>
                  <a:lnTo>
                    <a:pt x="0" y="54241"/>
                  </a:lnTo>
                  <a:lnTo>
                    <a:pt x="0" y="98423"/>
                  </a:lnTo>
                  <a:lnTo>
                    <a:pt x="2822" y="104772"/>
                  </a:lnTo>
                  <a:lnTo>
                    <a:pt x="8201" y="112415"/>
                  </a:lnTo>
                  <a:lnTo>
                    <a:pt x="9133" y="118796"/>
                  </a:lnTo>
                  <a:lnTo>
                    <a:pt x="10321" y="120471"/>
                  </a:lnTo>
                  <a:lnTo>
                    <a:pt x="12173" y="121588"/>
                  </a:lnTo>
                  <a:lnTo>
                    <a:pt x="19834" y="123160"/>
                  </a:lnTo>
                  <a:lnTo>
                    <a:pt x="33480" y="123811"/>
                  </a:lnTo>
                  <a:lnTo>
                    <a:pt x="38869" y="120995"/>
                  </a:lnTo>
                  <a:lnTo>
                    <a:pt x="44792" y="117274"/>
                  </a:lnTo>
                  <a:lnTo>
                    <a:pt x="50952" y="115620"/>
                  </a:lnTo>
                  <a:lnTo>
                    <a:pt x="53018" y="114121"/>
                  </a:lnTo>
                  <a:lnTo>
                    <a:pt x="54395" y="112063"/>
                  </a:lnTo>
                  <a:lnTo>
                    <a:pt x="56984" y="106954"/>
                  </a:lnTo>
                  <a:lnTo>
                    <a:pt x="79492" y="77452"/>
                  </a:lnTo>
                  <a:lnTo>
                    <a:pt x="90234" y="54361"/>
                  </a:lnTo>
                  <a:lnTo>
                    <a:pt x="100805" y="41349"/>
                  </a:lnTo>
                  <a:lnTo>
                    <a:pt x="106813" y="28587"/>
                  </a:lnTo>
                  <a:lnTo>
                    <a:pt x="122372" y="11012"/>
                  </a:lnTo>
                  <a:lnTo>
                    <a:pt x="123823" y="22"/>
                  </a:lnTo>
                  <a:lnTo>
                    <a:pt x="123825" y="0"/>
                  </a:lnTo>
                  <a:lnTo>
                    <a:pt x="123825" y="8198"/>
                  </a:lnTo>
                  <a:lnTo>
                    <a:pt x="122767" y="8639"/>
                  </a:lnTo>
                  <a:lnTo>
                    <a:pt x="118769" y="9130"/>
                  </a:lnTo>
                  <a:lnTo>
                    <a:pt x="117280" y="10319"/>
                  </a:lnTo>
                  <a:lnTo>
                    <a:pt x="115624" y="14462"/>
                  </a:lnTo>
                  <a:lnTo>
                    <a:pt x="113504" y="25746"/>
                  </a:lnTo>
                  <a:lnTo>
                    <a:pt x="107831" y="35025"/>
                  </a:lnTo>
                  <a:lnTo>
                    <a:pt x="104623" y="44478"/>
                  </a:lnTo>
                  <a:lnTo>
                    <a:pt x="98497" y="53981"/>
                  </a:lnTo>
                  <a:lnTo>
                    <a:pt x="96212" y="63500"/>
                  </a:lnTo>
                  <a:lnTo>
                    <a:pt x="95677" y="69848"/>
                  </a:lnTo>
                  <a:lnTo>
                    <a:pt x="92618" y="76197"/>
                  </a:lnTo>
                  <a:lnTo>
                    <a:pt x="88788" y="82547"/>
                  </a:lnTo>
                  <a:lnTo>
                    <a:pt x="86330" y="95247"/>
                  </a:lnTo>
                  <a:lnTo>
                    <a:pt x="84936" y="102655"/>
                  </a:lnTo>
                  <a:lnTo>
                    <a:pt x="77559" y="125673"/>
                  </a:lnTo>
                  <a:lnTo>
                    <a:pt x="75166" y="167366"/>
                  </a:lnTo>
                  <a:lnTo>
                    <a:pt x="68666" y="180793"/>
                  </a:lnTo>
                  <a:lnTo>
                    <a:pt x="65624" y="225422"/>
                  </a:lnTo>
                  <a:lnTo>
                    <a:pt x="59137" y="238122"/>
                  </a:lnTo>
                  <a:lnTo>
                    <a:pt x="57150" y="275791"/>
                  </a:lnTo>
                  <a:lnTo>
                    <a:pt x="47659" y="276221"/>
                  </a:lnTo>
                  <a:lnTo>
                    <a:pt x="55829" y="276222"/>
                  </a:lnTo>
                  <a:lnTo>
                    <a:pt x="56269" y="275164"/>
                  </a:lnTo>
                  <a:lnTo>
                    <a:pt x="57150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633">
              <a:extLst>
                <a:ext uri="{FF2B5EF4-FFF2-40B4-BE49-F238E27FC236}">
                  <a16:creationId xmlns:a16="http://schemas.microsoft.com/office/drawing/2014/main" id="{05753CF9-84A5-42CB-E9A9-33244EB9840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00680" y="4057651"/>
              <a:ext cx="129131" cy="190461"/>
            </a:xfrm>
            <a:custGeom>
              <a:avLst/>
              <a:gdLst/>
              <a:ahLst/>
              <a:cxnLst/>
              <a:rect l="0" t="0" r="0" b="0"/>
              <a:pathLst>
                <a:path w="129131" h="190461">
                  <a:moveTo>
                    <a:pt x="18970" y="28574"/>
                  </a:moveTo>
                  <a:lnTo>
                    <a:pt x="18970" y="28574"/>
                  </a:lnTo>
                  <a:lnTo>
                    <a:pt x="18970" y="76088"/>
                  </a:lnTo>
                  <a:lnTo>
                    <a:pt x="18970" y="80736"/>
                  </a:lnTo>
                  <a:lnTo>
                    <a:pt x="16148" y="86329"/>
                  </a:lnTo>
                  <a:lnTo>
                    <a:pt x="12424" y="92343"/>
                  </a:lnTo>
                  <a:lnTo>
                    <a:pt x="10034" y="104827"/>
                  </a:lnTo>
                  <a:lnTo>
                    <a:pt x="9446" y="152399"/>
                  </a:lnTo>
                  <a:lnTo>
                    <a:pt x="9445" y="155574"/>
                  </a:lnTo>
                  <a:lnTo>
                    <a:pt x="12268" y="161924"/>
                  </a:lnTo>
                  <a:lnTo>
                    <a:pt x="15991" y="168274"/>
                  </a:lnTo>
                  <a:lnTo>
                    <a:pt x="18578" y="179092"/>
                  </a:lnTo>
                  <a:lnTo>
                    <a:pt x="27137" y="189010"/>
                  </a:lnTo>
                  <a:lnTo>
                    <a:pt x="30713" y="189837"/>
                  </a:lnTo>
                  <a:lnTo>
                    <a:pt x="50850" y="190460"/>
                  </a:lnTo>
                  <a:lnTo>
                    <a:pt x="52923" y="189415"/>
                  </a:lnTo>
                  <a:lnTo>
                    <a:pt x="54305" y="187660"/>
                  </a:lnTo>
                  <a:lnTo>
                    <a:pt x="56899" y="182887"/>
                  </a:lnTo>
                  <a:lnTo>
                    <a:pt x="100469" y="135463"/>
                  </a:lnTo>
                  <a:lnTo>
                    <a:pt x="106682" y="116285"/>
                  </a:lnTo>
                  <a:lnTo>
                    <a:pt x="119774" y="97627"/>
                  </a:lnTo>
                  <a:lnTo>
                    <a:pt x="124455" y="70755"/>
                  </a:lnTo>
                  <a:lnTo>
                    <a:pt x="128647" y="63902"/>
                  </a:lnTo>
                  <a:lnTo>
                    <a:pt x="129130" y="60593"/>
                  </a:lnTo>
                  <a:lnTo>
                    <a:pt x="128393" y="57328"/>
                  </a:lnTo>
                  <a:lnTo>
                    <a:pt x="125810" y="50878"/>
                  </a:lnTo>
                  <a:lnTo>
                    <a:pt x="122868" y="31756"/>
                  </a:lnTo>
                  <a:lnTo>
                    <a:pt x="116242" y="19050"/>
                  </a:lnTo>
                  <a:lnTo>
                    <a:pt x="115568" y="15875"/>
                  </a:lnTo>
                  <a:lnTo>
                    <a:pt x="114060" y="13758"/>
                  </a:lnTo>
                  <a:lnTo>
                    <a:pt x="111997" y="12347"/>
                  </a:lnTo>
                  <a:lnTo>
                    <a:pt x="106882" y="9720"/>
                  </a:lnTo>
                  <a:lnTo>
                    <a:pt x="98052" y="3350"/>
                  </a:lnTo>
                  <a:lnTo>
                    <a:pt x="88733" y="992"/>
                  </a:lnTo>
                  <a:lnTo>
                    <a:pt x="44336" y="0"/>
                  </a:lnTo>
                  <a:lnTo>
                    <a:pt x="38004" y="2822"/>
                  </a:lnTo>
                  <a:lnTo>
                    <a:pt x="34835" y="5056"/>
                  </a:lnTo>
                  <a:lnTo>
                    <a:pt x="31312" y="10360"/>
                  </a:lnTo>
                  <a:lnTo>
                    <a:pt x="30374" y="13256"/>
                  </a:lnTo>
                  <a:lnTo>
                    <a:pt x="28689" y="15187"/>
                  </a:lnTo>
                  <a:lnTo>
                    <a:pt x="15402" y="23597"/>
                  </a:lnTo>
                  <a:lnTo>
                    <a:pt x="12093" y="32006"/>
                  </a:lnTo>
                  <a:lnTo>
                    <a:pt x="8735" y="53172"/>
                  </a:lnTo>
                  <a:lnTo>
                    <a:pt x="3002" y="64319"/>
                  </a:lnTo>
                  <a:lnTo>
                    <a:pt x="0" y="108936"/>
                  </a:lnTo>
                  <a:lnTo>
                    <a:pt x="1002" y="126233"/>
                  </a:lnTo>
                  <a:lnTo>
                    <a:pt x="11680" y="152168"/>
                  </a:lnTo>
                  <a:lnTo>
                    <a:pt x="18970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634">
              <a:extLst>
                <a:ext uri="{FF2B5EF4-FFF2-40B4-BE49-F238E27FC236}">
                  <a16:creationId xmlns:a16="http://schemas.microsoft.com/office/drawing/2014/main" id="{5CB7FA48-FD71-5F4B-9E81-80B946EB75E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86300" y="426720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19050" y="0"/>
                  </a:moveTo>
                  <a:lnTo>
                    <a:pt x="19050" y="0"/>
                  </a:lnTo>
                  <a:lnTo>
                    <a:pt x="28458" y="0"/>
                  </a:lnTo>
                  <a:lnTo>
                    <a:pt x="28575" y="23711"/>
                  </a:lnTo>
                  <a:lnTo>
                    <a:pt x="25753" y="29235"/>
                  </a:lnTo>
                  <a:lnTo>
                    <a:pt x="20374" y="36349"/>
                  </a:lnTo>
                  <a:lnTo>
                    <a:pt x="19312" y="45358"/>
                  </a:lnTo>
                  <a:lnTo>
                    <a:pt x="19060" y="69886"/>
                  </a:lnTo>
                  <a:lnTo>
                    <a:pt x="16233" y="76216"/>
                  </a:lnTo>
                  <a:lnTo>
                    <a:pt x="12506" y="82557"/>
                  </a:lnTo>
                  <a:lnTo>
                    <a:pt x="10114" y="95251"/>
                  </a:lnTo>
                  <a:lnTo>
                    <a:pt x="8544" y="117671"/>
                  </a:lnTo>
                  <a:lnTo>
                    <a:pt x="1334" y="13613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635">
              <a:extLst>
                <a:ext uri="{FF2B5EF4-FFF2-40B4-BE49-F238E27FC236}">
                  <a16:creationId xmlns:a16="http://schemas.microsoft.com/office/drawing/2014/main" id="{AE6F57A3-A15D-4472-D476-940ECE8E5B5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14850" y="4057664"/>
              <a:ext cx="133223" cy="238108"/>
            </a:xfrm>
            <a:custGeom>
              <a:avLst/>
              <a:gdLst/>
              <a:ahLst/>
              <a:cxnLst/>
              <a:rect l="0" t="0" r="0" b="0"/>
              <a:pathLst>
                <a:path w="133223" h="238108">
                  <a:moveTo>
                    <a:pt x="28575" y="28561"/>
                  </a:moveTo>
                  <a:lnTo>
                    <a:pt x="28575" y="28561"/>
                  </a:lnTo>
                  <a:lnTo>
                    <a:pt x="19167" y="28561"/>
                  </a:lnTo>
                  <a:lnTo>
                    <a:pt x="10859" y="36762"/>
                  </a:lnTo>
                  <a:lnTo>
                    <a:pt x="9642" y="46171"/>
                  </a:lnTo>
                  <a:lnTo>
                    <a:pt x="9560" y="52241"/>
                  </a:lnTo>
                  <a:lnTo>
                    <a:pt x="6718" y="57783"/>
                  </a:lnTo>
                  <a:lnTo>
                    <a:pt x="2986" y="63774"/>
                  </a:lnTo>
                  <a:lnTo>
                    <a:pt x="393" y="74342"/>
                  </a:lnTo>
                  <a:lnTo>
                    <a:pt x="2" y="119777"/>
                  </a:lnTo>
                  <a:lnTo>
                    <a:pt x="0" y="164683"/>
                  </a:lnTo>
                  <a:lnTo>
                    <a:pt x="0" y="209357"/>
                  </a:lnTo>
                  <a:lnTo>
                    <a:pt x="0" y="212592"/>
                  </a:lnTo>
                  <a:lnTo>
                    <a:pt x="1058" y="214748"/>
                  </a:lnTo>
                  <a:lnTo>
                    <a:pt x="2822" y="216186"/>
                  </a:lnTo>
                  <a:lnTo>
                    <a:pt x="5057" y="217144"/>
                  </a:lnTo>
                  <a:lnTo>
                    <a:pt x="6546" y="218842"/>
                  </a:lnTo>
                  <a:lnTo>
                    <a:pt x="8201" y="223549"/>
                  </a:lnTo>
                  <a:lnTo>
                    <a:pt x="9133" y="232151"/>
                  </a:lnTo>
                  <a:lnTo>
                    <a:pt x="10321" y="234137"/>
                  </a:lnTo>
                  <a:lnTo>
                    <a:pt x="12173" y="235462"/>
                  </a:lnTo>
                  <a:lnTo>
                    <a:pt x="17692" y="237588"/>
                  </a:lnTo>
                  <a:lnTo>
                    <a:pt x="41706" y="238107"/>
                  </a:lnTo>
                  <a:lnTo>
                    <a:pt x="47816" y="235287"/>
                  </a:lnTo>
                  <a:lnTo>
                    <a:pt x="50928" y="233053"/>
                  </a:lnTo>
                  <a:lnTo>
                    <a:pt x="54384" y="227749"/>
                  </a:lnTo>
                  <a:lnTo>
                    <a:pt x="56979" y="221864"/>
                  </a:lnTo>
                  <a:lnTo>
                    <a:pt x="95266" y="178137"/>
                  </a:lnTo>
                  <a:lnTo>
                    <a:pt x="110069" y="155385"/>
                  </a:lnTo>
                  <a:lnTo>
                    <a:pt x="116286" y="135496"/>
                  </a:lnTo>
                  <a:lnTo>
                    <a:pt x="118799" y="131601"/>
                  </a:lnTo>
                  <a:lnTo>
                    <a:pt x="132380" y="89173"/>
                  </a:lnTo>
                  <a:lnTo>
                    <a:pt x="133222" y="67992"/>
                  </a:lnTo>
                  <a:lnTo>
                    <a:pt x="130471" y="59139"/>
                  </a:lnTo>
                  <a:lnTo>
                    <a:pt x="126779" y="51676"/>
                  </a:lnTo>
                  <a:lnTo>
                    <a:pt x="123642" y="41525"/>
                  </a:lnTo>
                  <a:lnTo>
                    <a:pt x="117539" y="31814"/>
                  </a:lnTo>
                  <a:lnTo>
                    <a:pt x="115740" y="25420"/>
                  </a:lnTo>
                  <a:lnTo>
                    <a:pt x="114201" y="23292"/>
                  </a:lnTo>
                  <a:lnTo>
                    <a:pt x="112118" y="21873"/>
                  </a:lnTo>
                  <a:lnTo>
                    <a:pt x="106980" y="19239"/>
                  </a:lnTo>
                  <a:lnTo>
                    <a:pt x="101169" y="14540"/>
                  </a:lnTo>
                  <a:lnTo>
                    <a:pt x="97880" y="8924"/>
                  </a:lnTo>
                  <a:lnTo>
                    <a:pt x="97004" y="5945"/>
                  </a:lnTo>
                  <a:lnTo>
                    <a:pt x="95360" y="3958"/>
                  </a:lnTo>
                  <a:lnTo>
                    <a:pt x="90713" y="1751"/>
                  </a:lnTo>
                  <a:lnTo>
                    <a:pt x="59021" y="0"/>
                  </a:lnTo>
                  <a:lnTo>
                    <a:pt x="49915" y="6534"/>
                  </a:lnTo>
                  <a:lnTo>
                    <a:pt x="41013" y="9687"/>
                  </a:lnTo>
                  <a:lnTo>
                    <a:pt x="25366" y="22652"/>
                  </a:lnTo>
                  <a:lnTo>
                    <a:pt x="21857" y="28757"/>
                  </a:lnTo>
                  <a:lnTo>
                    <a:pt x="19239" y="34998"/>
                  </a:lnTo>
                  <a:lnTo>
                    <a:pt x="14548" y="41299"/>
                  </a:lnTo>
                  <a:lnTo>
                    <a:pt x="11757" y="50450"/>
                  </a:lnTo>
                  <a:lnTo>
                    <a:pt x="9584" y="97296"/>
                  </a:lnTo>
                  <a:lnTo>
                    <a:pt x="9528" y="139807"/>
                  </a:lnTo>
                  <a:lnTo>
                    <a:pt x="9525" y="17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636">
              <a:extLst>
                <a:ext uri="{FF2B5EF4-FFF2-40B4-BE49-F238E27FC236}">
                  <a16:creationId xmlns:a16="http://schemas.microsoft.com/office/drawing/2014/main" id="{87509442-751B-D163-2FE1-30E07235359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24400" y="3267078"/>
              <a:ext cx="104380" cy="447673"/>
            </a:xfrm>
            <a:custGeom>
              <a:avLst/>
              <a:gdLst/>
              <a:ahLst/>
              <a:cxnLst/>
              <a:rect l="0" t="0" r="0" b="0"/>
              <a:pathLst>
                <a:path w="104380" h="447673">
                  <a:moveTo>
                    <a:pt x="0" y="295272"/>
                  </a:moveTo>
                  <a:lnTo>
                    <a:pt x="0" y="295272"/>
                  </a:lnTo>
                  <a:lnTo>
                    <a:pt x="0" y="285864"/>
                  </a:lnTo>
                  <a:lnTo>
                    <a:pt x="14189" y="271561"/>
                  </a:lnTo>
                  <a:lnTo>
                    <a:pt x="19712" y="268858"/>
                  </a:lnTo>
                  <a:lnTo>
                    <a:pt x="22666" y="268138"/>
                  </a:lnTo>
                  <a:lnTo>
                    <a:pt x="24636" y="266599"/>
                  </a:lnTo>
                  <a:lnTo>
                    <a:pt x="35883" y="247455"/>
                  </a:lnTo>
                  <a:lnTo>
                    <a:pt x="36623" y="244344"/>
                  </a:lnTo>
                  <a:lnTo>
                    <a:pt x="38173" y="242270"/>
                  </a:lnTo>
                  <a:lnTo>
                    <a:pt x="40266" y="240887"/>
                  </a:lnTo>
                  <a:lnTo>
                    <a:pt x="45413" y="238293"/>
                  </a:lnTo>
                  <a:lnTo>
                    <a:pt x="51228" y="233612"/>
                  </a:lnTo>
                  <a:lnTo>
                    <a:pt x="54518" y="228004"/>
                  </a:lnTo>
                  <a:lnTo>
                    <a:pt x="57039" y="221983"/>
                  </a:lnTo>
                  <a:lnTo>
                    <a:pt x="63349" y="212644"/>
                  </a:lnTo>
                  <a:lnTo>
                    <a:pt x="73987" y="187119"/>
                  </a:lnTo>
                  <a:lnTo>
                    <a:pt x="81776" y="175503"/>
                  </a:lnTo>
                  <a:lnTo>
                    <a:pt x="84555" y="165358"/>
                  </a:lnTo>
                  <a:lnTo>
                    <a:pt x="86437" y="154591"/>
                  </a:lnTo>
                  <a:lnTo>
                    <a:pt x="93881" y="131506"/>
                  </a:lnTo>
                  <a:lnTo>
                    <a:pt x="96228" y="99383"/>
                  </a:lnTo>
                  <a:lnTo>
                    <a:pt x="101772" y="88124"/>
                  </a:lnTo>
                  <a:lnTo>
                    <a:pt x="104379" y="64859"/>
                  </a:lnTo>
                  <a:lnTo>
                    <a:pt x="101777" y="57752"/>
                  </a:lnTo>
                  <a:lnTo>
                    <a:pt x="98151" y="51066"/>
                  </a:lnTo>
                  <a:lnTo>
                    <a:pt x="95823" y="38150"/>
                  </a:lnTo>
                  <a:lnTo>
                    <a:pt x="95363" y="25407"/>
                  </a:lnTo>
                  <a:lnTo>
                    <a:pt x="94267" y="23287"/>
                  </a:lnTo>
                  <a:lnTo>
                    <a:pt x="92478" y="21874"/>
                  </a:lnTo>
                  <a:lnTo>
                    <a:pt x="90227" y="20932"/>
                  </a:lnTo>
                  <a:lnTo>
                    <a:pt x="88726" y="19245"/>
                  </a:lnTo>
                  <a:lnTo>
                    <a:pt x="86120" y="11012"/>
                  </a:lnTo>
                  <a:lnTo>
                    <a:pt x="85842" y="4907"/>
                  </a:lnTo>
                  <a:lnTo>
                    <a:pt x="84745" y="3270"/>
                  </a:lnTo>
                  <a:lnTo>
                    <a:pt x="82955" y="2179"/>
                  </a:lnTo>
                  <a:lnTo>
                    <a:pt x="76235" y="8"/>
                  </a:lnTo>
                  <a:lnTo>
                    <a:pt x="71153" y="0"/>
                  </a:lnTo>
                  <a:lnTo>
                    <a:pt x="69661" y="1058"/>
                  </a:lnTo>
                  <a:lnTo>
                    <a:pt x="68666" y="2821"/>
                  </a:lnTo>
                  <a:lnTo>
                    <a:pt x="66937" y="9698"/>
                  </a:lnTo>
                  <a:lnTo>
                    <a:pt x="66675" y="57152"/>
                  </a:lnTo>
                  <a:lnTo>
                    <a:pt x="66675" y="102786"/>
                  </a:lnTo>
                  <a:lnTo>
                    <a:pt x="66675" y="150396"/>
                  </a:lnTo>
                  <a:lnTo>
                    <a:pt x="67733" y="174554"/>
                  </a:lnTo>
                  <a:lnTo>
                    <a:pt x="74876" y="193245"/>
                  </a:lnTo>
                  <a:lnTo>
                    <a:pt x="76166" y="236425"/>
                  </a:lnTo>
                  <a:lnTo>
                    <a:pt x="76200" y="283705"/>
                  </a:lnTo>
                  <a:lnTo>
                    <a:pt x="76200" y="298044"/>
                  </a:lnTo>
                  <a:lnTo>
                    <a:pt x="84401" y="325663"/>
                  </a:lnTo>
                  <a:lnTo>
                    <a:pt x="83784" y="329291"/>
                  </a:lnTo>
                  <a:lnTo>
                    <a:pt x="78012" y="345541"/>
                  </a:lnTo>
                  <a:lnTo>
                    <a:pt x="76209" y="388329"/>
                  </a:lnTo>
                  <a:lnTo>
                    <a:pt x="68662" y="400595"/>
                  </a:lnTo>
                  <a:lnTo>
                    <a:pt x="66685" y="427136"/>
                  </a:lnTo>
                  <a:lnTo>
                    <a:pt x="57267" y="438019"/>
                  </a:lnTo>
                  <a:lnTo>
                    <a:pt x="57160" y="446337"/>
                  </a:lnTo>
                  <a:lnTo>
                    <a:pt x="58215" y="446782"/>
                  </a:lnTo>
                  <a:lnTo>
                    <a:pt x="66675" y="447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637">
              <a:extLst>
                <a:ext uri="{FF2B5EF4-FFF2-40B4-BE49-F238E27FC236}">
                  <a16:creationId xmlns:a16="http://schemas.microsoft.com/office/drawing/2014/main" id="{E25ED6FD-5533-063D-B9E6-48AB31D545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67225" y="3800475"/>
              <a:ext cx="857248" cy="76201"/>
            </a:xfrm>
            <a:custGeom>
              <a:avLst/>
              <a:gdLst/>
              <a:ahLst/>
              <a:cxnLst/>
              <a:rect l="0" t="0" r="0" b="0"/>
              <a:pathLst>
                <a:path w="857248" h="76201">
                  <a:moveTo>
                    <a:pt x="0" y="76200"/>
                  </a:moveTo>
                  <a:lnTo>
                    <a:pt x="0" y="76200"/>
                  </a:lnTo>
                  <a:lnTo>
                    <a:pt x="45413" y="76200"/>
                  </a:lnTo>
                  <a:lnTo>
                    <a:pt x="92345" y="76200"/>
                  </a:lnTo>
                  <a:lnTo>
                    <a:pt x="136723" y="76200"/>
                  </a:lnTo>
                  <a:lnTo>
                    <a:pt x="144727" y="76200"/>
                  </a:lnTo>
                  <a:lnTo>
                    <a:pt x="151812" y="73378"/>
                  </a:lnTo>
                  <a:lnTo>
                    <a:pt x="155183" y="71143"/>
                  </a:lnTo>
                  <a:lnTo>
                    <a:pt x="170040" y="67999"/>
                  </a:lnTo>
                  <a:lnTo>
                    <a:pt x="217270" y="66709"/>
                  </a:lnTo>
                  <a:lnTo>
                    <a:pt x="226387" y="63868"/>
                  </a:lnTo>
                  <a:lnTo>
                    <a:pt x="235024" y="60136"/>
                  </a:lnTo>
                  <a:lnTo>
                    <a:pt x="279309" y="57228"/>
                  </a:lnTo>
                  <a:lnTo>
                    <a:pt x="321105" y="57153"/>
                  </a:lnTo>
                  <a:lnTo>
                    <a:pt x="346160" y="56092"/>
                  </a:lnTo>
                  <a:lnTo>
                    <a:pt x="382991" y="48214"/>
                  </a:lnTo>
                  <a:lnTo>
                    <a:pt x="425566" y="47659"/>
                  </a:lnTo>
                  <a:lnTo>
                    <a:pt x="468849" y="38985"/>
                  </a:lnTo>
                  <a:lnTo>
                    <a:pt x="511568" y="38134"/>
                  </a:lnTo>
                  <a:lnTo>
                    <a:pt x="555648" y="29460"/>
                  </a:lnTo>
                  <a:lnTo>
                    <a:pt x="593727" y="27594"/>
                  </a:lnTo>
                  <a:lnTo>
                    <a:pt x="630636" y="19643"/>
                  </a:lnTo>
                  <a:lnTo>
                    <a:pt x="659603" y="18070"/>
                  </a:lnTo>
                  <a:lnTo>
                    <a:pt x="678312" y="11526"/>
                  </a:lnTo>
                  <a:lnTo>
                    <a:pt x="723117" y="9577"/>
                  </a:lnTo>
                  <a:lnTo>
                    <a:pt x="754280" y="9528"/>
                  </a:lnTo>
                  <a:lnTo>
                    <a:pt x="761391" y="6704"/>
                  </a:lnTo>
                  <a:lnTo>
                    <a:pt x="768079" y="2979"/>
                  </a:lnTo>
                  <a:lnTo>
                    <a:pt x="780996" y="589"/>
                  </a:lnTo>
                  <a:lnTo>
                    <a:pt x="803272" y="34"/>
                  </a:lnTo>
                  <a:lnTo>
                    <a:pt x="809624" y="2837"/>
                  </a:lnTo>
                  <a:lnTo>
                    <a:pt x="815975" y="6553"/>
                  </a:lnTo>
                  <a:lnTo>
                    <a:pt x="826794" y="9134"/>
                  </a:lnTo>
                  <a:lnTo>
                    <a:pt x="857247" y="9525"/>
                  </a:lnTo>
                  <a:lnTo>
                    <a:pt x="847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SMARTInkShape-Group207">
            <a:extLst>
              <a:ext uri="{FF2B5EF4-FFF2-40B4-BE49-F238E27FC236}">
                <a16:creationId xmlns:a16="http://schemas.microsoft.com/office/drawing/2014/main" id="{DAA6FDDE-FDD3-21F4-D489-271EB44ACB9E}"/>
              </a:ext>
            </a:extLst>
          </p:cNvPr>
          <p:cNvGrpSpPr/>
          <p:nvPr/>
        </p:nvGrpSpPr>
        <p:grpSpPr>
          <a:xfrm>
            <a:off x="5829430" y="3324225"/>
            <a:ext cx="1085721" cy="1361955"/>
            <a:chOff x="5829430" y="3324225"/>
            <a:chExt cx="1085721" cy="1361955"/>
          </a:xfrm>
        </p:grpSpPr>
        <p:sp>
          <p:nvSpPr>
            <p:cNvPr id="61" name="SMARTInkShape-638">
              <a:extLst>
                <a:ext uri="{FF2B5EF4-FFF2-40B4-BE49-F238E27FC236}">
                  <a16:creationId xmlns:a16="http://schemas.microsoft.com/office/drawing/2014/main" id="{F1BFFB86-52E2-F41B-CA0D-9A0DAEDD097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38925" y="3857625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6868" y="6546"/>
                  </a:lnTo>
                  <a:lnTo>
                    <a:pt x="26824" y="9132"/>
                  </a:lnTo>
                  <a:lnTo>
                    <a:pt x="73050" y="9525"/>
                  </a:lnTo>
                  <a:lnTo>
                    <a:pt x="120389" y="9525"/>
                  </a:lnTo>
                  <a:lnTo>
                    <a:pt x="168011" y="9525"/>
                  </a:lnTo>
                  <a:lnTo>
                    <a:pt x="212724" y="9525"/>
                  </a:lnTo>
                  <a:lnTo>
                    <a:pt x="255294" y="9525"/>
                  </a:lnTo>
                  <a:lnTo>
                    <a:pt x="266569" y="18933"/>
                  </a:lnTo>
                  <a:lnTo>
                    <a:pt x="276191" y="19050"/>
                  </a:lnTo>
                  <a:lnTo>
                    <a:pt x="2762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639">
              <a:extLst>
                <a:ext uri="{FF2B5EF4-FFF2-40B4-BE49-F238E27FC236}">
                  <a16:creationId xmlns:a16="http://schemas.microsoft.com/office/drawing/2014/main" id="{38E97010-22E7-4200-15F2-A1CDFD18654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62675" y="4429125"/>
              <a:ext cx="142876" cy="24539"/>
            </a:xfrm>
            <a:custGeom>
              <a:avLst/>
              <a:gdLst/>
              <a:ahLst/>
              <a:cxnLst/>
              <a:rect l="0" t="0" r="0" b="0"/>
              <a:pathLst>
                <a:path w="142876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19074"/>
                  </a:lnTo>
                  <a:lnTo>
                    <a:pt x="45417" y="19050"/>
                  </a:lnTo>
                  <a:lnTo>
                    <a:pt x="92337" y="19050"/>
                  </a:lnTo>
                  <a:lnTo>
                    <a:pt x="98542" y="19050"/>
                  </a:lnTo>
                  <a:lnTo>
                    <a:pt x="104827" y="16228"/>
                  </a:lnTo>
                  <a:lnTo>
                    <a:pt x="112429" y="10849"/>
                  </a:lnTo>
                  <a:lnTo>
                    <a:pt x="122337" y="9642"/>
                  </a:lnTo>
                  <a:lnTo>
                    <a:pt x="131895" y="95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640">
              <a:extLst>
                <a:ext uri="{FF2B5EF4-FFF2-40B4-BE49-F238E27FC236}">
                  <a16:creationId xmlns:a16="http://schemas.microsoft.com/office/drawing/2014/main" id="{F025F151-0BFA-AD3C-9BCF-7D248F7969A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96000" y="4419600"/>
              <a:ext cx="133348" cy="266580"/>
            </a:xfrm>
            <a:custGeom>
              <a:avLst/>
              <a:gdLst/>
              <a:ahLst/>
              <a:cxnLst/>
              <a:rect l="0" t="0" r="0" b="0"/>
              <a:pathLst>
                <a:path w="133348" h="266580">
                  <a:moveTo>
                    <a:pt x="47625" y="19050"/>
                  </a:moveTo>
                  <a:lnTo>
                    <a:pt x="47625" y="19050"/>
                  </a:lnTo>
                  <a:lnTo>
                    <a:pt x="52681" y="19050"/>
                  </a:lnTo>
                  <a:lnTo>
                    <a:pt x="54170" y="17992"/>
                  </a:lnTo>
                  <a:lnTo>
                    <a:pt x="55164" y="16228"/>
                  </a:lnTo>
                  <a:lnTo>
                    <a:pt x="55826" y="13993"/>
                  </a:lnTo>
                  <a:lnTo>
                    <a:pt x="57326" y="12504"/>
                  </a:lnTo>
                  <a:lnTo>
                    <a:pt x="66248" y="9642"/>
                  </a:lnTo>
                  <a:lnTo>
                    <a:pt x="66675" y="0"/>
                  </a:lnTo>
                  <a:lnTo>
                    <a:pt x="66675" y="41681"/>
                  </a:lnTo>
                  <a:lnTo>
                    <a:pt x="63853" y="47805"/>
                  </a:lnTo>
                  <a:lnTo>
                    <a:pt x="60130" y="54054"/>
                  </a:lnTo>
                  <a:lnTo>
                    <a:pt x="57738" y="66691"/>
                  </a:lnTo>
                  <a:lnTo>
                    <a:pt x="57184" y="88900"/>
                  </a:lnTo>
                  <a:lnTo>
                    <a:pt x="54343" y="95250"/>
                  </a:lnTo>
                  <a:lnTo>
                    <a:pt x="50611" y="101600"/>
                  </a:lnTo>
                  <a:lnTo>
                    <a:pt x="48018" y="112419"/>
                  </a:lnTo>
                  <a:lnTo>
                    <a:pt x="47625" y="132947"/>
                  </a:lnTo>
                  <a:lnTo>
                    <a:pt x="39424" y="125114"/>
                  </a:lnTo>
                  <a:lnTo>
                    <a:pt x="40041" y="124684"/>
                  </a:lnTo>
                  <a:lnTo>
                    <a:pt x="43549" y="124207"/>
                  </a:lnTo>
                  <a:lnTo>
                    <a:pt x="44908" y="123022"/>
                  </a:lnTo>
                  <a:lnTo>
                    <a:pt x="47518" y="114702"/>
                  </a:lnTo>
                  <a:lnTo>
                    <a:pt x="47625" y="96609"/>
                  </a:lnTo>
                  <a:lnTo>
                    <a:pt x="48683" y="96156"/>
                  </a:lnTo>
                  <a:lnTo>
                    <a:pt x="71329" y="95250"/>
                  </a:lnTo>
                  <a:lnTo>
                    <a:pt x="72953" y="96309"/>
                  </a:lnTo>
                  <a:lnTo>
                    <a:pt x="74035" y="98073"/>
                  </a:lnTo>
                  <a:lnTo>
                    <a:pt x="74757" y="100307"/>
                  </a:lnTo>
                  <a:lnTo>
                    <a:pt x="76296" y="101796"/>
                  </a:lnTo>
                  <a:lnTo>
                    <a:pt x="85816" y="105571"/>
                  </a:lnTo>
                  <a:lnTo>
                    <a:pt x="93799" y="112942"/>
                  </a:lnTo>
                  <a:lnTo>
                    <a:pt x="99876" y="113897"/>
                  </a:lnTo>
                  <a:lnTo>
                    <a:pt x="101509" y="115090"/>
                  </a:lnTo>
                  <a:lnTo>
                    <a:pt x="102598" y="116943"/>
                  </a:lnTo>
                  <a:lnTo>
                    <a:pt x="103324" y="119237"/>
                  </a:lnTo>
                  <a:lnTo>
                    <a:pt x="104866" y="120767"/>
                  </a:lnTo>
                  <a:lnTo>
                    <a:pt x="109401" y="122466"/>
                  </a:lnTo>
                  <a:lnTo>
                    <a:pt x="111034" y="123977"/>
                  </a:lnTo>
                  <a:lnTo>
                    <a:pt x="112849" y="128479"/>
                  </a:lnTo>
                  <a:lnTo>
                    <a:pt x="114391" y="130103"/>
                  </a:lnTo>
                  <a:lnTo>
                    <a:pt x="118926" y="131907"/>
                  </a:lnTo>
                  <a:lnTo>
                    <a:pt x="120559" y="133446"/>
                  </a:lnTo>
                  <a:lnTo>
                    <a:pt x="132383" y="152289"/>
                  </a:lnTo>
                  <a:lnTo>
                    <a:pt x="133347" y="193685"/>
                  </a:lnTo>
                  <a:lnTo>
                    <a:pt x="130527" y="200030"/>
                  </a:lnTo>
                  <a:lnTo>
                    <a:pt x="118161" y="215900"/>
                  </a:lnTo>
                  <a:lnTo>
                    <a:pt x="112240" y="228600"/>
                  </a:lnTo>
                  <a:lnTo>
                    <a:pt x="109752" y="231775"/>
                  </a:lnTo>
                  <a:lnTo>
                    <a:pt x="104165" y="235303"/>
                  </a:lnTo>
                  <a:lnTo>
                    <a:pt x="98154" y="237929"/>
                  </a:lnTo>
                  <a:lnTo>
                    <a:pt x="78293" y="253204"/>
                  </a:lnTo>
                  <a:lnTo>
                    <a:pt x="51681" y="257885"/>
                  </a:lnTo>
                  <a:lnTo>
                    <a:pt x="38275" y="264645"/>
                  </a:lnTo>
                  <a:lnTo>
                    <a:pt x="24087" y="266579"/>
                  </a:lnTo>
                  <a:lnTo>
                    <a:pt x="18466" y="263825"/>
                  </a:lnTo>
                  <a:lnTo>
                    <a:pt x="10049" y="257564"/>
                  </a:lnTo>
                  <a:lnTo>
                    <a:pt x="9680" y="252234"/>
                  </a:lnTo>
                  <a:lnTo>
                    <a:pt x="8570" y="250706"/>
                  </a:lnTo>
                  <a:lnTo>
                    <a:pt x="265" y="247729"/>
                  </a:lnTo>
                  <a:lnTo>
                    <a:pt x="10" y="247653"/>
                  </a:lnTo>
                  <a:lnTo>
                    <a:pt x="0" y="238242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641">
              <a:extLst>
                <a:ext uri="{FF2B5EF4-FFF2-40B4-BE49-F238E27FC236}">
                  <a16:creationId xmlns:a16="http://schemas.microsoft.com/office/drawing/2014/main" id="{F5C1A8BA-C3C3-BE07-6A1F-27744A66542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29430" y="4429125"/>
              <a:ext cx="199896" cy="237720"/>
            </a:xfrm>
            <a:custGeom>
              <a:avLst/>
              <a:gdLst/>
              <a:ahLst/>
              <a:cxnLst/>
              <a:rect l="0" t="0" r="0" b="0"/>
              <a:pathLst>
                <a:path w="199896" h="237720">
                  <a:moveTo>
                    <a:pt x="114170" y="47625"/>
                  </a:moveTo>
                  <a:lnTo>
                    <a:pt x="114170" y="47625"/>
                  </a:lnTo>
                  <a:lnTo>
                    <a:pt x="105038" y="38492"/>
                  </a:lnTo>
                  <a:lnTo>
                    <a:pt x="104645" y="14396"/>
                  </a:lnTo>
                  <a:lnTo>
                    <a:pt x="105703" y="12772"/>
                  </a:lnTo>
                  <a:lnTo>
                    <a:pt x="107467" y="11690"/>
                  </a:lnTo>
                  <a:lnTo>
                    <a:pt x="112846" y="9952"/>
                  </a:lnTo>
                  <a:lnTo>
                    <a:pt x="122255" y="1362"/>
                  </a:lnTo>
                  <a:lnTo>
                    <a:pt x="131769" y="119"/>
                  </a:lnTo>
                  <a:lnTo>
                    <a:pt x="159951" y="0"/>
                  </a:lnTo>
                  <a:lnTo>
                    <a:pt x="179390" y="17610"/>
                  </a:lnTo>
                  <a:lnTo>
                    <a:pt x="181616" y="26370"/>
                  </a:lnTo>
                  <a:lnTo>
                    <a:pt x="187305" y="35213"/>
                  </a:lnTo>
                  <a:lnTo>
                    <a:pt x="189966" y="45782"/>
                  </a:lnTo>
                  <a:lnTo>
                    <a:pt x="190334" y="65777"/>
                  </a:lnTo>
                  <a:lnTo>
                    <a:pt x="187532" y="74390"/>
                  </a:lnTo>
                  <a:lnTo>
                    <a:pt x="183817" y="81745"/>
                  </a:lnTo>
                  <a:lnTo>
                    <a:pt x="180667" y="91837"/>
                  </a:lnTo>
                  <a:lnTo>
                    <a:pt x="174560" y="102588"/>
                  </a:lnTo>
                  <a:lnTo>
                    <a:pt x="171222" y="117650"/>
                  </a:lnTo>
                  <a:lnTo>
                    <a:pt x="148967" y="154134"/>
                  </a:lnTo>
                  <a:lnTo>
                    <a:pt x="114169" y="199420"/>
                  </a:lnTo>
                  <a:lnTo>
                    <a:pt x="107820" y="205048"/>
                  </a:lnTo>
                  <a:lnTo>
                    <a:pt x="83283" y="216759"/>
                  </a:lnTo>
                  <a:lnTo>
                    <a:pt x="79275" y="222632"/>
                  </a:lnTo>
                  <a:lnTo>
                    <a:pt x="76090" y="224621"/>
                  </a:lnTo>
                  <a:lnTo>
                    <a:pt x="58592" y="227814"/>
                  </a:lnTo>
                  <a:lnTo>
                    <a:pt x="54892" y="228076"/>
                  </a:lnTo>
                  <a:lnTo>
                    <a:pt x="47960" y="231189"/>
                  </a:lnTo>
                  <a:lnTo>
                    <a:pt x="41352" y="235043"/>
                  </a:lnTo>
                  <a:lnTo>
                    <a:pt x="30353" y="237719"/>
                  </a:lnTo>
                  <a:lnTo>
                    <a:pt x="18335" y="230533"/>
                  </a:lnTo>
                  <a:lnTo>
                    <a:pt x="4862" y="228713"/>
                  </a:lnTo>
                  <a:lnTo>
                    <a:pt x="3198" y="227617"/>
                  </a:lnTo>
                  <a:lnTo>
                    <a:pt x="2088" y="225828"/>
                  </a:lnTo>
                  <a:lnTo>
                    <a:pt x="163" y="218906"/>
                  </a:lnTo>
                  <a:lnTo>
                    <a:pt x="0" y="214414"/>
                  </a:lnTo>
                  <a:lnTo>
                    <a:pt x="1015" y="212793"/>
                  </a:lnTo>
                  <a:lnTo>
                    <a:pt x="2750" y="211711"/>
                  </a:lnTo>
                  <a:lnTo>
                    <a:pt x="8082" y="209977"/>
                  </a:lnTo>
                  <a:lnTo>
                    <a:pt x="8812" y="206918"/>
                  </a:lnTo>
                  <a:lnTo>
                    <a:pt x="9006" y="204620"/>
                  </a:lnTo>
                  <a:lnTo>
                    <a:pt x="10195" y="203088"/>
                  </a:lnTo>
                  <a:lnTo>
                    <a:pt x="14336" y="201387"/>
                  </a:lnTo>
                  <a:lnTo>
                    <a:pt x="22619" y="200428"/>
                  </a:lnTo>
                  <a:lnTo>
                    <a:pt x="24561" y="199236"/>
                  </a:lnTo>
                  <a:lnTo>
                    <a:pt x="25856" y="197382"/>
                  </a:lnTo>
                  <a:lnTo>
                    <a:pt x="26718" y="195088"/>
                  </a:lnTo>
                  <a:lnTo>
                    <a:pt x="28352" y="193559"/>
                  </a:lnTo>
                  <a:lnTo>
                    <a:pt x="55214" y="183140"/>
                  </a:lnTo>
                  <a:lnTo>
                    <a:pt x="101464" y="180982"/>
                  </a:lnTo>
                  <a:lnTo>
                    <a:pt x="136395" y="180975"/>
                  </a:lnTo>
                  <a:lnTo>
                    <a:pt x="142745" y="183797"/>
                  </a:lnTo>
                  <a:lnTo>
                    <a:pt x="150389" y="189176"/>
                  </a:lnTo>
                  <a:lnTo>
                    <a:pt x="159503" y="191296"/>
                  </a:lnTo>
                  <a:lnTo>
                    <a:pt x="169555" y="198667"/>
                  </a:lnTo>
                  <a:lnTo>
                    <a:pt x="170536" y="202243"/>
                  </a:lnTo>
                  <a:lnTo>
                    <a:pt x="170797" y="204679"/>
                  </a:lnTo>
                  <a:lnTo>
                    <a:pt x="172030" y="206303"/>
                  </a:lnTo>
                  <a:lnTo>
                    <a:pt x="179476" y="209123"/>
                  </a:lnTo>
                  <a:lnTo>
                    <a:pt x="180236" y="212182"/>
                  </a:lnTo>
                  <a:lnTo>
                    <a:pt x="180439" y="214480"/>
                  </a:lnTo>
                  <a:lnTo>
                    <a:pt x="181633" y="216012"/>
                  </a:lnTo>
                  <a:lnTo>
                    <a:pt x="190353" y="219070"/>
                  </a:lnTo>
                  <a:lnTo>
                    <a:pt x="190367" y="219075"/>
                  </a:lnTo>
                  <a:lnTo>
                    <a:pt x="195426" y="219075"/>
                  </a:lnTo>
                  <a:lnTo>
                    <a:pt x="196915" y="218017"/>
                  </a:lnTo>
                  <a:lnTo>
                    <a:pt x="197909" y="216253"/>
                  </a:lnTo>
                  <a:lnTo>
                    <a:pt x="19989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SMARTInkShape-642">
              <a:extLst>
                <a:ext uri="{FF2B5EF4-FFF2-40B4-BE49-F238E27FC236}">
                  <a16:creationId xmlns:a16="http://schemas.microsoft.com/office/drawing/2014/main" id="{6DA8D680-42E1-AB1E-769A-68F9A9F5A86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10275" y="4248153"/>
              <a:ext cx="295276" cy="28573"/>
            </a:xfrm>
            <a:custGeom>
              <a:avLst/>
              <a:gdLst/>
              <a:ahLst/>
              <a:cxnLst/>
              <a:rect l="0" t="0" r="0" b="0"/>
              <a:pathLst>
                <a:path w="295276" h="28573">
                  <a:moveTo>
                    <a:pt x="0" y="19047"/>
                  </a:moveTo>
                  <a:lnTo>
                    <a:pt x="0" y="19047"/>
                  </a:lnTo>
                  <a:lnTo>
                    <a:pt x="5056" y="19047"/>
                  </a:lnTo>
                  <a:lnTo>
                    <a:pt x="10361" y="16225"/>
                  </a:lnTo>
                  <a:lnTo>
                    <a:pt x="16247" y="12501"/>
                  </a:lnTo>
                  <a:lnTo>
                    <a:pt x="28648" y="10111"/>
                  </a:lnTo>
                  <a:lnTo>
                    <a:pt x="51194" y="9532"/>
                  </a:lnTo>
                  <a:lnTo>
                    <a:pt x="57325" y="6704"/>
                  </a:lnTo>
                  <a:lnTo>
                    <a:pt x="60442" y="4469"/>
                  </a:lnTo>
                  <a:lnTo>
                    <a:pt x="82529" y="390"/>
                  </a:lnTo>
                  <a:lnTo>
                    <a:pt x="126632" y="0"/>
                  </a:lnTo>
                  <a:lnTo>
                    <a:pt x="133187" y="2820"/>
                  </a:lnTo>
                  <a:lnTo>
                    <a:pt x="139628" y="6543"/>
                  </a:lnTo>
                  <a:lnTo>
                    <a:pt x="152386" y="8934"/>
                  </a:lnTo>
                  <a:lnTo>
                    <a:pt x="198731" y="9519"/>
                  </a:lnTo>
                  <a:lnTo>
                    <a:pt x="241266" y="9522"/>
                  </a:lnTo>
                  <a:lnTo>
                    <a:pt x="247634" y="12344"/>
                  </a:lnTo>
                  <a:lnTo>
                    <a:pt x="255290" y="17723"/>
                  </a:lnTo>
                  <a:lnTo>
                    <a:pt x="264407" y="18785"/>
                  </a:lnTo>
                  <a:lnTo>
                    <a:pt x="284271" y="19044"/>
                  </a:lnTo>
                  <a:lnTo>
                    <a:pt x="284764" y="20104"/>
                  </a:lnTo>
                  <a:lnTo>
                    <a:pt x="285620" y="27248"/>
                  </a:lnTo>
                  <a:lnTo>
                    <a:pt x="288515" y="27983"/>
                  </a:lnTo>
                  <a:lnTo>
                    <a:pt x="295275" y="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643">
              <a:extLst>
                <a:ext uri="{FF2B5EF4-FFF2-40B4-BE49-F238E27FC236}">
                  <a16:creationId xmlns:a16="http://schemas.microsoft.com/office/drawing/2014/main" id="{C8E5A7FA-4A01-E881-1349-6A175B41F2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48375" y="3981450"/>
              <a:ext cx="66676" cy="161926"/>
            </a:xfrm>
            <a:custGeom>
              <a:avLst/>
              <a:gdLst/>
              <a:ahLst/>
              <a:cxnLst/>
              <a:rect l="0" t="0" r="0" b="0"/>
              <a:pathLst>
                <a:path w="66676" h="161926">
                  <a:moveTo>
                    <a:pt x="0" y="57150"/>
                  </a:moveTo>
                  <a:lnTo>
                    <a:pt x="0" y="57150"/>
                  </a:lnTo>
                  <a:lnTo>
                    <a:pt x="0" y="66665"/>
                  </a:lnTo>
                  <a:lnTo>
                    <a:pt x="14189" y="66675"/>
                  </a:lnTo>
                  <a:lnTo>
                    <a:pt x="19712" y="63853"/>
                  </a:lnTo>
                  <a:lnTo>
                    <a:pt x="26824" y="58474"/>
                  </a:lnTo>
                  <a:lnTo>
                    <a:pt x="33113" y="57543"/>
                  </a:lnTo>
                  <a:lnTo>
                    <a:pt x="34775" y="56354"/>
                  </a:lnTo>
                  <a:lnTo>
                    <a:pt x="35884" y="54502"/>
                  </a:lnTo>
                  <a:lnTo>
                    <a:pt x="36623" y="52210"/>
                  </a:lnTo>
                  <a:lnTo>
                    <a:pt x="38173" y="50681"/>
                  </a:lnTo>
                  <a:lnTo>
                    <a:pt x="42719" y="48983"/>
                  </a:lnTo>
                  <a:lnTo>
                    <a:pt x="44354" y="47472"/>
                  </a:lnTo>
                  <a:lnTo>
                    <a:pt x="48397" y="38004"/>
                  </a:lnTo>
                  <a:lnTo>
                    <a:pt x="54086" y="30781"/>
                  </a:lnTo>
                  <a:lnTo>
                    <a:pt x="55788" y="24969"/>
                  </a:lnTo>
                  <a:lnTo>
                    <a:pt x="57300" y="22996"/>
                  </a:lnTo>
                  <a:lnTo>
                    <a:pt x="61803" y="20804"/>
                  </a:lnTo>
                  <a:lnTo>
                    <a:pt x="63427" y="19161"/>
                  </a:lnTo>
                  <a:lnTo>
                    <a:pt x="66638" y="9655"/>
                  </a:lnTo>
                  <a:lnTo>
                    <a:pt x="66675" y="0"/>
                  </a:lnTo>
                  <a:lnTo>
                    <a:pt x="66675" y="45781"/>
                  </a:lnTo>
                  <a:lnTo>
                    <a:pt x="66675" y="68922"/>
                  </a:lnTo>
                  <a:lnTo>
                    <a:pt x="65617" y="71347"/>
                  </a:lnTo>
                  <a:lnTo>
                    <a:pt x="63853" y="72965"/>
                  </a:lnTo>
                  <a:lnTo>
                    <a:pt x="61619" y="74044"/>
                  </a:lnTo>
                  <a:lnTo>
                    <a:pt x="60130" y="75821"/>
                  </a:lnTo>
                  <a:lnTo>
                    <a:pt x="58474" y="80617"/>
                  </a:lnTo>
                  <a:lnTo>
                    <a:pt x="57153" y="127003"/>
                  </a:lnTo>
                  <a:lnTo>
                    <a:pt x="571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644">
              <a:extLst>
                <a:ext uri="{FF2B5EF4-FFF2-40B4-BE49-F238E27FC236}">
                  <a16:creationId xmlns:a16="http://schemas.microsoft.com/office/drawing/2014/main" id="{E632D74E-F643-3BC5-49A6-39CC68DE37C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57875" y="3781542"/>
              <a:ext cx="581026" cy="28459"/>
            </a:xfrm>
            <a:custGeom>
              <a:avLst/>
              <a:gdLst/>
              <a:ahLst/>
              <a:cxnLst/>
              <a:rect l="0" t="0" r="0" b="0"/>
              <a:pathLst>
                <a:path w="581026" h="28459">
                  <a:moveTo>
                    <a:pt x="0" y="9408"/>
                  </a:moveTo>
                  <a:lnTo>
                    <a:pt x="0" y="9408"/>
                  </a:lnTo>
                  <a:lnTo>
                    <a:pt x="0" y="14465"/>
                  </a:lnTo>
                  <a:lnTo>
                    <a:pt x="1058" y="14896"/>
                  </a:lnTo>
                  <a:lnTo>
                    <a:pt x="9132" y="9684"/>
                  </a:lnTo>
                  <a:lnTo>
                    <a:pt x="54001" y="9408"/>
                  </a:lnTo>
                  <a:lnTo>
                    <a:pt x="98425" y="9408"/>
                  </a:lnTo>
                  <a:lnTo>
                    <a:pt x="145523" y="9408"/>
                  </a:lnTo>
                  <a:lnTo>
                    <a:pt x="189733" y="9408"/>
                  </a:lnTo>
                  <a:lnTo>
                    <a:pt x="235531" y="9408"/>
                  </a:lnTo>
                  <a:lnTo>
                    <a:pt x="278391" y="9408"/>
                  </a:lnTo>
                  <a:lnTo>
                    <a:pt x="288829" y="8350"/>
                  </a:lnTo>
                  <a:lnTo>
                    <a:pt x="306976" y="1869"/>
                  </a:lnTo>
                  <a:lnTo>
                    <a:pt x="336120" y="0"/>
                  </a:lnTo>
                  <a:lnTo>
                    <a:pt x="379303" y="9019"/>
                  </a:lnTo>
                  <a:lnTo>
                    <a:pt x="424483" y="9401"/>
                  </a:lnTo>
                  <a:lnTo>
                    <a:pt x="431370" y="9405"/>
                  </a:lnTo>
                  <a:lnTo>
                    <a:pt x="476071" y="18758"/>
                  </a:lnTo>
                  <a:lnTo>
                    <a:pt x="520436" y="18931"/>
                  </a:lnTo>
                  <a:lnTo>
                    <a:pt x="567290" y="18933"/>
                  </a:lnTo>
                  <a:lnTo>
                    <a:pt x="581025" y="18933"/>
                  </a:lnTo>
                  <a:lnTo>
                    <a:pt x="571500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SMARTInkShape-645">
              <a:extLst>
                <a:ext uri="{FF2B5EF4-FFF2-40B4-BE49-F238E27FC236}">
                  <a16:creationId xmlns:a16="http://schemas.microsoft.com/office/drawing/2014/main" id="{1A71972D-31C1-6D3B-3814-ACC15945E36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10275" y="3324225"/>
              <a:ext cx="85692" cy="323851"/>
            </a:xfrm>
            <a:custGeom>
              <a:avLst/>
              <a:gdLst/>
              <a:ahLst/>
              <a:cxnLst/>
              <a:rect l="0" t="0" r="0" b="0"/>
              <a:pathLst>
                <a:path w="85692" h="323851">
                  <a:moveTo>
                    <a:pt x="0" y="228600"/>
                  </a:moveTo>
                  <a:lnTo>
                    <a:pt x="0" y="228600"/>
                  </a:lnTo>
                  <a:lnTo>
                    <a:pt x="0" y="204613"/>
                  </a:lnTo>
                  <a:lnTo>
                    <a:pt x="1058" y="203083"/>
                  </a:lnTo>
                  <a:lnTo>
                    <a:pt x="2822" y="202064"/>
                  </a:lnTo>
                  <a:lnTo>
                    <a:pt x="5056" y="201385"/>
                  </a:lnTo>
                  <a:lnTo>
                    <a:pt x="6545" y="199873"/>
                  </a:lnTo>
                  <a:lnTo>
                    <a:pt x="11759" y="189843"/>
                  </a:lnTo>
                  <a:lnTo>
                    <a:pt x="15810" y="183858"/>
                  </a:lnTo>
                  <a:lnTo>
                    <a:pt x="19148" y="174539"/>
                  </a:lnTo>
                  <a:lnTo>
                    <a:pt x="35470" y="152395"/>
                  </a:lnTo>
                  <a:lnTo>
                    <a:pt x="47698" y="118358"/>
                  </a:lnTo>
                  <a:lnTo>
                    <a:pt x="62727" y="91957"/>
                  </a:lnTo>
                  <a:lnTo>
                    <a:pt x="66563" y="80281"/>
                  </a:lnTo>
                  <a:lnTo>
                    <a:pt x="72875" y="70119"/>
                  </a:lnTo>
                  <a:lnTo>
                    <a:pt x="75214" y="59346"/>
                  </a:lnTo>
                  <a:lnTo>
                    <a:pt x="76070" y="36259"/>
                  </a:lnTo>
                  <a:lnTo>
                    <a:pt x="78965" y="29168"/>
                  </a:lnTo>
                  <a:lnTo>
                    <a:pt x="84390" y="21049"/>
                  </a:lnTo>
                  <a:lnTo>
                    <a:pt x="85608" y="11025"/>
                  </a:lnTo>
                  <a:lnTo>
                    <a:pt x="85691" y="4913"/>
                  </a:lnTo>
                  <a:lnTo>
                    <a:pt x="84644" y="3275"/>
                  </a:lnTo>
                  <a:lnTo>
                    <a:pt x="82888" y="2183"/>
                  </a:lnTo>
                  <a:lnTo>
                    <a:pt x="76200" y="0"/>
                  </a:lnTo>
                  <a:lnTo>
                    <a:pt x="76200" y="44476"/>
                  </a:lnTo>
                  <a:lnTo>
                    <a:pt x="76200" y="50811"/>
                  </a:lnTo>
                  <a:lnTo>
                    <a:pt x="73378" y="57155"/>
                  </a:lnTo>
                  <a:lnTo>
                    <a:pt x="69655" y="63502"/>
                  </a:lnTo>
                  <a:lnTo>
                    <a:pt x="67263" y="76200"/>
                  </a:lnTo>
                  <a:lnTo>
                    <a:pt x="66680" y="123650"/>
                  </a:lnTo>
                  <a:lnTo>
                    <a:pt x="66675" y="170860"/>
                  </a:lnTo>
                  <a:lnTo>
                    <a:pt x="66675" y="215631"/>
                  </a:lnTo>
                  <a:lnTo>
                    <a:pt x="66675" y="259954"/>
                  </a:lnTo>
                  <a:lnTo>
                    <a:pt x="66675" y="298447"/>
                  </a:lnTo>
                  <a:lnTo>
                    <a:pt x="69497" y="304799"/>
                  </a:lnTo>
                  <a:lnTo>
                    <a:pt x="74876" y="312443"/>
                  </a:lnTo>
                  <a:lnTo>
                    <a:pt x="76200" y="323839"/>
                  </a:lnTo>
                  <a:lnTo>
                    <a:pt x="762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SMARTInkShape-646">
            <a:extLst>
              <a:ext uri="{FF2B5EF4-FFF2-40B4-BE49-F238E27FC236}">
                <a16:creationId xmlns:a16="http://schemas.microsoft.com/office/drawing/2014/main" id="{7691715D-9EEC-80C9-2D2B-62AC2BAEC62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67500" y="3752850"/>
            <a:ext cx="219073" cy="9526"/>
          </a:xfrm>
          <a:custGeom>
            <a:avLst/>
            <a:gdLst/>
            <a:ahLst/>
            <a:cxnLst/>
            <a:rect l="0" t="0" r="0" b="0"/>
            <a:pathLst>
              <a:path w="219073" h="9526">
                <a:moveTo>
                  <a:pt x="0" y="0"/>
                </a:moveTo>
                <a:lnTo>
                  <a:pt x="0" y="0"/>
                </a:lnTo>
                <a:lnTo>
                  <a:pt x="41403" y="0"/>
                </a:lnTo>
                <a:lnTo>
                  <a:pt x="47682" y="2822"/>
                </a:lnTo>
                <a:lnTo>
                  <a:pt x="54001" y="6546"/>
                </a:lnTo>
                <a:lnTo>
                  <a:pt x="66680" y="8936"/>
                </a:lnTo>
                <a:lnTo>
                  <a:pt x="79376" y="9408"/>
                </a:lnTo>
                <a:lnTo>
                  <a:pt x="85725" y="6651"/>
                </a:lnTo>
                <a:lnTo>
                  <a:pt x="88900" y="4434"/>
                </a:lnTo>
                <a:lnTo>
                  <a:pt x="103481" y="1314"/>
                </a:lnTo>
                <a:lnTo>
                  <a:pt x="151072" y="10"/>
                </a:lnTo>
                <a:lnTo>
                  <a:pt x="197726" y="0"/>
                </a:lnTo>
                <a:lnTo>
                  <a:pt x="203590" y="0"/>
                </a:lnTo>
                <a:lnTo>
                  <a:pt x="205577" y="1058"/>
                </a:lnTo>
                <a:lnTo>
                  <a:pt x="206901" y="2822"/>
                </a:lnTo>
                <a:lnTo>
                  <a:pt x="207783" y="5057"/>
                </a:lnTo>
                <a:lnTo>
                  <a:pt x="209431" y="5488"/>
                </a:lnTo>
                <a:lnTo>
                  <a:pt x="214083" y="3144"/>
                </a:lnTo>
                <a:lnTo>
                  <a:pt x="215747" y="3155"/>
                </a:lnTo>
                <a:lnTo>
                  <a:pt x="216857" y="4220"/>
                </a:lnTo>
                <a:lnTo>
                  <a:pt x="219072" y="9517"/>
                </a:lnTo>
                <a:lnTo>
                  <a:pt x="2095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SMARTInkShape-Group209">
            <a:extLst>
              <a:ext uri="{FF2B5EF4-FFF2-40B4-BE49-F238E27FC236}">
                <a16:creationId xmlns:a16="http://schemas.microsoft.com/office/drawing/2014/main" id="{D31846C6-3FE4-0A83-CB3C-99291CF45107}"/>
              </a:ext>
            </a:extLst>
          </p:cNvPr>
          <p:cNvGrpSpPr/>
          <p:nvPr/>
        </p:nvGrpSpPr>
        <p:grpSpPr>
          <a:xfrm>
            <a:off x="7181853" y="3505200"/>
            <a:ext cx="666748" cy="428219"/>
            <a:chOff x="7181853" y="3505200"/>
            <a:chExt cx="666748" cy="428219"/>
          </a:xfrm>
        </p:grpSpPr>
        <p:sp>
          <p:nvSpPr>
            <p:cNvPr id="71" name="SMARTInkShape-647">
              <a:extLst>
                <a:ext uri="{FF2B5EF4-FFF2-40B4-BE49-F238E27FC236}">
                  <a16:creationId xmlns:a16="http://schemas.microsoft.com/office/drawing/2014/main" id="{A7111457-B8EA-D1F6-D69B-8D25B43C00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648575" y="3515118"/>
              <a:ext cx="200026" cy="18658"/>
            </a:xfrm>
            <a:custGeom>
              <a:avLst/>
              <a:gdLst/>
              <a:ahLst/>
              <a:cxnLst/>
              <a:rect l="0" t="0" r="0" b="0"/>
              <a:pathLst>
                <a:path w="200026" h="18658">
                  <a:moveTo>
                    <a:pt x="0" y="18657"/>
                  </a:moveTo>
                  <a:lnTo>
                    <a:pt x="0" y="18657"/>
                  </a:lnTo>
                  <a:lnTo>
                    <a:pt x="44553" y="18657"/>
                  </a:lnTo>
                  <a:lnTo>
                    <a:pt x="88548" y="18657"/>
                  </a:lnTo>
                  <a:lnTo>
                    <a:pt x="126885" y="18657"/>
                  </a:lnTo>
                  <a:lnTo>
                    <a:pt x="133298" y="15835"/>
                  </a:lnTo>
                  <a:lnTo>
                    <a:pt x="139677" y="12111"/>
                  </a:lnTo>
                  <a:lnTo>
                    <a:pt x="152395" y="9721"/>
                  </a:lnTo>
                  <a:lnTo>
                    <a:pt x="200020" y="9132"/>
                  </a:lnTo>
                  <a:lnTo>
                    <a:pt x="200025" y="9132"/>
                  </a:lnTo>
                  <a:lnTo>
                    <a:pt x="200025" y="0"/>
                  </a:lnTo>
                  <a:lnTo>
                    <a:pt x="20002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648">
              <a:extLst>
                <a:ext uri="{FF2B5EF4-FFF2-40B4-BE49-F238E27FC236}">
                  <a16:creationId xmlns:a16="http://schemas.microsoft.com/office/drawing/2014/main" id="{BB17AEE4-1B05-5BF3-A8DC-F8E8CA3E9E1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34670" y="3505200"/>
              <a:ext cx="152003" cy="371346"/>
            </a:xfrm>
            <a:custGeom>
              <a:avLst/>
              <a:gdLst/>
              <a:ahLst/>
              <a:cxnLst/>
              <a:rect l="0" t="0" r="0" b="0"/>
              <a:pathLst>
                <a:path w="152003" h="371346">
                  <a:moveTo>
                    <a:pt x="104380" y="9525"/>
                  </a:moveTo>
                  <a:lnTo>
                    <a:pt x="104380" y="9525"/>
                  </a:lnTo>
                  <a:lnTo>
                    <a:pt x="104380" y="0"/>
                  </a:lnTo>
                  <a:lnTo>
                    <a:pt x="104380" y="31881"/>
                  </a:lnTo>
                  <a:lnTo>
                    <a:pt x="101558" y="38158"/>
                  </a:lnTo>
                  <a:lnTo>
                    <a:pt x="97835" y="44476"/>
                  </a:lnTo>
                  <a:lnTo>
                    <a:pt x="94679" y="53982"/>
                  </a:lnTo>
                  <a:lnTo>
                    <a:pt x="88571" y="64561"/>
                  </a:lnTo>
                  <a:lnTo>
                    <a:pt x="82564" y="112140"/>
                  </a:lnTo>
                  <a:lnTo>
                    <a:pt x="78809" y="119690"/>
                  </a:lnTo>
                  <a:lnTo>
                    <a:pt x="75010" y="139616"/>
                  </a:lnTo>
                  <a:lnTo>
                    <a:pt x="68318" y="152383"/>
                  </a:lnTo>
                  <a:lnTo>
                    <a:pt x="66682" y="165097"/>
                  </a:lnTo>
                  <a:lnTo>
                    <a:pt x="65490" y="167215"/>
                  </a:lnTo>
                  <a:lnTo>
                    <a:pt x="63637" y="168626"/>
                  </a:lnTo>
                  <a:lnTo>
                    <a:pt x="61342" y="169568"/>
                  </a:lnTo>
                  <a:lnTo>
                    <a:pt x="59814" y="171254"/>
                  </a:lnTo>
                  <a:lnTo>
                    <a:pt x="56874" y="180534"/>
                  </a:lnTo>
                  <a:lnTo>
                    <a:pt x="56756" y="190380"/>
                  </a:lnTo>
                  <a:lnTo>
                    <a:pt x="56755" y="157296"/>
                  </a:lnTo>
                  <a:lnTo>
                    <a:pt x="57813" y="155664"/>
                  </a:lnTo>
                  <a:lnTo>
                    <a:pt x="59577" y="154576"/>
                  </a:lnTo>
                  <a:lnTo>
                    <a:pt x="65887" y="152528"/>
                  </a:lnTo>
                  <a:lnTo>
                    <a:pt x="66164" y="147381"/>
                  </a:lnTo>
                  <a:lnTo>
                    <a:pt x="67261" y="145879"/>
                  </a:lnTo>
                  <a:lnTo>
                    <a:pt x="75688" y="142909"/>
                  </a:lnTo>
                  <a:lnTo>
                    <a:pt x="93496" y="142875"/>
                  </a:lnTo>
                  <a:lnTo>
                    <a:pt x="102190" y="149421"/>
                  </a:lnTo>
                  <a:lnTo>
                    <a:pt x="111022" y="152576"/>
                  </a:lnTo>
                  <a:lnTo>
                    <a:pt x="131470" y="169999"/>
                  </a:lnTo>
                  <a:lnTo>
                    <a:pt x="133720" y="178768"/>
                  </a:lnTo>
                  <a:lnTo>
                    <a:pt x="139414" y="187611"/>
                  </a:lnTo>
                  <a:lnTo>
                    <a:pt x="142630" y="196935"/>
                  </a:lnTo>
                  <a:lnTo>
                    <a:pt x="148756" y="206400"/>
                  </a:lnTo>
                  <a:lnTo>
                    <a:pt x="151042" y="215907"/>
                  </a:lnTo>
                  <a:lnTo>
                    <a:pt x="151997" y="262642"/>
                  </a:lnTo>
                  <a:lnTo>
                    <a:pt x="152002" y="269483"/>
                  </a:lnTo>
                  <a:lnTo>
                    <a:pt x="149181" y="276050"/>
                  </a:lnTo>
                  <a:lnTo>
                    <a:pt x="145458" y="282497"/>
                  </a:lnTo>
                  <a:lnTo>
                    <a:pt x="142304" y="292077"/>
                  </a:lnTo>
                  <a:lnTo>
                    <a:pt x="136196" y="302676"/>
                  </a:lnTo>
                  <a:lnTo>
                    <a:pt x="132857" y="317694"/>
                  </a:lnTo>
                  <a:lnTo>
                    <a:pt x="125635" y="329317"/>
                  </a:lnTo>
                  <a:lnTo>
                    <a:pt x="119824" y="336157"/>
                  </a:lnTo>
                  <a:lnTo>
                    <a:pt x="113714" y="339903"/>
                  </a:lnTo>
                  <a:lnTo>
                    <a:pt x="107469" y="342626"/>
                  </a:lnTo>
                  <a:lnTo>
                    <a:pt x="78097" y="368147"/>
                  </a:lnTo>
                  <a:lnTo>
                    <a:pt x="72237" y="369996"/>
                  </a:lnTo>
                  <a:lnTo>
                    <a:pt x="50401" y="371345"/>
                  </a:lnTo>
                  <a:lnTo>
                    <a:pt x="45817" y="368595"/>
                  </a:lnTo>
                  <a:lnTo>
                    <a:pt x="40252" y="364904"/>
                  </a:lnTo>
                  <a:lnTo>
                    <a:pt x="31169" y="361767"/>
                  </a:lnTo>
                  <a:lnTo>
                    <a:pt x="14149" y="347795"/>
                  </a:lnTo>
                  <a:lnTo>
                    <a:pt x="11360" y="342253"/>
                  </a:lnTo>
                  <a:lnTo>
                    <a:pt x="9261" y="328838"/>
                  </a:lnTo>
                  <a:lnTo>
                    <a:pt x="8159" y="327175"/>
                  </a:lnTo>
                  <a:lnTo>
                    <a:pt x="6366" y="326067"/>
                  </a:lnTo>
                  <a:lnTo>
                    <a:pt x="0" y="323980"/>
                  </a:lnTo>
                  <a:lnTo>
                    <a:pt x="7840" y="315660"/>
                  </a:lnTo>
                  <a:lnTo>
                    <a:pt x="8270" y="316273"/>
                  </a:lnTo>
                  <a:lnTo>
                    <a:pt x="9120" y="323744"/>
                  </a:lnTo>
                  <a:lnTo>
                    <a:pt x="14183" y="323818"/>
                  </a:lnTo>
                  <a:lnTo>
                    <a:pt x="15674" y="324887"/>
                  </a:lnTo>
                  <a:lnTo>
                    <a:pt x="18066" y="331385"/>
                  </a:lnTo>
                  <a:lnTo>
                    <a:pt x="18539" y="332982"/>
                  </a:lnTo>
                  <a:lnTo>
                    <a:pt x="26846" y="341542"/>
                  </a:lnTo>
                  <a:lnTo>
                    <a:pt x="28170" y="352298"/>
                  </a:lnTo>
                  <a:lnTo>
                    <a:pt x="28180" y="361554"/>
                  </a:lnTo>
                  <a:lnTo>
                    <a:pt x="28180" y="353714"/>
                  </a:lnTo>
                  <a:lnTo>
                    <a:pt x="29238" y="353285"/>
                  </a:lnTo>
                  <a:lnTo>
                    <a:pt x="33236" y="352807"/>
                  </a:lnTo>
                  <a:lnTo>
                    <a:pt x="34725" y="351621"/>
                  </a:lnTo>
                  <a:lnTo>
                    <a:pt x="3770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SMARTInkShape-649">
              <a:extLst>
                <a:ext uri="{FF2B5EF4-FFF2-40B4-BE49-F238E27FC236}">
                  <a16:creationId xmlns:a16="http://schemas.microsoft.com/office/drawing/2014/main" id="{F5F85901-0F01-9D0A-911A-1C0E2425028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81853" y="3505238"/>
              <a:ext cx="247645" cy="428181"/>
            </a:xfrm>
            <a:custGeom>
              <a:avLst/>
              <a:gdLst/>
              <a:ahLst/>
              <a:cxnLst/>
              <a:rect l="0" t="0" r="0" b="0"/>
              <a:pathLst>
                <a:path w="247645" h="428181">
                  <a:moveTo>
                    <a:pt x="133347" y="104737"/>
                  </a:moveTo>
                  <a:lnTo>
                    <a:pt x="133347" y="104737"/>
                  </a:lnTo>
                  <a:lnTo>
                    <a:pt x="124215" y="104737"/>
                  </a:lnTo>
                  <a:lnTo>
                    <a:pt x="123822" y="77889"/>
                  </a:lnTo>
                  <a:lnTo>
                    <a:pt x="130367" y="68899"/>
                  </a:lnTo>
                  <a:lnTo>
                    <a:pt x="132954" y="58873"/>
                  </a:lnTo>
                  <a:lnTo>
                    <a:pt x="139816" y="49856"/>
                  </a:lnTo>
                  <a:lnTo>
                    <a:pt x="141513" y="44009"/>
                  </a:lnTo>
                  <a:lnTo>
                    <a:pt x="143025" y="42027"/>
                  </a:lnTo>
                  <a:lnTo>
                    <a:pt x="149150" y="38179"/>
                  </a:lnTo>
                  <a:lnTo>
                    <a:pt x="150954" y="33528"/>
                  </a:lnTo>
                  <a:lnTo>
                    <a:pt x="152493" y="31864"/>
                  </a:lnTo>
                  <a:lnTo>
                    <a:pt x="157025" y="30016"/>
                  </a:lnTo>
                  <a:lnTo>
                    <a:pt x="158658" y="28465"/>
                  </a:lnTo>
                  <a:lnTo>
                    <a:pt x="160471" y="23918"/>
                  </a:lnTo>
                  <a:lnTo>
                    <a:pt x="162013" y="22283"/>
                  </a:lnTo>
                  <a:lnTo>
                    <a:pt x="181163" y="11664"/>
                  </a:lnTo>
                  <a:lnTo>
                    <a:pt x="184275" y="10938"/>
                  </a:lnTo>
                  <a:lnTo>
                    <a:pt x="199834" y="930"/>
                  </a:lnTo>
                  <a:lnTo>
                    <a:pt x="217307" y="0"/>
                  </a:lnTo>
                  <a:lnTo>
                    <a:pt x="227119" y="8166"/>
                  </a:lnTo>
                  <a:lnTo>
                    <a:pt x="233215" y="9096"/>
                  </a:lnTo>
                  <a:lnTo>
                    <a:pt x="234852" y="10284"/>
                  </a:lnTo>
                  <a:lnTo>
                    <a:pt x="235942" y="12135"/>
                  </a:lnTo>
                  <a:lnTo>
                    <a:pt x="237691" y="17654"/>
                  </a:lnTo>
                  <a:lnTo>
                    <a:pt x="244583" y="26348"/>
                  </a:lnTo>
                  <a:lnTo>
                    <a:pt x="246739" y="35179"/>
                  </a:lnTo>
                  <a:lnTo>
                    <a:pt x="247639" y="81631"/>
                  </a:lnTo>
                  <a:lnTo>
                    <a:pt x="247644" y="88471"/>
                  </a:lnTo>
                  <a:lnTo>
                    <a:pt x="238513" y="131616"/>
                  </a:lnTo>
                  <a:lnTo>
                    <a:pt x="235473" y="140672"/>
                  </a:lnTo>
                  <a:lnTo>
                    <a:pt x="231653" y="149283"/>
                  </a:lnTo>
                  <a:lnTo>
                    <a:pt x="228444" y="164973"/>
                  </a:lnTo>
                  <a:lnTo>
                    <a:pt x="222319" y="177853"/>
                  </a:lnTo>
                  <a:lnTo>
                    <a:pt x="218976" y="193546"/>
                  </a:lnTo>
                  <a:lnTo>
                    <a:pt x="202654" y="226385"/>
                  </a:lnTo>
                  <a:lnTo>
                    <a:pt x="195486" y="245889"/>
                  </a:lnTo>
                  <a:lnTo>
                    <a:pt x="165073" y="292153"/>
                  </a:lnTo>
                  <a:lnTo>
                    <a:pt x="135463" y="336421"/>
                  </a:lnTo>
                  <a:lnTo>
                    <a:pt x="98684" y="369235"/>
                  </a:lnTo>
                  <a:lnTo>
                    <a:pt x="63499" y="412595"/>
                  </a:lnTo>
                  <a:lnTo>
                    <a:pt x="57148" y="416188"/>
                  </a:lnTo>
                  <a:lnTo>
                    <a:pt x="41272" y="419742"/>
                  </a:lnTo>
                  <a:lnTo>
                    <a:pt x="28572" y="426526"/>
                  </a:lnTo>
                  <a:lnTo>
                    <a:pt x="15872" y="428180"/>
                  </a:lnTo>
                  <a:lnTo>
                    <a:pt x="13755" y="427257"/>
                  </a:lnTo>
                  <a:lnTo>
                    <a:pt x="12344" y="425584"/>
                  </a:lnTo>
                  <a:lnTo>
                    <a:pt x="11403" y="423410"/>
                  </a:lnTo>
                  <a:lnTo>
                    <a:pt x="9718" y="421960"/>
                  </a:lnTo>
                  <a:lnTo>
                    <a:pt x="5023" y="420351"/>
                  </a:lnTo>
                  <a:lnTo>
                    <a:pt x="3347" y="418862"/>
                  </a:lnTo>
                  <a:lnTo>
                    <a:pt x="438" y="410975"/>
                  </a:lnTo>
                  <a:lnTo>
                    <a:pt x="0" y="377749"/>
                  </a:lnTo>
                  <a:lnTo>
                    <a:pt x="2821" y="371420"/>
                  </a:lnTo>
                  <a:lnTo>
                    <a:pt x="6544" y="365080"/>
                  </a:lnTo>
                  <a:lnTo>
                    <a:pt x="9698" y="355560"/>
                  </a:lnTo>
                  <a:lnTo>
                    <a:pt x="14187" y="349211"/>
                  </a:lnTo>
                  <a:lnTo>
                    <a:pt x="19709" y="345684"/>
                  </a:lnTo>
                  <a:lnTo>
                    <a:pt x="36934" y="338363"/>
                  </a:lnTo>
                  <a:lnTo>
                    <a:pt x="56576" y="326460"/>
                  </a:lnTo>
                  <a:lnTo>
                    <a:pt x="91167" y="314215"/>
                  </a:lnTo>
                  <a:lnTo>
                    <a:pt x="104593" y="306943"/>
                  </a:lnTo>
                  <a:lnTo>
                    <a:pt x="126985" y="304890"/>
                  </a:lnTo>
                  <a:lnTo>
                    <a:pt x="133342" y="307641"/>
                  </a:lnTo>
                  <a:lnTo>
                    <a:pt x="139695" y="311333"/>
                  </a:lnTo>
                  <a:lnTo>
                    <a:pt x="150516" y="313898"/>
                  </a:lnTo>
                  <a:lnTo>
                    <a:pt x="184577" y="346468"/>
                  </a:lnTo>
                  <a:lnTo>
                    <a:pt x="187865" y="352578"/>
                  </a:lnTo>
                  <a:lnTo>
                    <a:pt x="189977" y="360068"/>
                  </a:lnTo>
                  <a:lnTo>
                    <a:pt x="196941" y="369152"/>
                  </a:lnTo>
                  <a:lnTo>
                    <a:pt x="199109" y="378051"/>
                  </a:lnTo>
                  <a:lnTo>
                    <a:pt x="199617" y="384254"/>
                  </a:lnTo>
                  <a:lnTo>
                    <a:pt x="200810" y="386332"/>
                  </a:lnTo>
                  <a:lnTo>
                    <a:pt x="202664" y="387717"/>
                  </a:lnTo>
                  <a:lnTo>
                    <a:pt x="204958" y="388640"/>
                  </a:lnTo>
                  <a:lnTo>
                    <a:pt x="206487" y="390315"/>
                  </a:lnTo>
                  <a:lnTo>
                    <a:pt x="209428" y="399572"/>
                  </a:lnTo>
                  <a:lnTo>
                    <a:pt x="227238" y="400011"/>
                  </a:lnTo>
                  <a:lnTo>
                    <a:pt x="227691" y="398953"/>
                  </a:lnTo>
                  <a:lnTo>
                    <a:pt x="228195" y="394955"/>
                  </a:lnTo>
                  <a:lnTo>
                    <a:pt x="229387" y="393466"/>
                  </a:lnTo>
                  <a:lnTo>
                    <a:pt x="233535" y="391811"/>
                  </a:lnTo>
                  <a:lnTo>
                    <a:pt x="235063" y="390311"/>
                  </a:lnTo>
                  <a:lnTo>
                    <a:pt x="238122" y="380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060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65AB59BD-A8A1-2203-CB14-628DDE3D1A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0418" y="211012"/>
                <a:ext cx="11527604" cy="2213689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dirty="0">
                    <a:latin typeface="Arial Narrow" panose="020B0606020202030204" pitchFamily="34" charset="0"/>
                  </a:rPr>
                  <a:t> </a:t>
                </a:r>
                <a:br>
                  <a:rPr lang="en-US" sz="3600" dirty="0">
                    <a:latin typeface="Arial Narrow" panose="020B0606020202030204" pitchFamily="34" charset="0"/>
                  </a:rPr>
                </a:br>
                <a:br>
                  <a:rPr lang="ru-RU" sz="3600" dirty="0">
                    <a:latin typeface="Arial Narrow" panose="020B0606020202030204" pitchFamily="34" charset="0"/>
                  </a:rPr>
                </a:br>
                <a:r>
                  <a:rPr lang="ru-RU" sz="3600" dirty="0">
                    <a:latin typeface="Arial Narrow" panose="020B0606020202030204" pitchFamily="34" charset="0"/>
                  </a:rPr>
                  <a:t>при </a:t>
                </a:r>
                <a:r>
                  <a:rPr lang="en-US" sz="3600" dirty="0">
                    <a:latin typeface="Arial Narrow" panose="020B0606020202030204" pitchFamily="34" charset="0"/>
                  </a:rPr>
                  <a:t>x = 0,23; y = 0,24; a = 0,25; b = 0,26</a:t>
                </a:r>
                <a:r>
                  <a:rPr lang="ru-RU" sz="3600" dirty="0">
                    <a:latin typeface="Arial Narrow" panose="020B0606020202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65AB59BD-A8A1-2203-CB14-628DDE3D1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0418" y="211012"/>
                <a:ext cx="11527604" cy="2213689"/>
              </a:xfrm>
              <a:blipFill>
                <a:blip r:embed="rId124"/>
                <a:stretch>
                  <a:fillRect l="-1586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64D226A8-616D-BC43-B039-DBB3D65E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0875"/>
            <a:ext cx="10515600" cy="3146087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0" name="SMARTInkShape-Group210">
            <a:extLst>
              <a:ext uri="{FF2B5EF4-FFF2-40B4-BE49-F238E27FC236}">
                <a16:creationId xmlns:a16="http://schemas.microsoft.com/office/drawing/2014/main" id="{1505C85F-CC3F-99E7-2BB7-1E6B6E7248E7}"/>
              </a:ext>
            </a:extLst>
          </p:cNvPr>
          <p:cNvGrpSpPr/>
          <p:nvPr/>
        </p:nvGrpSpPr>
        <p:grpSpPr>
          <a:xfrm>
            <a:off x="647700" y="2629302"/>
            <a:ext cx="1362076" cy="723459"/>
            <a:chOff x="647700" y="2629302"/>
            <a:chExt cx="1362076" cy="723459"/>
          </a:xfrm>
        </p:grpSpPr>
        <p:sp>
          <p:nvSpPr>
            <p:cNvPr id="4" name="SMARTInkShape-650">
              <a:extLst>
                <a:ext uri="{FF2B5EF4-FFF2-40B4-BE49-F238E27FC236}">
                  <a16:creationId xmlns:a16="http://schemas.microsoft.com/office/drawing/2014/main" id="{1DB249C2-3218-0FFD-4EBC-DED6168A5D4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47700" y="2676525"/>
              <a:ext cx="152401" cy="352390"/>
            </a:xfrm>
            <a:custGeom>
              <a:avLst/>
              <a:gdLst/>
              <a:ahLst/>
              <a:cxnLst/>
              <a:rect l="0" t="0" r="0" b="0"/>
              <a:pathLst>
                <a:path w="152401" h="352390">
                  <a:moveTo>
                    <a:pt x="0" y="171450"/>
                  </a:moveTo>
                  <a:lnTo>
                    <a:pt x="0" y="171450"/>
                  </a:lnTo>
                  <a:lnTo>
                    <a:pt x="14465" y="171450"/>
                  </a:lnTo>
                  <a:lnTo>
                    <a:pt x="15993" y="170392"/>
                  </a:lnTo>
                  <a:lnTo>
                    <a:pt x="17012" y="168628"/>
                  </a:lnTo>
                  <a:lnTo>
                    <a:pt x="18648" y="163249"/>
                  </a:lnTo>
                  <a:lnTo>
                    <a:pt x="33229" y="147770"/>
                  </a:lnTo>
                  <a:lnTo>
                    <a:pt x="38757" y="145051"/>
                  </a:lnTo>
                  <a:lnTo>
                    <a:pt x="41713" y="144325"/>
                  </a:lnTo>
                  <a:lnTo>
                    <a:pt x="50930" y="138248"/>
                  </a:lnTo>
                  <a:lnTo>
                    <a:pt x="54385" y="132704"/>
                  </a:lnTo>
                  <a:lnTo>
                    <a:pt x="56980" y="126713"/>
                  </a:lnTo>
                  <a:lnTo>
                    <a:pt x="92443" y="85723"/>
                  </a:lnTo>
                  <a:lnTo>
                    <a:pt x="95061" y="79374"/>
                  </a:lnTo>
                  <a:lnTo>
                    <a:pt x="111653" y="57150"/>
                  </a:lnTo>
                  <a:lnTo>
                    <a:pt x="114182" y="50800"/>
                  </a:lnTo>
                  <a:lnTo>
                    <a:pt x="130707" y="28575"/>
                  </a:lnTo>
                  <a:lnTo>
                    <a:pt x="131588" y="25400"/>
                  </a:lnTo>
                  <a:lnTo>
                    <a:pt x="133234" y="23283"/>
                  </a:lnTo>
                  <a:lnTo>
                    <a:pt x="139548" y="19246"/>
                  </a:lnTo>
                  <a:lnTo>
                    <a:pt x="143641" y="9459"/>
                  </a:lnTo>
                  <a:lnTo>
                    <a:pt x="152400" y="0"/>
                  </a:lnTo>
                  <a:lnTo>
                    <a:pt x="144199" y="0"/>
                  </a:lnTo>
                  <a:lnTo>
                    <a:pt x="143758" y="1058"/>
                  </a:lnTo>
                  <a:lnTo>
                    <a:pt x="142885" y="17610"/>
                  </a:lnTo>
                  <a:lnTo>
                    <a:pt x="136331" y="26370"/>
                  </a:lnTo>
                  <a:lnTo>
                    <a:pt x="133175" y="35213"/>
                  </a:lnTo>
                  <a:lnTo>
                    <a:pt x="127066" y="44535"/>
                  </a:lnTo>
                  <a:lnTo>
                    <a:pt x="124785" y="54000"/>
                  </a:lnTo>
                  <a:lnTo>
                    <a:pt x="124252" y="60336"/>
                  </a:lnTo>
                  <a:lnTo>
                    <a:pt x="121192" y="66680"/>
                  </a:lnTo>
                  <a:lnTo>
                    <a:pt x="117363" y="73027"/>
                  </a:lnTo>
                  <a:lnTo>
                    <a:pt x="114905" y="85726"/>
                  </a:lnTo>
                  <a:lnTo>
                    <a:pt x="113321" y="108146"/>
                  </a:lnTo>
                  <a:lnTo>
                    <a:pt x="106777" y="126058"/>
                  </a:lnTo>
                  <a:lnTo>
                    <a:pt x="103980" y="148265"/>
                  </a:lnTo>
                  <a:lnTo>
                    <a:pt x="98307" y="159524"/>
                  </a:lnTo>
                  <a:lnTo>
                    <a:pt x="95097" y="174737"/>
                  </a:lnTo>
                  <a:lnTo>
                    <a:pt x="88972" y="187476"/>
                  </a:lnTo>
                  <a:lnTo>
                    <a:pt x="85629" y="203127"/>
                  </a:lnTo>
                  <a:lnTo>
                    <a:pt x="79464" y="215996"/>
                  </a:lnTo>
                  <a:lnTo>
                    <a:pt x="67643" y="263414"/>
                  </a:lnTo>
                  <a:lnTo>
                    <a:pt x="65903" y="279249"/>
                  </a:lnTo>
                  <a:lnTo>
                    <a:pt x="48587" y="322746"/>
                  </a:lnTo>
                  <a:lnTo>
                    <a:pt x="48053" y="327945"/>
                  </a:lnTo>
                  <a:lnTo>
                    <a:pt x="44993" y="333784"/>
                  </a:lnTo>
                  <a:lnTo>
                    <a:pt x="38503" y="342367"/>
                  </a:lnTo>
                  <a:lnTo>
                    <a:pt x="38101" y="352389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651">
              <a:extLst>
                <a:ext uri="{FF2B5EF4-FFF2-40B4-BE49-F238E27FC236}">
                  <a16:creationId xmlns:a16="http://schemas.microsoft.com/office/drawing/2014/main" id="{5A91837F-95BD-F5D5-4302-03EF4EB40B1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66800" y="2676525"/>
              <a:ext cx="9134" cy="9134"/>
            </a:xfrm>
            <a:custGeom>
              <a:avLst/>
              <a:gdLst/>
              <a:ahLst/>
              <a:cxnLst/>
              <a:rect l="0" t="0" r="0" b="0"/>
              <a:pathLst>
                <a:path w="9134" h="9134">
                  <a:moveTo>
                    <a:pt x="0" y="0"/>
                  </a:moveTo>
                  <a:lnTo>
                    <a:pt x="0" y="0"/>
                  </a:lnTo>
                  <a:lnTo>
                    <a:pt x="9133" y="91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652">
              <a:extLst>
                <a:ext uri="{FF2B5EF4-FFF2-40B4-BE49-F238E27FC236}">
                  <a16:creationId xmlns:a16="http://schemas.microsoft.com/office/drawing/2014/main" id="{567BC0E3-DA2A-4454-3F2D-148F414EDB9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76303" y="2629302"/>
              <a:ext cx="180973" cy="371074"/>
            </a:xfrm>
            <a:custGeom>
              <a:avLst/>
              <a:gdLst/>
              <a:ahLst/>
              <a:cxnLst/>
              <a:rect l="0" t="0" r="0" b="0"/>
              <a:pathLst>
                <a:path w="180973" h="371074">
                  <a:moveTo>
                    <a:pt x="171447" y="18648"/>
                  </a:moveTo>
                  <a:lnTo>
                    <a:pt x="171447" y="18648"/>
                  </a:lnTo>
                  <a:lnTo>
                    <a:pt x="166390" y="18648"/>
                  </a:lnTo>
                  <a:lnTo>
                    <a:pt x="164901" y="17590"/>
                  </a:lnTo>
                  <a:lnTo>
                    <a:pt x="163908" y="15826"/>
                  </a:lnTo>
                  <a:lnTo>
                    <a:pt x="163246" y="13592"/>
                  </a:lnTo>
                  <a:lnTo>
                    <a:pt x="161746" y="12102"/>
                  </a:lnTo>
                  <a:lnTo>
                    <a:pt x="152299" y="8326"/>
                  </a:lnTo>
                  <a:lnTo>
                    <a:pt x="145077" y="2654"/>
                  </a:lnTo>
                  <a:lnTo>
                    <a:pt x="135101" y="0"/>
                  </a:lnTo>
                  <a:lnTo>
                    <a:pt x="125300" y="7835"/>
                  </a:lnTo>
                  <a:lnTo>
                    <a:pt x="116510" y="9927"/>
                  </a:lnTo>
                  <a:lnTo>
                    <a:pt x="110694" y="14066"/>
                  </a:lnTo>
                  <a:lnTo>
                    <a:pt x="107404" y="19434"/>
                  </a:lnTo>
                  <a:lnTo>
                    <a:pt x="106527" y="22347"/>
                  </a:lnTo>
                  <a:lnTo>
                    <a:pt x="104884" y="24289"/>
                  </a:lnTo>
                  <a:lnTo>
                    <a:pt x="91669" y="32718"/>
                  </a:lnTo>
                  <a:lnTo>
                    <a:pt x="88365" y="38307"/>
                  </a:lnTo>
                  <a:lnTo>
                    <a:pt x="76124" y="71764"/>
                  </a:lnTo>
                  <a:lnTo>
                    <a:pt x="61095" y="98143"/>
                  </a:lnTo>
                  <a:lnTo>
                    <a:pt x="47549" y="138336"/>
                  </a:lnTo>
                  <a:lnTo>
                    <a:pt x="41368" y="149596"/>
                  </a:lnTo>
                  <a:lnTo>
                    <a:pt x="38225" y="183345"/>
                  </a:lnTo>
                  <a:lnTo>
                    <a:pt x="37124" y="185596"/>
                  </a:lnTo>
                  <a:lnTo>
                    <a:pt x="35332" y="187096"/>
                  </a:lnTo>
                  <a:lnTo>
                    <a:pt x="33078" y="188097"/>
                  </a:lnTo>
                  <a:lnTo>
                    <a:pt x="31576" y="189823"/>
                  </a:lnTo>
                  <a:lnTo>
                    <a:pt x="29907" y="194562"/>
                  </a:lnTo>
                  <a:lnTo>
                    <a:pt x="30521" y="196249"/>
                  </a:lnTo>
                  <a:lnTo>
                    <a:pt x="31988" y="197374"/>
                  </a:lnTo>
                  <a:lnTo>
                    <a:pt x="34024" y="198123"/>
                  </a:lnTo>
                  <a:lnTo>
                    <a:pt x="35382" y="199681"/>
                  </a:lnTo>
                  <a:lnTo>
                    <a:pt x="37991" y="208717"/>
                  </a:lnTo>
                  <a:lnTo>
                    <a:pt x="52283" y="209137"/>
                  </a:lnTo>
                  <a:lnTo>
                    <a:pt x="57808" y="206321"/>
                  </a:lnTo>
                  <a:lnTo>
                    <a:pt x="60762" y="204088"/>
                  </a:lnTo>
                  <a:lnTo>
                    <a:pt x="64046" y="198785"/>
                  </a:lnTo>
                  <a:lnTo>
                    <a:pt x="64921" y="195889"/>
                  </a:lnTo>
                  <a:lnTo>
                    <a:pt x="66563" y="193959"/>
                  </a:lnTo>
                  <a:lnTo>
                    <a:pt x="71210" y="191814"/>
                  </a:lnTo>
                  <a:lnTo>
                    <a:pt x="76803" y="185216"/>
                  </a:lnTo>
                  <a:lnTo>
                    <a:pt x="117475" y="139322"/>
                  </a:lnTo>
                  <a:lnTo>
                    <a:pt x="155572" y="91789"/>
                  </a:lnTo>
                  <a:lnTo>
                    <a:pt x="159100" y="85375"/>
                  </a:lnTo>
                  <a:lnTo>
                    <a:pt x="160040" y="82183"/>
                  </a:lnTo>
                  <a:lnTo>
                    <a:pt x="161726" y="80054"/>
                  </a:lnTo>
                  <a:lnTo>
                    <a:pt x="168096" y="76001"/>
                  </a:lnTo>
                  <a:lnTo>
                    <a:pt x="171316" y="66715"/>
                  </a:lnTo>
                  <a:lnTo>
                    <a:pt x="180962" y="66273"/>
                  </a:lnTo>
                  <a:lnTo>
                    <a:pt x="180972" y="110749"/>
                  </a:lnTo>
                  <a:lnTo>
                    <a:pt x="180972" y="136124"/>
                  </a:lnTo>
                  <a:lnTo>
                    <a:pt x="171839" y="178887"/>
                  </a:lnTo>
                  <a:lnTo>
                    <a:pt x="157268" y="226386"/>
                  </a:lnTo>
                  <a:lnTo>
                    <a:pt x="150216" y="254130"/>
                  </a:lnTo>
                  <a:lnTo>
                    <a:pt x="137293" y="278846"/>
                  </a:lnTo>
                  <a:lnTo>
                    <a:pt x="126089" y="307477"/>
                  </a:lnTo>
                  <a:lnTo>
                    <a:pt x="107867" y="334998"/>
                  </a:lnTo>
                  <a:lnTo>
                    <a:pt x="68964" y="367738"/>
                  </a:lnTo>
                  <a:lnTo>
                    <a:pt x="60060" y="370085"/>
                  </a:lnTo>
                  <a:lnTo>
                    <a:pt x="34912" y="371034"/>
                  </a:lnTo>
                  <a:lnTo>
                    <a:pt x="32799" y="369989"/>
                  </a:lnTo>
                  <a:lnTo>
                    <a:pt x="31390" y="368234"/>
                  </a:lnTo>
                  <a:lnTo>
                    <a:pt x="30450" y="366005"/>
                  </a:lnTo>
                  <a:lnTo>
                    <a:pt x="28766" y="364520"/>
                  </a:lnTo>
                  <a:lnTo>
                    <a:pt x="20536" y="361939"/>
                  </a:lnTo>
                  <a:lnTo>
                    <a:pt x="10977" y="353381"/>
                  </a:lnTo>
                  <a:lnTo>
                    <a:pt x="35" y="352026"/>
                  </a:lnTo>
                  <a:lnTo>
                    <a:pt x="0" y="360225"/>
                  </a:lnTo>
                  <a:lnTo>
                    <a:pt x="1057" y="360665"/>
                  </a:lnTo>
                  <a:lnTo>
                    <a:pt x="13255" y="361432"/>
                  </a:lnTo>
                  <a:lnTo>
                    <a:pt x="15186" y="362529"/>
                  </a:lnTo>
                  <a:lnTo>
                    <a:pt x="16473" y="364319"/>
                  </a:lnTo>
                  <a:lnTo>
                    <a:pt x="19047" y="371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653">
              <a:extLst>
                <a:ext uri="{FF2B5EF4-FFF2-40B4-BE49-F238E27FC236}">
                  <a16:creationId xmlns:a16="http://schemas.microsoft.com/office/drawing/2014/main" id="{D8AE3603-791C-014F-277C-D0EFF0DECFF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90625" y="2733710"/>
              <a:ext cx="352426" cy="219001"/>
            </a:xfrm>
            <a:custGeom>
              <a:avLst/>
              <a:gdLst/>
              <a:ahLst/>
              <a:cxnLst/>
              <a:rect l="0" t="0" r="0" b="0"/>
              <a:pathLst>
                <a:path w="352426" h="219001">
                  <a:moveTo>
                    <a:pt x="0" y="76165"/>
                  </a:moveTo>
                  <a:lnTo>
                    <a:pt x="0" y="76165"/>
                  </a:lnTo>
                  <a:lnTo>
                    <a:pt x="0" y="58442"/>
                  </a:lnTo>
                  <a:lnTo>
                    <a:pt x="8201" y="49031"/>
                  </a:lnTo>
                  <a:lnTo>
                    <a:pt x="10322" y="40270"/>
                  </a:lnTo>
                  <a:lnTo>
                    <a:pt x="33204" y="14396"/>
                  </a:lnTo>
                  <a:lnTo>
                    <a:pt x="38746" y="11671"/>
                  </a:lnTo>
                  <a:lnTo>
                    <a:pt x="45871" y="9921"/>
                  </a:lnTo>
                  <a:lnTo>
                    <a:pt x="54883" y="3029"/>
                  </a:lnTo>
                  <a:lnTo>
                    <a:pt x="63769" y="873"/>
                  </a:lnTo>
                  <a:lnTo>
                    <a:pt x="83854" y="0"/>
                  </a:lnTo>
                  <a:lnTo>
                    <a:pt x="99866" y="14155"/>
                  </a:lnTo>
                  <a:lnTo>
                    <a:pt x="110351" y="25659"/>
                  </a:lnTo>
                  <a:lnTo>
                    <a:pt x="116342" y="38123"/>
                  </a:lnTo>
                  <a:lnTo>
                    <a:pt x="120499" y="44441"/>
                  </a:lnTo>
                  <a:lnTo>
                    <a:pt x="122840" y="53948"/>
                  </a:lnTo>
                  <a:lnTo>
                    <a:pt x="123808" y="97449"/>
                  </a:lnTo>
                  <a:lnTo>
                    <a:pt x="122759" y="107849"/>
                  </a:lnTo>
                  <a:lnTo>
                    <a:pt x="106215" y="154179"/>
                  </a:lnTo>
                  <a:lnTo>
                    <a:pt x="102593" y="161285"/>
                  </a:lnTo>
                  <a:lnTo>
                    <a:pt x="72987" y="201830"/>
                  </a:lnTo>
                  <a:lnTo>
                    <a:pt x="66658" y="206100"/>
                  </a:lnTo>
                  <a:lnTo>
                    <a:pt x="63489" y="207238"/>
                  </a:lnTo>
                  <a:lnTo>
                    <a:pt x="61376" y="209055"/>
                  </a:lnTo>
                  <a:lnTo>
                    <a:pt x="57344" y="215612"/>
                  </a:lnTo>
                  <a:lnTo>
                    <a:pt x="49114" y="218588"/>
                  </a:lnTo>
                  <a:lnTo>
                    <a:pt x="39555" y="219000"/>
                  </a:lnTo>
                  <a:lnTo>
                    <a:pt x="39070" y="217955"/>
                  </a:lnTo>
                  <a:lnTo>
                    <a:pt x="38531" y="213972"/>
                  </a:lnTo>
                  <a:lnTo>
                    <a:pt x="37329" y="212486"/>
                  </a:lnTo>
                  <a:lnTo>
                    <a:pt x="33171" y="210836"/>
                  </a:lnTo>
                  <a:lnTo>
                    <a:pt x="32698" y="209337"/>
                  </a:lnTo>
                  <a:lnTo>
                    <a:pt x="40513" y="190269"/>
                  </a:lnTo>
                  <a:lnTo>
                    <a:pt x="42884" y="187159"/>
                  </a:lnTo>
                  <a:lnTo>
                    <a:pt x="45518" y="178060"/>
                  </a:lnTo>
                  <a:lnTo>
                    <a:pt x="46220" y="172670"/>
                  </a:lnTo>
                  <a:lnTo>
                    <a:pt x="48805" y="168018"/>
                  </a:lnTo>
                  <a:lnTo>
                    <a:pt x="85608" y="121608"/>
                  </a:lnTo>
                  <a:lnTo>
                    <a:pt x="102643" y="92811"/>
                  </a:lnTo>
                  <a:lnTo>
                    <a:pt x="150206" y="50795"/>
                  </a:lnTo>
                  <a:lnTo>
                    <a:pt x="180382" y="31364"/>
                  </a:lnTo>
                  <a:lnTo>
                    <a:pt x="183755" y="30423"/>
                  </a:lnTo>
                  <a:lnTo>
                    <a:pt x="186003" y="28737"/>
                  </a:lnTo>
                  <a:lnTo>
                    <a:pt x="190226" y="22366"/>
                  </a:lnTo>
                  <a:lnTo>
                    <a:pt x="194964" y="20504"/>
                  </a:lnTo>
                  <a:lnTo>
                    <a:pt x="217227" y="19054"/>
                  </a:lnTo>
                  <a:lnTo>
                    <a:pt x="227114" y="27219"/>
                  </a:lnTo>
                  <a:lnTo>
                    <a:pt x="238108" y="28539"/>
                  </a:lnTo>
                  <a:lnTo>
                    <a:pt x="238125" y="28540"/>
                  </a:lnTo>
                  <a:lnTo>
                    <a:pt x="238125" y="20339"/>
                  </a:lnTo>
                  <a:lnTo>
                    <a:pt x="237067" y="19898"/>
                  </a:lnTo>
                  <a:lnTo>
                    <a:pt x="233068" y="19407"/>
                  </a:lnTo>
                  <a:lnTo>
                    <a:pt x="231579" y="18218"/>
                  </a:lnTo>
                  <a:lnTo>
                    <a:pt x="228992" y="10848"/>
                  </a:lnTo>
                  <a:lnTo>
                    <a:pt x="225952" y="10094"/>
                  </a:lnTo>
                  <a:lnTo>
                    <a:pt x="204896" y="9491"/>
                  </a:lnTo>
                  <a:lnTo>
                    <a:pt x="203273" y="10549"/>
                  </a:lnTo>
                  <a:lnTo>
                    <a:pt x="202190" y="12313"/>
                  </a:lnTo>
                  <a:lnTo>
                    <a:pt x="201468" y="14546"/>
                  </a:lnTo>
                  <a:lnTo>
                    <a:pt x="199929" y="16036"/>
                  </a:lnTo>
                  <a:lnTo>
                    <a:pt x="195396" y="17691"/>
                  </a:lnTo>
                  <a:lnTo>
                    <a:pt x="193764" y="19191"/>
                  </a:lnTo>
                  <a:lnTo>
                    <a:pt x="191951" y="23679"/>
                  </a:lnTo>
                  <a:lnTo>
                    <a:pt x="189527" y="39014"/>
                  </a:lnTo>
                  <a:lnTo>
                    <a:pt x="182978" y="55734"/>
                  </a:lnTo>
                  <a:lnTo>
                    <a:pt x="179940" y="92024"/>
                  </a:lnTo>
                  <a:lnTo>
                    <a:pt x="173440" y="104737"/>
                  </a:lnTo>
                  <a:lnTo>
                    <a:pt x="171465" y="151776"/>
                  </a:lnTo>
                  <a:lnTo>
                    <a:pt x="171450" y="184105"/>
                  </a:lnTo>
                  <a:lnTo>
                    <a:pt x="174273" y="190460"/>
                  </a:lnTo>
                  <a:lnTo>
                    <a:pt x="179651" y="198107"/>
                  </a:lnTo>
                  <a:lnTo>
                    <a:pt x="180583" y="204488"/>
                  </a:lnTo>
                  <a:lnTo>
                    <a:pt x="181772" y="206164"/>
                  </a:lnTo>
                  <a:lnTo>
                    <a:pt x="183623" y="207281"/>
                  </a:lnTo>
                  <a:lnTo>
                    <a:pt x="190653" y="209221"/>
                  </a:lnTo>
                  <a:lnTo>
                    <a:pt x="217911" y="209504"/>
                  </a:lnTo>
                  <a:lnTo>
                    <a:pt x="226672" y="206688"/>
                  </a:lnTo>
                  <a:lnTo>
                    <a:pt x="273574" y="177716"/>
                  </a:lnTo>
                  <a:lnTo>
                    <a:pt x="320750" y="137372"/>
                  </a:lnTo>
                  <a:lnTo>
                    <a:pt x="352425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654">
              <a:extLst>
                <a:ext uri="{FF2B5EF4-FFF2-40B4-BE49-F238E27FC236}">
                  <a16:creationId xmlns:a16="http://schemas.microsoft.com/office/drawing/2014/main" id="{74021623-8CF4-57DE-2606-77A675762F7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468185" y="2724161"/>
              <a:ext cx="246313" cy="628600"/>
            </a:xfrm>
            <a:custGeom>
              <a:avLst/>
              <a:gdLst/>
              <a:ahLst/>
              <a:cxnLst/>
              <a:rect l="0" t="0" r="0" b="0"/>
              <a:pathLst>
                <a:path w="246313" h="628600">
                  <a:moveTo>
                    <a:pt x="151065" y="19039"/>
                  </a:moveTo>
                  <a:lnTo>
                    <a:pt x="151065" y="19039"/>
                  </a:lnTo>
                  <a:lnTo>
                    <a:pt x="141540" y="19039"/>
                  </a:lnTo>
                  <a:lnTo>
                    <a:pt x="141540" y="63758"/>
                  </a:lnTo>
                  <a:lnTo>
                    <a:pt x="141540" y="110854"/>
                  </a:lnTo>
                  <a:lnTo>
                    <a:pt x="141540" y="141098"/>
                  </a:lnTo>
                  <a:lnTo>
                    <a:pt x="142598" y="141687"/>
                  </a:lnTo>
                  <a:lnTo>
                    <a:pt x="150949" y="142850"/>
                  </a:lnTo>
                  <a:lnTo>
                    <a:pt x="168396" y="125530"/>
                  </a:lnTo>
                  <a:lnTo>
                    <a:pt x="194537" y="88012"/>
                  </a:lnTo>
                  <a:lnTo>
                    <a:pt x="200692" y="68686"/>
                  </a:lnTo>
                  <a:lnTo>
                    <a:pt x="224495" y="38142"/>
                  </a:lnTo>
                  <a:lnTo>
                    <a:pt x="227092" y="31762"/>
                  </a:lnTo>
                  <a:lnTo>
                    <a:pt x="233446" y="22221"/>
                  </a:lnTo>
                  <a:lnTo>
                    <a:pt x="236660" y="10072"/>
                  </a:lnTo>
                  <a:lnTo>
                    <a:pt x="246305" y="0"/>
                  </a:lnTo>
                  <a:lnTo>
                    <a:pt x="246312" y="5049"/>
                  </a:lnTo>
                  <a:lnTo>
                    <a:pt x="245255" y="6537"/>
                  </a:lnTo>
                  <a:lnTo>
                    <a:pt x="243491" y="7530"/>
                  </a:lnTo>
                  <a:lnTo>
                    <a:pt x="241258" y="8191"/>
                  </a:lnTo>
                  <a:lnTo>
                    <a:pt x="239769" y="9691"/>
                  </a:lnTo>
                  <a:lnTo>
                    <a:pt x="238114" y="14179"/>
                  </a:lnTo>
                  <a:lnTo>
                    <a:pt x="234019" y="40969"/>
                  </a:lnTo>
                  <a:lnTo>
                    <a:pt x="219902" y="86377"/>
                  </a:lnTo>
                  <a:lnTo>
                    <a:pt x="215558" y="104960"/>
                  </a:lnTo>
                  <a:lnTo>
                    <a:pt x="210391" y="123872"/>
                  </a:lnTo>
                  <a:lnTo>
                    <a:pt x="206037" y="142881"/>
                  </a:lnTo>
                  <a:lnTo>
                    <a:pt x="201955" y="156630"/>
                  </a:lnTo>
                  <a:lnTo>
                    <a:pt x="197918" y="202307"/>
                  </a:lnTo>
                  <a:lnTo>
                    <a:pt x="189014" y="248816"/>
                  </a:lnTo>
                  <a:lnTo>
                    <a:pt x="176027" y="290362"/>
                  </a:lnTo>
                  <a:lnTo>
                    <a:pt x="168071" y="331150"/>
                  </a:lnTo>
                  <a:lnTo>
                    <a:pt x="155029" y="371368"/>
                  </a:lnTo>
                  <a:lnTo>
                    <a:pt x="146530" y="411015"/>
                  </a:lnTo>
                  <a:lnTo>
                    <a:pt x="136922" y="453584"/>
                  </a:lnTo>
                  <a:lnTo>
                    <a:pt x="119188" y="500277"/>
                  </a:lnTo>
                  <a:lnTo>
                    <a:pt x="105725" y="544951"/>
                  </a:lnTo>
                  <a:lnTo>
                    <a:pt x="88545" y="574481"/>
                  </a:lnTo>
                  <a:lnTo>
                    <a:pt x="77151" y="603140"/>
                  </a:lnTo>
                  <a:lnTo>
                    <a:pt x="71295" y="611309"/>
                  </a:lnTo>
                  <a:lnTo>
                    <a:pt x="65164" y="615645"/>
                  </a:lnTo>
                  <a:lnTo>
                    <a:pt x="62048" y="616801"/>
                  </a:lnTo>
                  <a:lnTo>
                    <a:pt x="59970" y="618631"/>
                  </a:lnTo>
                  <a:lnTo>
                    <a:pt x="57662" y="623485"/>
                  </a:lnTo>
                  <a:lnTo>
                    <a:pt x="55988" y="625203"/>
                  </a:lnTo>
                  <a:lnTo>
                    <a:pt x="47776" y="628187"/>
                  </a:lnTo>
                  <a:lnTo>
                    <a:pt x="33163" y="628599"/>
                  </a:lnTo>
                  <a:lnTo>
                    <a:pt x="31189" y="627554"/>
                  </a:lnTo>
                  <a:lnTo>
                    <a:pt x="29872" y="625799"/>
                  </a:lnTo>
                  <a:lnTo>
                    <a:pt x="28995" y="623571"/>
                  </a:lnTo>
                  <a:lnTo>
                    <a:pt x="27352" y="622085"/>
                  </a:lnTo>
                  <a:lnTo>
                    <a:pt x="22703" y="620434"/>
                  </a:lnTo>
                  <a:lnTo>
                    <a:pt x="21041" y="618936"/>
                  </a:lnTo>
                  <a:lnTo>
                    <a:pt x="10371" y="599868"/>
                  </a:lnTo>
                  <a:lnTo>
                    <a:pt x="7217" y="574657"/>
                  </a:lnTo>
                  <a:lnTo>
                    <a:pt x="1669" y="564078"/>
                  </a:lnTo>
                  <a:lnTo>
                    <a:pt x="0" y="553732"/>
                  </a:lnTo>
                  <a:lnTo>
                    <a:pt x="2081" y="544900"/>
                  </a:lnTo>
                  <a:lnTo>
                    <a:pt x="5475" y="536388"/>
                  </a:lnTo>
                  <a:lnTo>
                    <a:pt x="13141" y="488808"/>
                  </a:lnTo>
                  <a:lnTo>
                    <a:pt x="33694" y="444481"/>
                  </a:lnTo>
                  <a:lnTo>
                    <a:pt x="55821" y="400038"/>
                  </a:lnTo>
                  <a:lnTo>
                    <a:pt x="82405" y="354400"/>
                  </a:lnTo>
                  <a:lnTo>
                    <a:pt x="101754" y="327406"/>
                  </a:lnTo>
                  <a:lnTo>
                    <a:pt x="143584" y="283768"/>
                  </a:lnTo>
                  <a:lnTo>
                    <a:pt x="191204" y="238899"/>
                  </a:lnTo>
                  <a:lnTo>
                    <a:pt x="208215" y="22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655">
              <a:extLst>
                <a:ext uri="{FF2B5EF4-FFF2-40B4-BE49-F238E27FC236}">
                  <a16:creationId xmlns:a16="http://schemas.microsoft.com/office/drawing/2014/main" id="{4826C873-EE8F-EEB9-0DBE-BB408B0AB88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866900" y="281940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289" y="0"/>
                  </a:lnTo>
                  <a:lnTo>
                    <a:pt x="47776" y="0"/>
                  </a:lnTo>
                  <a:lnTo>
                    <a:pt x="95339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SMARTInkShape-Group211">
            <a:extLst>
              <a:ext uri="{FF2B5EF4-FFF2-40B4-BE49-F238E27FC236}">
                <a16:creationId xmlns:a16="http://schemas.microsoft.com/office/drawing/2014/main" id="{FC45FFEB-443A-4126-20A5-DC601E800A03}"/>
              </a:ext>
            </a:extLst>
          </p:cNvPr>
          <p:cNvGrpSpPr/>
          <p:nvPr/>
        </p:nvGrpSpPr>
        <p:grpSpPr>
          <a:xfrm>
            <a:off x="2352792" y="2447965"/>
            <a:ext cx="2724034" cy="714286"/>
            <a:chOff x="2352792" y="2447965"/>
            <a:chExt cx="2724034" cy="714286"/>
          </a:xfrm>
        </p:grpSpPr>
        <p:sp>
          <p:nvSpPr>
            <p:cNvPr id="11" name="SMARTInkShape-656">
              <a:extLst>
                <a:ext uri="{FF2B5EF4-FFF2-40B4-BE49-F238E27FC236}">
                  <a16:creationId xmlns:a16="http://schemas.microsoft.com/office/drawing/2014/main" id="{C733858D-B8F9-775E-16C6-8CECED1A9C8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352792" y="2533650"/>
              <a:ext cx="209434" cy="238009"/>
            </a:xfrm>
            <a:custGeom>
              <a:avLst/>
              <a:gdLst/>
              <a:ahLst/>
              <a:cxnLst/>
              <a:rect l="0" t="0" r="0" b="0"/>
              <a:pathLst>
                <a:path w="209434" h="238009">
                  <a:moveTo>
                    <a:pt x="133233" y="0"/>
                  </a:moveTo>
                  <a:lnTo>
                    <a:pt x="133233" y="0"/>
                  </a:lnTo>
                  <a:lnTo>
                    <a:pt x="133233" y="5056"/>
                  </a:lnTo>
                  <a:lnTo>
                    <a:pt x="132175" y="6546"/>
                  </a:lnTo>
                  <a:lnTo>
                    <a:pt x="130411" y="7539"/>
                  </a:lnTo>
                  <a:lnTo>
                    <a:pt x="125032" y="9133"/>
                  </a:lnTo>
                  <a:lnTo>
                    <a:pt x="124296" y="12173"/>
                  </a:lnTo>
                  <a:lnTo>
                    <a:pt x="123743" y="31905"/>
                  </a:lnTo>
                  <a:lnTo>
                    <a:pt x="120901" y="38169"/>
                  </a:lnTo>
                  <a:lnTo>
                    <a:pt x="117169" y="44481"/>
                  </a:lnTo>
                  <a:lnTo>
                    <a:pt x="114009" y="53984"/>
                  </a:lnTo>
                  <a:lnTo>
                    <a:pt x="99072" y="79572"/>
                  </a:lnTo>
                  <a:lnTo>
                    <a:pt x="95242" y="91193"/>
                  </a:lnTo>
                  <a:lnTo>
                    <a:pt x="80047" y="117593"/>
                  </a:lnTo>
                  <a:lnTo>
                    <a:pt x="76199" y="129269"/>
                  </a:lnTo>
                  <a:lnTo>
                    <a:pt x="50277" y="170846"/>
                  </a:lnTo>
                  <a:lnTo>
                    <a:pt x="47681" y="177532"/>
                  </a:lnTo>
                  <a:lnTo>
                    <a:pt x="31104" y="200009"/>
                  </a:lnTo>
                  <a:lnTo>
                    <a:pt x="28576" y="206368"/>
                  </a:lnTo>
                  <a:lnTo>
                    <a:pt x="0" y="238008"/>
                  </a:lnTo>
                  <a:lnTo>
                    <a:pt x="9019" y="228989"/>
                  </a:lnTo>
                  <a:lnTo>
                    <a:pt x="14349" y="228715"/>
                  </a:lnTo>
                  <a:lnTo>
                    <a:pt x="19718" y="225829"/>
                  </a:lnTo>
                  <a:lnTo>
                    <a:pt x="26732" y="220409"/>
                  </a:lnTo>
                  <a:lnTo>
                    <a:pt x="35721" y="218280"/>
                  </a:lnTo>
                  <a:lnTo>
                    <a:pt x="44604" y="212607"/>
                  </a:lnTo>
                  <a:lnTo>
                    <a:pt x="81558" y="200988"/>
                  </a:lnTo>
                  <a:lnTo>
                    <a:pt x="102465" y="199051"/>
                  </a:lnTo>
                  <a:lnTo>
                    <a:pt x="123681" y="191390"/>
                  </a:lnTo>
                  <a:lnTo>
                    <a:pt x="155147" y="190535"/>
                  </a:lnTo>
                  <a:lnTo>
                    <a:pt x="161669" y="187693"/>
                  </a:lnTo>
                  <a:lnTo>
                    <a:pt x="169424" y="182302"/>
                  </a:lnTo>
                  <a:lnTo>
                    <a:pt x="178560" y="181237"/>
                  </a:lnTo>
                  <a:lnTo>
                    <a:pt x="188617" y="181010"/>
                  </a:lnTo>
                  <a:lnTo>
                    <a:pt x="189206" y="182056"/>
                  </a:lnTo>
                  <a:lnTo>
                    <a:pt x="189860" y="186042"/>
                  </a:lnTo>
                  <a:lnTo>
                    <a:pt x="191092" y="187528"/>
                  </a:lnTo>
                  <a:lnTo>
                    <a:pt x="199788" y="190466"/>
                  </a:lnTo>
                  <a:lnTo>
                    <a:pt x="204929" y="190490"/>
                  </a:lnTo>
                  <a:lnTo>
                    <a:pt x="206430" y="189435"/>
                  </a:lnTo>
                  <a:lnTo>
                    <a:pt x="207431" y="187673"/>
                  </a:lnTo>
                  <a:lnTo>
                    <a:pt x="20943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657">
              <a:extLst>
                <a:ext uri="{FF2B5EF4-FFF2-40B4-BE49-F238E27FC236}">
                  <a16:creationId xmlns:a16="http://schemas.microsoft.com/office/drawing/2014/main" id="{7F11B3D0-73C9-0594-EA58-D2B21DE8FA6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457453" y="2590801"/>
              <a:ext cx="152398" cy="400050"/>
            </a:xfrm>
            <a:custGeom>
              <a:avLst/>
              <a:gdLst/>
              <a:ahLst/>
              <a:cxnLst/>
              <a:rect l="0" t="0" r="0" b="0"/>
              <a:pathLst>
                <a:path w="152398" h="400050">
                  <a:moveTo>
                    <a:pt x="142872" y="9524"/>
                  </a:moveTo>
                  <a:lnTo>
                    <a:pt x="142872" y="9524"/>
                  </a:lnTo>
                  <a:lnTo>
                    <a:pt x="142872" y="4468"/>
                  </a:lnTo>
                  <a:lnTo>
                    <a:pt x="143930" y="2978"/>
                  </a:lnTo>
                  <a:lnTo>
                    <a:pt x="145694" y="1985"/>
                  </a:lnTo>
                  <a:lnTo>
                    <a:pt x="152394" y="0"/>
                  </a:lnTo>
                  <a:lnTo>
                    <a:pt x="152397" y="14188"/>
                  </a:lnTo>
                  <a:lnTo>
                    <a:pt x="149575" y="19710"/>
                  </a:lnTo>
                  <a:lnTo>
                    <a:pt x="145851" y="25693"/>
                  </a:lnTo>
                  <a:lnTo>
                    <a:pt x="143461" y="38157"/>
                  </a:lnTo>
                  <a:lnTo>
                    <a:pt x="142988" y="50810"/>
                  </a:lnTo>
                  <a:lnTo>
                    <a:pt x="140102" y="57154"/>
                  </a:lnTo>
                  <a:lnTo>
                    <a:pt x="136349" y="63501"/>
                  </a:lnTo>
                  <a:lnTo>
                    <a:pt x="123724" y="100716"/>
                  </a:lnTo>
                  <a:lnTo>
                    <a:pt x="108718" y="128176"/>
                  </a:lnTo>
                  <a:lnTo>
                    <a:pt x="94642" y="171518"/>
                  </a:lnTo>
                  <a:lnTo>
                    <a:pt x="72986" y="215903"/>
                  </a:lnTo>
                  <a:lnTo>
                    <a:pt x="50795" y="260349"/>
                  </a:lnTo>
                  <a:lnTo>
                    <a:pt x="28572" y="304799"/>
                  </a:lnTo>
                  <a:lnTo>
                    <a:pt x="21869" y="321027"/>
                  </a:lnTo>
                  <a:lnTo>
                    <a:pt x="9456" y="364327"/>
                  </a:lnTo>
                  <a:lnTo>
                    <a:pt x="2179" y="380215"/>
                  </a:lnTo>
                  <a:lnTo>
                    <a:pt x="0" y="399917"/>
                  </a:lnTo>
                  <a:lnTo>
                    <a:pt x="9522" y="40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658">
              <a:extLst>
                <a:ext uri="{FF2B5EF4-FFF2-40B4-BE49-F238E27FC236}">
                  <a16:creationId xmlns:a16="http://schemas.microsoft.com/office/drawing/2014/main" id="{E8DF1106-9538-05E1-B4AC-A9F825AF609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714639" y="2447965"/>
              <a:ext cx="514172" cy="476196"/>
            </a:xfrm>
            <a:custGeom>
              <a:avLst/>
              <a:gdLst/>
              <a:ahLst/>
              <a:cxnLst/>
              <a:rect l="0" t="0" r="0" b="0"/>
              <a:pathLst>
                <a:path w="514172" h="476196">
                  <a:moveTo>
                    <a:pt x="161911" y="304760"/>
                  </a:moveTo>
                  <a:lnTo>
                    <a:pt x="161911" y="304760"/>
                  </a:lnTo>
                  <a:lnTo>
                    <a:pt x="152778" y="295627"/>
                  </a:lnTo>
                  <a:lnTo>
                    <a:pt x="152421" y="282012"/>
                  </a:lnTo>
                  <a:lnTo>
                    <a:pt x="151351" y="280069"/>
                  </a:lnTo>
                  <a:lnTo>
                    <a:pt x="149579" y="278775"/>
                  </a:lnTo>
                  <a:lnTo>
                    <a:pt x="147340" y="277911"/>
                  </a:lnTo>
                  <a:lnTo>
                    <a:pt x="145847" y="276278"/>
                  </a:lnTo>
                  <a:lnTo>
                    <a:pt x="144188" y="271640"/>
                  </a:lnTo>
                  <a:lnTo>
                    <a:pt x="143254" y="263079"/>
                  </a:lnTo>
                  <a:lnTo>
                    <a:pt x="142065" y="261098"/>
                  </a:lnTo>
                  <a:lnTo>
                    <a:pt x="140214" y="259777"/>
                  </a:lnTo>
                  <a:lnTo>
                    <a:pt x="137921" y="258896"/>
                  </a:lnTo>
                  <a:lnTo>
                    <a:pt x="136393" y="257251"/>
                  </a:lnTo>
                  <a:lnTo>
                    <a:pt x="134694" y="252600"/>
                  </a:lnTo>
                  <a:lnTo>
                    <a:pt x="133183" y="250937"/>
                  </a:lnTo>
                  <a:lnTo>
                    <a:pt x="128682" y="249089"/>
                  </a:lnTo>
                  <a:lnTo>
                    <a:pt x="127058" y="247537"/>
                  </a:lnTo>
                  <a:lnTo>
                    <a:pt x="125254" y="242992"/>
                  </a:lnTo>
                  <a:lnTo>
                    <a:pt x="123715" y="241356"/>
                  </a:lnTo>
                  <a:lnTo>
                    <a:pt x="119182" y="239539"/>
                  </a:lnTo>
                  <a:lnTo>
                    <a:pt x="96714" y="238096"/>
                  </a:lnTo>
                  <a:lnTo>
                    <a:pt x="87924" y="244633"/>
                  </a:lnTo>
                  <a:lnTo>
                    <a:pt x="79076" y="247787"/>
                  </a:lnTo>
                  <a:lnTo>
                    <a:pt x="72884" y="252275"/>
                  </a:lnTo>
                  <a:lnTo>
                    <a:pt x="69427" y="260619"/>
                  </a:lnTo>
                  <a:lnTo>
                    <a:pt x="66832" y="270325"/>
                  </a:lnTo>
                  <a:lnTo>
                    <a:pt x="41183" y="317762"/>
                  </a:lnTo>
                  <a:lnTo>
                    <a:pt x="23263" y="355587"/>
                  </a:lnTo>
                  <a:lnTo>
                    <a:pt x="14536" y="387313"/>
                  </a:lnTo>
                  <a:lnTo>
                    <a:pt x="3958" y="406165"/>
                  </a:lnTo>
                  <a:lnTo>
                    <a:pt x="32" y="445623"/>
                  </a:lnTo>
                  <a:lnTo>
                    <a:pt x="0" y="452095"/>
                  </a:lnTo>
                  <a:lnTo>
                    <a:pt x="1053" y="453783"/>
                  </a:lnTo>
                  <a:lnTo>
                    <a:pt x="2814" y="454909"/>
                  </a:lnTo>
                  <a:lnTo>
                    <a:pt x="5046" y="455659"/>
                  </a:lnTo>
                  <a:lnTo>
                    <a:pt x="6535" y="455101"/>
                  </a:lnTo>
                  <a:lnTo>
                    <a:pt x="7527" y="453671"/>
                  </a:lnTo>
                  <a:lnTo>
                    <a:pt x="8188" y="451659"/>
                  </a:lnTo>
                  <a:lnTo>
                    <a:pt x="9688" y="450318"/>
                  </a:lnTo>
                  <a:lnTo>
                    <a:pt x="19698" y="445343"/>
                  </a:lnTo>
                  <a:lnTo>
                    <a:pt x="41300" y="425276"/>
                  </a:lnTo>
                  <a:lnTo>
                    <a:pt x="79558" y="377848"/>
                  </a:lnTo>
                  <a:lnTo>
                    <a:pt x="94648" y="359728"/>
                  </a:lnTo>
                  <a:lnTo>
                    <a:pt x="117427" y="330590"/>
                  </a:lnTo>
                  <a:lnTo>
                    <a:pt x="142822" y="304799"/>
                  </a:lnTo>
                  <a:lnTo>
                    <a:pt x="142861" y="336641"/>
                  </a:lnTo>
                  <a:lnTo>
                    <a:pt x="132539" y="384072"/>
                  </a:lnTo>
                  <a:lnTo>
                    <a:pt x="125849" y="402192"/>
                  </a:lnTo>
                  <a:lnTo>
                    <a:pt x="123816" y="449604"/>
                  </a:lnTo>
                  <a:lnTo>
                    <a:pt x="123814" y="452123"/>
                  </a:lnTo>
                  <a:lnTo>
                    <a:pt x="124871" y="453802"/>
                  </a:lnTo>
                  <a:lnTo>
                    <a:pt x="126634" y="454921"/>
                  </a:lnTo>
                  <a:lnTo>
                    <a:pt x="134173" y="456497"/>
                  </a:lnTo>
                  <a:lnTo>
                    <a:pt x="137069" y="456718"/>
                  </a:lnTo>
                  <a:lnTo>
                    <a:pt x="143109" y="454141"/>
                  </a:lnTo>
                  <a:lnTo>
                    <a:pt x="149321" y="450527"/>
                  </a:lnTo>
                  <a:lnTo>
                    <a:pt x="170157" y="442959"/>
                  </a:lnTo>
                  <a:lnTo>
                    <a:pt x="212822" y="412446"/>
                  </a:lnTo>
                  <a:lnTo>
                    <a:pt x="257367" y="376425"/>
                  </a:lnTo>
                  <a:lnTo>
                    <a:pt x="291695" y="332738"/>
                  </a:lnTo>
                  <a:lnTo>
                    <a:pt x="331323" y="293170"/>
                  </a:lnTo>
                  <a:lnTo>
                    <a:pt x="371388" y="247338"/>
                  </a:lnTo>
                  <a:lnTo>
                    <a:pt x="405958" y="199949"/>
                  </a:lnTo>
                  <a:lnTo>
                    <a:pt x="435257" y="159894"/>
                  </a:lnTo>
                  <a:lnTo>
                    <a:pt x="449630" y="135542"/>
                  </a:lnTo>
                  <a:lnTo>
                    <a:pt x="478969" y="88991"/>
                  </a:lnTo>
                  <a:lnTo>
                    <a:pt x="501610" y="52022"/>
                  </a:lnTo>
                  <a:lnTo>
                    <a:pt x="507975" y="44971"/>
                  </a:lnTo>
                  <a:lnTo>
                    <a:pt x="511509" y="35487"/>
                  </a:lnTo>
                  <a:lnTo>
                    <a:pt x="514171" y="11773"/>
                  </a:lnTo>
                  <a:lnTo>
                    <a:pt x="509230" y="5106"/>
                  </a:lnTo>
                  <a:lnTo>
                    <a:pt x="503953" y="2247"/>
                  </a:lnTo>
                  <a:lnTo>
                    <a:pt x="488823" y="262"/>
                  </a:lnTo>
                  <a:lnTo>
                    <a:pt x="478103" y="0"/>
                  </a:lnTo>
                  <a:lnTo>
                    <a:pt x="432646" y="34918"/>
                  </a:lnTo>
                  <a:lnTo>
                    <a:pt x="422516" y="45478"/>
                  </a:lnTo>
                  <a:lnTo>
                    <a:pt x="393692" y="89853"/>
                  </a:lnTo>
                  <a:lnTo>
                    <a:pt x="371461" y="133368"/>
                  </a:lnTo>
                  <a:lnTo>
                    <a:pt x="366169" y="146036"/>
                  </a:lnTo>
                  <a:lnTo>
                    <a:pt x="354644" y="190462"/>
                  </a:lnTo>
                  <a:lnTo>
                    <a:pt x="350251" y="209511"/>
                  </a:lnTo>
                  <a:lnTo>
                    <a:pt x="345068" y="228560"/>
                  </a:lnTo>
                  <a:lnTo>
                    <a:pt x="342798" y="240202"/>
                  </a:lnTo>
                  <a:lnTo>
                    <a:pt x="336627" y="253764"/>
                  </a:lnTo>
                  <a:lnTo>
                    <a:pt x="330730" y="295410"/>
                  </a:lnTo>
                  <a:lnTo>
                    <a:pt x="325198" y="315613"/>
                  </a:lnTo>
                  <a:lnTo>
                    <a:pt x="322858" y="354765"/>
                  </a:lnTo>
                  <a:lnTo>
                    <a:pt x="316313" y="373473"/>
                  </a:lnTo>
                  <a:lnTo>
                    <a:pt x="314346" y="420781"/>
                  </a:lnTo>
                  <a:lnTo>
                    <a:pt x="314311" y="460324"/>
                  </a:lnTo>
                  <a:lnTo>
                    <a:pt x="317133" y="466680"/>
                  </a:lnTo>
                  <a:lnTo>
                    <a:pt x="322512" y="474327"/>
                  </a:lnTo>
                  <a:lnTo>
                    <a:pt x="326069" y="475373"/>
                  </a:lnTo>
                  <a:lnTo>
                    <a:pt x="355625" y="476195"/>
                  </a:lnTo>
                  <a:lnTo>
                    <a:pt x="382840" y="468008"/>
                  </a:lnTo>
                  <a:lnTo>
                    <a:pt x="389924" y="461629"/>
                  </a:lnTo>
                  <a:lnTo>
                    <a:pt x="403095" y="445343"/>
                  </a:lnTo>
                  <a:lnTo>
                    <a:pt x="421376" y="431934"/>
                  </a:lnTo>
                  <a:lnTo>
                    <a:pt x="453007" y="387115"/>
                  </a:lnTo>
                  <a:lnTo>
                    <a:pt x="456360" y="372024"/>
                  </a:lnTo>
                  <a:lnTo>
                    <a:pt x="457138" y="349245"/>
                  </a:lnTo>
                  <a:lnTo>
                    <a:pt x="454342" y="342875"/>
                  </a:lnTo>
                  <a:lnTo>
                    <a:pt x="443924" y="330163"/>
                  </a:lnTo>
                  <a:lnTo>
                    <a:pt x="437886" y="326633"/>
                  </a:lnTo>
                  <a:lnTo>
                    <a:pt x="428774" y="324182"/>
                  </a:lnTo>
                  <a:lnTo>
                    <a:pt x="384181" y="323811"/>
                  </a:lnTo>
                  <a:lnTo>
                    <a:pt x="379584" y="326633"/>
                  </a:lnTo>
                  <a:lnTo>
                    <a:pt x="362952" y="337068"/>
                  </a:lnTo>
                  <a:lnTo>
                    <a:pt x="343438" y="344919"/>
                  </a:lnTo>
                  <a:lnTo>
                    <a:pt x="340079" y="347408"/>
                  </a:lnTo>
                  <a:lnTo>
                    <a:pt x="336347" y="352995"/>
                  </a:lnTo>
                  <a:lnTo>
                    <a:pt x="326150" y="374886"/>
                  </a:lnTo>
                  <a:lnTo>
                    <a:pt x="298068" y="409485"/>
                  </a:lnTo>
                  <a:lnTo>
                    <a:pt x="294572" y="425404"/>
                  </a:lnTo>
                  <a:lnTo>
                    <a:pt x="287795" y="438109"/>
                  </a:lnTo>
                  <a:lnTo>
                    <a:pt x="287109" y="441284"/>
                  </a:lnTo>
                  <a:lnTo>
                    <a:pt x="287710" y="444459"/>
                  </a:lnTo>
                  <a:lnTo>
                    <a:pt x="295261" y="45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659">
              <a:extLst>
                <a:ext uri="{FF2B5EF4-FFF2-40B4-BE49-F238E27FC236}">
                  <a16:creationId xmlns:a16="http://schemas.microsoft.com/office/drawing/2014/main" id="{9DD4CDFB-D5E3-4097-EEF4-47BB45D688B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352803" y="2762250"/>
              <a:ext cx="228598" cy="14582"/>
            </a:xfrm>
            <a:custGeom>
              <a:avLst/>
              <a:gdLst/>
              <a:ahLst/>
              <a:cxnLst/>
              <a:rect l="0" t="0" r="0" b="0"/>
              <a:pathLst>
                <a:path w="228598" h="14582">
                  <a:moveTo>
                    <a:pt x="9522" y="9525"/>
                  </a:moveTo>
                  <a:lnTo>
                    <a:pt x="9522" y="9525"/>
                  </a:lnTo>
                  <a:lnTo>
                    <a:pt x="1321" y="9525"/>
                  </a:lnTo>
                  <a:lnTo>
                    <a:pt x="880" y="10583"/>
                  </a:lnTo>
                  <a:lnTo>
                    <a:pt x="390" y="14581"/>
                  </a:lnTo>
                  <a:lnTo>
                    <a:pt x="0" y="198"/>
                  </a:lnTo>
                  <a:lnTo>
                    <a:pt x="17689" y="0"/>
                  </a:lnTo>
                  <a:lnTo>
                    <a:pt x="27128" y="8201"/>
                  </a:lnTo>
                  <a:lnTo>
                    <a:pt x="33201" y="9133"/>
                  </a:lnTo>
                  <a:lnTo>
                    <a:pt x="79408" y="9525"/>
                  </a:lnTo>
                  <a:lnTo>
                    <a:pt x="126997" y="9525"/>
                  </a:lnTo>
                  <a:lnTo>
                    <a:pt x="155572" y="9525"/>
                  </a:lnTo>
                  <a:lnTo>
                    <a:pt x="161922" y="6703"/>
                  </a:lnTo>
                  <a:lnTo>
                    <a:pt x="168272" y="2979"/>
                  </a:lnTo>
                  <a:lnTo>
                    <a:pt x="180972" y="589"/>
                  </a:lnTo>
                  <a:lnTo>
                    <a:pt x="2285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660">
              <a:extLst>
                <a:ext uri="{FF2B5EF4-FFF2-40B4-BE49-F238E27FC236}">
                  <a16:creationId xmlns:a16="http://schemas.microsoft.com/office/drawing/2014/main" id="{50F142A2-3AE0-444F-4B10-9013A6EC798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800475" y="2476617"/>
              <a:ext cx="200026" cy="389977"/>
            </a:xfrm>
            <a:custGeom>
              <a:avLst/>
              <a:gdLst/>
              <a:ahLst/>
              <a:cxnLst/>
              <a:rect l="0" t="0" r="0" b="0"/>
              <a:pathLst>
                <a:path w="200026" h="389977">
                  <a:moveTo>
                    <a:pt x="0" y="247533"/>
                  </a:moveTo>
                  <a:lnTo>
                    <a:pt x="0" y="247533"/>
                  </a:lnTo>
                  <a:lnTo>
                    <a:pt x="0" y="238400"/>
                  </a:lnTo>
                  <a:lnTo>
                    <a:pt x="8201" y="229841"/>
                  </a:lnTo>
                  <a:lnTo>
                    <a:pt x="9132" y="223829"/>
                  </a:lnTo>
                  <a:lnTo>
                    <a:pt x="10322" y="222205"/>
                  </a:lnTo>
                  <a:lnTo>
                    <a:pt x="12173" y="221123"/>
                  </a:lnTo>
                  <a:lnTo>
                    <a:pt x="14465" y="220401"/>
                  </a:lnTo>
                  <a:lnTo>
                    <a:pt x="28808" y="208787"/>
                  </a:lnTo>
                  <a:lnTo>
                    <a:pt x="74084" y="164981"/>
                  </a:lnTo>
                  <a:lnTo>
                    <a:pt x="89096" y="154399"/>
                  </a:lnTo>
                  <a:lnTo>
                    <a:pt x="126595" y="106818"/>
                  </a:lnTo>
                  <a:lnTo>
                    <a:pt x="136698" y="98210"/>
                  </a:lnTo>
                  <a:lnTo>
                    <a:pt x="168197" y="53949"/>
                  </a:lnTo>
                  <a:lnTo>
                    <a:pt x="176719" y="42125"/>
                  </a:lnTo>
                  <a:lnTo>
                    <a:pt x="182956" y="28649"/>
                  </a:lnTo>
                  <a:lnTo>
                    <a:pt x="199897" y="9539"/>
                  </a:lnTo>
                  <a:lnTo>
                    <a:pt x="200024" y="0"/>
                  </a:lnTo>
                  <a:lnTo>
                    <a:pt x="200025" y="8094"/>
                  </a:lnTo>
                  <a:lnTo>
                    <a:pt x="198967" y="8532"/>
                  </a:lnTo>
                  <a:lnTo>
                    <a:pt x="194968" y="9019"/>
                  </a:lnTo>
                  <a:lnTo>
                    <a:pt x="193479" y="10207"/>
                  </a:lnTo>
                  <a:lnTo>
                    <a:pt x="190893" y="17575"/>
                  </a:lnTo>
                  <a:lnTo>
                    <a:pt x="190617" y="23587"/>
                  </a:lnTo>
                  <a:lnTo>
                    <a:pt x="187730" y="29116"/>
                  </a:lnTo>
                  <a:lnTo>
                    <a:pt x="183977" y="35100"/>
                  </a:lnTo>
                  <a:lnTo>
                    <a:pt x="171297" y="72289"/>
                  </a:lnTo>
                  <a:lnTo>
                    <a:pt x="165172" y="83308"/>
                  </a:lnTo>
                  <a:lnTo>
                    <a:pt x="155463" y="127871"/>
                  </a:lnTo>
                  <a:lnTo>
                    <a:pt x="147747" y="158763"/>
                  </a:lnTo>
                  <a:lnTo>
                    <a:pt x="135977" y="190400"/>
                  </a:lnTo>
                  <a:lnTo>
                    <a:pt x="131306" y="209438"/>
                  </a:lnTo>
                  <a:lnTo>
                    <a:pt x="123219" y="225662"/>
                  </a:lnTo>
                  <a:lnTo>
                    <a:pt x="111005" y="245682"/>
                  </a:lnTo>
                  <a:lnTo>
                    <a:pt x="97536" y="287827"/>
                  </a:lnTo>
                  <a:lnTo>
                    <a:pt x="70886" y="330151"/>
                  </a:lnTo>
                  <a:lnTo>
                    <a:pt x="64684" y="350127"/>
                  </a:lnTo>
                  <a:lnTo>
                    <a:pt x="60499" y="357688"/>
                  </a:lnTo>
                  <a:lnTo>
                    <a:pt x="58638" y="364577"/>
                  </a:lnTo>
                  <a:lnTo>
                    <a:pt x="57084" y="366837"/>
                  </a:lnTo>
                  <a:lnTo>
                    <a:pt x="54989" y="368344"/>
                  </a:lnTo>
                  <a:lnTo>
                    <a:pt x="49839" y="371077"/>
                  </a:lnTo>
                  <a:lnTo>
                    <a:pt x="39855" y="379383"/>
                  </a:lnTo>
                  <a:lnTo>
                    <a:pt x="38880" y="383038"/>
                  </a:lnTo>
                  <a:lnTo>
                    <a:pt x="38145" y="389976"/>
                  </a:lnTo>
                  <a:lnTo>
                    <a:pt x="38100" y="380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661">
              <a:extLst>
                <a:ext uri="{FF2B5EF4-FFF2-40B4-BE49-F238E27FC236}">
                  <a16:creationId xmlns:a16="http://schemas.microsoft.com/office/drawing/2014/main" id="{0C0FE3C9-1E95-6B43-24BF-633ECF84757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076820" y="2458820"/>
              <a:ext cx="257056" cy="379620"/>
            </a:xfrm>
            <a:custGeom>
              <a:avLst/>
              <a:gdLst/>
              <a:ahLst/>
              <a:cxnLst/>
              <a:rect l="0" t="0" r="0" b="0"/>
              <a:pathLst>
                <a:path w="257056" h="379620">
                  <a:moveTo>
                    <a:pt x="123705" y="74830"/>
                  </a:moveTo>
                  <a:lnTo>
                    <a:pt x="123705" y="74830"/>
                  </a:lnTo>
                  <a:lnTo>
                    <a:pt x="132837" y="74830"/>
                  </a:lnTo>
                  <a:lnTo>
                    <a:pt x="133230" y="51117"/>
                  </a:lnTo>
                  <a:lnTo>
                    <a:pt x="134288" y="49496"/>
                  </a:lnTo>
                  <a:lnTo>
                    <a:pt x="136052" y="48416"/>
                  </a:lnTo>
                  <a:lnTo>
                    <a:pt x="138287" y="47696"/>
                  </a:lnTo>
                  <a:lnTo>
                    <a:pt x="139776" y="46157"/>
                  </a:lnTo>
                  <a:lnTo>
                    <a:pt x="143551" y="36639"/>
                  </a:lnTo>
                  <a:lnTo>
                    <a:pt x="150922" y="28656"/>
                  </a:lnTo>
                  <a:lnTo>
                    <a:pt x="151878" y="22578"/>
                  </a:lnTo>
                  <a:lnTo>
                    <a:pt x="152161" y="14075"/>
                  </a:lnTo>
                  <a:lnTo>
                    <a:pt x="153259" y="12101"/>
                  </a:lnTo>
                  <a:lnTo>
                    <a:pt x="155049" y="10786"/>
                  </a:lnTo>
                  <a:lnTo>
                    <a:pt x="160471" y="8675"/>
                  </a:lnTo>
                  <a:lnTo>
                    <a:pt x="169146" y="1712"/>
                  </a:lnTo>
                  <a:lnTo>
                    <a:pt x="174945" y="0"/>
                  </a:lnTo>
                  <a:lnTo>
                    <a:pt x="176915" y="601"/>
                  </a:lnTo>
                  <a:lnTo>
                    <a:pt x="178228" y="2061"/>
                  </a:lnTo>
                  <a:lnTo>
                    <a:pt x="179104" y="4092"/>
                  </a:lnTo>
                  <a:lnTo>
                    <a:pt x="180746" y="5447"/>
                  </a:lnTo>
                  <a:lnTo>
                    <a:pt x="185393" y="6951"/>
                  </a:lnTo>
                  <a:lnTo>
                    <a:pt x="196999" y="8975"/>
                  </a:lnTo>
                  <a:lnTo>
                    <a:pt x="207584" y="16324"/>
                  </a:lnTo>
                  <a:lnTo>
                    <a:pt x="208610" y="19899"/>
                  </a:lnTo>
                  <a:lnTo>
                    <a:pt x="208883" y="22335"/>
                  </a:lnTo>
                  <a:lnTo>
                    <a:pt x="212009" y="27863"/>
                  </a:lnTo>
                  <a:lnTo>
                    <a:pt x="215868" y="33847"/>
                  </a:lnTo>
                  <a:lnTo>
                    <a:pt x="219099" y="43167"/>
                  </a:lnTo>
                  <a:lnTo>
                    <a:pt x="225230" y="52631"/>
                  </a:lnTo>
                  <a:lnTo>
                    <a:pt x="227517" y="63196"/>
                  </a:lnTo>
                  <a:lnTo>
                    <a:pt x="228442" y="101719"/>
                  </a:lnTo>
                  <a:lnTo>
                    <a:pt x="218777" y="144767"/>
                  </a:lnTo>
                  <a:lnTo>
                    <a:pt x="204800" y="190427"/>
                  </a:lnTo>
                  <a:lnTo>
                    <a:pt x="180798" y="236930"/>
                  </a:lnTo>
                  <a:lnTo>
                    <a:pt x="168144" y="257133"/>
                  </a:lnTo>
                  <a:lnTo>
                    <a:pt x="130447" y="301696"/>
                  </a:lnTo>
                  <a:lnTo>
                    <a:pt x="101490" y="335052"/>
                  </a:lnTo>
                  <a:lnTo>
                    <a:pt x="60467" y="365870"/>
                  </a:lnTo>
                  <a:lnTo>
                    <a:pt x="47557" y="372091"/>
                  </a:lnTo>
                  <a:lnTo>
                    <a:pt x="41178" y="376279"/>
                  </a:lnTo>
                  <a:lnTo>
                    <a:pt x="31637" y="378637"/>
                  </a:lnTo>
                  <a:lnTo>
                    <a:pt x="10894" y="379619"/>
                  </a:lnTo>
                  <a:lnTo>
                    <a:pt x="10398" y="378564"/>
                  </a:lnTo>
                  <a:lnTo>
                    <a:pt x="9846" y="374570"/>
                  </a:lnTo>
                  <a:lnTo>
                    <a:pt x="8640" y="373082"/>
                  </a:lnTo>
                  <a:lnTo>
                    <a:pt x="4479" y="371428"/>
                  </a:lnTo>
                  <a:lnTo>
                    <a:pt x="2946" y="369928"/>
                  </a:lnTo>
                  <a:lnTo>
                    <a:pt x="284" y="362020"/>
                  </a:lnTo>
                  <a:lnTo>
                    <a:pt x="0" y="355950"/>
                  </a:lnTo>
                  <a:lnTo>
                    <a:pt x="2755" y="350408"/>
                  </a:lnTo>
                  <a:lnTo>
                    <a:pt x="4972" y="347449"/>
                  </a:lnTo>
                  <a:lnTo>
                    <a:pt x="10257" y="344161"/>
                  </a:lnTo>
                  <a:lnTo>
                    <a:pt x="13148" y="343284"/>
                  </a:lnTo>
                  <a:lnTo>
                    <a:pt x="15075" y="341641"/>
                  </a:lnTo>
                  <a:lnTo>
                    <a:pt x="32037" y="319185"/>
                  </a:lnTo>
                  <a:lnTo>
                    <a:pt x="46333" y="309744"/>
                  </a:lnTo>
                  <a:lnTo>
                    <a:pt x="83449" y="293315"/>
                  </a:lnTo>
                  <a:lnTo>
                    <a:pt x="102936" y="281088"/>
                  </a:lnTo>
                  <a:lnTo>
                    <a:pt x="115905" y="276702"/>
                  </a:lnTo>
                  <a:lnTo>
                    <a:pt x="146041" y="273904"/>
                  </a:lnTo>
                  <a:lnTo>
                    <a:pt x="164577" y="266668"/>
                  </a:lnTo>
                  <a:lnTo>
                    <a:pt x="174385" y="265726"/>
                  </a:lnTo>
                  <a:lnTo>
                    <a:pt x="180802" y="268329"/>
                  </a:lnTo>
                  <a:lnTo>
                    <a:pt x="187181" y="271954"/>
                  </a:lnTo>
                  <a:lnTo>
                    <a:pt x="196723" y="275054"/>
                  </a:lnTo>
                  <a:lnTo>
                    <a:pt x="206253" y="281146"/>
                  </a:lnTo>
                  <a:lnTo>
                    <a:pt x="212604" y="282943"/>
                  </a:lnTo>
                  <a:lnTo>
                    <a:pt x="214721" y="284480"/>
                  </a:lnTo>
                  <a:lnTo>
                    <a:pt x="216132" y="286563"/>
                  </a:lnTo>
                  <a:lnTo>
                    <a:pt x="218759" y="291700"/>
                  </a:lnTo>
                  <a:lnTo>
                    <a:pt x="225129" y="300543"/>
                  </a:lnTo>
                  <a:lnTo>
                    <a:pt x="228545" y="309865"/>
                  </a:lnTo>
                  <a:lnTo>
                    <a:pt x="234732" y="320389"/>
                  </a:lnTo>
                  <a:lnTo>
                    <a:pt x="237967" y="358582"/>
                  </a:lnTo>
                  <a:lnTo>
                    <a:pt x="245539" y="370678"/>
                  </a:lnTo>
                  <a:lnTo>
                    <a:pt x="247496" y="379475"/>
                  </a:lnTo>
                  <a:lnTo>
                    <a:pt x="252577" y="379584"/>
                  </a:lnTo>
                  <a:lnTo>
                    <a:pt x="254069" y="378541"/>
                  </a:lnTo>
                  <a:lnTo>
                    <a:pt x="255064" y="376787"/>
                  </a:lnTo>
                  <a:lnTo>
                    <a:pt x="257055" y="37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662">
              <a:extLst>
                <a:ext uri="{FF2B5EF4-FFF2-40B4-BE49-F238E27FC236}">
                  <a16:creationId xmlns:a16="http://schemas.microsoft.com/office/drawing/2014/main" id="{931127C2-3266-98CB-7476-63D7B2B8257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448175" y="2571753"/>
              <a:ext cx="628651" cy="590498"/>
            </a:xfrm>
            <a:custGeom>
              <a:avLst/>
              <a:gdLst/>
              <a:ahLst/>
              <a:cxnLst/>
              <a:rect l="0" t="0" r="0" b="0"/>
              <a:pathLst>
                <a:path w="628651" h="590498">
                  <a:moveTo>
                    <a:pt x="0" y="114297"/>
                  </a:moveTo>
                  <a:lnTo>
                    <a:pt x="0" y="114297"/>
                  </a:lnTo>
                  <a:lnTo>
                    <a:pt x="9133" y="114297"/>
                  </a:lnTo>
                  <a:lnTo>
                    <a:pt x="9491" y="106096"/>
                  </a:lnTo>
                  <a:lnTo>
                    <a:pt x="10561" y="105655"/>
                  </a:lnTo>
                  <a:lnTo>
                    <a:pt x="14572" y="105164"/>
                  </a:lnTo>
                  <a:lnTo>
                    <a:pt x="16064" y="103975"/>
                  </a:lnTo>
                  <a:lnTo>
                    <a:pt x="17723" y="99832"/>
                  </a:lnTo>
                  <a:lnTo>
                    <a:pt x="18657" y="91549"/>
                  </a:lnTo>
                  <a:lnTo>
                    <a:pt x="19846" y="89606"/>
                  </a:lnTo>
                  <a:lnTo>
                    <a:pt x="21698" y="88312"/>
                  </a:lnTo>
                  <a:lnTo>
                    <a:pt x="23990" y="87448"/>
                  </a:lnTo>
                  <a:lnTo>
                    <a:pt x="25518" y="85815"/>
                  </a:lnTo>
                  <a:lnTo>
                    <a:pt x="30793" y="75588"/>
                  </a:lnTo>
                  <a:lnTo>
                    <a:pt x="45419" y="53928"/>
                  </a:lnTo>
                  <a:lnTo>
                    <a:pt x="69888" y="34611"/>
                  </a:lnTo>
                  <a:lnTo>
                    <a:pt x="73394" y="28433"/>
                  </a:lnTo>
                  <a:lnTo>
                    <a:pt x="76012" y="22161"/>
                  </a:lnTo>
                  <a:lnTo>
                    <a:pt x="80702" y="15845"/>
                  </a:lnTo>
                  <a:lnTo>
                    <a:pt x="86314" y="12332"/>
                  </a:lnTo>
                  <a:lnTo>
                    <a:pt x="92337" y="9713"/>
                  </a:lnTo>
                  <a:lnTo>
                    <a:pt x="102928" y="1485"/>
                  </a:lnTo>
                  <a:lnTo>
                    <a:pt x="109284" y="438"/>
                  </a:lnTo>
                  <a:lnTo>
                    <a:pt x="146060" y="0"/>
                  </a:lnTo>
                  <a:lnTo>
                    <a:pt x="152405" y="2821"/>
                  </a:lnTo>
                  <a:lnTo>
                    <a:pt x="158752" y="6544"/>
                  </a:lnTo>
                  <a:lnTo>
                    <a:pt x="165100" y="8198"/>
                  </a:lnTo>
                  <a:lnTo>
                    <a:pt x="167217" y="9698"/>
                  </a:lnTo>
                  <a:lnTo>
                    <a:pt x="168628" y="11756"/>
                  </a:lnTo>
                  <a:lnTo>
                    <a:pt x="171254" y="16865"/>
                  </a:lnTo>
                  <a:lnTo>
                    <a:pt x="186529" y="35009"/>
                  </a:lnTo>
                  <a:lnTo>
                    <a:pt x="189323" y="44473"/>
                  </a:lnTo>
                  <a:lnTo>
                    <a:pt x="189977" y="50808"/>
                  </a:lnTo>
                  <a:lnTo>
                    <a:pt x="193090" y="57152"/>
                  </a:lnTo>
                  <a:lnTo>
                    <a:pt x="195402" y="60325"/>
                  </a:lnTo>
                  <a:lnTo>
                    <a:pt x="198656" y="74905"/>
                  </a:lnTo>
                  <a:lnTo>
                    <a:pt x="196594" y="83736"/>
                  </a:lnTo>
                  <a:lnTo>
                    <a:pt x="193208" y="91190"/>
                  </a:lnTo>
                  <a:lnTo>
                    <a:pt x="187837" y="121784"/>
                  </a:lnTo>
                  <a:lnTo>
                    <a:pt x="175332" y="145974"/>
                  </a:lnTo>
                  <a:lnTo>
                    <a:pt x="171542" y="157785"/>
                  </a:lnTo>
                  <a:lnTo>
                    <a:pt x="149105" y="184109"/>
                  </a:lnTo>
                  <a:lnTo>
                    <a:pt x="137559" y="196840"/>
                  </a:lnTo>
                  <a:lnTo>
                    <a:pt x="135221" y="203194"/>
                  </a:lnTo>
                  <a:lnTo>
                    <a:pt x="133539" y="205312"/>
                  </a:lnTo>
                  <a:lnTo>
                    <a:pt x="127174" y="209351"/>
                  </a:lnTo>
                  <a:lnTo>
                    <a:pt x="123956" y="218631"/>
                  </a:lnTo>
                  <a:lnTo>
                    <a:pt x="115636" y="210832"/>
                  </a:lnTo>
                  <a:lnTo>
                    <a:pt x="116248" y="209345"/>
                  </a:lnTo>
                  <a:lnTo>
                    <a:pt x="121110" y="202196"/>
                  </a:lnTo>
                  <a:lnTo>
                    <a:pt x="123289" y="190300"/>
                  </a:lnTo>
                  <a:lnTo>
                    <a:pt x="123467" y="187190"/>
                  </a:lnTo>
                  <a:lnTo>
                    <a:pt x="126488" y="180914"/>
                  </a:lnTo>
                  <a:lnTo>
                    <a:pt x="160677" y="135032"/>
                  </a:lnTo>
                  <a:lnTo>
                    <a:pt x="180392" y="112115"/>
                  </a:lnTo>
                  <a:lnTo>
                    <a:pt x="193560" y="93522"/>
                  </a:lnTo>
                  <a:lnTo>
                    <a:pt x="217074" y="73566"/>
                  </a:lnTo>
                  <a:lnTo>
                    <a:pt x="231380" y="55334"/>
                  </a:lnTo>
                  <a:lnTo>
                    <a:pt x="237949" y="51050"/>
                  </a:lnTo>
                  <a:lnTo>
                    <a:pt x="244397" y="48087"/>
                  </a:lnTo>
                  <a:lnTo>
                    <a:pt x="253977" y="41527"/>
                  </a:lnTo>
                  <a:lnTo>
                    <a:pt x="260340" y="39622"/>
                  </a:lnTo>
                  <a:lnTo>
                    <a:pt x="262460" y="38055"/>
                  </a:lnTo>
                  <a:lnTo>
                    <a:pt x="263873" y="35952"/>
                  </a:lnTo>
                  <a:lnTo>
                    <a:pt x="264815" y="33492"/>
                  </a:lnTo>
                  <a:lnTo>
                    <a:pt x="266502" y="31852"/>
                  </a:lnTo>
                  <a:lnTo>
                    <a:pt x="274735" y="29004"/>
                  </a:lnTo>
                  <a:lnTo>
                    <a:pt x="284295" y="28610"/>
                  </a:lnTo>
                  <a:lnTo>
                    <a:pt x="294845" y="37706"/>
                  </a:lnTo>
                  <a:lnTo>
                    <a:pt x="303438" y="38063"/>
                  </a:lnTo>
                  <a:lnTo>
                    <a:pt x="303892" y="39132"/>
                  </a:lnTo>
                  <a:lnTo>
                    <a:pt x="304800" y="47612"/>
                  </a:lnTo>
                  <a:lnTo>
                    <a:pt x="304800" y="39420"/>
                  </a:lnTo>
                  <a:lnTo>
                    <a:pt x="296599" y="30012"/>
                  </a:lnTo>
                  <a:lnTo>
                    <a:pt x="295392" y="20497"/>
                  </a:lnTo>
                  <a:lnTo>
                    <a:pt x="294294" y="20014"/>
                  </a:lnTo>
                  <a:lnTo>
                    <a:pt x="287084" y="19175"/>
                  </a:lnTo>
                  <a:lnTo>
                    <a:pt x="276652" y="9918"/>
                  </a:lnTo>
                  <a:lnTo>
                    <a:pt x="271295" y="9639"/>
                  </a:lnTo>
                  <a:lnTo>
                    <a:pt x="269763" y="10659"/>
                  </a:lnTo>
                  <a:lnTo>
                    <a:pt x="268742" y="12396"/>
                  </a:lnTo>
                  <a:lnTo>
                    <a:pt x="267103" y="17733"/>
                  </a:lnTo>
                  <a:lnTo>
                    <a:pt x="260234" y="26392"/>
                  </a:lnTo>
                  <a:lnTo>
                    <a:pt x="258535" y="32189"/>
                  </a:lnTo>
                  <a:lnTo>
                    <a:pt x="257023" y="34158"/>
                  </a:lnTo>
                  <a:lnTo>
                    <a:pt x="252521" y="36347"/>
                  </a:lnTo>
                  <a:lnTo>
                    <a:pt x="250897" y="39047"/>
                  </a:lnTo>
                  <a:lnTo>
                    <a:pt x="247554" y="51902"/>
                  </a:lnTo>
                  <a:lnTo>
                    <a:pt x="240301" y="66263"/>
                  </a:lnTo>
                  <a:lnTo>
                    <a:pt x="223974" y="112604"/>
                  </a:lnTo>
                  <a:lnTo>
                    <a:pt x="220042" y="129211"/>
                  </a:lnTo>
                  <a:lnTo>
                    <a:pt x="219086" y="174219"/>
                  </a:lnTo>
                  <a:lnTo>
                    <a:pt x="219075" y="193637"/>
                  </a:lnTo>
                  <a:lnTo>
                    <a:pt x="221898" y="200006"/>
                  </a:lnTo>
                  <a:lnTo>
                    <a:pt x="233264" y="214045"/>
                  </a:lnTo>
                  <a:lnTo>
                    <a:pt x="238787" y="216838"/>
                  </a:lnTo>
                  <a:lnTo>
                    <a:pt x="257234" y="218876"/>
                  </a:lnTo>
                  <a:lnTo>
                    <a:pt x="260389" y="218941"/>
                  </a:lnTo>
                  <a:lnTo>
                    <a:pt x="266717" y="216192"/>
                  </a:lnTo>
                  <a:lnTo>
                    <a:pt x="311708" y="187272"/>
                  </a:lnTo>
                  <a:lnTo>
                    <a:pt x="354574" y="155393"/>
                  </a:lnTo>
                  <a:lnTo>
                    <a:pt x="373467" y="135507"/>
                  </a:lnTo>
                  <a:lnTo>
                    <a:pt x="397269" y="116017"/>
                  </a:lnTo>
                  <a:lnTo>
                    <a:pt x="421138" y="88353"/>
                  </a:lnTo>
                  <a:lnTo>
                    <a:pt x="439846" y="73542"/>
                  </a:lnTo>
                  <a:lnTo>
                    <a:pt x="450412" y="58594"/>
                  </a:lnTo>
                  <a:lnTo>
                    <a:pt x="456917" y="43243"/>
                  </a:lnTo>
                  <a:lnTo>
                    <a:pt x="459129" y="41528"/>
                  </a:lnTo>
                  <a:lnTo>
                    <a:pt x="461661" y="40384"/>
                  </a:lnTo>
                  <a:lnTo>
                    <a:pt x="463349" y="38564"/>
                  </a:lnTo>
                  <a:lnTo>
                    <a:pt x="465224" y="33718"/>
                  </a:lnTo>
                  <a:lnTo>
                    <a:pt x="466593" y="20823"/>
                  </a:lnTo>
                  <a:lnTo>
                    <a:pt x="467695" y="20231"/>
                  </a:lnTo>
                  <a:lnTo>
                    <a:pt x="475855" y="19093"/>
                  </a:lnTo>
                  <a:lnTo>
                    <a:pt x="476133" y="24117"/>
                  </a:lnTo>
                  <a:lnTo>
                    <a:pt x="475114" y="25602"/>
                  </a:lnTo>
                  <a:lnTo>
                    <a:pt x="473376" y="26592"/>
                  </a:lnTo>
                  <a:lnTo>
                    <a:pt x="468038" y="28181"/>
                  </a:lnTo>
                  <a:lnTo>
                    <a:pt x="467309" y="31220"/>
                  </a:lnTo>
                  <a:lnTo>
                    <a:pt x="466759" y="50952"/>
                  </a:lnTo>
                  <a:lnTo>
                    <a:pt x="463918" y="57216"/>
                  </a:lnTo>
                  <a:lnTo>
                    <a:pt x="460186" y="63528"/>
                  </a:lnTo>
                  <a:lnTo>
                    <a:pt x="458085" y="74090"/>
                  </a:lnTo>
                  <a:lnTo>
                    <a:pt x="457216" y="121662"/>
                  </a:lnTo>
                  <a:lnTo>
                    <a:pt x="457200" y="145921"/>
                  </a:lnTo>
                  <a:lnTo>
                    <a:pt x="460023" y="152341"/>
                  </a:lnTo>
                  <a:lnTo>
                    <a:pt x="462257" y="155534"/>
                  </a:lnTo>
                  <a:lnTo>
                    <a:pt x="467561" y="159083"/>
                  </a:lnTo>
                  <a:lnTo>
                    <a:pt x="470457" y="160029"/>
                  </a:lnTo>
                  <a:lnTo>
                    <a:pt x="472388" y="161718"/>
                  </a:lnTo>
                  <a:lnTo>
                    <a:pt x="474534" y="166418"/>
                  </a:lnTo>
                  <a:lnTo>
                    <a:pt x="476164" y="168094"/>
                  </a:lnTo>
                  <a:lnTo>
                    <a:pt x="480798" y="169957"/>
                  </a:lnTo>
                  <a:lnTo>
                    <a:pt x="489357" y="171005"/>
                  </a:lnTo>
                  <a:lnTo>
                    <a:pt x="495481" y="168429"/>
                  </a:lnTo>
                  <a:lnTo>
                    <a:pt x="501731" y="164814"/>
                  </a:lnTo>
                  <a:lnTo>
                    <a:pt x="511199" y="161720"/>
                  </a:lnTo>
                  <a:lnTo>
                    <a:pt x="555233" y="121000"/>
                  </a:lnTo>
                  <a:lnTo>
                    <a:pt x="593322" y="74747"/>
                  </a:lnTo>
                  <a:lnTo>
                    <a:pt x="603131" y="64008"/>
                  </a:lnTo>
                  <a:lnTo>
                    <a:pt x="606725" y="54552"/>
                  </a:lnTo>
                  <a:lnTo>
                    <a:pt x="609380" y="44352"/>
                  </a:lnTo>
                  <a:lnTo>
                    <a:pt x="619709" y="29180"/>
                  </a:lnTo>
                  <a:lnTo>
                    <a:pt x="628495" y="19223"/>
                  </a:lnTo>
                  <a:lnTo>
                    <a:pt x="628636" y="10861"/>
                  </a:lnTo>
                  <a:lnTo>
                    <a:pt x="628650" y="32273"/>
                  </a:lnTo>
                  <a:lnTo>
                    <a:pt x="625828" y="38331"/>
                  </a:lnTo>
                  <a:lnTo>
                    <a:pt x="622105" y="44551"/>
                  </a:lnTo>
                  <a:lnTo>
                    <a:pt x="611782" y="70052"/>
                  </a:lnTo>
                  <a:lnTo>
                    <a:pt x="604014" y="82725"/>
                  </a:lnTo>
                  <a:lnTo>
                    <a:pt x="598031" y="102612"/>
                  </a:lnTo>
                  <a:lnTo>
                    <a:pt x="595537" y="106507"/>
                  </a:lnTo>
                  <a:lnTo>
                    <a:pt x="580383" y="152589"/>
                  </a:lnTo>
                  <a:lnTo>
                    <a:pt x="561919" y="193336"/>
                  </a:lnTo>
                  <a:lnTo>
                    <a:pt x="550459" y="237535"/>
                  </a:lnTo>
                  <a:lnTo>
                    <a:pt x="533225" y="283709"/>
                  </a:lnTo>
                  <a:lnTo>
                    <a:pt x="514334" y="331207"/>
                  </a:lnTo>
                  <a:lnTo>
                    <a:pt x="495299" y="374104"/>
                  </a:lnTo>
                  <a:lnTo>
                    <a:pt x="479425" y="418385"/>
                  </a:lnTo>
                  <a:lnTo>
                    <a:pt x="461433" y="461089"/>
                  </a:lnTo>
                  <a:lnTo>
                    <a:pt x="449967" y="507084"/>
                  </a:lnTo>
                  <a:lnTo>
                    <a:pt x="428573" y="549572"/>
                  </a:lnTo>
                  <a:lnTo>
                    <a:pt x="413801" y="567944"/>
                  </a:lnTo>
                  <a:lnTo>
                    <a:pt x="407588" y="580947"/>
                  </a:lnTo>
                  <a:lnTo>
                    <a:pt x="405075" y="584147"/>
                  </a:lnTo>
                  <a:lnTo>
                    <a:pt x="399461" y="587703"/>
                  </a:lnTo>
                  <a:lnTo>
                    <a:pt x="387234" y="589985"/>
                  </a:lnTo>
                  <a:lnTo>
                    <a:pt x="368290" y="590497"/>
                  </a:lnTo>
                  <a:lnTo>
                    <a:pt x="361945" y="587703"/>
                  </a:lnTo>
                  <a:lnTo>
                    <a:pt x="330200" y="558747"/>
                  </a:lnTo>
                  <a:lnTo>
                    <a:pt x="326672" y="552425"/>
                  </a:lnTo>
                  <a:lnTo>
                    <a:pt x="319351" y="534686"/>
                  </a:lnTo>
                  <a:lnTo>
                    <a:pt x="307448" y="514935"/>
                  </a:lnTo>
                  <a:lnTo>
                    <a:pt x="295713" y="468419"/>
                  </a:lnTo>
                  <a:lnTo>
                    <a:pt x="295286" y="430042"/>
                  </a:lnTo>
                  <a:lnTo>
                    <a:pt x="298102" y="421139"/>
                  </a:lnTo>
                  <a:lnTo>
                    <a:pt x="323923" y="374100"/>
                  </a:lnTo>
                  <a:lnTo>
                    <a:pt x="360012" y="329928"/>
                  </a:lnTo>
                  <a:lnTo>
                    <a:pt x="402637" y="298619"/>
                  </a:lnTo>
                  <a:lnTo>
                    <a:pt x="447819" y="263258"/>
                  </a:lnTo>
                  <a:lnTo>
                    <a:pt x="478474" y="240892"/>
                  </a:lnTo>
                  <a:lnTo>
                    <a:pt x="502662" y="226596"/>
                  </a:lnTo>
                  <a:lnTo>
                    <a:pt x="523875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SMARTInkShape-Group212">
            <a:extLst>
              <a:ext uri="{FF2B5EF4-FFF2-40B4-BE49-F238E27FC236}">
                <a16:creationId xmlns:a16="http://schemas.microsoft.com/office/drawing/2014/main" id="{7C80F61B-8B50-EC13-3005-4C01CB6EFFCD}"/>
              </a:ext>
            </a:extLst>
          </p:cNvPr>
          <p:cNvGrpSpPr/>
          <p:nvPr/>
        </p:nvGrpSpPr>
        <p:grpSpPr>
          <a:xfrm>
            <a:off x="5343525" y="2352679"/>
            <a:ext cx="1342594" cy="427132"/>
            <a:chOff x="5343525" y="2352679"/>
            <a:chExt cx="1342594" cy="427132"/>
          </a:xfrm>
        </p:grpSpPr>
        <p:sp>
          <p:nvSpPr>
            <p:cNvPr id="19" name="SMARTInkShape-663">
              <a:extLst>
                <a:ext uri="{FF2B5EF4-FFF2-40B4-BE49-F238E27FC236}">
                  <a16:creationId xmlns:a16="http://schemas.microsoft.com/office/drawing/2014/main" id="{2672C689-AD83-9496-06BB-6E1BC946C1B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343525" y="2629016"/>
              <a:ext cx="257176" cy="9410"/>
            </a:xfrm>
            <a:custGeom>
              <a:avLst/>
              <a:gdLst/>
              <a:ahLst/>
              <a:cxnLst/>
              <a:rect l="0" t="0" r="0" b="0"/>
              <a:pathLst>
                <a:path w="257176" h="9410">
                  <a:moveTo>
                    <a:pt x="0" y="9409"/>
                  </a:moveTo>
                  <a:lnTo>
                    <a:pt x="0" y="9409"/>
                  </a:lnTo>
                  <a:lnTo>
                    <a:pt x="45417" y="9409"/>
                  </a:lnTo>
                  <a:lnTo>
                    <a:pt x="90225" y="9409"/>
                  </a:lnTo>
                  <a:lnTo>
                    <a:pt x="134142" y="9409"/>
                  </a:lnTo>
                  <a:lnTo>
                    <a:pt x="180938" y="9409"/>
                  </a:lnTo>
                  <a:lnTo>
                    <a:pt x="212724" y="9409"/>
                  </a:lnTo>
                  <a:lnTo>
                    <a:pt x="219075" y="6587"/>
                  </a:lnTo>
                  <a:lnTo>
                    <a:pt x="225425" y="2863"/>
                  </a:lnTo>
                  <a:lnTo>
                    <a:pt x="236244" y="276"/>
                  </a:lnTo>
                  <a:lnTo>
                    <a:pt x="242624" y="0"/>
                  </a:lnTo>
                  <a:lnTo>
                    <a:pt x="244300" y="1020"/>
                  </a:lnTo>
                  <a:lnTo>
                    <a:pt x="245416" y="2758"/>
                  </a:lnTo>
                  <a:lnTo>
                    <a:pt x="247209" y="8095"/>
                  </a:lnTo>
                  <a:lnTo>
                    <a:pt x="250276" y="8825"/>
                  </a:lnTo>
                  <a:lnTo>
                    <a:pt x="25717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664">
              <a:extLst>
                <a:ext uri="{FF2B5EF4-FFF2-40B4-BE49-F238E27FC236}">
                  <a16:creationId xmlns:a16="http://schemas.microsoft.com/office/drawing/2014/main" id="{437080E8-F7A9-6CA7-7E72-DDF89536240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448300" y="2562225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66675" y="0"/>
                  </a:moveTo>
                  <a:lnTo>
                    <a:pt x="66675" y="0"/>
                  </a:lnTo>
                  <a:lnTo>
                    <a:pt x="58474" y="0"/>
                  </a:lnTo>
                  <a:lnTo>
                    <a:pt x="58033" y="1058"/>
                  </a:lnTo>
                  <a:lnTo>
                    <a:pt x="57150" y="47682"/>
                  </a:lnTo>
                  <a:lnTo>
                    <a:pt x="57150" y="69853"/>
                  </a:lnTo>
                  <a:lnTo>
                    <a:pt x="45391" y="114548"/>
                  </a:lnTo>
                  <a:lnTo>
                    <a:pt x="37438" y="130601"/>
                  </a:lnTo>
                  <a:lnTo>
                    <a:pt x="34484" y="134693"/>
                  </a:lnTo>
                  <a:lnTo>
                    <a:pt x="31201" y="144883"/>
                  </a:lnTo>
                  <a:lnTo>
                    <a:pt x="28684" y="155409"/>
                  </a:lnTo>
                  <a:lnTo>
                    <a:pt x="12168" y="188319"/>
                  </a:lnTo>
                  <a:lnTo>
                    <a:pt x="9641" y="19588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665">
              <a:extLst>
                <a:ext uri="{FF2B5EF4-FFF2-40B4-BE49-F238E27FC236}">
                  <a16:creationId xmlns:a16="http://schemas.microsoft.com/office/drawing/2014/main" id="{4F4208AE-D130-1332-9785-A3CCDECA574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19775" y="26860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28575"/>
                  </a:lnTo>
                  <a:lnTo>
                    <a:pt x="19712" y="25753"/>
                  </a:lnTo>
                  <a:lnTo>
                    <a:pt x="25693" y="22029"/>
                  </a:lnTo>
                  <a:lnTo>
                    <a:pt x="38158" y="19639"/>
                  </a:lnTo>
                  <a:lnTo>
                    <a:pt x="61587" y="18069"/>
                  </a:lnTo>
                  <a:lnTo>
                    <a:pt x="104848" y="729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666">
              <a:extLst>
                <a:ext uri="{FF2B5EF4-FFF2-40B4-BE49-F238E27FC236}">
                  <a16:creationId xmlns:a16="http://schemas.microsoft.com/office/drawing/2014/main" id="{7A3379B8-EF44-596A-6E9A-C555BB344A1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43628" y="2562236"/>
              <a:ext cx="257173" cy="217575"/>
            </a:xfrm>
            <a:custGeom>
              <a:avLst/>
              <a:gdLst/>
              <a:ahLst/>
              <a:cxnLst/>
              <a:rect l="0" t="0" r="0" b="0"/>
              <a:pathLst>
                <a:path w="257173" h="217575">
                  <a:moveTo>
                    <a:pt x="161922" y="66664"/>
                  </a:moveTo>
                  <a:lnTo>
                    <a:pt x="161922" y="66664"/>
                  </a:lnTo>
                  <a:lnTo>
                    <a:pt x="166978" y="66664"/>
                  </a:lnTo>
                  <a:lnTo>
                    <a:pt x="168467" y="67722"/>
                  </a:lnTo>
                  <a:lnTo>
                    <a:pt x="169461" y="69486"/>
                  </a:lnTo>
                  <a:lnTo>
                    <a:pt x="171447" y="76186"/>
                  </a:lnTo>
                  <a:lnTo>
                    <a:pt x="179648" y="67988"/>
                  </a:lnTo>
                  <a:lnTo>
                    <a:pt x="180856" y="58579"/>
                  </a:lnTo>
                  <a:lnTo>
                    <a:pt x="180962" y="49064"/>
                  </a:lnTo>
                  <a:lnTo>
                    <a:pt x="174424" y="40296"/>
                  </a:lnTo>
                  <a:lnTo>
                    <a:pt x="172329" y="31452"/>
                  </a:lnTo>
                  <a:lnTo>
                    <a:pt x="171839" y="25262"/>
                  </a:lnTo>
                  <a:lnTo>
                    <a:pt x="170650" y="23187"/>
                  </a:lnTo>
                  <a:lnTo>
                    <a:pt x="168798" y="21805"/>
                  </a:lnTo>
                  <a:lnTo>
                    <a:pt x="166507" y="20883"/>
                  </a:lnTo>
                  <a:lnTo>
                    <a:pt x="164978" y="19210"/>
                  </a:lnTo>
                  <a:lnTo>
                    <a:pt x="163280" y="14529"/>
                  </a:lnTo>
                  <a:lnTo>
                    <a:pt x="161770" y="12857"/>
                  </a:lnTo>
                  <a:lnTo>
                    <a:pt x="142982" y="959"/>
                  </a:lnTo>
                  <a:lnTo>
                    <a:pt x="111086" y="0"/>
                  </a:lnTo>
                  <a:lnTo>
                    <a:pt x="104755" y="2816"/>
                  </a:lnTo>
                  <a:lnTo>
                    <a:pt x="90747" y="14179"/>
                  </a:lnTo>
                  <a:lnTo>
                    <a:pt x="57131" y="59804"/>
                  </a:lnTo>
                  <a:lnTo>
                    <a:pt x="28572" y="106819"/>
                  </a:lnTo>
                  <a:lnTo>
                    <a:pt x="12344" y="140222"/>
                  </a:lnTo>
                  <a:lnTo>
                    <a:pt x="291" y="187022"/>
                  </a:lnTo>
                  <a:lnTo>
                    <a:pt x="0" y="214035"/>
                  </a:lnTo>
                  <a:lnTo>
                    <a:pt x="1057" y="215711"/>
                  </a:lnTo>
                  <a:lnTo>
                    <a:pt x="2820" y="216829"/>
                  </a:lnTo>
                  <a:lnTo>
                    <a:pt x="5054" y="217574"/>
                  </a:lnTo>
                  <a:lnTo>
                    <a:pt x="7602" y="217012"/>
                  </a:lnTo>
                  <a:lnTo>
                    <a:pt x="40355" y="196386"/>
                  </a:lnTo>
                  <a:lnTo>
                    <a:pt x="74175" y="168599"/>
                  </a:lnTo>
                  <a:lnTo>
                    <a:pt x="116113" y="122079"/>
                  </a:lnTo>
                  <a:lnTo>
                    <a:pt x="138559" y="89856"/>
                  </a:lnTo>
                  <a:lnTo>
                    <a:pt x="144842" y="76380"/>
                  </a:lnTo>
                  <a:lnTo>
                    <a:pt x="161884" y="57178"/>
                  </a:lnTo>
                  <a:lnTo>
                    <a:pt x="153717" y="65343"/>
                  </a:lnTo>
                  <a:lnTo>
                    <a:pt x="152788" y="71329"/>
                  </a:lnTo>
                  <a:lnTo>
                    <a:pt x="152513" y="79806"/>
                  </a:lnTo>
                  <a:lnTo>
                    <a:pt x="149626" y="85910"/>
                  </a:lnTo>
                  <a:lnTo>
                    <a:pt x="147374" y="89020"/>
                  </a:lnTo>
                  <a:lnTo>
                    <a:pt x="131165" y="135988"/>
                  </a:lnTo>
                  <a:lnTo>
                    <a:pt x="125997" y="150352"/>
                  </a:lnTo>
                  <a:lnTo>
                    <a:pt x="123833" y="193654"/>
                  </a:lnTo>
                  <a:lnTo>
                    <a:pt x="124887" y="195774"/>
                  </a:lnTo>
                  <a:lnTo>
                    <a:pt x="126649" y="197187"/>
                  </a:lnTo>
                  <a:lnTo>
                    <a:pt x="128882" y="198130"/>
                  </a:lnTo>
                  <a:lnTo>
                    <a:pt x="130370" y="199816"/>
                  </a:lnTo>
                  <a:lnTo>
                    <a:pt x="132024" y="204512"/>
                  </a:lnTo>
                  <a:lnTo>
                    <a:pt x="133523" y="206188"/>
                  </a:lnTo>
                  <a:lnTo>
                    <a:pt x="138012" y="208050"/>
                  </a:lnTo>
                  <a:lnTo>
                    <a:pt x="146488" y="209098"/>
                  </a:lnTo>
                  <a:lnTo>
                    <a:pt x="152593" y="206521"/>
                  </a:lnTo>
                  <a:lnTo>
                    <a:pt x="155703" y="204352"/>
                  </a:lnTo>
                  <a:lnTo>
                    <a:pt x="179004" y="197763"/>
                  </a:lnTo>
                  <a:lnTo>
                    <a:pt x="221255" y="171381"/>
                  </a:lnTo>
                  <a:lnTo>
                    <a:pt x="257172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667">
              <a:extLst>
                <a:ext uri="{FF2B5EF4-FFF2-40B4-BE49-F238E27FC236}">
                  <a16:creationId xmlns:a16="http://schemas.microsoft.com/office/drawing/2014/main" id="{4F18F8AD-112B-D6DE-936B-C5484F8E7E5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29375" y="2352679"/>
              <a:ext cx="256744" cy="409416"/>
            </a:xfrm>
            <a:custGeom>
              <a:avLst/>
              <a:gdLst/>
              <a:ahLst/>
              <a:cxnLst/>
              <a:rect l="0" t="0" r="0" b="0"/>
              <a:pathLst>
                <a:path w="256744" h="409416">
                  <a:moveTo>
                    <a:pt x="104775" y="209546"/>
                  </a:moveTo>
                  <a:lnTo>
                    <a:pt x="104775" y="209546"/>
                  </a:lnTo>
                  <a:lnTo>
                    <a:pt x="104775" y="201345"/>
                  </a:lnTo>
                  <a:lnTo>
                    <a:pt x="105833" y="200904"/>
                  </a:lnTo>
                  <a:lnTo>
                    <a:pt x="112975" y="200137"/>
                  </a:lnTo>
                  <a:lnTo>
                    <a:pt x="113712" y="197250"/>
                  </a:lnTo>
                  <a:lnTo>
                    <a:pt x="113907" y="194999"/>
                  </a:lnTo>
                  <a:lnTo>
                    <a:pt x="116948" y="189675"/>
                  </a:lnTo>
                  <a:lnTo>
                    <a:pt x="119240" y="186774"/>
                  </a:lnTo>
                  <a:lnTo>
                    <a:pt x="124609" y="183550"/>
                  </a:lnTo>
                  <a:lnTo>
                    <a:pt x="130523" y="181059"/>
                  </a:lnTo>
                  <a:lnTo>
                    <a:pt x="174900" y="145962"/>
                  </a:lnTo>
                  <a:lnTo>
                    <a:pt x="203087" y="120643"/>
                  </a:lnTo>
                  <a:lnTo>
                    <a:pt x="233890" y="78574"/>
                  </a:lnTo>
                  <a:lnTo>
                    <a:pt x="240110" y="59184"/>
                  </a:lnTo>
                  <a:lnTo>
                    <a:pt x="244299" y="51702"/>
                  </a:lnTo>
                  <a:lnTo>
                    <a:pt x="247715" y="41539"/>
                  </a:lnTo>
                  <a:lnTo>
                    <a:pt x="253902" y="31826"/>
                  </a:lnTo>
                  <a:lnTo>
                    <a:pt x="256205" y="22244"/>
                  </a:lnTo>
                  <a:lnTo>
                    <a:pt x="256743" y="15881"/>
                  </a:lnTo>
                  <a:lnTo>
                    <a:pt x="255829" y="13761"/>
                  </a:lnTo>
                  <a:lnTo>
                    <a:pt x="254161" y="12348"/>
                  </a:lnTo>
                  <a:lnTo>
                    <a:pt x="251991" y="11405"/>
                  </a:lnTo>
                  <a:lnTo>
                    <a:pt x="250544" y="9719"/>
                  </a:lnTo>
                  <a:lnTo>
                    <a:pt x="248031" y="1485"/>
                  </a:lnTo>
                  <a:lnTo>
                    <a:pt x="244997" y="658"/>
                  </a:lnTo>
                  <a:lnTo>
                    <a:pt x="215771" y="0"/>
                  </a:lnTo>
                  <a:lnTo>
                    <a:pt x="209493" y="2820"/>
                  </a:lnTo>
                  <a:lnTo>
                    <a:pt x="168240" y="41310"/>
                  </a:lnTo>
                  <a:lnTo>
                    <a:pt x="147107" y="73199"/>
                  </a:lnTo>
                  <a:lnTo>
                    <a:pt x="140888" y="93086"/>
                  </a:lnTo>
                  <a:lnTo>
                    <a:pt x="117397" y="136809"/>
                  </a:lnTo>
                  <a:lnTo>
                    <a:pt x="99477" y="174646"/>
                  </a:lnTo>
                  <a:lnTo>
                    <a:pt x="85136" y="219073"/>
                  </a:lnTo>
                  <a:lnTo>
                    <a:pt x="66848" y="263325"/>
                  </a:lnTo>
                  <a:lnTo>
                    <a:pt x="49389" y="306206"/>
                  </a:lnTo>
                  <a:lnTo>
                    <a:pt x="35935" y="342239"/>
                  </a:lnTo>
                  <a:lnTo>
                    <a:pt x="31846" y="348954"/>
                  </a:lnTo>
                  <a:lnTo>
                    <a:pt x="29544" y="359742"/>
                  </a:lnTo>
                  <a:lnTo>
                    <a:pt x="28612" y="388244"/>
                  </a:lnTo>
                  <a:lnTo>
                    <a:pt x="36119" y="400582"/>
                  </a:lnTo>
                  <a:lnTo>
                    <a:pt x="36779" y="403579"/>
                  </a:lnTo>
                  <a:lnTo>
                    <a:pt x="38278" y="405576"/>
                  </a:lnTo>
                  <a:lnTo>
                    <a:pt x="44385" y="408387"/>
                  </a:lnTo>
                  <a:lnTo>
                    <a:pt x="46185" y="409045"/>
                  </a:lnTo>
                  <a:lnTo>
                    <a:pt x="52255" y="409415"/>
                  </a:lnTo>
                  <a:lnTo>
                    <a:pt x="57797" y="406679"/>
                  </a:lnTo>
                  <a:lnTo>
                    <a:pt x="60756" y="404468"/>
                  </a:lnTo>
                  <a:lnTo>
                    <a:pt x="87614" y="395378"/>
                  </a:lnTo>
                  <a:lnTo>
                    <a:pt x="129270" y="364037"/>
                  </a:lnTo>
                  <a:lnTo>
                    <a:pt x="167209" y="316515"/>
                  </a:lnTo>
                  <a:lnTo>
                    <a:pt x="173434" y="297272"/>
                  </a:lnTo>
                  <a:lnTo>
                    <a:pt x="175948" y="293430"/>
                  </a:lnTo>
                  <a:lnTo>
                    <a:pt x="176565" y="289810"/>
                  </a:lnTo>
                  <a:lnTo>
                    <a:pt x="175919" y="286339"/>
                  </a:lnTo>
                  <a:lnTo>
                    <a:pt x="172774" y="276397"/>
                  </a:lnTo>
                  <a:lnTo>
                    <a:pt x="171711" y="263556"/>
                  </a:lnTo>
                  <a:lnTo>
                    <a:pt x="170566" y="261427"/>
                  </a:lnTo>
                  <a:lnTo>
                    <a:pt x="168744" y="260009"/>
                  </a:lnTo>
                  <a:lnTo>
                    <a:pt x="163898" y="257374"/>
                  </a:lnTo>
                  <a:lnTo>
                    <a:pt x="155218" y="250999"/>
                  </a:lnTo>
                  <a:lnTo>
                    <a:pt x="145945" y="248640"/>
                  </a:lnTo>
                  <a:lnTo>
                    <a:pt x="102923" y="247657"/>
                  </a:lnTo>
                  <a:lnTo>
                    <a:pt x="95838" y="250473"/>
                  </a:lnTo>
                  <a:lnTo>
                    <a:pt x="51068" y="282604"/>
                  </a:lnTo>
                  <a:lnTo>
                    <a:pt x="26286" y="308170"/>
                  </a:lnTo>
                  <a:lnTo>
                    <a:pt x="2699" y="351781"/>
                  </a:lnTo>
                  <a:lnTo>
                    <a:pt x="0" y="36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SMARTInkShape-668">
            <a:extLst>
              <a:ext uri="{FF2B5EF4-FFF2-40B4-BE49-F238E27FC236}">
                <a16:creationId xmlns:a16="http://schemas.microsoft.com/office/drawing/2014/main" id="{0054BE95-5CC9-F14A-8082-5291BC0ED8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34075" y="2390786"/>
            <a:ext cx="142876" cy="409565"/>
          </a:xfrm>
          <a:custGeom>
            <a:avLst/>
            <a:gdLst/>
            <a:ahLst/>
            <a:cxnLst/>
            <a:rect l="0" t="0" r="0" b="0"/>
            <a:pathLst>
              <a:path w="142876" h="409565">
                <a:moveTo>
                  <a:pt x="28575" y="66664"/>
                </a:moveTo>
                <a:lnTo>
                  <a:pt x="28575" y="66664"/>
                </a:lnTo>
                <a:lnTo>
                  <a:pt x="20374" y="66664"/>
                </a:lnTo>
                <a:lnTo>
                  <a:pt x="19933" y="65606"/>
                </a:lnTo>
                <a:lnTo>
                  <a:pt x="19443" y="61608"/>
                </a:lnTo>
                <a:lnTo>
                  <a:pt x="20370" y="60118"/>
                </a:lnTo>
                <a:lnTo>
                  <a:pt x="22047" y="59125"/>
                </a:lnTo>
                <a:lnTo>
                  <a:pt x="24223" y="58463"/>
                </a:lnTo>
                <a:lnTo>
                  <a:pt x="25674" y="56963"/>
                </a:lnTo>
                <a:lnTo>
                  <a:pt x="28193" y="49054"/>
                </a:lnTo>
                <a:lnTo>
                  <a:pt x="28575" y="20793"/>
                </a:lnTo>
                <a:lnTo>
                  <a:pt x="36776" y="10992"/>
                </a:lnTo>
                <a:lnTo>
                  <a:pt x="38100" y="0"/>
                </a:lnTo>
                <a:lnTo>
                  <a:pt x="38100" y="14179"/>
                </a:lnTo>
                <a:lnTo>
                  <a:pt x="40922" y="19701"/>
                </a:lnTo>
                <a:lnTo>
                  <a:pt x="44645" y="25683"/>
                </a:lnTo>
                <a:lnTo>
                  <a:pt x="47232" y="36246"/>
                </a:lnTo>
                <a:lnTo>
                  <a:pt x="54094" y="45329"/>
                </a:lnTo>
                <a:lnTo>
                  <a:pt x="55792" y="51185"/>
                </a:lnTo>
                <a:lnTo>
                  <a:pt x="57302" y="53169"/>
                </a:lnTo>
                <a:lnTo>
                  <a:pt x="65232" y="56616"/>
                </a:lnTo>
                <a:lnTo>
                  <a:pt x="89028" y="57125"/>
                </a:lnTo>
                <a:lnTo>
                  <a:pt x="95306" y="54311"/>
                </a:lnTo>
                <a:lnTo>
                  <a:pt x="112010" y="41329"/>
                </a:lnTo>
                <a:lnTo>
                  <a:pt x="117868" y="39529"/>
                </a:lnTo>
                <a:lnTo>
                  <a:pt x="119854" y="37991"/>
                </a:lnTo>
                <a:lnTo>
                  <a:pt x="122060" y="33459"/>
                </a:lnTo>
                <a:lnTo>
                  <a:pt x="123706" y="31827"/>
                </a:lnTo>
                <a:lnTo>
                  <a:pt x="128359" y="30014"/>
                </a:lnTo>
                <a:lnTo>
                  <a:pt x="130022" y="28473"/>
                </a:lnTo>
                <a:lnTo>
                  <a:pt x="142444" y="10034"/>
                </a:lnTo>
                <a:lnTo>
                  <a:pt x="142875" y="25"/>
                </a:lnTo>
                <a:lnTo>
                  <a:pt x="142875" y="32170"/>
                </a:lnTo>
                <a:lnTo>
                  <a:pt x="127065" y="79306"/>
                </a:lnTo>
                <a:lnTo>
                  <a:pt x="115751" y="121070"/>
                </a:lnTo>
                <a:lnTo>
                  <a:pt x="98138" y="165114"/>
                </a:lnTo>
                <a:lnTo>
                  <a:pt x="80409" y="203191"/>
                </a:lnTo>
                <a:lnTo>
                  <a:pt x="66086" y="247639"/>
                </a:lnTo>
                <a:lnTo>
                  <a:pt x="61121" y="260339"/>
                </a:lnTo>
                <a:lnTo>
                  <a:pt x="52616" y="292089"/>
                </a:lnTo>
                <a:lnTo>
                  <a:pt x="40743" y="313478"/>
                </a:lnTo>
                <a:lnTo>
                  <a:pt x="23957" y="360239"/>
                </a:lnTo>
                <a:lnTo>
                  <a:pt x="20019" y="376851"/>
                </a:lnTo>
                <a:lnTo>
                  <a:pt x="19481" y="383736"/>
                </a:lnTo>
                <a:lnTo>
                  <a:pt x="16419" y="390324"/>
                </a:lnTo>
                <a:lnTo>
                  <a:pt x="10887" y="398120"/>
                </a:lnTo>
                <a:lnTo>
                  <a:pt x="9645" y="408072"/>
                </a:lnTo>
                <a:lnTo>
                  <a:pt x="8547" y="408569"/>
                </a:lnTo>
                <a:lnTo>
                  <a:pt x="0" y="4095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SMARTInkShape-Group214">
            <a:extLst>
              <a:ext uri="{FF2B5EF4-FFF2-40B4-BE49-F238E27FC236}">
                <a16:creationId xmlns:a16="http://schemas.microsoft.com/office/drawing/2014/main" id="{A7FB22E4-E1F9-45E6-5AF5-8931C0FDA009}"/>
              </a:ext>
            </a:extLst>
          </p:cNvPr>
          <p:cNvGrpSpPr/>
          <p:nvPr/>
        </p:nvGrpSpPr>
        <p:grpSpPr>
          <a:xfrm>
            <a:off x="6905625" y="2543175"/>
            <a:ext cx="323840" cy="114301"/>
            <a:chOff x="6905625" y="2543175"/>
            <a:chExt cx="323840" cy="114301"/>
          </a:xfrm>
        </p:grpSpPr>
        <p:sp>
          <p:nvSpPr>
            <p:cNvPr id="26" name="SMARTInkShape-669">
              <a:extLst>
                <a:ext uri="{FF2B5EF4-FFF2-40B4-BE49-F238E27FC236}">
                  <a16:creationId xmlns:a16="http://schemas.microsoft.com/office/drawing/2014/main" id="{E32A4D6B-B6F3-3D9E-D256-114D2B061C4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924791" y="2543175"/>
              <a:ext cx="285479" cy="9526"/>
            </a:xfrm>
            <a:custGeom>
              <a:avLst/>
              <a:gdLst/>
              <a:ahLst/>
              <a:cxnLst/>
              <a:rect l="0" t="0" r="0" b="0"/>
              <a:pathLst>
                <a:path w="285479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116"/>
                  </a:lnTo>
                  <a:lnTo>
                    <a:pt x="44621" y="0"/>
                  </a:lnTo>
                  <a:lnTo>
                    <a:pt x="91700" y="0"/>
                  </a:lnTo>
                  <a:lnTo>
                    <a:pt x="135463" y="0"/>
                  </a:lnTo>
                  <a:lnTo>
                    <a:pt x="182903" y="0"/>
                  </a:lnTo>
                  <a:lnTo>
                    <a:pt x="227701" y="0"/>
                  </a:lnTo>
                  <a:lnTo>
                    <a:pt x="264297" y="0"/>
                  </a:lnTo>
                  <a:lnTo>
                    <a:pt x="276645" y="7539"/>
                  </a:lnTo>
                  <a:lnTo>
                    <a:pt x="285478" y="9490"/>
                  </a:lnTo>
                  <a:lnTo>
                    <a:pt x="2665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670">
              <a:extLst>
                <a:ext uri="{FF2B5EF4-FFF2-40B4-BE49-F238E27FC236}">
                  <a16:creationId xmlns:a16="http://schemas.microsoft.com/office/drawing/2014/main" id="{6EF49FA2-A183-9480-DF2D-99D7021ACA9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905625" y="2647950"/>
              <a:ext cx="323840" cy="9526"/>
            </a:xfrm>
            <a:custGeom>
              <a:avLst/>
              <a:gdLst/>
              <a:ahLst/>
              <a:cxnLst/>
              <a:rect l="0" t="0" r="0" b="0"/>
              <a:pathLst>
                <a:path w="323840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7869" y="9524"/>
                  </a:lnTo>
                  <a:lnTo>
                    <a:pt x="93074" y="9525"/>
                  </a:lnTo>
                  <a:lnTo>
                    <a:pt x="136458" y="9525"/>
                  </a:lnTo>
                  <a:lnTo>
                    <a:pt x="183153" y="9525"/>
                  </a:lnTo>
                  <a:lnTo>
                    <a:pt x="194643" y="8467"/>
                  </a:lnTo>
                  <a:lnTo>
                    <a:pt x="227820" y="589"/>
                  </a:lnTo>
                  <a:lnTo>
                    <a:pt x="231256" y="392"/>
                  </a:lnTo>
                  <a:lnTo>
                    <a:pt x="276045" y="9355"/>
                  </a:lnTo>
                  <a:lnTo>
                    <a:pt x="323654" y="9525"/>
                  </a:lnTo>
                  <a:lnTo>
                    <a:pt x="323839" y="9525"/>
                  </a:lnTo>
                  <a:lnTo>
                    <a:pt x="314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SMARTInkShape-671">
            <a:extLst>
              <a:ext uri="{FF2B5EF4-FFF2-40B4-BE49-F238E27FC236}">
                <a16:creationId xmlns:a16="http://schemas.microsoft.com/office/drawing/2014/main" id="{232E2422-BDE3-BCB2-70BF-08D7FF6BE7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3400" y="3152775"/>
            <a:ext cx="1266826" cy="114266"/>
          </a:xfrm>
          <a:custGeom>
            <a:avLst/>
            <a:gdLst/>
            <a:ahLst/>
            <a:cxnLst/>
            <a:rect l="0" t="0" r="0" b="0"/>
            <a:pathLst>
              <a:path w="1266826" h="114266">
                <a:moveTo>
                  <a:pt x="0" y="95250"/>
                </a:moveTo>
                <a:lnTo>
                  <a:pt x="0" y="95250"/>
                </a:lnTo>
                <a:lnTo>
                  <a:pt x="0" y="90194"/>
                </a:lnTo>
                <a:lnTo>
                  <a:pt x="1058" y="88704"/>
                </a:lnTo>
                <a:lnTo>
                  <a:pt x="2822" y="87711"/>
                </a:lnTo>
                <a:lnTo>
                  <a:pt x="5056" y="87049"/>
                </a:lnTo>
                <a:lnTo>
                  <a:pt x="6546" y="85549"/>
                </a:lnTo>
                <a:lnTo>
                  <a:pt x="11759" y="75539"/>
                </a:lnTo>
                <a:lnTo>
                  <a:pt x="23680" y="62137"/>
                </a:lnTo>
                <a:lnTo>
                  <a:pt x="29222" y="59366"/>
                </a:lnTo>
                <a:lnTo>
                  <a:pt x="32181" y="58627"/>
                </a:lnTo>
                <a:lnTo>
                  <a:pt x="34154" y="57077"/>
                </a:lnTo>
                <a:lnTo>
                  <a:pt x="52244" y="33563"/>
                </a:lnTo>
                <a:lnTo>
                  <a:pt x="57792" y="30793"/>
                </a:lnTo>
                <a:lnTo>
                  <a:pt x="60753" y="30053"/>
                </a:lnTo>
                <a:lnTo>
                  <a:pt x="76256" y="21231"/>
                </a:lnTo>
                <a:lnTo>
                  <a:pt x="101862" y="18017"/>
                </a:lnTo>
                <a:lnTo>
                  <a:pt x="114352" y="11516"/>
                </a:lnTo>
                <a:lnTo>
                  <a:pt x="136528" y="9641"/>
                </a:lnTo>
                <a:lnTo>
                  <a:pt x="142876" y="12399"/>
                </a:lnTo>
                <a:lnTo>
                  <a:pt x="150519" y="17736"/>
                </a:lnTo>
                <a:lnTo>
                  <a:pt x="159633" y="18790"/>
                </a:lnTo>
                <a:lnTo>
                  <a:pt x="165492" y="18935"/>
                </a:lnTo>
                <a:lnTo>
                  <a:pt x="167478" y="20031"/>
                </a:lnTo>
                <a:lnTo>
                  <a:pt x="168802" y="21821"/>
                </a:lnTo>
                <a:lnTo>
                  <a:pt x="169685" y="24072"/>
                </a:lnTo>
                <a:lnTo>
                  <a:pt x="171331" y="25573"/>
                </a:lnTo>
                <a:lnTo>
                  <a:pt x="175983" y="27241"/>
                </a:lnTo>
                <a:lnTo>
                  <a:pt x="177647" y="28744"/>
                </a:lnTo>
                <a:lnTo>
                  <a:pt x="179496" y="33236"/>
                </a:lnTo>
                <a:lnTo>
                  <a:pt x="181047" y="34858"/>
                </a:lnTo>
                <a:lnTo>
                  <a:pt x="185593" y="36659"/>
                </a:lnTo>
                <a:lnTo>
                  <a:pt x="187229" y="38198"/>
                </a:lnTo>
                <a:lnTo>
                  <a:pt x="189046" y="42730"/>
                </a:lnTo>
                <a:lnTo>
                  <a:pt x="190589" y="44361"/>
                </a:lnTo>
                <a:lnTo>
                  <a:pt x="203630" y="52252"/>
                </a:lnTo>
                <a:lnTo>
                  <a:pt x="206919" y="57796"/>
                </a:lnTo>
                <a:lnTo>
                  <a:pt x="207796" y="60755"/>
                </a:lnTo>
                <a:lnTo>
                  <a:pt x="209439" y="62729"/>
                </a:lnTo>
                <a:lnTo>
                  <a:pt x="214087" y="64921"/>
                </a:lnTo>
                <a:lnTo>
                  <a:pt x="215749" y="66564"/>
                </a:lnTo>
                <a:lnTo>
                  <a:pt x="226419" y="85905"/>
                </a:lnTo>
                <a:lnTo>
                  <a:pt x="227146" y="89020"/>
                </a:lnTo>
                <a:lnTo>
                  <a:pt x="228689" y="91097"/>
                </a:lnTo>
                <a:lnTo>
                  <a:pt x="230776" y="92481"/>
                </a:lnTo>
                <a:lnTo>
                  <a:pt x="233226" y="93404"/>
                </a:lnTo>
                <a:lnTo>
                  <a:pt x="234859" y="95078"/>
                </a:lnTo>
                <a:lnTo>
                  <a:pt x="236673" y="99759"/>
                </a:lnTo>
                <a:lnTo>
                  <a:pt x="238216" y="101431"/>
                </a:lnTo>
                <a:lnTo>
                  <a:pt x="247741" y="105540"/>
                </a:lnTo>
                <a:lnTo>
                  <a:pt x="254968" y="111234"/>
                </a:lnTo>
                <a:lnTo>
                  <a:pt x="263812" y="113391"/>
                </a:lnTo>
                <a:lnTo>
                  <a:pt x="280735" y="114265"/>
                </a:lnTo>
                <a:lnTo>
                  <a:pt x="286343" y="111462"/>
                </a:lnTo>
                <a:lnTo>
                  <a:pt x="289321" y="109233"/>
                </a:lnTo>
                <a:lnTo>
                  <a:pt x="298273" y="106756"/>
                </a:lnTo>
                <a:lnTo>
                  <a:pt x="319815" y="103978"/>
                </a:lnTo>
                <a:lnTo>
                  <a:pt x="333205" y="97288"/>
                </a:lnTo>
                <a:lnTo>
                  <a:pt x="336437" y="96608"/>
                </a:lnTo>
                <a:lnTo>
                  <a:pt x="346041" y="90597"/>
                </a:lnTo>
                <a:lnTo>
                  <a:pt x="358768" y="80141"/>
                </a:lnTo>
                <a:lnTo>
                  <a:pt x="371474" y="74156"/>
                </a:lnTo>
                <a:lnTo>
                  <a:pt x="377824" y="70000"/>
                </a:lnTo>
                <a:lnTo>
                  <a:pt x="387350" y="66602"/>
                </a:lnTo>
                <a:lnTo>
                  <a:pt x="396875" y="60421"/>
                </a:lnTo>
                <a:lnTo>
                  <a:pt x="407693" y="57580"/>
                </a:lnTo>
                <a:lnTo>
                  <a:pt x="441727" y="57151"/>
                </a:lnTo>
                <a:lnTo>
                  <a:pt x="447854" y="59973"/>
                </a:lnTo>
                <a:lnTo>
                  <a:pt x="455354" y="65351"/>
                </a:lnTo>
                <a:lnTo>
                  <a:pt x="464440" y="67472"/>
                </a:lnTo>
                <a:lnTo>
                  <a:pt x="473339" y="73144"/>
                </a:lnTo>
                <a:lnTo>
                  <a:pt x="483928" y="75798"/>
                </a:lnTo>
                <a:lnTo>
                  <a:pt x="490284" y="76081"/>
                </a:lnTo>
                <a:lnTo>
                  <a:pt x="495893" y="78969"/>
                </a:lnTo>
                <a:lnTo>
                  <a:pt x="501914" y="82723"/>
                </a:lnTo>
                <a:lnTo>
                  <a:pt x="514402" y="85132"/>
                </a:lnTo>
                <a:lnTo>
                  <a:pt x="536578" y="85690"/>
                </a:lnTo>
                <a:lnTo>
                  <a:pt x="542926" y="82887"/>
                </a:lnTo>
                <a:lnTo>
                  <a:pt x="550569" y="77521"/>
                </a:lnTo>
                <a:lnTo>
                  <a:pt x="559683" y="75403"/>
                </a:lnTo>
                <a:lnTo>
                  <a:pt x="568587" y="69731"/>
                </a:lnTo>
                <a:lnTo>
                  <a:pt x="577928" y="66522"/>
                </a:lnTo>
                <a:lnTo>
                  <a:pt x="587398" y="60397"/>
                </a:lnTo>
                <a:lnTo>
                  <a:pt x="596907" y="57054"/>
                </a:lnTo>
                <a:lnTo>
                  <a:pt x="606427" y="50889"/>
                </a:lnTo>
                <a:lnTo>
                  <a:pt x="638155" y="39067"/>
                </a:lnTo>
                <a:lnTo>
                  <a:pt x="683945" y="38101"/>
                </a:lnTo>
                <a:lnTo>
                  <a:pt x="693038" y="44646"/>
                </a:lnTo>
                <a:lnTo>
                  <a:pt x="703085" y="47233"/>
                </a:lnTo>
                <a:lnTo>
                  <a:pt x="709384" y="47509"/>
                </a:lnTo>
                <a:lnTo>
                  <a:pt x="714979" y="50395"/>
                </a:lnTo>
                <a:lnTo>
                  <a:pt x="720993" y="54148"/>
                </a:lnTo>
                <a:lnTo>
                  <a:pt x="727194" y="55816"/>
                </a:lnTo>
                <a:lnTo>
                  <a:pt x="729271" y="57319"/>
                </a:lnTo>
                <a:lnTo>
                  <a:pt x="730656" y="59379"/>
                </a:lnTo>
                <a:lnTo>
                  <a:pt x="731579" y="61811"/>
                </a:lnTo>
                <a:lnTo>
                  <a:pt x="733253" y="63433"/>
                </a:lnTo>
                <a:lnTo>
                  <a:pt x="737934" y="65234"/>
                </a:lnTo>
                <a:lnTo>
                  <a:pt x="765578" y="66664"/>
                </a:lnTo>
                <a:lnTo>
                  <a:pt x="771704" y="63848"/>
                </a:lnTo>
                <a:lnTo>
                  <a:pt x="777954" y="60127"/>
                </a:lnTo>
                <a:lnTo>
                  <a:pt x="787424" y="56973"/>
                </a:lnTo>
                <a:lnTo>
                  <a:pt x="796932" y="50865"/>
                </a:lnTo>
                <a:lnTo>
                  <a:pt x="806452" y="47527"/>
                </a:lnTo>
                <a:lnTo>
                  <a:pt x="815976" y="41363"/>
                </a:lnTo>
                <a:lnTo>
                  <a:pt x="825500" y="38009"/>
                </a:lnTo>
                <a:lnTo>
                  <a:pt x="835025" y="31840"/>
                </a:lnTo>
                <a:lnTo>
                  <a:pt x="845844" y="29005"/>
                </a:lnTo>
                <a:lnTo>
                  <a:pt x="852224" y="28703"/>
                </a:lnTo>
                <a:lnTo>
                  <a:pt x="857838" y="25809"/>
                </a:lnTo>
                <a:lnTo>
                  <a:pt x="865010" y="20385"/>
                </a:lnTo>
                <a:lnTo>
                  <a:pt x="874821" y="19167"/>
                </a:lnTo>
                <a:lnTo>
                  <a:pt x="890451" y="19053"/>
                </a:lnTo>
                <a:lnTo>
                  <a:pt x="892084" y="20110"/>
                </a:lnTo>
                <a:lnTo>
                  <a:pt x="893173" y="21873"/>
                </a:lnTo>
                <a:lnTo>
                  <a:pt x="893898" y="24108"/>
                </a:lnTo>
                <a:lnTo>
                  <a:pt x="895441" y="25597"/>
                </a:lnTo>
                <a:lnTo>
                  <a:pt x="903424" y="28183"/>
                </a:lnTo>
                <a:lnTo>
                  <a:pt x="922171" y="28565"/>
                </a:lnTo>
                <a:lnTo>
                  <a:pt x="931183" y="22027"/>
                </a:lnTo>
                <a:lnTo>
                  <a:pt x="941213" y="19442"/>
                </a:lnTo>
                <a:lnTo>
                  <a:pt x="956078" y="19085"/>
                </a:lnTo>
                <a:lnTo>
                  <a:pt x="962204" y="16243"/>
                </a:lnTo>
                <a:lnTo>
                  <a:pt x="968454" y="12511"/>
                </a:lnTo>
                <a:lnTo>
                  <a:pt x="981091" y="10115"/>
                </a:lnTo>
                <a:lnTo>
                  <a:pt x="984260" y="9918"/>
                </a:lnTo>
                <a:lnTo>
                  <a:pt x="986374" y="8729"/>
                </a:lnTo>
                <a:lnTo>
                  <a:pt x="987782" y="6878"/>
                </a:lnTo>
                <a:lnTo>
                  <a:pt x="988722" y="4585"/>
                </a:lnTo>
                <a:lnTo>
                  <a:pt x="990406" y="3057"/>
                </a:lnTo>
                <a:lnTo>
                  <a:pt x="998636" y="402"/>
                </a:lnTo>
                <a:lnTo>
                  <a:pt x="1014275" y="10"/>
                </a:lnTo>
                <a:lnTo>
                  <a:pt x="1015909" y="1065"/>
                </a:lnTo>
                <a:lnTo>
                  <a:pt x="1016997" y="2827"/>
                </a:lnTo>
                <a:lnTo>
                  <a:pt x="1017723" y="5060"/>
                </a:lnTo>
                <a:lnTo>
                  <a:pt x="1019266" y="6548"/>
                </a:lnTo>
                <a:lnTo>
                  <a:pt x="1028791" y="10322"/>
                </a:lnTo>
                <a:lnTo>
                  <a:pt x="1055831" y="36656"/>
                </a:lnTo>
                <a:lnTo>
                  <a:pt x="1061904" y="37672"/>
                </a:lnTo>
                <a:lnTo>
                  <a:pt x="1089428" y="38096"/>
                </a:lnTo>
                <a:lnTo>
                  <a:pt x="1095554" y="35276"/>
                </a:lnTo>
                <a:lnTo>
                  <a:pt x="1101805" y="31553"/>
                </a:lnTo>
                <a:lnTo>
                  <a:pt x="1111274" y="28399"/>
                </a:lnTo>
                <a:lnTo>
                  <a:pt x="1120782" y="22291"/>
                </a:lnTo>
                <a:lnTo>
                  <a:pt x="1130302" y="20010"/>
                </a:lnTo>
                <a:lnTo>
                  <a:pt x="1136651" y="19476"/>
                </a:lnTo>
                <a:lnTo>
                  <a:pt x="1138768" y="18276"/>
                </a:lnTo>
                <a:lnTo>
                  <a:pt x="1140178" y="16417"/>
                </a:lnTo>
                <a:lnTo>
                  <a:pt x="1141119" y="14120"/>
                </a:lnTo>
                <a:lnTo>
                  <a:pt x="1142804" y="12588"/>
                </a:lnTo>
                <a:lnTo>
                  <a:pt x="1147499" y="10887"/>
                </a:lnTo>
                <a:lnTo>
                  <a:pt x="1192786" y="9526"/>
                </a:lnTo>
                <a:lnTo>
                  <a:pt x="1238854" y="9525"/>
                </a:lnTo>
                <a:lnTo>
                  <a:pt x="1252309" y="9525"/>
                </a:lnTo>
                <a:lnTo>
                  <a:pt x="1257904" y="6703"/>
                </a:lnTo>
                <a:lnTo>
                  <a:pt x="12668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SMARTInkShape-672">
            <a:extLst>
              <a:ext uri="{FF2B5EF4-FFF2-40B4-BE49-F238E27FC236}">
                <a16:creationId xmlns:a16="http://schemas.microsoft.com/office/drawing/2014/main" id="{A18281D1-6A14-0086-6F50-CDCBEA20F2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33750" y="3048000"/>
            <a:ext cx="1819276" cy="94847"/>
          </a:xfrm>
          <a:custGeom>
            <a:avLst/>
            <a:gdLst/>
            <a:ahLst/>
            <a:cxnLst/>
            <a:rect l="0" t="0" r="0" b="0"/>
            <a:pathLst>
              <a:path w="1819276" h="94847">
                <a:moveTo>
                  <a:pt x="0" y="66675"/>
                </a:moveTo>
                <a:lnTo>
                  <a:pt x="0" y="66675"/>
                </a:lnTo>
                <a:lnTo>
                  <a:pt x="9525" y="66675"/>
                </a:lnTo>
                <a:lnTo>
                  <a:pt x="17726" y="74876"/>
                </a:lnTo>
                <a:lnTo>
                  <a:pt x="18167" y="74259"/>
                </a:lnTo>
                <a:lnTo>
                  <a:pt x="18933" y="67883"/>
                </a:lnTo>
                <a:lnTo>
                  <a:pt x="21820" y="67212"/>
                </a:lnTo>
                <a:lnTo>
                  <a:pt x="28179" y="66707"/>
                </a:lnTo>
                <a:lnTo>
                  <a:pt x="36101" y="60135"/>
                </a:lnTo>
                <a:lnTo>
                  <a:pt x="41798" y="58477"/>
                </a:lnTo>
                <a:lnTo>
                  <a:pt x="43740" y="56976"/>
                </a:lnTo>
                <a:lnTo>
                  <a:pt x="60838" y="34494"/>
                </a:lnTo>
                <a:lnTo>
                  <a:pt x="66903" y="31206"/>
                </a:lnTo>
                <a:lnTo>
                  <a:pt x="70002" y="30329"/>
                </a:lnTo>
                <a:lnTo>
                  <a:pt x="72068" y="28686"/>
                </a:lnTo>
                <a:lnTo>
                  <a:pt x="76034" y="22375"/>
                </a:lnTo>
                <a:lnTo>
                  <a:pt x="95426" y="11706"/>
                </a:lnTo>
                <a:lnTo>
                  <a:pt x="111148" y="8754"/>
                </a:lnTo>
                <a:lnTo>
                  <a:pt x="123830" y="2043"/>
                </a:lnTo>
                <a:lnTo>
                  <a:pt x="136526" y="404"/>
                </a:lnTo>
                <a:lnTo>
                  <a:pt x="138642" y="1327"/>
                </a:lnTo>
                <a:lnTo>
                  <a:pt x="140053" y="3002"/>
                </a:lnTo>
                <a:lnTo>
                  <a:pt x="140994" y="5176"/>
                </a:lnTo>
                <a:lnTo>
                  <a:pt x="142679" y="6625"/>
                </a:lnTo>
                <a:lnTo>
                  <a:pt x="147374" y="8237"/>
                </a:lnTo>
                <a:lnTo>
                  <a:pt x="159012" y="10329"/>
                </a:lnTo>
                <a:lnTo>
                  <a:pt x="168353" y="15995"/>
                </a:lnTo>
                <a:lnTo>
                  <a:pt x="174659" y="17693"/>
                </a:lnTo>
                <a:lnTo>
                  <a:pt x="176764" y="19203"/>
                </a:lnTo>
                <a:lnTo>
                  <a:pt x="178168" y="21269"/>
                </a:lnTo>
                <a:lnTo>
                  <a:pt x="179103" y="23705"/>
                </a:lnTo>
                <a:lnTo>
                  <a:pt x="180786" y="25328"/>
                </a:lnTo>
                <a:lnTo>
                  <a:pt x="185477" y="27132"/>
                </a:lnTo>
                <a:lnTo>
                  <a:pt x="187151" y="28671"/>
                </a:lnTo>
                <a:lnTo>
                  <a:pt x="189012" y="33204"/>
                </a:lnTo>
                <a:lnTo>
                  <a:pt x="190566" y="34836"/>
                </a:lnTo>
                <a:lnTo>
                  <a:pt x="209740" y="45448"/>
                </a:lnTo>
                <a:lnTo>
                  <a:pt x="212852" y="46174"/>
                </a:lnTo>
                <a:lnTo>
                  <a:pt x="214926" y="47716"/>
                </a:lnTo>
                <a:lnTo>
                  <a:pt x="216309" y="49802"/>
                </a:lnTo>
                <a:lnTo>
                  <a:pt x="217231" y="52252"/>
                </a:lnTo>
                <a:lnTo>
                  <a:pt x="218904" y="53885"/>
                </a:lnTo>
                <a:lnTo>
                  <a:pt x="223585" y="55699"/>
                </a:lnTo>
                <a:lnTo>
                  <a:pt x="235214" y="57922"/>
                </a:lnTo>
                <a:lnTo>
                  <a:pt x="244553" y="63611"/>
                </a:lnTo>
                <a:lnTo>
                  <a:pt x="257190" y="66070"/>
                </a:lnTo>
                <a:lnTo>
                  <a:pt x="269878" y="66555"/>
                </a:lnTo>
                <a:lnTo>
                  <a:pt x="276226" y="63800"/>
                </a:lnTo>
                <a:lnTo>
                  <a:pt x="282575" y="60105"/>
                </a:lnTo>
                <a:lnTo>
                  <a:pt x="295275" y="57734"/>
                </a:lnTo>
                <a:lnTo>
                  <a:pt x="307975" y="57265"/>
                </a:lnTo>
                <a:lnTo>
                  <a:pt x="314325" y="54379"/>
                </a:lnTo>
                <a:lnTo>
                  <a:pt x="320675" y="50627"/>
                </a:lnTo>
                <a:lnTo>
                  <a:pt x="331493" y="48021"/>
                </a:lnTo>
                <a:lnTo>
                  <a:pt x="366459" y="47626"/>
                </a:lnTo>
                <a:lnTo>
                  <a:pt x="368131" y="48684"/>
                </a:lnTo>
                <a:lnTo>
                  <a:pt x="369246" y="50448"/>
                </a:lnTo>
                <a:lnTo>
                  <a:pt x="369989" y="52681"/>
                </a:lnTo>
                <a:lnTo>
                  <a:pt x="371542" y="54171"/>
                </a:lnTo>
                <a:lnTo>
                  <a:pt x="379545" y="56758"/>
                </a:lnTo>
                <a:lnTo>
                  <a:pt x="380354" y="59797"/>
                </a:lnTo>
                <a:lnTo>
                  <a:pt x="380569" y="62090"/>
                </a:lnTo>
                <a:lnTo>
                  <a:pt x="381771" y="63619"/>
                </a:lnTo>
                <a:lnTo>
                  <a:pt x="385928" y="65317"/>
                </a:lnTo>
                <a:lnTo>
                  <a:pt x="387460" y="66828"/>
                </a:lnTo>
                <a:lnTo>
                  <a:pt x="389163" y="71328"/>
                </a:lnTo>
                <a:lnTo>
                  <a:pt x="390676" y="72953"/>
                </a:lnTo>
                <a:lnTo>
                  <a:pt x="409770" y="83549"/>
                </a:lnTo>
                <a:lnTo>
                  <a:pt x="425476" y="86497"/>
                </a:lnTo>
                <a:lnTo>
                  <a:pt x="438155" y="93207"/>
                </a:lnTo>
                <a:lnTo>
                  <a:pt x="450851" y="94846"/>
                </a:lnTo>
                <a:lnTo>
                  <a:pt x="497948" y="85895"/>
                </a:lnTo>
                <a:lnTo>
                  <a:pt x="508118" y="84742"/>
                </a:lnTo>
                <a:lnTo>
                  <a:pt x="554266" y="68116"/>
                </a:lnTo>
                <a:lnTo>
                  <a:pt x="568056" y="65901"/>
                </a:lnTo>
                <a:lnTo>
                  <a:pt x="578829" y="60213"/>
                </a:lnTo>
                <a:lnTo>
                  <a:pt x="622183" y="57185"/>
                </a:lnTo>
                <a:lnTo>
                  <a:pt x="649541" y="57154"/>
                </a:lnTo>
                <a:lnTo>
                  <a:pt x="656632" y="59974"/>
                </a:lnTo>
                <a:lnTo>
                  <a:pt x="660004" y="62208"/>
                </a:lnTo>
                <a:lnTo>
                  <a:pt x="674864" y="65352"/>
                </a:lnTo>
                <a:lnTo>
                  <a:pt x="707953" y="67656"/>
                </a:lnTo>
                <a:lnTo>
                  <a:pt x="726081" y="74199"/>
                </a:lnTo>
                <a:lnTo>
                  <a:pt x="763421" y="76083"/>
                </a:lnTo>
                <a:lnTo>
                  <a:pt x="809804" y="67259"/>
                </a:lnTo>
                <a:lnTo>
                  <a:pt x="822405" y="65876"/>
                </a:lnTo>
                <a:lnTo>
                  <a:pt x="869984" y="52495"/>
                </a:lnTo>
                <a:lnTo>
                  <a:pt x="909787" y="46852"/>
                </a:lnTo>
                <a:lnTo>
                  <a:pt x="923641" y="40142"/>
                </a:lnTo>
                <a:lnTo>
                  <a:pt x="949278" y="38220"/>
                </a:lnTo>
                <a:lnTo>
                  <a:pt x="953890" y="40975"/>
                </a:lnTo>
                <a:lnTo>
                  <a:pt x="959468" y="44670"/>
                </a:lnTo>
                <a:lnTo>
                  <a:pt x="968558" y="46750"/>
                </a:lnTo>
                <a:lnTo>
                  <a:pt x="974806" y="47236"/>
                </a:lnTo>
                <a:lnTo>
                  <a:pt x="981111" y="50274"/>
                </a:lnTo>
                <a:lnTo>
                  <a:pt x="987441" y="54094"/>
                </a:lnTo>
                <a:lnTo>
                  <a:pt x="996955" y="57303"/>
                </a:lnTo>
                <a:lnTo>
                  <a:pt x="1019175" y="73572"/>
                </a:lnTo>
                <a:lnTo>
                  <a:pt x="1036932" y="75681"/>
                </a:lnTo>
                <a:lnTo>
                  <a:pt x="1083116" y="76187"/>
                </a:lnTo>
                <a:lnTo>
                  <a:pt x="1123996" y="75141"/>
                </a:lnTo>
                <a:lnTo>
                  <a:pt x="1168712" y="62011"/>
                </a:lnTo>
                <a:lnTo>
                  <a:pt x="1211673" y="45581"/>
                </a:lnTo>
                <a:lnTo>
                  <a:pt x="1226495" y="37494"/>
                </a:lnTo>
                <a:lnTo>
                  <a:pt x="1234084" y="32539"/>
                </a:lnTo>
                <a:lnTo>
                  <a:pt x="1244306" y="29750"/>
                </a:lnTo>
                <a:lnTo>
                  <a:pt x="1290494" y="28575"/>
                </a:lnTo>
                <a:lnTo>
                  <a:pt x="1335362" y="28575"/>
                </a:lnTo>
                <a:lnTo>
                  <a:pt x="1342442" y="25753"/>
                </a:lnTo>
                <a:lnTo>
                  <a:pt x="1345811" y="23519"/>
                </a:lnTo>
                <a:lnTo>
                  <a:pt x="1360666" y="20374"/>
                </a:lnTo>
                <a:lnTo>
                  <a:pt x="1383897" y="19166"/>
                </a:lnTo>
                <a:lnTo>
                  <a:pt x="1390471" y="16280"/>
                </a:lnTo>
                <a:lnTo>
                  <a:pt x="1393706" y="14028"/>
                </a:lnTo>
                <a:lnTo>
                  <a:pt x="1417224" y="7296"/>
                </a:lnTo>
                <a:lnTo>
                  <a:pt x="1424686" y="3242"/>
                </a:lnTo>
                <a:lnTo>
                  <a:pt x="1438099" y="641"/>
                </a:lnTo>
                <a:lnTo>
                  <a:pt x="1483608" y="1"/>
                </a:lnTo>
                <a:lnTo>
                  <a:pt x="1498716" y="0"/>
                </a:lnTo>
                <a:lnTo>
                  <a:pt x="1505002" y="2822"/>
                </a:lnTo>
                <a:lnTo>
                  <a:pt x="1511323" y="6546"/>
                </a:lnTo>
                <a:lnTo>
                  <a:pt x="1522121" y="9133"/>
                </a:lnTo>
                <a:lnTo>
                  <a:pt x="1528500" y="9409"/>
                </a:lnTo>
                <a:lnTo>
                  <a:pt x="1534114" y="12295"/>
                </a:lnTo>
                <a:lnTo>
                  <a:pt x="1540137" y="16048"/>
                </a:lnTo>
                <a:lnTo>
                  <a:pt x="1552627" y="18457"/>
                </a:lnTo>
                <a:lnTo>
                  <a:pt x="1600200" y="19049"/>
                </a:lnTo>
                <a:lnTo>
                  <a:pt x="1612900" y="19050"/>
                </a:lnTo>
                <a:lnTo>
                  <a:pt x="1619250" y="16228"/>
                </a:lnTo>
                <a:lnTo>
                  <a:pt x="1626894" y="10849"/>
                </a:lnTo>
                <a:lnTo>
                  <a:pt x="1671484" y="9526"/>
                </a:lnTo>
                <a:lnTo>
                  <a:pt x="1677037" y="12348"/>
                </a:lnTo>
                <a:lnTo>
                  <a:pt x="1683033" y="16071"/>
                </a:lnTo>
                <a:lnTo>
                  <a:pt x="1693606" y="18658"/>
                </a:lnTo>
                <a:lnTo>
                  <a:pt x="1708546" y="19015"/>
                </a:lnTo>
                <a:lnTo>
                  <a:pt x="1710530" y="20085"/>
                </a:lnTo>
                <a:lnTo>
                  <a:pt x="1711854" y="21857"/>
                </a:lnTo>
                <a:lnTo>
                  <a:pt x="1712736" y="24096"/>
                </a:lnTo>
                <a:lnTo>
                  <a:pt x="1714383" y="25589"/>
                </a:lnTo>
                <a:lnTo>
                  <a:pt x="1719034" y="27248"/>
                </a:lnTo>
                <a:lnTo>
                  <a:pt x="1765303" y="28572"/>
                </a:lnTo>
                <a:lnTo>
                  <a:pt x="1771651" y="25752"/>
                </a:lnTo>
                <a:lnTo>
                  <a:pt x="1778000" y="22028"/>
                </a:lnTo>
                <a:lnTo>
                  <a:pt x="1790700" y="19638"/>
                </a:lnTo>
                <a:lnTo>
                  <a:pt x="1793875" y="19442"/>
                </a:lnTo>
                <a:lnTo>
                  <a:pt x="1800225" y="16402"/>
                </a:lnTo>
                <a:lnTo>
                  <a:pt x="1806575" y="12581"/>
                </a:lnTo>
                <a:lnTo>
                  <a:pt x="18192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SMARTInkShape-Group217">
            <a:extLst>
              <a:ext uri="{FF2B5EF4-FFF2-40B4-BE49-F238E27FC236}">
                <a16:creationId xmlns:a16="http://schemas.microsoft.com/office/drawing/2014/main" id="{49B29CB3-F1BF-A33A-354B-587B01951678}"/>
              </a:ext>
            </a:extLst>
          </p:cNvPr>
          <p:cNvGrpSpPr/>
          <p:nvPr/>
        </p:nvGrpSpPr>
        <p:grpSpPr>
          <a:xfrm>
            <a:off x="7477135" y="2229243"/>
            <a:ext cx="923916" cy="809197"/>
            <a:chOff x="7477135" y="2229243"/>
            <a:chExt cx="923916" cy="809197"/>
          </a:xfrm>
        </p:grpSpPr>
        <p:sp>
          <p:nvSpPr>
            <p:cNvPr id="31" name="SMARTInkShape-673">
              <a:extLst>
                <a:ext uri="{FF2B5EF4-FFF2-40B4-BE49-F238E27FC236}">
                  <a16:creationId xmlns:a16="http://schemas.microsoft.com/office/drawing/2014/main" id="{8BF858BB-7A76-5E57-3DF8-FEACFB3EA68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43800" y="2229243"/>
              <a:ext cx="171451" cy="485383"/>
            </a:xfrm>
            <a:custGeom>
              <a:avLst/>
              <a:gdLst/>
              <a:ahLst/>
              <a:cxnLst/>
              <a:rect l="0" t="0" r="0" b="0"/>
              <a:pathLst>
                <a:path w="171451" h="485383">
                  <a:moveTo>
                    <a:pt x="19050" y="75807"/>
                  </a:moveTo>
                  <a:lnTo>
                    <a:pt x="19050" y="75807"/>
                  </a:lnTo>
                  <a:lnTo>
                    <a:pt x="27250" y="75807"/>
                  </a:lnTo>
                  <a:lnTo>
                    <a:pt x="27692" y="74749"/>
                  </a:lnTo>
                  <a:lnTo>
                    <a:pt x="28575" y="28109"/>
                  </a:lnTo>
                  <a:lnTo>
                    <a:pt x="28575" y="20111"/>
                  </a:lnTo>
                  <a:lnTo>
                    <a:pt x="29633" y="19626"/>
                  </a:lnTo>
                  <a:lnTo>
                    <a:pt x="36775" y="18785"/>
                  </a:lnTo>
                  <a:lnTo>
                    <a:pt x="37512" y="15891"/>
                  </a:lnTo>
                  <a:lnTo>
                    <a:pt x="37984" y="10467"/>
                  </a:lnTo>
                  <a:lnTo>
                    <a:pt x="38066" y="14584"/>
                  </a:lnTo>
                  <a:lnTo>
                    <a:pt x="39136" y="15942"/>
                  </a:lnTo>
                  <a:lnTo>
                    <a:pt x="43146" y="17450"/>
                  </a:lnTo>
                  <a:lnTo>
                    <a:pt x="44639" y="18911"/>
                  </a:lnTo>
                  <a:lnTo>
                    <a:pt x="47232" y="26752"/>
                  </a:lnTo>
                  <a:lnTo>
                    <a:pt x="47509" y="32815"/>
                  </a:lnTo>
                  <a:lnTo>
                    <a:pt x="48606" y="34446"/>
                  </a:lnTo>
                  <a:lnTo>
                    <a:pt x="50396" y="35533"/>
                  </a:lnTo>
                  <a:lnTo>
                    <a:pt x="52647" y="36257"/>
                  </a:lnTo>
                  <a:lnTo>
                    <a:pt x="54149" y="37799"/>
                  </a:lnTo>
                  <a:lnTo>
                    <a:pt x="55816" y="42334"/>
                  </a:lnTo>
                  <a:lnTo>
                    <a:pt x="57319" y="43967"/>
                  </a:lnTo>
                  <a:lnTo>
                    <a:pt x="66773" y="48004"/>
                  </a:lnTo>
                  <a:lnTo>
                    <a:pt x="74750" y="55395"/>
                  </a:lnTo>
                  <a:lnTo>
                    <a:pt x="80828" y="56353"/>
                  </a:lnTo>
                  <a:lnTo>
                    <a:pt x="86371" y="53755"/>
                  </a:lnTo>
                  <a:lnTo>
                    <a:pt x="92362" y="50131"/>
                  </a:lnTo>
                  <a:lnTo>
                    <a:pt x="104832" y="47805"/>
                  </a:lnTo>
                  <a:lnTo>
                    <a:pt x="107987" y="47614"/>
                  </a:lnTo>
                  <a:lnTo>
                    <a:pt x="110092" y="46428"/>
                  </a:lnTo>
                  <a:lnTo>
                    <a:pt x="111495" y="44579"/>
                  </a:lnTo>
                  <a:lnTo>
                    <a:pt x="114112" y="39703"/>
                  </a:lnTo>
                  <a:lnTo>
                    <a:pt x="118802" y="34008"/>
                  </a:lnTo>
                  <a:lnTo>
                    <a:pt x="124415" y="30771"/>
                  </a:lnTo>
                  <a:lnTo>
                    <a:pt x="130437" y="28274"/>
                  </a:lnTo>
                  <a:lnTo>
                    <a:pt x="139778" y="21977"/>
                  </a:lnTo>
                  <a:lnTo>
                    <a:pt x="146085" y="20132"/>
                  </a:lnTo>
                  <a:lnTo>
                    <a:pt x="148190" y="18582"/>
                  </a:lnTo>
                  <a:lnTo>
                    <a:pt x="149593" y="16490"/>
                  </a:lnTo>
                  <a:lnTo>
                    <a:pt x="150529" y="14038"/>
                  </a:lnTo>
                  <a:lnTo>
                    <a:pt x="152210" y="12403"/>
                  </a:lnTo>
                  <a:lnTo>
                    <a:pt x="160437" y="9563"/>
                  </a:lnTo>
                  <a:lnTo>
                    <a:pt x="169995" y="9170"/>
                  </a:lnTo>
                  <a:lnTo>
                    <a:pt x="170480" y="8099"/>
                  </a:lnTo>
                  <a:lnTo>
                    <a:pt x="171412" y="0"/>
                  </a:lnTo>
                  <a:lnTo>
                    <a:pt x="171450" y="31788"/>
                  </a:lnTo>
                  <a:lnTo>
                    <a:pt x="168628" y="37899"/>
                  </a:lnTo>
                  <a:lnTo>
                    <a:pt x="163250" y="45389"/>
                  </a:lnTo>
                  <a:lnTo>
                    <a:pt x="161129" y="61018"/>
                  </a:lnTo>
                  <a:lnTo>
                    <a:pt x="154438" y="75394"/>
                  </a:lnTo>
                  <a:lnTo>
                    <a:pt x="153759" y="78707"/>
                  </a:lnTo>
                  <a:lnTo>
                    <a:pt x="135526" y="116726"/>
                  </a:lnTo>
                  <a:lnTo>
                    <a:pt x="133259" y="126802"/>
                  </a:lnTo>
                  <a:lnTo>
                    <a:pt x="123180" y="141893"/>
                  </a:lnTo>
                  <a:lnTo>
                    <a:pt x="120220" y="145265"/>
                  </a:lnTo>
                  <a:lnTo>
                    <a:pt x="116932" y="154655"/>
                  </a:lnTo>
                  <a:lnTo>
                    <a:pt x="112257" y="171841"/>
                  </a:lnTo>
                  <a:lnTo>
                    <a:pt x="91955" y="215553"/>
                  </a:lnTo>
                  <a:lnTo>
                    <a:pt x="78486" y="259960"/>
                  </a:lnTo>
                  <a:lnTo>
                    <a:pt x="69321" y="285358"/>
                  </a:lnTo>
                  <a:lnTo>
                    <a:pt x="64637" y="304407"/>
                  </a:lnTo>
                  <a:lnTo>
                    <a:pt x="56546" y="320635"/>
                  </a:lnTo>
                  <a:lnTo>
                    <a:pt x="53573" y="324751"/>
                  </a:lnTo>
                  <a:lnTo>
                    <a:pt x="50268" y="334968"/>
                  </a:lnTo>
                  <a:lnTo>
                    <a:pt x="45586" y="352621"/>
                  </a:lnTo>
                  <a:lnTo>
                    <a:pt x="28692" y="396309"/>
                  </a:lnTo>
                  <a:lnTo>
                    <a:pt x="21268" y="419300"/>
                  </a:lnTo>
                  <a:lnTo>
                    <a:pt x="18283" y="442931"/>
                  </a:lnTo>
                  <a:lnTo>
                    <a:pt x="11569" y="456575"/>
                  </a:lnTo>
                  <a:lnTo>
                    <a:pt x="10888" y="459828"/>
                  </a:lnTo>
                  <a:lnTo>
                    <a:pt x="963" y="475652"/>
                  </a:lnTo>
                  <a:lnTo>
                    <a:pt x="0" y="48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674">
              <a:extLst>
                <a:ext uri="{FF2B5EF4-FFF2-40B4-BE49-F238E27FC236}">
                  <a16:creationId xmlns:a16="http://schemas.microsoft.com/office/drawing/2014/main" id="{0FE36E86-67B1-22B1-BB8E-70490E73592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77135" y="2524125"/>
              <a:ext cx="209541" cy="57151"/>
            </a:xfrm>
            <a:custGeom>
              <a:avLst/>
              <a:gdLst/>
              <a:ahLst/>
              <a:cxnLst/>
              <a:rect l="0" t="0" r="0" b="0"/>
              <a:pathLst>
                <a:path w="209541" h="57151">
                  <a:moveTo>
                    <a:pt x="9515" y="57150"/>
                  </a:moveTo>
                  <a:lnTo>
                    <a:pt x="9515" y="57150"/>
                  </a:lnTo>
                  <a:lnTo>
                    <a:pt x="0" y="47635"/>
                  </a:lnTo>
                  <a:lnTo>
                    <a:pt x="27122" y="47625"/>
                  </a:lnTo>
                  <a:lnTo>
                    <a:pt x="35885" y="41079"/>
                  </a:lnTo>
                  <a:lnTo>
                    <a:pt x="44727" y="38983"/>
                  </a:lnTo>
                  <a:lnTo>
                    <a:pt x="60352" y="38216"/>
                  </a:lnTo>
                  <a:lnTo>
                    <a:pt x="66681" y="35329"/>
                  </a:lnTo>
                  <a:lnTo>
                    <a:pt x="73022" y="31577"/>
                  </a:lnTo>
                  <a:lnTo>
                    <a:pt x="85716" y="29168"/>
                  </a:lnTo>
                  <a:lnTo>
                    <a:pt x="93124" y="27780"/>
                  </a:lnTo>
                  <a:lnTo>
                    <a:pt x="140705" y="11690"/>
                  </a:lnTo>
                  <a:lnTo>
                    <a:pt x="187466" y="908"/>
                  </a:lnTo>
                  <a:lnTo>
                    <a:pt x="20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675">
              <a:extLst>
                <a:ext uri="{FF2B5EF4-FFF2-40B4-BE49-F238E27FC236}">
                  <a16:creationId xmlns:a16="http://schemas.microsoft.com/office/drawing/2014/main" id="{4A21660B-DD98-18D0-ADCA-F9BBA189DAD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67650" y="2409826"/>
              <a:ext cx="533401" cy="628614"/>
            </a:xfrm>
            <a:custGeom>
              <a:avLst/>
              <a:gdLst/>
              <a:ahLst/>
              <a:cxnLst/>
              <a:rect l="0" t="0" r="0" b="0"/>
              <a:pathLst>
                <a:path w="533401" h="628614">
                  <a:moveTo>
                    <a:pt x="0" y="57149"/>
                  </a:moveTo>
                  <a:lnTo>
                    <a:pt x="0" y="57149"/>
                  </a:lnTo>
                  <a:lnTo>
                    <a:pt x="0" y="52093"/>
                  </a:lnTo>
                  <a:lnTo>
                    <a:pt x="1058" y="50603"/>
                  </a:lnTo>
                  <a:lnTo>
                    <a:pt x="2822" y="49610"/>
                  </a:lnTo>
                  <a:lnTo>
                    <a:pt x="5056" y="48948"/>
                  </a:lnTo>
                  <a:lnTo>
                    <a:pt x="6545" y="47448"/>
                  </a:lnTo>
                  <a:lnTo>
                    <a:pt x="10321" y="38001"/>
                  </a:lnTo>
                  <a:lnTo>
                    <a:pt x="23704" y="23947"/>
                  </a:lnTo>
                  <a:lnTo>
                    <a:pt x="29232" y="21226"/>
                  </a:lnTo>
                  <a:lnTo>
                    <a:pt x="32188" y="20500"/>
                  </a:lnTo>
                  <a:lnTo>
                    <a:pt x="34159" y="18958"/>
                  </a:lnTo>
                  <a:lnTo>
                    <a:pt x="36348" y="14422"/>
                  </a:lnTo>
                  <a:lnTo>
                    <a:pt x="37991" y="12789"/>
                  </a:lnTo>
                  <a:lnTo>
                    <a:pt x="57329" y="2176"/>
                  </a:lnTo>
                  <a:lnTo>
                    <a:pt x="88902" y="37"/>
                  </a:lnTo>
                  <a:lnTo>
                    <a:pt x="109274" y="0"/>
                  </a:lnTo>
                  <a:lnTo>
                    <a:pt x="110950" y="1058"/>
                  </a:lnTo>
                  <a:lnTo>
                    <a:pt x="112067" y="2822"/>
                  </a:lnTo>
                  <a:lnTo>
                    <a:pt x="112811" y="5055"/>
                  </a:lnTo>
                  <a:lnTo>
                    <a:pt x="114366" y="6545"/>
                  </a:lnTo>
                  <a:lnTo>
                    <a:pt x="118914" y="8200"/>
                  </a:lnTo>
                  <a:lnTo>
                    <a:pt x="120552" y="9700"/>
                  </a:lnTo>
                  <a:lnTo>
                    <a:pt x="131172" y="28770"/>
                  </a:lnTo>
                  <a:lnTo>
                    <a:pt x="133223" y="50810"/>
                  </a:lnTo>
                  <a:lnTo>
                    <a:pt x="130472" y="57154"/>
                  </a:lnTo>
                  <a:lnTo>
                    <a:pt x="128257" y="60328"/>
                  </a:lnTo>
                  <a:lnTo>
                    <a:pt x="121586" y="83738"/>
                  </a:lnTo>
                  <a:lnTo>
                    <a:pt x="95192" y="130723"/>
                  </a:lnTo>
                  <a:lnTo>
                    <a:pt x="66674" y="173615"/>
                  </a:lnTo>
                  <a:lnTo>
                    <a:pt x="47625" y="199378"/>
                  </a:lnTo>
                  <a:lnTo>
                    <a:pt x="20931" y="226706"/>
                  </a:lnTo>
                  <a:lnTo>
                    <a:pt x="17063" y="227758"/>
                  </a:lnTo>
                  <a:lnTo>
                    <a:pt x="1455" y="228584"/>
                  </a:lnTo>
                  <a:lnTo>
                    <a:pt x="970" y="227531"/>
                  </a:lnTo>
                  <a:lnTo>
                    <a:pt x="128" y="215340"/>
                  </a:lnTo>
                  <a:lnTo>
                    <a:pt x="2880" y="209301"/>
                  </a:lnTo>
                  <a:lnTo>
                    <a:pt x="6572" y="203089"/>
                  </a:lnTo>
                  <a:lnTo>
                    <a:pt x="22668" y="164537"/>
                  </a:lnTo>
                  <a:lnTo>
                    <a:pt x="55869" y="117067"/>
                  </a:lnTo>
                  <a:lnTo>
                    <a:pt x="83348" y="80604"/>
                  </a:lnTo>
                  <a:lnTo>
                    <a:pt x="126927" y="50831"/>
                  </a:lnTo>
                  <a:lnTo>
                    <a:pt x="149999" y="32810"/>
                  </a:lnTo>
                  <a:lnTo>
                    <a:pt x="169408" y="26589"/>
                  </a:lnTo>
                  <a:lnTo>
                    <a:pt x="176892" y="22400"/>
                  </a:lnTo>
                  <a:lnTo>
                    <a:pt x="190321" y="19711"/>
                  </a:lnTo>
                  <a:lnTo>
                    <a:pt x="203164" y="19180"/>
                  </a:lnTo>
                  <a:lnTo>
                    <a:pt x="209534" y="21929"/>
                  </a:lnTo>
                  <a:lnTo>
                    <a:pt x="217190" y="27261"/>
                  </a:lnTo>
                  <a:lnTo>
                    <a:pt x="223573" y="28185"/>
                  </a:lnTo>
                  <a:lnTo>
                    <a:pt x="225248" y="29373"/>
                  </a:lnTo>
                  <a:lnTo>
                    <a:pt x="226365" y="31223"/>
                  </a:lnTo>
                  <a:lnTo>
                    <a:pt x="228469" y="37697"/>
                  </a:lnTo>
                  <a:lnTo>
                    <a:pt x="236789" y="38064"/>
                  </a:lnTo>
                  <a:lnTo>
                    <a:pt x="237235" y="39134"/>
                  </a:lnTo>
                  <a:lnTo>
                    <a:pt x="238122" y="47589"/>
                  </a:lnTo>
                  <a:lnTo>
                    <a:pt x="238125" y="39420"/>
                  </a:lnTo>
                  <a:lnTo>
                    <a:pt x="228993" y="29001"/>
                  </a:lnTo>
                  <a:lnTo>
                    <a:pt x="228610" y="19453"/>
                  </a:lnTo>
                  <a:lnTo>
                    <a:pt x="219468" y="9927"/>
                  </a:lnTo>
                  <a:lnTo>
                    <a:pt x="195397" y="9525"/>
                  </a:lnTo>
                  <a:lnTo>
                    <a:pt x="189854" y="12347"/>
                  </a:lnTo>
                  <a:lnTo>
                    <a:pt x="176439" y="23713"/>
                  </a:lnTo>
                  <a:lnTo>
                    <a:pt x="173667" y="29235"/>
                  </a:lnTo>
                  <a:lnTo>
                    <a:pt x="172928" y="32190"/>
                  </a:lnTo>
                  <a:lnTo>
                    <a:pt x="166831" y="41405"/>
                  </a:lnTo>
                  <a:lnTo>
                    <a:pt x="150358" y="61962"/>
                  </a:lnTo>
                  <a:lnTo>
                    <a:pt x="135992" y="85310"/>
                  </a:lnTo>
                  <a:lnTo>
                    <a:pt x="133582" y="104738"/>
                  </a:lnTo>
                  <a:lnTo>
                    <a:pt x="133504" y="107925"/>
                  </a:lnTo>
                  <a:lnTo>
                    <a:pt x="124222" y="137455"/>
                  </a:lnTo>
                  <a:lnTo>
                    <a:pt x="134333" y="177988"/>
                  </a:lnTo>
                  <a:lnTo>
                    <a:pt x="143044" y="190320"/>
                  </a:lnTo>
                  <a:lnTo>
                    <a:pt x="150959" y="198537"/>
                  </a:lnTo>
                  <a:lnTo>
                    <a:pt x="157029" y="199583"/>
                  </a:lnTo>
                  <a:lnTo>
                    <a:pt x="184188" y="200013"/>
                  </a:lnTo>
                  <a:lnTo>
                    <a:pt x="190517" y="197197"/>
                  </a:lnTo>
                  <a:lnTo>
                    <a:pt x="196857" y="193476"/>
                  </a:lnTo>
                  <a:lnTo>
                    <a:pt x="222447" y="183156"/>
                  </a:lnTo>
                  <a:lnTo>
                    <a:pt x="269111" y="145848"/>
                  </a:lnTo>
                  <a:lnTo>
                    <a:pt x="287794" y="125979"/>
                  </a:lnTo>
                  <a:lnTo>
                    <a:pt x="298300" y="117373"/>
                  </a:lnTo>
                  <a:lnTo>
                    <a:pt x="330114" y="73115"/>
                  </a:lnTo>
                  <a:lnTo>
                    <a:pt x="367242" y="31774"/>
                  </a:lnTo>
                  <a:lnTo>
                    <a:pt x="371471" y="19064"/>
                  </a:lnTo>
                  <a:lnTo>
                    <a:pt x="371475" y="27251"/>
                  </a:lnTo>
                  <a:lnTo>
                    <a:pt x="364930" y="35917"/>
                  </a:lnTo>
                  <a:lnTo>
                    <a:pt x="361774" y="44743"/>
                  </a:lnTo>
                  <a:lnTo>
                    <a:pt x="355666" y="55119"/>
                  </a:lnTo>
                  <a:lnTo>
                    <a:pt x="352327" y="70071"/>
                  </a:lnTo>
                  <a:lnTo>
                    <a:pt x="346163" y="82733"/>
                  </a:lnTo>
                  <a:lnTo>
                    <a:pt x="342808" y="98361"/>
                  </a:lnTo>
                  <a:lnTo>
                    <a:pt x="335552" y="113659"/>
                  </a:lnTo>
                  <a:lnTo>
                    <a:pt x="324137" y="158480"/>
                  </a:lnTo>
                  <a:lnTo>
                    <a:pt x="323853" y="171281"/>
                  </a:lnTo>
                  <a:lnTo>
                    <a:pt x="346240" y="171445"/>
                  </a:lnTo>
                  <a:lnTo>
                    <a:pt x="352499" y="168625"/>
                  </a:lnTo>
                  <a:lnTo>
                    <a:pt x="397433" y="134593"/>
                  </a:lnTo>
                  <a:lnTo>
                    <a:pt x="444874" y="97408"/>
                  </a:lnTo>
                  <a:lnTo>
                    <a:pt x="481608" y="60233"/>
                  </a:lnTo>
                  <a:lnTo>
                    <a:pt x="520522" y="12900"/>
                  </a:lnTo>
                  <a:lnTo>
                    <a:pt x="523874" y="9525"/>
                  </a:lnTo>
                  <a:lnTo>
                    <a:pt x="523875" y="14580"/>
                  </a:lnTo>
                  <a:lnTo>
                    <a:pt x="522817" y="16070"/>
                  </a:lnTo>
                  <a:lnTo>
                    <a:pt x="521053" y="17063"/>
                  </a:lnTo>
                  <a:lnTo>
                    <a:pt x="518819" y="17725"/>
                  </a:lnTo>
                  <a:lnTo>
                    <a:pt x="517330" y="19225"/>
                  </a:lnTo>
                  <a:lnTo>
                    <a:pt x="515675" y="23713"/>
                  </a:lnTo>
                  <a:lnTo>
                    <a:pt x="513369" y="44536"/>
                  </a:lnTo>
                  <a:lnTo>
                    <a:pt x="506826" y="57166"/>
                  </a:lnTo>
                  <a:lnTo>
                    <a:pt x="506159" y="60335"/>
                  </a:lnTo>
                  <a:lnTo>
                    <a:pt x="487951" y="102788"/>
                  </a:lnTo>
                  <a:lnTo>
                    <a:pt x="483597" y="116532"/>
                  </a:lnTo>
                  <a:lnTo>
                    <a:pt x="478427" y="131189"/>
                  </a:lnTo>
                  <a:lnTo>
                    <a:pt x="474073" y="145056"/>
                  </a:lnTo>
                  <a:lnTo>
                    <a:pt x="469991" y="156544"/>
                  </a:lnTo>
                  <a:lnTo>
                    <a:pt x="462099" y="187452"/>
                  </a:lnTo>
                  <a:lnTo>
                    <a:pt x="444372" y="230492"/>
                  </a:lnTo>
                  <a:lnTo>
                    <a:pt x="425439" y="277714"/>
                  </a:lnTo>
                  <a:lnTo>
                    <a:pt x="409574" y="321223"/>
                  </a:lnTo>
                  <a:lnTo>
                    <a:pt x="393700" y="362858"/>
                  </a:lnTo>
                  <a:lnTo>
                    <a:pt x="377825" y="409694"/>
                  </a:lnTo>
                  <a:lnTo>
                    <a:pt x="354412" y="449676"/>
                  </a:lnTo>
                  <a:lnTo>
                    <a:pt x="336812" y="494504"/>
                  </a:lnTo>
                  <a:lnTo>
                    <a:pt x="317523" y="536226"/>
                  </a:lnTo>
                  <a:lnTo>
                    <a:pt x="292101" y="582304"/>
                  </a:lnTo>
                  <a:lnTo>
                    <a:pt x="280458" y="596525"/>
                  </a:lnTo>
                  <a:lnTo>
                    <a:pt x="274238" y="609525"/>
                  </a:lnTo>
                  <a:lnTo>
                    <a:pt x="257579" y="628242"/>
                  </a:lnTo>
                  <a:lnTo>
                    <a:pt x="249010" y="628613"/>
                  </a:lnTo>
                  <a:lnTo>
                    <a:pt x="248557" y="627567"/>
                  </a:lnTo>
                  <a:lnTo>
                    <a:pt x="247685" y="619515"/>
                  </a:lnTo>
                  <a:lnTo>
                    <a:pt x="242604" y="619240"/>
                  </a:lnTo>
                  <a:lnTo>
                    <a:pt x="241111" y="618143"/>
                  </a:lnTo>
                  <a:lnTo>
                    <a:pt x="238518" y="610933"/>
                  </a:lnTo>
                  <a:lnTo>
                    <a:pt x="235477" y="610192"/>
                  </a:lnTo>
                  <a:lnTo>
                    <a:pt x="233185" y="609995"/>
                  </a:lnTo>
                  <a:lnTo>
                    <a:pt x="231656" y="608804"/>
                  </a:lnTo>
                  <a:lnTo>
                    <a:pt x="229002" y="601433"/>
                  </a:lnTo>
                  <a:lnTo>
                    <a:pt x="225957" y="600678"/>
                  </a:lnTo>
                  <a:lnTo>
                    <a:pt x="223662" y="600476"/>
                  </a:lnTo>
                  <a:lnTo>
                    <a:pt x="222134" y="599284"/>
                  </a:lnTo>
                  <a:lnTo>
                    <a:pt x="219194" y="590951"/>
                  </a:lnTo>
                  <a:lnTo>
                    <a:pt x="210884" y="582384"/>
                  </a:lnTo>
                  <a:lnTo>
                    <a:pt x="209667" y="572943"/>
                  </a:lnTo>
                  <a:lnTo>
                    <a:pt x="209584" y="566870"/>
                  </a:lnTo>
                  <a:lnTo>
                    <a:pt x="212388" y="561328"/>
                  </a:lnTo>
                  <a:lnTo>
                    <a:pt x="216103" y="555337"/>
                  </a:lnTo>
                  <a:lnTo>
                    <a:pt x="218488" y="542867"/>
                  </a:lnTo>
                  <a:lnTo>
                    <a:pt x="218684" y="539711"/>
                  </a:lnTo>
                  <a:lnTo>
                    <a:pt x="221724" y="533382"/>
                  </a:lnTo>
                  <a:lnTo>
                    <a:pt x="250871" y="487459"/>
                  </a:lnTo>
                  <a:lnTo>
                    <a:pt x="282753" y="443353"/>
                  </a:lnTo>
                  <a:lnTo>
                    <a:pt x="316648" y="399480"/>
                  </a:lnTo>
                  <a:lnTo>
                    <a:pt x="352885" y="354232"/>
                  </a:lnTo>
                  <a:lnTo>
                    <a:pt x="390616" y="307351"/>
                  </a:lnTo>
                  <a:lnTo>
                    <a:pt x="433699" y="262147"/>
                  </a:lnTo>
                  <a:lnTo>
                    <a:pt x="470462" y="225016"/>
                  </a:lnTo>
                  <a:lnTo>
                    <a:pt x="508167" y="182147"/>
                  </a:lnTo>
                  <a:lnTo>
                    <a:pt x="533400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SMARTInkShape-676">
            <a:extLst>
              <a:ext uri="{FF2B5EF4-FFF2-40B4-BE49-F238E27FC236}">
                <a16:creationId xmlns:a16="http://schemas.microsoft.com/office/drawing/2014/main" id="{7F9EF8F3-2C65-FB69-8E53-24C348F7147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76450" y="3124200"/>
            <a:ext cx="1085851" cy="47626"/>
          </a:xfrm>
          <a:custGeom>
            <a:avLst/>
            <a:gdLst/>
            <a:ahLst/>
            <a:cxnLst/>
            <a:rect l="0" t="0" r="0" b="0"/>
            <a:pathLst>
              <a:path w="1085851" h="47626">
                <a:moveTo>
                  <a:pt x="0" y="47625"/>
                </a:moveTo>
                <a:lnTo>
                  <a:pt x="0" y="47625"/>
                </a:lnTo>
                <a:lnTo>
                  <a:pt x="45436" y="47625"/>
                </a:lnTo>
                <a:lnTo>
                  <a:pt x="92343" y="47625"/>
                </a:lnTo>
                <a:lnTo>
                  <a:pt x="139701" y="47625"/>
                </a:lnTo>
                <a:lnTo>
                  <a:pt x="184150" y="47625"/>
                </a:lnTo>
                <a:lnTo>
                  <a:pt x="231659" y="47625"/>
                </a:lnTo>
                <a:lnTo>
                  <a:pt x="278871" y="47625"/>
                </a:lnTo>
                <a:lnTo>
                  <a:pt x="322437" y="47625"/>
                </a:lnTo>
                <a:lnTo>
                  <a:pt x="345672" y="47625"/>
                </a:lnTo>
                <a:lnTo>
                  <a:pt x="352246" y="44803"/>
                </a:lnTo>
                <a:lnTo>
                  <a:pt x="355481" y="42569"/>
                </a:lnTo>
                <a:lnTo>
                  <a:pt x="370146" y="39424"/>
                </a:lnTo>
                <a:lnTo>
                  <a:pt x="382841" y="38492"/>
                </a:lnTo>
                <a:lnTo>
                  <a:pt x="426904" y="47243"/>
                </a:lnTo>
                <a:lnTo>
                  <a:pt x="472108" y="47619"/>
                </a:lnTo>
                <a:lnTo>
                  <a:pt x="516568" y="47625"/>
                </a:lnTo>
                <a:lnTo>
                  <a:pt x="535132" y="47625"/>
                </a:lnTo>
                <a:lnTo>
                  <a:pt x="542283" y="44803"/>
                </a:lnTo>
                <a:lnTo>
                  <a:pt x="545672" y="42569"/>
                </a:lnTo>
                <a:lnTo>
                  <a:pt x="560555" y="39424"/>
                </a:lnTo>
                <a:lnTo>
                  <a:pt x="607795" y="38135"/>
                </a:lnTo>
                <a:lnTo>
                  <a:pt x="641254" y="37044"/>
                </a:lnTo>
                <a:lnTo>
                  <a:pt x="659401" y="30561"/>
                </a:lnTo>
                <a:lnTo>
                  <a:pt x="703429" y="28610"/>
                </a:lnTo>
                <a:lnTo>
                  <a:pt x="726672" y="28578"/>
                </a:lnTo>
                <a:lnTo>
                  <a:pt x="769828" y="19442"/>
                </a:lnTo>
                <a:lnTo>
                  <a:pt x="812391" y="19055"/>
                </a:lnTo>
                <a:lnTo>
                  <a:pt x="856784" y="19050"/>
                </a:lnTo>
                <a:lnTo>
                  <a:pt x="901698" y="19050"/>
                </a:lnTo>
                <a:lnTo>
                  <a:pt x="908049" y="19050"/>
                </a:lnTo>
                <a:lnTo>
                  <a:pt x="914400" y="16228"/>
                </a:lnTo>
                <a:lnTo>
                  <a:pt x="920750" y="12504"/>
                </a:lnTo>
                <a:lnTo>
                  <a:pt x="933450" y="10114"/>
                </a:lnTo>
                <a:lnTo>
                  <a:pt x="981075" y="9526"/>
                </a:lnTo>
                <a:lnTo>
                  <a:pt x="993775" y="9525"/>
                </a:lnTo>
                <a:lnTo>
                  <a:pt x="1000125" y="6703"/>
                </a:lnTo>
                <a:lnTo>
                  <a:pt x="1006475" y="2979"/>
                </a:lnTo>
                <a:lnTo>
                  <a:pt x="1017294" y="392"/>
                </a:lnTo>
                <a:lnTo>
                  <a:pt x="1064154" y="0"/>
                </a:lnTo>
                <a:lnTo>
                  <a:pt x="1085850" y="0"/>
                </a:lnTo>
                <a:lnTo>
                  <a:pt x="1080794" y="0"/>
                </a:lnTo>
                <a:lnTo>
                  <a:pt x="1079304" y="1058"/>
                </a:lnTo>
                <a:lnTo>
                  <a:pt x="1078311" y="2822"/>
                </a:lnTo>
                <a:lnTo>
                  <a:pt x="1077649" y="5056"/>
                </a:lnTo>
                <a:lnTo>
                  <a:pt x="1076149" y="6546"/>
                </a:lnTo>
                <a:lnTo>
                  <a:pt x="10668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SMARTInkShape-677">
            <a:extLst>
              <a:ext uri="{FF2B5EF4-FFF2-40B4-BE49-F238E27FC236}">
                <a16:creationId xmlns:a16="http://schemas.microsoft.com/office/drawing/2014/main" id="{74E4933B-E937-7D66-2DE3-C093BAA5CA8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76875" y="2924185"/>
            <a:ext cx="1057276" cy="66666"/>
          </a:xfrm>
          <a:custGeom>
            <a:avLst/>
            <a:gdLst/>
            <a:ahLst/>
            <a:cxnLst/>
            <a:rect l="0" t="0" r="0" b="0"/>
            <a:pathLst>
              <a:path w="1057276" h="66666">
                <a:moveTo>
                  <a:pt x="0" y="66665"/>
                </a:moveTo>
                <a:lnTo>
                  <a:pt x="0" y="66665"/>
                </a:lnTo>
                <a:lnTo>
                  <a:pt x="45755" y="66665"/>
                </a:lnTo>
                <a:lnTo>
                  <a:pt x="54860" y="60119"/>
                </a:lnTo>
                <a:lnTo>
                  <a:pt x="63762" y="58023"/>
                </a:lnTo>
                <a:lnTo>
                  <a:pt x="107951" y="57143"/>
                </a:lnTo>
                <a:lnTo>
                  <a:pt x="155459" y="57140"/>
                </a:lnTo>
                <a:lnTo>
                  <a:pt x="161873" y="54318"/>
                </a:lnTo>
                <a:lnTo>
                  <a:pt x="168252" y="50594"/>
                </a:lnTo>
                <a:lnTo>
                  <a:pt x="180970" y="48204"/>
                </a:lnTo>
                <a:lnTo>
                  <a:pt x="227307" y="47618"/>
                </a:lnTo>
                <a:lnTo>
                  <a:pt x="274188" y="47615"/>
                </a:lnTo>
                <a:lnTo>
                  <a:pt x="321197" y="47615"/>
                </a:lnTo>
                <a:lnTo>
                  <a:pt x="355448" y="47615"/>
                </a:lnTo>
                <a:lnTo>
                  <a:pt x="397669" y="38351"/>
                </a:lnTo>
                <a:lnTo>
                  <a:pt x="435765" y="37039"/>
                </a:lnTo>
                <a:lnTo>
                  <a:pt x="457983" y="30552"/>
                </a:lnTo>
                <a:lnTo>
                  <a:pt x="503380" y="28600"/>
                </a:lnTo>
                <a:lnTo>
                  <a:pt x="549371" y="27507"/>
                </a:lnTo>
                <a:lnTo>
                  <a:pt x="576883" y="19923"/>
                </a:lnTo>
                <a:lnTo>
                  <a:pt x="621342" y="19055"/>
                </a:lnTo>
                <a:lnTo>
                  <a:pt x="660311" y="17982"/>
                </a:lnTo>
                <a:lnTo>
                  <a:pt x="679020" y="10840"/>
                </a:lnTo>
                <a:lnTo>
                  <a:pt x="726543" y="9530"/>
                </a:lnTo>
                <a:lnTo>
                  <a:pt x="773256" y="9515"/>
                </a:lnTo>
                <a:lnTo>
                  <a:pt x="816747" y="9515"/>
                </a:lnTo>
                <a:lnTo>
                  <a:pt x="840013" y="9515"/>
                </a:lnTo>
                <a:lnTo>
                  <a:pt x="847120" y="6693"/>
                </a:lnTo>
                <a:lnTo>
                  <a:pt x="850497" y="4459"/>
                </a:lnTo>
                <a:lnTo>
                  <a:pt x="865362" y="1314"/>
                </a:lnTo>
                <a:lnTo>
                  <a:pt x="910262" y="13"/>
                </a:lnTo>
                <a:lnTo>
                  <a:pt x="917147" y="0"/>
                </a:lnTo>
                <a:lnTo>
                  <a:pt x="923735" y="2817"/>
                </a:lnTo>
                <a:lnTo>
                  <a:pt x="926973" y="5050"/>
                </a:lnTo>
                <a:lnTo>
                  <a:pt x="941644" y="8192"/>
                </a:lnTo>
                <a:lnTo>
                  <a:pt x="987402" y="9508"/>
                </a:lnTo>
                <a:lnTo>
                  <a:pt x="1034897" y="9515"/>
                </a:lnTo>
                <a:lnTo>
                  <a:pt x="1057275" y="9515"/>
                </a:lnTo>
                <a:lnTo>
                  <a:pt x="1047750" y="95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SMARTInkShape-Group220">
            <a:extLst>
              <a:ext uri="{FF2B5EF4-FFF2-40B4-BE49-F238E27FC236}">
                <a16:creationId xmlns:a16="http://schemas.microsoft.com/office/drawing/2014/main" id="{66583F35-3B3E-6E31-E46B-6B26512BD557}"/>
              </a:ext>
            </a:extLst>
          </p:cNvPr>
          <p:cNvGrpSpPr/>
          <p:nvPr/>
        </p:nvGrpSpPr>
        <p:grpSpPr>
          <a:xfrm>
            <a:off x="8620125" y="2124079"/>
            <a:ext cx="1161923" cy="466591"/>
            <a:chOff x="8620125" y="2124079"/>
            <a:chExt cx="1161923" cy="466591"/>
          </a:xfrm>
        </p:grpSpPr>
        <p:sp>
          <p:nvSpPr>
            <p:cNvPr id="37" name="SMARTInkShape-678">
              <a:extLst>
                <a:ext uri="{FF2B5EF4-FFF2-40B4-BE49-F238E27FC236}">
                  <a16:creationId xmlns:a16="http://schemas.microsoft.com/office/drawing/2014/main" id="{9A0B9800-0397-F90E-67CC-E931A6C0D16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20125" y="24479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1705" y="0"/>
                  </a:lnTo>
                  <a:lnTo>
                    <a:pt x="43678" y="1058"/>
                  </a:lnTo>
                  <a:lnTo>
                    <a:pt x="44993" y="2822"/>
                  </a:lnTo>
                  <a:lnTo>
                    <a:pt x="45871" y="5056"/>
                  </a:lnTo>
                  <a:lnTo>
                    <a:pt x="47514" y="6546"/>
                  </a:lnTo>
                  <a:lnTo>
                    <a:pt x="52161" y="8201"/>
                  </a:lnTo>
                  <a:lnTo>
                    <a:pt x="98044" y="9515"/>
                  </a:lnTo>
                  <a:lnTo>
                    <a:pt x="142927" y="9525"/>
                  </a:lnTo>
                  <a:lnTo>
                    <a:pt x="170927" y="952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679">
              <a:extLst>
                <a:ext uri="{FF2B5EF4-FFF2-40B4-BE49-F238E27FC236}">
                  <a16:creationId xmlns:a16="http://schemas.microsoft.com/office/drawing/2014/main" id="{F49785FF-76C8-74DD-93D4-DBB2202B218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667750" y="2400300"/>
              <a:ext cx="47626" cy="180976"/>
            </a:xfrm>
            <a:custGeom>
              <a:avLst/>
              <a:gdLst/>
              <a:ahLst/>
              <a:cxnLst/>
              <a:rect l="0" t="0" r="0" b="0"/>
              <a:pathLst>
                <a:path w="47626" h="180976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46744" y="1058"/>
                  </a:lnTo>
                  <a:lnTo>
                    <a:pt x="47625" y="41706"/>
                  </a:lnTo>
                  <a:lnTo>
                    <a:pt x="44803" y="47816"/>
                  </a:lnTo>
                  <a:lnTo>
                    <a:pt x="39424" y="55306"/>
                  </a:lnTo>
                  <a:lnTo>
                    <a:pt x="37302" y="64390"/>
                  </a:lnTo>
                  <a:lnTo>
                    <a:pt x="31631" y="74347"/>
                  </a:lnTo>
                  <a:lnTo>
                    <a:pt x="25931" y="99485"/>
                  </a:lnTo>
                  <a:lnTo>
                    <a:pt x="21089" y="112733"/>
                  </a:lnTo>
                  <a:lnTo>
                    <a:pt x="18260" y="129969"/>
                  </a:lnTo>
                  <a:lnTo>
                    <a:pt x="11564" y="142834"/>
                  </a:lnTo>
                  <a:lnTo>
                    <a:pt x="8545" y="159631"/>
                  </a:lnTo>
                  <a:lnTo>
                    <a:pt x="3002" y="16853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680">
              <a:extLst>
                <a:ext uri="{FF2B5EF4-FFF2-40B4-BE49-F238E27FC236}">
                  <a16:creationId xmlns:a16="http://schemas.microsoft.com/office/drawing/2014/main" id="{D2BD8FAE-6AD6-38D8-E17B-7436CBE6E4C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924926" y="2238375"/>
              <a:ext cx="199906" cy="352295"/>
            </a:xfrm>
            <a:custGeom>
              <a:avLst/>
              <a:gdLst/>
              <a:ahLst/>
              <a:cxnLst/>
              <a:rect l="0" t="0" r="0" b="0"/>
              <a:pathLst>
                <a:path w="199906" h="352295">
                  <a:moveTo>
                    <a:pt x="123824" y="57150"/>
                  </a:moveTo>
                  <a:lnTo>
                    <a:pt x="123824" y="57150"/>
                  </a:lnTo>
                  <a:lnTo>
                    <a:pt x="114309" y="57150"/>
                  </a:lnTo>
                  <a:lnTo>
                    <a:pt x="114299" y="39434"/>
                  </a:lnTo>
                  <a:lnTo>
                    <a:pt x="122500" y="30016"/>
                  </a:lnTo>
                  <a:lnTo>
                    <a:pt x="123433" y="23946"/>
                  </a:lnTo>
                  <a:lnTo>
                    <a:pt x="124622" y="22314"/>
                  </a:lnTo>
                  <a:lnTo>
                    <a:pt x="126472" y="21226"/>
                  </a:lnTo>
                  <a:lnTo>
                    <a:pt x="128764" y="20500"/>
                  </a:lnTo>
                  <a:lnTo>
                    <a:pt x="130293" y="18959"/>
                  </a:lnTo>
                  <a:lnTo>
                    <a:pt x="131990" y="14423"/>
                  </a:lnTo>
                  <a:lnTo>
                    <a:pt x="133501" y="12790"/>
                  </a:lnTo>
                  <a:lnTo>
                    <a:pt x="142969" y="8753"/>
                  </a:lnTo>
                  <a:lnTo>
                    <a:pt x="150194" y="3064"/>
                  </a:lnTo>
                  <a:lnTo>
                    <a:pt x="160170" y="404"/>
                  </a:lnTo>
                  <a:lnTo>
                    <a:pt x="185627" y="0"/>
                  </a:lnTo>
                  <a:lnTo>
                    <a:pt x="187250" y="1058"/>
                  </a:lnTo>
                  <a:lnTo>
                    <a:pt x="188334" y="2822"/>
                  </a:lnTo>
                  <a:lnTo>
                    <a:pt x="190071" y="8201"/>
                  </a:lnTo>
                  <a:lnTo>
                    <a:pt x="196961" y="16868"/>
                  </a:lnTo>
                  <a:lnTo>
                    <a:pt x="199116" y="25694"/>
                  </a:lnTo>
                  <a:lnTo>
                    <a:pt x="199905" y="41314"/>
                  </a:lnTo>
                  <a:lnTo>
                    <a:pt x="197149" y="47642"/>
                  </a:lnTo>
                  <a:lnTo>
                    <a:pt x="193455" y="53983"/>
                  </a:lnTo>
                  <a:lnTo>
                    <a:pt x="190316" y="63502"/>
                  </a:lnTo>
                  <a:lnTo>
                    <a:pt x="184212" y="73026"/>
                  </a:lnTo>
                  <a:lnTo>
                    <a:pt x="180875" y="82550"/>
                  </a:lnTo>
                  <a:lnTo>
                    <a:pt x="174712" y="93133"/>
                  </a:lnTo>
                  <a:lnTo>
                    <a:pt x="171357" y="108146"/>
                  </a:lnTo>
                  <a:lnTo>
                    <a:pt x="164131" y="119767"/>
                  </a:lnTo>
                  <a:lnTo>
                    <a:pt x="158318" y="126608"/>
                  </a:lnTo>
                  <a:lnTo>
                    <a:pt x="152208" y="130353"/>
                  </a:lnTo>
                  <a:lnTo>
                    <a:pt x="145965" y="133077"/>
                  </a:lnTo>
                  <a:lnTo>
                    <a:pt x="125702" y="150632"/>
                  </a:lnTo>
                  <a:lnTo>
                    <a:pt x="124659" y="154436"/>
                  </a:lnTo>
                  <a:lnTo>
                    <a:pt x="124381" y="156932"/>
                  </a:lnTo>
                  <a:lnTo>
                    <a:pt x="123136" y="158597"/>
                  </a:lnTo>
                  <a:lnTo>
                    <a:pt x="114480" y="161867"/>
                  </a:lnTo>
                  <a:lnTo>
                    <a:pt x="114300" y="161925"/>
                  </a:lnTo>
                  <a:lnTo>
                    <a:pt x="119356" y="161925"/>
                  </a:lnTo>
                  <a:lnTo>
                    <a:pt x="120845" y="160867"/>
                  </a:lnTo>
                  <a:lnTo>
                    <a:pt x="121839" y="159103"/>
                  </a:lnTo>
                  <a:lnTo>
                    <a:pt x="123433" y="153724"/>
                  </a:lnTo>
                  <a:lnTo>
                    <a:pt x="126472" y="152988"/>
                  </a:lnTo>
                  <a:lnTo>
                    <a:pt x="131990" y="152516"/>
                  </a:lnTo>
                  <a:lnTo>
                    <a:pt x="140685" y="145877"/>
                  </a:lnTo>
                  <a:lnTo>
                    <a:pt x="150647" y="143270"/>
                  </a:lnTo>
                  <a:lnTo>
                    <a:pt x="166542" y="142885"/>
                  </a:lnTo>
                  <a:lnTo>
                    <a:pt x="168178" y="143940"/>
                  </a:lnTo>
                  <a:lnTo>
                    <a:pt x="169269" y="145702"/>
                  </a:lnTo>
                  <a:lnTo>
                    <a:pt x="169995" y="147934"/>
                  </a:lnTo>
                  <a:lnTo>
                    <a:pt x="171538" y="149423"/>
                  </a:lnTo>
                  <a:lnTo>
                    <a:pt x="176074" y="151077"/>
                  </a:lnTo>
                  <a:lnTo>
                    <a:pt x="177707" y="152577"/>
                  </a:lnTo>
                  <a:lnTo>
                    <a:pt x="181745" y="162023"/>
                  </a:lnTo>
                  <a:lnTo>
                    <a:pt x="187436" y="169245"/>
                  </a:lnTo>
                  <a:lnTo>
                    <a:pt x="189591" y="178088"/>
                  </a:lnTo>
                  <a:lnTo>
                    <a:pt x="190492" y="225603"/>
                  </a:lnTo>
                  <a:lnTo>
                    <a:pt x="189441" y="254098"/>
                  </a:lnTo>
                  <a:lnTo>
                    <a:pt x="178739" y="285105"/>
                  </a:lnTo>
                  <a:lnTo>
                    <a:pt x="136517" y="330198"/>
                  </a:lnTo>
                  <a:lnTo>
                    <a:pt x="126997" y="338666"/>
                  </a:lnTo>
                  <a:lnTo>
                    <a:pt x="114299" y="344886"/>
                  </a:lnTo>
                  <a:lnTo>
                    <a:pt x="111124" y="347399"/>
                  </a:lnTo>
                  <a:lnTo>
                    <a:pt x="101952" y="350192"/>
                  </a:lnTo>
                  <a:lnTo>
                    <a:pt x="68360" y="352294"/>
                  </a:lnTo>
                  <a:lnTo>
                    <a:pt x="59309" y="349545"/>
                  </a:lnTo>
                  <a:lnTo>
                    <a:pt x="51759" y="345853"/>
                  </a:lnTo>
                  <a:lnTo>
                    <a:pt x="41558" y="342716"/>
                  </a:lnTo>
                  <a:lnTo>
                    <a:pt x="19067" y="326476"/>
                  </a:lnTo>
                  <a:lnTo>
                    <a:pt x="15886" y="325600"/>
                  </a:lnTo>
                  <a:lnTo>
                    <a:pt x="13765" y="323959"/>
                  </a:lnTo>
                  <a:lnTo>
                    <a:pt x="3351" y="307706"/>
                  </a:lnTo>
                  <a:lnTo>
                    <a:pt x="442" y="297121"/>
                  </a:lnTo>
                  <a:lnTo>
                    <a:pt x="0" y="276656"/>
                  </a:lnTo>
                  <a:lnTo>
                    <a:pt x="18647" y="276225"/>
                  </a:lnTo>
                  <a:lnTo>
                    <a:pt x="28172" y="285358"/>
                  </a:lnTo>
                  <a:lnTo>
                    <a:pt x="33511" y="285634"/>
                  </a:lnTo>
                  <a:lnTo>
                    <a:pt x="38883" y="288521"/>
                  </a:lnTo>
                  <a:lnTo>
                    <a:pt x="44797" y="292273"/>
                  </a:lnTo>
                  <a:lnTo>
                    <a:pt x="57149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681">
              <a:extLst>
                <a:ext uri="{FF2B5EF4-FFF2-40B4-BE49-F238E27FC236}">
                  <a16:creationId xmlns:a16="http://schemas.microsoft.com/office/drawing/2014/main" id="{DDE8A723-32F4-0D85-373C-744513CCD59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220238" y="2124079"/>
              <a:ext cx="561810" cy="447517"/>
            </a:xfrm>
            <a:custGeom>
              <a:avLst/>
              <a:gdLst/>
              <a:ahLst/>
              <a:cxnLst/>
              <a:rect l="0" t="0" r="0" b="0"/>
              <a:pathLst>
                <a:path w="561810" h="447517">
                  <a:moveTo>
                    <a:pt x="209512" y="304796"/>
                  </a:moveTo>
                  <a:lnTo>
                    <a:pt x="209512" y="304796"/>
                  </a:lnTo>
                  <a:lnTo>
                    <a:pt x="209512" y="295387"/>
                  </a:lnTo>
                  <a:lnTo>
                    <a:pt x="201311" y="295281"/>
                  </a:lnTo>
                  <a:lnTo>
                    <a:pt x="200868" y="294220"/>
                  </a:lnTo>
                  <a:lnTo>
                    <a:pt x="200102" y="287071"/>
                  </a:lnTo>
                  <a:lnTo>
                    <a:pt x="191798" y="277661"/>
                  </a:lnTo>
                  <a:lnTo>
                    <a:pt x="190857" y="271591"/>
                  </a:lnTo>
                  <a:lnTo>
                    <a:pt x="189667" y="269959"/>
                  </a:lnTo>
                  <a:lnTo>
                    <a:pt x="187815" y="268872"/>
                  </a:lnTo>
                  <a:lnTo>
                    <a:pt x="182296" y="267126"/>
                  </a:lnTo>
                  <a:lnTo>
                    <a:pt x="176283" y="261767"/>
                  </a:lnTo>
                  <a:lnTo>
                    <a:pt x="173577" y="256391"/>
                  </a:lnTo>
                  <a:lnTo>
                    <a:pt x="172856" y="253476"/>
                  </a:lnTo>
                  <a:lnTo>
                    <a:pt x="171317" y="251533"/>
                  </a:lnTo>
                  <a:lnTo>
                    <a:pt x="166783" y="249374"/>
                  </a:lnTo>
                  <a:lnTo>
                    <a:pt x="165151" y="247739"/>
                  </a:lnTo>
                  <a:lnTo>
                    <a:pt x="163337" y="243101"/>
                  </a:lnTo>
                  <a:lnTo>
                    <a:pt x="161795" y="241441"/>
                  </a:lnTo>
                  <a:lnTo>
                    <a:pt x="157260" y="239597"/>
                  </a:lnTo>
                  <a:lnTo>
                    <a:pt x="116140" y="238125"/>
                  </a:lnTo>
                  <a:lnTo>
                    <a:pt x="107028" y="244668"/>
                  </a:lnTo>
                  <a:lnTo>
                    <a:pt x="101169" y="246322"/>
                  </a:lnTo>
                  <a:lnTo>
                    <a:pt x="95038" y="252702"/>
                  </a:lnTo>
                  <a:lnTo>
                    <a:pt x="87726" y="261535"/>
                  </a:lnTo>
                  <a:lnTo>
                    <a:pt x="73826" y="272458"/>
                  </a:lnTo>
                  <a:lnTo>
                    <a:pt x="49519" y="308151"/>
                  </a:lnTo>
                  <a:lnTo>
                    <a:pt x="35695" y="320842"/>
                  </a:lnTo>
                  <a:lnTo>
                    <a:pt x="13536" y="365032"/>
                  </a:lnTo>
                  <a:lnTo>
                    <a:pt x="9629" y="376854"/>
                  </a:lnTo>
                  <a:lnTo>
                    <a:pt x="3296" y="387059"/>
                  </a:lnTo>
                  <a:lnTo>
                    <a:pt x="950" y="396786"/>
                  </a:lnTo>
                  <a:lnTo>
                    <a:pt x="0" y="417211"/>
                  </a:lnTo>
                  <a:lnTo>
                    <a:pt x="5029" y="423594"/>
                  </a:lnTo>
                  <a:lnTo>
                    <a:pt x="10328" y="426387"/>
                  </a:lnTo>
                  <a:lnTo>
                    <a:pt x="21072" y="428425"/>
                  </a:lnTo>
                  <a:lnTo>
                    <a:pt x="32119" y="428582"/>
                  </a:lnTo>
                  <a:lnTo>
                    <a:pt x="38243" y="425782"/>
                  </a:lnTo>
                  <a:lnTo>
                    <a:pt x="44493" y="422068"/>
                  </a:lnTo>
                  <a:lnTo>
                    <a:pt x="53961" y="418918"/>
                  </a:lnTo>
                  <a:lnTo>
                    <a:pt x="97447" y="390463"/>
                  </a:lnTo>
                  <a:lnTo>
                    <a:pt x="107847" y="383087"/>
                  </a:lnTo>
                  <a:lnTo>
                    <a:pt x="140636" y="346332"/>
                  </a:lnTo>
                  <a:lnTo>
                    <a:pt x="154649" y="336623"/>
                  </a:lnTo>
                  <a:lnTo>
                    <a:pt x="167797" y="317503"/>
                  </a:lnTo>
                  <a:lnTo>
                    <a:pt x="171400" y="307973"/>
                  </a:lnTo>
                  <a:lnTo>
                    <a:pt x="179471" y="297153"/>
                  </a:lnTo>
                  <a:lnTo>
                    <a:pt x="180503" y="290772"/>
                  </a:lnTo>
                  <a:lnTo>
                    <a:pt x="181706" y="289097"/>
                  </a:lnTo>
                  <a:lnTo>
                    <a:pt x="183566" y="287980"/>
                  </a:lnTo>
                  <a:lnTo>
                    <a:pt x="190452" y="285750"/>
                  </a:lnTo>
                  <a:lnTo>
                    <a:pt x="185403" y="285747"/>
                  </a:lnTo>
                  <a:lnTo>
                    <a:pt x="183914" y="286805"/>
                  </a:lnTo>
                  <a:lnTo>
                    <a:pt x="182921" y="288569"/>
                  </a:lnTo>
                  <a:lnTo>
                    <a:pt x="171242" y="329585"/>
                  </a:lnTo>
                  <a:lnTo>
                    <a:pt x="165130" y="340598"/>
                  </a:lnTo>
                  <a:lnTo>
                    <a:pt x="161790" y="355739"/>
                  </a:lnTo>
                  <a:lnTo>
                    <a:pt x="154538" y="370872"/>
                  </a:lnTo>
                  <a:lnTo>
                    <a:pt x="151591" y="387267"/>
                  </a:lnTo>
                  <a:lnTo>
                    <a:pt x="145900" y="397906"/>
                  </a:lnTo>
                  <a:lnTo>
                    <a:pt x="142956" y="423202"/>
                  </a:lnTo>
                  <a:lnTo>
                    <a:pt x="143974" y="425008"/>
                  </a:lnTo>
                  <a:lnTo>
                    <a:pt x="145712" y="426213"/>
                  </a:lnTo>
                  <a:lnTo>
                    <a:pt x="147929" y="427015"/>
                  </a:lnTo>
                  <a:lnTo>
                    <a:pt x="149406" y="428609"/>
                  </a:lnTo>
                  <a:lnTo>
                    <a:pt x="151048" y="433202"/>
                  </a:lnTo>
                  <a:lnTo>
                    <a:pt x="152545" y="434849"/>
                  </a:lnTo>
                  <a:lnTo>
                    <a:pt x="160448" y="437712"/>
                  </a:lnTo>
                  <a:lnTo>
                    <a:pt x="183220" y="438108"/>
                  </a:lnTo>
                  <a:lnTo>
                    <a:pt x="190065" y="435307"/>
                  </a:lnTo>
                  <a:lnTo>
                    <a:pt x="232209" y="409497"/>
                  </a:lnTo>
                  <a:lnTo>
                    <a:pt x="269064" y="392628"/>
                  </a:lnTo>
                  <a:lnTo>
                    <a:pt x="308927" y="358398"/>
                  </a:lnTo>
                  <a:lnTo>
                    <a:pt x="340863" y="330475"/>
                  </a:lnTo>
                  <a:lnTo>
                    <a:pt x="388326" y="286328"/>
                  </a:lnTo>
                  <a:lnTo>
                    <a:pt x="435936" y="240158"/>
                  </a:lnTo>
                  <a:lnTo>
                    <a:pt x="476021" y="192661"/>
                  </a:lnTo>
                  <a:lnTo>
                    <a:pt x="506757" y="149764"/>
                  </a:lnTo>
                  <a:lnTo>
                    <a:pt x="532698" y="105376"/>
                  </a:lnTo>
                  <a:lnTo>
                    <a:pt x="538358" y="92340"/>
                  </a:lnTo>
                  <a:lnTo>
                    <a:pt x="544815" y="69546"/>
                  </a:lnTo>
                  <a:lnTo>
                    <a:pt x="549035" y="60541"/>
                  </a:lnTo>
                  <a:lnTo>
                    <a:pt x="552470" y="44629"/>
                  </a:lnTo>
                  <a:lnTo>
                    <a:pt x="559753" y="29234"/>
                  </a:lnTo>
                  <a:lnTo>
                    <a:pt x="561809" y="14586"/>
                  </a:lnTo>
                  <a:lnTo>
                    <a:pt x="559057" y="8950"/>
                  </a:lnTo>
                  <a:lnTo>
                    <a:pt x="552802" y="520"/>
                  </a:lnTo>
                  <a:lnTo>
                    <a:pt x="529749" y="0"/>
                  </a:lnTo>
                  <a:lnTo>
                    <a:pt x="523642" y="2820"/>
                  </a:lnTo>
                  <a:lnTo>
                    <a:pt x="517401" y="6543"/>
                  </a:lnTo>
                  <a:lnTo>
                    <a:pt x="507936" y="9697"/>
                  </a:lnTo>
                  <a:lnTo>
                    <a:pt x="501600" y="14185"/>
                  </a:lnTo>
                  <a:lnTo>
                    <a:pt x="498080" y="19708"/>
                  </a:lnTo>
                  <a:lnTo>
                    <a:pt x="495455" y="25690"/>
                  </a:lnTo>
                  <a:lnTo>
                    <a:pt x="490762" y="31877"/>
                  </a:lnTo>
                  <a:lnTo>
                    <a:pt x="461142" y="55037"/>
                  </a:lnTo>
                  <a:lnTo>
                    <a:pt x="431784" y="101510"/>
                  </a:lnTo>
                  <a:lnTo>
                    <a:pt x="409538" y="143052"/>
                  </a:lnTo>
                  <a:lnTo>
                    <a:pt x="404245" y="155651"/>
                  </a:lnTo>
                  <a:lnTo>
                    <a:pt x="400208" y="173586"/>
                  </a:lnTo>
                  <a:lnTo>
                    <a:pt x="377672" y="216289"/>
                  </a:lnTo>
                  <a:lnTo>
                    <a:pt x="366123" y="234828"/>
                  </a:lnTo>
                  <a:lnTo>
                    <a:pt x="353875" y="277634"/>
                  </a:lnTo>
                  <a:lnTo>
                    <a:pt x="338237" y="322114"/>
                  </a:lnTo>
                  <a:lnTo>
                    <a:pt x="334305" y="338752"/>
                  </a:lnTo>
                  <a:lnTo>
                    <a:pt x="332363" y="365232"/>
                  </a:lnTo>
                  <a:lnTo>
                    <a:pt x="328318" y="373284"/>
                  </a:lnTo>
                  <a:lnTo>
                    <a:pt x="327875" y="376913"/>
                  </a:lnTo>
                  <a:lnTo>
                    <a:pt x="334211" y="406372"/>
                  </a:lnTo>
                  <a:lnTo>
                    <a:pt x="340840" y="419091"/>
                  </a:lnTo>
                  <a:lnTo>
                    <a:pt x="341514" y="422268"/>
                  </a:lnTo>
                  <a:lnTo>
                    <a:pt x="343022" y="424386"/>
                  </a:lnTo>
                  <a:lnTo>
                    <a:pt x="345085" y="425797"/>
                  </a:lnTo>
                  <a:lnTo>
                    <a:pt x="350200" y="428425"/>
                  </a:lnTo>
                  <a:lnTo>
                    <a:pt x="368348" y="443699"/>
                  </a:lnTo>
                  <a:lnTo>
                    <a:pt x="377813" y="446494"/>
                  </a:lnTo>
                  <a:lnTo>
                    <a:pt x="393665" y="447516"/>
                  </a:lnTo>
                  <a:lnTo>
                    <a:pt x="400013" y="444780"/>
                  </a:lnTo>
                  <a:lnTo>
                    <a:pt x="406362" y="441095"/>
                  </a:lnTo>
                  <a:lnTo>
                    <a:pt x="443581" y="428522"/>
                  </a:lnTo>
                  <a:lnTo>
                    <a:pt x="463434" y="412458"/>
                  </a:lnTo>
                  <a:lnTo>
                    <a:pt x="473015" y="402078"/>
                  </a:lnTo>
                  <a:lnTo>
                    <a:pt x="492438" y="372054"/>
                  </a:lnTo>
                  <a:lnTo>
                    <a:pt x="494891" y="355673"/>
                  </a:lnTo>
                  <a:lnTo>
                    <a:pt x="495213" y="339731"/>
                  </a:lnTo>
                  <a:lnTo>
                    <a:pt x="492418" y="333376"/>
                  </a:lnTo>
                  <a:lnTo>
                    <a:pt x="488707" y="327023"/>
                  </a:lnTo>
                  <a:lnTo>
                    <a:pt x="485558" y="317497"/>
                  </a:lnTo>
                  <a:lnTo>
                    <a:pt x="479451" y="307971"/>
                  </a:lnTo>
                  <a:lnTo>
                    <a:pt x="477651" y="301621"/>
                  </a:lnTo>
                  <a:lnTo>
                    <a:pt x="476113" y="299504"/>
                  </a:lnTo>
                  <a:lnTo>
                    <a:pt x="474029" y="298093"/>
                  </a:lnTo>
                  <a:lnTo>
                    <a:pt x="468892" y="295467"/>
                  </a:lnTo>
                  <a:lnTo>
                    <a:pt x="460049" y="289097"/>
                  </a:lnTo>
                  <a:lnTo>
                    <a:pt x="450728" y="286739"/>
                  </a:lnTo>
                  <a:lnTo>
                    <a:pt x="425409" y="285785"/>
                  </a:lnTo>
                  <a:lnTo>
                    <a:pt x="419061" y="288585"/>
                  </a:lnTo>
                  <a:lnTo>
                    <a:pt x="412712" y="292300"/>
                  </a:lnTo>
                  <a:lnTo>
                    <a:pt x="403187" y="295449"/>
                  </a:lnTo>
                  <a:lnTo>
                    <a:pt x="377787" y="317627"/>
                  </a:lnTo>
                  <a:lnTo>
                    <a:pt x="346037" y="365058"/>
                  </a:lnTo>
                  <a:lnTo>
                    <a:pt x="333337" y="380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SMARTInkShape-Group221">
            <a:extLst>
              <a:ext uri="{FF2B5EF4-FFF2-40B4-BE49-F238E27FC236}">
                <a16:creationId xmlns:a16="http://schemas.microsoft.com/office/drawing/2014/main" id="{01E02980-F82E-659B-D0D2-68AC5B85430F}"/>
              </a:ext>
            </a:extLst>
          </p:cNvPr>
          <p:cNvGrpSpPr/>
          <p:nvPr/>
        </p:nvGrpSpPr>
        <p:grpSpPr>
          <a:xfrm>
            <a:off x="706174" y="3457971"/>
            <a:ext cx="1274906" cy="856690"/>
            <a:chOff x="706174" y="3457971"/>
            <a:chExt cx="1274906" cy="856690"/>
          </a:xfrm>
        </p:grpSpPr>
        <p:sp>
          <p:nvSpPr>
            <p:cNvPr id="42" name="SMARTInkShape-682">
              <a:extLst>
                <a:ext uri="{FF2B5EF4-FFF2-40B4-BE49-F238E27FC236}">
                  <a16:creationId xmlns:a16="http://schemas.microsoft.com/office/drawing/2014/main" id="{865DF0A1-8311-5481-565C-DCF4ABB4E54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1050" y="3457971"/>
              <a:ext cx="123826" cy="523480"/>
            </a:xfrm>
            <a:custGeom>
              <a:avLst/>
              <a:gdLst/>
              <a:ahLst/>
              <a:cxnLst/>
              <a:rect l="0" t="0" r="0" b="0"/>
              <a:pathLst>
                <a:path w="123826" h="523480">
                  <a:moveTo>
                    <a:pt x="9525" y="56754"/>
                  </a:moveTo>
                  <a:lnTo>
                    <a:pt x="9525" y="56754"/>
                  </a:lnTo>
                  <a:lnTo>
                    <a:pt x="9525" y="18784"/>
                  </a:lnTo>
                  <a:lnTo>
                    <a:pt x="28173" y="18654"/>
                  </a:lnTo>
                  <a:lnTo>
                    <a:pt x="46182" y="36264"/>
                  </a:lnTo>
                  <a:lnTo>
                    <a:pt x="52254" y="37278"/>
                  </a:lnTo>
                  <a:lnTo>
                    <a:pt x="53886" y="38478"/>
                  </a:lnTo>
                  <a:lnTo>
                    <a:pt x="55699" y="42634"/>
                  </a:lnTo>
                  <a:lnTo>
                    <a:pt x="57241" y="44166"/>
                  </a:lnTo>
                  <a:lnTo>
                    <a:pt x="65224" y="46826"/>
                  </a:lnTo>
                  <a:lnTo>
                    <a:pt x="90351" y="47228"/>
                  </a:lnTo>
                  <a:lnTo>
                    <a:pt x="91984" y="46170"/>
                  </a:lnTo>
                  <a:lnTo>
                    <a:pt x="93073" y="44406"/>
                  </a:lnTo>
                  <a:lnTo>
                    <a:pt x="93799" y="42172"/>
                  </a:lnTo>
                  <a:lnTo>
                    <a:pt x="95341" y="40683"/>
                  </a:lnTo>
                  <a:lnTo>
                    <a:pt x="104866" y="36907"/>
                  </a:lnTo>
                  <a:lnTo>
                    <a:pt x="109401" y="32764"/>
                  </a:lnTo>
                  <a:lnTo>
                    <a:pt x="112123" y="27395"/>
                  </a:lnTo>
                  <a:lnTo>
                    <a:pt x="113870" y="20381"/>
                  </a:lnTo>
                  <a:lnTo>
                    <a:pt x="115072" y="19805"/>
                  </a:lnTo>
                  <a:lnTo>
                    <a:pt x="119229" y="19166"/>
                  </a:lnTo>
                  <a:lnTo>
                    <a:pt x="120761" y="17937"/>
                  </a:lnTo>
                  <a:lnTo>
                    <a:pt x="123790" y="9250"/>
                  </a:lnTo>
                  <a:lnTo>
                    <a:pt x="123824" y="0"/>
                  </a:lnTo>
                  <a:lnTo>
                    <a:pt x="123825" y="42217"/>
                  </a:lnTo>
                  <a:lnTo>
                    <a:pt x="114888" y="78090"/>
                  </a:lnTo>
                  <a:lnTo>
                    <a:pt x="113503" y="88462"/>
                  </a:lnTo>
                  <a:lnTo>
                    <a:pt x="106813" y="106566"/>
                  </a:lnTo>
                  <a:lnTo>
                    <a:pt x="102132" y="142671"/>
                  </a:lnTo>
                  <a:lnTo>
                    <a:pt x="97289" y="161586"/>
                  </a:lnTo>
                  <a:lnTo>
                    <a:pt x="93032" y="180596"/>
                  </a:lnTo>
                  <a:lnTo>
                    <a:pt x="87890" y="199634"/>
                  </a:lnTo>
                  <a:lnTo>
                    <a:pt x="77651" y="247224"/>
                  </a:lnTo>
                  <a:lnTo>
                    <a:pt x="73569" y="283782"/>
                  </a:lnTo>
                  <a:lnTo>
                    <a:pt x="62022" y="329712"/>
                  </a:lnTo>
                  <a:lnTo>
                    <a:pt x="50889" y="372152"/>
                  </a:lnTo>
                  <a:lnTo>
                    <a:pt x="44994" y="411042"/>
                  </a:lnTo>
                  <a:lnTo>
                    <a:pt x="40143" y="428781"/>
                  </a:lnTo>
                  <a:lnTo>
                    <a:pt x="37311" y="452448"/>
                  </a:lnTo>
                  <a:lnTo>
                    <a:pt x="31634" y="463862"/>
                  </a:lnTo>
                  <a:lnTo>
                    <a:pt x="27785" y="490816"/>
                  </a:lnTo>
                  <a:lnTo>
                    <a:pt x="21089" y="504249"/>
                  </a:lnTo>
                  <a:lnTo>
                    <a:pt x="20409" y="507484"/>
                  </a:lnTo>
                  <a:lnTo>
                    <a:pt x="18898" y="509641"/>
                  </a:lnTo>
                  <a:lnTo>
                    <a:pt x="16832" y="511079"/>
                  </a:lnTo>
                  <a:lnTo>
                    <a:pt x="14396" y="512037"/>
                  </a:lnTo>
                  <a:lnTo>
                    <a:pt x="12773" y="513735"/>
                  </a:lnTo>
                  <a:lnTo>
                    <a:pt x="10968" y="518442"/>
                  </a:lnTo>
                  <a:lnTo>
                    <a:pt x="9429" y="520121"/>
                  </a:lnTo>
                  <a:lnTo>
                    <a:pt x="0" y="523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683">
              <a:extLst>
                <a:ext uri="{FF2B5EF4-FFF2-40B4-BE49-F238E27FC236}">
                  <a16:creationId xmlns:a16="http://schemas.microsoft.com/office/drawing/2014/main" id="{F77D98F2-9010-C38A-6188-4E0B89BC0EF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6174" y="3771900"/>
              <a:ext cx="236802" cy="38101"/>
            </a:xfrm>
            <a:custGeom>
              <a:avLst/>
              <a:gdLst/>
              <a:ahLst/>
              <a:cxnLst/>
              <a:rect l="0" t="0" r="0" b="0"/>
              <a:pathLst>
                <a:path w="23680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30582" y="38100"/>
                  </a:lnTo>
                  <a:lnTo>
                    <a:pt x="36845" y="35278"/>
                  </a:lnTo>
                  <a:lnTo>
                    <a:pt x="43157" y="31554"/>
                  </a:lnTo>
                  <a:lnTo>
                    <a:pt x="53949" y="28968"/>
                  </a:lnTo>
                  <a:lnTo>
                    <a:pt x="96743" y="28578"/>
                  </a:lnTo>
                  <a:lnTo>
                    <a:pt x="103292" y="25754"/>
                  </a:lnTo>
                  <a:lnTo>
                    <a:pt x="109730" y="22029"/>
                  </a:lnTo>
                  <a:lnTo>
                    <a:pt x="120363" y="19933"/>
                  </a:lnTo>
                  <a:lnTo>
                    <a:pt x="143399" y="19167"/>
                  </a:lnTo>
                  <a:lnTo>
                    <a:pt x="150486" y="16280"/>
                  </a:lnTo>
                  <a:lnTo>
                    <a:pt x="157164" y="12527"/>
                  </a:lnTo>
                  <a:lnTo>
                    <a:pt x="170074" y="10118"/>
                  </a:lnTo>
                  <a:lnTo>
                    <a:pt x="192348" y="9559"/>
                  </a:lnTo>
                  <a:lnTo>
                    <a:pt x="198700" y="6718"/>
                  </a:lnTo>
                  <a:lnTo>
                    <a:pt x="205050" y="2986"/>
                  </a:lnTo>
                  <a:lnTo>
                    <a:pt x="215869" y="393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684">
              <a:extLst>
                <a:ext uri="{FF2B5EF4-FFF2-40B4-BE49-F238E27FC236}">
                  <a16:creationId xmlns:a16="http://schemas.microsoft.com/office/drawing/2014/main" id="{9E4A7139-C95A-4A26-40B9-A5EF01B5E79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47750" y="3714785"/>
              <a:ext cx="238126" cy="236633"/>
            </a:xfrm>
            <a:custGeom>
              <a:avLst/>
              <a:gdLst/>
              <a:ahLst/>
              <a:cxnLst/>
              <a:rect l="0" t="0" r="0" b="0"/>
              <a:pathLst>
                <a:path w="238126" h="236633">
                  <a:moveTo>
                    <a:pt x="123825" y="114265"/>
                  </a:moveTo>
                  <a:lnTo>
                    <a:pt x="123825" y="114265"/>
                  </a:lnTo>
                  <a:lnTo>
                    <a:pt x="123825" y="109208"/>
                  </a:lnTo>
                  <a:lnTo>
                    <a:pt x="122767" y="107719"/>
                  </a:lnTo>
                  <a:lnTo>
                    <a:pt x="121003" y="106726"/>
                  </a:lnTo>
                  <a:lnTo>
                    <a:pt x="115624" y="105133"/>
                  </a:lnTo>
                  <a:lnTo>
                    <a:pt x="114888" y="102092"/>
                  </a:lnTo>
                  <a:lnTo>
                    <a:pt x="114300" y="58959"/>
                  </a:lnTo>
                  <a:lnTo>
                    <a:pt x="107754" y="49875"/>
                  </a:lnTo>
                  <a:lnTo>
                    <a:pt x="104599" y="40976"/>
                  </a:lnTo>
                  <a:lnTo>
                    <a:pt x="96690" y="30387"/>
                  </a:lnTo>
                  <a:lnTo>
                    <a:pt x="94476" y="21301"/>
                  </a:lnTo>
                  <a:lnTo>
                    <a:pt x="90320" y="15445"/>
                  </a:lnTo>
                  <a:lnTo>
                    <a:pt x="84945" y="12136"/>
                  </a:lnTo>
                  <a:lnTo>
                    <a:pt x="77927" y="10013"/>
                  </a:lnTo>
                  <a:lnTo>
                    <a:pt x="68151" y="1335"/>
                  </a:lnTo>
                  <a:lnTo>
                    <a:pt x="58603" y="86"/>
                  </a:lnTo>
                  <a:lnTo>
                    <a:pt x="52524" y="0"/>
                  </a:lnTo>
                  <a:lnTo>
                    <a:pt x="50891" y="1047"/>
                  </a:lnTo>
                  <a:lnTo>
                    <a:pt x="49802" y="2803"/>
                  </a:lnTo>
                  <a:lnTo>
                    <a:pt x="49077" y="5032"/>
                  </a:lnTo>
                  <a:lnTo>
                    <a:pt x="47535" y="6518"/>
                  </a:lnTo>
                  <a:lnTo>
                    <a:pt x="42999" y="8169"/>
                  </a:lnTo>
                  <a:lnTo>
                    <a:pt x="41366" y="9668"/>
                  </a:lnTo>
                  <a:lnTo>
                    <a:pt x="30026" y="26789"/>
                  </a:lnTo>
                  <a:lnTo>
                    <a:pt x="23949" y="33078"/>
                  </a:lnTo>
                  <a:lnTo>
                    <a:pt x="21227" y="41493"/>
                  </a:lnTo>
                  <a:lnTo>
                    <a:pt x="18959" y="51230"/>
                  </a:lnTo>
                  <a:lnTo>
                    <a:pt x="11702" y="66105"/>
                  </a:lnTo>
                  <a:lnTo>
                    <a:pt x="1362" y="111638"/>
                  </a:lnTo>
                  <a:lnTo>
                    <a:pt x="24" y="158790"/>
                  </a:lnTo>
                  <a:lnTo>
                    <a:pt x="0" y="203037"/>
                  </a:lnTo>
                  <a:lnTo>
                    <a:pt x="2822" y="209458"/>
                  </a:lnTo>
                  <a:lnTo>
                    <a:pt x="17610" y="227075"/>
                  </a:lnTo>
                  <a:lnTo>
                    <a:pt x="23680" y="228124"/>
                  </a:lnTo>
                  <a:lnTo>
                    <a:pt x="32181" y="228434"/>
                  </a:lnTo>
                  <a:lnTo>
                    <a:pt x="34154" y="227419"/>
                  </a:lnTo>
                  <a:lnTo>
                    <a:pt x="35469" y="225685"/>
                  </a:lnTo>
                  <a:lnTo>
                    <a:pt x="36346" y="223470"/>
                  </a:lnTo>
                  <a:lnTo>
                    <a:pt x="37989" y="221993"/>
                  </a:lnTo>
                  <a:lnTo>
                    <a:pt x="48230" y="216801"/>
                  </a:lnTo>
                  <a:lnTo>
                    <a:pt x="60445" y="205898"/>
                  </a:lnTo>
                  <a:lnTo>
                    <a:pt x="88903" y="163564"/>
                  </a:lnTo>
                  <a:lnTo>
                    <a:pt x="117475" y="116077"/>
                  </a:lnTo>
                  <a:lnTo>
                    <a:pt x="129117" y="98317"/>
                  </a:lnTo>
                  <a:lnTo>
                    <a:pt x="135336" y="78345"/>
                  </a:lnTo>
                  <a:lnTo>
                    <a:pt x="141386" y="68952"/>
                  </a:lnTo>
                  <a:lnTo>
                    <a:pt x="142744" y="58642"/>
                  </a:lnTo>
                  <a:lnTo>
                    <a:pt x="142875" y="47628"/>
                  </a:lnTo>
                  <a:lnTo>
                    <a:pt x="142875" y="92125"/>
                  </a:lnTo>
                  <a:lnTo>
                    <a:pt x="142875" y="98428"/>
                  </a:lnTo>
                  <a:lnTo>
                    <a:pt x="140053" y="104757"/>
                  </a:lnTo>
                  <a:lnTo>
                    <a:pt x="137819" y="107926"/>
                  </a:lnTo>
                  <a:lnTo>
                    <a:pt x="134674" y="122500"/>
                  </a:lnTo>
                  <a:lnTo>
                    <a:pt x="133365" y="169378"/>
                  </a:lnTo>
                  <a:lnTo>
                    <a:pt x="134409" y="203282"/>
                  </a:lnTo>
                  <a:lnTo>
                    <a:pt x="141992" y="218575"/>
                  </a:lnTo>
                  <a:lnTo>
                    <a:pt x="142483" y="223420"/>
                  </a:lnTo>
                  <a:lnTo>
                    <a:pt x="143672" y="225135"/>
                  </a:lnTo>
                  <a:lnTo>
                    <a:pt x="145523" y="226278"/>
                  </a:lnTo>
                  <a:lnTo>
                    <a:pt x="147815" y="227040"/>
                  </a:lnTo>
                  <a:lnTo>
                    <a:pt x="149344" y="228607"/>
                  </a:lnTo>
                  <a:lnTo>
                    <a:pt x="151042" y="233170"/>
                  </a:lnTo>
                  <a:lnTo>
                    <a:pt x="152553" y="234810"/>
                  </a:lnTo>
                  <a:lnTo>
                    <a:pt x="157054" y="236632"/>
                  </a:lnTo>
                  <a:lnTo>
                    <a:pt x="159736" y="236060"/>
                  </a:lnTo>
                  <a:lnTo>
                    <a:pt x="165538" y="232602"/>
                  </a:lnTo>
                  <a:lnTo>
                    <a:pt x="167509" y="230197"/>
                  </a:lnTo>
                  <a:lnTo>
                    <a:pt x="169698" y="224704"/>
                  </a:lnTo>
                  <a:lnTo>
                    <a:pt x="171341" y="222816"/>
                  </a:lnTo>
                  <a:lnTo>
                    <a:pt x="184554" y="214481"/>
                  </a:lnTo>
                  <a:lnTo>
                    <a:pt x="222453" y="167223"/>
                  </a:lnTo>
                  <a:lnTo>
                    <a:pt x="238125" y="14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685">
              <a:extLst>
                <a:ext uri="{FF2B5EF4-FFF2-40B4-BE49-F238E27FC236}">
                  <a16:creationId xmlns:a16="http://schemas.microsoft.com/office/drawing/2014/main" id="{87B55DE1-506E-78DE-C83A-E0C878D4E0E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19228" y="3610130"/>
              <a:ext cx="561852" cy="704531"/>
            </a:xfrm>
            <a:custGeom>
              <a:avLst/>
              <a:gdLst/>
              <a:ahLst/>
              <a:cxnLst/>
              <a:rect l="0" t="0" r="0" b="0"/>
              <a:pathLst>
                <a:path w="561852" h="704531">
                  <a:moveTo>
                    <a:pt x="9522" y="161770"/>
                  </a:moveTo>
                  <a:lnTo>
                    <a:pt x="9522" y="161770"/>
                  </a:lnTo>
                  <a:lnTo>
                    <a:pt x="113" y="161770"/>
                  </a:lnTo>
                  <a:lnTo>
                    <a:pt x="0" y="147581"/>
                  </a:lnTo>
                  <a:lnTo>
                    <a:pt x="2821" y="142058"/>
                  </a:lnTo>
                  <a:lnTo>
                    <a:pt x="6543" y="136076"/>
                  </a:lnTo>
                  <a:lnTo>
                    <a:pt x="8934" y="123612"/>
                  </a:lnTo>
                  <a:lnTo>
                    <a:pt x="9130" y="120457"/>
                  </a:lnTo>
                  <a:lnTo>
                    <a:pt x="12170" y="114128"/>
                  </a:lnTo>
                  <a:lnTo>
                    <a:pt x="15991" y="107788"/>
                  </a:lnTo>
                  <a:lnTo>
                    <a:pt x="19200" y="98268"/>
                  </a:lnTo>
                  <a:lnTo>
                    <a:pt x="57164" y="54173"/>
                  </a:lnTo>
                  <a:lnTo>
                    <a:pt x="64563" y="44099"/>
                  </a:lnTo>
                  <a:lnTo>
                    <a:pt x="91190" y="23390"/>
                  </a:lnTo>
                  <a:lnTo>
                    <a:pt x="121784" y="8797"/>
                  </a:lnTo>
                  <a:lnTo>
                    <a:pt x="129266" y="3823"/>
                  </a:lnTo>
                  <a:lnTo>
                    <a:pt x="139429" y="1024"/>
                  </a:lnTo>
                  <a:lnTo>
                    <a:pt x="155537" y="0"/>
                  </a:lnTo>
                  <a:lnTo>
                    <a:pt x="161906" y="2736"/>
                  </a:lnTo>
                  <a:lnTo>
                    <a:pt x="174619" y="13116"/>
                  </a:lnTo>
                  <a:lnTo>
                    <a:pt x="178148" y="19149"/>
                  </a:lnTo>
                  <a:lnTo>
                    <a:pt x="180775" y="25358"/>
                  </a:lnTo>
                  <a:lnTo>
                    <a:pt x="187146" y="34804"/>
                  </a:lnTo>
                  <a:lnTo>
                    <a:pt x="189504" y="45364"/>
                  </a:lnTo>
                  <a:lnTo>
                    <a:pt x="190458" y="92085"/>
                  </a:lnTo>
                  <a:lnTo>
                    <a:pt x="189431" y="123899"/>
                  </a:lnTo>
                  <a:lnTo>
                    <a:pt x="180796" y="165745"/>
                  </a:lnTo>
                  <a:lnTo>
                    <a:pt x="167831" y="204862"/>
                  </a:lnTo>
                  <a:lnTo>
                    <a:pt x="147079" y="241948"/>
                  </a:lnTo>
                  <a:lnTo>
                    <a:pt x="143060" y="258316"/>
                  </a:lnTo>
                  <a:lnTo>
                    <a:pt x="140881" y="261059"/>
                  </a:lnTo>
                  <a:lnTo>
                    <a:pt x="138370" y="262887"/>
                  </a:lnTo>
                  <a:lnTo>
                    <a:pt x="126735" y="278914"/>
                  </a:lnTo>
                  <a:lnTo>
                    <a:pt x="106643" y="293535"/>
                  </a:lnTo>
                  <a:lnTo>
                    <a:pt x="96735" y="294981"/>
                  </a:lnTo>
                  <a:lnTo>
                    <a:pt x="96239" y="293969"/>
                  </a:lnTo>
                  <a:lnTo>
                    <a:pt x="95258" y="263320"/>
                  </a:lnTo>
                  <a:lnTo>
                    <a:pt x="98074" y="256998"/>
                  </a:lnTo>
                  <a:lnTo>
                    <a:pt x="100307" y="253831"/>
                  </a:lnTo>
                  <a:lnTo>
                    <a:pt x="114959" y="209147"/>
                  </a:lnTo>
                  <a:lnTo>
                    <a:pt x="126840" y="190272"/>
                  </a:lnTo>
                  <a:lnTo>
                    <a:pt x="160248" y="145891"/>
                  </a:lnTo>
                  <a:lnTo>
                    <a:pt x="193584" y="102503"/>
                  </a:lnTo>
                  <a:lnTo>
                    <a:pt x="229242" y="68754"/>
                  </a:lnTo>
                  <a:lnTo>
                    <a:pt x="269721" y="42266"/>
                  </a:lnTo>
                  <a:lnTo>
                    <a:pt x="285090" y="38798"/>
                  </a:lnTo>
                  <a:lnTo>
                    <a:pt x="323719" y="37945"/>
                  </a:lnTo>
                  <a:lnTo>
                    <a:pt x="323844" y="47077"/>
                  </a:lnTo>
                  <a:lnTo>
                    <a:pt x="306131" y="47470"/>
                  </a:lnTo>
                  <a:lnTo>
                    <a:pt x="295399" y="38062"/>
                  </a:lnTo>
                  <a:lnTo>
                    <a:pt x="290253" y="37979"/>
                  </a:lnTo>
                  <a:lnTo>
                    <a:pt x="288751" y="36910"/>
                  </a:lnTo>
                  <a:lnTo>
                    <a:pt x="287750" y="35138"/>
                  </a:lnTo>
                  <a:lnTo>
                    <a:pt x="287082" y="32898"/>
                  </a:lnTo>
                  <a:lnTo>
                    <a:pt x="285579" y="31406"/>
                  </a:lnTo>
                  <a:lnTo>
                    <a:pt x="276649" y="28537"/>
                  </a:lnTo>
                  <a:lnTo>
                    <a:pt x="268059" y="28430"/>
                  </a:lnTo>
                  <a:lnTo>
                    <a:pt x="258616" y="36622"/>
                  </a:lnTo>
                  <a:lnTo>
                    <a:pt x="252543" y="37553"/>
                  </a:lnTo>
                  <a:lnTo>
                    <a:pt x="250911" y="38742"/>
                  </a:lnTo>
                  <a:lnTo>
                    <a:pt x="249823" y="40593"/>
                  </a:lnTo>
                  <a:lnTo>
                    <a:pt x="249098" y="42885"/>
                  </a:lnTo>
                  <a:lnTo>
                    <a:pt x="240299" y="57228"/>
                  </a:lnTo>
                  <a:lnTo>
                    <a:pt x="239573" y="60325"/>
                  </a:lnTo>
                  <a:lnTo>
                    <a:pt x="233496" y="69741"/>
                  </a:lnTo>
                  <a:lnTo>
                    <a:pt x="215770" y="88749"/>
                  </a:lnTo>
                  <a:lnTo>
                    <a:pt x="212313" y="97919"/>
                  </a:lnTo>
                  <a:lnTo>
                    <a:pt x="209718" y="107992"/>
                  </a:lnTo>
                  <a:lnTo>
                    <a:pt x="203365" y="120671"/>
                  </a:lnTo>
                  <a:lnTo>
                    <a:pt x="199257" y="148110"/>
                  </a:lnTo>
                  <a:lnTo>
                    <a:pt x="193563" y="159369"/>
                  </a:lnTo>
                  <a:lnTo>
                    <a:pt x="190521" y="206140"/>
                  </a:lnTo>
                  <a:lnTo>
                    <a:pt x="190507" y="212535"/>
                  </a:lnTo>
                  <a:lnTo>
                    <a:pt x="193324" y="218904"/>
                  </a:lnTo>
                  <a:lnTo>
                    <a:pt x="198699" y="226560"/>
                  </a:lnTo>
                  <a:lnTo>
                    <a:pt x="199630" y="232943"/>
                  </a:lnTo>
                  <a:lnTo>
                    <a:pt x="200819" y="234619"/>
                  </a:lnTo>
                  <a:lnTo>
                    <a:pt x="202670" y="235736"/>
                  </a:lnTo>
                  <a:lnTo>
                    <a:pt x="210332" y="237308"/>
                  </a:lnTo>
                  <a:lnTo>
                    <a:pt x="241311" y="237959"/>
                  </a:lnTo>
                  <a:lnTo>
                    <a:pt x="247653" y="235143"/>
                  </a:lnTo>
                  <a:lnTo>
                    <a:pt x="250826" y="232910"/>
                  </a:lnTo>
                  <a:lnTo>
                    <a:pt x="274237" y="226211"/>
                  </a:lnTo>
                  <a:lnTo>
                    <a:pt x="321846" y="182789"/>
                  </a:lnTo>
                  <a:lnTo>
                    <a:pt x="332779" y="169056"/>
                  </a:lnTo>
                  <a:lnTo>
                    <a:pt x="361931" y="123023"/>
                  </a:lnTo>
                  <a:lnTo>
                    <a:pt x="387699" y="78262"/>
                  </a:lnTo>
                  <a:lnTo>
                    <a:pt x="390326" y="70680"/>
                  </a:lnTo>
                  <a:lnTo>
                    <a:pt x="398558" y="59006"/>
                  </a:lnTo>
                  <a:lnTo>
                    <a:pt x="400044" y="47509"/>
                  </a:lnTo>
                  <a:lnTo>
                    <a:pt x="400046" y="52538"/>
                  </a:lnTo>
                  <a:lnTo>
                    <a:pt x="397224" y="57836"/>
                  </a:lnTo>
                  <a:lnTo>
                    <a:pt x="393501" y="63719"/>
                  </a:lnTo>
                  <a:lnTo>
                    <a:pt x="391111" y="76119"/>
                  </a:lnTo>
                  <a:lnTo>
                    <a:pt x="390914" y="79269"/>
                  </a:lnTo>
                  <a:lnTo>
                    <a:pt x="387874" y="85592"/>
                  </a:lnTo>
                  <a:lnTo>
                    <a:pt x="385582" y="88759"/>
                  </a:lnTo>
                  <a:lnTo>
                    <a:pt x="372915" y="131509"/>
                  </a:lnTo>
                  <a:lnTo>
                    <a:pt x="362377" y="179008"/>
                  </a:lnTo>
                  <a:lnTo>
                    <a:pt x="361958" y="212441"/>
                  </a:lnTo>
                  <a:lnTo>
                    <a:pt x="363013" y="214600"/>
                  </a:lnTo>
                  <a:lnTo>
                    <a:pt x="364774" y="216040"/>
                  </a:lnTo>
                  <a:lnTo>
                    <a:pt x="367007" y="217000"/>
                  </a:lnTo>
                  <a:lnTo>
                    <a:pt x="368495" y="218699"/>
                  </a:lnTo>
                  <a:lnTo>
                    <a:pt x="370149" y="223408"/>
                  </a:lnTo>
                  <a:lnTo>
                    <a:pt x="371649" y="225087"/>
                  </a:lnTo>
                  <a:lnTo>
                    <a:pt x="376137" y="226952"/>
                  </a:lnTo>
                  <a:lnTo>
                    <a:pt x="393828" y="228314"/>
                  </a:lnTo>
                  <a:lnTo>
                    <a:pt x="400105" y="225565"/>
                  </a:lnTo>
                  <a:lnTo>
                    <a:pt x="440931" y="196645"/>
                  </a:lnTo>
                  <a:lnTo>
                    <a:pt x="459968" y="173274"/>
                  </a:lnTo>
                  <a:lnTo>
                    <a:pt x="470070" y="164766"/>
                  </a:lnTo>
                  <a:lnTo>
                    <a:pt x="498355" y="117189"/>
                  </a:lnTo>
                  <a:lnTo>
                    <a:pt x="530220" y="70685"/>
                  </a:lnTo>
                  <a:lnTo>
                    <a:pt x="548213" y="50732"/>
                  </a:lnTo>
                  <a:lnTo>
                    <a:pt x="553134" y="38148"/>
                  </a:lnTo>
                  <a:lnTo>
                    <a:pt x="561851" y="28551"/>
                  </a:lnTo>
                  <a:lnTo>
                    <a:pt x="547506" y="42886"/>
                  </a:lnTo>
                  <a:lnTo>
                    <a:pt x="544959" y="48255"/>
                  </a:lnTo>
                  <a:lnTo>
                    <a:pt x="544280" y="51169"/>
                  </a:lnTo>
                  <a:lnTo>
                    <a:pt x="535562" y="66589"/>
                  </a:lnTo>
                  <a:lnTo>
                    <a:pt x="534840" y="69741"/>
                  </a:lnTo>
                  <a:lnTo>
                    <a:pt x="518293" y="99527"/>
                  </a:lnTo>
                  <a:lnTo>
                    <a:pt x="507039" y="145616"/>
                  </a:lnTo>
                  <a:lnTo>
                    <a:pt x="502657" y="169331"/>
                  </a:lnTo>
                  <a:lnTo>
                    <a:pt x="489720" y="210391"/>
                  </a:lnTo>
                  <a:lnTo>
                    <a:pt x="486292" y="257151"/>
                  </a:lnTo>
                  <a:lnTo>
                    <a:pt x="475479" y="304662"/>
                  </a:lnTo>
                  <a:lnTo>
                    <a:pt x="466817" y="346785"/>
                  </a:lnTo>
                  <a:lnTo>
                    <a:pt x="456589" y="388973"/>
                  </a:lnTo>
                  <a:lnTo>
                    <a:pt x="449433" y="428194"/>
                  </a:lnTo>
                  <a:lnTo>
                    <a:pt x="437543" y="473237"/>
                  </a:lnTo>
                  <a:lnTo>
                    <a:pt x="432587" y="488583"/>
                  </a:lnTo>
                  <a:lnTo>
                    <a:pt x="424088" y="533635"/>
                  </a:lnTo>
                  <a:lnTo>
                    <a:pt x="409393" y="573382"/>
                  </a:lnTo>
                  <a:lnTo>
                    <a:pt x="390506" y="618312"/>
                  </a:lnTo>
                  <a:lnTo>
                    <a:pt x="368296" y="658325"/>
                  </a:lnTo>
                  <a:lnTo>
                    <a:pt x="330197" y="698331"/>
                  </a:lnTo>
                  <a:lnTo>
                    <a:pt x="323847" y="701866"/>
                  </a:lnTo>
                  <a:lnTo>
                    <a:pt x="314518" y="704323"/>
                  </a:lnTo>
                  <a:lnTo>
                    <a:pt x="309823" y="704530"/>
                  </a:lnTo>
                  <a:lnTo>
                    <a:pt x="304208" y="701799"/>
                  </a:lnTo>
                  <a:lnTo>
                    <a:pt x="298185" y="698116"/>
                  </a:lnTo>
                  <a:lnTo>
                    <a:pt x="291981" y="696480"/>
                  </a:lnTo>
                  <a:lnTo>
                    <a:pt x="289903" y="694984"/>
                  </a:lnTo>
                  <a:lnTo>
                    <a:pt x="288518" y="692929"/>
                  </a:lnTo>
                  <a:lnTo>
                    <a:pt x="285920" y="687824"/>
                  </a:lnTo>
                  <a:lnTo>
                    <a:pt x="279566" y="679000"/>
                  </a:lnTo>
                  <a:lnTo>
                    <a:pt x="276154" y="669683"/>
                  </a:lnTo>
                  <a:lnTo>
                    <a:pt x="269970" y="659161"/>
                  </a:lnTo>
                  <a:lnTo>
                    <a:pt x="266825" y="620655"/>
                  </a:lnTo>
                  <a:lnTo>
                    <a:pt x="275347" y="577608"/>
                  </a:lnTo>
                  <a:lnTo>
                    <a:pt x="277021" y="558619"/>
                  </a:lnTo>
                  <a:lnTo>
                    <a:pt x="292682" y="511371"/>
                  </a:lnTo>
                  <a:lnTo>
                    <a:pt x="297327" y="487606"/>
                  </a:lnTo>
                  <a:lnTo>
                    <a:pt x="314502" y="444872"/>
                  </a:lnTo>
                  <a:lnTo>
                    <a:pt x="321810" y="428351"/>
                  </a:lnTo>
                  <a:lnTo>
                    <a:pt x="349430" y="386405"/>
                  </a:lnTo>
                  <a:lnTo>
                    <a:pt x="377921" y="345964"/>
                  </a:lnTo>
                  <a:lnTo>
                    <a:pt x="411976" y="302170"/>
                  </a:lnTo>
                  <a:lnTo>
                    <a:pt x="449369" y="255753"/>
                  </a:lnTo>
                  <a:lnTo>
                    <a:pt x="485772" y="218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SMARTInkShape-Group222">
            <a:extLst>
              <a:ext uri="{FF2B5EF4-FFF2-40B4-BE49-F238E27FC236}">
                <a16:creationId xmlns:a16="http://schemas.microsoft.com/office/drawing/2014/main" id="{687329B8-41FA-AA78-6FE2-729856BB5B63}"/>
              </a:ext>
            </a:extLst>
          </p:cNvPr>
          <p:cNvGrpSpPr/>
          <p:nvPr/>
        </p:nvGrpSpPr>
        <p:grpSpPr>
          <a:xfrm>
            <a:off x="2238375" y="3324264"/>
            <a:ext cx="1666837" cy="552412"/>
            <a:chOff x="2238375" y="3324264"/>
            <a:chExt cx="1666837" cy="552412"/>
          </a:xfrm>
        </p:grpSpPr>
        <p:sp>
          <p:nvSpPr>
            <p:cNvPr id="47" name="SMARTInkShape-686">
              <a:extLst>
                <a:ext uri="{FF2B5EF4-FFF2-40B4-BE49-F238E27FC236}">
                  <a16:creationId xmlns:a16="http://schemas.microsoft.com/office/drawing/2014/main" id="{E20A48BB-6D57-FBCF-AF2D-4536C9D4ED7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38375" y="37242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687">
              <a:extLst>
                <a:ext uri="{FF2B5EF4-FFF2-40B4-BE49-F238E27FC236}">
                  <a16:creationId xmlns:a16="http://schemas.microsoft.com/office/drawing/2014/main" id="{6E0C65B6-8380-3C65-81E2-5E1AA209CFD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66950" y="3705235"/>
              <a:ext cx="200026" cy="9516"/>
            </a:xfrm>
            <a:custGeom>
              <a:avLst/>
              <a:gdLst/>
              <a:ahLst/>
              <a:cxnLst/>
              <a:rect l="0" t="0" r="0" b="0"/>
              <a:pathLst>
                <a:path w="200026" h="9516">
                  <a:moveTo>
                    <a:pt x="0" y="9515"/>
                  </a:moveTo>
                  <a:lnTo>
                    <a:pt x="0" y="9515"/>
                  </a:lnTo>
                  <a:lnTo>
                    <a:pt x="8201" y="9515"/>
                  </a:lnTo>
                  <a:lnTo>
                    <a:pt x="16868" y="2969"/>
                  </a:lnTo>
                  <a:lnTo>
                    <a:pt x="25694" y="873"/>
                  </a:lnTo>
                  <a:lnTo>
                    <a:pt x="60328" y="0"/>
                  </a:lnTo>
                  <a:lnTo>
                    <a:pt x="66677" y="2817"/>
                  </a:lnTo>
                  <a:lnTo>
                    <a:pt x="69851" y="5050"/>
                  </a:lnTo>
                  <a:lnTo>
                    <a:pt x="84432" y="8192"/>
                  </a:lnTo>
                  <a:lnTo>
                    <a:pt x="131312" y="9500"/>
                  </a:lnTo>
                  <a:lnTo>
                    <a:pt x="177793" y="9515"/>
                  </a:lnTo>
                  <a:lnTo>
                    <a:pt x="20002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688">
              <a:extLst>
                <a:ext uri="{FF2B5EF4-FFF2-40B4-BE49-F238E27FC236}">
                  <a16:creationId xmlns:a16="http://schemas.microsoft.com/office/drawing/2014/main" id="{62E30956-6DD8-C558-31C5-8B6F3B95E1B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343150" y="3638584"/>
              <a:ext cx="47626" cy="238092"/>
            </a:xfrm>
            <a:custGeom>
              <a:avLst/>
              <a:gdLst/>
              <a:ahLst/>
              <a:cxnLst/>
              <a:rect l="0" t="0" r="0" b="0"/>
              <a:pathLst>
                <a:path w="47626" h="238092">
                  <a:moveTo>
                    <a:pt x="47625" y="9491"/>
                  </a:moveTo>
                  <a:lnTo>
                    <a:pt x="47625" y="9491"/>
                  </a:lnTo>
                  <a:lnTo>
                    <a:pt x="47625" y="0"/>
                  </a:lnTo>
                  <a:lnTo>
                    <a:pt x="47625" y="46343"/>
                  </a:lnTo>
                  <a:lnTo>
                    <a:pt x="47625" y="92483"/>
                  </a:lnTo>
                  <a:lnTo>
                    <a:pt x="38983" y="136517"/>
                  </a:lnTo>
                  <a:lnTo>
                    <a:pt x="37303" y="154490"/>
                  </a:lnTo>
                  <a:lnTo>
                    <a:pt x="30613" y="173403"/>
                  </a:lnTo>
                  <a:lnTo>
                    <a:pt x="28422" y="183941"/>
                  </a:lnTo>
                  <a:lnTo>
                    <a:pt x="12153" y="216859"/>
                  </a:lnTo>
                  <a:lnTo>
                    <a:pt x="9634" y="224421"/>
                  </a:lnTo>
                  <a:lnTo>
                    <a:pt x="0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689">
              <a:extLst>
                <a:ext uri="{FF2B5EF4-FFF2-40B4-BE49-F238E27FC236}">
                  <a16:creationId xmlns:a16="http://schemas.microsoft.com/office/drawing/2014/main" id="{B0F82CBC-2979-8AA3-B5E4-6FD1422EB35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705103" y="3400460"/>
              <a:ext cx="219016" cy="447637"/>
            </a:xfrm>
            <a:custGeom>
              <a:avLst/>
              <a:gdLst/>
              <a:ahLst/>
              <a:cxnLst/>
              <a:rect l="0" t="0" r="0" b="0"/>
              <a:pathLst>
                <a:path w="219016" h="447637">
                  <a:moveTo>
                    <a:pt x="76197" y="76165"/>
                  </a:moveTo>
                  <a:lnTo>
                    <a:pt x="76197" y="76165"/>
                  </a:lnTo>
                  <a:lnTo>
                    <a:pt x="67064" y="76165"/>
                  </a:lnTo>
                  <a:lnTo>
                    <a:pt x="66675" y="58555"/>
                  </a:lnTo>
                  <a:lnTo>
                    <a:pt x="101447" y="21282"/>
                  </a:lnTo>
                  <a:lnTo>
                    <a:pt x="103295" y="15437"/>
                  </a:lnTo>
                  <a:lnTo>
                    <a:pt x="104845" y="13454"/>
                  </a:lnTo>
                  <a:lnTo>
                    <a:pt x="109391" y="11252"/>
                  </a:lnTo>
                  <a:lnTo>
                    <a:pt x="117900" y="10012"/>
                  </a:lnTo>
                  <a:lnTo>
                    <a:pt x="119874" y="8780"/>
                  </a:lnTo>
                  <a:lnTo>
                    <a:pt x="121190" y="6900"/>
                  </a:lnTo>
                  <a:lnTo>
                    <a:pt x="122067" y="4588"/>
                  </a:lnTo>
                  <a:lnTo>
                    <a:pt x="123710" y="3047"/>
                  </a:lnTo>
                  <a:lnTo>
                    <a:pt x="128359" y="1335"/>
                  </a:lnTo>
                  <a:lnTo>
                    <a:pt x="147406" y="0"/>
                  </a:lnTo>
                  <a:lnTo>
                    <a:pt x="149070" y="1047"/>
                  </a:lnTo>
                  <a:lnTo>
                    <a:pt x="150179" y="2803"/>
                  </a:lnTo>
                  <a:lnTo>
                    <a:pt x="150918" y="5032"/>
                  </a:lnTo>
                  <a:lnTo>
                    <a:pt x="152470" y="6518"/>
                  </a:lnTo>
                  <a:lnTo>
                    <a:pt x="157015" y="8169"/>
                  </a:lnTo>
                  <a:lnTo>
                    <a:pt x="158651" y="9668"/>
                  </a:lnTo>
                  <a:lnTo>
                    <a:pt x="160468" y="14155"/>
                  </a:lnTo>
                  <a:lnTo>
                    <a:pt x="164553" y="31558"/>
                  </a:lnTo>
                  <a:lnTo>
                    <a:pt x="169404" y="45662"/>
                  </a:lnTo>
                  <a:lnTo>
                    <a:pt x="171043" y="64966"/>
                  </a:lnTo>
                  <a:lnTo>
                    <a:pt x="161723" y="108003"/>
                  </a:lnTo>
                  <a:lnTo>
                    <a:pt x="150214" y="152370"/>
                  </a:lnTo>
                  <a:lnTo>
                    <a:pt x="130044" y="196815"/>
                  </a:lnTo>
                  <a:lnTo>
                    <a:pt x="98420" y="243447"/>
                  </a:lnTo>
                  <a:lnTo>
                    <a:pt x="88896" y="252613"/>
                  </a:lnTo>
                  <a:lnTo>
                    <a:pt x="76393" y="257801"/>
                  </a:lnTo>
                  <a:lnTo>
                    <a:pt x="68161" y="265288"/>
                  </a:lnTo>
                  <a:lnTo>
                    <a:pt x="67665" y="264689"/>
                  </a:lnTo>
                  <a:lnTo>
                    <a:pt x="67113" y="261201"/>
                  </a:lnTo>
                  <a:lnTo>
                    <a:pt x="65908" y="259847"/>
                  </a:lnTo>
                  <a:lnTo>
                    <a:pt x="58510" y="257496"/>
                  </a:lnTo>
                  <a:lnTo>
                    <a:pt x="60575" y="254476"/>
                  </a:lnTo>
                  <a:lnTo>
                    <a:pt x="62607" y="252189"/>
                  </a:lnTo>
                  <a:lnTo>
                    <a:pt x="64866" y="246826"/>
                  </a:lnTo>
                  <a:lnTo>
                    <a:pt x="65468" y="243913"/>
                  </a:lnTo>
                  <a:lnTo>
                    <a:pt x="74052" y="228496"/>
                  </a:lnTo>
                  <a:lnTo>
                    <a:pt x="74767" y="225344"/>
                  </a:lnTo>
                  <a:lnTo>
                    <a:pt x="76302" y="223242"/>
                  </a:lnTo>
                  <a:lnTo>
                    <a:pt x="78384" y="221842"/>
                  </a:lnTo>
                  <a:lnTo>
                    <a:pt x="83519" y="219227"/>
                  </a:lnTo>
                  <a:lnTo>
                    <a:pt x="120655" y="185151"/>
                  </a:lnTo>
                  <a:lnTo>
                    <a:pt x="127000" y="182812"/>
                  </a:lnTo>
                  <a:lnTo>
                    <a:pt x="173574" y="180954"/>
                  </a:lnTo>
                  <a:lnTo>
                    <a:pt x="180506" y="183769"/>
                  </a:lnTo>
                  <a:lnTo>
                    <a:pt x="193580" y="194199"/>
                  </a:lnTo>
                  <a:lnTo>
                    <a:pt x="197159" y="200238"/>
                  </a:lnTo>
                  <a:lnTo>
                    <a:pt x="199808" y="206450"/>
                  </a:lnTo>
                  <a:lnTo>
                    <a:pt x="204513" y="212739"/>
                  </a:lnTo>
                  <a:lnTo>
                    <a:pt x="207310" y="221884"/>
                  </a:lnTo>
                  <a:lnTo>
                    <a:pt x="211706" y="238933"/>
                  </a:lnTo>
                  <a:lnTo>
                    <a:pt x="217617" y="258600"/>
                  </a:lnTo>
                  <a:lnTo>
                    <a:pt x="219015" y="304946"/>
                  </a:lnTo>
                  <a:lnTo>
                    <a:pt x="217988" y="317545"/>
                  </a:lnTo>
                  <a:lnTo>
                    <a:pt x="204882" y="360067"/>
                  </a:lnTo>
                  <a:lnTo>
                    <a:pt x="190301" y="387842"/>
                  </a:lnTo>
                  <a:lnTo>
                    <a:pt x="183002" y="395664"/>
                  </a:lnTo>
                  <a:lnTo>
                    <a:pt x="168050" y="407075"/>
                  </a:lnTo>
                  <a:lnTo>
                    <a:pt x="155388" y="421275"/>
                  </a:lnTo>
                  <a:lnTo>
                    <a:pt x="111210" y="443588"/>
                  </a:lnTo>
                  <a:lnTo>
                    <a:pt x="98331" y="446439"/>
                  </a:lnTo>
                  <a:lnTo>
                    <a:pt x="51967" y="447609"/>
                  </a:lnTo>
                  <a:lnTo>
                    <a:pt x="35076" y="447636"/>
                  </a:lnTo>
                  <a:lnTo>
                    <a:pt x="28641" y="444816"/>
                  </a:lnTo>
                  <a:lnTo>
                    <a:pt x="22252" y="441094"/>
                  </a:lnTo>
                  <a:lnTo>
                    <a:pt x="15885" y="439439"/>
                  </a:lnTo>
                  <a:lnTo>
                    <a:pt x="13764" y="437939"/>
                  </a:lnTo>
                  <a:lnTo>
                    <a:pt x="12350" y="435881"/>
                  </a:lnTo>
                  <a:lnTo>
                    <a:pt x="11408" y="433451"/>
                  </a:lnTo>
                  <a:lnTo>
                    <a:pt x="9720" y="431830"/>
                  </a:lnTo>
                  <a:lnTo>
                    <a:pt x="1486" y="429016"/>
                  </a:lnTo>
                  <a:lnTo>
                    <a:pt x="659" y="425957"/>
                  </a:lnTo>
                  <a:lnTo>
                    <a:pt x="0" y="414044"/>
                  </a:lnTo>
                  <a:lnTo>
                    <a:pt x="1058" y="412543"/>
                  </a:lnTo>
                  <a:lnTo>
                    <a:pt x="2821" y="411542"/>
                  </a:lnTo>
                  <a:lnTo>
                    <a:pt x="9130" y="409657"/>
                  </a:lnTo>
                  <a:lnTo>
                    <a:pt x="38097" y="4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690">
              <a:extLst>
                <a:ext uri="{FF2B5EF4-FFF2-40B4-BE49-F238E27FC236}">
                  <a16:creationId xmlns:a16="http://schemas.microsoft.com/office/drawing/2014/main" id="{E26DEAEF-E4B6-DC02-23C1-8B0A7F48F02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038513" y="3571877"/>
              <a:ext cx="295238" cy="257009"/>
            </a:xfrm>
            <a:custGeom>
              <a:avLst/>
              <a:gdLst/>
              <a:ahLst/>
              <a:cxnLst/>
              <a:rect l="0" t="0" r="0" b="0"/>
              <a:pathLst>
                <a:path w="295238" h="257009">
                  <a:moveTo>
                    <a:pt x="190462" y="38098"/>
                  </a:moveTo>
                  <a:lnTo>
                    <a:pt x="190462" y="38098"/>
                  </a:lnTo>
                  <a:lnTo>
                    <a:pt x="185406" y="33041"/>
                  </a:lnTo>
                  <a:lnTo>
                    <a:pt x="182923" y="27737"/>
                  </a:lnTo>
                  <a:lnTo>
                    <a:pt x="182261" y="24841"/>
                  </a:lnTo>
                  <a:lnTo>
                    <a:pt x="180761" y="22910"/>
                  </a:lnTo>
                  <a:lnTo>
                    <a:pt x="176273" y="20765"/>
                  </a:lnTo>
                  <a:lnTo>
                    <a:pt x="174653" y="19134"/>
                  </a:lnTo>
                  <a:lnTo>
                    <a:pt x="166782" y="5941"/>
                  </a:lnTo>
                  <a:lnTo>
                    <a:pt x="161240" y="2639"/>
                  </a:lnTo>
                  <a:lnTo>
                    <a:pt x="152473" y="346"/>
                  </a:lnTo>
                  <a:lnTo>
                    <a:pt x="111076" y="0"/>
                  </a:lnTo>
                  <a:lnTo>
                    <a:pt x="108963" y="1057"/>
                  </a:lnTo>
                  <a:lnTo>
                    <a:pt x="107554" y="2821"/>
                  </a:lnTo>
                  <a:lnTo>
                    <a:pt x="106615" y="5055"/>
                  </a:lnTo>
                  <a:lnTo>
                    <a:pt x="103873" y="6544"/>
                  </a:lnTo>
                  <a:lnTo>
                    <a:pt x="90957" y="9699"/>
                  </a:lnTo>
                  <a:lnTo>
                    <a:pt x="76576" y="19710"/>
                  </a:lnTo>
                  <a:lnTo>
                    <a:pt x="50778" y="45532"/>
                  </a:lnTo>
                  <a:lnTo>
                    <a:pt x="23246" y="83346"/>
                  </a:lnTo>
                  <a:lnTo>
                    <a:pt x="10976" y="130328"/>
                  </a:lnTo>
                  <a:lnTo>
                    <a:pt x="7327" y="140120"/>
                  </a:lnTo>
                  <a:lnTo>
                    <a:pt x="3235" y="149058"/>
                  </a:lnTo>
                  <a:lnTo>
                    <a:pt x="154" y="190674"/>
                  </a:lnTo>
                  <a:lnTo>
                    <a:pt x="0" y="210876"/>
                  </a:lnTo>
                  <a:lnTo>
                    <a:pt x="2801" y="218253"/>
                  </a:lnTo>
                  <a:lnTo>
                    <a:pt x="6515" y="225058"/>
                  </a:lnTo>
                  <a:lnTo>
                    <a:pt x="8900" y="238051"/>
                  </a:lnTo>
                  <a:lnTo>
                    <a:pt x="9096" y="241250"/>
                  </a:lnTo>
                  <a:lnTo>
                    <a:pt x="12135" y="247627"/>
                  </a:lnTo>
                  <a:lnTo>
                    <a:pt x="14427" y="250809"/>
                  </a:lnTo>
                  <a:lnTo>
                    <a:pt x="19796" y="254344"/>
                  </a:lnTo>
                  <a:lnTo>
                    <a:pt x="28444" y="256801"/>
                  </a:lnTo>
                  <a:lnTo>
                    <a:pt x="33082" y="257008"/>
                  </a:lnTo>
                  <a:lnTo>
                    <a:pt x="38671" y="254277"/>
                  </a:lnTo>
                  <a:lnTo>
                    <a:pt x="82695" y="221156"/>
                  </a:lnTo>
                  <a:lnTo>
                    <a:pt x="110127" y="193494"/>
                  </a:lnTo>
                  <a:lnTo>
                    <a:pt x="148279" y="147215"/>
                  </a:lnTo>
                  <a:lnTo>
                    <a:pt x="161707" y="130756"/>
                  </a:lnTo>
                  <a:lnTo>
                    <a:pt x="180734" y="105240"/>
                  </a:lnTo>
                  <a:lnTo>
                    <a:pt x="187109" y="97620"/>
                  </a:lnTo>
                  <a:lnTo>
                    <a:pt x="190451" y="85769"/>
                  </a:lnTo>
                  <a:lnTo>
                    <a:pt x="190462" y="117604"/>
                  </a:lnTo>
                  <a:lnTo>
                    <a:pt x="187640" y="123881"/>
                  </a:lnTo>
                  <a:lnTo>
                    <a:pt x="183916" y="130199"/>
                  </a:lnTo>
                  <a:lnTo>
                    <a:pt x="181526" y="142878"/>
                  </a:lnTo>
                  <a:lnTo>
                    <a:pt x="180942" y="190324"/>
                  </a:lnTo>
                  <a:lnTo>
                    <a:pt x="180937" y="207656"/>
                  </a:lnTo>
                  <a:lnTo>
                    <a:pt x="189138" y="217583"/>
                  </a:lnTo>
                  <a:lnTo>
                    <a:pt x="192695" y="218411"/>
                  </a:lnTo>
                  <a:lnTo>
                    <a:pt x="195126" y="218632"/>
                  </a:lnTo>
                  <a:lnTo>
                    <a:pt x="196746" y="219837"/>
                  </a:lnTo>
                  <a:lnTo>
                    <a:pt x="198547" y="223999"/>
                  </a:lnTo>
                  <a:lnTo>
                    <a:pt x="199027" y="224473"/>
                  </a:lnTo>
                  <a:lnTo>
                    <a:pt x="199347" y="223732"/>
                  </a:lnTo>
                  <a:lnTo>
                    <a:pt x="199561" y="222179"/>
                  </a:lnTo>
                  <a:lnTo>
                    <a:pt x="200761" y="221143"/>
                  </a:lnTo>
                  <a:lnTo>
                    <a:pt x="204917" y="219993"/>
                  </a:lnTo>
                  <a:lnTo>
                    <a:pt x="213207" y="219346"/>
                  </a:lnTo>
                  <a:lnTo>
                    <a:pt x="219268" y="216372"/>
                  </a:lnTo>
                  <a:lnTo>
                    <a:pt x="225490" y="212581"/>
                  </a:lnTo>
                  <a:lnTo>
                    <a:pt x="234943" y="209388"/>
                  </a:lnTo>
                  <a:lnTo>
                    <a:pt x="260313" y="187193"/>
                  </a:lnTo>
                  <a:lnTo>
                    <a:pt x="279009" y="163892"/>
                  </a:lnTo>
                  <a:lnTo>
                    <a:pt x="295237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691">
              <a:extLst>
                <a:ext uri="{FF2B5EF4-FFF2-40B4-BE49-F238E27FC236}">
                  <a16:creationId xmlns:a16="http://schemas.microsoft.com/office/drawing/2014/main" id="{4E1C119B-0863-16FC-DC5C-D68B86EBB48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400460" y="3371861"/>
              <a:ext cx="171416" cy="276204"/>
            </a:xfrm>
            <a:custGeom>
              <a:avLst/>
              <a:gdLst/>
              <a:ahLst/>
              <a:cxnLst/>
              <a:rect l="0" t="0" r="0" b="0"/>
              <a:pathLst>
                <a:path w="171416" h="276204">
                  <a:moveTo>
                    <a:pt x="57115" y="47614"/>
                  </a:moveTo>
                  <a:lnTo>
                    <a:pt x="57115" y="47614"/>
                  </a:lnTo>
                  <a:lnTo>
                    <a:pt x="48914" y="47614"/>
                  </a:lnTo>
                  <a:lnTo>
                    <a:pt x="48473" y="46556"/>
                  </a:lnTo>
                  <a:lnTo>
                    <a:pt x="47590" y="28960"/>
                  </a:lnTo>
                  <a:lnTo>
                    <a:pt x="52647" y="28681"/>
                  </a:lnTo>
                  <a:lnTo>
                    <a:pt x="54136" y="27584"/>
                  </a:lnTo>
                  <a:lnTo>
                    <a:pt x="56722" y="20373"/>
                  </a:lnTo>
                  <a:lnTo>
                    <a:pt x="59763" y="19632"/>
                  </a:lnTo>
                  <a:lnTo>
                    <a:pt x="62055" y="19435"/>
                  </a:lnTo>
                  <a:lnTo>
                    <a:pt x="63584" y="18244"/>
                  </a:lnTo>
                  <a:lnTo>
                    <a:pt x="65282" y="14100"/>
                  </a:lnTo>
                  <a:lnTo>
                    <a:pt x="66793" y="12571"/>
                  </a:lnTo>
                  <a:lnTo>
                    <a:pt x="71294" y="10872"/>
                  </a:lnTo>
                  <a:lnTo>
                    <a:pt x="72918" y="9361"/>
                  </a:lnTo>
                  <a:lnTo>
                    <a:pt x="74721" y="4860"/>
                  </a:lnTo>
                  <a:lnTo>
                    <a:pt x="76261" y="3236"/>
                  </a:lnTo>
                  <a:lnTo>
                    <a:pt x="84239" y="417"/>
                  </a:lnTo>
                  <a:lnTo>
                    <a:pt x="102986" y="0"/>
                  </a:lnTo>
                  <a:lnTo>
                    <a:pt x="122336" y="17599"/>
                  </a:lnTo>
                  <a:lnTo>
                    <a:pt x="123773" y="59844"/>
                  </a:lnTo>
                  <a:lnTo>
                    <a:pt x="122731" y="99402"/>
                  </a:lnTo>
                  <a:lnTo>
                    <a:pt x="106922" y="146947"/>
                  </a:lnTo>
                  <a:lnTo>
                    <a:pt x="80372" y="193512"/>
                  </a:lnTo>
                  <a:lnTo>
                    <a:pt x="76353" y="205378"/>
                  </a:lnTo>
                  <a:lnTo>
                    <a:pt x="47538" y="238097"/>
                  </a:lnTo>
                  <a:lnTo>
                    <a:pt x="41217" y="243398"/>
                  </a:lnTo>
                  <a:lnTo>
                    <a:pt x="28535" y="249623"/>
                  </a:lnTo>
                  <a:lnTo>
                    <a:pt x="20896" y="255674"/>
                  </a:lnTo>
                  <a:lnTo>
                    <a:pt x="14516" y="256723"/>
                  </a:lnTo>
                  <a:lnTo>
                    <a:pt x="12841" y="255811"/>
                  </a:lnTo>
                  <a:lnTo>
                    <a:pt x="11724" y="254146"/>
                  </a:lnTo>
                  <a:lnTo>
                    <a:pt x="9931" y="248925"/>
                  </a:lnTo>
                  <a:lnTo>
                    <a:pt x="6864" y="248211"/>
                  </a:lnTo>
                  <a:lnTo>
                    <a:pt x="4564" y="248020"/>
                  </a:lnTo>
                  <a:lnTo>
                    <a:pt x="3031" y="246835"/>
                  </a:lnTo>
                  <a:lnTo>
                    <a:pt x="369" y="239472"/>
                  </a:lnTo>
                  <a:lnTo>
                    <a:pt x="0" y="230032"/>
                  </a:lnTo>
                  <a:lnTo>
                    <a:pt x="1047" y="229551"/>
                  </a:lnTo>
                  <a:lnTo>
                    <a:pt x="5032" y="229016"/>
                  </a:lnTo>
                  <a:lnTo>
                    <a:pt x="6518" y="227816"/>
                  </a:lnTo>
                  <a:lnTo>
                    <a:pt x="9099" y="220426"/>
                  </a:lnTo>
                  <a:lnTo>
                    <a:pt x="12138" y="219669"/>
                  </a:lnTo>
                  <a:lnTo>
                    <a:pt x="14430" y="219467"/>
                  </a:lnTo>
                  <a:lnTo>
                    <a:pt x="15959" y="218275"/>
                  </a:lnTo>
                  <a:lnTo>
                    <a:pt x="17657" y="214127"/>
                  </a:lnTo>
                  <a:lnTo>
                    <a:pt x="19168" y="212598"/>
                  </a:lnTo>
                  <a:lnTo>
                    <a:pt x="23669" y="210899"/>
                  </a:lnTo>
                  <a:lnTo>
                    <a:pt x="42602" y="209574"/>
                  </a:lnTo>
                  <a:lnTo>
                    <a:pt x="48196" y="212377"/>
                  </a:lnTo>
                  <a:lnTo>
                    <a:pt x="54209" y="216092"/>
                  </a:lnTo>
                  <a:lnTo>
                    <a:pt x="66693" y="218477"/>
                  </a:lnTo>
                  <a:lnTo>
                    <a:pt x="69851" y="218673"/>
                  </a:lnTo>
                  <a:lnTo>
                    <a:pt x="71956" y="219861"/>
                  </a:lnTo>
                  <a:lnTo>
                    <a:pt x="73359" y="221712"/>
                  </a:lnTo>
                  <a:lnTo>
                    <a:pt x="74294" y="224004"/>
                  </a:lnTo>
                  <a:lnTo>
                    <a:pt x="75976" y="225533"/>
                  </a:lnTo>
                  <a:lnTo>
                    <a:pt x="86280" y="230807"/>
                  </a:lnTo>
                  <a:lnTo>
                    <a:pt x="89258" y="233243"/>
                  </a:lnTo>
                  <a:lnTo>
                    <a:pt x="92567" y="238771"/>
                  </a:lnTo>
                  <a:lnTo>
                    <a:pt x="93450" y="241727"/>
                  </a:lnTo>
                  <a:lnTo>
                    <a:pt x="95097" y="243698"/>
                  </a:lnTo>
                  <a:lnTo>
                    <a:pt x="116304" y="259330"/>
                  </a:lnTo>
                  <a:lnTo>
                    <a:pt x="122311" y="265235"/>
                  </a:lnTo>
                  <a:lnTo>
                    <a:pt x="123660" y="274763"/>
                  </a:lnTo>
                  <a:lnTo>
                    <a:pt x="124762" y="275246"/>
                  </a:lnTo>
                  <a:lnTo>
                    <a:pt x="138254" y="276203"/>
                  </a:lnTo>
                  <a:lnTo>
                    <a:pt x="139783" y="275149"/>
                  </a:lnTo>
                  <a:lnTo>
                    <a:pt x="140802" y="273387"/>
                  </a:lnTo>
                  <a:lnTo>
                    <a:pt x="142438" y="268012"/>
                  </a:lnTo>
                  <a:lnTo>
                    <a:pt x="147777" y="262025"/>
                  </a:lnTo>
                  <a:lnTo>
                    <a:pt x="153148" y="259324"/>
                  </a:lnTo>
                  <a:lnTo>
                    <a:pt x="156062" y="258604"/>
                  </a:lnTo>
                  <a:lnTo>
                    <a:pt x="158005" y="257066"/>
                  </a:lnTo>
                  <a:lnTo>
                    <a:pt x="171415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692">
              <a:extLst>
                <a:ext uri="{FF2B5EF4-FFF2-40B4-BE49-F238E27FC236}">
                  <a16:creationId xmlns:a16="http://schemas.microsoft.com/office/drawing/2014/main" id="{AA785CCE-4E90-2F63-3B9C-7919563A7AE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57600" y="3324264"/>
              <a:ext cx="247612" cy="504773"/>
            </a:xfrm>
            <a:custGeom>
              <a:avLst/>
              <a:gdLst/>
              <a:ahLst/>
              <a:cxnLst/>
              <a:rect l="0" t="0" r="0" b="0"/>
              <a:pathLst>
                <a:path w="247612" h="504773">
                  <a:moveTo>
                    <a:pt x="0" y="314286"/>
                  </a:moveTo>
                  <a:lnTo>
                    <a:pt x="0" y="314286"/>
                  </a:lnTo>
                  <a:lnTo>
                    <a:pt x="9132" y="314286"/>
                  </a:lnTo>
                  <a:lnTo>
                    <a:pt x="17052" y="307740"/>
                  </a:lnTo>
                  <a:lnTo>
                    <a:pt x="22748" y="306085"/>
                  </a:lnTo>
                  <a:lnTo>
                    <a:pt x="24690" y="304585"/>
                  </a:lnTo>
                  <a:lnTo>
                    <a:pt x="26848" y="300097"/>
                  </a:lnTo>
                  <a:lnTo>
                    <a:pt x="28482" y="298477"/>
                  </a:lnTo>
                  <a:lnTo>
                    <a:pt x="41681" y="290606"/>
                  </a:lnTo>
                  <a:lnTo>
                    <a:pt x="50920" y="282105"/>
                  </a:lnTo>
                  <a:lnTo>
                    <a:pt x="54381" y="275994"/>
                  </a:lnTo>
                  <a:lnTo>
                    <a:pt x="56978" y="269751"/>
                  </a:lnTo>
                  <a:lnTo>
                    <a:pt x="70245" y="253950"/>
                  </a:lnTo>
                  <a:lnTo>
                    <a:pt x="93316" y="235262"/>
                  </a:lnTo>
                  <a:lnTo>
                    <a:pt x="99682" y="225190"/>
                  </a:lnTo>
                  <a:lnTo>
                    <a:pt x="114838" y="192621"/>
                  </a:lnTo>
                  <a:lnTo>
                    <a:pt x="151826" y="150183"/>
                  </a:lnTo>
                  <a:lnTo>
                    <a:pt x="180960" y="102693"/>
                  </a:lnTo>
                  <a:lnTo>
                    <a:pt x="195790" y="79263"/>
                  </a:lnTo>
                  <a:lnTo>
                    <a:pt x="208177" y="31869"/>
                  </a:lnTo>
                  <a:lnTo>
                    <a:pt x="209539" y="4964"/>
                  </a:lnTo>
                  <a:lnTo>
                    <a:pt x="208485" y="3296"/>
                  </a:lnTo>
                  <a:lnTo>
                    <a:pt x="206723" y="2185"/>
                  </a:lnTo>
                  <a:lnTo>
                    <a:pt x="199849" y="254"/>
                  </a:lnTo>
                  <a:lnTo>
                    <a:pt x="191940" y="0"/>
                  </a:lnTo>
                  <a:lnTo>
                    <a:pt x="183180" y="6514"/>
                  </a:lnTo>
                  <a:lnTo>
                    <a:pt x="174337" y="9664"/>
                  </a:lnTo>
                  <a:lnTo>
                    <a:pt x="139583" y="41364"/>
                  </a:lnTo>
                  <a:lnTo>
                    <a:pt x="111122" y="84004"/>
                  </a:lnTo>
                  <a:lnTo>
                    <a:pt x="91682" y="131499"/>
                  </a:lnTo>
                  <a:lnTo>
                    <a:pt x="78970" y="159243"/>
                  </a:lnTo>
                  <a:lnTo>
                    <a:pt x="66608" y="203430"/>
                  </a:lnTo>
                  <a:lnTo>
                    <a:pt x="58120" y="234739"/>
                  </a:lnTo>
                  <a:lnTo>
                    <a:pt x="56379" y="251675"/>
                  </a:lnTo>
                  <a:lnTo>
                    <a:pt x="48533" y="287906"/>
                  </a:lnTo>
                  <a:lnTo>
                    <a:pt x="46836" y="301413"/>
                  </a:lnTo>
                  <a:lnTo>
                    <a:pt x="39460" y="325500"/>
                  </a:lnTo>
                  <a:lnTo>
                    <a:pt x="38135" y="369711"/>
                  </a:lnTo>
                  <a:lnTo>
                    <a:pt x="38100" y="415977"/>
                  </a:lnTo>
                  <a:lnTo>
                    <a:pt x="38100" y="439834"/>
                  </a:lnTo>
                  <a:lnTo>
                    <a:pt x="40922" y="446991"/>
                  </a:lnTo>
                  <a:lnTo>
                    <a:pt x="43157" y="450381"/>
                  </a:lnTo>
                  <a:lnTo>
                    <a:pt x="47801" y="468914"/>
                  </a:lnTo>
                  <a:lnTo>
                    <a:pt x="49859" y="471346"/>
                  </a:lnTo>
                  <a:lnTo>
                    <a:pt x="52289" y="472968"/>
                  </a:lnTo>
                  <a:lnTo>
                    <a:pt x="53909" y="475107"/>
                  </a:lnTo>
                  <a:lnTo>
                    <a:pt x="59332" y="486145"/>
                  </a:lnTo>
                  <a:lnTo>
                    <a:pt x="70281" y="498517"/>
                  </a:lnTo>
                  <a:lnTo>
                    <a:pt x="76392" y="502000"/>
                  </a:lnTo>
                  <a:lnTo>
                    <a:pt x="88938" y="504235"/>
                  </a:lnTo>
                  <a:lnTo>
                    <a:pt x="130734" y="504772"/>
                  </a:lnTo>
                  <a:lnTo>
                    <a:pt x="140301" y="501957"/>
                  </a:lnTo>
                  <a:lnTo>
                    <a:pt x="148081" y="498237"/>
                  </a:lnTo>
                  <a:lnTo>
                    <a:pt x="170006" y="490597"/>
                  </a:lnTo>
                  <a:lnTo>
                    <a:pt x="211281" y="463473"/>
                  </a:lnTo>
                  <a:lnTo>
                    <a:pt x="233807" y="432642"/>
                  </a:lnTo>
                  <a:lnTo>
                    <a:pt x="246157" y="398194"/>
                  </a:lnTo>
                  <a:lnTo>
                    <a:pt x="247611" y="354107"/>
                  </a:lnTo>
                  <a:lnTo>
                    <a:pt x="244811" y="345037"/>
                  </a:lnTo>
                  <a:lnTo>
                    <a:pt x="241097" y="337478"/>
                  </a:lnTo>
                  <a:lnTo>
                    <a:pt x="237947" y="327273"/>
                  </a:lnTo>
                  <a:lnTo>
                    <a:pt x="224984" y="311149"/>
                  </a:lnTo>
                  <a:lnTo>
                    <a:pt x="216057" y="307600"/>
                  </a:lnTo>
                  <a:lnTo>
                    <a:pt x="194532" y="304077"/>
                  </a:lnTo>
                  <a:lnTo>
                    <a:pt x="183346" y="298326"/>
                  </a:lnTo>
                  <a:lnTo>
                    <a:pt x="172857" y="296609"/>
                  </a:lnTo>
                  <a:lnTo>
                    <a:pt x="163961" y="298669"/>
                  </a:lnTo>
                  <a:lnTo>
                    <a:pt x="155422" y="302053"/>
                  </a:lnTo>
                  <a:lnTo>
                    <a:pt x="111214" y="311237"/>
                  </a:lnTo>
                  <a:lnTo>
                    <a:pt x="99392" y="314441"/>
                  </a:lnTo>
                  <a:lnTo>
                    <a:pt x="88128" y="320564"/>
                  </a:lnTo>
                  <a:lnTo>
                    <a:pt x="72914" y="323908"/>
                  </a:lnTo>
                  <a:lnTo>
                    <a:pt x="64862" y="328440"/>
                  </a:lnTo>
                  <a:lnTo>
                    <a:pt x="60577" y="333982"/>
                  </a:lnTo>
                  <a:lnTo>
                    <a:pt x="59435" y="336942"/>
                  </a:lnTo>
                  <a:lnTo>
                    <a:pt x="57615" y="338915"/>
                  </a:lnTo>
                  <a:lnTo>
                    <a:pt x="37941" y="352991"/>
                  </a:lnTo>
                  <a:lnTo>
                    <a:pt x="31679" y="360063"/>
                  </a:lnTo>
                  <a:lnTo>
                    <a:pt x="23262" y="374887"/>
                  </a:lnTo>
                  <a:lnTo>
                    <a:pt x="19882" y="389914"/>
                  </a:lnTo>
                  <a:lnTo>
                    <a:pt x="19060" y="434667"/>
                  </a:lnTo>
                  <a:lnTo>
                    <a:pt x="19054" y="441167"/>
                  </a:lnTo>
                  <a:lnTo>
                    <a:pt x="21874" y="447583"/>
                  </a:lnTo>
                  <a:lnTo>
                    <a:pt x="28575" y="45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SMARTInkShape-Group223">
            <a:extLst>
              <a:ext uri="{FF2B5EF4-FFF2-40B4-BE49-F238E27FC236}">
                <a16:creationId xmlns:a16="http://schemas.microsoft.com/office/drawing/2014/main" id="{9A5E0398-57DF-6D51-4109-B7CB1ED24CDA}"/>
              </a:ext>
            </a:extLst>
          </p:cNvPr>
          <p:cNvGrpSpPr/>
          <p:nvPr/>
        </p:nvGrpSpPr>
        <p:grpSpPr>
          <a:xfrm>
            <a:off x="4152900" y="3571875"/>
            <a:ext cx="333341" cy="123826"/>
            <a:chOff x="4152900" y="3571875"/>
            <a:chExt cx="333341" cy="123826"/>
          </a:xfrm>
        </p:grpSpPr>
        <p:sp>
          <p:nvSpPr>
            <p:cNvPr id="55" name="SMARTInkShape-693">
              <a:extLst>
                <a:ext uri="{FF2B5EF4-FFF2-40B4-BE49-F238E27FC236}">
                  <a16:creationId xmlns:a16="http://schemas.microsoft.com/office/drawing/2014/main" id="{EE88B11B-0172-012F-949A-7258B01FA1E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200525" y="3571875"/>
              <a:ext cx="237720" cy="9526"/>
            </a:xfrm>
            <a:custGeom>
              <a:avLst/>
              <a:gdLst/>
              <a:ahLst/>
              <a:cxnLst/>
              <a:rect l="0" t="0" r="0" b="0"/>
              <a:pathLst>
                <a:path w="237720" h="9526">
                  <a:moveTo>
                    <a:pt x="0" y="9525"/>
                  </a:moveTo>
                  <a:lnTo>
                    <a:pt x="0" y="9525"/>
                  </a:lnTo>
                  <a:lnTo>
                    <a:pt x="44721" y="9525"/>
                  </a:lnTo>
                  <a:lnTo>
                    <a:pt x="89946" y="9525"/>
                  </a:lnTo>
                  <a:lnTo>
                    <a:pt x="106902" y="9525"/>
                  </a:lnTo>
                  <a:lnTo>
                    <a:pt x="152214" y="175"/>
                  </a:lnTo>
                  <a:lnTo>
                    <a:pt x="196850" y="0"/>
                  </a:lnTo>
                  <a:lnTo>
                    <a:pt x="237719" y="0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694">
              <a:extLst>
                <a:ext uri="{FF2B5EF4-FFF2-40B4-BE49-F238E27FC236}">
                  <a16:creationId xmlns:a16="http://schemas.microsoft.com/office/drawing/2014/main" id="{6EDCB9F5-5D96-AF28-BF7D-76F67A0110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152900" y="3676650"/>
              <a:ext cx="333341" cy="19051"/>
            </a:xfrm>
            <a:custGeom>
              <a:avLst/>
              <a:gdLst/>
              <a:ahLst/>
              <a:cxnLst/>
              <a:rect l="0" t="0" r="0" b="0"/>
              <a:pathLst>
                <a:path w="333341" h="19051">
                  <a:moveTo>
                    <a:pt x="0" y="9525"/>
                  </a:moveTo>
                  <a:lnTo>
                    <a:pt x="0" y="9525"/>
                  </a:lnTo>
                  <a:lnTo>
                    <a:pt x="45411" y="9525"/>
                  </a:lnTo>
                  <a:lnTo>
                    <a:pt x="60452" y="9525"/>
                  </a:lnTo>
                  <a:lnTo>
                    <a:pt x="66731" y="6703"/>
                  </a:lnTo>
                  <a:lnTo>
                    <a:pt x="73050" y="2979"/>
                  </a:lnTo>
                  <a:lnTo>
                    <a:pt x="83846" y="393"/>
                  </a:lnTo>
                  <a:lnTo>
                    <a:pt x="130182" y="0"/>
                  </a:lnTo>
                  <a:lnTo>
                    <a:pt x="177800" y="0"/>
                  </a:lnTo>
                  <a:lnTo>
                    <a:pt x="225163" y="0"/>
                  </a:lnTo>
                  <a:lnTo>
                    <a:pt x="250815" y="0"/>
                  </a:lnTo>
                  <a:lnTo>
                    <a:pt x="257170" y="2822"/>
                  </a:lnTo>
                  <a:lnTo>
                    <a:pt x="263523" y="6546"/>
                  </a:lnTo>
                  <a:lnTo>
                    <a:pt x="276225" y="8936"/>
                  </a:lnTo>
                  <a:lnTo>
                    <a:pt x="323719" y="9525"/>
                  </a:lnTo>
                  <a:lnTo>
                    <a:pt x="332979" y="9525"/>
                  </a:lnTo>
                  <a:lnTo>
                    <a:pt x="333340" y="17726"/>
                  </a:lnTo>
                  <a:lnTo>
                    <a:pt x="332294" y="18167"/>
                  </a:lnTo>
                  <a:lnTo>
                    <a:pt x="323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SMARTInkShape-Group224">
            <a:extLst>
              <a:ext uri="{FF2B5EF4-FFF2-40B4-BE49-F238E27FC236}">
                <a16:creationId xmlns:a16="http://schemas.microsoft.com/office/drawing/2014/main" id="{5B1CF407-BE50-0AA0-F539-E1EE41C63CA1}"/>
              </a:ext>
            </a:extLst>
          </p:cNvPr>
          <p:cNvGrpSpPr/>
          <p:nvPr/>
        </p:nvGrpSpPr>
        <p:grpSpPr>
          <a:xfrm>
            <a:off x="4772025" y="3238500"/>
            <a:ext cx="904876" cy="761991"/>
            <a:chOff x="4772025" y="3238500"/>
            <a:chExt cx="904876" cy="761991"/>
          </a:xfrm>
        </p:grpSpPr>
        <p:sp>
          <p:nvSpPr>
            <p:cNvPr id="58" name="SMARTInkShape-695">
              <a:extLst>
                <a:ext uri="{FF2B5EF4-FFF2-40B4-BE49-F238E27FC236}">
                  <a16:creationId xmlns:a16="http://schemas.microsoft.com/office/drawing/2014/main" id="{DAA13CD7-AC1F-6D5F-CA39-47569626152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772025" y="3409985"/>
              <a:ext cx="323851" cy="314287"/>
            </a:xfrm>
            <a:custGeom>
              <a:avLst/>
              <a:gdLst/>
              <a:ahLst/>
              <a:cxnLst/>
              <a:rect l="0" t="0" r="0" b="0"/>
              <a:pathLst>
                <a:path w="323851" h="314287">
                  <a:moveTo>
                    <a:pt x="180975" y="76165"/>
                  </a:moveTo>
                  <a:lnTo>
                    <a:pt x="180975" y="76165"/>
                  </a:lnTo>
                  <a:lnTo>
                    <a:pt x="180975" y="39509"/>
                  </a:lnTo>
                  <a:lnTo>
                    <a:pt x="172774" y="29991"/>
                  </a:lnTo>
                  <a:lnTo>
                    <a:pt x="171842" y="23913"/>
                  </a:lnTo>
                  <a:lnTo>
                    <a:pt x="170654" y="22280"/>
                  </a:lnTo>
                  <a:lnTo>
                    <a:pt x="168802" y="21192"/>
                  </a:lnTo>
                  <a:lnTo>
                    <a:pt x="166510" y="20466"/>
                  </a:lnTo>
                  <a:lnTo>
                    <a:pt x="164981" y="18924"/>
                  </a:lnTo>
                  <a:lnTo>
                    <a:pt x="162328" y="10941"/>
                  </a:lnTo>
                  <a:lnTo>
                    <a:pt x="159282" y="10135"/>
                  </a:lnTo>
                  <a:lnTo>
                    <a:pt x="156988" y="9920"/>
                  </a:lnTo>
                  <a:lnTo>
                    <a:pt x="155459" y="8718"/>
                  </a:lnTo>
                  <a:lnTo>
                    <a:pt x="153759" y="4560"/>
                  </a:lnTo>
                  <a:lnTo>
                    <a:pt x="152248" y="3029"/>
                  </a:lnTo>
                  <a:lnTo>
                    <a:pt x="147746" y="1327"/>
                  </a:lnTo>
                  <a:lnTo>
                    <a:pt x="128812" y="0"/>
                  </a:lnTo>
                  <a:lnTo>
                    <a:pt x="123219" y="2803"/>
                  </a:lnTo>
                  <a:lnTo>
                    <a:pt x="117206" y="6518"/>
                  </a:lnTo>
                  <a:lnTo>
                    <a:pt x="111006" y="8169"/>
                  </a:lnTo>
                  <a:lnTo>
                    <a:pt x="108928" y="9668"/>
                  </a:lnTo>
                  <a:lnTo>
                    <a:pt x="107544" y="11725"/>
                  </a:lnTo>
                  <a:lnTo>
                    <a:pt x="104947" y="16833"/>
                  </a:lnTo>
                  <a:lnTo>
                    <a:pt x="100265" y="22631"/>
                  </a:lnTo>
                  <a:lnTo>
                    <a:pt x="94657" y="25914"/>
                  </a:lnTo>
                  <a:lnTo>
                    <a:pt x="91680" y="26789"/>
                  </a:lnTo>
                  <a:lnTo>
                    <a:pt x="89695" y="28431"/>
                  </a:lnTo>
                  <a:lnTo>
                    <a:pt x="70640" y="60566"/>
                  </a:lnTo>
                  <a:lnTo>
                    <a:pt x="66792" y="72131"/>
                  </a:lnTo>
                  <a:lnTo>
                    <a:pt x="44331" y="111614"/>
                  </a:lnTo>
                  <a:lnTo>
                    <a:pt x="30804" y="159088"/>
                  </a:lnTo>
                  <a:lnTo>
                    <a:pt x="26414" y="173407"/>
                  </a:lnTo>
                  <a:lnTo>
                    <a:pt x="22323" y="185001"/>
                  </a:lnTo>
                  <a:lnTo>
                    <a:pt x="18961" y="202369"/>
                  </a:lnTo>
                  <a:lnTo>
                    <a:pt x="12791" y="215747"/>
                  </a:lnTo>
                  <a:lnTo>
                    <a:pt x="8753" y="243454"/>
                  </a:lnTo>
                  <a:lnTo>
                    <a:pt x="2043" y="256945"/>
                  </a:lnTo>
                  <a:lnTo>
                    <a:pt x="0" y="303310"/>
                  </a:lnTo>
                  <a:lnTo>
                    <a:pt x="1058" y="303795"/>
                  </a:lnTo>
                  <a:lnTo>
                    <a:pt x="14189" y="304727"/>
                  </a:lnTo>
                  <a:lnTo>
                    <a:pt x="15810" y="303681"/>
                  </a:lnTo>
                  <a:lnTo>
                    <a:pt x="16889" y="301926"/>
                  </a:lnTo>
                  <a:lnTo>
                    <a:pt x="17610" y="299697"/>
                  </a:lnTo>
                  <a:lnTo>
                    <a:pt x="32181" y="282374"/>
                  </a:lnTo>
                  <a:lnTo>
                    <a:pt x="78055" y="236238"/>
                  </a:lnTo>
                  <a:lnTo>
                    <a:pt x="122105" y="189041"/>
                  </a:lnTo>
                  <a:lnTo>
                    <a:pt x="135075" y="173227"/>
                  </a:lnTo>
                  <a:lnTo>
                    <a:pt x="149997" y="149979"/>
                  </a:lnTo>
                  <a:lnTo>
                    <a:pt x="176892" y="126255"/>
                  </a:lnTo>
                  <a:lnTo>
                    <a:pt x="185998" y="110997"/>
                  </a:lnTo>
                  <a:lnTo>
                    <a:pt x="188499" y="102935"/>
                  </a:lnTo>
                  <a:lnTo>
                    <a:pt x="190224" y="100362"/>
                  </a:lnTo>
                  <a:lnTo>
                    <a:pt x="192433" y="98646"/>
                  </a:lnTo>
                  <a:lnTo>
                    <a:pt x="194964" y="97503"/>
                  </a:lnTo>
                  <a:lnTo>
                    <a:pt x="196650" y="95682"/>
                  </a:lnTo>
                  <a:lnTo>
                    <a:pt x="199580" y="87215"/>
                  </a:lnTo>
                  <a:lnTo>
                    <a:pt x="202650" y="86368"/>
                  </a:lnTo>
                  <a:lnTo>
                    <a:pt x="209430" y="85702"/>
                  </a:lnTo>
                  <a:lnTo>
                    <a:pt x="201338" y="85691"/>
                  </a:lnTo>
                  <a:lnTo>
                    <a:pt x="200901" y="86749"/>
                  </a:lnTo>
                  <a:lnTo>
                    <a:pt x="200414" y="90747"/>
                  </a:lnTo>
                  <a:lnTo>
                    <a:pt x="199225" y="92236"/>
                  </a:lnTo>
                  <a:lnTo>
                    <a:pt x="190347" y="96012"/>
                  </a:lnTo>
                  <a:lnTo>
                    <a:pt x="185846" y="100155"/>
                  </a:lnTo>
                  <a:lnTo>
                    <a:pt x="183140" y="105524"/>
                  </a:lnTo>
                  <a:lnTo>
                    <a:pt x="182418" y="108438"/>
                  </a:lnTo>
                  <a:lnTo>
                    <a:pt x="180879" y="110380"/>
                  </a:lnTo>
                  <a:lnTo>
                    <a:pt x="176346" y="112538"/>
                  </a:lnTo>
                  <a:lnTo>
                    <a:pt x="174715" y="114172"/>
                  </a:lnTo>
                  <a:lnTo>
                    <a:pt x="166824" y="127371"/>
                  </a:lnTo>
                  <a:lnTo>
                    <a:pt x="156347" y="139745"/>
                  </a:lnTo>
                  <a:lnTo>
                    <a:pt x="150357" y="152381"/>
                  </a:lnTo>
                  <a:lnTo>
                    <a:pt x="137314" y="168242"/>
                  </a:lnTo>
                  <a:lnTo>
                    <a:pt x="134524" y="177766"/>
                  </a:lnTo>
                  <a:lnTo>
                    <a:pt x="133872" y="184115"/>
                  </a:lnTo>
                  <a:lnTo>
                    <a:pt x="130760" y="190465"/>
                  </a:lnTo>
                  <a:lnTo>
                    <a:pt x="126907" y="196815"/>
                  </a:lnTo>
                  <a:lnTo>
                    <a:pt x="123680" y="206340"/>
                  </a:lnTo>
                  <a:lnTo>
                    <a:pt x="117549" y="216923"/>
                  </a:lnTo>
                  <a:lnTo>
                    <a:pt x="114325" y="263412"/>
                  </a:lnTo>
                  <a:lnTo>
                    <a:pt x="114311" y="269806"/>
                  </a:lnTo>
                  <a:lnTo>
                    <a:pt x="117127" y="276175"/>
                  </a:lnTo>
                  <a:lnTo>
                    <a:pt x="120848" y="282533"/>
                  </a:lnTo>
                  <a:lnTo>
                    <a:pt x="123237" y="295239"/>
                  </a:lnTo>
                  <a:lnTo>
                    <a:pt x="123433" y="298414"/>
                  </a:lnTo>
                  <a:lnTo>
                    <a:pt x="126473" y="304765"/>
                  </a:lnTo>
                  <a:lnTo>
                    <a:pt x="131992" y="312408"/>
                  </a:lnTo>
                  <a:lnTo>
                    <a:pt x="135568" y="313454"/>
                  </a:lnTo>
                  <a:lnTo>
                    <a:pt x="170284" y="314286"/>
                  </a:lnTo>
                  <a:lnTo>
                    <a:pt x="173848" y="313229"/>
                  </a:lnTo>
                  <a:lnTo>
                    <a:pt x="176223" y="311466"/>
                  </a:lnTo>
                  <a:lnTo>
                    <a:pt x="177807" y="309232"/>
                  </a:lnTo>
                  <a:lnTo>
                    <a:pt x="222240" y="279332"/>
                  </a:lnTo>
                  <a:lnTo>
                    <a:pt x="268514" y="244440"/>
                  </a:lnTo>
                  <a:lnTo>
                    <a:pt x="275620" y="240912"/>
                  </a:lnTo>
                  <a:lnTo>
                    <a:pt x="282306" y="238286"/>
                  </a:lnTo>
                  <a:lnTo>
                    <a:pt x="302907" y="220805"/>
                  </a:lnTo>
                  <a:lnTo>
                    <a:pt x="306781" y="219824"/>
                  </a:lnTo>
                  <a:lnTo>
                    <a:pt x="323850" y="2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696">
              <a:extLst>
                <a:ext uri="{FF2B5EF4-FFF2-40B4-BE49-F238E27FC236}">
                  <a16:creationId xmlns:a16="http://schemas.microsoft.com/office/drawing/2014/main" id="{EE65152C-EEF0-16CF-8CF2-0958B73FFF6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172075" y="3524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697">
              <a:extLst>
                <a:ext uri="{FF2B5EF4-FFF2-40B4-BE49-F238E27FC236}">
                  <a16:creationId xmlns:a16="http://schemas.microsoft.com/office/drawing/2014/main" id="{F78D19E7-CCCF-FE59-35FE-D5C9D132C81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62583" y="3238500"/>
              <a:ext cx="314318" cy="761991"/>
            </a:xfrm>
            <a:custGeom>
              <a:avLst/>
              <a:gdLst/>
              <a:ahLst/>
              <a:cxnLst/>
              <a:rect l="0" t="0" r="0" b="0"/>
              <a:pathLst>
                <a:path w="314318" h="761991">
                  <a:moveTo>
                    <a:pt x="314317" y="0"/>
                  </a:moveTo>
                  <a:lnTo>
                    <a:pt x="314317" y="0"/>
                  </a:lnTo>
                  <a:lnTo>
                    <a:pt x="304908" y="0"/>
                  </a:lnTo>
                  <a:lnTo>
                    <a:pt x="304826" y="5056"/>
                  </a:lnTo>
                  <a:lnTo>
                    <a:pt x="303756" y="6546"/>
                  </a:lnTo>
                  <a:lnTo>
                    <a:pt x="293035" y="12172"/>
                  </a:lnTo>
                  <a:lnTo>
                    <a:pt x="290604" y="14465"/>
                  </a:lnTo>
                  <a:lnTo>
                    <a:pt x="285080" y="17013"/>
                  </a:lnTo>
                  <a:lnTo>
                    <a:pt x="282126" y="17692"/>
                  </a:lnTo>
                  <a:lnTo>
                    <a:pt x="280156" y="19203"/>
                  </a:lnTo>
                  <a:lnTo>
                    <a:pt x="271679" y="32188"/>
                  </a:lnTo>
                  <a:lnTo>
                    <a:pt x="266086" y="35473"/>
                  </a:lnTo>
                  <a:lnTo>
                    <a:pt x="260073" y="37991"/>
                  </a:lnTo>
                  <a:lnTo>
                    <a:pt x="212717" y="82557"/>
                  </a:lnTo>
                  <a:lnTo>
                    <a:pt x="197195" y="95252"/>
                  </a:lnTo>
                  <a:lnTo>
                    <a:pt x="187121" y="102659"/>
                  </a:lnTo>
                  <a:lnTo>
                    <a:pt x="154586" y="147043"/>
                  </a:lnTo>
                  <a:lnTo>
                    <a:pt x="124410" y="190558"/>
                  </a:lnTo>
                  <a:lnTo>
                    <a:pt x="96570" y="234953"/>
                  </a:lnTo>
                  <a:lnTo>
                    <a:pt x="70106" y="279400"/>
                  </a:lnTo>
                  <a:lnTo>
                    <a:pt x="47633" y="326672"/>
                  </a:lnTo>
                  <a:lnTo>
                    <a:pt x="28568" y="370886"/>
                  </a:lnTo>
                  <a:lnTo>
                    <a:pt x="23276" y="383913"/>
                  </a:lnTo>
                  <a:lnTo>
                    <a:pt x="11751" y="428610"/>
                  </a:lnTo>
                  <a:lnTo>
                    <a:pt x="2174" y="474263"/>
                  </a:lnTo>
                  <a:lnTo>
                    <a:pt x="120" y="520584"/>
                  </a:lnTo>
                  <a:lnTo>
                    <a:pt x="0" y="565143"/>
                  </a:lnTo>
                  <a:lnTo>
                    <a:pt x="1051" y="603250"/>
                  </a:lnTo>
                  <a:lnTo>
                    <a:pt x="11751" y="644878"/>
                  </a:lnTo>
                  <a:lnTo>
                    <a:pt x="15802" y="653854"/>
                  </a:lnTo>
                  <a:lnTo>
                    <a:pt x="28658" y="700498"/>
                  </a:lnTo>
                  <a:lnTo>
                    <a:pt x="44986" y="723831"/>
                  </a:lnTo>
                  <a:lnTo>
                    <a:pt x="47506" y="730219"/>
                  </a:lnTo>
                  <a:lnTo>
                    <a:pt x="76176" y="761985"/>
                  </a:lnTo>
                  <a:lnTo>
                    <a:pt x="76182" y="761990"/>
                  </a:lnTo>
                  <a:lnTo>
                    <a:pt x="76192" y="753798"/>
                  </a:lnTo>
                  <a:lnTo>
                    <a:pt x="75133" y="753357"/>
                  </a:lnTo>
                  <a:lnTo>
                    <a:pt x="57142" y="752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SMARTInkShape-Group225">
            <a:extLst>
              <a:ext uri="{FF2B5EF4-FFF2-40B4-BE49-F238E27FC236}">
                <a16:creationId xmlns:a16="http://schemas.microsoft.com/office/drawing/2014/main" id="{97524E8B-B07A-3D70-DD47-C938F7BA7EF1}"/>
              </a:ext>
            </a:extLst>
          </p:cNvPr>
          <p:cNvGrpSpPr/>
          <p:nvPr/>
        </p:nvGrpSpPr>
        <p:grpSpPr>
          <a:xfrm>
            <a:off x="5619866" y="3333751"/>
            <a:ext cx="942740" cy="695314"/>
            <a:chOff x="5619866" y="3333751"/>
            <a:chExt cx="942740" cy="695314"/>
          </a:xfrm>
        </p:grpSpPr>
        <p:sp>
          <p:nvSpPr>
            <p:cNvPr id="62" name="SMARTInkShape-698">
              <a:extLst>
                <a:ext uri="{FF2B5EF4-FFF2-40B4-BE49-F238E27FC236}">
                  <a16:creationId xmlns:a16="http://schemas.microsoft.com/office/drawing/2014/main" id="{9997BDDF-2D7C-F6F5-6E6C-394F4B5F1E3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705867" y="3333751"/>
              <a:ext cx="123434" cy="352425"/>
            </a:xfrm>
            <a:custGeom>
              <a:avLst/>
              <a:gdLst/>
              <a:ahLst/>
              <a:cxnLst/>
              <a:rect l="0" t="0" r="0" b="0"/>
              <a:pathLst>
                <a:path w="123434" h="352425">
                  <a:moveTo>
                    <a:pt x="9133" y="66674"/>
                  </a:moveTo>
                  <a:lnTo>
                    <a:pt x="9133" y="66674"/>
                  </a:lnTo>
                  <a:lnTo>
                    <a:pt x="0" y="57542"/>
                  </a:lnTo>
                  <a:lnTo>
                    <a:pt x="4781" y="57266"/>
                  </a:lnTo>
                  <a:lnTo>
                    <a:pt x="6232" y="56168"/>
                  </a:lnTo>
                  <a:lnTo>
                    <a:pt x="8751" y="48958"/>
                  </a:lnTo>
                  <a:lnTo>
                    <a:pt x="9100" y="34484"/>
                  </a:lnTo>
                  <a:lnTo>
                    <a:pt x="10170" y="32514"/>
                  </a:lnTo>
                  <a:lnTo>
                    <a:pt x="11941" y="31201"/>
                  </a:lnTo>
                  <a:lnTo>
                    <a:pt x="14180" y="30325"/>
                  </a:lnTo>
                  <a:lnTo>
                    <a:pt x="15672" y="28683"/>
                  </a:lnTo>
                  <a:lnTo>
                    <a:pt x="18265" y="20526"/>
                  </a:lnTo>
                  <a:lnTo>
                    <a:pt x="18542" y="14430"/>
                  </a:lnTo>
                  <a:lnTo>
                    <a:pt x="19639" y="12795"/>
                  </a:lnTo>
                  <a:lnTo>
                    <a:pt x="21429" y="11704"/>
                  </a:lnTo>
                  <a:lnTo>
                    <a:pt x="23681" y="10978"/>
                  </a:lnTo>
                  <a:lnTo>
                    <a:pt x="25182" y="9435"/>
                  </a:lnTo>
                  <a:lnTo>
                    <a:pt x="28183" y="2"/>
                  </a:lnTo>
                  <a:lnTo>
                    <a:pt x="28183" y="0"/>
                  </a:lnTo>
                  <a:lnTo>
                    <a:pt x="37316" y="9131"/>
                  </a:lnTo>
                  <a:lnTo>
                    <a:pt x="37592" y="14464"/>
                  </a:lnTo>
                  <a:lnTo>
                    <a:pt x="38689" y="15993"/>
                  </a:lnTo>
                  <a:lnTo>
                    <a:pt x="40479" y="17012"/>
                  </a:lnTo>
                  <a:lnTo>
                    <a:pt x="42731" y="17691"/>
                  </a:lnTo>
                  <a:lnTo>
                    <a:pt x="44232" y="19202"/>
                  </a:lnTo>
                  <a:lnTo>
                    <a:pt x="45899" y="23703"/>
                  </a:lnTo>
                  <a:lnTo>
                    <a:pt x="47402" y="25327"/>
                  </a:lnTo>
                  <a:lnTo>
                    <a:pt x="55317" y="28146"/>
                  </a:lnTo>
                  <a:lnTo>
                    <a:pt x="56117" y="31206"/>
                  </a:lnTo>
                  <a:lnTo>
                    <a:pt x="56331" y="33504"/>
                  </a:lnTo>
                  <a:lnTo>
                    <a:pt x="57532" y="35036"/>
                  </a:lnTo>
                  <a:lnTo>
                    <a:pt x="61688" y="36737"/>
                  </a:lnTo>
                  <a:lnTo>
                    <a:pt x="80352" y="38064"/>
                  </a:lnTo>
                  <a:lnTo>
                    <a:pt x="85942" y="35261"/>
                  </a:lnTo>
                  <a:lnTo>
                    <a:pt x="113788" y="9644"/>
                  </a:lnTo>
                  <a:lnTo>
                    <a:pt x="123433" y="9524"/>
                  </a:lnTo>
                  <a:lnTo>
                    <a:pt x="123433" y="17725"/>
                  </a:lnTo>
                  <a:lnTo>
                    <a:pt x="122375" y="18166"/>
                  </a:lnTo>
                  <a:lnTo>
                    <a:pt x="118377" y="18656"/>
                  </a:lnTo>
                  <a:lnTo>
                    <a:pt x="116888" y="19846"/>
                  </a:lnTo>
                  <a:lnTo>
                    <a:pt x="115232" y="23989"/>
                  </a:lnTo>
                  <a:lnTo>
                    <a:pt x="111091" y="69502"/>
                  </a:lnTo>
                  <a:lnTo>
                    <a:pt x="105708" y="87576"/>
                  </a:lnTo>
                  <a:lnTo>
                    <a:pt x="101735" y="114961"/>
                  </a:lnTo>
                  <a:lnTo>
                    <a:pt x="94074" y="130723"/>
                  </a:lnTo>
                  <a:lnTo>
                    <a:pt x="91160" y="134773"/>
                  </a:lnTo>
                  <a:lnTo>
                    <a:pt x="87922" y="144918"/>
                  </a:lnTo>
                  <a:lnTo>
                    <a:pt x="83278" y="162530"/>
                  </a:lnTo>
                  <a:lnTo>
                    <a:pt x="78021" y="181153"/>
                  </a:lnTo>
                  <a:lnTo>
                    <a:pt x="73642" y="200077"/>
                  </a:lnTo>
                  <a:lnTo>
                    <a:pt x="58935" y="245417"/>
                  </a:lnTo>
                  <a:lnTo>
                    <a:pt x="55986" y="269776"/>
                  </a:lnTo>
                  <a:lnTo>
                    <a:pt x="45016" y="295082"/>
                  </a:lnTo>
                  <a:lnTo>
                    <a:pt x="40956" y="301539"/>
                  </a:lnTo>
                  <a:lnTo>
                    <a:pt x="37613" y="311124"/>
                  </a:lnTo>
                  <a:lnTo>
                    <a:pt x="31448" y="320667"/>
                  </a:lnTo>
                  <a:lnTo>
                    <a:pt x="29150" y="330197"/>
                  </a:lnTo>
                  <a:lnTo>
                    <a:pt x="28613" y="336548"/>
                  </a:lnTo>
                  <a:lnTo>
                    <a:pt x="27411" y="338665"/>
                  </a:lnTo>
                  <a:lnTo>
                    <a:pt x="25552" y="340076"/>
                  </a:lnTo>
                  <a:lnTo>
                    <a:pt x="20020" y="342341"/>
                  </a:lnTo>
                  <a:lnTo>
                    <a:pt x="19263" y="345474"/>
                  </a:lnTo>
                  <a:lnTo>
                    <a:pt x="18778" y="351051"/>
                  </a:lnTo>
                  <a:lnTo>
                    <a:pt x="17680" y="351509"/>
                  </a:lnTo>
                  <a:lnTo>
                    <a:pt x="9133" y="35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699">
              <a:extLst>
                <a:ext uri="{FF2B5EF4-FFF2-40B4-BE49-F238E27FC236}">
                  <a16:creationId xmlns:a16="http://schemas.microsoft.com/office/drawing/2014/main" id="{1EDCD091-031B-913E-5623-141451B1383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619866" y="3552825"/>
              <a:ext cx="152285" cy="28576"/>
            </a:xfrm>
            <a:custGeom>
              <a:avLst/>
              <a:gdLst/>
              <a:ahLst/>
              <a:cxnLst/>
              <a:rect l="0" t="0" r="0" b="0"/>
              <a:pathLst>
                <a:path w="152285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44582" y="28575"/>
                  </a:lnTo>
                  <a:lnTo>
                    <a:pt x="60242" y="28575"/>
                  </a:lnTo>
                  <a:lnTo>
                    <a:pt x="66573" y="25753"/>
                  </a:lnTo>
                  <a:lnTo>
                    <a:pt x="72916" y="22029"/>
                  </a:lnTo>
                  <a:lnTo>
                    <a:pt x="85610" y="19639"/>
                  </a:lnTo>
                  <a:lnTo>
                    <a:pt x="93018" y="18253"/>
                  </a:lnTo>
                  <a:lnTo>
                    <a:pt x="140599" y="2165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700">
              <a:extLst>
                <a:ext uri="{FF2B5EF4-FFF2-40B4-BE49-F238E27FC236}">
                  <a16:creationId xmlns:a16="http://schemas.microsoft.com/office/drawing/2014/main" id="{2D568E51-DE8B-1149-BF0F-F1BC5D930DD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47637" y="3429131"/>
              <a:ext cx="614969" cy="599934"/>
            </a:xfrm>
            <a:custGeom>
              <a:avLst/>
              <a:gdLst/>
              <a:ahLst/>
              <a:cxnLst/>
              <a:rect l="0" t="0" r="0" b="0"/>
              <a:pathLst>
                <a:path w="614969" h="599934">
                  <a:moveTo>
                    <a:pt x="5488" y="114169"/>
                  </a:moveTo>
                  <a:lnTo>
                    <a:pt x="5488" y="114169"/>
                  </a:lnTo>
                  <a:lnTo>
                    <a:pt x="432" y="114169"/>
                  </a:lnTo>
                  <a:lnTo>
                    <a:pt x="0" y="113111"/>
                  </a:lnTo>
                  <a:lnTo>
                    <a:pt x="4867" y="104468"/>
                  </a:lnTo>
                  <a:lnTo>
                    <a:pt x="5406" y="96559"/>
                  </a:lnTo>
                  <a:lnTo>
                    <a:pt x="12018" y="87799"/>
                  </a:lnTo>
                  <a:lnTo>
                    <a:pt x="13682" y="81988"/>
                  </a:lnTo>
                  <a:lnTo>
                    <a:pt x="15184" y="80015"/>
                  </a:lnTo>
                  <a:lnTo>
                    <a:pt x="62643" y="40775"/>
                  </a:lnTo>
                  <a:lnTo>
                    <a:pt x="68990" y="38158"/>
                  </a:lnTo>
                  <a:lnTo>
                    <a:pt x="91213" y="21567"/>
                  </a:lnTo>
                  <a:lnTo>
                    <a:pt x="97563" y="19037"/>
                  </a:lnTo>
                  <a:lnTo>
                    <a:pt x="107088" y="12722"/>
                  </a:lnTo>
                  <a:lnTo>
                    <a:pt x="116613" y="10380"/>
                  </a:lnTo>
                  <a:lnTo>
                    <a:pt x="161063" y="9397"/>
                  </a:lnTo>
                  <a:lnTo>
                    <a:pt x="163180" y="10455"/>
                  </a:lnTo>
                  <a:lnTo>
                    <a:pt x="164591" y="12218"/>
                  </a:lnTo>
                  <a:lnTo>
                    <a:pt x="167217" y="16999"/>
                  </a:lnTo>
                  <a:lnTo>
                    <a:pt x="182492" y="34904"/>
                  </a:lnTo>
                  <a:lnTo>
                    <a:pt x="185940" y="45627"/>
                  </a:lnTo>
                  <a:lnTo>
                    <a:pt x="186457" y="88294"/>
                  </a:lnTo>
                  <a:lnTo>
                    <a:pt x="185402" y="98435"/>
                  </a:lnTo>
                  <a:lnTo>
                    <a:pt x="165353" y="144925"/>
                  </a:lnTo>
                  <a:lnTo>
                    <a:pt x="157278" y="159618"/>
                  </a:lnTo>
                  <a:lnTo>
                    <a:pt x="113436" y="206237"/>
                  </a:lnTo>
                  <a:lnTo>
                    <a:pt x="102619" y="217062"/>
                  </a:lnTo>
                  <a:lnTo>
                    <a:pt x="98752" y="218107"/>
                  </a:lnTo>
                  <a:lnTo>
                    <a:pt x="73532" y="218942"/>
                  </a:lnTo>
                  <a:lnTo>
                    <a:pt x="73076" y="217885"/>
                  </a:lnTo>
                  <a:lnTo>
                    <a:pt x="72199" y="204755"/>
                  </a:lnTo>
                  <a:lnTo>
                    <a:pt x="75001" y="199232"/>
                  </a:lnTo>
                  <a:lnTo>
                    <a:pt x="94554" y="169429"/>
                  </a:lnTo>
                  <a:lnTo>
                    <a:pt x="97989" y="159543"/>
                  </a:lnTo>
                  <a:lnTo>
                    <a:pt x="98905" y="153943"/>
                  </a:lnTo>
                  <a:lnTo>
                    <a:pt x="101633" y="149152"/>
                  </a:lnTo>
                  <a:lnTo>
                    <a:pt x="142025" y="102240"/>
                  </a:lnTo>
                  <a:lnTo>
                    <a:pt x="160085" y="86373"/>
                  </a:lnTo>
                  <a:lnTo>
                    <a:pt x="207556" y="57039"/>
                  </a:lnTo>
                  <a:lnTo>
                    <a:pt x="222346" y="50322"/>
                  </a:lnTo>
                  <a:lnTo>
                    <a:pt x="240145" y="46808"/>
                  </a:lnTo>
                  <a:lnTo>
                    <a:pt x="253081" y="40029"/>
                  </a:lnTo>
                  <a:lnTo>
                    <a:pt x="267158" y="38090"/>
                  </a:lnTo>
                  <a:lnTo>
                    <a:pt x="268835" y="39108"/>
                  </a:lnTo>
                  <a:lnTo>
                    <a:pt x="269952" y="40845"/>
                  </a:lnTo>
                  <a:lnTo>
                    <a:pt x="270698" y="43061"/>
                  </a:lnTo>
                  <a:lnTo>
                    <a:pt x="272253" y="44539"/>
                  </a:lnTo>
                  <a:lnTo>
                    <a:pt x="281710" y="47494"/>
                  </a:lnTo>
                  <a:lnTo>
                    <a:pt x="281713" y="47494"/>
                  </a:lnTo>
                  <a:lnTo>
                    <a:pt x="281713" y="39293"/>
                  </a:lnTo>
                  <a:lnTo>
                    <a:pt x="280655" y="38852"/>
                  </a:lnTo>
                  <a:lnTo>
                    <a:pt x="273512" y="38086"/>
                  </a:lnTo>
                  <a:lnTo>
                    <a:pt x="272776" y="35199"/>
                  </a:lnTo>
                  <a:lnTo>
                    <a:pt x="272581" y="32947"/>
                  </a:lnTo>
                  <a:lnTo>
                    <a:pt x="271392" y="31446"/>
                  </a:lnTo>
                  <a:lnTo>
                    <a:pt x="263065" y="28561"/>
                  </a:lnTo>
                  <a:lnTo>
                    <a:pt x="253540" y="19315"/>
                  </a:lnTo>
                  <a:lnTo>
                    <a:pt x="238675" y="33387"/>
                  </a:lnTo>
                  <a:lnTo>
                    <a:pt x="236127" y="38755"/>
                  </a:lnTo>
                  <a:lnTo>
                    <a:pt x="235446" y="41668"/>
                  </a:lnTo>
                  <a:lnTo>
                    <a:pt x="226728" y="57088"/>
                  </a:lnTo>
                  <a:lnTo>
                    <a:pt x="226006" y="60240"/>
                  </a:lnTo>
                  <a:lnTo>
                    <a:pt x="219934" y="69733"/>
                  </a:lnTo>
                  <a:lnTo>
                    <a:pt x="202210" y="88770"/>
                  </a:lnTo>
                  <a:lnTo>
                    <a:pt x="198754" y="97942"/>
                  </a:lnTo>
                  <a:lnTo>
                    <a:pt x="187835" y="144479"/>
                  </a:lnTo>
                  <a:lnTo>
                    <a:pt x="186474" y="187153"/>
                  </a:lnTo>
                  <a:lnTo>
                    <a:pt x="189290" y="191762"/>
                  </a:lnTo>
                  <a:lnTo>
                    <a:pt x="193011" y="197338"/>
                  </a:lnTo>
                  <a:lnTo>
                    <a:pt x="194665" y="203345"/>
                  </a:lnTo>
                  <a:lnTo>
                    <a:pt x="196164" y="205369"/>
                  </a:lnTo>
                  <a:lnTo>
                    <a:pt x="198222" y="206719"/>
                  </a:lnTo>
                  <a:lnTo>
                    <a:pt x="204073" y="208886"/>
                  </a:lnTo>
                  <a:lnTo>
                    <a:pt x="223700" y="209372"/>
                  </a:lnTo>
                  <a:lnTo>
                    <a:pt x="232293" y="206576"/>
                  </a:lnTo>
                  <a:lnTo>
                    <a:pt x="279064" y="177619"/>
                  </a:lnTo>
                  <a:lnTo>
                    <a:pt x="310357" y="158965"/>
                  </a:lnTo>
                  <a:lnTo>
                    <a:pt x="354742" y="130436"/>
                  </a:lnTo>
                  <a:lnTo>
                    <a:pt x="387782" y="102827"/>
                  </a:lnTo>
                  <a:lnTo>
                    <a:pt x="408113" y="78234"/>
                  </a:lnTo>
                  <a:lnTo>
                    <a:pt x="426391" y="63797"/>
                  </a:lnTo>
                  <a:lnTo>
                    <a:pt x="430681" y="57209"/>
                  </a:lnTo>
                  <a:lnTo>
                    <a:pt x="433646" y="50753"/>
                  </a:lnTo>
                  <a:lnTo>
                    <a:pt x="451388" y="30329"/>
                  </a:lnTo>
                  <a:lnTo>
                    <a:pt x="452374" y="26460"/>
                  </a:lnTo>
                  <a:lnTo>
                    <a:pt x="453159" y="18958"/>
                  </a:lnTo>
                  <a:lnTo>
                    <a:pt x="444962" y="27123"/>
                  </a:lnTo>
                  <a:lnTo>
                    <a:pt x="442841" y="35787"/>
                  </a:lnTo>
                  <a:lnTo>
                    <a:pt x="437169" y="44613"/>
                  </a:lnTo>
                  <a:lnTo>
                    <a:pt x="434717" y="57077"/>
                  </a:lnTo>
                  <a:lnTo>
                    <a:pt x="434515" y="60232"/>
                  </a:lnTo>
                  <a:lnTo>
                    <a:pt x="431470" y="66561"/>
                  </a:lnTo>
                  <a:lnTo>
                    <a:pt x="427647" y="72901"/>
                  </a:lnTo>
                  <a:lnTo>
                    <a:pt x="425192" y="85596"/>
                  </a:lnTo>
                  <a:lnTo>
                    <a:pt x="424593" y="133044"/>
                  </a:lnTo>
                  <a:lnTo>
                    <a:pt x="424588" y="140828"/>
                  </a:lnTo>
                  <a:lnTo>
                    <a:pt x="431133" y="149970"/>
                  </a:lnTo>
                  <a:lnTo>
                    <a:pt x="432789" y="155834"/>
                  </a:lnTo>
                  <a:lnTo>
                    <a:pt x="434289" y="157820"/>
                  </a:lnTo>
                  <a:lnTo>
                    <a:pt x="442198" y="161271"/>
                  </a:lnTo>
                  <a:lnTo>
                    <a:pt x="456769" y="161748"/>
                  </a:lnTo>
                  <a:lnTo>
                    <a:pt x="462880" y="158951"/>
                  </a:lnTo>
                  <a:lnTo>
                    <a:pt x="479647" y="146603"/>
                  </a:lnTo>
                  <a:lnTo>
                    <a:pt x="498807" y="140684"/>
                  </a:lnTo>
                  <a:lnTo>
                    <a:pt x="502643" y="138196"/>
                  </a:lnTo>
                  <a:lnTo>
                    <a:pt x="532134" y="105179"/>
                  </a:lnTo>
                  <a:lnTo>
                    <a:pt x="542236" y="97474"/>
                  </a:lnTo>
                  <a:lnTo>
                    <a:pt x="573735" y="53916"/>
                  </a:lnTo>
                  <a:lnTo>
                    <a:pt x="591797" y="31904"/>
                  </a:lnTo>
                  <a:lnTo>
                    <a:pt x="598022" y="18975"/>
                  </a:lnTo>
                  <a:lnTo>
                    <a:pt x="604074" y="11287"/>
                  </a:lnTo>
                  <a:lnTo>
                    <a:pt x="605122" y="4898"/>
                  </a:lnTo>
                  <a:lnTo>
                    <a:pt x="606327" y="3222"/>
                  </a:lnTo>
                  <a:lnTo>
                    <a:pt x="608189" y="2104"/>
                  </a:lnTo>
                  <a:lnTo>
                    <a:pt x="614684" y="0"/>
                  </a:lnTo>
                  <a:lnTo>
                    <a:pt x="614968" y="4964"/>
                  </a:lnTo>
                  <a:lnTo>
                    <a:pt x="613949" y="6441"/>
                  </a:lnTo>
                  <a:lnTo>
                    <a:pt x="612213" y="7425"/>
                  </a:lnTo>
                  <a:lnTo>
                    <a:pt x="606876" y="9005"/>
                  </a:lnTo>
                  <a:lnTo>
                    <a:pt x="606147" y="12043"/>
                  </a:lnTo>
                  <a:lnTo>
                    <a:pt x="605951" y="14335"/>
                  </a:lnTo>
                  <a:lnTo>
                    <a:pt x="602914" y="19704"/>
                  </a:lnTo>
                  <a:lnTo>
                    <a:pt x="599094" y="25618"/>
                  </a:lnTo>
                  <a:lnTo>
                    <a:pt x="584333" y="68784"/>
                  </a:lnTo>
                  <a:lnTo>
                    <a:pt x="570095" y="104840"/>
                  </a:lnTo>
                  <a:lnTo>
                    <a:pt x="565420" y="123752"/>
                  </a:lnTo>
                  <a:lnTo>
                    <a:pt x="548234" y="164621"/>
                  </a:lnTo>
                  <a:lnTo>
                    <a:pt x="532170" y="208831"/>
                  </a:lnTo>
                  <a:lnTo>
                    <a:pt x="522128" y="248696"/>
                  </a:lnTo>
                  <a:lnTo>
                    <a:pt x="507021" y="290242"/>
                  </a:lnTo>
                  <a:lnTo>
                    <a:pt x="491247" y="333853"/>
                  </a:lnTo>
                  <a:lnTo>
                    <a:pt x="475386" y="374403"/>
                  </a:lnTo>
                  <a:lnTo>
                    <a:pt x="459513" y="419372"/>
                  </a:lnTo>
                  <a:lnTo>
                    <a:pt x="443638" y="459108"/>
                  </a:lnTo>
                  <a:lnTo>
                    <a:pt x="436230" y="475967"/>
                  </a:lnTo>
                  <a:lnTo>
                    <a:pt x="406126" y="523549"/>
                  </a:lnTo>
                  <a:lnTo>
                    <a:pt x="399010" y="539914"/>
                  </a:lnTo>
                  <a:lnTo>
                    <a:pt x="391548" y="559982"/>
                  </a:lnTo>
                  <a:lnTo>
                    <a:pt x="379616" y="580231"/>
                  </a:lnTo>
                  <a:lnTo>
                    <a:pt x="378731" y="583627"/>
                  </a:lnTo>
                  <a:lnTo>
                    <a:pt x="377084" y="585891"/>
                  </a:lnTo>
                  <a:lnTo>
                    <a:pt x="374926" y="587400"/>
                  </a:lnTo>
                  <a:lnTo>
                    <a:pt x="372431" y="588406"/>
                  </a:lnTo>
                  <a:lnTo>
                    <a:pt x="370766" y="590136"/>
                  </a:lnTo>
                  <a:lnTo>
                    <a:pt x="368917" y="594879"/>
                  </a:lnTo>
                  <a:lnTo>
                    <a:pt x="367366" y="596567"/>
                  </a:lnTo>
                  <a:lnTo>
                    <a:pt x="359367" y="599499"/>
                  </a:lnTo>
                  <a:lnTo>
                    <a:pt x="343762" y="599933"/>
                  </a:lnTo>
                  <a:lnTo>
                    <a:pt x="342129" y="598879"/>
                  </a:lnTo>
                  <a:lnTo>
                    <a:pt x="341040" y="597117"/>
                  </a:lnTo>
                  <a:lnTo>
                    <a:pt x="339293" y="591742"/>
                  </a:lnTo>
                  <a:lnTo>
                    <a:pt x="332402" y="583076"/>
                  </a:lnTo>
                  <a:lnTo>
                    <a:pt x="329188" y="574250"/>
                  </a:lnTo>
                  <a:lnTo>
                    <a:pt x="323061" y="564932"/>
                  </a:lnTo>
                  <a:lnTo>
                    <a:pt x="319718" y="555468"/>
                  </a:lnTo>
                  <a:lnTo>
                    <a:pt x="313553" y="545962"/>
                  </a:lnTo>
                  <a:lnTo>
                    <a:pt x="311255" y="536442"/>
                  </a:lnTo>
                  <a:lnTo>
                    <a:pt x="310718" y="530093"/>
                  </a:lnTo>
                  <a:lnTo>
                    <a:pt x="307657" y="523744"/>
                  </a:lnTo>
                  <a:lnTo>
                    <a:pt x="303827" y="517394"/>
                  </a:lnTo>
                  <a:lnTo>
                    <a:pt x="301368" y="504694"/>
                  </a:lnTo>
                  <a:lnTo>
                    <a:pt x="300883" y="491994"/>
                  </a:lnTo>
                  <a:lnTo>
                    <a:pt x="303638" y="485644"/>
                  </a:lnTo>
                  <a:lnTo>
                    <a:pt x="305855" y="482469"/>
                  </a:lnTo>
                  <a:lnTo>
                    <a:pt x="312527" y="459055"/>
                  </a:lnTo>
                  <a:lnTo>
                    <a:pt x="338921" y="412070"/>
                  </a:lnTo>
                  <a:lnTo>
                    <a:pt x="374349" y="369058"/>
                  </a:lnTo>
                  <a:lnTo>
                    <a:pt x="408434" y="333779"/>
                  </a:lnTo>
                  <a:lnTo>
                    <a:pt x="455403" y="295191"/>
                  </a:lnTo>
                  <a:lnTo>
                    <a:pt x="502971" y="257048"/>
                  </a:lnTo>
                  <a:lnTo>
                    <a:pt x="557938" y="21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SMARTInkShape-Group226">
            <a:extLst>
              <a:ext uri="{FF2B5EF4-FFF2-40B4-BE49-F238E27FC236}">
                <a16:creationId xmlns:a16="http://schemas.microsoft.com/office/drawing/2014/main" id="{CB75EAD2-8014-5037-FA1A-2577C6F6286C}"/>
              </a:ext>
            </a:extLst>
          </p:cNvPr>
          <p:cNvGrpSpPr/>
          <p:nvPr/>
        </p:nvGrpSpPr>
        <p:grpSpPr>
          <a:xfrm>
            <a:off x="6781800" y="3429034"/>
            <a:ext cx="219076" cy="228567"/>
            <a:chOff x="6781800" y="3429034"/>
            <a:chExt cx="219076" cy="228567"/>
          </a:xfrm>
        </p:grpSpPr>
        <p:sp>
          <p:nvSpPr>
            <p:cNvPr id="66" name="SMARTInkShape-701">
              <a:extLst>
                <a:ext uri="{FF2B5EF4-FFF2-40B4-BE49-F238E27FC236}">
                  <a16:creationId xmlns:a16="http://schemas.microsoft.com/office/drawing/2014/main" id="{F6C2772C-973F-13D3-90D4-8E29B6FC4F1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781800" y="3495675"/>
              <a:ext cx="219076" cy="38101"/>
            </a:xfrm>
            <a:custGeom>
              <a:avLst/>
              <a:gdLst/>
              <a:ahLst/>
              <a:cxnLst/>
              <a:rect l="0" t="0" r="0" b="0"/>
              <a:pathLst>
                <a:path w="219076" h="38101">
                  <a:moveTo>
                    <a:pt x="0" y="38100"/>
                  </a:moveTo>
                  <a:lnTo>
                    <a:pt x="0" y="38100"/>
                  </a:lnTo>
                  <a:lnTo>
                    <a:pt x="0" y="19050"/>
                  </a:lnTo>
                  <a:lnTo>
                    <a:pt x="44536" y="19050"/>
                  </a:lnTo>
                  <a:lnTo>
                    <a:pt x="90155" y="19050"/>
                  </a:lnTo>
                  <a:lnTo>
                    <a:pt x="126492" y="19050"/>
                  </a:lnTo>
                  <a:lnTo>
                    <a:pt x="171270" y="9700"/>
                  </a:lnTo>
                  <a:lnTo>
                    <a:pt x="218884" y="9525"/>
                  </a:lnTo>
                  <a:lnTo>
                    <a:pt x="219072" y="952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702">
              <a:extLst>
                <a:ext uri="{FF2B5EF4-FFF2-40B4-BE49-F238E27FC236}">
                  <a16:creationId xmlns:a16="http://schemas.microsoft.com/office/drawing/2014/main" id="{D09ECB6B-1DA3-7212-8181-EFBFA1D5E63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29425" y="3429034"/>
              <a:ext cx="104776" cy="228567"/>
            </a:xfrm>
            <a:custGeom>
              <a:avLst/>
              <a:gdLst/>
              <a:ahLst/>
              <a:cxnLst/>
              <a:rect l="0" t="0" r="0" b="0"/>
              <a:pathLst>
                <a:path w="104776" h="228567">
                  <a:moveTo>
                    <a:pt x="104775" y="9491"/>
                  </a:moveTo>
                  <a:lnTo>
                    <a:pt x="104775" y="9491"/>
                  </a:lnTo>
                  <a:lnTo>
                    <a:pt x="96575" y="9491"/>
                  </a:lnTo>
                  <a:lnTo>
                    <a:pt x="96133" y="8433"/>
                  </a:lnTo>
                  <a:lnTo>
                    <a:pt x="95643" y="4434"/>
                  </a:lnTo>
                  <a:lnTo>
                    <a:pt x="94454" y="2945"/>
                  </a:lnTo>
                  <a:lnTo>
                    <a:pt x="85844" y="0"/>
                  </a:lnTo>
                  <a:lnTo>
                    <a:pt x="85725" y="46366"/>
                  </a:lnTo>
                  <a:lnTo>
                    <a:pt x="85725" y="56219"/>
                  </a:lnTo>
                  <a:lnTo>
                    <a:pt x="82903" y="64831"/>
                  </a:lnTo>
                  <a:lnTo>
                    <a:pt x="79180" y="72187"/>
                  </a:lnTo>
                  <a:lnTo>
                    <a:pt x="75404" y="91970"/>
                  </a:lnTo>
                  <a:lnTo>
                    <a:pt x="59740" y="121801"/>
                  </a:lnTo>
                  <a:lnTo>
                    <a:pt x="52605" y="141154"/>
                  </a:lnTo>
                  <a:lnTo>
                    <a:pt x="40742" y="161251"/>
                  </a:lnTo>
                  <a:lnTo>
                    <a:pt x="30053" y="192279"/>
                  </a:lnTo>
                  <a:lnTo>
                    <a:pt x="28502" y="194850"/>
                  </a:lnTo>
                  <a:lnTo>
                    <a:pt x="26410" y="196564"/>
                  </a:lnTo>
                  <a:lnTo>
                    <a:pt x="21263" y="199526"/>
                  </a:lnTo>
                  <a:lnTo>
                    <a:pt x="15447" y="204370"/>
                  </a:lnTo>
                  <a:lnTo>
                    <a:pt x="12157" y="210051"/>
                  </a:lnTo>
                  <a:lnTo>
                    <a:pt x="10045" y="217266"/>
                  </a:lnTo>
                  <a:lnTo>
                    <a:pt x="5" y="228561"/>
                  </a:lnTo>
                  <a:lnTo>
                    <a:pt x="0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SMARTInkShape-Group227">
            <a:extLst>
              <a:ext uri="{FF2B5EF4-FFF2-40B4-BE49-F238E27FC236}">
                <a16:creationId xmlns:a16="http://schemas.microsoft.com/office/drawing/2014/main" id="{BC770C3C-DA01-8891-5E07-3FDC5B8818F6}"/>
              </a:ext>
            </a:extLst>
          </p:cNvPr>
          <p:cNvGrpSpPr/>
          <p:nvPr/>
        </p:nvGrpSpPr>
        <p:grpSpPr>
          <a:xfrm>
            <a:off x="7296164" y="3152775"/>
            <a:ext cx="923796" cy="485776"/>
            <a:chOff x="7296164" y="3152775"/>
            <a:chExt cx="923796" cy="485776"/>
          </a:xfrm>
        </p:grpSpPr>
        <p:sp>
          <p:nvSpPr>
            <p:cNvPr id="69" name="SMARTInkShape-703">
              <a:extLst>
                <a:ext uri="{FF2B5EF4-FFF2-40B4-BE49-F238E27FC236}">
                  <a16:creationId xmlns:a16="http://schemas.microsoft.com/office/drawing/2014/main" id="{B05D1D2D-3F98-9452-0299-3DEE0FE8559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96164" y="3171836"/>
              <a:ext cx="742494" cy="419079"/>
            </a:xfrm>
            <a:custGeom>
              <a:avLst/>
              <a:gdLst/>
              <a:ahLst/>
              <a:cxnLst/>
              <a:rect l="0" t="0" r="0" b="0"/>
              <a:pathLst>
                <a:path w="742494" h="419079">
                  <a:moveTo>
                    <a:pt x="57136" y="123814"/>
                  </a:moveTo>
                  <a:lnTo>
                    <a:pt x="57136" y="123814"/>
                  </a:lnTo>
                  <a:lnTo>
                    <a:pt x="47611" y="123814"/>
                  </a:lnTo>
                  <a:lnTo>
                    <a:pt x="47611" y="109349"/>
                  </a:lnTo>
                  <a:lnTo>
                    <a:pt x="48669" y="107820"/>
                  </a:lnTo>
                  <a:lnTo>
                    <a:pt x="50433" y="106801"/>
                  </a:lnTo>
                  <a:lnTo>
                    <a:pt x="52667" y="106122"/>
                  </a:lnTo>
                  <a:lnTo>
                    <a:pt x="54156" y="104611"/>
                  </a:lnTo>
                  <a:lnTo>
                    <a:pt x="55811" y="100110"/>
                  </a:lnTo>
                  <a:lnTo>
                    <a:pt x="57312" y="98486"/>
                  </a:lnTo>
                  <a:lnTo>
                    <a:pt x="61800" y="96683"/>
                  </a:lnTo>
                  <a:lnTo>
                    <a:pt x="63420" y="95143"/>
                  </a:lnTo>
                  <a:lnTo>
                    <a:pt x="65221" y="90610"/>
                  </a:lnTo>
                  <a:lnTo>
                    <a:pt x="66759" y="88978"/>
                  </a:lnTo>
                  <a:lnTo>
                    <a:pt x="85600" y="77156"/>
                  </a:lnTo>
                  <a:lnTo>
                    <a:pt x="90248" y="76619"/>
                  </a:lnTo>
                  <a:lnTo>
                    <a:pt x="95841" y="73558"/>
                  </a:lnTo>
                  <a:lnTo>
                    <a:pt x="102999" y="68026"/>
                  </a:lnTo>
                  <a:lnTo>
                    <a:pt x="112017" y="66933"/>
                  </a:lnTo>
                  <a:lnTo>
                    <a:pt x="132898" y="66665"/>
                  </a:lnTo>
                  <a:lnTo>
                    <a:pt x="133335" y="107022"/>
                  </a:lnTo>
                  <a:lnTo>
                    <a:pt x="130514" y="113882"/>
                  </a:lnTo>
                  <a:lnTo>
                    <a:pt x="118148" y="136657"/>
                  </a:lnTo>
                  <a:lnTo>
                    <a:pt x="107021" y="165019"/>
                  </a:lnTo>
                  <a:lnTo>
                    <a:pt x="73000" y="212284"/>
                  </a:lnTo>
                  <a:lnTo>
                    <a:pt x="69479" y="218873"/>
                  </a:lnTo>
                  <a:lnTo>
                    <a:pt x="66855" y="225329"/>
                  </a:lnTo>
                  <a:lnTo>
                    <a:pt x="39933" y="255282"/>
                  </a:lnTo>
                  <a:lnTo>
                    <a:pt x="36085" y="256327"/>
                  </a:lnTo>
                  <a:lnTo>
                    <a:pt x="33577" y="256606"/>
                  </a:lnTo>
                  <a:lnTo>
                    <a:pt x="31905" y="257850"/>
                  </a:lnTo>
                  <a:lnTo>
                    <a:pt x="28599" y="266568"/>
                  </a:lnTo>
                  <a:lnTo>
                    <a:pt x="23516" y="261597"/>
                  </a:lnTo>
                  <a:lnTo>
                    <a:pt x="23081" y="260119"/>
                  </a:lnTo>
                  <a:lnTo>
                    <a:pt x="23849" y="259134"/>
                  </a:lnTo>
                  <a:lnTo>
                    <a:pt x="25420" y="258477"/>
                  </a:lnTo>
                  <a:lnTo>
                    <a:pt x="26467" y="256981"/>
                  </a:lnTo>
                  <a:lnTo>
                    <a:pt x="28286" y="249078"/>
                  </a:lnTo>
                  <a:lnTo>
                    <a:pt x="28480" y="243009"/>
                  </a:lnTo>
                  <a:lnTo>
                    <a:pt x="29565" y="241377"/>
                  </a:lnTo>
                  <a:lnTo>
                    <a:pt x="31347" y="240289"/>
                  </a:lnTo>
                  <a:lnTo>
                    <a:pt x="33594" y="239565"/>
                  </a:lnTo>
                  <a:lnTo>
                    <a:pt x="35091" y="238023"/>
                  </a:lnTo>
                  <a:lnTo>
                    <a:pt x="36755" y="233487"/>
                  </a:lnTo>
                  <a:lnTo>
                    <a:pt x="38257" y="231854"/>
                  </a:lnTo>
                  <a:lnTo>
                    <a:pt x="57027" y="220031"/>
                  </a:lnTo>
                  <a:lnTo>
                    <a:pt x="79481" y="219102"/>
                  </a:lnTo>
                  <a:lnTo>
                    <a:pt x="81558" y="220148"/>
                  </a:lnTo>
                  <a:lnTo>
                    <a:pt x="82942" y="221903"/>
                  </a:lnTo>
                  <a:lnTo>
                    <a:pt x="83865" y="224132"/>
                  </a:lnTo>
                  <a:lnTo>
                    <a:pt x="85539" y="225617"/>
                  </a:lnTo>
                  <a:lnTo>
                    <a:pt x="95829" y="230824"/>
                  </a:lnTo>
                  <a:lnTo>
                    <a:pt x="98807" y="233254"/>
                  </a:lnTo>
                  <a:lnTo>
                    <a:pt x="102115" y="241599"/>
                  </a:lnTo>
                  <a:lnTo>
                    <a:pt x="104741" y="288515"/>
                  </a:lnTo>
                  <a:lnTo>
                    <a:pt x="103701" y="330101"/>
                  </a:lnTo>
                  <a:lnTo>
                    <a:pt x="93001" y="361284"/>
                  </a:lnTo>
                  <a:lnTo>
                    <a:pt x="88952" y="367998"/>
                  </a:lnTo>
                  <a:lnTo>
                    <a:pt x="81081" y="389182"/>
                  </a:lnTo>
                  <a:lnTo>
                    <a:pt x="78391" y="392801"/>
                  </a:lnTo>
                  <a:lnTo>
                    <a:pt x="68490" y="398953"/>
                  </a:lnTo>
                  <a:lnTo>
                    <a:pt x="49540" y="407154"/>
                  </a:lnTo>
                  <a:lnTo>
                    <a:pt x="45722" y="407958"/>
                  </a:lnTo>
                  <a:lnTo>
                    <a:pt x="43176" y="409552"/>
                  </a:lnTo>
                  <a:lnTo>
                    <a:pt x="41480" y="411672"/>
                  </a:lnTo>
                  <a:lnTo>
                    <a:pt x="40349" y="414145"/>
                  </a:lnTo>
                  <a:lnTo>
                    <a:pt x="38536" y="415793"/>
                  </a:lnTo>
                  <a:lnTo>
                    <a:pt x="33699" y="417624"/>
                  </a:lnTo>
                  <a:lnTo>
                    <a:pt x="1858" y="419078"/>
                  </a:lnTo>
                  <a:lnTo>
                    <a:pt x="1234" y="418023"/>
                  </a:lnTo>
                  <a:lnTo>
                    <a:pt x="18" y="400125"/>
                  </a:lnTo>
                  <a:lnTo>
                    <a:pt x="0" y="395491"/>
                  </a:lnTo>
                  <a:lnTo>
                    <a:pt x="9687" y="365916"/>
                  </a:lnTo>
                  <a:lnTo>
                    <a:pt x="44699" y="320313"/>
                  </a:lnTo>
                  <a:lnTo>
                    <a:pt x="79663" y="283591"/>
                  </a:lnTo>
                  <a:lnTo>
                    <a:pt x="123829" y="249871"/>
                  </a:lnTo>
                  <a:lnTo>
                    <a:pt x="169452" y="228785"/>
                  </a:lnTo>
                  <a:lnTo>
                    <a:pt x="215771" y="206375"/>
                  </a:lnTo>
                  <a:lnTo>
                    <a:pt x="241264" y="201271"/>
                  </a:lnTo>
                  <a:lnTo>
                    <a:pt x="285735" y="200087"/>
                  </a:lnTo>
                  <a:lnTo>
                    <a:pt x="316929" y="200018"/>
                  </a:lnTo>
                  <a:lnTo>
                    <a:pt x="323589" y="202838"/>
                  </a:lnTo>
                  <a:lnTo>
                    <a:pt x="330076" y="206560"/>
                  </a:lnTo>
                  <a:lnTo>
                    <a:pt x="342681" y="209278"/>
                  </a:lnTo>
                  <a:lnTo>
                    <a:pt x="347381" y="209423"/>
                  </a:lnTo>
                  <a:lnTo>
                    <a:pt x="349058" y="210520"/>
                  </a:lnTo>
                  <a:lnTo>
                    <a:pt x="350175" y="212310"/>
                  </a:lnTo>
                  <a:lnTo>
                    <a:pt x="352280" y="218668"/>
                  </a:lnTo>
                  <a:lnTo>
                    <a:pt x="361819" y="219061"/>
                  </a:lnTo>
                  <a:lnTo>
                    <a:pt x="352801" y="209931"/>
                  </a:lnTo>
                  <a:lnTo>
                    <a:pt x="352526" y="204599"/>
                  </a:lnTo>
                  <a:lnTo>
                    <a:pt x="351430" y="203070"/>
                  </a:lnTo>
                  <a:lnTo>
                    <a:pt x="349640" y="202051"/>
                  </a:lnTo>
                  <a:lnTo>
                    <a:pt x="347389" y="201372"/>
                  </a:lnTo>
                  <a:lnTo>
                    <a:pt x="345887" y="199861"/>
                  </a:lnTo>
                  <a:lnTo>
                    <a:pt x="344220" y="195360"/>
                  </a:lnTo>
                  <a:lnTo>
                    <a:pt x="342717" y="193736"/>
                  </a:lnTo>
                  <a:lnTo>
                    <a:pt x="333263" y="189716"/>
                  </a:lnTo>
                  <a:lnTo>
                    <a:pt x="325286" y="182326"/>
                  </a:lnTo>
                  <a:lnTo>
                    <a:pt x="315762" y="181084"/>
                  </a:lnTo>
                  <a:lnTo>
                    <a:pt x="297015" y="180967"/>
                  </a:lnTo>
                  <a:lnTo>
                    <a:pt x="288003" y="187510"/>
                  </a:lnTo>
                  <a:lnTo>
                    <a:pt x="279117" y="190665"/>
                  </a:lnTo>
                  <a:lnTo>
                    <a:pt x="244459" y="222277"/>
                  </a:lnTo>
                  <a:lnTo>
                    <a:pt x="215886" y="268149"/>
                  </a:lnTo>
                  <a:lnTo>
                    <a:pt x="212358" y="278274"/>
                  </a:lnTo>
                  <a:lnTo>
                    <a:pt x="209732" y="288771"/>
                  </a:lnTo>
                  <a:lnTo>
                    <a:pt x="199423" y="304134"/>
                  </a:lnTo>
                  <a:lnTo>
                    <a:pt x="196443" y="307527"/>
                  </a:lnTo>
                  <a:lnTo>
                    <a:pt x="193134" y="316942"/>
                  </a:lnTo>
                  <a:lnTo>
                    <a:pt x="189776" y="338806"/>
                  </a:lnTo>
                  <a:lnTo>
                    <a:pt x="185585" y="345661"/>
                  </a:lnTo>
                  <a:lnTo>
                    <a:pt x="185101" y="348970"/>
                  </a:lnTo>
                  <a:lnTo>
                    <a:pt x="185838" y="352235"/>
                  </a:lnTo>
                  <a:lnTo>
                    <a:pt x="188420" y="358684"/>
                  </a:lnTo>
                  <a:lnTo>
                    <a:pt x="190215" y="369572"/>
                  </a:lnTo>
                  <a:lnTo>
                    <a:pt x="198663" y="379499"/>
                  </a:lnTo>
                  <a:lnTo>
                    <a:pt x="202234" y="380327"/>
                  </a:lnTo>
                  <a:lnTo>
                    <a:pt x="213151" y="380858"/>
                  </a:lnTo>
                  <a:lnTo>
                    <a:pt x="219256" y="378109"/>
                  </a:lnTo>
                  <a:lnTo>
                    <a:pt x="225498" y="374417"/>
                  </a:lnTo>
                  <a:lnTo>
                    <a:pt x="264071" y="358322"/>
                  </a:lnTo>
                  <a:lnTo>
                    <a:pt x="273638" y="349395"/>
                  </a:lnTo>
                  <a:lnTo>
                    <a:pt x="282476" y="339431"/>
                  </a:lnTo>
                  <a:lnTo>
                    <a:pt x="321194" y="311661"/>
                  </a:lnTo>
                  <a:lnTo>
                    <a:pt x="349520" y="276393"/>
                  </a:lnTo>
                  <a:lnTo>
                    <a:pt x="352184" y="269943"/>
                  </a:lnTo>
                  <a:lnTo>
                    <a:pt x="358577" y="260362"/>
                  </a:lnTo>
                  <a:lnTo>
                    <a:pt x="361493" y="249523"/>
                  </a:lnTo>
                  <a:lnTo>
                    <a:pt x="371341" y="238245"/>
                  </a:lnTo>
                  <a:lnTo>
                    <a:pt x="366369" y="238153"/>
                  </a:lnTo>
                  <a:lnTo>
                    <a:pt x="364892" y="239198"/>
                  </a:lnTo>
                  <a:lnTo>
                    <a:pt x="363906" y="240953"/>
                  </a:lnTo>
                  <a:lnTo>
                    <a:pt x="362324" y="246318"/>
                  </a:lnTo>
                  <a:lnTo>
                    <a:pt x="355467" y="254982"/>
                  </a:lnTo>
                  <a:lnTo>
                    <a:pt x="352258" y="263808"/>
                  </a:lnTo>
                  <a:lnTo>
                    <a:pt x="346133" y="274184"/>
                  </a:lnTo>
                  <a:lnTo>
                    <a:pt x="342790" y="289136"/>
                  </a:lnTo>
                  <a:lnTo>
                    <a:pt x="326468" y="321680"/>
                  </a:lnTo>
                  <a:lnTo>
                    <a:pt x="323124" y="339430"/>
                  </a:lnTo>
                  <a:lnTo>
                    <a:pt x="316365" y="352358"/>
                  </a:lnTo>
                  <a:lnTo>
                    <a:pt x="314431" y="369579"/>
                  </a:lnTo>
                  <a:lnTo>
                    <a:pt x="322523" y="379499"/>
                  </a:lnTo>
                  <a:lnTo>
                    <a:pt x="326075" y="380327"/>
                  </a:lnTo>
                  <a:lnTo>
                    <a:pt x="346192" y="380950"/>
                  </a:lnTo>
                  <a:lnTo>
                    <a:pt x="384540" y="370228"/>
                  </a:lnTo>
                  <a:lnTo>
                    <a:pt x="431455" y="340459"/>
                  </a:lnTo>
                  <a:lnTo>
                    <a:pt x="478472" y="304576"/>
                  </a:lnTo>
                  <a:lnTo>
                    <a:pt x="524155" y="271953"/>
                  </a:lnTo>
                  <a:lnTo>
                    <a:pt x="571524" y="233084"/>
                  </a:lnTo>
                  <a:lnTo>
                    <a:pt x="608755" y="189827"/>
                  </a:lnTo>
                  <a:lnTo>
                    <a:pt x="631212" y="164540"/>
                  </a:lnTo>
                  <a:lnTo>
                    <a:pt x="662188" y="131976"/>
                  </a:lnTo>
                  <a:lnTo>
                    <a:pt x="693340" y="89327"/>
                  </a:lnTo>
                  <a:lnTo>
                    <a:pt x="723685" y="45645"/>
                  </a:lnTo>
                  <a:lnTo>
                    <a:pt x="730530" y="30803"/>
                  </a:lnTo>
                  <a:lnTo>
                    <a:pt x="733189" y="23209"/>
                  </a:lnTo>
                  <a:lnTo>
                    <a:pt x="741444" y="11527"/>
                  </a:lnTo>
                  <a:lnTo>
                    <a:pt x="742493" y="5054"/>
                  </a:lnTo>
                  <a:lnTo>
                    <a:pt x="741583" y="3366"/>
                  </a:lnTo>
                  <a:lnTo>
                    <a:pt x="739917" y="2240"/>
                  </a:lnTo>
                  <a:lnTo>
                    <a:pt x="734697" y="433"/>
                  </a:lnTo>
                  <a:lnTo>
                    <a:pt x="716111" y="0"/>
                  </a:lnTo>
                  <a:lnTo>
                    <a:pt x="707102" y="6537"/>
                  </a:lnTo>
                  <a:lnTo>
                    <a:pt x="698217" y="9691"/>
                  </a:lnTo>
                  <a:lnTo>
                    <a:pt x="672867" y="26741"/>
                  </a:lnTo>
                  <a:lnTo>
                    <a:pt x="641413" y="70840"/>
                  </a:lnTo>
                  <a:lnTo>
                    <a:pt x="619116" y="114348"/>
                  </a:lnTo>
                  <a:lnTo>
                    <a:pt x="596886" y="158742"/>
                  </a:lnTo>
                  <a:lnTo>
                    <a:pt x="583303" y="203189"/>
                  </a:lnTo>
                  <a:lnTo>
                    <a:pt x="566952" y="245788"/>
                  </a:lnTo>
                  <a:lnTo>
                    <a:pt x="562618" y="276389"/>
                  </a:lnTo>
                  <a:lnTo>
                    <a:pt x="561966" y="323767"/>
                  </a:lnTo>
                  <a:lnTo>
                    <a:pt x="561962" y="336525"/>
                  </a:lnTo>
                  <a:lnTo>
                    <a:pt x="564783" y="342882"/>
                  </a:lnTo>
                  <a:lnTo>
                    <a:pt x="576150" y="356913"/>
                  </a:lnTo>
                  <a:lnTo>
                    <a:pt x="581672" y="359705"/>
                  </a:lnTo>
                  <a:lnTo>
                    <a:pt x="593842" y="361498"/>
                  </a:lnTo>
                  <a:lnTo>
                    <a:pt x="600119" y="358921"/>
                  </a:lnTo>
                  <a:lnTo>
                    <a:pt x="606437" y="355306"/>
                  </a:lnTo>
                  <a:lnTo>
                    <a:pt x="615943" y="352212"/>
                  </a:lnTo>
                  <a:lnTo>
                    <a:pt x="662678" y="317463"/>
                  </a:lnTo>
                  <a:lnTo>
                    <a:pt x="679320" y="301611"/>
                  </a:lnTo>
                  <a:lnTo>
                    <a:pt x="682913" y="292440"/>
                  </a:lnTo>
                  <a:lnTo>
                    <a:pt x="685567" y="282368"/>
                  </a:lnTo>
                  <a:lnTo>
                    <a:pt x="693073" y="267277"/>
                  </a:lnTo>
                  <a:lnTo>
                    <a:pt x="695180" y="244498"/>
                  </a:lnTo>
                  <a:lnTo>
                    <a:pt x="692431" y="238129"/>
                  </a:lnTo>
                  <a:lnTo>
                    <a:pt x="688739" y="231771"/>
                  </a:lnTo>
                  <a:lnTo>
                    <a:pt x="687098" y="225417"/>
                  </a:lnTo>
                  <a:lnTo>
                    <a:pt x="685602" y="223299"/>
                  </a:lnTo>
                  <a:lnTo>
                    <a:pt x="683547" y="221887"/>
                  </a:lnTo>
                  <a:lnTo>
                    <a:pt x="675597" y="219901"/>
                  </a:lnTo>
                  <a:lnTo>
                    <a:pt x="644500" y="219078"/>
                  </a:lnTo>
                  <a:lnTo>
                    <a:pt x="629926" y="224125"/>
                  </a:lnTo>
                  <a:lnTo>
                    <a:pt x="610174" y="238362"/>
                  </a:lnTo>
                  <a:lnTo>
                    <a:pt x="603497" y="245633"/>
                  </a:lnTo>
                  <a:lnTo>
                    <a:pt x="566774" y="293106"/>
                  </a:lnTo>
                  <a:lnTo>
                    <a:pt x="552022" y="321664"/>
                  </a:lnTo>
                  <a:lnTo>
                    <a:pt x="546961" y="329222"/>
                  </a:lnTo>
                  <a:lnTo>
                    <a:pt x="540889" y="342698"/>
                  </a:lnTo>
                  <a:lnTo>
                    <a:pt x="536721" y="349154"/>
                  </a:lnTo>
                  <a:lnTo>
                    <a:pt x="534868" y="355551"/>
                  </a:lnTo>
                  <a:lnTo>
                    <a:pt x="535433" y="357681"/>
                  </a:lnTo>
                  <a:lnTo>
                    <a:pt x="536867" y="359100"/>
                  </a:lnTo>
                  <a:lnTo>
                    <a:pt x="541283" y="360677"/>
                  </a:lnTo>
                  <a:lnTo>
                    <a:pt x="565197" y="361890"/>
                  </a:lnTo>
                  <a:lnTo>
                    <a:pt x="571513" y="359095"/>
                  </a:lnTo>
                  <a:lnTo>
                    <a:pt x="581011" y="35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704">
              <a:extLst>
                <a:ext uri="{FF2B5EF4-FFF2-40B4-BE49-F238E27FC236}">
                  <a16:creationId xmlns:a16="http://schemas.microsoft.com/office/drawing/2014/main" id="{87B61374-F829-BAF3-96B8-F2D9E8B3C10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201025" y="3152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705">
              <a:extLst>
                <a:ext uri="{FF2B5EF4-FFF2-40B4-BE49-F238E27FC236}">
                  <a16:creationId xmlns:a16="http://schemas.microsoft.com/office/drawing/2014/main" id="{1F293AE9-E87D-BF42-EDF8-DEFA640A56D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039100" y="3152775"/>
              <a:ext cx="180860" cy="485776"/>
            </a:xfrm>
            <a:custGeom>
              <a:avLst/>
              <a:gdLst/>
              <a:ahLst/>
              <a:cxnLst/>
              <a:rect l="0" t="0" r="0" b="0"/>
              <a:pathLst>
                <a:path w="180860" h="485776">
                  <a:moveTo>
                    <a:pt x="161925" y="0"/>
                  </a:moveTo>
                  <a:lnTo>
                    <a:pt x="161925" y="0"/>
                  </a:lnTo>
                  <a:lnTo>
                    <a:pt x="161925" y="8201"/>
                  </a:lnTo>
                  <a:lnTo>
                    <a:pt x="168470" y="16868"/>
                  </a:lnTo>
                  <a:lnTo>
                    <a:pt x="170567" y="25694"/>
                  </a:lnTo>
                  <a:lnTo>
                    <a:pt x="172501" y="70048"/>
                  </a:lnTo>
                  <a:lnTo>
                    <a:pt x="178988" y="87959"/>
                  </a:lnTo>
                  <a:lnTo>
                    <a:pt x="180859" y="130306"/>
                  </a:lnTo>
                  <a:lnTo>
                    <a:pt x="179909" y="168087"/>
                  </a:lnTo>
                  <a:lnTo>
                    <a:pt x="173434" y="193912"/>
                  </a:lnTo>
                  <a:lnTo>
                    <a:pt x="170652" y="224424"/>
                  </a:lnTo>
                  <a:lnTo>
                    <a:pt x="156284" y="267087"/>
                  </a:lnTo>
                  <a:lnTo>
                    <a:pt x="145137" y="307730"/>
                  </a:lnTo>
                  <a:lnTo>
                    <a:pt x="135196" y="326953"/>
                  </a:lnTo>
                  <a:lnTo>
                    <a:pt x="101981" y="372766"/>
                  </a:lnTo>
                  <a:lnTo>
                    <a:pt x="68676" y="419274"/>
                  </a:lnTo>
                  <a:lnTo>
                    <a:pt x="38152" y="456957"/>
                  </a:lnTo>
                  <a:lnTo>
                    <a:pt x="31773" y="462384"/>
                  </a:lnTo>
                  <a:lnTo>
                    <a:pt x="19055" y="468690"/>
                  </a:lnTo>
                  <a:lnTo>
                    <a:pt x="11408" y="474757"/>
                  </a:lnTo>
                  <a:lnTo>
                    <a:pt x="10361" y="478408"/>
                  </a:lnTo>
                  <a:lnTo>
                    <a:pt x="10083" y="480864"/>
                  </a:lnTo>
                  <a:lnTo>
                    <a:pt x="8839" y="482501"/>
                  </a:lnTo>
                  <a:lnTo>
                    <a:pt x="81" y="485750"/>
                  </a:lnTo>
                  <a:lnTo>
                    <a:pt x="0" y="485775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SMARTInkShape-Group228">
            <a:extLst>
              <a:ext uri="{FF2B5EF4-FFF2-40B4-BE49-F238E27FC236}">
                <a16:creationId xmlns:a16="http://schemas.microsoft.com/office/drawing/2014/main" id="{4D06D438-2B1B-6DE0-E377-33A3A3220B67}"/>
              </a:ext>
            </a:extLst>
          </p:cNvPr>
          <p:cNvGrpSpPr/>
          <p:nvPr/>
        </p:nvGrpSpPr>
        <p:grpSpPr>
          <a:xfrm>
            <a:off x="438150" y="4268704"/>
            <a:ext cx="2895601" cy="1503399"/>
            <a:chOff x="438150" y="4268704"/>
            <a:chExt cx="2895601" cy="1503399"/>
          </a:xfrm>
        </p:grpSpPr>
        <p:sp>
          <p:nvSpPr>
            <p:cNvPr id="73" name="SMARTInkShape-706">
              <a:extLst>
                <a:ext uri="{FF2B5EF4-FFF2-40B4-BE49-F238E27FC236}">
                  <a16:creationId xmlns:a16="http://schemas.microsoft.com/office/drawing/2014/main" id="{A3A7AB2E-B424-2F1B-CF9D-2246F8C852A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95475" y="451485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9050" y="0"/>
                  </a:lnTo>
                  <a:lnTo>
                    <a:pt x="19050" y="45534"/>
                  </a:lnTo>
                  <a:lnTo>
                    <a:pt x="17992" y="88835"/>
                  </a:lnTo>
                  <a:lnTo>
                    <a:pt x="11511" y="106957"/>
                  </a:lnTo>
                  <a:lnTo>
                    <a:pt x="9577" y="154443"/>
                  </a:lnTo>
                  <a:lnTo>
                    <a:pt x="8490" y="164949"/>
                  </a:lnTo>
                  <a:lnTo>
                    <a:pt x="1327" y="18371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SMARTInkShape-707">
              <a:extLst>
                <a:ext uri="{FF2B5EF4-FFF2-40B4-BE49-F238E27FC236}">
                  <a16:creationId xmlns:a16="http://schemas.microsoft.com/office/drawing/2014/main" id="{0F59D11B-AAFA-99CB-2D06-A7F849FE313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152650" y="4429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708">
              <a:extLst>
                <a:ext uri="{FF2B5EF4-FFF2-40B4-BE49-F238E27FC236}">
                  <a16:creationId xmlns:a16="http://schemas.microsoft.com/office/drawing/2014/main" id="{3EF44064-891C-FCB7-8546-2AEBF685F2D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152661" y="4268704"/>
              <a:ext cx="599934" cy="502880"/>
            </a:xfrm>
            <a:custGeom>
              <a:avLst/>
              <a:gdLst/>
              <a:ahLst/>
              <a:cxnLst/>
              <a:rect l="0" t="0" r="0" b="0"/>
              <a:pathLst>
                <a:path w="599934" h="502880">
                  <a:moveTo>
                    <a:pt x="19039" y="122321"/>
                  </a:moveTo>
                  <a:lnTo>
                    <a:pt x="19039" y="122321"/>
                  </a:lnTo>
                  <a:lnTo>
                    <a:pt x="42719" y="122321"/>
                  </a:lnTo>
                  <a:lnTo>
                    <a:pt x="44351" y="123379"/>
                  </a:lnTo>
                  <a:lnTo>
                    <a:pt x="45438" y="125143"/>
                  </a:lnTo>
                  <a:lnTo>
                    <a:pt x="46969" y="132682"/>
                  </a:lnTo>
                  <a:lnTo>
                    <a:pt x="47184" y="135578"/>
                  </a:lnTo>
                  <a:lnTo>
                    <a:pt x="48386" y="137509"/>
                  </a:lnTo>
                  <a:lnTo>
                    <a:pt x="50245" y="138796"/>
                  </a:lnTo>
                  <a:lnTo>
                    <a:pt x="52543" y="139654"/>
                  </a:lnTo>
                  <a:lnTo>
                    <a:pt x="54075" y="141285"/>
                  </a:lnTo>
                  <a:lnTo>
                    <a:pt x="55777" y="145919"/>
                  </a:lnTo>
                  <a:lnTo>
                    <a:pt x="56735" y="154478"/>
                  </a:lnTo>
                  <a:lnTo>
                    <a:pt x="42939" y="196846"/>
                  </a:lnTo>
                  <a:lnTo>
                    <a:pt x="33159" y="244334"/>
                  </a:lnTo>
                  <a:lnTo>
                    <a:pt x="21630" y="264539"/>
                  </a:lnTo>
                  <a:lnTo>
                    <a:pt x="19132" y="271253"/>
                  </a:lnTo>
                  <a:lnTo>
                    <a:pt x="12834" y="280985"/>
                  </a:lnTo>
                  <a:lnTo>
                    <a:pt x="9439" y="290570"/>
                  </a:lnTo>
                  <a:lnTo>
                    <a:pt x="27" y="303248"/>
                  </a:lnTo>
                  <a:lnTo>
                    <a:pt x="0" y="298225"/>
                  </a:lnTo>
                  <a:lnTo>
                    <a:pt x="1055" y="296740"/>
                  </a:lnTo>
                  <a:lnTo>
                    <a:pt x="2816" y="295751"/>
                  </a:lnTo>
                  <a:lnTo>
                    <a:pt x="5049" y="295091"/>
                  </a:lnTo>
                  <a:lnTo>
                    <a:pt x="6537" y="293593"/>
                  </a:lnTo>
                  <a:lnTo>
                    <a:pt x="8191" y="289106"/>
                  </a:lnTo>
                  <a:lnTo>
                    <a:pt x="9691" y="287486"/>
                  </a:lnTo>
                  <a:lnTo>
                    <a:pt x="14179" y="285686"/>
                  </a:lnTo>
                  <a:lnTo>
                    <a:pt x="15799" y="284148"/>
                  </a:lnTo>
                  <a:lnTo>
                    <a:pt x="23669" y="271115"/>
                  </a:lnTo>
                  <a:lnTo>
                    <a:pt x="29211" y="267826"/>
                  </a:lnTo>
                  <a:lnTo>
                    <a:pt x="32170" y="266950"/>
                  </a:lnTo>
                  <a:lnTo>
                    <a:pt x="34143" y="265306"/>
                  </a:lnTo>
                  <a:lnTo>
                    <a:pt x="36335" y="260659"/>
                  </a:lnTo>
                  <a:lnTo>
                    <a:pt x="37978" y="258997"/>
                  </a:lnTo>
                  <a:lnTo>
                    <a:pt x="42626" y="257149"/>
                  </a:lnTo>
                  <a:lnTo>
                    <a:pt x="61673" y="255709"/>
                  </a:lnTo>
                  <a:lnTo>
                    <a:pt x="67268" y="258511"/>
                  </a:lnTo>
                  <a:lnTo>
                    <a:pt x="80723" y="269861"/>
                  </a:lnTo>
                  <a:lnTo>
                    <a:pt x="83496" y="278206"/>
                  </a:lnTo>
                  <a:lnTo>
                    <a:pt x="86480" y="299325"/>
                  </a:lnTo>
                  <a:lnTo>
                    <a:pt x="92173" y="310469"/>
                  </a:lnTo>
                  <a:lnTo>
                    <a:pt x="95119" y="357427"/>
                  </a:lnTo>
                  <a:lnTo>
                    <a:pt x="98008" y="367218"/>
                  </a:lnTo>
                  <a:lnTo>
                    <a:pt x="100260" y="371311"/>
                  </a:lnTo>
                  <a:lnTo>
                    <a:pt x="100703" y="376156"/>
                  </a:lnTo>
                  <a:lnTo>
                    <a:pt x="95652" y="417772"/>
                  </a:lnTo>
                  <a:lnTo>
                    <a:pt x="94235" y="442824"/>
                  </a:lnTo>
                  <a:lnTo>
                    <a:pt x="86602" y="470580"/>
                  </a:lnTo>
                  <a:lnTo>
                    <a:pt x="86109" y="477481"/>
                  </a:lnTo>
                  <a:lnTo>
                    <a:pt x="83067" y="484075"/>
                  </a:lnTo>
                  <a:lnTo>
                    <a:pt x="67092" y="502879"/>
                  </a:lnTo>
                  <a:lnTo>
                    <a:pt x="52486" y="489120"/>
                  </a:lnTo>
                  <a:lnTo>
                    <a:pt x="49779" y="483604"/>
                  </a:lnTo>
                  <a:lnTo>
                    <a:pt x="47741" y="462007"/>
                  </a:lnTo>
                  <a:lnTo>
                    <a:pt x="47651" y="447453"/>
                  </a:lnTo>
                  <a:lnTo>
                    <a:pt x="50453" y="438627"/>
                  </a:lnTo>
                  <a:lnTo>
                    <a:pt x="54168" y="430118"/>
                  </a:lnTo>
                  <a:lnTo>
                    <a:pt x="61804" y="401279"/>
                  </a:lnTo>
                  <a:lnTo>
                    <a:pt x="88594" y="359840"/>
                  </a:lnTo>
                  <a:lnTo>
                    <a:pt x="111298" y="336221"/>
                  </a:lnTo>
                  <a:lnTo>
                    <a:pt x="158870" y="304635"/>
                  </a:lnTo>
                  <a:lnTo>
                    <a:pt x="172771" y="291934"/>
                  </a:lnTo>
                  <a:lnTo>
                    <a:pt x="182967" y="287663"/>
                  </a:lnTo>
                  <a:lnTo>
                    <a:pt x="206760" y="279864"/>
                  </a:lnTo>
                  <a:lnTo>
                    <a:pt x="225296" y="269191"/>
                  </a:lnTo>
                  <a:lnTo>
                    <a:pt x="259901" y="265352"/>
                  </a:lnTo>
                  <a:lnTo>
                    <a:pt x="293498" y="265196"/>
                  </a:lnTo>
                  <a:lnTo>
                    <a:pt x="294087" y="266254"/>
                  </a:lnTo>
                  <a:lnTo>
                    <a:pt x="294741" y="270253"/>
                  </a:lnTo>
                  <a:lnTo>
                    <a:pt x="295973" y="271742"/>
                  </a:lnTo>
                  <a:lnTo>
                    <a:pt x="304782" y="274719"/>
                  </a:lnTo>
                  <a:lnTo>
                    <a:pt x="304786" y="274721"/>
                  </a:lnTo>
                  <a:lnTo>
                    <a:pt x="304788" y="274721"/>
                  </a:lnTo>
                  <a:lnTo>
                    <a:pt x="296588" y="266520"/>
                  </a:lnTo>
                  <a:lnTo>
                    <a:pt x="287179" y="265313"/>
                  </a:lnTo>
                  <a:lnTo>
                    <a:pt x="277664" y="265206"/>
                  </a:lnTo>
                  <a:lnTo>
                    <a:pt x="268140" y="256996"/>
                  </a:lnTo>
                  <a:lnTo>
                    <a:pt x="262062" y="256064"/>
                  </a:lnTo>
                  <a:lnTo>
                    <a:pt x="260429" y="256991"/>
                  </a:lnTo>
                  <a:lnTo>
                    <a:pt x="259341" y="258668"/>
                  </a:lnTo>
                  <a:lnTo>
                    <a:pt x="258615" y="260844"/>
                  </a:lnTo>
                  <a:lnTo>
                    <a:pt x="257073" y="262295"/>
                  </a:lnTo>
                  <a:lnTo>
                    <a:pt x="247548" y="265999"/>
                  </a:lnTo>
                  <a:lnTo>
                    <a:pt x="233487" y="279375"/>
                  </a:lnTo>
                  <a:lnTo>
                    <a:pt x="230766" y="284903"/>
                  </a:lnTo>
                  <a:lnTo>
                    <a:pt x="227616" y="318314"/>
                  </a:lnTo>
                  <a:lnTo>
                    <a:pt x="222068" y="329500"/>
                  </a:lnTo>
                  <a:lnTo>
                    <a:pt x="219142" y="376228"/>
                  </a:lnTo>
                  <a:lnTo>
                    <a:pt x="219066" y="420675"/>
                  </a:lnTo>
                  <a:lnTo>
                    <a:pt x="219064" y="444162"/>
                  </a:lnTo>
                  <a:lnTo>
                    <a:pt x="227265" y="454195"/>
                  </a:lnTo>
                  <a:lnTo>
                    <a:pt x="230823" y="455029"/>
                  </a:lnTo>
                  <a:lnTo>
                    <a:pt x="233253" y="455251"/>
                  </a:lnTo>
                  <a:lnTo>
                    <a:pt x="234873" y="454341"/>
                  </a:lnTo>
                  <a:lnTo>
                    <a:pt x="235954" y="452676"/>
                  </a:lnTo>
                  <a:lnTo>
                    <a:pt x="236674" y="450508"/>
                  </a:lnTo>
                  <a:lnTo>
                    <a:pt x="238212" y="449062"/>
                  </a:lnTo>
                  <a:lnTo>
                    <a:pt x="248286" y="443920"/>
                  </a:lnTo>
                  <a:lnTo>
                    <a:pt x="251245" y="441495"/>
                  </a:lnTo>
                  <a:lnTo>
                    <a:pt x="254533" y="435979"/>
                  </a:lnTo>
                  <a:lnTo>
                    <a:pt x="257053" y="430000"/>
                  </a:lnTo>
                  <a:lnTo>
                    <a:pt x="281586" y="392013"/>
                  </a:lnTo>
                  <a:lnTo>
                    <a:pt x="287741" y="372130"/>
                  </a:lnTo>
                  <a:lnTo>
                    <a:pt x="300819" y="347834"/>
                  </a:lnTo>
                  <a:lnTo>
                    <a:pt x="304266" y="329125"/>
                  </a:lnTo>
                  <a:lnTo>
                    <a:pt x="304789" y="303427"/>
                  </a:lnTo>
                  <a:lnTo>
                    <a:pt x="304789" y="349755"/>
                  </a:lnTo>
                  <a:lnTo>
                    <a:pt x="304789" y="392163"/>
                  </a:lnTo>
                  <a:lnTo>
                    <a:pt x="307611" y="398532"/>
                  </a:lnTo>
                  <a:lnTo>
                    <a:pt x="311335" y="404889"/>
                  </a:lnTo>
                  <a:lnTo>
                    <a:pt x="314490" y="414419"/>
                  </a:lnTo>
                  <a:lnTo>
                    <a:pt x="322399" y="425239"/>
                  </a:lnTo>
                  <a:lnTo>
                    <a:pt x="326021" y="426285"/>
                  </a:lnTo>
                  <a:lnTo>
                    <a:pt x="355627" y="427107"/>
                  </a:lnTo>
                  <a:lnTo>
                    <a:pt x="361956" y="424292"/>
                  </a:lnTo>
                  <a:lnTo>
                    <a:pt x="406565" y="391105"/>
                  </a:lnTo>
                  <a:lnTo>
                    <a:pt x="426454" y="369128"/>
                  </a:lnTo>
                  <a:lnTo>
                    <a:pt x="455013" y="328975"/>
                  </a:lnTo>
                  <a:lnTo>
                    <a:pt x="480382" y="284923"/>
                  </a:lnTo>
                  <a:lnTo>
                    <a:pt x="497693" y="261045"/>
                  </a:lnTo>
                  <a:lnTo>
                    <a:pt x="516382" y="218946"/>
                  </a:lnTo>
                  <a:lnTo>
                    <a:pt x="535086" y="179742"/>
                  </a:lnTo>
                  <a:lnTo>
                    <a:pt x="552244" y="134704"/>
                  </a:lnTo>
                  <a:lnTo>
                    <a:pt x="567230" y="93926"/>
                  </a:lnTo>
                  <a:lnTo>
                    <a:pt x="578779" y="46317"/>
                  </a:lnTo>
                  <a:lnTo>
                    <a:pt x="580975" y="10071"/>
                  </a:lnTo>
                  <a:lnTo>
                    <a:pt x="575946" y="3572"/>
                  </a:lnTo>
                  <a:lnTo>
                    <a:pt x="570648" y="752"/>
                  </a:lnTo>
                  <a:lnTo>
                    <a:pt x="567753" y="0"/>
                  </a:lnTo>
                  <a:lnTo>
                    <a:pt x="565823" y="557"/>
                  </a:lnTo>
                  <a:lnTo>
                    <a:pt x="564537" y="1987"/>
                  </a:lnTo>
                  <a:lnTo>
                    <a:pt x="562049" y="6397"/>
                  </a:lnTo>
                  <a:lnTo>
                    <a:pt x="548857" y="20925"/>
                  </a:lnTo>
                  <a:lnTo>
                    <a:pt x="542733" y="24339"/>
                  </a:lnTo>
                  <a:lnTo>
                    <a:pt x="539619" y="25250"/>
                  </a:lnTo>
                  <a:lnTo>
                    <a:pt x="533336" y="31906"/>
                  </a:lnTo>
                  <a:lnTo>
                    <a:pt x="507987" y="78060"/>
                  </a:lnTo>
                  <a:lnTo>
                    <a:pt x="499521" y="96977"/>
                  </a:lnTo>
                  <a:lnTo>
                    <a:pt x="485175" y="144196"/>
                  </a:lnTo>
                  <a:lnTo>
                    <a:pt x="469484" y="188408"/>
                  </a:lnTo>
                  <a:lnTo>
                    <a:pt x="459418" y="234584"/>
                  </a:lnTo>
                  <a:lnTo>
                    <a:pt x="454562" y="274542"/>
                  </a:lnTo>
                  <a:lnTo>
                    <a:pt x="449708" y="293718"/>
                  </a:lnTo>
                  <a:lnTo>
                    <a:pt x="447784" y="338218"/>
                  </a:lnTo>
                  <a:lnTo>
                    <a:pt x="448746" y="363621"/>
                  </a:lnTo>
                  <a:lnTo>
                    <a:pt x="456602" y="408071"/>
                  </a:lnTo>
                  <a:lnTo>
                    <a:pt x="457986" y="419713"/>
                  </a:lnTo>
                  <a:lnTo>
                    <a:pt x="468932" y="445923"/>
                  </a:lnTo>
                  <a:lnTo>
                    <a:pt x="479852" y="458822"/>
                  </a:lnTo>
                  <a:lnTo>
                    <a:pt x="485959" y="462377"/>
                  </a:lnTo>
                  <a:lnTo>
                    <a:pt x="492201" y="465015"/>
                  </a:lnTo>
                  <a:lnTo>
                    <a:pt x="501665" y="471393"/>
                  </a:lnTo>
                  <a:lnTo>
                    <a:pt x="508000" y="473256"/>
                  </a:lnTo>
                  <a:lnTo>
                    <a:pt x="511172" y="472694"/>
                  </a:lnTo>
                  <a:lnTo>
                    <a:pt x="520691" y="466847"/>
                  </a:lnTo>
                  <a:lnTo>
                    <a:pt x="568052" y="429226"/>
                  </a:lnTo>
                  <a:lnTo>
                    <a:pt x="584154" y="401162"/>
                  </a:lnTo>
                  <a:lnTo>
                    <a:pt x="597829" y="358438"/>
                  </a:lnTo>
                  <a:lnTo>
                    <a:pt x="599933" y="329136"/>
                  </a:lnTo>
                  <a:lnTo>
                    <a:pt x="597184" y="322542"/>
                  </a:lnTo>
                  <a:lnTo>
                    <a:pt x="586795" y="309685"/>
                  </a:lnTo>
                  <a:lnTo>
                    <a:pt x="580761" y="306136"/>
                  </a:lnTo>
                  <a:lnTo>
                    <a:pt x="568264" y="303857"/>
                  </a:lnTo>
                  <a:lnTo>
                    <a:pt x="553718" y="303462"/>
                  </a:lnTo>
                  <a:lnTo>
                    <a:pt x="544894" y="306192"/>
                  </a:lnTo>
                  <a:lnTo>
                    <a:pt x="520754" y="320611"/>
                  </a:lnTo>
                  <a:lnTo>
                    <a:pt x="502632" y="339485"/>
                  </a:lnTo>
                  <a:lnTo>
                    <a:pt x="492203" y="347955"/>
                  </a:lnTo>
                  <a:lnTo>
                    <a:pt x="450409" y="395503"/>
                  </a:lnTo>
                  <a:lnTo>
                    <a:pt x="428614" y="427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709">
              <a:extLst>
                <a:ext uri="{FF2B5EF4-FFF2-40B4-BE49-F238E27FC236}">
                  <a16:creationId xmlns:a16="http://schemas.microsoft.com/office/drawing/2014/main" id="{FCF84BAF-09F4-EC7E-A096-6BFD45A659C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38150" y="4953000"/>
              <a:ext cx="2895601" cy="114301"/>
            </a:xfrm>
            <a:custGeom>
              <a:avLst/>
              <a:gdLst/>
              <a:ahLst/>
              <a:cxnLst/>
              <a:rect l="0" t="0" r="0" b="0"/>
              <a:pathLst>
                <a:path w="2895601" h="114301">
                  <a:moveTo>
                    <a:pt x="0" y="114300"/>
                  </a:moveTo>
                  <a:lnTo>
                    <a:pt x="0" y="114300"/>
                  </a:lnTo>
                  <a:lnTo>
                    <a:pt x="8201" y="114300"/>
                  </a:lnTo>
                  <a:lnTo>
                    <a:pt x="8642" y="113242"/>
                  </a:lnTo>
                  <a:lnTo>
                    <a:pt x="9133" y="109244"/>
                  </a:lnTo>
                  <a:lnTo>
                    <a:pt x="10322" y="107755"/>
                  </a:lnTo>
                  <a:lnTo>
                    <a:pt x="14465" y="106099"/>
                  </a:lnTo>
                  <a:lnTo>
                    <a:pt x="60361" y="104775"/>
                  </a:lnTo>
                  <a:lnTo>
                    <a:pt x="106626" y="104775"/>
                  </a:lnTo>
                  <a:lnTo>
                    <a:pt x="150680" y="104775"/>
                  </a:lnTo>
                  <a:lnTo>
                    <a:pt x="193760" y="104775"/>
                  </a:lnTo>
                  <a:lnTo>
                    <a:pt x="240952" y="104775"/>
                  </a:lnTo>
                  <a:lnTo>
                    <a:pt x="287984" y="104775"/>
                  </a:lnTo>
                  <a:lnTo>
                    <a:pt x="304735" y="105833"/>
                  </a:lnTo>
                  <a:lnTo>
                    <a:pt x="352337" y="113417"/>
                  </a:lnTo>
                  <a:lnTo>
                    <a:pt x="399960" y="114222"/>
                  </a:lnTo>
                  <a:lnTo>
                    <a:pt x="447584" y="114293"/>
                  </a:lnTo>
                  <a:lnTo>
                    <a:pt x="495209" y="113241"/>
                  </a:lnTo>
                  <a:lnTo>
                    <a:pt x="534851" y="106099"/>
                  </a:lnTo>
                  <a:lnTo>
                    <a:pt x="581216" y="104950"/>
                  </a:lnTo>
                  <a:lnTo>
                    <a:pt x="622129" y="104798"/>
                  </a:lnTo>
                  <a:lnTo>
                    <a:pt x="667146" y="104778"/>
                  </a:lnTo>
                  <a:lnTo>
                    <a:pt x="714427" y="104775"/>
                  </a:lnTo>
                  <a:lnTo>
                    <a:pt x="742966" y="101953"/>
                  </a:lnTo>
                  <a:lnTo>
                    <a:pt x="790577" y="96133"/>
                  </a:lnTo>
                  <a:lnTo>
                    <a:pt x="838200" y="95366"/>
                  </a:lnTo>
                  <a:lnTo>
                    <a:pt x="885825" y="87726"/>
                  </a:lnTo>
                  <a:lnTo>
                    <a:pt x="933450" y="85989"/>
                  </a:lnTo>
                  <a:lnTo>
                    <a:pt x="981075" y="80703"/>
                  </a:lnTo>
                  <a:lnTo>
                    <a:pt x="1025721" y="77089"/>
                  </a:lnTo>
                  <a:lnTo>
                    <a:pt x="1070876" y="76317"/>
                  </a:lnTo>
                  <a:lnTo>
                    <a:pt x="1112251" y="76223"/>
                  </a:lnTo>
                  <a:lnTo>
                    <a:pt x="1152096" y="76205"/>
                  </a:lnTo>
                  <a:lnTo>
                    <a:pt x="1180973" y="73380"/>
                  </a:lnTo>
                  <a:lnTo>
                    <a:pt x="1219175" y="67999"/>
                  </a:lnTo>
                  <a:lnTo>
                    <a:pt x="1263841" y="65879"/>
                  </a:lnTo>
                  <a:lnTo>
                    <a:pt x="1304336" y="59187"/>
                  </a:lnTo>
                  <a:lnTo>
                    <a:pt x="1347965" y="57553"/>
                  </a:lnTo>
                  <a:lnTo>
                    <a:pt x="1389744" y="57229"/>
                  </a:lnTo>
                  <a:lnTo>
                    <a:pt x="1428571" y="54343"/>
                  </a:lnTo>
                  <a:lnTo>
                    <a:pt x="1471871" y="48952"/>
                  </a:lnTo>
                  <a:lnTo>
                    <a:pt x="1513585" y="46829"/>
                  </a:lnTo>
                  <a:lnTo>
                    <a:pt x="1552399" y="40137"/>
                  </a:lnTo>
                  <a:lnTo>
                    <a:pt x="1590640" y="38503"/>
                  </a:lnTo>
                  <a:lnTo>
                    <a:pt x="1635314" y="31634"/>
                  </a:lnTo>
                  <a:lnTo>
                    <a:pt x="1678632" y="29179"/>
                  </a:lnTo>
                  <a:lnTo>
                    <a:pt x="1722585" y="28694"/>
                  </a:lnTo>
                  <a:lnTo>
                    <a:pt x="1761841" y="22053"/>
                  </a:lnTo>
                  <a:lnTo>
                    <a:pt x="1800169" y="19643"/>
                  </a:lnTo>
                  <a:lnTo>
                    <a:pt x="1838314" y="19167"/>
                  </a:lnTo>
                  <a:lnTo>
                    <a:pt x="1876423" y="19073"/>
                  </a:lnTo>
                  <a:lnTo>
                    <a:pt x="1914524" y="19055"/>
                  </a:lnTo>
                  <a:lnTo>
                    <a:pt x="1961092" y="20109"/>
                  </a:lnTo>
                  <a:lnTo>
                    <a:pt x="2001574" y="27251"/>
                  </a:lnTo>
                  <a:lnTo>
                    <a:pt x="2048049" y="28400"/>
                  </a:lnTo>
                  <a:lnTo>
                    <a:pt x="2088977" y="28552"/>
                  </a:lnTo>
                  <a:lnTo>
                    <a:pt x="2133995" y="28572"/>
                  </a:lnTo>
                  <a:lnTo>
                    <a:pt x="2173738" y="28575"/>
                  </a:lnTo>
                  <a:lnTo>
                    <a:pt x="2218535" y="28575"/>
                  </a:lnTo>
                  <a:lnTo>
                    <a:pt x="2258784" y="28575"/>
                  </a:lnTo>
                  <a:lnTo>
                    <a:pt x="2294735" y="27517"/>
                  </a:lnTo>
                  <a:lnTo>
                    <a:pt x="2334984" y="20374"/>
                  </a:lnTo>
                  <a:lnTo>
                    <a:pt x="2373890" y="19225"/>
                  </a:lnTo>
                  <a:lnTo>
                    <a:pt x="2418704" y="19066"/>
                  </a:lnTo>
                  <a:lnTo>
                    <a:pt x="2441031" y="16233"/>
                  </a:lnTo>
                  <a:lnTo>
                    <a:pt x="2485420" y="10114"/>
                  </a:lnTo>
                  <a:lnTo>
                    <a:pt x="2530439" y="9559"/>
                  </a:lnTo>
                  <a:lnTo>
                    <a:pt x="2574923" y="9527"/>
                  </a:lnTo>
                  <a:lnTo>
                    <a:pt x="2619375" y="9525"/>
                  </a:lnTo>
                  <a:lnTo>
                    <a:pt x="2632075" y="8467"/>
                  </a:lnTo>
                  <a:lnTo>
                    <a:pt x="2677818" y="392"/>
                  </a:lnTo>
                  <a:lnTo>
                    <a:pt x="2724325" y="16"/>
                  </a:lnTo>
                  <a:lnTo>
                    <a:pt x="2769546" y="0"/>
                  </a:lnTo>
                  <a:lnTo>
                    <a:pt x="2813221" y="0"/>
                  </a:lnTo>
                  <a:lnTo>
                    <a:pt x="2858084" y="0"/>
                  </a:lnTo>
                  <a:lnTo>
                    <a:pt x="2895600" y="0"/>
                  </a:lnTo>
                  <a:lnTo>
                    <a:pt x="2890543" y="5056"/>
                  </a:lnTo>
                  <a:lnTo>
                    <a:pt x="2885239" y="7539"/>
                  </a:lnTo>
                  <a:lnTo>
                    <a:pt x="2876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SMARTInkShape-710">
              <a:extLst>
                <a:ext uri="{FF2B5EF4-FFF2-40B4-BE49-F238E27FC236}">
                  <a16:creationId xmlns:a16="http://schemas.microsoft.com/office/drawing/2014/main" id="{BC705907-D3F0-AC51-272E-C1060D0A9F0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3875" y="5210292"/>
              <a:ext cx="333376" cy="275585"/>
            </a:xfrm>
            <a:custGeom>
              <a:avLst/>
              <a:gdLst/>
              <a:ahLst/>
              <a:cxnLst/>
              <a:rect l="0" t="0" r="0" b="0"/>
              <a:pathLst>
                <a:path w="333376" h="275585">
                  <a:moveTo>
                    <a:pt x="209550" y="37983"/>
                  </a:moveTo>
                  <a:lnTo>
                    <a:pt x="209550" y="37983"/>
                  </a:lnTo>
                  <a:lnTo>
                    <a:pt x="195361" y="23794"/>
                  </a:lnTo>
                  <a:lnTo>
                    <a:pt x="192660" y="18271"/>
                  </a:lnTo>
                  <a:lnTo>
                    <a:pt x="191940" y="15317"/>
                  </a:lnTo>
                  <a:lnTo>
                    <a:pt x="190402" y="13347"/>
                  </a:lnTo>
                  <a:lnTo>
                    <a:pt x="185870" y="11159"/>
                  </a:lnTo>
                  <a:lnTo>
                    <a:pt x="173204" y="9561"/>
                  </a:lnTo>
                  <a:lnTo>
                    <a:pt x="164192" y="2893"/>
                  </a:lnTo>
                  <a:lnTo>
                    <a:pt x="155306" y="775"/>
                  </a:lnTo>
                  <a:lnTo>
                    <a:pt x="139665" y="0"/>
                  </a:lnTo>
                  <a:lnTo>
                    <a:pt x="98686" y="10206"/>
                  </a:lnTo>
                  <a:lnTo>
                    <a:pt x="57743" y="38052"/>
                  </a:lnTo>
                  <a:lnTo>
                    <a:pt x="31773" y="64445"/>
                  </a:lnTo>
                  <a:lnTo>
                    <a:pt x="13760" y="92134"/>
                  </a:lnTo>
                  <a:lnTo>
                    <a:pt x="993" y="139474"/>
                  </a:lnTo>
                  <a:lnTo>
                    <a:pt x="26" y="187092"/>
                  </a:lnTo>
                  <a:lnTo>
                    <a:pt x="1" y="231562"/>
                  </a:lnTo>
                  <a:lnTo>
                    <a:pt x="0" y="239729"/>
                  </a:lnTo>
                  <a:lnTo>
                    <a:pt x="2822" y="246887"/>
                  </a:lnTo>
                  <a:lnTo>
                    <a:pt x="26824" y="274340"/>
                  </a:lnTo>
                  <a:lnTo>
                    <a:pt x="30619" y="275322"/>
                  </a:lnTo>
                  <a:lnTo>
                    <a:pt x="33113" y="275584"/>
                  </a:lnTo>
                  <a:lnTo>
                    <a:pt x="38706" y="273053"/>
                  </a:lnTo>
                  <a:lnTo>
                    <a:pt x="44719" y="269458"/>
                  </a:lnTo>
                  <a:lnTo>
                    <a:pt x="54055" y="266377"/>
                  </a:lnTo>
                  <a:lnTo>
                    <a:pt x="97102" y="234794"/>
                  </a:lnTo>
                  <a:lnTo>
                    <a:pt x="131312" y="190134"/>
                  </a:lnTo>
                  <a:lnTo>
                    <a:pt x="163657" y="145919"/>
                  </a:lnTo>
                  <a:lnTo>
                    <a:pt x="190444" y="102671"/>
                  </a:lnTo>
                  <a:lnTo>
                    <a:pt x="206723" y="76745"/>
                  </a:lnTo>
                  <a:lnTo>
                    <a:pt x="209352" y="70027"/>
                  </a:lnTo>
                  <a:lnTo>
                    <a:pt x="215724" y="60295"/>
                  </a:lnTo>
                  <a:lnTo>
                    <a:pt x="218082" y="50709"/>
                  </a:lnTo>
                  <a:lnTo>
                    <a:pt x="219075" y="37988"/>
                  </a:lnTo>
                  <a:lnTo>
                    <a:pt x="210874" y="46184"/>
                  </a:lnTo>
                  <a:lnTo>
                    <a:pt x="209942" y="52173"/>
                  </a:lnTo>
                  <a:lnTo>
                    <a:pt x="209584" y="64807"/>
                  </a:lnTo>
                  <a:lnTo>
                    <a:pt x="203011" y="73817"/>
                  </a:lnTo>
                  <a:lnTo>
                    <a:pt x="201352" y="79662"/>
                  </a:lnTo>
                  <a:lnTo>
                    <a:pt x="199044" y="110149"/>
                  </a:lnTo>
                  <a:lnTo>
                    <a:pt x="193502" y="121336"/>
                  </a:lnTo>
                  <a:lnTo>
                    <a:pt x="190617" y="155056"/>
                  </a:lnTo>
                  <a:lnTo>
                    <a:pt x="200824" y="196465"/>
                  </a:lnTo>
                  <a:lnTo>
                    <a:pt x="207513" y="209380"/>
                  </a:lnTo>
                  <a:lnTo>
                    <a:pt x="208192" y="212573"/>
                  </a:lnTo>
                  <a:lnTo>
                    <a:pt x="209703" y="214701"/>
                  </a:lnTo>
                  <a:lnTo>
                    <a:pt x="211769" y="216120"/>
                  </a:lnTo>
                  <a:lnTo>
                    <a:pt x="214204" y="217065"/>
                  </a:lnTo>
                  <a:lnTo>
                    <a:pt x="215828" y="218755"/>
                  </a:lnTo>
                  <a:lnTo>
                    <a:pt x="217632" y="223454"/>
                  </a:lnTo>
                  <a:lnTo>
                    <a:pt x="219171" y="225130"/>
                  </a:lnTo>
                  <a:lnTo>
                    <a:pt x="223704" y="226993"/>
                  </a:lnTo>
                  <a:lnTo>
                    <a:pt x="242662" y="228444"/>
                  </a:lnTo>
                  <a:lnTo>
                    <a:pt x="244325" y="227399"/>
                  </a:lnTo>
                  <a:lnTo>
                    <a:pt x="245433" y="225644"/>
                  </a:lnTo>
                  <a:lnTo>
                    <a:pt x="246172" y="223415"/>
                  </a:lnTo>
                  <a:lnTo>
                    <a:pt x="247723" y="221930"/>
                  </a:lnTo>
                  <a:lnTo>
                    <a:pt x="257817" y="216722"/>
                  </a:lnTo>
                  <a:lnTo>
                    <a:pt x="288936" y="187169"/>
                  </a:lnTo>
                  <a:lnTo>
                    <a:pt x="312209" y="156338"/>
                  </a:lnTo>
                  <a:lnTo>
                    <a:pt x="326163" y="146194"/>
                  </a:lnTo>
                  <a:lnTo>
                    <a:pt x="333375" y="13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711">
              <a:extLst>
                <a:ext uri="{FF2B5EF4-FFF2-40B4-BE49-F238E27FC236}">
                  <a16:creationId xmlns:a16="http://schemas.microsoft.com/office/drawing/2014/main" id="{E910B050-F5CF-5E5D-FFB9-3404DFE3277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90657" y="5115317"/>
              <a:ext cx="142819" cy="466334"/>
            </a:xfrm>
            <a:custGeom>
              <a:avLst/>
              <a:gdLst/>
              <a:ahLst/>
              <a:cxnLst/>
              <a:rect l="0" t="0" r="0" b="0"/>
              <a:pathLst>
                <a:path w="142819" h="466334">
                  <a:moveTo>
                    <a:pt x="142818" y="9133"/>
                  </a:moveTo>
                  <a:lnTo>
                    <a:pt x="142818" y="9133"/>
                  </a:lnTo>
                  <a:lnTo>
                    <a:pt x="133685" y="0"/>
                  </a:lnTo>
                  <a:lnTo>
                    <a:pt x="133409" y="4781"/>
                  </a:lnTo>
                  <a:lnTo>
                    <a:pt x="132312" y="6232"/>
                  </a:lnTo>
                  <a:lnTo>
                    <a:pt x="125102" y="8751"/>
                  </a:lnTo>
                  <a:lnTo>
                    <a:pt x="115684" y="9100"/>
                  </a:lnTo>
                  <a:lnTo>
                    <a:pt x="72841" y="50536"/>
                  </a:lnTo>
                  <a:lnTo>
                    <a:pt x="69384" y="56815"/>
                  </a:lnTo>
                  <a:lnTo>
                    <a:pt x="66789" y="63133"/>
                  </a:lnTo>
                  <a:lnTo>
                    <a:pt x="42198" y="101384"/>
                  </a:lnTo>
                  <a:lnTo>
                    <a:pt x="36042" y="121273"/>
                  </a:lnTo>
                  <a:lnTo>
                    <a:pt x="22963" y="145570"/>
                  </a:lnTo>
                  <a:lnTo>
                    <a:pt x="10947" y="187364"/>
                  </a:lnTo>
                  <a:lnTo>
                    <a:pt x="912" y="231408"/>
                  </a:lnTo>
                  <a:lnTo>
                    <a:pt x="0" y="275834"/>
                  </a:lnTo>
                  <a:lnTo>
                    <a:pt x="2770" y="316755"/>
                  </a:lnTo>
                  <a:lnTo>
                    <a:pt x="11702" y="358147"/>
                  </a:lnTo>
                  <a:lnTo>
                    <a:pt x="15753" y="367451"/>
                  </a:lnTo>
                  <a:lnTo>
                    <a:pt x="23623" y="396841"/>
                  </a:lnTo>
                  <a:lnTo>
                    <a:pt x="50781" y="439453"/>
                  </a:lnTo>
                  <a:lnTo>
                    <a:pt x="74262" y="464413"/>
                  </a:lnTo>
                  <a:lnTo>
                    <a:pt x="78129" y="465479"/>
                  </a:lnTo>
                  <a:lnTo>
                    <a:pt x="104718" y="46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712">
              <a:extLst>
                <a:ext uri="{FF2B5EF4-FFF2-40B4-BE49-F238E27FC236}">
                  <a16:creationId xmlns:a16="http://schemas.microsoft.com/office/drawing/2014/main" id="{BEB6AEE5-9B0F-5C5B-3C5D-48F47AFB4AD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94662" y="5143928"/>
              <a:ext cx="119788" cy="332948"/>
            </a:xfrm>
            <a:custGeom>
              <a:avLst/>
              <a:gdLst/>
              <a:ahLst/>
              <a:cxnLst/>
              <a:rect l="0" t="0" r="0" b="0"/>
              <a:pathLst>
                <a:path w="119788" h="332948">
                  <a:moveTo>
                    <a:pt x="5488" y="113872"/>
                  </a:moveTo>
                  <a:lnTo>
                    <a:pt x="5488" y="113872"/>
                  </a:lnTo>
                  <a:lnTo>
                    <a:pt x="432" y="108816"/>
                  </a:lnTo>
                  <a:lnTo>
                    <a:pt x="0" y="107327"/>
                  </a:lnTo>
                  <a:lnTo>
                    <a:pt x="771" y="106333"/>
                  </a:lnTo>
                  <a:lnTo>
                    <a:pt x="2344" y="105671"/>
                  </a:lnTo>
                  <a:lnTo>
                    <a:pt x="3392" y="104171"/>
                  </a:lnTo>
                  <a:lnTo>
                    <a:pt x="5212" y="96263"/>
                  </a:lnTo>
                  <a:lnTo>
                    <a:pt x="5488" y="49076"/>
                  </a:lnTo>
                  <a:lnTo>
                    <a:pt x="13689" y="39161"/>
                  </a:lnTo>
                  <a:lnTo>
                    <a:pt x="15003" y="28275"/>
                  </a:lnTo>
                  <a:lnTo>
                    <a:pt x="15013" y="37283"/>
                  </a:lnTo>
                  <a:lnTo>
                    <a:pt x="32623" y="55279"/>
                  </a:lnTo>
                  <a:lnTo>
                    <a:pt x="38693" y="56294"/>
                  </a:lnTo>
                  <a:lnTo>
                    <a:pt x="40325" y="57495"/>
                  </a:lnTo>
                  <a:lnTo>
                    <a:pt x="42138" y="61652"/>
                  </a:lnTo>
                  <a:lnTo>
                    <a:pt x="43679" y="63184"/>
                  </a:lnTo>
                  <a:lnTo>
                    <a:pt x="48215" y="64886"/>
                  </a:lnTo>
                  <a:lnTo>
                    <a:pt x="49848" y="64281"/>
                  </a:lnTo>
                  <a:lnTo>
                    <a:pt x="50936" y="62820"/>
                  </a:lnTo>
                  <a:lnTo>
                    <a:pt x="51662" y="60787"/>
                  </a:lnTo>
                  <a:lnTo>
                    <a:pt x="53204" y="59432"/>
                  </a:lnTo>
                  <a:lnTo>
                    <a:pt x="57739" y="57927"/>
                  </a:lnTo>
                  <a:lnTo>
                    <a:pt x="69275" y="55902"/>
                  </a:lnTo>
                  <a:lnTo>
                    <a:pt x="83691" y="44977"/>
                  </a:lnTo>
                  <a:lnTo>
                    <a:pt x="86198" y="42542"/>
                  </a:lnTo>
                  <a:lnTo>
                    <a:pt x="88984" y="37014"/>
                  </a:lnTo>
                  <a:lnTo>
                    <a:pt x="89727" y="34058"/>
                  </a:lnTo>
                  <a:lnTo>
                    <a:pt x="99284" y="20465"/>
                  </a:lnTo>
                  <a:lnTo>
                    <a:pt x="102914" y="19442"/>
                  </a:lnTo>
                  <a:lnTo>
                    <a:pt x="105363" y="19169"/>
                  </a:lnTo>
                  <a:lnTo>
                    <a:pt x="106997" y="17928"/>
                  </a:lnTo>
                  <a:lnTo>
                    <a:pt x="112894" y="6885"/>
                  </a:lnTo>
                  <a:lnTo>
                    <a:pt x="119385" y="0"/>
                  </a:lnTo>
                  <a:lnTo>
                    <a:pt x="119787" y="23253"/>
                  </a:lnTo>
                  <a:lnTo>
                    <a:pt x="110655" y="59542"/>
                  </a:lnTo>
                  <a:lnTo>
                    <a:pt x="110278" y="104581"/>
                  </a:lnTo>
                  <a:lnTo>
                    <a:pt x="109207" y="129582"/>
                  </a:lnTo>
                  <a:lnTo>
                    <a:pt x="102062" y="158719"/>
                  </a:lnTo>
                  <a:lnTo>
                    <a:pt x="98090" y="190124"/>
                  </a:lnTo>
                  <a:lnTo>
                    <a:pt x="93251" y="209138"/>
                  </a:lnTo>
                  <a:lnTo>
                    <a:pt x="91332" y="253573"/>
                  </a:lnTo>
                  <a:lnTo>
                    <a:pt x="91218" y="296833"/>
                  </a:lnTo>
                  <a:lnTo>
                    <a:pt x="91213" y="332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SMARTInkShape-713">
              <a:extLst>
                <a:ext uri="{FF2B5EF4-FFF2-40B4-BE49-F238E27FC236}">
                  <a16:creationId xmlns:a16="http://schemas.microsoft.com/office/drawing/2014/main" id="{2F2DD9B4-435D-57F8-22C6-D108F5FEE2B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09685" y="5343525"/>
              <a:ext cx="76191" cy="43589"/>
            </a:xfrm>
            <a:custGeom>
              <a:avLst/>
              <a:gdLst/>
              <a:ahLst/>
              <a:cxnLst/>
              <a:rect l="0" t="0" r="0" b="0"/>
              <a:pathLst>
                <a:path w="76191" h="43589">
                  <a:moveTo>
                    <a:pt x="9515" y="38100"/>
                  </a:moveTo>
                  <a:lnTo>
                    <a:pt x="9515" y="38100"/>
                  </a:lnTo>
                  <a:lnTo>
                    <a:pt x="106" y="38100"/>
                  </a:lnTo>
                  <a:lnTo>
                    <a:pt x="13" y="43588"/>
                  </a:lnTo>
                  <a:lnTo>
                    <a:pt x="0" y="41244"/>
                  </a:lnTo>
                  <a:lnTo>
                    <a:pt x="1055" y="40196"/>
                  </a:lnTo>
                  <a:lnTo>
                    <a:pt x="8192" y="38376"/>
                  </a:lnTo>
                  <a:lnTo>
                    <a:pt x="26743" y="22928"/>
                  </a:lnTo>
                  <a:lnTo>
                    <a:pt x="45687" y="16994"/>
                  </a:lnTo>
                  <a:lnTo>
                    <a:pt x="76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714">
              <a:extLst>
                <a:ext uri="{FF2B5EF4-FFF2-40B4-BE49-F238E27FC236}">
                  <a16:creationId xmlns:a16="http://schemas.microsoft.com/office/drawing/2014/main" id="{64E8896F-EC5D-9E47-5A12-E3BFBA3A6D4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409700" y="5191281"/>
              <a:ext cx="542926" cy="580822"/>
            </a:xfrm>
            <a:custGeom>
              <a:avLst/>
              <a:gdLst/>
              <a:ahLst/>
              <a:cxnLst/>
              <a:rect l="0" t="0" r="0" b="0"/>
              <a:pathLst>
                <a:path w="542926" h="580822">
                  <a:moveTo>
                    <a:pt x="0" y="123669"/>
                  </a:moveTo>
                  <a:lnTo>
                    <a:pt x="0" y="123669"/>
                  </a:lnTo>
                  <a:lnTo>
                    <a:pt x="0" y="82264"/>
                  </a:lnTo>
                  <a:lnTo>
                    <a:pt x="1058" y="80191"/>
                  </a:lnTo>
                  <a:lnTo>
                    <a:pt x="2822" y="78809"/>
                  </a:lnTo>
                  <a:lnTo>
                    <a:pt x="5057" y="77887"/>
                  </a:lnTo>
                  <a:lnTo>
                    <a:pt x="6546" y="76215"/>
                  </a:lnTo>
                  <a:lnTo>
                    <a:pt x="8201" y="71534"/>
                  </a:lnTo>
                  <a:lnTo>
                    <a:pt x="10322" y="59905"/>
                  </a:lnTo>
                  <a:lnTo>
                    <a:pt x="15994" y="50566"/>
                  </a:lnTo>
                  <a:lnTo>
                    <a:pt x="19203" y="41096"/>
                  </a:lnTo>
                  <a:lnTo>
                    <a:pt x="33204" y="23919"/>
                  </a:lnTo>
                  <a:lnTo>
                    <a:pt x="38746" y="21127"/>
                  </a:lnTo>
                  <a:lnTo>
                    <a:pt x="57207" y="19090"/>
                  </a:lnTo>
                  <a:lnTo>
                    <a:pt x="64805" y="18933"/>
                  </a:lnTo>
                  <a:lnTo>
                    <a:pt x="73910" y="25447"/>
                  </a:lnTo>
                  <a:lnTo>
                    <a:pt x="79768" y="27099"/>
                  </a:lnTo>
                  <a:lnTo>
                    <a:pt x="81754" y="29656"/>
                  </a:lnTo>
                  <a:lnTo>
                    <a:pt x="87763" y="46146"/>
                  </a:lnTo>
                  <a:lnTo>
                    <a:pt x="100810" y="64228"/>
                  </a:lnTo>
                  <a:lnTo>
                    <a:pt x="104427" y="92079"/>
                  </a:lnTo>
                  <a:lnTo>
                    <a:pt x="104761" y="139674"/>
                  </a:lnTo>
                  <a:lnTo>
                    <a:pt x="103716" y="177456"/>
                  </a:lnTo>
                  <a:lnTo>
                    <a:pt x="87907" y="221996"/>
                  </a:lnTo>
                  <a:lnTo>
                    <a:pt x="77951" y="235656"/>
                  </a:lnTo>
                  <a:lnTo>
                    <a:pt x="74156" y="236941"/>
                  </a:lnTo>
                  <a:lnTo>
                    <a:pt x="71662" y="237284"/>
                  </a:lnTo>
                  <a:lnTo>
                    <a:pt x="70000" y="238571"/>
                  </a:lnTo>
                  <a:lnTo>
                    <a:pt x="67113" y="246110"/>
                  </a:lnTo>
                  <a:lnTo>
                    <a:pt x="66713" y="239171"/>
                  </a:lnTo>
                  <a:lnTo>
                    <a:pt x="66676" y="207409"/>
                  </a:lnTo>
                  <a:lnTo>
                    <a:pt x="79932" y="174016"/>
                  </a:lnTo>
                  <a:lnTo>
                    <a:pt x="101633" y="129993"/>
                  </a:lnTo>
                  <a:lnTo>
                    <a:pt x="126649" y="85568"/>
                  </a:lnTo>
                  <a:lnTo>
                    <a:pt x="171398" y="38017"/>
                  </a:lnTo>
                  <a:lnTo>
                    <a:pt x="177777" y="32685"/>
                  </a:lnTo>
                  <a:lnTo>
                    <a:pt x="188616" y="28981"/>
                  </a:lnTo>
                  <a:lnTo>
                    <a:pt x="209027" y="28424"/>
                  </a:lnTo>
                  <a:lnTo>
                    <a:pt x="217705" y="36620"/>
                  </a:lnTo>
                  <a:lnTo>
                    <a:pt x="219073" y="47444"/>
                  </a:lnTo>
                  <a:lnTo>
                    <a:pt x="219075" y="47469"/>
                  </a:lnTo>
                  <a:lnTo>
                    <a:pt x="210874" y="39268"/>
                  </a:lnTo>
                  <a:lnTo>
                    <a:pt x="209584" y="28846"/>
                  </a:lnTo>
                  <a:lnTo>
                    <a:pt x="200418" y="19297"/>
                  </a:lnTo>
                  <a:lnTo>
                    <a:pt x="191859" y="18930"/>
                  </a:lnTo>
                  <a:lnTo>
                    <a:pt x="182418" y="27098"/>
                  </a:lnTo>
                  <a:lnTo>
                    <a:pt x="180202" y="35763"/>
                  </a:lnTo>
                  <a:lnTo>
                    <a:pt x="174513" y="44589"/>
                  </a:lnTo>
                  <a:lnTo>
                    <a:pt x="171299" y="53906"/>
                  </a:lnTo>
                  <a:lnTo>
                    <a:pt x="165173" y="63370"/>
                  </a:lnTo>
                  <a:lnTo>
                    <a:pt x="162887" y="73934"/>
                  </a:lnTo>
                  <a:lnTo>
                    <a:pt x="161152" y="90001"/>
                  </a:lnTo>
                  <a:lnTo>
                    <a:pt x="153308" y="120409"/>
                  </a:lnTo>
                  <a:lnTo>
                    <a:pt x="152424" y="164848"/>
                  </a:lnTo>
                  <a:lnTo>
                    <a:pt x="152410" y="173015"/>
                  </a:lnTo>
                  <a:lnTo>
                    <a:pt x="155227" y="180173"/>
                  </a:lnTo>
                  <a:lnTo>
                    <a:pt x="158948" y="186882"/>
                  </a:lnTo>
                  <a:lnTo>
                    <a:pt x="162101" y="196609"/>
                  </a:lnTo>
                  <a:lnTo>
                    <a:pt x="168210" y="206194"/>
                  </a:lnTo>
                  <a:lnTo>
                    <a:pt x="170010" y="212558"/>
                  </a:lnTo>
                  <a:lnTo>
                    <a:pt x="171548" y="214679"/>
                  </a:lnTo>
                  <a:lnTo>
                    <a:pt x="173632" y="216092"/>
                  </a:lnTo>
                  <a:lnTo>
                    <a:pt x="181622" y="218081"/>
                  </a:lnTo>
                  <a:lnTo>
                    <a:pt x="198859" y="218754"/>
                  </a:lnTo>
                  <a:lnTo>
                    <a:pt x="207621" y="216023"/>
                  </a:lnTo>
                  <a:lnTo>
                    <a:pt x="215043" y="212341"/>
                  </a:lnTo>
                  <a:lnTo>
                    <a:pt x="236719" y="204726"/>
                  </a:lnTo>
                  <a:lnTo>
                    <a:pt x="245614" y="196383"/>
                  </a:lnTo>
                  <a:lnTo>
                    <a:pt x="287566" y="150497"/>
                  </a:lnTo>
                  <a:lnTo>
                    <a:pt x="317465" y="106342"/>
                  </a:lnTo>
                  <a:lnTo>
                    <a:pt x="328346" y="74623"/>
                  </a:lnTo>
                  <a:lnTo>
                    <a:pt x="341134" y="59030"/>
                  </a:lnTo>
                  <a:lnTo>
                    <a:pt x="342668" y="49722"/>
                  </a:lnTo>
                  <a:lnTo>
                    <a:pt x="342896" y="47508"/>
                  </a:lnTo>
                  <a:lnTo>
                    <a:pt x="342900" y="93815"/>
                  </a:lnTo>
                  <a:lnTo>
                    <a:pt x="343958" y="126779"/>
                  </a:lnTo>
                  <a:lnTo>
                    <a:pt x="351101" y="145467"/>
                  </a:lnTo>
                  <a:lnTo>
                    <a:pt x="353222" y="158509"/>
                  </a:lnTo>
                  <a:lnTo>
                    <a:pt x="365648" y="174458"/>
                  </a:lnTo>
                  <a:lnTo>
                    <a:pt x="371707" y="177992"/>
                  </a:lnTo>
                  <a:lnTo>
                    <a:pt x="384221" y="180261"/>
                  </a:lnTo>
                  <a:lnTo>
                    <a:pt x="390545" y="177749"/>
                  </a:lnTo>
                  <a:lnTo>
                    <a:pt x="396884" y="174163"/>
                  </a:lnTo>
                  <a:lnTo>
                    <a:pt x="406403" y="171085"/>
                  </a:lnTo>
                  <a:lnTo>
                    <a:pt x="422275" y="158149"/>
                  </a:lnTo>
                  <a:lnTo>
                    <a:pt x="450850" y="115818"/>
                  </a:lnTo>
                  <a:lnTo>
                    <a:pt x="479425" y="68331"/>
                  </a:lnTo>
                  <a:lnTo>
                    <a:pt x="491067" y="50571"/>
                  </a:lnTo>
                  <a:lnTo>
                    <a:pt x="497286" y="30599"/>
                  </a:lnTo>
                  <a:lnTo>
                    <a:pt x="503336" y="21206"/>
                  </a:lnTo>
                  <a:lnTo>
                    <a:pt x="504531" y="11747"/>
                  </a:lnTo>
                  <a:lnTo>
                    <a:pt x="504694" y="5839"/>
                  </a:lnTo>
                  <a:lnTo>
                    <a:pt x="505796" y="3842"/>
                  </a:lnTo>
                  <a:lnTo>
                    <a:pt x="507589" y="2509"/>
                  </a:lnTo>
                  <a:lnTo>
                    <a:pt x="513954" y="0"/>
                  </a:lnTo>
                  <a:lnTo>
                    <a:pt x="514315" y="8059"/>
                  </a:lnTo>
                  <a:lnTo>
                    <a:pt x="507797" y="16714"/>
                  </a:lnTo>
                  <a:lnTo>
                    <a:pt x="506146" y="22512"/>
                  </a:lnTo>
                  <a:lnTo>
                    <a:pt x="504859" y="64845"/>
                  </a:lnTo>
                  <a:lnTo>
                    <a:pt x="503774" y="89040"/>
                  </a:lnTo>
                  <a:lnTo>
                    <a:pt x="496183" y="133416"/>
                  </a:lnTo>
                  <a:lnTo>
                    <a:pt x="495378" y="175268"/>
                  </a:lnTo>
                  <a:lnTo>
                    <a:pt x="495310" y="219442"/>
                  </a:lnTo>
                  <a:lnTo>
                    <a:pt x="495301" y="259074"/>
                  </a:lnTo>
                  <a:lnTo>
                    <a:pt x="495300" y="304914"/>
                  </a:lnTo>
                  <a:lnTo>
                    <a:pt x="495300" y="347248"/>
                  </a:lnTo>
                  <a:lnTo>
                    <a:pt x="495300" y="388140"/>
                  </a:lnTo>
                  <a:lnTo>
                    <a:pt x="495300" y="428371"/>
                  </a:lnTo>
                  <a:lnTo>
                    <a:pt x="494242" y="449724"/>
                  </a:lnTo>
                  <a:lnTo>
                    <a:pt x="486364" y="495087"/>
                  </a:lnTo>
                  <a:lnTo>
                    <a:pt x="484794" y="525829"/>
                  </a:lnTo>
                  <a:lnTo>
                    <a:pt x="474021" y="552046"/>
                  </a:lnTo>
                  <a:lnTo>
                    <a:pt x="461140" y="568136"/>
                  </a:lnTo>
                  <a:lnTo>
                    <a:pt x="458951" y="574505"/>
                  </a:lnTo>
                  <a:lnTo>
                    <a:pt x="457309" y="576626"/>
                  </a:lnTo>
                  <a:lnTo>
                    <a:pt x="449153" y="580311"/>
                  </a:lnTo>
                  <a:lnTo>
                    <a:pt x="434547" y="580821"/>
                  </a:lnTo>
                  <a:lnTo>
                    <a:pt x="428435" y="578025"/>
                  </a:lnTo>
                  <a:lnTo>
                    <a:pt x="425323" y="575798"/>
                  </a:lnTo>
                  <a:lnTo>
                    <a:pt x="421866" y="570501"/>
                  </a:lnTo>
                  <a:lnTo>
                    <a:pt x="419271" y="564619"/>
                  </a:lnTo>
                  <a:lnTo>
                    <a:pt x="402697" y="542747"/>
                  </a:lnTo>
                  <a:lnTo>
                    <a:pt x="391182" y="502435"/>
                  </a:lnTo>
                  <a:lnTo>
                    <a:pt x="390564" y="455032"/>
                  </a:lnTo>
                  <a:lnTo>
                    <a:pt x="398729" y="407918"/>
                  </a:lnTo>
                  <a:lnTo>
                    <a:pt x="404715" y="385456"/>
                  </a:lnTo>
                  <a:lnTo>
                    <a:pt x="426835" y="342097"/>
                  </a:lnTo>
                  <a:lnTo>
                    <a:pt x="445323" y="295034"/>
                  </a:lnTo>
                  <a:lnTo>
                    <a:pt x="473602" y="252539"/>
                  </a:lnTo>
                  <a:lnTo>
                    <a:pt x="504894" y="211626"/>
                  </a:lnTo>
                  <a:lnTo>
                    <a:pt x="542925" y="17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SMARTInkShape-715">
              <a:extLst>
                <a:ext uri="{FF2B5EF4-FFF2-40B4-BE49-F238E27FC236}">
                  <a16:creationId xmlns:a16="http://schemas.microsoft.com/office/drawing/2014/main" id="{E9926C9C-B302-4342-E3E3-1318E7727C9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14550" y="5267325"/>
              <a:ext cx="133351" cy="38091"/>
            </a:xfrm>
            <a:custGeom>
              <a:avLst/>
              <a:gdLst/>
              <a:ahLst/>
              <a:cxnLst/>
              <a:rect l="0" t="0" r="0" b="0"/>
              <a:pathLst>
                <a:path w="133351" h="38091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15" y="5056"/>
                  </a:lnTo>
                  <a:lnTo>
                    <a:pt x="10576" y="6545"/>
                  </a:lnTo>
                  <a:lnTo>
                    <a:pt x="12343" y="7539"/>
                  </a:lnTo>
                  <a:lnTo>
                    <a:pt x="19225" y="9263"/>
                  </a:lnTo>
                  <a:lnTo>
                    <a:pt x="23714" y="9409"/>
                  </a:lnTo>
                  <a:lnTo>
                    <a:pt x="25334" y="10506"/>
                  </a:lnTo>
                  <a:lnTo>
                    <a:pt x="26414" y="12296"/>
                  </a:lnTo>
                  <a:lnTo>
                    <a:pt x="27135" y="14548"/>
                  </a:lnTo>
                  <a:lnTo>
                    <a:pt x="28673" y="16049"/>
                  </a:lnTo>
                  <a:lnTo>
                    <a:pt x="36650" y="18655"/>
                  </a:lnTo>
                  <a:lnTo>
                    <a:pt x="42727" y="18933"/>
                  </a:lnTo>
                  <a:lnTo>
                    <a:pt x="48270" y="21820"/>
                  </a:lnTo>
                  <a:lnTo>
                    <a:pt x="54262" y="25572"/>
                  </a:lnTo>
                  <a:lnTo>
                    <a:pt x="66732" y="27982"/>
                  </a:lnTo>
                  <a:lnTo>
                    <a:pt x="74330" y="28458"/>
                  </a:lnTo>
                  <a:lnTo>
                    <a:pt x="83435" y="35097"/>
                  </a:lnTo>
                  <a:lnTo>
                    <a:pt x="92337" y="37211"/>
                  </a:lnTo>
                  <a:lnTo>
                    <a:pt x="118802" y="38090"/>
                  </a:lnTo>
                  <a:lnTo>
                    <a:pt x="120476" y="37035"/>
                  </a:lnTo>
                  <a:lnTo>
                    <a:pt x="121593" y="35273"/>
                  </a:lnTo>
                  <a:lnTo>
                    <a:pt x="123384" y="29898"/>
                  </a:lnTo>
                  <a:lnTo>
                    <a:pt x="126451" y="29163"/>
                  </a:lnTo>
                  <a:lnTo>
                    <a:pt x="128751" y="28967"/>
                  </a:lnTo>
                  <a:lnTo>
                    <a:pt x="130284" y="27778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SMARTInkShape-716">
              <a:extLst>
                <a:ext uri="{FF2B5EF4-FFF2-40B4-BE49-F238E27FC236}">
                  <a16:creationId xmlns:a16="http://schemas.microsoft.com/office/drawing/2014/main" id="{0AC78DC5-6064-F2B4-12C2-230042DDAC2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181228" y="5229225"/>
              <a:ext cx="19048" cy="190501"/>
            </a:xfrm>
            <a:custGeom>
              <a:avLst/>
              <a:gdLst/>
              <a:ahLst/>
              <a:cxnLst/>
              <a:rect l="0" t="0" r="0" b="0"/>
              <a:pathLst>
                <a:path w="19048" h="190501">
                  <a:moveTo>
                    <a:pt x="9522" y="0"/>
                  </a:moveTo>
                  <a:lnTo>
                    <a:pt x="9522" y="0"/>
                  </a:lnTo>
                  <a:lnTo>
                    <a:pt x="389" y="0"/>
                  </a:lnTo>
                  <a:lnTo>
                    <a:pt x="0" y="22666"/>
                  </a:lnTo>
                  <a:lnTo>
                    <a:pt x="2821" y="28771"/>
                  </a:lnTo>
                  <a:lnTo>
                    <a:pt x="6544" y="35012"/>
                  </a:lnTo>
                  <a:lnTo>
                    <a:pt x="8640" y="45534"/>
                  </a:lnTo>
                  <a:lnTo>
                    <a:pt x="9499" y="91990"/>
                  </a:lnTo>
                  <a:lnTo>
                    <a:pt x="9521" y="138526"/>
                  </a:lnTo>
                  <a:lnTo>
                    <a:pt x="9522" y="145528"/>
                  </a:lnTo>
                  <a:lnTo>
                    <a:pt x="1904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SMARTInkShape-717">
              <a:extLst>
                <a:ext uri="{FF2B5EF4-FFF2-40B4-BE49-F238E27FC236}">
                  <a16:creationId xmlns:a16="http://schemas.microsoft.com/office/drawing/2014/main" id="{93DDFE7E-1F21-4F4A-CD0E-E23C39E132D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38403" y="5029331"/>
              <a:ext cx="733019" cy="438006"/>
            </a:xfrm>
            <a:custGeom>
              <a:avLst/>
              <a:gdLst/>
              <a:ahLst/>
              <a:cxnLst/>
              <a:rect l="0" t="0" r="0" b="0"/>
              <a:pathLst>
                <a:path w="733019" h="438006">
                  <a:moveTo>
                    <a:pt x="28572" y="133219"/>
                  </a:moveTo>
                  <a:lnTo>
                    <a:pt x="28572" y="133219"/>
                  </a:lnTo>
                  <a:lnTo>
                    <a:pt x="14383" y="133219"/>
                  </a:lnTo>
                  <a:lnTo>
                    <a:pt x="12763" y="132161"/>
                  </a:lnTo>
                  <a:lnTo>
                    <a:pt x="11682" y="130397"/>
                  </a:lnTo>
                  <a:lnTo>
                    <a:pt x="9949" y="125018"/>
                  </a:lnTo>
                  <a:lnTo>
                    <a:pt x="6889" y="124282"/>
                  </a:lnTo>
                  <a:lnTo>
                    <a:pt x="401" y="123728"/>
                  </a:lnTo>
                  <a:lnTo>
                    <a:pt x="0" y="109229"/>
                  </a:lnTo>
                  <a:lnTo>
                    <a:pt x="1057" y="107700"/>
                  </a:lnTo>
                  <a:lnTo>
                    <a:pt x="2821" y="106681"/>
                  </a:lnTo>
                  <a:lnTo>
                    <a:pt x="5055" y="106002"/>
                  </a:lnTo>
                  <a:lnTo>
                    <a:pt x="17331" y="96562"/>
                  </a:lnTo>
                  <a:lnTo>
                    <a:pt x="26312" y="94345"/>
                  </a:lnTo>
                  <a:lnTo>
                    <a:pt x="36336" y="86956"/>
                  </a:lnTo>
                  <a:lnTo>
                    <a:pt x="45353" y="85863"/>
                  </a:lnTo>
                  <a:lnTo>
                    <a:pt x="60441" y="85630"/>
                  </a:lnTo>
                  <a:lnTo>
                    <a:pt x="62518" y="86676"/>
                  </a:lnTo>
                  <a:lnTo>
                    <a:pt x="63903" y="88432"/>
                  </a:lnTo>
                  <a:lnTo>
                    <a:pt x="64826" y="90662"/>
                  </a:lnTo>
                  <a:lnTo>
                    <a:pt x="66500" y="92147"/>
                  </a:lnTo>
                  <a:lnTo>
                    <a:pt x="71181" y="93798"/>
                  </a:lnTo>
                  <a:lnTo>
                    <a:pt x="72853" y="95297"/>
                  </a:lnTo>
                  <a:lnTo>
                    <a:pt x="74711" y="99784"/>
                  </a:lnTo>
                  <a:lnTo>
                    <a:pt x="76962" y="111287"/>
                  </a:lnTo>
                  <a:lnTo>
                    <a:pt x="82656" y="120606"/>
                  </a:lnTo>
                  <a:lnTo>
                    <a:pt x="84359" y="126908"/>
                  </a:lnTo>
                  <a:lnTo>
                    <a:pt x="77401" y="154124"/>
                  </a:lnTo>
                  <a:lnTo>
                    <a:pt x="73910" y="161208"/>
                  </a:lnTo>
                  <a:lnTo>
                    <a:pt x="71497" y="164578"/>
                  </a:lnTo>
                  <a:lnTo>
                    <a:pt x="62039" y="192186"/>
                  </a:lnTo>
                  <a:lnTo>
                    <a:pt x="51567" y="205976"/>
                  </a:lnTo>
                  <a:lnTo>
                    <a:pt x="49376" y="212475"/>
                  </a:lnTo>
                  <a:lnTo>
                    <a:pt x="47733" y="214631"/>
                  </a:lnTo>
                  <a:lnTo>
                    <a:pt x="38135" y="218930"/>
                  </a:lnTo>
                  <a:lnTo>
                    <a:pt x="38108" y="218939"/>
                  </a:lnTo>
                  <a:lnTo>
                    <a:pt x="43157" y="218943"/>
                  </a:lnTo>
                  <a:lnTo>
                    <a:pt x="48460" y="216121"/>
                  </a:lnTo>
                  <a:lnTo>
                    <a:pt x="55431" y="210743"/>
                  </a:lnTo>
                  <a:lnTo>
                    <a:pt x="64412" y="208622"/>
                  </a:lnTo>
                  <a:lnTo>
                    <a:pt x="73293" y="202950"/>
                  </a:lnTo>
                  <a:lnTo>
                    <a:pt x="85775" y="200498"/>
                  </a:lnTo>
                  <a:lnTo>
                    <a:pt x="98433" y="200013"/>
                  </a:lnTo>
                  <a:lnTo>
                    <a:pt x="104777" y="202769"/>
                  </a:lnTo>
                  <a:lnTo>
                    <a:pt x="111124" y="206463"/>
                  </a:lnTo>
                  <a:lnTo>
                    <a:pt x="120648" y="209602"/>
                  </a:lnTo>
                  <a:lnTo>
                    <a:pt x="126997" y="214087"/>
                  </a:lnTo>
                  <a:lnTo>
                    <a:pt x="130525" y="219608"/>
                  </a:lnTo>
                  <a:lnTo>
                    <a:pt x="141879" y="254071"/>
                  </a:lnTo>
                  <a:lnTo>
                    <a:pt x="142846" y="298231"/>
                  </a:lnTo>
                  <a:lnTo>
                    <a:pt x="141813" y="339685"/>
                  </a:lnTo>
                  <a:lnTo>
                    <a:pt x="131114" y="370699"/>
                  </a:lnTo>
                  <a:lnTo>
                    <a:pt x="127063" y="377408"/>
                  </a:lnTo>
                  <a:lnTo>
                    <a:pt x="123724" y="387134"/>
                  </a:lnTo>
                  <a:lnTo>
                    <a:pt x="115747" y="398026"/>
                  </a:lnTo>
                  <a:lnTo>
                    <a:pt x="112119" y="399078"/>
                  </a:lnTo>
                  <a:lnTo>
                    <a:pt x="87200" y="399914"/>
                  </a:lnTo>
                  <a:lnTo>
                    <a:pt x="86707" y="398858"/>
                  </a:lnTo>
                  <a:lnTo>
                    <a:pt x="86160" y="394861"/>
                  </a:lnTo>
                  <a:lnTo>
                    <a:pt x="83094" y="389557"/>
                  </a:lnTo>
                  <a:lnTo>
                    <a:pt x="80795" y="386661"/>
                  </a:lnTo>
                  <a:lnTo>
                    <a:pt x="80321" y="383672"/>
                  </a:lnTo>
                  <a:lnTo>
                    <a:pt x="81063" y="380621"/>
                  </a:lnTo>
                  <a:lnTo>
                    <a:pt x="83651" y="373350"/>
                  </a:lnTo>
                  <a:lnTo>
                    <a:pt x="88423" y="340529"/>
                  </a:lnTo>
                  <a:lnTo>
                    <a:pt x="108105" y="298188"/>
                  </a:lnTo>
                  <a:lnTo>
                    <a:pt x="139882" y="253862"/>
                  </a:lnTo>
                  <a:lnTo>
                    <a:pt x="174917" y="216827"/>
                  </a:lnTo>
                  <a:lnTo>
                    <a:pt x="217233" y="187359"/>
                  </a:lnTo>
                  <a:lnTo>
                    <a:pt x="256388" y="164623"/>
                  </a:lnTo>
                  <a:lnTo>
                    <a:pt x="272944" y="162166"/>
                  </a:lnTo>
                  <a:lnTo>
                    <a:pt x="314322" y="161794"/>
                  </a:lnTo>
                  <a:lnTo>
                    <a:pt x="309266" y="161794"/>
                  </a:lnTo>
                  <a:lnTo>
                    <a:pt x="307776" y="160736"/>
                  </a:lnTo>
                  <a:lnTo>
                    <a:pt x="306783" y="158972"/>
                  </a:lnTo>
                  <a:lnTo>
                    <a:pt x="306121" y="156738"/>
                  </a:lnTo>
                  <a:lnTo>
                    <a:pt x="304621" y="155249"/>
                  </a:lnTo>
                  <a:lnTo>
                    <a:pt x="295699" y="152385"/>
                  </a:lnTo>
                  <a:lnTo>
                    <a:pt x="286151" y="143139"/>
                  </a:lnTo>
                  <a:lnTo>
                    <a:pt x="271285" y="157212"/>
                  </a:lnTo>
                  <a:lnTo>
                    <a:pt x="268736" y="162580"/>
                  </a:lnTo>
                  <a:lnTo>
                    <a:pt x="268056" y="165493"/>
                  </a:lnTo>
                  <a:lnTo>
                    <a:pt x="259337" y="180913"/>
                  </a:lnTo>
                  <a:lnTo>
                    <a:pt x="243020" y="226784"/>
                  </a:lnTo>
                  <a:lnTo>
                    <a:pt x="239573" y="239729"/>
                  </a:lnTo>
                  <a:lnTo>
                    <a:pt x="235491" y="267216"/>
                  </a:lnTo>
                  <a:lnTo>
                    <a:pt x="230640" y="285811"/>
                  </a:lnTo>
                  <a:lnTo>
                    <a:pt x="228632" y="329877"/>
                  </a:lnTo>
                  <a:lnTo>
                    <a:pt x="231435" y="334570"/>
                  </a:lnTo>
                  <a:lnTo>
                    <a:pt x="235150" y="340183"/>
                  </a:lnTo>
                  <a:lnTo>
                    <a:pt x="236801" y="346206"/>
                  </a:lnTo>
                  <a:lnTo>
                    <a:pt x="238300" y="348235"/>
                  </a:lnTo>
                  <a:lnTo>
                    <a:pt x="240357" y="349588"/>
                  </a:lnTo>
                  <a:lnTo>
                    <a:pt x="248310" y="351492"/>
                  </a:lnTo>
                  <a:lnTo>
                    <a:pt x="260478" y="352135"/>
                  </a:lnTo>
                  <a:lnTo>
                    <a:pt x="262551" y="351130"/>
                  </a:lnTo>
                  <a:lnTo>
                    <a:pt x="263933" y="349401"/>
                  </a:lnTo>
                  <a:lnTo>
                    <a:pt x="266527" y="344658"/>
                  </a:lnTo>
                  <a:lnTo>
                    <a:pt x="271208" y="339022"/>
                  </a:lnTo>
                  <a:lnTo>
                    <a:pt x="276816" y="335812"/>
                  </a:lnTo>
                  <a:lnTo>
                    <a:pt x="279793" y="334956"/>
                  </a:lnTo>
                  <a:lnTo>
                    <a:pt x="285923" y="328360"/>
                  </a:lnTo>
                  <a:lnTo>
                    <a:pt x="310095" y="291954"/>
                  </a:lnTo>
                  <a:lnTo>
                    <a:pt x="314128" y="280205"/>
                  </a:lnTo>
                  <a:lnTo>
                    <a:pt x="320497" y="268963"/>
                  </a:lnTo>
                  <a:lnTo>
                    <a:pt x="323913" y="253755"/>
                  </a:lnTo>
                  <a:lnTo>
                    <a:pt x="331190" y="238599"/>
                  </a:lnTo>
                  <a:lnTo>
                    <a:pt x="333372" y="218947"/>
                  </a:lnTo>
                  <a:lnTo>
                    <a:pt x="333372" y="263475"/>
                  </a:lnTo>
                  <a:lnTo>
                    <a:pt x="333372" y="269780"/>
                  </a:lnTo>
                  <a:lnTo>
                    <a:pt x="336194" y="276111"/>
                  </a:lnTo>
                  <a:lnTo>
                    <a:pt x="339918" y="282451"/>
                  </a:lnTo>
                  <a:lnTo>
                    <a:pt x="342308" y="295145"/>
                  </a:lnTo>
                  <a:lnTo>
                    <a:pt x="342505" y="298320"/>
                  </a:lnTo>
                  <a:lnTo>
                    <a:pt x="345544" y="304669"/>
                  </a:lnTo>
                  <a:lnTo>
                    <a:pt x="351064" y="312313"/>
                  </a:lnTo>
                  <a:lnTo>
                    <a:pt x="354640" y="313358"/>
                  </a:lnTo>
                  <a:lnTo>
                    <a:pt x="357076" y="313636"/>
                  </a:lnTo>
                  <a:lnTo>
                    <a:pt x="362604" y="316769"/>
                  </a:lnTo>
                  <a:lnTo>
                    <a:pt x="365560" y="319086"/>
                  </a:lnTo>
                  <a:lnTo>
                    <a:pt x="367531" y="319572"/>
                  </a:lnTo>
                  <a:lnTo>
                    <a:pt x="368844" y="318838"/>
                  </a:lnTo>
                  <a:lnTo>
                    <a:pt x="369720" y="317290"/>
                  </a:lnTo>
                  <a:lnTo>
                    <a:pt x="371363" y="316258"/>
                  </a:lnTo>
                  <a:lnTo>
                    <a:pt x="378730" y="314806"/>
                  </a:lnTo>
                  <a:lnTo>
                    <a:pt x="384576" y="314466"/>
                  </a:lnTo>
                  <a:lnTo>
                    <a:pt x="390702" y="311492"/>
                  </a:lnTo>
                  <a:lnTo>
                    <a:pt x="422275" y="282397"/>
                  </a:lnTo>
                  <a:lnTo>
                    <a:pt x="447672" y="237744"/>
                  </a:lnTo>
                  <a:lnTo>
                    <a:pt x="472014" y="194769"/>
                  </a:lnTo>
                  <a:lnTo>
                    <a:pt x="478233" y="166426"/>
                  </a:lnTo>
                  <a:lnTo>
                    <a:pt x="480746" y="161707"/>
                  </a:lnTo>
                  <a:lnTo>
                    <a:pt x="487932" y="128073"/>
                  </a:lnTo>
                  <a:lnTo>
                    <a:pt x="492024" y="118232"/>
                  </a:lnTo>
                  <a:lnTo>
                    <a:pt x="495212" y="70914"/>
                  </a:lnTo>
                  <a:lnTo>
                    <a:pt x="495296" y="48066"/>
                  </a:lnTo>
                  <a:lnTo>
                    <a:pt x="481108" y="47508"/>
                  </a:lnTo>
                  <a:lnTo>
                    <a:pt x="479488" y="48563"/>
                  </a:lnTo>
                  <a:lnTo>
                    <a:pt x="478407" y="50323"/>
                  </a:lnTo>
                  <a:lnTo>
                    <a:pt x="477687" y="52555"/>
                  </a:lnTo>
                  <a:lnTo>
                    <a:pt x="476149" y="54043"/>
                  </a:lnTo>
                  <a:lnTo>
                    <a:pt x="471617" y="55697"/>
                  </a:lnTo>
                  <a:lnTo>
                    <a:pt x="469985" y="57195"/>
                  </a:lnTo>
                  <a:lnTo>
                    <a:pt x="468172" y="61684"/>
                  </a:lnTo>
                  <a:lnTo>
                    <a:pt x="465950" y="73187"/>
                  </a:lnTo>
                  <a:lnTo>
                    <a:pt x="460261" y="82506"/>
                  </a:lnTo>
                  <a:lnTo>
                    <a:pt x="448314" y="123108"/>
                  </a:lnTo>
                  <a:lnTo>
                    <a:pt x="447688" y="168730"/>
                  </a:lnTo>
                  <a:lnTo>
                    <a:pt x="447673" y="216302"/>
                  </a:lnTo>
                  <a:lnTo>
                    <a:pt x="448731" y="225178"/>
                  </a:lnTo>
                  <a:lnTo>
                    <a:pt x="463481" y="269648"/>
                  </a:lnTo>
                  <a:lnTo>
                    <a:pt x="467496" y="291682"/>
                  </a:lnTo>
                  <a:lnTo>
                    <a:pt x="483181" y="314177"/>
                  </a:lnTo>
                  <a:lnTo>
                    <a:pt x="485679" y="320537"/>
                  </a:lnTo>
                  <a:lnTo>
                    <a:pt x="490317" y="326891"/>
                  </a:lnTo>
                  <a:lnTo>
                    <a:pt x="495906" y="330421"/>
                  </a:lnTo>
                  <a:lnTo>
                    <a:pt x="508117" y="332686"/>
                  </a:lnTo>
                  <a:lnTo>
                    <a:pt x="510194" y="333930"/>
                  </a:lnTo>
                  <a:lnTo>
                    <a:pt x="511578" y="335819"/>
                  </a:lnTo>
                  <a:lnTo>
                    <a:pt x="512501" y="338135"/>
                  </a:lnTo>
                  <a:lnTo>
                    <a:pt x="514175" y="339680"/>
                  </a:lnTo>
                  <a:lnTo>
                    <a:pt x="518857" y="341396"/>
                  </a:lnTo>
                  <a:lnTo>
                    <a:pt x="544890" y="334448"/>
                  </a:lnTo>
                  <a:lnTo>
                    <a:pt x="551911" y="330957"/>
                  </a:lnTo>
                  <a:lnTo>
                    <a:pt x="555264" y="328545"/>
                  </a:lnTo>
                  <a:lnTo>
                    <a:pt x="558991" y="323042"/>
                  </a:lnTo>
                  <a:lnTo>
                    <a:pt x="561705" y="317068"/>
                  </a:lnTo>
                  <a:lnTo>
                    <a:pt x="587775" y="285614"/>
                  </a:lnTo>
                  <a:lnTo>
                    <a:pt x="589999" y="272918"/>
                  </a:lnTo>
                  <a:lnTo>
                    <a:pt x="590499" y="253869"/>
                  </a:lnTo>
                  <a:lnTo>
                    <a:pt x="587703" y="247519"/>
                  </a:lnTo>
                  <a:lnTo>
                    <a:pt x="585476" y="244344"/>
                  </a:lnTo>
                  <a:lnTo>
                    <a:pt x="580179" y="240816"/>
                  </a:lnTo>
                  <a:lnTo>
                    <a:pt x="577285" y="239875"/>
                  </a:lnTo>
                  <a:lnTo>
                    <a:pt x="575356" y="238190"/>
                  </a:lnTo>
                  <a:lnTo>
                    <a:pt x="573212" y="233495"/>
                  </a:lnTo>
                  <a:lnTo>
                    <a:pt x="571582" y="231819"/>
                  </a:lnTo>
                  <a:lnTo>
                    <a:pt x="566949" y="229958"/>
                  </a:lnTo>
                  <a:lnTo>
                    <a:pt x="544768" y="228508"/>
                  </a:lnTo>
                  <a:lnTo>
                    <a:pt x="535682" y="235022"/>
                  </a:lnTo>
                  <a:lnTo>
                    <a:pt x="526783" y="238172"/>
                  </a:lnTo>
                  <a:lnTo>
                    <a:pt x="520580" y="242659"/>
                  </a:lnTo>
                  <a:lnTo>
                    <a:pt x="517117" y="248181"/>
                  </a:lnTo>
                  <a:lnTo>
                    <a:pt x="514520" y="254164"/>
                  </a:lnTo>
                  <a:lnTo>
                    <a:pt x="508166" y="263481"/>
                  </a:lnTo>
                  <a:lnTo>
                    <a:pt x="505813" y="272945"/>
                  </a:lnTo>
                  <a:lnTo>
                    <a:pt x="504826" y="312313"/>
                  </a:lnTo>
                  <a:lnTo>
                    <a:pt x="505883" y="312940"/>
                  </a:lnTo>
                  <a:lnTo>
                    <a:pt x="519011" y="314146"/>
                  </a:lnTo>
                  <a:lnTo>
                    <a:pt x="524534" y="311350"/>
                  </a:lnTo>
                  <a:lnTo>
                    <a:pt x="564766" y="282395"/>
                  </a:lnTo>
                  <a:lnTo>
                    <a:pt x="598071" y="237744"/>
                  </a:lnTo>
                  <a:lnTo>
                    <a:pt x="604474" y="225182"/>
                  </a:lnTo>
                  <a:lnTo>
                    <a:pt x="616752" y="180638"/>
                  </a:lnTo>
                  <a:lnTo>
                    <a:pt x="635397" y="133394"/>
                  </a:lnTo>
                  <a:lnTo>
                    <a:pt x="643066" y="88779"/>
                  </a:lnTo>
                  <a:lnTo>
                    <a:pt x="647426" y="45378"/>
                  </a:lnTo>
                  <a:lnTo>
                    <a:pt x="647697" y="0"/>
                  </a:lnTo>
                  <a:lnTo>
                    <a:pt x="647697" y="8081"/>
                  </a:lnTo>
                  <a:lnTo>
                    <a:pt x="648755" y="8519"/>
                  </a:lnTo>
                  <a:lnTo>
                    <a:pt x="652753" y="9005"/>
                  </a:lnTo>
                  <a:lnTo>
                    <a:pt x="654243" y="10194"/>
                  </a:lnTo>
                  <a:lnTo>
                    <a:pt x="655898" y="14335"/>
                  </a:lnTo>
                  <a:lnTo>
                    <a:pt x="658203" y="34897"/>
                  </a:lnTo>
                  <a:lnTo>
                    <a:pt x="664746" y="47514"/>
                  </a:lnTo>
                  <a:lnTo>
                    <a:pt x="665413" y="50683"/>
                  </a:lnTo>
                  <a:lnTo>
                    <a:pt x="671408" y="60198"/>
                  </a:lnTo>
                  <a:lnTo>
                    <a:pt x="681857" y="72895"/>
                  </a:lnTo>
                  <a:lnTo>
                    <a:pt x="695928" y="102658"/>
                  </a:lnTo>
                  <a:lnTo>
                    <a:pt x="700883" y="110111"/>
                  </a:lnTo>
                  <a:lnTo>
                    <a:pt x="716537" y="154487"/>
                  </a:lnTo>
                  <a:lnTo>
                    <a:pt x="720626" y="165955"/>
                  </a:lnTo>
                  <a:lnTo>
                    <a:pt x="726528" y="209476"/>
                  </a:lnTo>
                  <a:lnTo>
                    <a:pt x="731379" y="228486"/>
                  </a:lnTo>
                  <a:lnTo>
                    <a:pt x="733018" y="253872"/>
                  </a:lnTo>
                  <a:lnTo>
                    <a:pt x="723698" y="298319"/>
                  </a:lnTo>
                  <a:lnTo>
                    <a:pt x="712189" y="342769"/>
                  </a:lnTo>
                  <a:lnTo>
                    <a:pt x="695130" y="378047"/>
                  </a:lnTo>
                  <a:lnTo>
                    <a:pt x="660395" y="425025"/>
                  </a:lnTo>
                  <a:lnTo>
                    <a:pt x="650871" y="433698"/>
                  </a:lnTo>
                  <a:lnTo>
                    <a:pt x="644521" y="436099"/>
                  </a:lnTo>
                  <a:lnTo>
                    <a:pt x="620611" y="438005"/>
                  </a:lnTo>
                  <a:lnTo>
                    <a:pt x="620115" y="436950"/>
                  </a:lnTo>
                  <a:lnTo>
                    <a:pt x="619122" y="418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SMARTInkShape-718">
              <a:extLst>
                <a:ext uri="{FF2B5EF4-FFF2-40B4-BE49-F238E27FC236}">
                  <a16:creationId xmlns:a16="http://schemas.microsoft.com/office/drawing/2014/main" id="{792F89C9-67E6-9E98-8F06-40007A19670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38200" y="4381535"/>
              <a:ext cx="104776" cy="476216"/>
            </a:xfrm>
            <a:custGeom>
              <a:avLst/>
              <a:gdLst/>
              <a:ahLst/>
              <a:cxnLst/>
              <a:rect l="0" t="0" r="0" b="0"/>
              <a:pathLst>
                <a:path w="104776" h="476216">
                  <a:moveTo>
                    <a:pt x="0" y="66640"/>
                  </a:moveTo>
                  <a:lnTo>
                    <a:pt x="0" y="66640"/>
                  </a:lnTo>
                  <a:lnTo>
                    <a:pt x="0" y="61583"/>
                  </a:lnTo>
                  <a:lnTo>
                    <a:pt x="1058" y="60094"/>
                  </a:lnTo>
                  <a:lnTo>
                    <a:pt x="2822" y="59101"/>
                  </a:lnTo>
                  <a:lnTo>
                    <a:pt x="5057" y="58439"/>
                  </a:lnTo>
                  <a:lnTo>
                    <a:pt x="6546" y="56939"/>
                  </a:lnTo>
                  <a:lnTo>
                    <a:pt x="9133" y="49030"/>
                  </a:lnTo>
                  <a:lnTo>
                    <a:pt x="9525" y="20384"/>
                  </a:lnTo>
                  <a:lnTo>
                    <a:pt x="10583" y="19928"/>
                  </a:lnTo>
                  <a:lnTo>
                    <a:pt x="18934" y="19026"/>
                  </a:lnTo>
                  <a:lnTo>
                    <a:pt x="19016" y="24075"/>
                  </a:lnTo>
                  <a:lnTo>
                    <a:pt x="20085" y="25563"/>
                  </a:lnTo>
                  <a:lnTo>
                    <a:pt x="27248" y="28148"/>
                  </a:lnTo>
                  <a:lnTo>
                    <a:pt x="27985" y="31188"/>
                  </a:lnTo>
                  <a:lnTo>
                    <a:pt x="28182" y="33480"/>
                  </a:lnTo>
                  <a:lnTo>
                    <a:pt x="29371" y="35008"/>
                  </a:lnTo>
                  <a:lnTo>
                    <a:pt x="36741" y="37662"/>
                  </a:lnTo>
                  <a:lnTo>
                    <a:pt x="46182" y="38029"/>
                  </a:lnTo>
                  <a:lnTo>
                    <a:pt x="54944" y="44604"/>
                  </a:lnTo>
                  <a:lnTo>
                    <a:pt x="60756" y="46263"/>
                  </a:lnTo>
                  <a:lnTo>
                    <a:pt x="62729" y="45647"/>
                  </a:lnTo>
                  <a:lnTo>
                    <a:pt x="64044" y="44178"/>
                  </a:lnTo>
                  <a:lnTo>
                    <a:pt x="66155" y="39273"/>
                  </a:lnTo>
                  <a:lnTo>
                    <a:pt x="69266" y="38601"/>
                  </a:lnTo>
                  <a:lnTo>
                    <a:pt x="74830" y="38171"/>
                  </a:lnTo>
                  <a:lnTo>
                    <a:pt x="93799" y="20456"/>
                  </a:lnTo>
                  <a:lnTo>
                    <a:pt x="95123" y="10941"/>
                  </a:lnTo>
                  <a:lnTo>
                    <a:pt x="96223" y="10457"/>
                  </a:lnTo>
                  <a:lnTo>
                    <a:pt x="103440" y="9618"/>
                  </a:lnTo>
                  <a:lnTo>
                    <a:pt x="104182" y="6724"/>
                  </a:lnTo>
                  <a:lnTo>
                    <a:pt x="104772" y="0"/>
                  </a:lnTo>
                  <a:lnTo>
                    <a:pt x="104775" y="44500"/>
                  </a:lnTo>
                  <a:lnTo>
                    <a:pt x="104775" y="60301"/>
                  </a:lnTo>
                  <a:lnTo>
                    <a:pt x="101953" y="66645"/>
                  </a:lnTo>
                  <a:lnTo>
                    <a:pt x="99718" y="69818"/>
                  </a:lnTo>
                  <a:lnTo>
                    <a:pt x="96574" y="84397"/>
                  </a:lnTo>
                  <a:lnTo>
                    <a:pt x="95284" y="130581"/>
                  </a:lnTo>
                  <a:lnTo>
                    <a:pt x="86315" y="178135"/>
                  </a:lnTo>
                  <a:lnTo>
                    <a:pt x="85748" y="222477"/>
                  </a:lnTo>
                  <a:lnTo>
                    <a:pt x="85726" y="267969"/>
                  </a:lnTo>
                  <a:lnTo>
                    <a:pt x="76592" y="312556"/>
                  </a:lnTo>
                  <a:lnTo>
                    <a:pt x="75165" y="347007"/>
                  </a:lnTo>
                  <a:lnTo>
                    <a:pt x="67560" y="377679"/>
                  </a:lnTo>
                  <a:lnTo>
                    <a:pt x="66685" y="422110"/>
                  </a:lnTo>
                  <a:lnTo>
                    <a:pt x="63857" y="428533"/>
                  </a:lnTo>
                  <a:lnTo>
                    <a:pt x="61622" y="431727"/>
                  </a:lnTo>
                  <a:lnTo>
                    <a:pt x="57543" y="453956"/>
                  </a:lnTo>
                  <a:lnTo>
                    <a:pt x="57266" y="461271"/>
                  </a:lnTo>
                  <a:lnTo>
                    <a:pt x="56169" y="463077"/>
                  </a:lnTo>
                  <a:lnTo>
                    <a:pt x="54379" y="464281"/>
                  </a:lnTo>
                  <a:lnTo>
                    <a:pt x="52128" y="465084"/>
                  </a:lnTo>
                  <a:lnTo>
                    <a:pt x="50627" y="466678"/>
                  </a:lnTo>
                  <a:lnTo>
                    <a:pt x="47625" y="4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SMARTInkShape-719">
              <a:extLst>
                <a:ext uri="{FF2B5EF4-FFF2-40B4-BE49-F238E27FC236}">
                  <a16:creationId xmlns:a16="http://schemas.microsoft.com/office/drawing/2014/main" id="{FABA0DA6-A3E2-9BD5-BBF8-7E3CC88D897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91933" y="4657725"/>
              <a:ext cx="217718" cy="28459"/>
            </a:xfrm>
            <a:custGeom>
              <a:avLst/>
              <a:gdLst/>
              <a:ahLst/>
              <a:cxnLst/>
              <a:rect l="0" t="0" r="0" b="0"/>
              <a:pathLst>
                <a:path w="217718" h="28459">
                  <a:moveTo>
                    <a:pt x="17692" y="19050"/>
                  </a:moveTo>
                  <a:lnTo>
                    <a:pt x="17692" y="19050"/>
                  </a:lnTo>
                  <a:lnTo>
                    <a:pt x="0" y="19050"/>
                  </a:lnTo>
                  <a:lnTo>
                    <a:pt x="12866" y="19050"/>
                  </a:lnTo>
                  <a:lnTo>
                    <a:pt x="18370" y="21872"/>
                  </a:lnTo>
                  <a:lnTo>
                    <a:pt x="25469" y="27251"/>
                  </a:lnTo>
                  <a:lnTo>
                    <a:pt x="48522" y="28458"/>
                  </a:lnTo>
                  <a:lnTo>
                    <a:pt x="55383" y="25701"/>
                  </a:lnTo>
                  <a:lnTo>
                    <a:pt x="61960" y="22006"/>
                  </a:lnTo>
                  <a:lnTo>
                    <a:pt x="74806" y="19634"/>
                  </a:lnTo>
                  <a:lnTo>
                    <a:pt x="97065" y="19084"/>
                  </a:lnTo>
                  <a:lnTo>
                    <a:pt x="103416" y="16243"/>
                  </a:lnTo>
                  <a:lnTo>
                    <a:pt x="109767" y="12511"/>
                  </a:lnTo>
                  <a:lnTo>
                    <a:pt x="122467" y="10114"/>
                  </a:lnTo>
                  <a:lnTo>
                    <a:pt x="164674" y="9528"/>
                  </a:lnTo>
                  <a:lnTo>
                    <a:pt x="170506" y="6704"/>
                  </a:lnTo>
                  <a:lnTo>
                    <a:pt x="176626" y="2979"/>
                  </a:lnTo>
                  <a:lnTo>
                    <a:pt x="187080" y="883"/>
                  </a:lnTo>
                  <a:lnTo>
                    <a:pt x="21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SMARTInkShape-720">
              <a:extLst>
                <a:ext uri="{FF2B5EF4-FFF2-40B4-BE49-F238E27FC236}">
                  <a16:creationId xmlns:a16="http://schemas.microsoft.com/office/drawing/2014/main" id="{0EB958DA-FCFB-B2E7-D733-67BBEF118F3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37512" y="4505455"/>
              <a:ext cx="472214" cy="552321"/>
            </a:xfrm>
            <a:custGeom>
              <a:avLst/>
              <a:gdLst/>
              <a:ahLst/>
              <a:cxnLst/>
              <a:rect l="0" t="0" r="0" b="0"/>
              <a:pathLst>
                <a:path w="472214" h="552321">
                  <a:moveTo>
                    <a:pt x="5488" y="133220"/>
                  </a:moveTo>
                  <a:lnTo>
                    <a:pt x="5488" y="133220"/>
                  </a:lnTo>
                  <a:lnTo>
                    <a:pt x="0" y="133220"/>
                  </a:lnTo>
                  <a:lnTo>
                    <a:pt x="5488" y="133220"/>
                  </a:lnTo>
                  <a:lnTo>
                    <a:pt x="5488" y="110554"/>
                  </a:lnTo>
                  <a:lnTo>
                    <a:pt x="8310" y="104449"/>
                  </a:lnTo>
                  <a:lnTo>
                    <a:pt x="12034" y="98208"/>
                  </a:lnTo>
                  <a:lnTo>
                    <a:pt x="15189" y="88744"/>
                  </a:lnTo>
                  <a:lnTo>
                    <a:pt x="21298" y="79238"/>
                  </a:lnTo>
                  <a:lnTo>
                    <a:pt x="24636" y="69718"/>
                  </a:lnTo>
                  <a:lnTo>
                    <a:pt x="40957" y="47495"/>
                  </a:lnTo>
                  <a:lnTo>
                    <a:pt x="43477" y="41145"/>
                  </a:lnTo>
                  <a:lnTo>
                    <a:pt x="48125" y="34795"/>
                  </a:lnTo>
                  <a:lnTo>
                    <a:pt x="53718" y="31267"/>
                  </a:lnTo>
                  <a:lnTo>
                    <a:pt x="59732" y="28641"/>
                  </a:lnTo>
                  <a:lnTo>
                    <a:pt x="81704" y="12043"/>
                  </a:lnTo>
                  <a:lnTo>
                    <a:pt x="88045" y="9514"/>
                  </a:lnTo>
                  <a:lnTo>
                    <a:pt x="98857" y="1349"/>
                  </a:lnTo>
                  <a:lnTo>
                    <a:pt x="105237" y="308"/>
                  </a:lnTo>
                  <a:lnTo>
                    <a:pt x="113830" y="0"/>
                  </a:lnTo>
                  <a:lnTo>
                    <a:pt x="115816" y="1015"/>
                  </a:lnTo>
                  <a:lnTo>
                    <a:pt x="117140" y="2750"/>
                  </a:lnTo>
                  <a:lnTo>
                    <a:pt x="119669" y="7499"/>
                  </a:lnTo>
                  <a:lnTo>
                    <a:pt x="125985" y="16124"/>
                  </a:lnTo>
                  <a:lnTo>
                    <a:pt x="129385" y="25382"/>
                  </a:lnTo>
                  <a:lnTo>
                    <a:pt x="135567" y="35886"/>
                  </a:lnTo>
                  <a:lnTo>
                    <a:pt x="141469" y="73498"/>
                  </a:lnTo>
                  <a:lnTo>
                    <a:pt x="145299" y="82335"/>
                  </a:lnTo>
                  <a:lnTo>
                    <a:pt x="147001" y="93318"/>
                  </a:lnTo>
                  <a:lnTo>
                    <a:pt x="140042" y="138367"/>
                  </a:lnTo>
                  <a:lnTo>
                    <a:pt x="136174" y="171161"/>
                  </a:lnTo>
                  <a:lnTo>
                    <a:pt x="131346" y="193145"/>
                  </a:lnTo>
                  <a:lnTo>
                    <a:pt x="129158" y="208537"/>
                  </a:lnTo>
                  <a:lnTo>
                    <a:pt x="110068" y="255472"/>
                  </a:lnTo>
                  <a:lnTo>
                    <a:pt x="96228" y="288145"/>
                  </a:lnTo>
                  <a:lnTo>
                    <a:pt x="85658" y="301366"/>
                  </a:lnTo>
                  <a:lnTo>
                    <a:pt x="83452" y="307788"/>
                  </a:lnTo>
                  <a:lnTo>
                    <a:pt x="81806" y="309924"/>
                  </a:lnTo>
                  <a:lnTo>
                    <a:pt x="73642" y="313633"/>
                  </a:lnTo>
                  <a:lnTo>
                    <a:pt x="64092" y="314146"/>
                  </a:lnTo>
                  <a:lnTo>
                    <a:pt x="63607" y="313104"/>
                  </a:lnTo>
                  <a:lnTo>
                    <a:pt x="62676" y="291804"/>
                  </a:lnTo>
                  <a:lnTo>
                    <a:pt x="76828" y="249202"/>
                  </a:lnTo>
                  <a:lnTo>
                    <a:pt x="86318" y="207407"/>
                  </a:lnTo>
                  <a:lnTo>
                    <a:pt x="110320" y="161376"/>
                  </a:lnTo>
                  <a:lnTo>
                    <a:pt x="132491" y="122377"/>
                  </a:lnTo>
                  <a:lnTo>
                    <a:pt x="170588" y="82434"/>
                  </a:lnTo>
                  <a:lnTo>
                    <a:pt x="176938" y="78898"/>
                  </a:lnTo>
                  <a:lnTo>
                    <a:pt x="189638" y="76628"/>
                  </a:lnTo>
                  <a:lnTo>
                    <a:pt x="234078" y="76070"/>
                  </a:lnTo>
                  <a:lnTo>
                    <a:pt x="225886" y="76070"/>
                  </a:lnTo>
                  <a:lnTo>
                    <a:pt x="225445" y="75012"/>
                  </a:lnTo>
                  <a:lnTo>
                    <a:pt x="224679" y="67869"/>
                  </a:lnTo>
                  <a:lnTo>
                    <a:pt x="221792" y="67134"/>
                  </a:lnTo>
                  <a:lnTo>
                    <a:pt x="216372" y="66662"/>
                  </a:lnTo>
                  <a:lnTo>
                    <a:pt x="205940" y="57415"/>
                  </a:lnTo>
                  <a:lnTo>
                    <a:pt x="187822" y="57020"/>
                  </a:lnTo>
                  <a:lnTo>
                    <a:pt x="187369" y="58079"/>
                  </a:lnTo>
                  <a:lnTo>
                    <a:pt x="186866" y="62077"/>
                  </a:lnTo>
                  <a:lnTo>
                    <a:pt x="183820" y="67381"/>
                  </a:lnTo>
                  <a:lnTo>
                    <a:pt x="178297" y="74353"/>
                  </a:lnTo>
                  <a:lnTo>
                    <a:pt x="177206" y="83335"/>
                  </a:lnTo>
                  <a:lnTo>
                    <a:pt x="177057" y="89177"/>
                  </a:lnTo>
                  <a:lnTo>
                    <a:pt x="167808" y="126488"/>
                  </a:lnTo>
                  <a:lnTo>
                    <a:pt x="167423" y="169624"/>
                  </a:lnTo>
                  <a:lnTo>
                    <a:pt x="168472" y="202981"/>
                  </a:lnTo>
                  <a:lnTo>
                    <a:pt x="175614" y="221690"/>
                  </a:lnTo>
                  <a:lnTo>
                    <a:pt x="177735" y="234735"/>
                  </a:lnTo>
                  <a:lnTo>
                    <a:pt x="194261" y="255160"/>
                  </a:lnTo>
                  <a:lnTo>
                    <a:pt x="198043" y="256207"/>
                  </a:lnTo>
                  <a:lnTo>
                    <a:pt x="227774" y="257031"/>
                  </a:lnTo>
                  <a:lnTo>
                    <a:pt x="234104" y="254216"/>
                  </a:lnTo>
                  <a:lnTo>
                    <a:pt x="256314" y="234654"/>
                  </a:lnTo>
                  <a:lnTo>
                    <a:pt x="284888" y="192052"/>
                  </a:lnTo>
                  <a:lnTo>
                    <a:pt x="297941" y="164421"/>
                  </a:lnTo>
                  <a:lnTo>
                    <a:pt x="317165" y="116813"/>
                  </a:lnTo>
                  <a:lnTo>
                    <a:pt x="329410" y="80231"/>
                  </a:lnTo>
                  <a:lnTo>
                    <a:pt x="337409" y="68556"/>
                  </a:lnTo>
                  <a:lnTo>
                    <a:pt x="338852" y="57152"/>
                  </a:lnTo>
                  <a:lnTo>
                    <a:pt x="338863" y="79687"/>
                  </a:lnTo>
                  <a:lnTo>
                    <a:pt x="336041" y="85791"/>
                  </a:lnTo>
                  <a:lnTo>
                    <a:pt x="332317" y="92032"/>
                  </a:lnTo>
                  <a:lnTo>
                    <a:pt x="329926" y="104662"/>
                  </a:lnTo>
                  <a:lnTo>
                    <a:pt x="329454" y="122405"/>
                  </a:lnTo>
                  <a:lnTo>
                    <a:pt x="332212" y="131236"/>
                  </a:lnTo>
                  <a:lnTo>
                    <a:pt x="335907" y="138688"/>
                  </a:lnTo>
                  <a:lnTo>
                    <a:pt x="338279" y="154918"/>
                  </a:lnTo>
                  <a:lnTo>
                    <a:pt x="338748" y="173137"/>
                  </a:lnTo>
                  <a:lnTo>
                    <a:pt x="339844" y="175706"/>
                  </a:lnTo>
                  <a:lnTo>
                    <a:pt x="341634" y="177419"/>
                  </a:lnTo>
                  <a:lnTo>
                    <a:pt x="343885" y="178561"/>
                  </a:lnTo>
                  <a:lnTo>
                    <a:pt x="345386" y="180380"/>
                  </a:lnTo>
                  <a:lnTo>
                    <a:pt x="350617" y="190905"/>
                  </a:lnTo>
                  <a:lnTo>
                    <a:pt x="353049" y="193902"/>
                  </a:lnTo>
                  <a:lnTo>
                    <a:pt x="358574" y="197232"/>
                  </a:lnTo>
                  <a:lnTo>
                    <a:pt x="370744" y="199369"/>
                  </a:lnTo>
                  <a:lnTo>
                    <a:pt x="380177" y="199739"/>
                  </a:lnTo>
                  <a:lnTo>
                    <a:pt x="382280" y="198733"/>
                  </a:lnTo>
                  <a:lnTo>
                    <a:pt x="383683" y="197004"/>
                  </a:lnTo>
                  <a:lnTo>
                    <a:pt x="384618" y="194793"/>
                  </a:lnTo>
                  <a:lnTo>
                    <a:pt x="386300" y="193318"/>
                  </a:lnTo>
                  <a:lnTo>
                    <a:pt x="396603" y="188130"/>
                  </a:lnTo>
                  <a:lnTo>
                    <a:pt x="418272" y="168014"/>
                  </a:lnTo>
                  <a:lnTo>
                    <a:pt x="421781" y="161736"/>
                  </a:lnTo>
                  <a:lnTo>
                    <a:pt x="438729" y="115855"/>
                  </a:lnTo>
                  <a:lnTo>
                    <a:pt x="445814" y="95760"/>
                  </a:lnTo>
                  <a:lnTo>
                    <a:pt x="449897" y="89055"/>
                  </a:lnTo>
                  <a:lnTo>
                    <a:pt x="453254" y="79329"/>
                  </a:lnTo>
                  <a:lnTo>
                    <a:pt x="461237" y="68438"/>
                  </a:lnTo>
                  <a:lnTo>
                    <a:pt x="462687" y="57031"/>
                  </a:lnTo>
                  <a:lnTo>
                    <a:pt x="462688" y="70278"/>
                  </a:lnTo>
                  <a:lnTo>
                    <a:pt x="459866" y="76318"/>
                  </a:lnTo>
                  <a:lnTo>
                    <a:pt x="456142" y="82530"/>
                  </a:lnTo>
                  <a:lnTo>
                    <a:pt x="454046" y="93036"/>
                  </a:lnTo>
                  <a:lnTo>
                    <a:pt x="453197" y="139737"/>
                  </a:lnTo>
                  <a:lnTo>
                    <a:pt x="453166" y="182741"/>
                  </a:lnTo>
                  <a:lnTo>
                    <a:pt x="452105" y="218262"/>
                  </a:lnTo>
                  <a:lnTo>
                    <a:pt x="444962" y="258418"/>
                  </a:lnTo>
                  <a:lnTo>
                    <a:pt x="443812" y="304851"/>
                  </a:lnTo>
                  <a:lnTo>
                    <a:pt x="443661" y="352319"/>
                  </a:lnTo>
                  <a:lnTo>
                    <a:pt x="440820" y="387578"/>
                  </a:lnTo>
                  <a:lnTo>
                    <a:pt x="435438" y="420295"/>
                  </a:lnTo>
                  <a:lnTo>
                    <a:pt x="434229" y="462979"/>
                  </a:lnTo>
                  <a:lnTo>
                    <a:pt x="433078" y="487674"/>
                  </a:lnTo>
                  <a:lnTo>
                    <a:pt x="426578" y="506664"/>
                  </a:lnTo>
                  <a:lnTo>
                    <a:pt x="424622" y="540782"/>
                  </a:lnTo>
                  <a:lnTo>
                    <a:pt x="416390" y="550819"/>
                  </a:lnTo>
                  <a:lnTo>
                    <a:pt x="412831" y="551652"/>
                  </a:lnTo>
                  <a:lnTo>
                    <a:pt x="373385" y="552320"/>
                  </a:lnTo>
                  <a:lnTo>
                    <a:pt x="371402" y="551262"/>
                  </a:lnTo>
                  <a:lnTo>
                    <a:pt x="370081" y="549498"/>
                  </a:lnTo>
                  <a:lnTo>
                    <a:pt x="369200" y="547264"/>
                  </a:lnTo>
                  <a:lnTo>
                    <a:pt x="367554" y="545775"/>
                  </a:lnTo>
                  <a:lnTo>
                    <a:pt x="357309" y="540561"/>
                  </a:lnTo>
                  <a:lnTo>
                    <a:pt x="354335" y="538131"/>
                  </a:lnTo>
                  <a:lnTo>
                    <a:pt x="351031" y="532608"/>
                  </a:lnTo>
                  <a:lnTo>
                    <a:pt x="350150" y="529654"/>
                  </a:lnTo>
                  <a:lnTo>
                    <a:pt x="348504" y="527684"/>
                  </a:lnTo>
                  <a:lnTo>
                    <a:pt x="343853" y="525496"/>
                  </a:lnTo>
                  <a:lnTo>
                    <a:pt x="342190" y="523854"/>
                  </a:lnTo>
                  <a:lnTo>
                    <a:pt x="340342" y="519207"/>
                  </a:lnTo>
                  <a:lnTo>
                    <a:pt x="338874" y="474258"/>
                  </a:lnTo>
                  <a:lnTo>
                    <a:pt x="339924" y="452900"/>
                  </a:lnTo>
                  <a:lnTo>
                    <a:pt x="349622" y="415708"/>
                  </a:lnTo>
                  <a:lnTo>
                    <a:pt x="376571" y="368518"/>
                  </a:lnTo>
                  <a:lnTo>
                    <a:pt x="384197" y="352097"/>
                  </a:lnTo>
                  <a:lnTo>
                    <a:pt x="417287" y="304844"/>
                  </a:lnTo>
                  <a:lnTo>
                    <a:pt x="451442" y="260230"/>
                  </a:lnTo>
                  <a:lnTo>
                    <a:pt x="472213" y="22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721">
              <a:extLst>
                <a:ext uri="{FF2B5EF4-FFF2-40B4-BE49-F238E27FC236}">
                  <a16:creationId xmlns:a16="http://schemas.microsoft.com/office/drawing/2014/main" id="{3545A899-3734-5452-F235-BD6E7D2CB23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790700" y="4581525"/>
              <a:ext cx="238125" cy="9526"/>
            </a:xfrm>
            <a:custGeom>
              <a:avLst/>
              <a:gdLst/>
              <a:ahLst/>
              <a:cxnLst/>
              <a:rect l="0" t="0" r="0" b="0"/>
              <a:pathLst>
                <a:path w="238125" h="9526">
                  <a:moveTo>
                    <a:pt x="0" y="9525"/>
                  </a:moveTo>
                  <a:lnTo>
                    <a:pt x="0" y="9525"/>
                  </a:lnTo>
                  <a:lnTo>
                    <a:pt x="9133" y="9525"/>
                  </a:lnTo>
                  <a:lnTo>
                    <a:pt x="9525" y="3"/>
                  </a:lnTo>
                  <a:lnTo>
                    <a:pt x="54062" y="0"/>
                  </a:lnTo>
                  <a:lnTo>
                    <a:pt x="100718" y="0"/>
                  </a:lnTo>
                  <a:lnTo>
                    <a:pt x="145093" y="0"/>
                  </a:lnTo>
                  <a:lnTo>
                    <a:pt x="190444" y="0"/>
                  </a:lnTo>
                  <a:lnTo>
                    <a:pt x="238067" y="0"/>
                  </a:lnTo>
                  <a:lnTo>
                    <a:pt x="238124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SMARTInkShape-Group229">
            <a:extLst>
              <a:ext uri="{FF2B5EF4-FFF2-40B4-BE49-F238E27FC236}">
                <a16:creationId xmlns:a16="http://schemas.microsoft.com/office/drawing/2014/main" id="{2432ADAE-C5C9-8B28-ACFD-04D4A9EB31C6}"/>
              </a:ext>
            </a:extLst>
          </p:cNvPr>
          <p:cNvGrpSpPr/>
          <p:nvPr/>
        </p:nvGrpSpPr>
        <p:grpSpPr>
          <a:xfrm>
            <a:off x="809625" y="4143768"/>
            <a:ext cx="2647951" cy="1428358"/>
            <a:chOff x="809625" y="4143768"/>
            <a:chExt cx="2647951" cy="1428358"/>
          </a:xfrm>
        </p:grpSpPr>
        <p:sp>
          <p:nvSpPr>
            <p:cNvPr id="90" name="SMARTInkShape-722">
              <a:extLst>
                <a:ext uri="{FF2B5EF4-FFF2-40B4-BE49-F238E27FC236}">
                  <a16:creationId xmlns:a16="http://schemas.microsoft.com/office/drawing/2014/main" id="{6E0705A9-F06C-3FE8-F47E-42B2F90EE0F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9625" y="4486275"/>
              <a:ext cx="2238375" cy="399935"/>
            </a:xfrm>
            <a:custGeom>
              <a:avLst/>
              <a:gdLst/>
              <a:ahLst/>
              <a:cxnLst/>
              <a:rect l="0" t="0" r="0" b="0"/>
              <a:pathLst>
                <a:path w="2238375" h="399935">
                  <a:moveTo>
                    <a:pt x="0" y="390525"/>
                  </a:moveTo>
                  <a:lnTo>
                    <a:pt x="0" y="390525"/>
                  </a:lnTo>
                  <a:lnTo>
                    <a:pt x="32181" y="390525"/>
                  </a:lnTo>
                  <a:lnTo>
                    <a:pt x="34154" y="391583"/>
                  </a:lnTo>
                  <a:lnTo>
                    <a:pt x="35469" y="393347"/>
                  </a:lnTo>
                  <a:lnTo>
                    <a:pt x="36346" y="395581"/>
                  </a:lnTo>
                  <a:lnTo>
                    <a:pt x="37989" y="397070"/>
                  </a:lnTo>
                  <a:lnTo>
                    <a:pt x="42637" y="398726"/>
                  </a:lnTo>
                  <a:lnTo>
                    <a:pt x="60445" y="399934"/>
                  </a:lnTo>
                  <a:lnTo>
                    <a:pt x="62521" y="398914"/>
                  </a:lnTo>
                  <a:lnTo>
                    <a:pt x="63906" y="397176"/>
                  </a:lnTo>
                  <a:lnTo>
                    <a:pt x="64829" y="394959"/>
                  </a:lnTo>
                  <a:lnTo>
                    <a:pt x="66503" y="393481"/>
                  </a:lnTo>
                  <a:lnTo>
                    <a:pt x="71185" y="391838"/>
                  </a:lnTo>
                  <a:lnTo>
                    <a:pt x="117478" y="390528"/>
                  </a:lnTo>
                  <a:lnTo>
                    <a:pt x="136525" y="390525"/>
                  </a:lnTo>
                  <a:lnTo>
                    <a:pt x="142875" y="387703"/>
                  </a:lnTo>
                  <a:lnTo>
                    <a:pt x="146050" y="385468"/>
                  </a:lnTo>
                  <a:lnTo>
                    <a:pt x="160632" y="382324"/>
                  </a:lnTo>
                  <a:lnTo>
                    <a:pt x="188122" y="380019"/>
                  </a:lnTo>
                  <a:lnTo>
                    <a:pt x="211367" y="372809"/>
                  </a:lnTo>
                  <a:lnTo>
                    <a:pt x="231703" y="370680"/>
                  </a:lnTo>
                  <a:lnTo>
                    <a:pt x="249831" y="363988"/>
                  </a:lnTo>
                  <a:lnTo>
                    <a:pt x="272083" y="361160"/>
                  </a:lnTo>
                  <a:lnTo>
                    <a:pt x="283347" y="355483"/>
                  </a:lnTo>
                  <a:lnTo>
                    <a:pt x="330107" y="342804"/>
                  </a:lnTo>
                  <a:lnTo>
                    <a:pt x="353034" y="335551"/>
                  </a:lnTo>
                  <a:lnTo>
                    <a:pt x="390578" y="330744"/>
                  </a:lnTo>
                  <a:lnTo>
                    <a:pt x="409591" y="325893"/>
                  </a:lnTo>
                  <a:lnTo>
                    <a:pt x="421224" y="323700"/>
                  </a:lnTo>
                  <a:lnTo>
                    <a:pt x="434781" y="317573"/>
                  </a:lnTo>
                  <a:lnTo>
                    <a:pt x="476425" y="306976"/>
                  </a:lnTo>
                  <a:lnTo>
                    <a:pt x="521904" y="302169"/>
                  </a:lnTo>
                  <a:lnTo>
                    <a:pt x="568210" y="290622"/>
                  </a:lnTo>
                  <a:lnTo>
                    <a:pt x="612768" y="279489"/>
                  </a:lnTo>
                  <a:lnTo>
                    <a:pt x="657225" y="273594"/>
                  </a:lnTo>
                  <a:lnTo>
                    <a:pt x="676275" y="268743"/>
                  </a:lnTo>
                  <a:lnTo>
                    <a:pt x="720725" y="266819"/>
                  </a:lnTo>
                  <a:lnTo>
                    <a:pt x="746125" y="265666"/>
                  </a:lnTo>
                  <a:lnTo>
                    <a:pt x="784225" y="258060"/>
                  </a:lnTo>
                  <a:lnTo>
                    <a:pt x="831497" y="254405"/>
                  </a:lnTo>
                  <a:lnTo>
                    <a:pt x="875711" y="248243"/>
                  </a:lnTo>
                  <a:lnTo>
                    <a:pt x="888738" y="246855"/>
                  </a:lnTo>
                  <a:lnTo>
                    <a:pt x="928135" y="239031"/>
                  </a:lnTo>
                  <a:lnTo>
                    <a:pt x="960035" y="235482"/>
                  </a:lnTo>
                  <a:lnTo>
                    <a:pt x="983307" y="230639"/>
                  </a:lnTo>
                  <a:lnTo>
                    <a:pt x="1028060" y="225957"/>
                  </a:lnTo>
                  <a:lnTo>
                    <a:pt x="1050383" y="221114"/>
                  </a:lnTo>
                  <a:lnTo>
                    <a:pt x="1074283" y="216857"/>
                  </a:lnTo>
                  <a:lnTo>
                    <a:pt x="1097592" y="211715"/>
                  </a:lnTo>
                  <a:lnTo>
                    <a:pt x="1142358" y="206918"/>
                  </a:lnTo>
                  <a:lnTo>
                    <a:pt x="1164682" y="202067"/>
                  </a:lnTo>
                  <a:lnTo>
                    <a:pt x="1188583" y="197808"/>
                  </a:lnTo>
                  <a:lnTo>
                    <a:pt x="1211892" y="192665"/>
                  </a:lnTo>
                  <a:lnTo>
                    <a:pt x="1236085" y="188319"/>
                  </a:lnTo>
                  <a:lnTo>
                    <a:pt x="1263222" y="182426"/>
                  </a:lnTo>
                  <a:lnTo>
                    <a:pt x="1302883" y="178344"/>
                  </a:lnTo>
                  <a:lnTo>
                    <a:pt x="1329922" y="172812"/>
                  </a:lnTo>
                  <a:lnTo>
                    <a:pt x="1376591" y="171569"/>
                  </a:lnTo>
                  <a:lnTo>
                    <a:pt x="1423379" y="162815"/>
                  </a:lnTo>
                  <a:lnTo>
                    <a:pt x="1455323" y="159279"/>
                  </a:lnTo>
                  <a:lnTo>
                    <a:pt x="1482329" y="153758"/>
                  </a:lnTo>
                  <a:lnTo>
                    <a:pt x="1521962" y="149757"/>
                  </a:lnTo>
                  <a:lnTo>
                    <a:pt x="1548998" y="144234"/>
                  </a:lnTo>
                  <a:lnTo>
                    <a:pt x="1581097" y="140232"/>
                  </a:lnTo>
                  <a:lnTo>
                    <a:pt x="1603007" y="135389"/>
                  </a:lnTo>
                  <a:lnTo>
                    <a:pt x="1626784" y="131132"/>
                  </a:lnTo>
                  <a:lnTo>
                    <a:pt x="1647235" y="125990"/>
                  </a:lnTo>
                  <a:lnTo>
                    <a:pt x="1666700" y="121644"/>
                  </a:lnTo>
                  <a:lnTo>
                    <a:pt x="1680556" y="117564"/>
                  </a:lnTo>
                  <a:lnTo>
                    <a:pt x="1726311" y="113528"/>
                  </a:lnTo>
                  <a:lnTo>
                    <a:pt x="1771598" y="97842"/>
                  </a:lnTo>
                  <a:lnTo>
                    <a:pt x="1817284" y="92655"/>
                  </a:lnTo>
                  <a:lnTo>
                    <a:pt x="1844282" y="87094"/>
                  </a:lnTo>
                  <a:lnTo>
                    <a:pt x="1887797" y="80788"/>
                  </a:lnTo>
                  <a:lnTo>
                    <a:pt x="1930005" y="76603"/>
                  </a:lnTo>
                  <a:lnTo>
                    <a:pt x="1974827" y="66523"/>
                  </a:lnTo>
                  <a:lnTo>
                    <a:pt x="2019299" y="54969"/>
                  </a:lnTo>
                  <a:lnTo>
                    <a:pt x="2038350" y="49801"/>
                  </a:lnTo>
                  <a:lnTo>
                    <a:pt x="2057400" y="45448"/>
                  </a:lnTo>
                  <a:lnTo>
                    <a:pt x="2076450" y="40277"/>
                  </a:lnTo>
                  <a:lnTo>
                    <a:pt x="2088092" y="38009"/>
                  </a:lnTo>
                  <a:lnTo>
                    <a:pt x="2101654" y="31841"/>
                  </a:lnTo>
                  <a:lnTo>
                    <a:pt x="2117549" y="28484"/>
                  </a:lnTo>
                  <a:lnTo>
                    <a:pt x="2130491" y="22316"/>
                  </a:lnTo>
                  <a:lnTo>
                    <a:pt x="2174784" y="12589"/>
                  </a:lnTo>
                  <a:lnTo>
                    <a:pt x="2196813" y="8736"/>
                  </a:lnTo>
                  <a:lnTo>
                    <a:pt x="2209743" y="2039"/>
                  </a:lnTo>
                  <a:lnTo>
                    <a:pt x="2238374" y="0"/>
                  </a:lnTo>
                  <a:lnTo>
                    <a:pt x="2233319" y="5057"/>
                  </a:lnTo>
                  <a:lnTo>
                    <a:pt x="2228014" y="7539"/>
                  </a:lnTo>
                  <a:lnTo>
                    <a:pt x="2225118" y="8201"/>
                  </a:lnTo>
                  <a:lnTo>
                    <a:pt x="22098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SMARTInkShape-723">
              <a:extLst>
                <a:ext uri="{FF2B5EF4-FFF2-40B4-BE49-F238E27FC236}">
                  <a16:creationId xmlns:a16="http://schemas.microsoft.com/office/drawing/2014/main" id="{598EB470-64EA-4742-4E5E-F9D312819EB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00150" y="5248275"/>
              <a:ext cx="2238375" cy="304801"/>
            </a:xfrm>
            <a:custGeom>
              <a:avLst/>
              <a:gdLst/>
              <a:ahLst/>
              <a:cxnLst/>
              <a:rect l="0" t="0" r="0" b="0"/>
              <a:pathLst>
                <a:path w="2238375" h="304801">
                  <a:moveTo>
                    <a:pt x="0" y="304800"/>
                  </a:moveTo>
                  <a:lnTo>
                    <a:pt x="0" y="304800"/>
                  </a:lnTo>
                  <a:lnTo>
                    <a:pt x="13257" y="304800"/>
                  </a:lnTo>
                  <a:lnTo>
                    <a:pt x="19298" y="301978"/>
                  </a:lnTo>
                  <a:lnTo>
                    <a:pt x="25510" y="298255"/>
                  </a:lnTo>
                  <a:lnTo>
                    <a:pt x="36016" y="296158"/>
                  </a:lnTo>
                  <a:lnTo>
                    <a:pt x="52064" y="294479"/>
                  </a:lnTo>
                  <a:lnTo>
                    <a:pt x="82465" y="286656"/>
                  </a:lnTo>
                  <a:lnTo>
                    <a:pt x="99340" y="284960"/>
                  </a:lnTo>
                  <a:lnTo>
                    <a:pt x="145751" y="274007"/>
                  </a:lnTo>
                  <a:lnTo>
                    <a:pt x="183274" y="267662"/>
                  </a:lnTo>
                  <a:lnTo>
                    <a:pt x="202941" y="265927"/>
                  </a:lnTo>
                  <a:lnTo>
                    <a:pt x="247823" y="251537"/>
                  </a:lnTo>
                  <a:lnTo>
                    <a:pt x="287236" y="243106"/>
                  </a:lnTo>
                  <a:lnTo>
                    <a:pt x="333571" y="235959"/>
                  </a:lnTo>
                  <a:lnTo>
                    <a:pt x="374480" y="223023"/>
                  </a:lnTo>
                  <a:lnTo>
                    <a:pt x="419496" y="214539"/>
                  </a:lnTo>
                  <a:lnTo>
                    <a:pt x="463955" y="207384"/>
                  </a:lnTo>
                  <a:lnTo>
                    <a:pt x="487777" y="202205"/>
                  </a:lnTo>
                  <a:lnTo>
                    <a:pt x="529327" y="195399"/>
                  </a:lnTo>
                  <a:lnTo>
                    <a:pt x="572950" y="191145"/>
                  </a:lnTo>
                  <a:lnTo>
                    <a:pt x="619316" y="184039"/>
                  </a:lnTo>
                  <a:lnTo>
                    <a:pt x="661719" y="176322"/>
                  </a:lnTo>
                  <a:lnTo>
                    <a:pt x="705442" y="169270"/>
                  </a:lnTo>
                  <a:lnTo>
                    <a:pt x="746007" y="161834"/>
                  </a:lnTo>
                  <a:lnTo>
                    <a:pt x="785921" y="153851"/>
                  </a:lnTo>
                  <a:lnTo>
                    <a:pt x="829316" y="142230"/>
                  </a:lnTo>
                  <a:lnTo>
                    <a:pt x="869838" y="133461"/>
                  </a:lnTo>
                  <a:lnTo>
                    <a:pt x="909747" y="125303"/>
                  </a:lnTo>
                  <a:lnTo>
                    <a:pt x="950319" y="121198"/>
                  </a:lnTo>
                  <a:lnTo>
                    <a:pt x="977469" y="115663"/>
                  </a:lnTo>
                  <a:lnTo>
                    <a:pt x="1017132" y="111657"/>
                  </a:lnTo>
                  <a:lnTo>
                    <a:pt x="1044171" y="106135"/>
                  </a:lnTo>
                  <a:lnTo>
                    <a:pt x="1090841" y="104894"/>
                  </a:lnTo>
                  <a:lnTo>
                    <a:pt x="1135237" y="96584"/>
                  </a:lnTo>
                  <a:lnTo>
                    <a:pt x="1170971" y="92604"/>
                  </a:lnTo>
                  <a:lnTo>
                    <a:pt x="1193268" y="87763"/>
                  </a:lnTo>
                  <a:lnTo>
                    <a:pt x="1240468" y="83082"/>
                  </a:lnTo>
                  <a:lnTo>
                    <a:pt x="1288056" y="73982"/>
                  </a:lnTo>
                  <a:lnTo>
                    <a:pt x="1332729" y="67637"/>
                  </a:lnTo>
                  <a:lnTo>
                    <a:pt x="1372962" y="61745"/>
                  </a:lnTo>
                  <a:lnTo>
                    <a:pt x="1411865" y="57755"/>
                  </a:lnTo>
                  <a:lnTo>
                    <a:pt x="1456552" y="57229"/>
                  </a:lnTo>
                  <a:lnTo>
                    <a:pt x="1487942" y="54343"/>
                  </a:lnTo>
                  <a:lnTo>
                    <a:pt x="1527248" y="48510"/>
                  </a:lnTo>
                  <a:lnTo>
                    <a:pt x="1566996" y="47741"/>
                  </a:lnTo>
                  <a:lnTo>
                    <a:pt x="1610370" y="47641"/>
                  </a:lnTo>
                  <a:lnTo>
                    <a:pt x="1628003" y="46574"/>
                  </a:lnTo>
                  <a:lnTo>
                    <a:pt x="1668237" y="39425"/>
                  </a:lnTo>
                  <a:lnTo>
                    <a:pt x="1714680" y="38275"/>
                  </a:lnTo>
                  <a:lnTo>
                    <a:pt x="1756661" y="38123"/>
                  </a:lnTo>
                  <a:lnTo>
                    <a:pt x="1796010" y="35283"/>
                  </a:lnTo>
                  <a:lnTo>
                    <a:pt x="1829849" y="29900"/>
                  </a:lnTo>
                  <a:lnTo>
                    <a:pt x="1873741" y="28750"/>
                  </a:lnTo>
                  <a:lnTo>
                    <a:pt x="1897502" y="25804"/>
                  </a:lnTo>
                  <a:lnTo>
                    <a:pt x="1936821" y="19939"/>
                  </a:lnTo>
                  <a:lnTo>
                    <a:pt x="1976571" y="19167"/>
                  </a:lnTo>
                  <a:lnTo>
                    <a:pt x="2017123" y="19066"/>
                  </a:lnTo>
                  <a:lnTo>
                    <a:pt x="2063622" y="19050"/>
                  </a:lnTo>
                  <a:lnTo>
                    <a:pt x="2089125" y="17992"/>
                  </a:lnTo>
                  <a:lnTo>
                    <a:pt x="2134893" y="9917"/>
                  </a:lnTo>
                  <a:lnTo>
                    <a:pt x="2181029" y="9530"/>
                  </a:lnTo>
                  <a:lnTo>
                    <a:pt x="2222499" y="9525"/>
                  </a:lnTo>
                  <a:lnTo>
                    <a:pt x="2224616" y="10583"/>
                  </a:lnTo>
                  <a:lnTo>
                    <a:pt x="2226027" y="12347"/>
                  </a:lnTo>
                  <a:lnTo>
                    <a:pt x="2228292" y="17726"/>
                  </a:lnTo>
                  <a:lnTo>
                    <a:pt x="2231425" y="18462"/>
                  </a:lnTo>
                  <a:lnTo>
                    <a:pt x="2238364" y="19050"/>
                  </a:lnTo>
                  <a:lnTo>
                    <a:pt x="2238374" y="10849"/>
                  </a:lnTo>
                  <a:lnTo>
                    <a:pt x="2237316" y="10408"/>
                  </a:lnTo>
                  <a:lnTo>
                    <a:pt x="2233318" y="9917"/>
                  </a:lnTo>
                  <a:lnTo>
                    <a:pt x="2231829" y="8729"/>
                  </a:lnTo>
                  <a:lnTo>
                    <a:pt x="2228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SMARTInkShape-724">
              <a:extLst>
                <a:ext uri="{FF2B5EF4-FFF2-40B4-BE49-F238E27FC236}">
                  <a16:creationId xmlns:a16="http://schemas.microsoft.com/office/drawing/2014/main" id="{828C206E-4FE6-5D33-464D-B206BF92B90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276600" y="4286250"/>
              <a:ext cx="9526" cy="9409"/>
            </a:xfrm>
            <a:custGeom>
              <a:avLst/>
              <a:gdLst/>
              <a:ahLst/>
              <a:cxnLst/>
              <a:rect l="0" t="0" r="0" b="0"/>
              <a:pathLst>
                <a:path w="9526" h="9409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7" y="9408"/>
                  </a:lnTo>
                  <a:lnTo>
                    <a:pt x="6546" y="8389"/>
                  </a:lnTo>
                  <a:lnTo>
                    <a:pt x="7539" y="665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SMARTInkShape-725">
              <a:extLst>
                <a:ext uri="{FF2B5EF4-FFF2-40B4-BE49-F238E27FC236}">
                  <a16:creationId xmlns:a16="http://schemas.microsoft.com/office/drawing/2014/main" id="{76395253-C5C4-5576-474A-21C615778D7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05175" y="4143768"/>
              <a:ext cx="47626" cy="342508"/>
            </a:xfrm>
            <a:custGeom>
              <a:avLst/>
              <a:gdLst/>
              <a:ahLst/>
              <a:cxnLst/>
              <a:rect l="0" t="0" r="0" b="0"/>
              <a:pathLst>
                <a:path w="47626" h="342508">
                  <a:moveTo>
                    <a:pt x="0" y="123432"/>
                  </a:moveTo>
                  <a:lnTo>
                    <a:pt x="0" y="123432"/>
                  </a:lnTo>
                  <a:lnTo>
                    <a:pt x="5057" y="123432"/>
                  </a:lnTo>
                  <a:lnTo>
                    <a:pt x="6546" y="122374"/>
                  </a:lnTo>
                  <a:lnTo>
                    <a:pt x="7539" y="120610"/>
                  </a:lnTo>
                  <a:lnTo>
                    <a:pt x="9132" y="115231"/>
                  </a:lnTo>
                  <a:lnTo>
                    <a:pt x="15994" y="106564"/>
                  </a:lnTo>
                  <a:lnTo>
                    <a:pt x="19203" y="97738"/>
                  </a:lnTo>
                  <a:lnTo>
                    <a:pt x="25328" y="88420"/>
                  </a:lnTo>
                  <a:lnTo>
                    <a:pt x="27613" y="78956"/>
                  </a:lnTo>
                  <a:lnTo>
                    <a:pt x="28448" y="63104"/>
                  </a:lnTo>
                  <a:lnTo>
                    <a:pt x="31341" y="56755"/>
                  </a:lnTo>
                  <a:lnTo>
                    <a:pt x="35096" y="50406"/>
                  </a:lnTo>
                  <a:lnTo>
                    <a:pt x="37507" y="37707"/>
                  </a:lnTo>
                  <a:lnTo>
                    <a:pt x="37983" y="25007"/>
                  </a:lnTo>
                  <a:lnTo>
                    <a:pt x="40870" y="18657"/>
                  </a:lnTo>
                  <a:lnTo>
                    <a:pt x="47591" y="9181"/>
                  </a:lnTo>
                  <a:lnTo>
                    <a:pt x="47625" y="0"/>
                  </a:lnTo>
                  <a:lnTo>
                    <a:pt x="47625" y="8749"/>
                  </a:lnTo>
                  <a:lnTo>
                    <a:pt x="41079" y="16661"/>
                  </a:lnTo>
                  <a:lnTo>
                    <a:pt x="38493" y="26456"/>
                  </a:lnTo>
                  <a:lnTo>
                    <a:pt x="38102" y="73637"/>
                  </a:lnTo>
                  <a:lnTo>
                    <a:pt x="37042" y="106866"/>
                  </a:lnTo>
                  <a:lnTo>
                    <a:pt x="30561" y="125490"/>
                  </a:lnTo>
                  <a:lnTo>
                    <a:pt x="28609" y="169634"/>
                  </a:lnTo>
                  <a:lnTo>
                    <a:pt x="28575" y="215603"/>
                  </a:lnTo>
                  <a:lnTo>
                    <a:pt x="28575" y="259866"/>
                  </a:lnTo>
                  <a:lnTo>
                    <a:pt x="28575" y="303076"/>
                  </a:lnTo>
                  <a:lnTo>
                    <a:pt x="28575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SMARTInkShape-726">
              <a:extLst>
                <a:ext uri="{FF2B5EF4-FFF2-40B4-BE49-F238E27FC236}">
                  <a16:creationId xmlns:a16="http://schemas.microsoft.com/office/drawing/2014/main" id="{6B2FD3A8-4200-7482-FC8A-9705347B59F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81375" y="5400678"/>
              <a:ext cx="76201" cy="171448"/>
            </a:xfrm>
            <a:custGeom>
              <a:avLst/>
              <a:gdLst/>
              <a:ahLst/>
              <a:cxnLst/>
              <a:rect l="0" t="0" r="0" b="0"/>
              <a:pathLst>
                <a:path w="76201" h="171448">
                  <a:moveTo>
                    <a:pt x="0" y="95247"/>
                  </a:moveTo>
                  <a:lnTo>
                    <a:pt x="0" y="95247"/>
                  </a:lnTo>
                  <a:lnTo>
                    <a:pt x="0" y="85756"/>
                  </a:lnTo>
                  <a:lnTo>
                    <a:pt x="5057" y="80676"/>
                  </a:lnTo>
                  <a:lnTo>
                    <a:pt x="7539" y="75366"/>
                  </a:lnTo>
                  <a:lnTo>
                    <a:pt x="8201" y="72467"/>
                  </a:lnTo>
                  <a:lnTo>
                    <a:pt x="9701" y="70536"/>
                  </a:lnTo>
                  <a:lnTo>
                    <a:pt x="41679" y="44019"/>
                  </a:lnTo>
                  <a:lnTo>
                    <a:pt x="44982" y="37907"/>
                  </a:lnTo>
                  <a:lnTo>
                    <a:pt x="45863" y="34795"/>
                  </a:lnTo>
                  <a:lnTo>
                    <a:pt x="47509" y="32721"/>
                  </a:lnTo>
                  <a:lnTo>
                    <a:pt x="60728" y="24062"/>
                  </a:lnTo>
                  <a:lnTo>
                    <a:pt x="64031" y="18454"/>
                  </a:lnTo>
                  <a:lnTo>
                    <a:pt x="64913" y="15476"/>
                  </a:lnTo>
                  <a:lnTo>
                    <a:pt x="66558" y="13492"/>
                  </a:lnTo>
                  <a:lnTo>
                    <a:pt x="74721" y="10044"/>
                  </a:lnTo>
                  <a:lnTo>
                    <a:pt x="75543" y="6932"/>
                  </a:lnTo>
                  <a:lnTo>
                    <a:pt x="76200" y="0"/>
                  </a:lnTo>
                  <a:lnTo>
                    <a:pt x="76200" y="8198"/>
                  </a:lnTo>
                  <a:lnTo>
                    <a:pt x="75142" y="8639"/>
                  </a:lnTo>
                  <a:lnTo>
                    <a:pt x="71143" y="9130"/>
                  </a:lnTo>
                  <a:lnTo>
                    <a:pt x="69654" y="10319"/>
                  </a:lnTo>
                  <a:lnTo>
                    <a:pt x="67999" y="14462"/>
                  </a:lnTo>
                  <a:lnTo>
                    <a:pt x="66675" y="60357"/>
                  </a:lnTo>
                  <a:lnTo>
                    <a:pt x="63853" y="66689"/>
                  </a:lnTo>
                  <a:lnTo>
                    <a:pt x="60129" y="73029"/>
                  </a:lnTo>
                  <a:lnTo>
                    <a:pt x="57739" y="85723"/>
                  </a:lnTo>
                  <a:lnTo>
                    <a:pt x="57153" y="132985"/>
                  </a:lnTo>
                  <a:lnTo>
                    <a:pt x="57150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SMARTInkShape-Group230">
            <a:extLst>
              <a:ext uri="{FF2B5EF4-FFF2-40B4-BE49-F238E27FC236}">
                <a16:creationId xmlns:a16="http://schemas.microsoft.com/office/drawing/2014/main" id="{B872A468-1CEA-6774-8D18-7926B464BCED}"/>
              </a:ext>
            </a:extLst>
          </p:cNvPr>
          <p:cNvGrpSpPr/>
          <p:nvPr/>
        </p:nvGrpSpPr>
        <p:grpSpPr>
          <a:xfrm>
            <a:off x="3829050" y="4867275"/>
            <a:ext cx="247651" cy="133351"/>
            <a:chOff x="3829050" y="4867275"/>
            <a:chExt cx="247651" cy="133351"/>
          </a:xfrm>
        </p:grpSpPr>
        <p:sp>
          <p:nvSpPr>
            <p:cNvPr id="96" name="SMARTInkShape-727">
              <a:extLst>
                <a:ext uri="{FF2B5EF4-FFF2-40B4-BE49-F238E27FC236}">
                  <a16:creationId xmlns:a16="http://schemas.microsoft.com/office/drawing/2014/main" id="{3A5D5652-3678-2362-8FD6-4007F64B786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29050" y="4991100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15809" y="8467"/>
                  </a:lnTo>
                  <a:lnTo>
                    <a:pt x="16890" y="6703"/>
                  </a:lnTo>
                  <a:lnTo>
                    <a:pt x="17610" y="4469"/>
                  </a:lnTo>
                  <a:lnTo>
                    <a:pt x="19148" y="2980"/>
                  </a:lnTo>
                  <a:lnTo>
                    <a:pt x="27124" y="392"/>
                  </a:lnTo>
                  <a:lnTo>
                    <a:pt x="74321" y="0"/>
                  </a:lnTo>
                  <a:lnTo>
                    <a:pt x="121562" y="0"/>
                  </a:lnTo>
                  <a:lnTo>
                    <a:pt x="133267" y="5056"/>
                  </a:lnTo>
                  <a:lnTo>
                    <a:pt x="137528" y="5488"/>
                  </a:lnTo>
                  <a:lnTo>
                    <a:pt x="148581" y="3155"/>
                  </a:lnTo>
                  <a:lnTo>
                    <a:pt x="168218" y="8826"/>
                  </a:lnTo>
                  <a:lnTo>
                    <a:pt x="212725" y="9523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SMARTInkShape-728">
              <a:extLst>
                <a:ext uri="{FF2B5EF4-FFF2-40B4-BE49-F238E27FC236}">
                  <a16:creationId xmlns:a16="http://schemas.microsoft.com/office/drawing/2014/main" id="{154CDB8E-BBE0-DBDF-BFD1-77500A993CF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838575" y="486727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3987" y="9525"/>
                  </a:lnTo>
                  <a:lnTo>
                    <a:pt x="25517" y="10583"/>
                  </a:lnTo>
                  <a:lnTo>
                    <a:pt x="26536" y="12347"/>
                  </a:lnTo>
                  <a:lnTo>
                    <a:pt x="27215" y="14581"/>
                  </a:lnTo>
                  <a:lnTo>
                    <a:pt x="28727" y="16070"/>
                  </a:lnTo>
                  <a:lnTo>
                    <a:pt x="33229" y="17726"/>
                  </a:lnTo>
                  <a:lnTo>
                    <a:pt x="79411" y="19050"/>
                  </a:lnTo>
                  <a:lnTo>
                    <a:pt x="126608" y="19050"/>
                  </a:lnTo>
                  <a:lnTo>
                    <a:pt x="171271" y="19050"/>
                  </a:lnTo>
                  <a:lnTo>
                    <a:pt x="206341" y="19050"/>
                  </a:lnTo>
                  <a:lnTo>
                    <a:pt x="210946" y="16228"/>
                  </a:lnTo>
                  <a:lnTo>
                    <a:pt x="216521" y="12505"/>
                  </a:lnTo>
                  <a:lnTo>
                    <a:pt x="226800" y="9917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SMARTInkShape-Group231">
            <a:extLst>
              <a:ext uri="{FF2B5EF4-FFF2-40B4-BE49-F238E27FC236}">
                <a16:creationId xmlns:a16="http://schemas.microsoft.com/office/drawing/2014/main" id="{C5B64224-404F-E597-DDD7-54ECE277FE60}"/>
              </a:ext>
            </a:extLst>
          </p:cNvPr>
          <p:cNvGrpSpPr/>
          <p:nvPr/>
        </p:nvGrpSpPr>
        <p:grpSpPr>
          <a:xfrm>
            <a:off x="4419600" y="4353321"/>
            <a:ext cx="542926" cy="1037699"/>
            <a:chOff x="4419600" y="4353321"/>
            <a:chExt cx="542926" cy="1037699"/>
          </a:xfrm>
        </p:grpSpPr>
        <p:sp>
          <p:nvSpPr>
            <p:cNvPr id="99" name="SMARTInkShape-729">
              <a:extLst>
                <a:ext uri="{FF2B5EF4-FFF2-40B4-BE49-F238E27FC236}">
                  <a16:creationId xmlns:a16="http://schemas.microsoft.com/office/drawing/2014/main" id="{C4C1C970-ECF8-0856-5362-705694D65D7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19600" y="4905375"/>
              <a:ext cx="542926" cy="38101"/>
            </a:xfrm>
            <a:custGeom>
              <a:avLst/>
              <a:gdLst/>
              <a:ahLst/>
              <a:cxnLst/>
              <a:rect l="0" t="0" r="0" b="0"/>
              <a:pathLst>
                <a:path w="542926" h="38101">
                  <a:moveTo>
                    <a:pt x="0" y="38100"/>
                  </a:moveTo>
                  <a:lnTo>
                    <a:pt x="0" y="38100"/>
                  </a:lnTo>
                  <a:lnTo>
                    <a:pt x="13257" y="38100"/>
                  </a:lnTo>
                  <a:lnTo>
                    <a:pt x="15188" y="37042"/>
                  </a:lnTo>
                  <a:lnTo>
                    <a:pt x="16475" y="35278"/>
                  </a:lnTo>
                  <a:lnTo>
                    <a:pt x="17333" y="33044"/>
                  </a:lnTo>
                  <a:lnTo>
                    <a:pt x="18964" y="31555"/>
                  </a:lnTo>
                  <a:lnTo>
                    <a:pt x="23598" y="29899"/>
                  </a:lnTo>
                  <a:lnTo>
                    <a:pt x="70243" y="28575"/>
                  </a:lnTo>
                  <a:lnTo>
                    <a:pt x="84548" y="28575"/>
                  </a:lnTo>
                  <a:lnTo>
                    <a:pt x="93316" y="25753"/>
                  </a:lnTo>
                  <a:lnTo>
                    <a:pt x="100740" y="22030"/>
                  </a:lnTo>
                  <a:lnTo>
                    <a:pt x="117362" y="19442"/>
                  </a:lnTo>
                  <a:lnTo>
                    <a:pt x="154248" y="19060"/>
                  </a:lnTo>
                  <a:lnTo>
                    <a:pt x="161336" y="16233"/>
                  </a:lnTo>
                  <a:lnTo>
                    <a:pt x="164707" y="13997"/>
                  </a:lnTo>
                  <a:lnTo>
                    <a:pt x="179565" y="10850"/>
                  </a:lnTo>
                  <a:lnTo>
                    <a:pt x="226561" y="9541"/>
                  </a:lnTo>
                  <a:lnTo>
                    <a:pt x="268881" y="9525"/>
                  </a:lnTo>
                  <a:lnTo>
                    <a:pt x="314970" y="9525"/>
                  </a:lnTo>
                  <a:lnTo>
                    <a:pt x="362555" y="9525"/>
                  </a:lnTo>
                  <a:lnTo>
                    <a:pt x="408127" y="9525"/>
                  </a:lnTo>
                  <a:lnTo>
                    <a:pt x="455160" y="9525"/>
                  </a:lnTo>
                  <a:lnTo>
                    <a:pt x="501827" y="9525"/>
                  </a:lnTo>
                  <a:lnTo>
                    <a:pt x="542925" y="9525"/>
                  </a:lnTo>
                  <a:lnTo>
                    <a:pt x="542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SMARTInkShape-730">
              <a:extLst>
                <a:ext uri="{FF2B5EF4-FFF2-40B4-BE49-F238E27FC236}">
                  <a16:creationId xmlns:a16="http://schemas.microsoft.com/office/drawing/2014/main" id="{6D200D77-E6B5-FE33-9122-49D387213A1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48200" y="4353321"/>
              <a:ext cx="95251" cy="485380"/>
            </a:xfrm>
            <a:custGeom>
              <a:avLst/>
              <a:gdLst/>
              <a:ahLst/>
              <a:cxnLst/>
              <a:rect l="0" t="0" r="0" b="0"/>
              <a:pathLst>
                <a:path w="95251" h="485380">
                  <a:moveTo>
                    <a:pt x="0" y="275829"/>
                  </a:moveTo>
                  <a:lnTo>
                    <a:pt x="0" y="275829"/>
                  </a:lnTo>
                  <a:lnTo>
                    <a:pt x="0" y="270772"/>
                  </a:lnTo>
                  <a:lnTo>
                    <a:pt x="1058" y="269283"/>
                  </a:lnTo>
                  <a:lnTo>
                    <a:pt x="2822" y="268290"/>
                  </a:lnTo>
                  <a:lnTo>
                    <a:pt x="5057" y="267628"/>
                  </a:lnTo>
                  <a:lnTo>
                    <a:pt x="6546" y="266128"/>
                  </a:lnTo>
                  <a:lnTo>
                    <a:pt x="10321" y="256681"/>
                  </a:lnTo>
                  <a:lnTo>
                    <a:pt x="15993" y="249459"/>
                  </a:lnTo>
                  <a:lnTo>
                    <a:pt x="18144" y="240616"/>
                  </a:lnTo>
                  <a:lnTo>
                    <a:pt x="18647" y="234426"/>
                  </a:lnTo>
                  <a:lnTo>
                    <a:pt x="21693" y="228147"/>
                  </a:lnTo>
                  <a:lnTo>
                    <a:pt x="34215" y="212322"/>
                  </a:lnTo>
                  <a:lnTo>
                    <a:pt x="40155" y="199628"/>
                  </a:lnTo>
                  <a:lnTo>
                    <a:pt x="44305" y="193279"/>
                  </a:lnTo>
                  <a:lnTo>
                    <a:pt x="54938" y="167683"/>
                  </a:lnTo>
                  <a:lnTo>
                    <a:pt x="62727" y="155003"/>
                  </a:lnTo>
                  <a:lnTo>
                    <a:pt x="68718" y="135115"/>
                  </a:lnTo>
                  <a:lnTo>
                    <a:pt x="72874" y="127564"/>
                  </a:lnTo>
                  <a:lnTo>
                    <a:pt x="85079" y="85934"/>
                  </a:lnTo>
                  <a:lnTo>
                    <a:pt x="85294" y="82557"/>
                  </a:lnTo>
                  <a:lnTo>
                    <a:pt x="88356" y="75983"/>
                  </a:lnTo>
                  <a:lnTo>
                    <a:pt x="92186" y="69534"/>
                  </a:lnTo>
                  <a:lnTo>
                    <a:pt x="94342" y="58895"/>
                  </a:lnTo>
                  <a:lnTo>
                    <a:pt x="95249" y="11792"/>
                  </a:lnTo>
                  <a:lnTo>
                    <a:pt x="95250" y="10904"/>
                  </a:lnTo>
                  <a:lnTo>
                    <a:pt x="94191" y="10312"/>
                  </a:lnTo>
                  <a:lnTo>
                    <a:pt x="87049" y="9285"/>
                  </a:lnTo>
                  <a:lnTo>
                    <a:pt x="86314" y="6376"/>
                  </a:lnTo>
                  <a:lnTo>
                    <a:pt x="85759" y="0"/>
                  </a:lnTo>
                  <a:lnTo>
                    <a:pt x="85728" y="7840"/>
                  </a:lnTo>
                  <a:lnTo>
                    <a:pt x="84668" y="8270"/>
                  </a:lnTo>
                  <a:lnTo>
                    <a:pt x="80669" y="8747"/>
                  </a:lnTo>
                  <a:lnTo>
                    <a:pt x="79179" y="9932"/>
                  </a:lnTo>
                  <a:lnTo>
                    <a:pt x="77524" y="14072"/>
                  </a:lnTo>
                  <a:lnTo>
                    <a:pt x="76202" y="60205"/>
                  </a:lnTo>
                  <a:lnTo>
                    <a:pt x="76200" y="68166"/>
                  </a:lnTo>
                  <a:lnTo>
                    <a:pt x="73378" y="75232"/>
                  </a:lnTo>
                  <a:lnTo>
                    <a:pt x="69654" y="81900"/>
                  </a:lnTo>
                  <a:lnTo>
                    <a:pt x="67558" y="92662"/>
                  </a:lnTo>
                  <a:lnTo>
                    <a:pt x="65639" y="139216"/>
                  </a:lnTo>
                  <a:lnTo>
                    <a:pt x="58477" y="168286"/>
                  </a:lnTo>
                  <a:lnTo>
                    <a:pt x="57202" y="211156"/>
                  </a:lnTo>
                  <a:lnTo>
                    <a:pt x="57153" y="253721"/>
                  </a:lnTo>
                  <a:lnTo>
                    <a:pt x="57150" y="295472"/>
                  </a:lnTo>
                  <a:lnTo>
                    <a:pt x="57150" y="339157"/>
                  </a:lnTo>
                  <a:lnTo>
                    <a:pt x="57150" y="382015"/>
                  </a:lnTo>
                  <a:lnTo>
                    <a:pt x="57150" y="428034"/>
                  </a:lnTo>
                  <a:lnTo>
                    <a:pt x="57150" y="431274"/>
                  </a:lnTo>
                  <a:lnTo>
                    <a:pt x="66558" y="469780"/>
                  </a:lnTo>
                  <a:lnTo>
                    <a:pt x="66675" y="485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SMARTInkShape-731">
              <a:extLst>
                <a:ext uri="{FF2B5EF4-FFF2-40B4-BE49-F238E27FC236}">
                  <a16:creationId xmlns:a16="http://schemas.microsoft.com/office/drawing/2014/main" id="{32AE4914-4DDF-4C6F-2243-E7F8CFC99F4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91050" y="5067338"/>
              <a:ext cx="352426" cy="323682"/>
            </a:xfrm>
            <a:custGeom>
              <a:avLst/>
              <a:gdLst/>
              <a:ahLst/>
              <a:cxnLst/>
              <a:rect l="0" t="0" r="0" b="0"/>
              <a:pathLst>
                <a:path w="352426" h="323682">
                  <a:moveTo>
                    <a:pt x="209550" y="57112"/>
                  </a:moveTo>
                  <a:lnTo>
                    <a:pt x="209550" y="57112"/>
                  </a:lnTo>
                  <a:lnTo>
                    <a:pt x="209550" y="52056"/>
                  </a:lnTo>
                  <a:lnTo>
                    <a:pt x="208492" y="50567"/>
                  </a:lnTo>
                  <a:lnTo>
                    <a:pt x="206728" y="49573"/>
                  </a:lnTo>
                  <a:lnTo>
                    <a:pt x="204493" y="48911"/>
                  </a:lnTo>
                  <a:lnTo>
                    <a:pt x="203004" y="47411"/>
                  </a:lnTo>
                  <a:lnTo>
                    <a:pt x="197791" y="37400"/>
                  </a:lnTo>
                  <a:lnTo>
                    <a:pt x="185870" y="23999"/>
                  </a:lnTo>
                  <a:lnTo>
                    <a:pt x="180328" y="21228"/>
                  </a:lnTo>
                  <a:lnTo>
                    <a:pt x="177369" y="20490"/>
                  </a:lnTo>
                  <a:lnTo>
                    <a:pt x="175395" y="18939"/>
                  </a:lnTo>
                  <a:lnTo>
                    <a:pt x="173204" y="14393"/>
                  </a:lnTo>
                  <a:lnTo>
                    <a:pt x="171560" y="12758"/>
                  </a:lnTo>
                  <a:lnTo>
                    <a:pt x="152516" y="929"/>
                  </a:lnTo>
                  <a:lnTo>
                    <a:pt x="130056" y="0"/>
                  </a:lnTo>
                  <a:lnTo>
                    <a:pt x="123772" y="2801"/>
                  </a:lnTo>
                  <a:lnTo>
                    <a:pt x="117451" y="6515"/>
                  </a:lnTo>
                  <a:lnTo>
                    <a:pt x="107943" y="9665"/>
                  </a:lnTo>
                  <a:lnTo>
                    <a:pt x="98423" y="15772"/>
                  </a:lnTo>
                  <a:lnTo>
                    <a:pt x="88900" y="19110"/>
                  </a:lnTo>
                  <a:lnTo>
                    <a:pt x="79375" y="25274"/>
                  </a:lnTo>
                  <a:lnTo>
                    <a:pt x="69850" y="28628"/>
                  </a:lnTo>
                  <a:lnTo>
                    <a:pt x="63500" y="33164"/>
                  </a:lnTo>
                  <a:lnTo>
                    <a:pt x="59972" y="38707"/>
                  </a:lnTo>
                  <a:lnTo>
                    <a:pt x="57346" y="44699"/>
                  </a:lnTo>
                  <a:lnTo>
                    <a:pt x="32731" y="81636"/>
                  </a:lnTo>
                  <a:lnTo>
                    <a:pt x="18457" y="112225"/>
                  </a:lnTo>
                  <a:lnTo>
                    <a:pt x="15480" y="116079"/>
                  </a:lnTo>
                  <a:lnTo>
                    <a:pt x="12171" y="126005"/>
                  </a:lnTo>
                  <a:lnTo>
                    <a:pt x="9643" y="136414"/>
                  </a:lnTo>
                  <a:lnTo>
                    <a:pt x="3327" y="149283"/>
                  </a:lnTo>
                  <a:lnTo>
                    <a:pt x="86" y="193546"/>
                  </a:lnTo>
                  <a:lnTo>
                    <a:pt x="0" y="239900"/>
                  </a:lnTo>
                  <a:lnTo>
                    <a:pt x="2823" y="247007"/>
                  </a:lnTo>
                  <a:lnTo>
                    <a:pt x="5057" y="250384"/>
                  </a:lnTo>
                  <a:lnTo>
                    <a:pt x="9701" y="268895"/>
                  </a:lnTo>
                  <a:lnTo>
                    <a:pt x="11759" y="271325"/>
                  </a:lnTo>
                  <a:lnTo>
                    <a:pt x="14189" y="272946"/>
                  </a:lnTo>
                  <a:lnTo>
                    <a:pt x="15810" y="275085"/>
                  </a:lnTo>
                  <a:lnTo>
                    <a:pt x="21232" y="286121"/>
                  </a:lnTo>
                  <a:lnTo>
                    <a:pt x="36346" y="302905"/>
                  </a:lnTo>
                  <a:lnTo>
                    <a:pt x="59405" y="304599"/>
                  </a:lnTo>
                  <a:lnTo>
                    <a:pt x="66266" y="301868"/>
                  </a:lnTo>
                  <a:lnTo>
                    <a:pt x="72843" y="298184"/>
                  </a:lnTo>
                  <a:lnTo>
                    <a:pt x="82496" y="295052"/>
                  </a:lnTo>
                  <a:lnTo>
                    <a:pt x="125676" y="255248"/>
                  </a:lnTo>
                  <a:lnTo>
                    <a:pt x="163742" y="208087"/>
                  </a:lnTo>
                  <a:lnTo>
                    <a:pt x="193269" y="161708"/>
                  </a:lnTo>
                  <a:lnTo>
                    <a:pt x="202314" y="150166"/>
                  </a:lnTo>
                  <a:lnTo>
                    <a:pt x="216665" y="116491"/>
                  </a:lnTo>
                  <a:lnTo>
                    <a:pt x="228515" y="69636"/>
                  </a:lnTo>
                  <a:lnTo>
                    <a:pt x="228600" y="57116"/>
                  </a:lnTo>
                  <a:lnTo>
                    <a:pt x="220399" y="65313"/>
                  </a:lnTo>
                  <a:lnTo>
                    <a:pt x="218279" y="73980"/>
                  </a:lnTo>
                  <a:lnTo>
                    <a:pt x="212607" y="82805"/>
                  </a:lnTo>
                  <a:lnTo>
                    <a:pt x="209398" y="92124"/>
                  </a:lnTo>
                  <a:lnTo>
                    <a:pt x="203272" y="101588"/>
                  </a:lnTo>
                  <a:lnTo>
                    <a:pt x="199929" y="111094"/>
                  </a:lnTo>
                  <a:lnTo>
                    <a:pt x="193764" y="121672"/>
                  </a:lnTo>
                  <a:lnTo>
                    <a:pt x="189728" y="148305"/>
                  </a:lnTo>
                  <a:lnTo>
                    <a:pt x="184039" y="159509"/>
                  </a:lnTo>
                  <a:lnTo>
                    <a:pt x="180999" y="206258"/>
                  </a:lnTo>
                  <a:lnTo>
                    <a:pt x="180978" y="227258"/>
                  </a:lnTo>
                  <a:lnTo>
                    <a:pt x="183798" y="236096"/>
                  </a:lnTo>
                  <a:lnTo>
                    <a:pt x="187522" y="243552"/>
                  </a:lnTo>
                  <a:lnTo>
                    <a:pt x="191297" y="263409"/>
                  </a:lnTo>
                  <a:lnTo>
                    <a:pt x="197988" y="276171"/>
                  </a:lnTo>
                  <a:lnTo>
                    <a:pt x="198667" y="279352"/>
                  </a:lnTo>
                  <a:lnTo>
                    <a:pt x="217624" y="312406"/>
                  </a:lnTo>
                  <a:lnTo>
                    <a:pt x="227149" y="322323"/>
                  </a:lnTo>
                  <a:lnTo>
                    <a:pt x="233226" y="323371"/>
                  </a:lnTo>
                  <a:lnTo>
                    <a:pt x="241730" y="323681"/>
                  </a:lnTo>
                  <a:lnTo>
                    <a:pt x="247841" y="320932"/>
                  </a:lnTo>
                  <a:lnTo>
                    <a:pt x="254085" y="317240"/>
                  </a:lnTo>
                  <a:lnTo>
                    <a:pt x="260388" y="315599"/>
                  </a:lnTo>
                  <a:lnTo>
                    <a:pt x="262492" y="314103"/>
                  </a:lnTo>
                  <a:lnTo>
                    <a:pt x="263894" y="312047"/>
                  </a:lnTo>
                  <a:lnTo>
                    <a:pt x="266512" y="306942"/>
                  </a:lnTo>
                  <a:lnTo>
                    <a:pt x="271202" y="301145"/>
                  </a:lnTo>
                  <a:lnTo>
                    <a:pt x="276814" y="297862"/>
                  </a:lnTo>
                  <a:lnTo>
                    <a:pt x="279793" y="296987"/>
                  </a:lnTo>
                  <a:lnTo>
                    <a:pt x="285925" y="290371"/>
                  </a:lnTo>
                  <a:lnTo>
                    <a:pt x="292178" y="282492"/>
                  </a:lnTo>
                  <a:lnTo>
                    <a:pt x="339550" y="241432"/>
                  </a:lnTo>
                  <a:lnTo>
                    <a:pt x="341411" y="239574"/>
                  </a:lnTo>
                  <a:lnTo>
                    <a:pt x="352233" y="238104"/>
                  </a:lnTo>
                  <a:lnTo>
                    <a:pt x="352425" y="238087"/>
                  </a:lnTo>
                  <a:lnTo>
                    <a:pt x="352425" y="2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SMARTInkShape-732">
              <a:extLst>
                <a:ext uri="{FF2B5EF4-FFF2-40B4-BE49-F238E27FC236}">
                  <a16:creationId xmlns:a16="http://schemas.microsoft.com/office/drawing/2014/main" id="{158B04AD-5F56-A2D3-654F-0DCABE99AA9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10125" y="514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SMARTInkShape-Group232">
            <a:extLst>
              <a:ext uri="{FF2B5EF4-FFF2-40B4-BE49-F238E27FC236}">
                <a16:creationId xmlns:a16="http://schemas.microsoft.com/office/drawing/2014/main" id="{4230B936-24D7-55AD-0E74-252C138DCB7B}"/>
              </a:ext>
            </a:extLst>
          </p:cNvPr>
          <p:cNvGrpSpPr/>
          <p:nvPr/>
        </p:nvGrpSpPr>
        <p:grpSpPr>
          <a:xfrm>
            <a:off x="5343525" y="4810125"/>
            <a:ext cx="333376" cy="171451"/>
            <a:chOff x="5343525" y="4810125"/>
            <a:chExt cx="333376" cy="171451"/>
          </a:xfrm>
        </p:grpSpPr>
        <p:sp>
          <p:nvSpPr>
            <p:cNvPr id="104" name="SMARTInkShape-733">
              <a:extLst>
                <a:ext uri="{FF2B5EF4-FFF2-40B4-BE49-F238E27FC236}">
                  <a16:creationId xmlns:a16="http://schemas.microsoft.com/office/drawing/2014/main" id="{796F27B1-933C-B1F2-AAAD-7907E74DF88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343525" y="4962525"/>
              <a:ext cx="333376" cy="19051"/>
            </a:xfrm>
            <a:custGeom>
              <a:avLst/>
              <a:gdLst/>
              <a:ahLst/>
              <a:cxnLst/>
              <a:rect l="0" t="0" r="0" b="0"/>
              <a:pathLst>
                <a:path w="333376" h="19051">
                  <a:moveTo>
                    <a:pt x="0" y="19050"/>
                  </a:moveTo>
                  <a:lnTo>
                    <a:pt x="0" y="19050"/>
                  </a:lnTo>
                  <a:lnTo>
                    <a:pt x="28148" y="19050"/>
                  </a:lnTo>
                  <a:lnTo>
                    <a:pt x="36739" y="10849"/>
                  </a:lnTo>
                  <a:lnTo>
                    <a:pt x="42753" y="9917"/>
                  </a:lnTo>
                  <a:lnTo>
                    <a:pt x="88903" y="9525"/>
                  </a:lnTo>
                  <a:lnTo>
                    <a:pt x="107950" y="9525"/>
                  </a:lnTo>
                  <a:lnTo>
                    <a:pt x="114300" y="6703"/>
                  </a:lnTo>
                  <a:lnTo>
                    <a:pt x="120650" y="2980"/>
                  </a:lnTo>
                  <a:lnTo>
                    <a:pt x="133350" y="588"/>
                  </a:lnTo>
                  <a:lnTo>
                    <a:pt x="180387" y="5"/>
                  </a:lnTo>
                  <a:lnTo>
                    <a:pt x="228007" y="0"/>
                  </a:lnTo>
                  <a:lnTo>
                    <a:pt x="275145" y="0"/>
                  </a:lnTo>
                  <a:lnTo>
                    <a:pt x="322395" y="0"/>
                  </a:lnTo>
                  <a:lnTo>
                    <a:pt x="323419" y="0"/>
                  </a:lnTo>
                  <a:lnTo>
                    <a:pt x="323812" y="8201"/>
                  </a:lnTo>
                  <a:lnTo>
                    <a:pt x="324883" y="8642"/>
                  </a:lnTo>
                  <a:lnTo>
                    <a:pt x="333372" y="9525"/>
                  </a:lnTo>
                  <a:lnTo>
                    <a:pt x="3333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SMARTInkShape-734">
              <a:extLst>
                <a:ext uri="{FF2B5EF4-FFF2-40B4-BE49-F238E27FC236}">
                  <a16:creationId xmlns:a16="http://schemas.microsoft.com/office/drawing/2014/main" id="{0B4855BE-82F0-A164-1C1E-58A49473B92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353050" y="4810125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44737" y="9525"/>
                  </a:lnTo>
                  <a:lnTo>
                    <a:pt x="88548" y="9525"/>
                  </a:lnTo>
                  <a:lnTo>
                    <a:pt x="106626" y="9525"/>
                  </a:lnTo>
                  <a:lnTo>
                    <a:pt x="113712" y="6703"/>
                  </a:lnTo>
                  <a:lnTo>
                    <a:pt x="117083" y="4468"/>
                  </a:lnTo>
                  <a:lnTo>
                    <a:pt x="131941" y="1324"/>
                  </a:lnTo>
                  <a:lnTo>
                    <a:pt x="177776" y="7"/>
                  </a:lnTo>
                  <a:lnTo>
                    <a:pt x="223182" y="0"/>
                  </a:lnTo>
                  <a:lnTo>
                    <a:pt x="257137" y="0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SMARTInkShape-735">
            <a:extLst>
              <a:ext uri="{FF2B5EF4-FFF2-40B4-BE49-F238E27FC236}">
                <a16:creationId xmlns:a16="http://schemas.microsoft.com/office/drawing/2014/main" id="{85A30F20-5D1B-34A4-449D-E99012055A2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87799" y="4848225"/>
            <a:ext cx="1303566" cy="57151"/>
          </a:xfrm>
          <a:custGeom>
            <a:avLst/>
            <a:gdLst/>
            <a:ahLst/>
            <a:cxnLst/>
            <a:rect l="0" t="0" r="0" b="0"/>
            <a:pathLst>
              <a:path w="1303566" h="57151">
                <a:moveTo>
                  <a:pt x="8201" y="57150"/>
                </a:moveTo>
                <a:lnTo>
                  <a:pt x="8201" y="57150"/>
                </a:lnTo>
                <a:lnTo>
                  <a:pt x="0" y="57150"/>
                </a:lnTo>
                <a:lnTo>
                  <a:pt x="46947" y="57150"/>
                </a:lnTo>
                <a:lnTo>
                  <a:pt x="93982" y="57150"/>
                </a:lnTo>
                <a:lnTo>
                  <a:pt x="140963" y="57150"/>
                </a:lnTo>
                <a:lnTo>
                  <a:pt x="186587" y="57150"/>
                </a:lnTo>
                <a:lnTo>
                  <a:pt x="195433" y="56092"/>
                </a:lnTo>
                <a:lnTo>
                  <a:pt x="224507" y="48949"/>
                </a:lnTo>
                <a:lnTo>
                  <a:pt x="265981" y="44855"/>
                </a:lnTo>
                <a:lnTo>
                  <a:pt x="285839" y="39434"/>
                </a:lnTo>
                <a:lnTo>
                  <a:pt x="333464" y="38135"/>
                </a:lnTo>
                <a:lnTo>
                  <a:pt x="373594" y="37044"/>
                </a:lnTo>
                <a:lnTo>
                  <a:pt x="411450" y="29458"/>
                </a:lnTo>
                <a:lnTo>
                  <a:pt x="451161" y="28627"/>
                </a:lnTo>
                <a:lnTo>
                  <a:pt x="493562" y="28580"/>
                </a:lnTo>
                <a:lnTo>
                  <a:pt x="538402" y="28575"/>
                </a:lnTo>
                <a:lnTo>
                  <a:pt x="582874" y="19933"/>
                </a:lnTo>
                <a:lnTo>
                  <a:pt x="627326" y="19102"/>
                </a:lnTo>
                <a:lnTo>
                  <a:pt x="671776" y="19053"/>
                </a:lnTo>
                <a:lnTo>
                  <a:pt x="718077" y="10849"/>
                </a:lnTo>
                <a:lnTo>
                  <a:pt x="763773" y="9603"/>
                </a:lnTo>
                <a:lnTo>
                  <a:pt x="808296" y="9530"/>
                </a:lnTo>
                <a:lnTo>
                  <a:pt x="852751" y="9525"/>
                </a:lnTo>
                <a:lnTo>
                  <a:pt x="897201" y="9525"/>
                </a:lnTo>
                <a:lnTo>
                  <a:pt x="941651" y="9525"/>
                </a:lnTo>
                <a:lnTo>
                  <a:pt x="987289" y="9525"/>
                </a:lnTo>
                <a:lnTo>
                  <a:pt x="1033609" y="9525"/>
                </a:lnTo>
                <a:lnTo>
                  <a:pt x="1078169" y="9525"/>
                </a:lnTo>
                <a:lnTo>
                  <a:pt x="1122626" y="9525"/>
                </a:lnTo>
                <a:lnTo>
                  <a:pt x="1164784" y="9525"/>
                </a:lnTo>
                <a:lnTo>
                  <a:pt x="1211373" y="9525"/>
                </a:lnTo>
                <a:lnTo>
                  <a:pt x="1258721" y="9525"/>
                </a:lnTo>
                <a:lnTo>
                  <a:pt x="1302228" y="9525"/>
                </a:lnTo>
                <a:lnTo>
                  <a:pt x="1302686" y="8467"/>
                </a:lnTo>
                <a:lnTo>
                  <a:pt x="1303565" y="392"/>
                </a:lnTo>
                <a:lnTo>
                  <a:pt x="129407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SMARTInkShape-736">
            <a:extLst>
              <a:ext uri="{FF2B5EF4-FFF2-40B4-BE49-F238E27FC236}">
                <a16:creationId xmlns:a16="http://schemas.microsoft.com/office/drawing/2014/main" id="{26B8A13E-D400-2813-3C00-BAA4E38E29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91025" y="1609725"/>
            <a:ext cx="1352256" cy="876301"/>
          </a:xfrm>
          <a:custGeom>
            <a:avLst/>
            <a:gdLst/>
            <a:ahLst/>
            <a:cxnLst/>
            <a:rect l="0" t="0" r="0" b="0"/>
            <a:pathLst>
              <a:path w="1352256" h="876301">
                <a:moveTo>
                  <a:pt x="1238250" y="180975"/>
                </a:moveTo>
                <a:lnTo>
                  <a:pt x="1238250" y="180975"/>
                </a:lnTo>
                <a:lnTo>
                  <a:pt x="1228841" y="171566"/>
                </a:lnTo>
                <a:lnTo>
                  <a:pt x="1228728" y="157264"/>
                </a:lnTo>
                <a:lnTo>
                  <a:pt x="1227669" y="155643"/>
                </a:lnTo>
                <a:lnTo>
                  <a:pt x="1225905" y="154562"/>
                </a:lnTo>
                <a:lnTo>
                  <a:pt x="1223669" y="153841"/>
                </a:lnTo>
                <a:lnTo>
                  <a:pt x="1222180" y="152302"/>
                </a:lnTo>
                <a:lnTo>
                  <a:pt x="1220524" y="147770"/>
                </a:lnTo>
                <a:lnTo>
                  <a:pt x="1219024" y="146139"/>
                </a:lnTo>
                <a:lnTo>
                  <a:pt x="1214536" y="144325"/>
                </a:lnTo>
                <a:lnTo>
                  <a:pt x="1212915" y="142784"/>
                </a:lnTo>
                <a:lnTo>
                  <a:pt x="1205045" y="129745"/>
                </a:lnTo>
                <a:lnTo>
                  <a:pt x="1199503" y="126456"/>
                </a:lnTo>
                <a:lnTo>
                  <a:pt x="1196544" y="125579"/>
                </a:lnTo>
                <a:lnTo>
                  <a:pt x="1194570" y="123936"/>
                </a:lnTo>
                <a:lnTo>
                  <a:pt x="1186088" y="110722"/>
                </a:lnTo>
                <a:lnTo>
                  <a:pt x="1180495" y="107418"/>
                </a:lnTo>
                <a:lnTo>
                  <a:pt x="1174481" y="104891"/>
                </a:lnTo>
                <a:lnTo>
                  <a:pt x="1152508" y="88368"/>
                </a:lnTo>
                <a:lnTo>
                  <a:pt x="1146168" y="85841"/>
                </a:lnTo>
                <a:lnTo>
                  <a:pt x="1136648" y="79527"/>
                </a:lnTo>
                <a:lnTo>
                  <a:pt x="1111054" y="68888"/>
                </a:lnTo>
                <a:lnTo>
                  <a:pt x="1099433" y="61098"/>
                </a:lnTo>
                <a:lnTo>
                  <a:pt x="1054810" y="42064"/>
                </a:lnTo>
                <a:lnTo>
                  <a:pt x="1007363" y="30054"/>
                </a:lnTo>
                <a:lnTo>
                  <a:pt x="995228" y="26410"/>
                </a:lnTo>
                <a:lnTo>
                  <a:pt x="990510" y="23956"/>
                </a:lnTo>
                <a:lnTo>
                  <a:pt x="947188" y="19481"/>
                </a:lnTo>
                <a:lnTo>
                  <a:pt x="903084" y="10887"/>
                </a:lnTo>
                <a:lnTo>
                  <a:pt x="855769" y="4588"/>
                </a:lnTo>
                <a:lnTo>
                  <a:pt x="808171" y="403"/>
                </a:lnTo>
                <a:lnTo>
                  <a:pt x="764631" y="53"/>
                </a:lnTo>
                <a:lnTo>
                  <a:pt x="722993" y="7"/>
                </a:lnTo>
                <a:lnTo>
                  <a:pt x="676155" y="1"/>
                </a:lnTo>
                <a:lnTo>
                  <a:pt x="628633" y="0"/>
                </a:lnTo>
                <a:lnTo>
                  <a:pt x="581023" y="0"/>
                </a:lnTo>
                <a:lnTo>
                  <a:pt x="533400" y="0"/>
                </a:lnTo>
                <a:lnTo>
                  <a:pt x="493314" y="0"/>
                </a:lnTo>
                <a:lnTo>
                  <a:pt x="466136" y="2822"/>
                </a:lnTo>
                <a:lnTo>
                  <a:pt x="419022" y="9701"/>
                </a:lnTo>
                <a:lnTo>
                  <a:pt x="371465" y="17610"/>
                </a:lnTo>
                <a:lnTo>
                  <a:pt x="326671" y="26399"/>
                </a:lnTo>
                <a:lnTo>
                  <a:pt x="305636" y="30753"/>
                </a:lnTo>
                <a:lnTo>
                  <a:pt x="259234" y="47816"/>
                </a:lnTo>
                <a:lnTo>
                  <a:pt x="212846" y="69861"/>
                </a:lnTo>
                <a:lnTo>
                  <a:pt x="188407" y="83610"/>
                </a:lnTo>
                <a:lnTo>
                  <a:pt x="169469" y="102789"/>
                </a:lnTo>
                <a:lnTo>
                  <a:pt x="145658" y="122139"/>
                </a:lnTo>
                <a:lnTo>
                  <a:pt x="111277" y="165187"/>
                </a:lnTo>
                <a:lnTo>
                  <a:pt x="83098" y="209555"/>
                </a:lnTo>
                <a:lnTo>
                  <a:pt x="54378" y="254000"/>
                </a:lnTo>
                <a:lnTo>
                  <a:pt x="34960" y="300301"/>
                </a:lnTo>
                <a:lnTo>
                  <a:pt x="21877" y="333201"/>
                </a:lnTo>
                <a:lnTo>
                  <a:pt x="11818" y="371648"/>
                </a:lnTo>
                <a:lnTo>
                  <a:pt x="2648" y="399457"/>
                </a:lnTo>
                <a:lnTo>
                  <a:pt x="155" y="444465"/>
                </a:lnTo>
                <a:lnTo>
                  <a:pt x="9" y="487890"/>
                </a:lnTo>
                <a:lnTo>
                  <a:pt x="0" y="530617"/>
                </a:lnTo>
                <a:lnTo>
                  <a:pt x="2822" y="540277"/>
                </a:lnTo>
                <a:lnTo>
                  <a:pt x="6546" y="549156"/>
                </a:lnTo>
                <a:lnTo>
                  <a:pt x="12173" y="587907"/>
                </a:lnTo>
                <a:lnTo>
                  <a:pt x="15993" y="596783"/>
                </a:lnTo>
                <a:lnTo>
                  <a:pt x="19202" y="612623"/>
                </a:lnTo>
                <a:lnTo>
                  <a:pt x="34159" y="642313"/>
                </a:lnTo>
                <a:lnTo>
                  <a:pt x="37990" y="659627"/>
                </a:lnTo>
                <a:lnTo>
                  <a:pt x="45358" y="671930"/>
                </a:lnTo>
                <a:lnTo>
                  <a:pt x="69550" y="702796"/>
                </a:lnTo>
                <a:lnTo>
                  <a:pt x="78536" y="710287"/>
                </a:lnTo>
                <a:lnTo>
                  <a:pt x="116657" y="754693"/>
                </a:lnTo>
                <a:lnTo>
                  <a:pt x="140165" y="773257"/>
                </a:lnTo>
                <a:lnTo>
                  <a:pt x="184178" y="796841"/>
                </a:lnTo>
                <a:lnTo>
                  <a:pt x="231424" y="819145"/>
                </a:lnTo>
                <a:lnTo>
                  <a:pt x="278459" y="838199"/>
                </a:lnTo>
                <a:lnTo>
                  <a:pt x="326032" y="857250"/>
                </a:lnTo>
                <a:lnTo>
                  <a:pt x="353072" y="863953"/>
                </a:lnTo>
                <a:lnTo>
                  <a:pt x="400135" y="872949"/>
                </a:lnTo>
                <a:lnTo>
                  <a:pt x="447686" y="875859"/>
                </a:lnTo>
                <a:lnTo>
                  <a:pt x="492323" y="876213"/>
                </a:lnTo>
                <a:lnTo>
                  <a:pt x="532812" y="876283"/>
                </a:lnTo>
                <a:lnTo>
                  <a:pt x="576440" y="876296"/>
                </a:lnTo>
                <a:lnTo>
                  <a:pt x="618219" y="876299"/>
                </a:lnTo>
                <a:lnTo>
                  <a:pt x="659868" y="876300"/>
                </a:lnTo>
                <a:lnTo>
                  <a:pt x="696108" y="876300"/>
                </a:lnTo>
                <a:lnTo>
                  <a:pt x="741223" y="871244"/>
                </a:lnTo>
                <a:lnTo>
                  <a:pt x="781767" y="867658"/>
                </a:lnTo>
                <a:lnTo>
                  <a:pt x="826621" y="864127"/>
                </a:lnTo>
                <a:lnTo>
                  <a:pt x="866370" y="853552"/>
                </a:lnTo>
                <a:lnTo>
                  <a:pt x="904796" y="841272"/>
                </a:lnTo>
                <a:lnTo>
                  <a:pt x="942958" y="828655"/>
                </a:lnTo>
                <a:lnTo>
                  <a:pt x="981072" y="815971"/>
                </a:lnTo>
                <a:lnTo>
                  <a:pt x="1025878" y="792560"/>
                </a:lnTo>
                <a:lnTo>
                  <a:pt x="1066624" y="768415"/>
                </a:lnTo>
                <a:lnTo>
                  <a:pt x="1107782" y="738805"/>
                </a:lnTo>
                <a:lnTo>
                  <a:pt x="1128097" y="721496"/>
                </a:lnTo>
                <a:lnTo>
                  <a:pt x="1173860" y="691242"/>
                </a:lnTo>
                <a:lnTo>
                  <a:pt x="1219148" y="647647"/>
                </a:lnTo>
                <a:lnTo>
                  <a:pt x="1249885" y="614885"/>
                </a:lnTo>
                <a:lnTo>
                  <a:pt x="1279349" y="568148"/>
                </a:lnTo>
                <a:lnTo>
                  <a:pt x="1308002" y="520602"/>
                </a:lnTo>
                <a:lnTo>
                  <a:pt x="1330038" y="472984"/>
                </a:lnTo>
                <a:lnTo>
                  <a:pt x="1340146" y="440327"/>
                </a:lnTo>
                <a:lnTo>
                  <a:pt x="1344994" y="419745"/>
                </a:lnTo>
                <a:lnTo>
                  <a:pt x="1349192" y="405628"/>
                </a:lnTo>
                <a:lnTo>
                  <a:pt x="1352255" y="359683"/>
                </a:lnTo>
                <a:lnTo>
                  <a:pt x="1351466" y="320755"/>
                </a:lnTo>
                <a:lnTo>
                  <a:pt x="1335216" y="274935"/>
                </a:lnTo>
                <a:lnTo>
                  <a:pt x="1317354" y="235747"/>
                </a:lnTo>
                <a:lnTo>
                  <a:pt x="1284013" y="193273"/>
                </a:lnTo>
                <a:lnTo>
                  <a:pt x="1273564" y="179562"/>
                </a:lnTo>
                <a:lnTo>
                  <a:pt x="1227276" y="149271"/>
                </a:lnTo>
                <a:lnTo>
                  <a:pt x="1211480" y="139714"/>
                </a:lnTo>
                <a:lnTo>
                  <a:pt x="118110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6" name="SMARTInkShape-Group235">
            <a:extLst>
              <a:ext uri="{FF2B5EF4-FFF2-40B4-BE49-F238E27FC236}">
                <a16:creationId xmlns:a16="http://schemas.microsoft.com/office/drawing/2014/main" id="{F460E2ED-EAAB-4326-CEBC-9A6E9CDD6F79}"/>
              </a:ext>
            </a:extLst>
          </p:cNvPr>
          <p:cNvGrpSpPr/>
          <p:nvPr/>
        </p:nvGrpSpPr>
        <p:grpSpPr>
          <a:xfrm>
            <a:off x="6334125" y="4400550"/>
            <a:ext cx="800101" cy="990601"/>
            <a:chOff x="6334125" y="4400550"/>
            <a:chExt cx="800101" cy="990601"/>
          </a:xfrm>
        </p:grpSpPr>
        <p:sp>
          <p:nvSpPr>
            <p:cNvPr id="109" name="SMARTInkShape-737">
              <a:extLst>
                <a:ext uri="{FF2B5EF4-FFF2-40B4-BE49-F238E27FC236}">
                  <a16:creationId xmlns:a16="http://schemas.microsoft.com/office/drawing/2014/main" id="{350B0DD2-FAE1-CAE8-9185-816910D6FA3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972300" y="50101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9409" y="9409"/>
                  </a:lnTo>
                  <a:lnTo>
                    <a:pt x="17716" y="9515"/>
                  </a:lnTo>
                  <a:lnTo>
                    <a:pt x="26391" y="16069"/>
                  </a:lnTo>
                  <a:lnTo>
                    <a:pt x="35219" y="18167"/>
                  </a:lnTo>
                  <a:lnTo>
                    <a:pt x="82550" y="19048"/>
                  </a:lnTo>
                  <a:lnTo>
                    <a:pt x="127000" y="19050"/>
                  </a:lnTo>
                  <a:lnTo>
                    <a:pt x="129117" y="17992"/>
                  </a:lnTo>
                  <a:lnTo>
                    <a:pt x="130528" y="16228"/>
                  </a:lnTo>
                  <a:lnTo>
                    <a:pt x="131469" y="13994"/>
                  </a:lnTo>
                  <a:lnTo>
                    <a:pt x="133154" y="13562"/>
                  </a:lnTo>
                  <a:lnTo>
                    <a:pt x="150635" y="18774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SMARTInkShape-738">
              <a:extLst>
                <a:ext uri="{FF2B5EF4-FFF2-40B4-BE49-F238E27FC236}">
                  <a16:creationId xmlns:a16="http://schemas.microsoft.com/office/drawing/2014/main" id="{A5D169F5-ABC2-06C7-47FF-A9C3DB2847E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72300" y="5010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SMARTInkShape-739">
              <a:extLst>
                <a:ext uri="{FF2B5EF4-FFF2-40B4-BE49-F238E27FC236}">
                  <a16:creationId xmlns:a16="http://schemas.microsoft.com/office/drawing/2014/main" id="{2004EDC7-3ECF-01B7-EF70-599E6A2F09E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43725" y="4981578"/>
              <a:ext cx="151997" cy="276223"/>
            </a:xfrm>
            <a:custGeom>
              <a:avLst/>
              <a:gdLst/>
              <a:ahLst/>
              <a:cxnLst/>
              <a:rect l="0" t="0" r="0" b="0"/>
              <a:pathLst>
                <a:path w="151997" h="276223">
                  <a:moveTo>
                    <a:pt x="28575" y="9522"/>
                  </a:moveTo>
                  <a:lnTo>
                    <a:pt x="28575" y="9522"/>
                  </a:lnTo>
                  <a:lnTo>
                    <a:pt x="28575" y="0"/>
                  </a:lnTo>
                  <a:lnTo>
                    <a:pt x="28575" y="44473"/>
                  </a:lnTo>
                  <a:lnTo>
                    <a:pt x="28575" y="69848"/>
                  </a:lnTo>
                  <a:lnTo>
                    <a:pt x="25753" y="76197"/>
                  </a:lnTo>
                  <a:lnTo>
                    <a:pt x="22030" y="82547"/>
                  </a:lnTo>
                  <a:lnTo>
                    <a:pt x="19638" y="95247"/>
                  </a:lnTo>
                  <a:lnTo>
                    <a:pt x="19166" y="107947"/>
                  </a:lnTo>
                  <a:lnTo>
                    <a:pt x="18069" y="110064"/>
                  </a:lnTo>
                  <a:lnTo>
                    <a:pt x="16279" y="111475"/>
                  </a:lnTo>
                  <a:lnTo>
                    <a:pt x="14028" y="112416"/>
                  </a:lnTo>
                  <a:lnTo>
                    <a:pt x="12526" y="114101"/>
                  </a:lnTo>
                  <a:lnTo>
                    <a:pt x="10859" y="118796"/>
                  </a:lnTo>
                  <a:lnTo>
                    <a:pt x="9559" y="132824"/>
                  </a:lnTo>
                  <a:lnTo>
                    <a:pt x="10" y="133347"/>
                  </a:lnTo>
                  <a:lnTo>
                    <a:pt x="8202" y="133347"/>
                  </a:lnTo>
                  <a:lnTo>
                    <a:pt x="8643" y="132289"/>
                  </a:lnTo>
                  <a:lnTo>
                    <a:pt x="9491" y="116013"/>
                  </a:lnTo>
                  <a:lnTo>
                    <a:pt x="23713" y="100153"/>
                  </a:lnTo>
                  <a:lnTo>
                    <a:pt x="29236" y="97427"/>
                  </a:lnTo>
                  <a:lnTo>
                    <a:pt x="32191" y="96700"/>
                  </a:lnTo>
                  <a:lnTo>
                    <a:pt x="34161" y="95158"/>
                  </a:lnTo>
                  <a:lnTo>
                    <a:pt x="36349" y="90621"/>
                  </a:lnTo>
                  <a:lnTo>
                    <a:pt x="37991" y="88988"/>
                  </a:lnTo>
                  <a:lnTo>
                    <a:pt x="46148" y="86152"/>
                  </a:lnTo>
                  <a:lnTo>
                    <a:pt x="64920" y="85733"/>
                  </a:lnTo>
                  <a:lnTo>
                    <a:pt x="73933" y="92270"/>
                  </a:lnTo>
                  <a:lnTo>
                    <a:pt x="82819" y="95423"/>
                  </a:lnTo>
                  <a:lnTo>
                    <a:pt x="92155" y="101532"/>
                  </a:lnTo>
                  <a:lnTo>
                    <a:pt x="101624" y="104870"/>
                  </a:lnTo>
                  <a:lnTo>
                    <a:pt x="137849" y="137857"/>
                  </a:lnTo>
                  <a:lnTo>
                    <a:pt x="140642" y="143465"/>
                  </a:lnTo>
                  <a:lnTo>
                    <a:pt x="143639" y="158825"/>
                  </a:lnTo>
                  <a:lnTo>
                    <a:pt x="150356" y="171463"/>
                  </a:lnTo>
                  <a:lnTo>
                    <a:pt x="151996" y="184150"/>
                  </a:lnTo>
                  <a:lnTo>
                    <a:pt x="149398" y="190498"/>
                  </a:lnTo>
                  <a:lnTo>
                    <a:pt x="145774" y="196847"/>
                  </a:lnTo>
                  <a:lnTo>
                    <a:pt x="143448" y="209547"/>
                  </a:lnTo>
                  <a:lnTo>
                    <a:pt x="143257" y="212722"/>
                  </a:lnTo>
                  <a:lnTo>
                    <a:pt x="140222" y="219072"/>
                  </a:lnTo>
                  <a:lnTo>
                    <a:pt x="127709" y="234947"/>
                  </a:lnTo>
                  <a:lnTo>
                    <a:pt x="121770" y="247647"/>
                  </a:lnTo>
                  <a:lnTo>
                    <a:pt x="119280" y="250822"/>
                  </a:lnTo>
                  <a:lnTo>
                    <a:pt x="113692" y="254350"/>
                  </a:lnTo>
                  <a:lnTo>
                    <a:pt x="107679" y="256976"/>
                  </a:lnTo>
                  <a:lnTo>
                    <a:pt x="98345" y="263347"/>
                  </a:lnTo>
                  <a:lnTo>
                    <a:pt x="88876" y="265705"/>
                  </a:lnTo>
                  <a:lnTo>
                    <a:pt x="73023" y="266566"/>
                  </a:lnTo>
                  <a:lnTo>
                    <a:pt x="66674" y="269461"/>
                  </a:lnTo>
                  <a:lnTo>
                    <a:pt x="60325" y="273217"/>
                  </a:lnTo>
                  <a:lnTo>
                    <a:pt x="47625" y="275629"/>
                  </a:lnTo>
                  <a:lnTo>
                    <a:pt x="9563" y="276222"/>
                  </a:lnTo>
                  <a:lnTo>
                    <a:pt x="116" y="266813"/>
                  </a:lnTo>
                  <a:lnTo>
                    <a:pt x="0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SMARTInkShape-740">
              <a:extLst>
                <a:ext uri="{FF2B5EF4-FFF2-40B4-BE49-F238E27FC236}">
                  <a16:creationId xmlns:a16="http://schemas.microsoft.com/office/drawing/2014/main" id="{0B54EB0B-4DA4-7153-2ABA-44395993625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639331" y="5029200"/>
              <a:ext cx="209145" cy="236671"/>
            </a:xfrm>
            <a:custGeom>
              <a:avLst/>
              <a:gdLst/>
              <a:ahLst/>
              <a:cxnLst/>
              <a:rect l="0" t="0" r="0" b="0"/>
              <a:pathLst>
                <a:path w="209145" h="236671">
                  <a:moveTo>
                    <a:pt x="123419" y="9525"/>
                  </a:moveTo>
                  <a:lnTo>
                    <a:pt x="123419" y="9525"/>
                  </a:lnTo>
                  <a:lnTo>
                    <a:pt x="131619" y="1324"/>
                  </a:lnTo>
                  <a:lnTo>
                    <a:pt x="137608" y="392"/>
                  </a:lnTo>
                  <a:lnTo>
                    <a:pt x="169282" y="0"/>
                  </a:lnTo>
                  <a:lnTo>
                    <a:pt x="185187" y="14189"/>
                  </a:lnTo>
                  <a:lnTo>
                    <a:pt x="187914" y="19712"/>
                  </a:lnTo>
                  <a:lnTo>
                    <a:pt x="189967" y="33113"/>
                  </a:lnTo>
                  <a:lnTo>
                    <a:pt x="190093" y="79269"/>
                  </a:lnTo>
                  <a:lnTo>
                    <a:pt x="175905" y="122136"/>
                  </a:lnTo>
                  <a:lnTo>
                    <a:pt x="154260" y="168988"/>
                  </a:lnTo>
                  <a:lnTo>
                    <a:pt x="132891" y="199416"/>
                  </a:lnTo>
                  <a:lnTo>
                    <a:pt x="120233" y="212605"/>
                  </a:lnTo>
                  <a:lnTo>
                    <a:pt x="111067" y="216200"/>
                  </a:lnTo>
                  <a:lnTo>
                    <a:pt x="100996" y="218855"/>
                  </a:lnTo>
                  <a:lnTo>
                    <a:pt x="85907" y="226361"/>
                  </a:lnTo>
                  <a:lnTo>
                    <a:pt x="79230" y="228664"/>
                  </a:lnTo>
                  <a:lnTo>
                    <a:pt x="69521" y="234851"/>
                  </a:lnTo>
                  <a:lnTo>
                    <a:pt x="63129" y="236670"/>
                  </a:lnTo>
                  <a:lnTo>
                    <a:pt x="59942" y="236097"/>
                  </a:lnTo>
                  <a:lnTo>
                    <a:pt x="47224" y="230395"/>
                  </a:lnTo>
                  <a:lnTo>
                    <a:pt x="31345" y="227778"/>
                  </a:lnTo>
                  <a:lnTo>
                    <a:pt x="18644" y="221108"/>
                  </a:lnTo>
                  <a:lnTo>
                    <a:pt x="15469" y="220430"/>
                  </a:lnTo>
                  <a:lnTo>
                    <a:pt x="13352" y="218920"/>
                  </a:lnTo>
                  <a:lnTo>
                    <a:pt x="11941" y="216855"/>
                  </a:lnTo>
                  <a:lnTo>
                    <a:pt x="9676" y="210993"/>
                  </a:lnTo>
                  <a:lnTo>
                    <a:pt x="967" y="201476"/>
                  </a:lnTo>
                  <a:lnTo>
                    <a:pt x="0" y="195399"/>
                  </a:lnTo>
                  <a:lnTo>
                    <a:pt x="923" y="193766"/>
                  </a:lnTo>
                  <a:lnTo>
                    <a:pt x="2597" y="192677"/>
                  </a:lnTo>
                  <a:lnTo>
                    <a:pt x="4771" y="191951"/>
                  </a:lnTo>
                  <a:lnTo>
                    <a:pt x="6221" y="190409"/>
                  </a:lnTo>
                  <a:lnTo>
                    <a:pt x="8737" y="182426"/>
                  </a:lnTo>
                  <a:lnTo>
                    <a:pt x="11772" y="181620"/>
                  </a:lnTo>
                  <a:lnTo>
                    <a:pt x="22342" y="181102"/>
                  </a:lnTo>
                  <a:lnTo>
                    <a:pt x="24285" y="180002"/>
                  </a:lnTo>
                  <a:lnTo>
                    <a:pt x="25579" y="178209"/>
                  </a:lnTo>
                  <a:lnTo>
                    <a:pt x="26443" y="175956"/>
                  </a:lnTo>
                  <a:lnTo>
                    <a:pt x="29135" y="174454"/>
                  </a:lnTo>
                  <a:lnTo>
                    <a:pt x="49476" y="171845"/>
                  </a:lnTo>
                  <a:lnTo>
                    <a:pt x="56336" y="174447"/>
                  </a:lnTo>
                  <a:lnTo>
                    <a:pt x="62913" y="178074"/>
                  </a:lnTo>
                  <a:lnTo>
                    <a:pt x="75758" y="180402"/>
                  </a:lnTo>
                  <a:lnTo>
                    <a:pt x="88487" y="180862"/>
                  </a:lnTo>
                  <a:lnTo>
                    <a:pt x="94841" y="183747"/>
                  </a:lnTo>
                  <a:lnTo>
                    <a:pt x="101192" y="187499"/>
                  </a:lnTo>
                  <a:lnTo>
                    <a:pt x="113894" y="189907"/>
                  </a:lnTo>
                  <a:lnTo>
                    <a:pt x="117069" y="190105"/>
                  </a:lnTo>
                  <a:lnTo>
                    <a:pt x="123419" y="193146"/>
                  </a:lnTo>
                  <a:lnTo>
                    <a:pt x="139294" y="205665"/>
                  </a:lnTo>
                  <a:lnTo>
                    <a:pt x="151994" y="211605"/>
                  </a:lnTo>
                  <a:lnTo>
                    <a:pt x="158344" y="215755"/>
                  </a:lnTo>
                  <a:lnTo>
                    <a:pt x="169163" y="218638"/>
                  </a:lnTo>
                  <a:lnTo>
                    <a:pt x="179080" y="227238"/>
                  </a:lnTo>
                  <a:lnTo>
                    <a:pt x="189966" y="228590"/>
                  </a:lnTo>
                  <a:lnTo>
                    <a:pt x="198283" y="228600"/>
                  </a:lnTo>
                  <a:lnTo>
                    <a:pt x="198729" y="227541"/>
                  </a:lnTo>
                  <a:lnTo>
                    <a:pt x="199224" y="223544"/>
                  </a:lnTo>
                  <a:lnTo>
                    <a:pt x="200414" y="222055"/>
                  </a:lnTo>
                  <a:lnTo>
                    <a:pt x="20914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SMARTInkShape-741">
              <a:extLst>
                <a:ext uri="{FF2B5EF4-FFF2-40B4-BE49-F238E27FC236}">
                  <a16:creationId xmlns:a16="http://schemas.microsoft.com/office/drawing/2014/main" id="{D327EE22-91EF-3DFD-FB11-982F0A55065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24625" y="5276850"/>
              <a:ext cx="38067" cy="114301"/>
            </a:xfrm>
            <a:custGeom>
              <a:avLst/>
              <a:gdLst/>
              <a:ahLst/>
              <a:cxnLst/>
              <a:rect l="0" t="0" r="0" b="0"/>
              <a:pathLst>
                <a:path w="38067" h="114301">
                  <a:moveTo>
                    <a:pt x="28575" y="0"/>
                  </a:moveTo>
                  <a:lnTo>
                    <a:pt x="28575" y="0"/>
                  </a:lnTo>
                  <a:lnTo>
                    <a:pt x="37984" y="0"/>
                  </a:lnTo>
                  <a:lnTo>
                    <a:pt x="38066" y="5056"/>
                  </a:lnTo>
                  <a:lnTo>
                    <a:pt x="37019" y="6545"/>
                  </a:lnTo>
                  <a:lnTo>
                    <a:pt x="35262" y="7539"/>
                  </a:lnTo>
                  <a:lnTo>
                    <a:pt x="29896" y="9133"/>
                  </a:lnTo>
                  <a:lnTo>
                    <a:pt x="29162" y="12173"/>
                  </a:lnTo>
                  <a:lnTo>
                    <a:pt x="28585" y="33119"/>
                  </a:lnTo>
                  <a:lnTo>
                    <a:pt x="25757" y="38709"/>
                  </a:lnTo>
                  <a:lnTo>
                    <a:pt x="22031" y="44721"/>
                  </a:lnTo>
                  <a:lnTo>
                    <a:pt x="18875" y="54054"/>
                  </a:lnTo>
                  <a:lnTo>
                    <a:pt x="12766" y="63524"/>
                  </a:lnTo>
                  <a:lnTo>
                    <a:pt x="9427" y="73032"/>
                  </a:lnTo>
                  <a:lnTo>
                    <a:pt x="3263" y="82552"/>
                  </a:lnTo>
                  <a:lnTo>
                    <a:pt x="967" y="920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SMARTInkShape-742">
              <a:extLst>
                <a:ext uri="{FF2B5EF4-FFF2-40B4-BE49-F238E27FC236}">
                  <a16:creationId xmlns:a16="http://schemas.microsoft.com/office/drawing/2014/main" id="{321A25C4-47E4-7CCE-D520-844CDB8B7C4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34125" y="5049619"/>
              <a:ext cx="180535" cy="255679"/>
            </a:xfrm>
            <a:custGeom>
              <a:avLst/>
              <a:gdLst/>
              <a:ahLst/>
              <a:cxnLst/>
              <a:rect l="0" t="0" r="0" b="0"/>
              <a:pathLst>
                <a:path w="180535" h="255679">
                  <a:moveTo>
                    <a:pt x="38100" y="17681"/>
                  </a:moveTo>
                  <a:lnTo>
                    <a:pt x="38100" y="17681"/>
                  </a:lnTo>
                  <a:lnTo>
                    <a:pt x="33044" y="17681"/>
                  </a:lnTo>
                  <a:lnTo>
                    <a:pt x="31555" y="18739"/>
                  </a:lnTo>
                  <a:lnTo>
                    <a:pt x="30561" y="20503"/>
                  </a:lnTo>
                  <a:lnTo>
                    <a:pt x="28968" y="25882"/>
                  </a:lnTo>
                  <a:lnTo>
                    <a:pt x="20408" y="35290"/>
                  </a:lnTo>
                  <a:lnTo>
                    <a:pt x="19169" y="44805"/>
                  </a:lnTo>
                  <a:lnTo>
                    <a:pt x="19085" y="50883"/>
                  </a:lnTo>
                  <a:lnTo>
                    <a:pt x="18016" y="52516"/>
                  </a:lnTo>
                  <a:lnTo>
                    <a:pt x="16243" y="53604"/>
                  </a:lnTo>
                  <a:lnTo>
                    <a:pt x="14004" y="54330"/>
                  </a:lnTo>
                  <a:lnTo>
                    <a:pt x="12511" y="55872"/>
                  </a:lnTo>
                  <a:lnTo>
                    <a:pt x="9918" y="63855"/>
                  </a:lnTo>
                  <a:lnTo>
                    <a:pt x="9559" y="73380"/>
                  </a:lnTo>
                  <a:lnTo>
                    <a:pt x="2986" y="82148"/>
                  </a:lnTo>
                  <a:lnTo>
                    <a:pt x="885" y="90993"/>
                  </a:lnTo>
                  <a:lnTo>
                    <a:pt x="7" y="137450"/>
                  </a:lnTo>
                  <a:lnTo>
                    <a:pt x="0" y="181824"/>
                  </a:lnTo>
                  <a:lnTo>
                    <a:pt x="0" y="210928"/>
                  </a:lnTo>
                  <a:lnTo>
                    <a:pt x="2822" y="217516"/>
                  </a:lnTo>
                  <a:lnTo>
                    <a:pt x="6545" y="223971"/>
                  </a:lnTo>
                  <a:lnTo>
                    <a:pt x="8201" y="230369"/>
                  </a:lnTo>
                  <a:lnTo>
                    <a:pt x="9701" y="232498"/>
                  </a:lnTo>
                  <a:lnTo>
                    <a:pt x="11759" y="233917"/>
                  </a:lnTo>
                  <a:lnTo>
                    <a:pt x="16868" y="236553"/>
                  </a:lnTo>
                  <a:lnTo>
                    <a:pt x="35834" y="252533"/>
                  </a:lnTo>
                  <a:lnTo>
                    <a:pt x="44719" y="254836"/>
                  </a:lnTo>
                  <a:lnTo>
                    <a:pt x="60361" y="255678"/>
                  </a:lnTo>
                  <a:lnTo>
                    <a:pt x="66692" y="252927"/>
                  </a:lnTo>
                  <a:lnTo>
                    <a:pt x="83610" y="240610"/>
                  </a:lnTo>
                  <a:lnTo>
                    <a:pt x="102789" y="234695"/>
                  </a:lnTo>
                  <a:lnTo>
                    <a:pt x="117083" y="223649"/>
                  </a:lnTo>
                  <a:lnTo>
                    <a:pt x="149218" y="176490"/>
                  </a:lnTo>
                  <a:lnTo>
                    <a:pt x="165099" y="152751"/>
                  </a:lnTo>
                  <a:lnTo>
                    <a:pt x="178742" y="115108"/>
                  </a:lnTo>
                  <a:lnTo>
                    <a:pt x="180534" y="95605"/>
                  </a:lnTo>
                  <a:lnTo>
                    <a:pt x="177957" y="86533"/>
                  </a:lnTo>
                  <a:lnTo>
                    <a:pt x="174342" y="78973"/>
                  </a:lnTo>
                  <a:lnTo>
                    <a:pt x="172021" y="62675"/>
                  </a:lnTo>
                  <a:lnTo>
                    <a:pt x="170645" y="52494"/>
                  </a:lnTo>
                  <a:lnTo>
                    <a:pt x="163921" y="40814"/>
                  </a:lnTo>
                  <a:lnTo>
                    <a:pt x="158226" y="33959"/>
                  </a:lnTo>
                  <a:lnTo>
                    <a:pt x="152167" y="30209"/>
                  </a:lnTo>
                  <a:lnTo>
                    <a:pt x="145947" y="27482"/>
                  </a:lnTo>
                  <a:lnTo>
                    <a:pt x="123819" y="10809"/>
                  </a:lnTo>
                  <a:lnTo>
                    <a:pt x="107949" y="7447"/>
                  </a:lnTo>
                  <a:lnTo>
                    <a:pt x="95250" y="686"/>
                  </a:lnTo>
                  <a:lnTo>
                    <a:pt x="92075" y="0"/>
                  </a:lnTo>
                  <a:lnTo>
                    <a:pt x="88900" y="603"/>
                  </a:lnTo>
                  <a:lnTo>
                    <a:pt x="76200" y="6350"/>
                  </a:lnTo>
                  <a:lnTo>
                    <a:pt x="60325" y="8976"/>
                  </a:lnTo>
                  <a:lnTo>
                    <a:pt x="47625" y="15648"/>
                  </a:lnTo>
                  <a:lnTo>
                    <a:pt x="44450" y="16326"/>
                  </a:lnTo>
                  <a:lnTo>
                    <a:pt x="42333" y="18894"/>
                  </a:lnTo>
                  <a:lnTo>
                    <a:pt x="36114" y="35402"/>
                  </a:lnTo>
                  <a:lnTo>
                    <a:pt x="15758" y="63934"/>
                  </a:lnTo>
                  <a:lnTo>
                    <a:pt x="3344" y="106686"/>
                  </a:lnTo>
                  <a:lnTo>
                    <a:pt x="196" y="151037"/>
                  </a:lnTo>
                  <a:lnTo>
                    <a:pt x="11" y="195481"/>
                  </a:lnTo>
                  <a:lnTo>
                    <a:pt x="0" y="208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SMARTInkShape-743">
              <a:extLst>
                <a:ext uri="{FF2B5EF4-FFF2-40B4-BE49-F238E27FC236}">
                  <a16:creationId xmlns:a16="http://schemas.microsoft.com/office/drawing/2014/main" id="{2E14956E-837F-630F-9369-38580349D0C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600825" y="4400550"/>
              <a:ext cx="152401" cy="295276"/>
            </a:xfrm>
            <a:custGeom>
              <a:avLst/>
              <a:gdLst/>
              <a:ahLst/>
              <a:cxnLst/>
              <a:rect l="0" t="0" r="0" b="0"/>
              <a:pathLst>
                <a:path w="152401" h="295276">
                  <a:moveTo>
                    <a:pt x="0" y="180975"/>
                  </a:moveTo>
                  <a:lnTo>
                    <a:pt x="0" y="180975"/>
                  </a:lnTo>
                  <a:lnTo>
                    <a:pt x="0" y="171567"/>
                  </a:lnTo>
                  <a:lnTo>
                    <a:pt x="5056" y="171484"/>
                  </a:lnTo>
                  <a:lnTo>
                    <a:pt x="6545" y="170414"/>
                  </a:lnTo>
                  <a:lnTo>
                    <a:pt x="8937" y="163916"/>
                  </a:lnTo>
                  <a:lnTo>
                    <a:pt x="9132" y="163252"/>
                  </a:lnTo>
                  <a:lnTo>
                    <a:pt x="17691" y="153840"/>
                  </a:lnTo>
                  <a:lnTo>
                    <a:pt x="18648" y="147770"/>
                  </a:lnTo>
                  <a:lnTo>
                    <a:pt x="19840" y="146138"/>
                  </a:lnTo>
                  <a:lnTo>
                    <a:pt x="21693" y="145050"/>
                  </a:lnTo>
                  <a:lnTo>
                    <a:pt x="23988" y="144326"/>
                  </a:lnTo>
                  <a:lnTo>
                    <a:pt x="25516" y="142784"/>
                  </a:lnTo>
                  <a:lnTo>
                    <a:pt x="30793" y="132705"/>
                  </a:lnTo>
                  <a:lnTo>
                    <a:pt x="43684" y="117390"/>
                  </a:lnTo>
                  <a:lnTo>
                    <a:pt x="49669" y="104758"/>
                  </a:lnTo>
                  <a:lnTo>
                    <a:pt x="62711" y="88898"/>
                  </a:lnTo>
                  <a:lnTo>
                    <a:pt x="65501" y="79375"/>
                  </a:lnTo>
                  <a:lnTo>
                    <a:pt x="66153" y="73025"/>
                  </a:lnTo>
                  <a:lnTo>
                    <a:pt x="69265" y="66675"/>
                  </a:lnTo>
                  <a:lnTo>
                    <a:pt x="73117" y="60325"/>
                  </a:lnTo>
                  <a:lnTo>
                    <a:pt x="75795" y="49506"/>
                  </a:lnTo>
                  <a:lnTo>
                    <a:pt x="76080" y="43126"/>
                  </a:lnTo>
                  <a:lnTo>
                    <a:pt x="78969" y="37511"/>
                  </a:lnTo>
                  <a:lnTo>
                    <a:pt x="84391" y="30340"/>
                  </a:lnTo>
                  <a:lnTo>
                    <a:pt x="85608" y="20529"/>
                  </a:lnTo>
                  <a:lnTo>
                    <a:pt x="85691" y="14431"/>
                  </a:lnTo>
                  <a:lnTo>
                    <a:pt x="84644" y="12796"/>
                  </a:lnTo>
                  <a:lnTo>
                    <a:pt x="82887" y="11706"/>
                  </a:lnTo>
                  <a:lnTo>
                    <a:pt x="76591" y="9653"/>
                  </a:lnTo>
                  <a:lnTo>
                    <a:pt x="76203" y="117"/>
                  </a:lnTo>
                  <a:lnTo>
                    <a:pt x="66676" y="0"/>
                  </a:lnTo>
                  <a:lnTo>
                    <a:pt x="66675" y="47514"/>
                  </a:lnTo>
                  <a:lnTo>
                    <a:pt x="66675" y="92344"/>
                  </a:lnTo>
                  <a:lnTo>
                    <a:pt x="66675" y="98544"/>
                  </a:lnTo>
                  <a:lnTo>
                    <a:pt x="63853" y="104828"/>
                  </a:lnTo>
                  <a:lnTo>
                    <a:pt x="60130" y="111149"/>
                  </a:lnTo>
                  <a:lnTo>
                    <a:pt x="57738" y="123830"/>
                  </a:lnTo>
                  <a:lnTo>
                    <a:pt x="57151" y="171450"/>
                  </a:lnTo>
                  <a:lnTo>
                    <a:pt x="57150" y="219075"/>
                  </a:lnTo>
                  <a:lnTo>
                    <a:pt x="57150" y="252275"/>
                  </a:lnTo>
                  <a:lnTo>
                    <a:pt x="58208" y="253909"/>
                  </a:lnTo>
                  <a:lnTo>
                    <a:pt x="59972" y="254997"/>
                  </a:lnTo>
                  <a:lnTo>
                    <a:pt x="66559" y="257137"/>
                  </a:lnTo>
                  <a:lnTo>
                    <a:pt x="57540" y="266307"/>
                  </a:lnTo>
                  <a:lnTo>
                    <a:pt x="57150" y="276225"/>
                  </a:lnTo>
                  <a:lnTo>
                    <a:pt x="38219" y="276225"/>
                  </a:lnTo>
                  <a:lnTo>
                    <a:pt x="28970" y="285358"/>
                  </a:lnTo>
                  <a:lnTo>
                    <a:pt x="19050" y="285750"/>
                  </a:lnTo>
                  <a:lnTo>
                    <a:pt x="66560" y="285750"/>
                  </a:lnTo>
                  <a:lnTo>
                    <a:pt x="112016" y="285750"/>
                  </a:lnTo>
                  <a:lnTo>
                    <a:pt x="141421" y="285750"/>
                  </a:lnTo>
                  <a:lnTo>
                    <a:pt x="141906" y="286808"/>
                  </a:lnTo>
                  <a:lnTo>
                    <a:pt x="142748" y="293951"/>
                  </a:lnTo>
                  <a:lnTo>
                    <a:pt x="145641" y="294686"/>
                  </a:lnTo>
                  <a:lnTo>
                    <a:pt x="152400" y="295275"/>
                  </a:lnTo>
                  <a:lnTo>
                    <a:pt x="152400" y="285784"/>
                  </a:lnTo>
                  <a:lnTo>
                    <a:pt x="14287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SMARTInkShape-Group236">
            <a:extLst>
              <a:ext uri="{FF2B5EF4-FFF2-40B4-BE49-F238E27FC236}">
                <a16:creationId xmlns:a16="http://schemas.microsoft.com/office/drawing/2014/main" id="{F6215CC8-996B-9E96-9E8B-E535FCA4078A}"/>
              </a:ext>
            </a:extLst>
          </p:cNvPr>
          <p:cNvGrpSpPr/>
          <p:nvPr/>
        </p:nvGrpSpPr>
        <p:grpSpPr>
          <a:xfrm>
            <a:off x="7543800" y="4781550"/>
            <a:ext cx="171451" cy="133351"/>
            <a:chOff x="7543800" y="4781550"/>
            <a:chExt cx="171451" cy="133351"/>
          </a:xfrm>
        </p:grpSpPr>
        <p:sp>
          <p:nvSpPr>
            <p:cNvPr id="117" name="SMARTInkShape-744">
              <a:extLst>
                <a:ext uri="{FF2B5EF4-FFF2-40B4-BE49-F238E27FC236}">
                  <a16:creationId xmlns:a16="http://schemas.microsoft.com/office/drawing/2014/main" id="{0F7D8773-AE35-F3AD-04DE-8B66C4D9356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43800" y="4914900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4737" y="0"/>
                  </a:lnTo>
                  <a:lnTo>
                    <a:pt x="91094" y="0"/>
                  </a:lnTo>
                  <a:lnTo>
                    <a:pt x="137034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SMARTInkShape-745">
              <a:extLst>
                <a:ext uri="{FF2B5EF4-FFF2-40B4-BE49-F238E27FC236}">
                  <a16:creationId xmlns:a16="http://schemas.microsoft.com/office/drawing/2014/main" id="{4312079A-304C-4C4A-AECA-FB030ABCA50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62850" y="4781550"/>
              <a:ext cx="152400" cy="9526"/>
            </a:xfrm>
            <a:custGeom>
              <a:avLst/>
              <a:gdLst/>
              <a:ahLst/>
              <a:cxnLst/>
              <a:rect l="0" t="0" r="0" b="0"/>
              <a:pathLst>
                <a:path w="152400" h="95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409" y="8201"/>
                  </a:lnTo>
                  <a:lnTo>
                    <a:pt x="12296" y="8936"/>
                  </a:lnTo>
                  <a:lnTo>
                    <a:pt x="59141" y="9525"/>
                  </a:lnTo>
                  <a:lnTo>
                    <a:pt x="106591" y="9525"/>
                  </a:lnTo>
                  <a:lnTo>
                    <a:pt x="141389" y="9525"/>
                  </a:lnTo>
                  <a:lnTo>
                    <a:pt x="152397" y="3"/>
                  </a:lnTo>
                  <a:lnTo>
                    <a:pt x="152399" y="5057"/>
                  </a:lnTo>
                  <a:lnTo>
                    <a:pt x="151342" y="6547"/>
                  </a:lnTo>
                  <a:lnTo>
                    <a:pt x="149578" y="7539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SMARTInkShape-746">
              <a:extLst>
                <a:ext uri="{FF2B5EF4-FFF2-40B4-BE49-F238E27FC236}">
                  <a16:creationId xmlns:a16="http://schemas.microsoft.com/office/drawing/2014/main" id="{268D28CC-66C9-9BB9-228E-3781FB35E3B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62850" y="478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SMARTInkShape-Group237">
            <a:extLst>
              <a:ext uri="{FF2B5EF4-FFF2-40B4-BE49-F238E27FC236}">
                <a16:creationId xmlns:a16="http://schemas.microsoft.com/office/drawing/2014/main" id="{6A619397-F01E-31D2-D233-919F3B11B696}"/>
              </a:ext>
            </a:extLst>
          </p:cNvPr>
          <p:cNvGrpSpPr/>
          <p:nvPr/>
        </p:nvGrpSpPr>
        <p:grpSpPr>
          <a:xfrm>
            <a:off x="7972425" y="4305300"/>
            <a:ext cx="1438273" cy="1276351"/>
            <a:chOff x="7972425" y="4305300"/>
            <a:chExt cx="1438273" cy="1276351"/>
          </a:xfrm>
        </p:grpSpPr>
        <p:sp>
          <p:nvSpPr>
            <p:cNvPr id="121" name="SMARTInkShape-747">
              <a:extLst>
                <a:ext uri="{FF2B5EF4-FFF2-40B4-BE49-F238E27FC236}">
                  <a16:creationId xmlns:a16="http://schemas.microsoft.com/office/drawing/2014/main" id="{F4CA27AA-4AAB-057D-77C4-A7E374C171C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105900" y="4914900"/>
              <a:ext cx="285741" cy="9526"/>
            </a:xfrm>
            <a:custGeom>
              <a:avLst/>
              <a:gdLst/>
              <a:ahLst/>
              <a:cxnLst/>
              <a:rect l="0" t="0" r="0" b="0"/>
              <a:pathLst>
                <a:path w="285741" h="9526">
                  <a:moveTo>
                    <a:pt x="0" y="9525"/>
                  </a:moveTo>
                  <a:lnTo>
                    <a:pt x="0" y="9525"/>
                  </a:lnTo>
                  <a:lnTo>
                    <a:pt x="46416" y="9525"/>
                  </a:lnTo>
                  <a:lnTo>
                    <a:pt x="93851" y="9525"/>
                  </a:lnTo>
                  <a:lnTo>
                    <a:pt x="116768" y="8467"/>
                  </a:lnTo>
                  <a:lnTo>
                    <a:pt x="135406" y="1986"/>
                  </a:lnTo>
                  <a:lnTo>
                    <a:pt x="182697" y="34"/>
                  </a:lnTo>
                  <a:lnTo>
                    <a:pt x="228409" y="0"/>
                  </a:lnTo>
                  <a:lnTo>
                    <a:pt x="275992" y="0"/>
                  </a:lnTo>
                  <a:lnTo>
                    <a:pt x="285740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SMARTInkShape-748">
              <a:extLst>
                <a:ext uri="{FF2B5EF4-FFF2-40B4-BE49-F238E27FC236}">
                  <a16:creationId xmlns:a16="http://schemas.microsoft.com/office/drawing/2014/main" id="{2A4D55E7-83CE-B734-9E70-E9B5A1D6F85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15425" y="4781550"/>
              <a:ext cx="295273" cy="9526"/>
            </a:xfrm>
            <a:custGeom>
              <a:avLst/>
              <a:gdLst/>
              <a:ahLst/>
              <a:cxnLst/>
              <a:rect l="0" t="0" r="0" b="0"/>
              <a:pathLst>
                <a:path w="295273" h="9526">
                  <a:moveTo>
                    <a:pt x="0" y="9525"/>
                  </a:moveTo>
                  <a:lnTo>
                    <a:pt x="0" y="9525"/>
                  </a:lnTo>
                  <a:lnTo>
                    <a:pt x="44797" y="9525"/>
                  </a:lnTo>
                  <a:lnTo>
                    <a:pt x="89098" y="9525"/>
                  </a:lnTo>
                  <a:lnTo>
                    <a:pt x="135532" y="9525"/>
                  </a:lnTo>
                  <a:lnTo>
                    <a:pt x="177689" y="8467"/>
                  </a:lnTo>
                  <a:lnTo>
                    <a:pt x="205390" y="883"/>
                  </a:lnTo>
                  <a:lnTo>
                    <a:pt x="250422" y="10"/>
                  </a:lnTo>
                  <a:lnTo>
                    <a:pt x="295272" y="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SMARTInkShape-749">
              <a:extLst>
                <a:ext uri="{FF2B5EF4-FFF2-40B4-BE49-F238E27FC236}">
                  <a16:creationId xmlns:a16="http://schemas.microsoft.com/office/drawing/2014/main" id="{13482171-21F6-D77E-7F62-98C94EF5BBE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134475" y="47720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76200" y="0"/>
                  </a:moveTo>
                  <a:lnTo>
                    <a:pt x="76200" y="0"/>
                  </a:lnTo>
                  <a:lnTo>
                    <a:pt x="58300" y="7539"/>
                  </a:lnTo>
                  <a:lnTo>
                    <a:pt x="13597" y="950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SMARTInkShape-750">
              <a:extLst>
                <a:ext uri="{FF2B5EF4-FFF2-40B4-BE49-F238E27FC236}">
                  <a16:creationId xmlns:a16="http://schemas.microsoft.com/office/drawing/2014/main" id="{C47F72C0-D768-6D8E-1CB3-7BE3E3B3258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82025" y="5400713"/>
              <a:ext cx="189125" cy="180938"/>
            </a:xfrm>
            <a:custGeom>
              <a:avLst/>
              <a:gdLst/>
              <a:ahLst/>
              <a:cxnLst/>
              <a:rect l="0" t="0" r="0" b="0"/>
              <a:pathLst>
                <a:path w="189125" h="180938">
                  <a:moveTo>
                    <a:pt x="0" y="76162"/>
                  </a:moveTo>
                  <a:lnTo>
                    <a:pt x="0" y="76162"/>
                  </a:lnTo>
                  <a:lnTo>
                    <a:pt x="9132" y="67029"/>
                  </a:lnTo>
                  <a:lnTo>
                    <a:pt x="17691" y="66671"/>
                  </a:lnTo>
                  <a:lnTo>
                    <a:pt x="18144" y="67718"/>
                  </a:lnTo>
                  <a:lnTo>
                    <a:pt x="19050" y="113470"/>
                  </a:lnTo>
                  <a:lnTo>
                    <a:pt x="19050" y="136580"/>
                  </a:lnTo>
                  <a:lnTo>
                    <a:pt x="21872" y="142879"/>
                  </a:lnTo>
                  <a:lnTo>
                    <a:pt x="25595" y="149205"/>
                  </a:lnTo>
                  <a:lnTo>
                    <a:pt x="28182" y="160008"/>
                  </a:lnTo>
                  <a:lnTo>
                    <a:pt x="46182" y="179482"/>
                  </a:lnTo>
                  <a:lnTo>
                    <a:pt x="52253" y="180506"/>
                  </a:lnTo>
                  <a:lnTo>
                    <a:pt x="57796" y="177923"/>
                  </a:lnTo>
                  <a:lnTo>
                    <a:pt x="60755" y="175753"/>
                  </a:lnTo>
                  <a:lnTo>
                    <a:pt x="83796" y="169161"/>
                  </a:lnTo>
                  <a:lnTo>
                    <a:pt x="129270" y="136461"/>
                  </a:lnTo>
                  <a:lnTo>
                    <a:pt x="150987" y="120609"/>
                  </a:lnTo>
                  <a:lnTo>
                    <a:pt x="163741" y="116143"/>
                  </a:lnTo>
                  <a:lnTo>
                    <a:pt x="170846" y="109453"/>
                  </a:lnTo>
                  <a:lnTo>
                    <a:pt x="176474" y="100483"/>
                  </a:lnTo>
                  <a:lnTo>
                    <a:pt x="179641" y="89483"/>
                  </a:lnTo>
                  <a:lnTo>
                    <a:pt x="180383" y="82788"/>
                  </a:lnTo>
                  <a:lnTo>
                    <a:pt x="183534" y="76284"/>
                  </a:lnTo>
                  <a:lnTo>
                    <a:pt x="187405" y="69866"/>
                  </a:lnTo>
                  <a:lnTo>
                    <a:pt x="189124" y="63486"/>
                  </a:lnTo>
                  <a:lnTo>
                    <a:pt x="188525" y="60303"/>
                  </a:lnTo>
                  <a:lnTo>
                    <a:pt x="182780" y="47590"/>
                  </a:lnTo>
                  <a:lnTo>
                    <a:pt x="181332" y="34888"/>
                  </a:lnTo>
                  <a:lnTo>
                    <a:pt x="180153" y="32771"/>
                  </a:lnTo>
                  <a:lnTo>
                    <a:pt x="178311" y="31359"/>
                  </a:lnTo>
                  <a:lnTo>
                    <a:pt x="173441" y="28733"/>
                  </a:lnTo>
                  <a:lnTo>
                    <a:pt x="155472" y="13458"/>
                  </a:lnTo>
                  <a:lnTo>
                    <a:pt x="142854" y="7450"/>
                  </a:lnTo>
                  <a:lnTo>
                    <a:pt x="136516" y="3290"/>
                  </a:lnTo>
                  <a:lnTo>
                    <a:pt x="126998" y="948"/>
                  </a:lnTo>
                  <a:lnTo>
                    <a:pt x="101600" y="0"/>
                  </a:lnTo>
                  <a:lnTo>
                    <a:pt x="95250" y="2801"/>
                  </a:lnTo>
                  <a:lnTo>
                    <a:pt x="88900" y="6515"/>
                  </a:lnTo>
                  <a:lnTo>
                    <a:pt x="76200" y="8901"/>
                  </a:lnTo>
                  <a:lnTo>
                    <a:pt x="73025" y="9096"/>
                  </a:lnTo>
                  <a:lnTo>
                    <a:pt x="66675" y="12136"/>
                  </a:lnTo>
                  <a:lnTo>
                    <a:pt x="50800" y="24652"/>
                  </a:lnTo>
                  <a:lnTo>
                    <a:pt x="44450" y="26811"/>
                  </a:lnTo>
                  <a:lnTo>
                    <a:pt x="42333" y="28444"/>
                  </a:lnTo>
                  <a:lnTo>
                    <a:pt x="21698" y="57166"/>
                  </a:lnTo>
                  <a:lnTo>
                    <a:pt x="19169" y="63486"/>
                  </a:lnTo>
                  <a:lnTo>
                    <a:pt x="12853" y="72994"/>
                  </a:lnTo>
                  <a:lnTo>
                    <a:pt x="969" y="110205"/>
                  </a:lnTo>
                  <a:lnTo>
                    <a:pt x="3" y="155534"/>
                  </a:lnTo>
                  <a:lnTo>
                    <a:pt x="0" y="179056"/>
                  </a:lnTo>
                  <a:lnTo>
                    <a:pt x="1058" y="179683"/>
                  </a:lnTo>
                  <a:lnTo>
                    <a:pt x="9525" y="18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SMARTInkShape-751">
              <a:extLst>
                <a:ext uri="{FF2B5EF4-FFF2-40B4-BE49-F238E27FC236}">
                  <a16:creationId xmlns:a16="http://schemas.microsoft.com/office/drawing/2014/main" id="{A254D1C7-7308-4FDC-1DCD-7163BD7F430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01054" y="5381636"/>
              <a:ext cx="171313" cy="180917"/>
            </a:xfrm>
            <a:custGeom>
              <a:avLst/>
              <a:gdLst/>
              <a:ahLst/>
              <a:cxnLst/>
              <a:rect l="0" t="0" r="0" b="0"/>
              <a:pathLst>
                <a:path w="171313" h="180917">
                  <a:moveTo>
                    <a:pt x="28571" y="57139"/>
                  </a:moveTo>
                  <a:lnTo>
                    <a:pt x="28571" y="57139"/>
                  </a:lnTo>
                  <a:lnTo>
                    <a:pt x="28571" y="71328"/>
                  </a:lnTo>
                  <a:lnTo>
                    <a:pt x="27513" y="72949"/>
                  </a:lnTo>
                  <a:lnTo>
                    <a:pt x="25749" y="74029"/>
                  </a:lnTo>
                  <a:lnTo>
                    <a:pt x="23515" y="74748"/>
                  </a:lnTo>
                  <a:lnTo>
                    <a:pt x="22026" y="76287"/>
                  </a:lnTo>
                  <a:lnTo>
                    <a:pt x="19439" y="84263"/>
                  </a:lnTo>
                  <a:lnTo>
                    <a:pt x="19162" y="90341"/>
                  </a:lnTo>
                  <a:lnTo>
                    <a:pt x="16275" y="95884"/>
                  </a:lnTo>
                  <a:lnTo>
                    <a:pt x="12523" y="101876"/>
                  </a:lnTo>
                  <a:lnTo>
                    <a:pt x="10114" y="114345"/>
                  </a:lnTo>
                  <a:lnTo>
                    <a:pt x="9916" y="117502"/>
                  </a:lnTo>
                  <a:lnTo>
                    <a:pt x="12518" y="123831"/>
                  </a:lnTo>
                  <a:lnTo>
                    <a:pt x="16145" y="130171"/>
                  </a:lnTo>
                  <a:lnTo>
                    <a:pt x="18473" y="142865"/>
                  </a:lnTo>
                  <a:lnTo>
                    <a:pt x="18934" y="155564"/>
                  </a:lnTo>
                  <a:lnTo>
                    <a:pt x="21818" y="161914"/>
                  </a:lnTo>
                  <a:lnTo>
                    <a:pt x="25570" y="168264"/>
                  </a:lnTo>
                  <a:lnTo>
                    <a:pt x="27237" y="174614"/>
                  </a:lnTo>
                  <a:lnTo>
                    <a:pt x="28740" y="176731"/>
                  </a:lnTo>
                  <a:lnTo>
                    <a:pt x="30800" y="178142"/>
                  </a:lnTo>
                  <a:lnTo>
                    <a:pt x="38756" y="180128"/>
                  </a:lnTo>
                  <a:lnTo>
                    <a:pt x="60360" y="180916"/>
                  </a:lnTo>
                  <a:lnTo>
                    <a:pt x="66688" y="178120"/>
                  </a:lnTo>
                  <a:lnTo>
                    <a:pt x="73028" y="174408"/>
                  </a:lnTo>
                  <a:lnTo>
                    <a:pt x="98618" y="164095"/>
                  </a:lnTo>
                  <a:lnTo>
                    <a:pt x="146219" y="120436"/>
                  </a:lnTo>
                  <a:lnTo>
                    <a:pt x="154237" y="112434"/>
                  </a:lnTo>
                  <a:lnTo>
                    <a:pt x="158506" y="102528"/>
                  </a:lnTo>
                  <a:lnTo>
                    <a:pt x="161461" y="92129"/>
                  </a:lnTo>
                  <a:lnTo>
                    <a:pt x="169160" y="76829"/>
                  </a:lnTo>
                  <a:lnTo>
                    <a:pt x="171312" y="45800"/>
                  </a:lnTo>
                  <a:lnTo>
                    <a:pt x="168565" y="38694"/>
                  </a:lnTo>
                  <a:lnTo>
                    <a:pt x="164874" y="32008"/>
                  </a:lnTo>
                  <a:lnTo>
                    <a:pt x="161737" y="22294"/>
                  </a:lnTo>
                  <a:lnTo>
                    <a:pt x="157254" y="15900"/>
                  </a:lnTo>
                  <a:lnTo>
                    <a:pt x="151732" y="12352"/>
                  </a:lnTo>
                  <a:lnTo>
                    <a:pt x="145751" y="9717"/>
                  </a:lnTo>
                  <a:lnTo>
                    <a:pt x="136433" y="3342"/>
                  </a:lnTo>
                  <a:lnTo>
                    <a:pt x="126970" y="983"/>
                  </a:lnTo>
                  <a:lnTo>
                    <a:pt x="92071" y="0"/>
                  </a:lnTo>
                  <a:lnTo>
                    <a:pt x="85721" y="2816"/>
                  </a:lnTo>
                  <a:lnTo>
                    <a:pt x="38684" y="38111"/>
                  </a:lnTo>
                  <a:lnTo>
                    <a:pt x="33066" y="44449"/>
                  </a:lnTo>
                  <a:lnTo>
                    <a:pt x="26637" y="57141"/>
                  </a:lnTo>
                  <a:lnTo>
                    <a:pt x="6233" y="84421"/>
                  </a:lnTo>
                  <a:lnTo>
                    <a:pt x="1844" y="97090"/>
                  </a:lnTo>
                  <a:lnTo>
                    <a:pt x="10" y="142492"/>
                  </a:lnTo>
                  <a:lnTo>
                    <a:pt x="0" y="154513"/>
                  </a:lnTo>
                  <a:lnTo>
                    <a:pt x="1057" y="156979"/>
                  </a:lnTo>
                  <a:lnTo>
                    <a:pt x="2820" y="158624"/>
                  </a:lnTo>
                  <a:lnTo>
                    <a:pt x="7601" y="161510"/>
                  </a:lnTo>
                  <a:lnTo>
                    <a:pt x="16243" y="168027"/>
                  </a:lnTo>
                  <a:lnTo>
                    <a:pt x="25506" y="170428"/>
                  </a:lnTo>
                  <a:lnTo>
                    <a:pt x="47621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SMARTInkShape-752">
              <a:extLst>
                <a:ext uri="{FF2B5EF4-FFF2-40B4-BE49-F238E27FC236}">
                  <a16:creationId xmlns:a16="http://schemas.microsoft.com/office/drawing/2014/main" id="{311FCDC3-A08A-78F0-9639-5A81950461E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29625" y="54197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SMARTInkShape-753">
              <a:extLst>
                <a:ext uri="{FF2B5EF4-FFF2-40B4-BE49-F238E27FC236}">
                  <a16:creationId xmlns:a16="http://schemas.microsoft.com/office/drawing/2014/main" id="{59513CA5-898B-5F5E-E289-577C859A675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72450" y="5381635"/>
              <a:ext cx="133351" cy="198644"/>
            </a:xfrm>
            <a:custGeom>
              <a:avLst/>
              <a:gdLst/>
              <a:ahLst/>
              <a:cxnLst/>
              <a:rect l="0" t="0" r="0" b="0"/>
              <a:pathLst>
                <a:path w="133351" h="198644">
                  <a:moveTo>
                    <a:pt x="0" y="95240"/>
                  </a:moveTo>
                  <a:lnTo>
                    <a:pt x="0" y="95240"/>
                  </a:lnTo>
                  <a:lnTo>
                    <a:pt x="0" y="87039"/>
                  </a:lnTo>
                  <a:lnTo>
                    <a:pt x="1058" y="86598"/>
                  </a:lnTo>
                  <a:lnTo>
                    <a:pt x="8200" y="85831"/>
                  </a:lnTo>
                  <a:lnTo>
                    <a:pt x="26370" y="69907"/>
                  </a:lnTo>
                  <a:lnTo>
                    <a:pt x="35213" y="66567"/>
                  </a:lnTo>
                  <a:lnTo>
                    <a:pt x="54866" y="50880"/>
                  </a:lnTo>
                  <a:lnTo>
                    <a:pt x="63764" y="47524"/>
                  </a:lnTo>
                  <a:lnTo>
                    <a:pt x="73103" y="41356"/>
                  </a:lnTo>
                  <a:lnTo>
                    <a:pt x="82572" y="37999"/>
                  </a:lnTo>
                  <a:lnTo>
                    <a:pt x="104776" y="21671"/>
                  </a:lnTo>
                  <a:lnTo>
                    <a:pt x="107951" y="20794"/>
                  </a:lnTo>
                  <a:lnTo>
                    <a:pt x="110067" y="19151"/>
                  </a:lnTo>
                  <a:lnTo>
                    <a:pt x="113743" y="10993"/>
                  </a:lnTo>
                  <a:lnTo>
                    <a:pt x="116875" y="10172"/>
                  </a:lnTo>
                  <a:lnTo>
                    <a:pt x="122452" y="9645"/>
                  </a:lnTo>
                  <a:lnTo>
                    <a:pt x="122910" y="8543"/>
                  </a:lnTo>
                  <a:lnTo>
                    <a:pt x="123705" y="1325"/>
                  </a:lnTo>
                  <a:lnTo>
                    <a:pt x="126593" y="583"/>
                  </a:lnTo>
                  <a:lnTo>
                    <a:pt x="133233" y="0"/>
                  </a:lnTo>
                  <a:lnTo>
                    <a:pt x="133350" y="23694"/>
                  </a:lnTo>
                  <a:lnTo>
                    <a:pt x="130528" y="29222"/>
                  </a:lnTo>
                  <a:lnTo>
                    <a:pt x="126805" y="35207"/>
                  </a:lnTo>
                  <a:lnTo>
                    <a:pt x="124413" y="47672"/>
                  </a:lnTo>
                  <a:lnTo>
                    <a:pt x="124218" y="50828"/>
                  </a:lnTo>
                  <a:lnTo>
                    <a:pt x="121177" y="57157"/>
                  </a:lnTo>
                  <a:lnTo>
                    <a:pt x="117356" y="63497"/>
                  </a:lnTo>
                  <a:lnTo>
                    <a:pt x="114904" y="76191"/>
                  </a:lnTo>
                  <a:lnTo>
                    <a:pt x="113510" y="83599"/>
                  </a:lnTo>
                  <a:lnTo>
                    <a:pt x="106134" y="106616"/>
                  </a:lnTo>
                  <a:lnTo>
                    <a:pt x="103985" y="120378"/>
                  </a:lnTo>
                  <a:lnTo>
                    <a:pt x="97289" y="133288"/>
                  </a:lnTo>
                  <a:lnTo>
                    <a:pt x="96609" y="136481"/>
                  </a:lnTo>
                  <a:lnTo>
                    <a:pt x="77651" y="174615"/>
                  </a:lnTo>
                  <a:lnTo>
                    <a:pt x="76203" y="198643"/>
                  </a:lnTo>
                  <a:lnTo>
                    <a:pt x="85725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SMARTInkShape-754">
              <a:extLst>
                <a:ext uri="{FF2B5EF4-FFF2-40B4-BE49-F238E27FC236}">
                  <a16:creationId xmlns:a16="http://schemas.microsoft.com/office/drawing/2014/main" id="{5BC1079F-54A4-5609-9292-1409F16F314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34350" y="5248275"/>
              <a:ext cx="723901" cy="57151"/>
            </a:xfrm>
            <a:custGeom>
              <a:avLst/>
              <a:gdLst/>
              <a:ahLst/>
              <a:cxnLst/>
              <a:rect l="0" t="0" r="0" b="0"/>
              <a:pathLst>
                <a:path w="723901" h="57151">
                  <a:moveTo>
                    <a:pt x="0" y="57150"/>
                  </a:moveTo>
                  <a:lnTo>
                    <a:pt x="0" y="57150"/>
                  </a:lnTo>
                  <a:lnTo>
                    <a:pt x="0" y="48017"/>
                  </a:lnTo>
                  <a:lnTo>
                    <a:pt x="35028" y="46567"/>
                  </a:lnTo>
                  <a:lnTo>
                    <a:pt x="47645" y="40086"/>
                  </a:lnTo>
                  <a:lnTo>
                    <a:pt x="93265" y="38116"/>
                  </a:lnTo>
                  <a:lnTo>
                    <a:pt x="135532" y="38100"/>
                  </a:lnTo>
                  <a:lnTo>
                    <a:pt x="177928" y="38100"/>
                  </a:lnTo>
                  <a:lnTo>
                    <a:pt x="220161" y="38100"/>
                  </a:lnTo>
                  <a:lnTo>
                    <a:pt x="250060" y="35278"/>
                  </a:lnTo>
                  <a:lnTo>
                    <a:pt x="297473" y="29163"/>
                  </a:lnTo>
                  <a:lnTo>
                    <a:pt x="345079" y="28627"/>
                  </a:lnTo>
                  <a:lnTo>
                    <a:pt x="361860" y="27539"/>
                  </a:lnTo>
                  <a:lnTo>
                    <a:pt x="401501" y="20377"/>
                  </a:lnTo>
                  <a:lnTo>
                    <a:pt x="445043" y="19225"/>
                  </a:lnTo>
                  <a:lnTo>
                    <a:pt x="488366" y="16243"/>
                  </a:lnTo>
                  <a:lnTo>
                    <a:pt x="532792" y="10114"/>
                  </a:lnTo>
                  <a:lnTo>
                    <a:pt x="578986" y="9577"/>
                  </a:lnTo>
                  <a:lnTo>
                    <a:pt x="592819" y="8489"/>
                  </a:lnTo>
                  <a:lnTo>
                    <a:pt x="630582" y="589"/>
                  </a:lnTo>
                  <a:lnTo>
                    <a:pt x="677993" y="10"/>
                  </a:lnTo>
                  <a:lnTo>
                    <a:pt x="723900" y="0"/>
                  </a:lnTo>
                  <a:lnTo>
                    <a:pt x="723900" y="5056"/>
                  </a:lnTo>
                  <a:lnTo>
                    <a:pt x="722842" y="6545"/>
                  </a:lnTo>
                  <a:lnTo>
                    <a:pt x="721078" y="7539"/>
                  </a:lnTo>
                  <a:lnTo>
                    <a:pt x="710643" y="9133"/>
                  </a:lnTo>
                  <a:lnTo>
                    <a:pt x="695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SMARTInkShape-755">
              <a:extLst>
                <a:ext uri="{FF2B5EF4-FFF2-40B4-BE49-F238E27FC236}">
                  <a16:creationId xmlns:a16="http://schemas.microsoft.com/office/drawing/2014/main" id="{11F5B6F8-2245-A033-A363-E8D96E0E17C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34400" y="4962525"/>
              <a:ext cx="171047" cy="19051"/>
            </a:xfrm>
            <a:custGeom>
              <a:avLst/>
              <a:gdLst/>
              <a:ahLst/>
              <a:cxnLst/>
              <a:rect l="0" t="0" r="0" b="0"/>
              <a:pathLst>
                <a:path w="171047" h="190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7052" y="6545"/>
                  </a:lnTo>
                  <a:lnTo>
                    <a:pt x="25749" y="8642"/>
                  </a:lnTo>
                  <a:lnTo>
                    <a:pt x="51197" y="9515"/>
                  </a:lnTo>
                  <a:lnTo>
                    <a:pt x="57326" y="12342"/>
                  </a:lnTo>
                  <a:lnTo>
                    <a:pt x="60442" y="14578"/>
                  </a:lnTo>
                  <a:lnTo>
                    <a:pt x="82529" y="18657"/>
                  </a:lnTo>
                  <a:lnTo>
                    <a:pt x="127939" y="19050"/>
                  </a:lnTo>
                  <a:lnTo>
                    <a:pt x="136803" y="19050"/>
                  </a:lnTo>
                  <a:lnTo>
                    <a:pt x="142999" y="16228"/>
                  </a:lnTo>
                  <a:lnTo>
                    <a:pt x="150543" y="10849"/>
                  </a:lnTo>
                  <a:lnTo>
                    <a:pt x="161485" y="9559"/>
                  </a:lnTo>
                  <a:lnTo>
                    <a:pt x="170088" y="9528"/>
                  </a:lnTo>
                  <a:lnTo>
                    <a:pt x="170542" y="10585"/>
                  </a:lnTo>
                  <a:lnTo>
                    <a:pt x="171046" y="14582"/>
                  </a:lnTo>
                  <a:lnTo>
                    <a:pt x="170123" y="16072"/>
                  </a:lnTo>
                  <a:lnTo>
                    <a:pt x="168449" y="17064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SMARTInkShape-756">
              <a:extLst>
                <a:ext uri="{FF2B5EF4-FFF2-40B4-BE49-F238E27FC236}">
                  <a16:creationId xmlns:a16="http://schemas.microsoft.com/office/drawing/2014/main" id="{B8827D7D-ADA2-0FA2-D14D-8D45FFCC499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24875" y="49720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SMARTInkShape-757">
              <a:extLst>
                <a:ext uri="{FF2B5EF4-FFF2-40B4-BE49-F238E27FC236}">
                  <a16:creationId xmlns:a16="http://schemas.microsoft.com/office/drawing/2014/main" id="{4A2E1CDF-7E50-0439-755E-6B93BB7FD9D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06218" y="4962525"/>
              <a:ext cx="113897" cy="209551"/>
            </a:xfrm>
            <a:custGeom>
              <a:avLst/>
              <a:gdLst/>
              <a:ahLst/>
              <a:cxnLst/>
              <a:rect l="0" t="0" r="0" b="0"/>
              <a:pathLst>
                <a:path w="113897" h="209551">
                  <a:moveTo>
                    <a:pt x="9132" y="9525"/>
                  </a:moveTo>
                  <a:lnTo>
                    <a:pt x="9132" y="9525"/>
                  </a:lnTo>
                  <a:lnTo>
                    <a:pt x="9132" y="1324"/>
                  </a:lnTo>
                  <a:lnTo>
                    <a:pt x="10190" y="883"/>
                  </a:lnTo>
                  <a:lnTo>
                    <a:pt x="18654" y="0"/>
                  </a:lnTo>
                  <a:lnTo>
                    <a:pt x="18657" y="44536"/>
                  </a:lnTo>
                  <a:lnTo>
                    <a:pt x="18657" y="74319"/>
                  </a:lnTo>
                  <a:lnTo>
                    <a:pt x="12112" y="83433"/>
                  </a:lnTo>
                  <a:lnTo>
                    <a:pt x="9525" y="93485"/>
                  </a:lnTo>
                  <a:lnTo>
                    <a:pt x="9132" y="112965"/>
                  </a:lnTo>
                  <a:lnTo>
                    <a:pt x="8074" y="113410"/>
                  </a:lnTo>
                  <a:lnTo>
                    <a:pt x="932" y="114183"/>
                  </a:lnTo>
                  <a:lnTo>
                    <a:pt x="490" y="113164"/>
                  </a:lnTo>
                  <a:lnTo>
                    <a:pt x="0" y="109209"/>
                  </a:lnTo>
                  <a:lnTo>
                    <a:pt x="927" y="107731"/>
                  </a:lnTo>
                  <a:lnTo>
                    <a:pt x="2604" y="106745"/>
                  </a:lnTo>
                  <a:lnTo>
                    <a:pt x="7842" y="105164"/>
                  </a:lnTo>
                  <a:lnTo>
                    <a:pt x="8559" y="102126"/>
                  </a:lnTo>
                  <a:lnTo>
                    <a:pt x="9099" y="90596"/>
                  </a:lnTo>
                  <a:lnTo>
                    <a:pt x="10168" y="88972"/>
                  </a:lnTo>
                  <a:lnTo>
                    <a:pt x="11940" y="87890"/>
                  </a:lnTo>
                  <a:lnTo>
                    <a:pt x="18264" y="85851"/>
                  </a:lnTo>
                  <a:lnTo>
                    <a:pt x="27780" y="76595"/>
                  </a:lnTo>
                  <a:lnTo>
                    <a:pt x="45506" y="76210"/>
                  </a:lnTo>
                  <a:lnTo>
                    <a:pt x="55281" y="84402"/>
                  </a:lnTo>
                  <a:lnTo>
                    <a:pt x="61376" y="85333"/>
                  </a:lnTo>
                  <a:lnTo>
                    <a:pt x="63012" y="86522"/>
                  </a:lnTo>
                  <a:lnTo>
                    <a:pt x="64102" y="88373"/>
                  </a:lnTo>
                  <a:lnTo>
                    <a:pt x="64828" y="90665"/>
                  </a:lnTo>
                  <a:lnTo>
                    <a:pt x="66371" y="92194"/>
                  </a:lnTo>
                  <a:lnTo>
                    <a:pt x="76452" y="97468"/>
                  </a:lnTo>
                  <a:lnTo>
                    <a:pt x="99476" y="118926"/>
                  </a:lnTo>
                  <a:lnTo>
                    <a:pt x="102202" y="124470"/>
                  </a:lnTo>
                  <a:lnTo>
                    <a:pt x="102928" y="127430"/>
                  </a:lnTo>
                  <a:lnTo>
                    <a:pt x="104471" y="129403"/>
                  </a:lnTo>
                  <a:lnTo>
                    <a:pt x="109008" y="131596"/>
                  </a:lnTo>
                  <a:lnTo>
                    <a:pt x="110641" y="133239"/>
                  </a:lnTo>
                  <a:lnTo>
                    <a:pt x="112456" y="137887"/>
                  </a:lnTo>
                  <a:lnTo>
                    <a:pt x="113896" y="166435"/>
                  </a:lnTo>
                  <a:lnTo>
                    <a:pt x="111080" y="172043"/>
                  </a:lnTo>
                  <a:lnTo>
                    <a:pt x="90227" y="195118"/>
                  </a:lnTo>
                  <a:lnTo>
                    <a:pt x="84685" y="197845"/>
                  </a:lnTo>
                  <a:lnTo>
                    <a:pt x="81726" y="198572"/>
                  </a:lnTo>
                  <a:lnTo>
                    <a:pt x="66453" y="208583"/>
                  </a:lnTo>
                  <a:lnTo>
                    <a:pt x="18853" y="209550"/>
                  </a:lnTo>
                  <a:lnTo>
                    <a:pt x="9527" y="209550"/>
                  </a:lnTo>
                  <a:lnTo>
                    <a:pt x="9166" y="201349"/>
                  </a:lnTo>
                  <a:lnTo>
                    <a:pt x="1865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SMARTInkShape-758">
              <a:extLst>
                <a:ext uri="{FF2B5EF4-FFF2-40B4-BE49-F238E27FC236}">
                  <a16:creationId xmlns:a16="http://schemas.microsoft.com/office/drawing/2014/main" id="{E748509A-3E6F-7A0F-F214-A22CCAB7375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20078" y="4962535"/>
              <a:ext cx="152398" cy="190491"/>
            </a:xfrm>
            <a:custGeom>
              <a:avLst/>
              <a:gdLst/>
              <a:ahLst/>
              <a:cxnLst/>
              <a:rect l="0" t="0" r="0" b="0"/>
              <a:pathLst>
                <a:path w="152398" h="190491">
                  <a:moveTo>
                    <a:pt x="76197" y="47615"/>
                  </a:moveTo>
                  <a:lnTo>
                    <a:pt x="76197" y="47615"/>
                  </a:lnTo>
                  <a:lnTo>
                    <a:pt x="76197" y="39414"/>
                  </a:lnTo>
                  <a:lnTo>
                    <a:pt x="85329" y="28992"/>
                  </a:lnTo>
                  <a:lnTo>
                    <a:pt x="85606" y="23635"/>
                  </a:lnTo>
                  <a:lnTo>
                    <a:pt x="86703" y="22103"/>
                  </a:lnTo>
                  <a:lnTo>
                    <a:pt x="88493" y="21082"/>
                  </a:lnTo>
                  <a:lnTo>
                    <a:pt x="90744" y="20402"/>
                  </a:lnTo>
                  <a:lnTo>
                    <a:pt x="92245" y="18890"/>
                  </a:lnTo>
                  <a:lnTo>
                    <a:pt x="94852" y="10958"/>
                  </a:lnTo>
                  <a:lnTo>
                    <a:pt x="97893" y="10156"/>
                  </a:lnTo>
                  <a:lnTo>
                    <a:pt x="103413" y="9641"/>
                  </a:lnTo>
                  <a:lnTo>
                    <a:pt x="112854" y="1325"/>
                  </a:lnTo>
                  <a:lnTo>
                    <a:pt x="118925" y="385"/>
                  </a:lnTo>
                  <a:lnTo>
                    <a:pt x="137883" y="0"/>
                  </a:lnTo>
                  <a:lnTo>
                    <a:pt x="139547" y="1055"/>
                  </a:lnTo>
                  <a:lnTo>
                    <a:pt x="140655" y="2817"/>
                  </a:lnTo>
                  <a:lnTo>
                    <a:pt x="141394" y="5050"/>
                  </a:lnTo>
                  <a:lnTo>
                    <a:pt x="142946" y="6538"/>
                  </a:lnTo>
                  <a:lnTo>
                    <a:pt x="150943" y="9123"/>
                  </a:lnTo>
                  <a:lnTo>
                    <a:pt x="151751" y="12163"/>
                  </a:lnTo>
                  <a:lnTo>
                    <a:pt x="152397" y="57194"/>
                  </a:lnTo>
                  <a:lnTo>
                    <a:pt x="152397" y="60350"/>
                  </a:lnTo>
                  <a:lnTo>
                    <a:pt x="149575" y="66682"/>
                  </a:lnTo>
                  <a:lnTo>
                    <a:pt x="147341" y="69851"/>
                  </a:lnTo>
                  <a:lnTo>
                    <a:pt x="140639" y="93256"/>
                  </a:lnTo>
                  <a:lnTo>
                    <a:pt x="136588" y="100708"/>
                  </a:lnTo>
                  <a:lnTo>
                    <a:pt x="133249" y="110853"/>
                  </a:lnTo>
                  <a:lnTo>
                    <a:pt x="116927" y="133324"/>
                  </a:lnTo>
                  <a:lnTo>
                    <a:pt x="114408" y="139683"/>
                  </a:lnTo>
                  <a:lnTo>
                    <a:pt x="101193" y="155564"/>
                  </a:lnTo>
                  <a:lnTo>
                    <a:pt x="95068" y="159092"/>
                  </a:lnTo>
                  <a:lnTo>
                    <a:pt x="88817" y="161719"/>
                  </a:lnTo>
                  <a:lnTo>
                    <a:pt x="79348" y="168090"/>
                  </a:lnTo>
                  <a:lnTo>
                    <a:pt x="73011" y="169951"/>
                  </a:lnTo>
                  <a:lnTo>
                    <a:pt x="70898" y="171505"/>
                  </a:lnTo>
                  <a:lnTo>
                    <a:pt x="69490" y="173600"/>
                  </a:lnTo>
                  <a:lnTo>
                    <a:pt x="68550" y="176055"/>
                  </a:lnTo>
                  <a:lnTo>
                    <a:pt x="66866" y="177692"/>
                  </a:lnTo>
                  <a:lnTo>
                    <a:pt x="56558" y="183140"/>
                  </a:lnTo>
                  <a:lnTo>
                    <a:pt x="50535" y="187224"/>
                  </a:lnTo>
                  <a:lnTo>
                    <a:pt x="41195" y="189521"/>
                  </a:lnTo>
                  <a:lnTo>
                    <a:pt x="11403" y="190479"/>
                  </a:lnTo>
                  <a:lnTo>
                    <a:pt x="438" y="181357"/>
                  </a:lnTo>
                  <a:lnTo>
                    <a:pt x="0" y="163358"/>
                  </a:lnTo>
                  <a:lnTo>
                    <a:pt x="17607" y="144316"/>
                  </a:lnTo>
                  <a:lnTo>
                    <a:pt x="26367" y="142093"/>
                  </a:lnTo>
                  <a:lnTo>
                    <a:pt x="36344" y="134702"/>
                  </a:lnTo>
                  <a:lnTo>
                    <a:pt x="45355" y="133609"/>
                  </a:lnTo>
                  <a:lnTo>
                    <a:pt x="51201" y="133460"/>
                  </a:lnTo>
                  <a:lnTo>
                    <a:pt x="57326" y="136215"/>
                  </a:lnTo>
                  <a:lnTo>
                    <a:pt x="73911" y="149152"/>
                  </a:lnTo>
                  <a:lnTo>
                    <a:pt x="83959" y="151963"/>
                  </a:lnTo>
                  <a:lnTo>
                    <a:pt x="123391" y="190059"/>
                  </a:lnTo>
                  <a:lnTo>
                    <a:pt x="142872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SMARTInkShape-759">
              <a:extLst>
                <a:ext uri="{FF2B5EF4-FFF2-40B4-BE49-F238E27FC236}">
                  <a16:creationId xmlns:a16="http://schemas.microsoft.com/office/drawing/2014/main" id="{14120859-BA9B-78AD-1735-F7AA4A6E2DF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305800" y="4305300"/>
              <a:ext cx="114301" cy="381001"/>
            </a:xfrm>
            <a:custGeom>
              <a:avLst/>
              <a:gdLst/>
              <a:ahLst/>
              <a:cxnLst/>
              <a:rect l="0" t="0" r="0" b="0"/>
              <a:pathLst>
                <a:path w="114301" h="381001">
                  <a:moveTo>
                    <a:pt x="0" y="200025"/>
                  </a:moveTo>
                  <a:lnTo>
                    <a:pt x="0" y="200025"/>
                  </a:lnTo>
                  <a:lnTo>
                    <a:pt x="14465" y="185560"/>
                  </a:lnTo>
                  <a:lnTo>
                    <a:pt x="19834" y="183012"/>
                  </a:lnTo>
                  <a:lnTo>
                    <a:pt x="22748" y="182333"/>
                  </a:lnTo>
                  <a:lnTo>
                    <a:pt x="24691" y="180823"/>
                  </a:lnTo>
                  <a:lnTo>
                    <a:pt x="33120" y="167837"/>
                  </a:lnTo>
                  <a:lnTo>
                    <a:pt x="38708" y="164552"/>
                  </a:lnTo>
                  <a:lnTo>
                    <a:pt x="44720" y="162035"/>
                  </a:lnTo>
                  <a:lnTo>
                    <a:pt x="50920" y="157387"/>
                  </a:lnTo>
                  <a:lnTo>
                    <a:pt x="54381" y="151794"/>
                  </a:lnTo>
                  <a:lnTo>
                    <a:pt x="56977" y="145781"/>
                  </a:lnTo>
                  <a:lnTo>
                    <a:pt x="82955" y="114295"/>
                  </a:lnTo>
                  <a:lnTo>
                    <a:pt x="90234" y="96543"/>
                  </a:lnTo>
                  <a:lnTo>
                    <a:pt x="102129" y="76788"/>
                  </a:lnTo>
                  <a:lnTo>
                    <a:pt x="105486" y="60402"/>
                  </a:lnTo>
                  <a:lnTo>
                    <a:pt x="112930" y="49517"/>
                  </a:lnTo>
                  <a:lnTo>
                    <a:pt x="114029" y="40394"/>
                  </a:lnTo>
                  <a:lnTo>
                    <a:pt x="114300" y="0"/>
                  </a:lnTo>
                  <a:lnTo>
                    <a:pt x="114300" y="14189"/>
                  </a:lnTo>
                  <a:lnTo>
                    <a:pt x="113242" y="15809"/>
                  </a:lnTo>
                  <a:lnTo>
                    <a:pt x="111478" y="16890"/>
                  </a:lnTo>
                  <a:lnTo>
                    <a:pt x="109244" y="17610"/>
                  </a:lnTo>
                  <a:lnTo>
                    <a:pt x="107755" y="19148"/>
                  </a:lnTo>
                  <a:lnTo>
                    <a:pt x="106100" y="23680"/>
                  </a:lnTo>
                  <a:lnTo>
                    <a:pt x="104778" y="69853"/>
                  </a:lnTo>
                  <a:lnTo>
                    <a:pt x="104775" y="116151"/>
                  </a:lnTo>
                  <a:lnTo>
                    <a:pt x="104775" y="146016"/>
                  </a:lnTo>
                  <a:lnTo>
                    <a:pt x="95424" y="190325"/>
                  </a:lnTo>
                  <a:lnTo>
                    <a:pt x="95253" y="236436"/>
                  </a:lnTo>
                  <a:lnTo>
                    <a:pt x="95250" y="281608"/>
                  </a:lnTo>
                  <a:lnTo>
                    <a:pt x="95250" y="327022"/>
                  </a:lnTo>
                  <a:lnTo>
                    <a:pt x="95250" y="374281"/>
                  </a:lnTo>
                  <a:lnTo>
                    <a:pt x="952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SMARTInkShape-760">
              <a:extLst>
                <a:ext uri="{FF2B5EF4-FFF2-40B4-BE49-F238E27FC236}">
                  <a16:creationId xmlns:a16="http://schemas.microsoft.com/office/drawing/2014/main" id="{78973954-A784-12AC-AFE2-ADEA897EA3C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72425" y="4800600"/>
              <a:ext cx="990601" cy="28576"/>
            </a:xfrm>
            <a:custGeom>
              <a:avLst/>
              <a:gdLst/>
              <a:ahLst/>
              <a:cxnLst/>
              <a:rect l="0" t="0" r="0" b="0"/>
              <a:pathLst>
                <a:path w="990601" h="28576">
                  <a:moveTo>
                    <a:pt x="0" y="28575"/>
                  </a:moveTo>
                  <a:lnTo>
                    <a:pt x="0" y="28575"/>
                  </a:lnTo>
                  <a:lnTo>
                    <a:pt x="17716" y="28575"/>
                  </a:lnTo>
                  <a:lnTo>
                    <a:pt x="27134" y="20374"/>
                  </a:lnTo>
                  <a:lnTo>
                    <a:pt x="33204" y="19442"/>
                  </a:lnTo>
                  <a:lnTo>
                    <a:pt x="50928" y="19084"/>
                  </a:lnTo>
                  <a:lnTo>
                    <a:pt x="53002" y="20131"/>
                  </a:lnTo>
                  <a:lnTo>
                    <a:pt x="54385" y="21887"/>
                  </a:lnTo>
                  <a:lnTo>
                    <a:pt x="55306" y="24117"/>
                  </a:lnTo>
                  <a:lnTo>
                    <a:pt x="56979" y="25603"/>
                  </a:lnTo>
                  <a:lnTo>
                    <a:pt x="61661" y="27254"/>
                  </a:lnTo>
                  <a:lnTo>
                    <a:pt x="109275" y="28575"/>
                  </a:lnTo>
                  <a:lnTo>
                    <a:pt x="155968" y="28575"/>
                  </a:lnTo>
                  <a:lnTo>
                    <a:pt x="203235" y="28575"/>
                  </a:lnTo>
                  <a:lnTo>
                    <a:pt x="241300" y="28575"/>
                  </a:lnTo>
                  <a:lnTo>
                    <a:pt x="274729" y="19312"/>
                  </a:lnTo>
                  <a:lnTo>
                    <a:pt x="320603" y="19052"/>
                  </a:lnTo>
                  <a:lnTo>
                    <a:pt x="365125" y="19050"/>
                  </a:lnTo>
                  <a:lnTo>
                    <a:pt x="411808" y="19050"/>
                  </a:lnTo>
                  <a:lnTo>
                    <a:pt x="458925" y="19050"/>
                  </a:lnTo>
                  <a:lnTo>
                    <a:pt x="504634" y="19050"/>
                  </a:lnTo>
                  <a:lnTo>
                    <a:pt x="549011" y="19050"/>
                  </a:lnTo>
                  <a:lnTo>
                    <a:pt x="596016" y="19050"/>
                  </a:lnTo>
                  <a:lnTo>
                    <a:pt x="643636" y="19050"/>
                  </a:lnTo>
                  <a:lnTo>
                    <a:pt x="689164" y="17992"/>
                  </a:lnTo>
                  <a:lnTo>
                    <a:pt x="707632" y="10849"/>
                  </a:lnTo>
                  <a:lnTo>
                    <a:pt x="752474" y="9530"/>
                  </a:lnTo>
                  <a:lnTo>
                    <a:pt x="797808" y="9525"/>
                  </a:lnTo>
                  <a:lnTo>
                    <a:pt x="822360" y="9525"/>
                  </a:lnTo>
                  <a:lnTo>
                    <a:pt x="828691" y="6703"/>
                  </a:lnTo>
                  <a:lnTo>
                    <a:pt x="836322" y="1324"/>
                  </a:lnTo>
                  <a:lnTo>
                    <a:pt x="845434" y="262"/>
                  </a:lnTo>
                  <a:lnTo>
                    <a:pt x="893059" y="0"/>
                  </a:lnTo>
                  <a:lnTo>
                    <a:pt x="898918" y="0"/>
                  </a:lnTo>
                  <a:lnTo>
                    <a:pt x="905049" y="2822"/>
                  </a:lnTo>
                  <a:lnTo>
                    <a:pt x="911302" y="6546"/>
                  </a:lnTo>
                  <a:lnTo>
                    <a:pt x="922053" y="9133"/>
                  </a:lnTo>
                  <a:lnTo>
                    <a:pt x="968780" y="9525"/>
                  </a:lnTo>
                  <a:lnTo>
                    <a:pt x="990600" y="9525"/>
                  </a:lnTo>
                  <a:lnTo>
                    <a:pt x="99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SMARTInkShape-Group238">
            <a:extLst>
              <a:ext uri="{FF2B5EF4-FFF2-40B4-BE49-F238E27FC236}">
                <a16:creationId xmlns:a16="http://schemas.microsoft.com/office/drawing/2014/main" id="{E27B93C4-C248-5113-E7B2-48108F5203F1}"/>
              </a:ext>
            </a:extLst>
          </p:cNvPr>
          <p:cNvGrpSpPr/>
          <p:nvPr/>
        </p:nvGrpSpPr>
        <p:grpSpPr>
          <a:xfrm>
            <a:off x="9621574" y="4352925"/>
            <a:ext cx="1694127" cy="876263"/>
            <a:chOff x="9621574" y="4352925"/>
            <a:chExt cx="1694127" cy="876263"/>
          </a:xfrm>
        </p:grpSpPr>
        <p:sp>
          <p:nvSpPr>
            <p:cNvPr id="136" name="SMARTInkShape-761">
              <a:extLst>
                <a:ext uri="{FF2B5EF4-FFF2-40B4-BE49-F238E27FC236}">
                  <a16:creationId xmlns:a16="http://schemas.microsoft.com/office/drawing/2014/main" id="{289D5A25-28B1-5C3C-88B8-803901E7EF7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621574" y="4781550"/>
              <a:ext cx="760677" cy="66676"/>
            </a:xfrm>
            <a:custGeom>
              <a:avLst/>
              <a:gdLst/>
              <a:ahLst/>
              <a:cxnLst/>
              <a:rect l="0" t="0" r="0" b="0"/>
              <a:pathLst>
                <a:path w="760677" h="66676">
                  <a:moveTo>
                    <a:pt x="8201" y="66675"/>
                  </a:moveTo>
                  <a:lnTo>
                    <a:pt x="8201" y="66675"/>
                  </a:lnTo>
                  <a:lnTo>
                    <a:pt x="8201" y="57542"/>
                  </a:lnTo>
                  <a:lnTo>
                    <a:pt x="0" y="57184"/>
                  </a:lnTo>
                  <a:lnTo>
                    <a:pt x="4125" y="57160"/>
                  </a:lnTo>
                  <a:lnTo>
                    <a:pt x="5484" y="56099"/>
                  </a:lnTo>
                  <a:lnTo>
                    <a:pt x="7844" y="48950"/>
                  </a:lnTo>
                  <a:lnTo>
                    <a:pt x="10864" y="48214"/>
                  </a:lnTo>
                  <a:lnTo>
                    <a:pt x="30582" y="47659"/>
                  </a:lnTo>
                  <a:lnTo>
                    <a:pt x="32647" y="46589"/>
                  </a:lnTo>
                  <a:lnTo>
                    <a:pt x="34023" y="44818"/>
                  </a:lnTo>
                  <a:lnTo>
                    <a:pt x="34940" y="42578"/>
                  </a:lnTo>
                  <a:lnTo>
                    <a:pt x="36611" y="41086"/>
                  </a:lnTo>
                  <a:lnTo>
                    <a:pt x="41288" y="39427"/>
                  </a:lnTo>
                  <a:lnTo>
                    <a:pt x="87780" y="38107"/>
                  </a:lnTo>
                  <a:lnTo>
                    <a:pt x="132810" y="38100"/>
                  </a:lnTo>
                  <a:lnTo>
                    <a:pt x="163878" y="37042"/>
                  </a:lnTo>
                  <a:lnTo>
                    <a:pt x="202943" y="29458"/>
                  </a:lnTo>
                  <a:lnTo>
                    <a:pt x="249677" y="28653"/>
                  </a:lnTo>
                  <a:lnTo>
                    <a:pt x="297224" y="27524"/>
                  </a:lnTo>
                  <a:lnTo>
                    <a:pt x="344843" y="19933"/>
                  </a:lnTo>
                  <a:lnTo>
                    <a:pt x="389631" y="19167"/>
                  </a:lnTo>
                  <a:lnTo>
                    <a:pt x="436883" y="11526"/>
                  </a:lnTo>
                  <a:lnTo>
                    <a:pt x="477913" y="9789"/>
                  </a:lnTo>
                  <a:lnTo>
                    <a:pt x="522944" y="9560"/>
                  </a:lnTo>
                  <a:lnTo>
                    <a:pt x="562689" y="6708"/>
                  </a:lnTo>
                  <a:lnTo>
                    <a:pt x="607619" y="589"/>
                  </a:lnTo>
                  <a:lnTo>
                    <a:pt x="652686" y="34"/>
                  </a:lnTo>
                  <a:lnTo>
                    <a:pt x="695985" y="1"/>
                  </a:lnTo>
                  <a:lnTo>
                    <a:pt x="741567" y="0"/>
                  </a:lnTo>
                  <a:lnTo>
                    <a:pt x="755646" y="0"/>
                  </a:lnTo>
                  <a:lnTo>
                    <a:pt x="757323" y="1058"/>
                  </a:lnTo>
                  <a:lnTo>
                    <a:pt x="758440" y="2822"/>
                  </a:lnTo>
                  <a:lnTo>
                    <a:pt x="7606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SMARTInkShape-762">
              <a:extLst>
                <a:ext uri="{FF2B5EF4-FFF2-40B4-BE49-F238E27FC236}">
                  <a16:creationId xmlns:a16="http://schemas.microsoft.com/office/drawing/2014/main" id="{36D1F8AE-EAF8-B87C-4E9C-DA6EBD6E2B6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40662" y="4943878"/>
              <a:ext cx="227239" cy="285310"/>
            </a:xfrm>
            <a:custGeom>
              <a:avLst/>
              <a:gdLst/>
              <a:ahLst/>
              <a:cxnLst/>
              <a:rect l="0" t="0" r="0" b="0"/>
              <a:pathLst>
                <a:path w="227239" h="285310">
                  <a:moveTo>
                    <a:pt x="46263" y="94847"/>
                  </a:moveTo>
                  <a:lnTo>
                    <a:pt x="46263" y="94847"/>
                  </a:lnTo>
                  <a:lnTo>
                    <a:pt x="46263" y="80658"/>
                  </a:lnTo>
                  <a:lnTo>
                    <a:pt x="49085" y="75135"/>
                  </a:lnTo>
                  <a:lnTo>
                    <a:pt x="54464" y="68023"/>
                  </a:lnTo>
                  <a:lnTo>
                    <a:pt x="56586" y="59013"/>
                  </a:lnTo>
                  <a:lnTo>
                    <a:pt x="92127" y="20411"/>
                  </a:lnTo>
                  <a:lnTo>
                    <a:pt x="95927" y="19430"/>
                  </a:lnTo>
                  <a:lnTo>
                    <a:pt x="98423" y="19169"/>
                  </a:lnTo>
                  <a:lnTo>
                    <a:pt x="104017" y="16057"/>
                  </a:lnTo>
                  <a:lnTo>
                    <a:pt x="110032" y="12204"/>
                  </a:lnTo>
                  <a:lnTo>
                    <a:pt x="119366" y="10035"/>
                  </a:lnTo>
                  <a:lnTo>
                    <a:pt x="125673" y="9528"/>
                  </a:lnTo>
                  <a:lnTo>
                    <a:pt x="132004" y="6480"/>
                  </a:lnTo>
                  <a:lnTo>
                    <a:pt x="139635" y="957"/>
                  </a:lnTo>
                  <a:lnTo>
                    <a:pt x="146013" y="0"/>
                  </a:lnTo>
                  <a:lnTo>
                    <a:pt x="151627" y="2598"/>
                  </a:lnTo>
                  <a:lnTo>
                    <a:pt x="157651" y="6223"/>
                  </a:lnTo>
                  <a:lnTo>
                    <a:pt x="168240" y="8740"/>
                  </a:lnTo>
                  <a:lnTo>
                    <a:pt x="184229" y="23301"/>
                  </a:lnTo>
                  <a:lnTo>
                    <a:pt x="186958" y="28829"/>
                  </a:lnTo>
                  <a:lnTo>
                    <a:pt x="187684" y="31785"/>
                  </a:lnTo>
                  <a:lnTo>
                    <a:pt x="196486" y="47279"/>
                  </a:lnTo>
                  <a:lnTo>
                    <a:pt x="198233" y="59933"/>
                  </a:lnTo>
                  <a:lnTo>
                    <a:pt x="182847" y="107482"/>
                  </a:lnTo>
                  <a:lnTo>
                    <a:pt x="174981" y="131227"/>
                  </a:lnTo>
                  <a:lnTo>
                    <a:pt x="144663" y="177488"/>
                  </a:lnTo>
                  <a:lnTo>
                    <a:pt x="119288" y="211892"/>
                  </a:lnTo>
                  <a:lnTo>
                    <a:pt x="78273" y="252270"/>
                  </a:lnTo>
                  <a:lnTo>
                    <a:pt x="65365" y="258705"/>
                  </a:lnTo>
                  <a:lnTo>
                    <a:pt x="58985" y="262922"/>
                  </a:lnTo>
                  <a:lnTo>
                    <a:pt x="49445" y="266356"/>
                  </a:lnTo>
                  <a:lnTo>
                    <a:pt x="39915" y="272547"/>
                  </a:lnTo>
                  <a:lnTo>
                    <a:pt x="30388" y="274852"/>
                  </a:lnTo>
                  <a:lnTo>
                    <a:pt x="19570" y="275694"/>
                  </a:lnTo>
                  <a:lnTo>
                    <a:pt x="8606" y="266686"/>
                  </a:lnTo>
                  <a:lnTo>
                    <a:pt x="0" y="258130"/>
                  </a:lnTo>
                  <a:lnTo>
                    <a:pt x="605" y="256619"/>
                  </a:lnTo>
                  <a:lnTo>
                    <a:pt x="5453" y="249436"/>
                  </a:lnTo>
                  <a:lnTo>
                    <a:pt x="6958" y="243634"/>
                  </a:lnTo>
                  <a:lnTo>
                    <a:pt x="8418" y="241663"/>
                  </a:lnTo>
                  <a:lnTo>
                    <a:pt x="10450" y="240349"/>
                  </a:lnTo>
                  <a:lnTo>
                    <a:pt x="15529" y="237832"/>
                  </a:lnTo>
                  <a:lnTo>
                    <a:pt x="21315" y="233184"/>
                  </a:lnTo>
                  <a:lnTo>
                    <a:pt x="24592" y="227591"/>
                  </a:lnTo>
                  <a:lnTo>
                    <a:pt x="25465" y="224618"/>
                  </a:lnTo>
                  <a:lnTo>
                    <a:pt x="27107" y="222636"/>
                  </a:lnTo>
                  <a:lnTo>
                    <a:pt x="44417" y="212474"/>
                  </a:lnTo>
                  <a:lnTo>
                    <a:pt x="59238" y="209074"/>
                  </a:lnTo>
                  <a:lnTo>
                    <a:pt x="72575" y="201075"/>
                  </a:lnTo>
                  <a:lnTo>
                    <a:pt x="84280" y="200053"/>
                  </a:lnTo>
                  <a:lnTo>
                    <a:pt x="92440" y="202635"/>
                  </a:lnTo>
                  <a:lnTo>
                    <a:pt x="99595" y="206253"/>
                  </a:lnTo>
                  <a:lnTo>
                    <a:pt x="110971" y="208766"/>
                  </a:lnTo>
                  <a:lnTo>
                    <a:pt x="132159" y="225608"/>
                  </a:lnTo>
                  <a:lnTo>
                    <a:pt x="138413" y="228104"/>
                  </a:lnTo>
                  <a:lnTo>
                    <a:pt x="144722" y="232741"/>
                  </a:lnTo>
                  <a:lnTo>
                    <a:pt x="148231" y="238331"/>
                  </a:lnTo>
                  <a:lnTo>
                    <a:pt x="149168" y="241303"/>
                  </a:lnTo>
                  <a:lnTo>
                    <a:pt x="150849" y="243284"/>
                  </a:lnTo>
                  <a:lnTo>
                    <a:pt x="164132" y="251782"/>
                  </a:lnTo>
                  <a:lnTo>
                    <a:pt x="167442" y="257377"/>
                  </a:lnTo>
                  <a:lnTo>
                    <a:pt x="168323" y="260350"/>
                  </a:lnTo>
                  <a:lnTo>
                    <a:pt x="169970" y="262333"/>
                  </a:lnTo>
                  <a:lnTo>
                    <a:pt x="189317" y="273604"/>
                  </a:lnTo>
                  <a:lnTo>
                    <a:pt x="192432" y="274343"/>
                  </a:lnTo>
                  <a:lnTo>
                    <a:pt x="194508" y="275895"/>
                  </a:lnTo>
                  <a:lnTo>
                    <a:pt x="195893" y="277987"/>
                  </a:lnTo>
                  <a:lnTo>
                    <a:pt x="196817" y="280440"/>
                  </a:lnTo>
                  <a:lnTo>
                    <a:pt x="198489" y="282076"/>
                  </a:lnTo>
                  <a:lnTo>
                    <a:pt x="206702" y="284916"/>
                  </a:lnTo>
                  <a:lnTo>
                    <a:pt x="216259" y="285309"/>
                  </a:lnTo>
                  <a:lnTo>
                    <a:pt x="227238" y="275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SMARTInkShape-763">
              <a:extLst>
                <a:ext uri="{FF2B5EF4-FFF2-40B4-BE49-F238E27FC236}">
                  <a16:creationId xmlns:a16="http://schemas.microsoft.com/office/drawing/2014/main" id="{2CA50765-D8B7-F730-5C81-ADC82A2D53D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058400" y="4953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38" y="6703"/>
                  </a:lnTo>
                  <a:lnTo>
                    <a:pt x="8202" y="4469"/>
                  </a:lnTo>
                  <a:lnTo>
                    <a:pt x="9702" y="298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SMARTInkShape-764">
              <a:extLst>
                <a:ext uri="{FF2B5EF4-FFF2-40B4-BE49-F238E27FC236}">
                  <a16:creationId xmlns:a16="http://schemas.microsoft.com/office/drawing/2014/main" id="{C945DD4C-1E25-A17C-B4DB-035804779C9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982235" y="4953000"/>
              <a:ext cx="161855" cy="257173"/>
            </a:xfrm>
            <a:custGeom>
              <a:avLst/>
              <a:gdLst/>
              <a:ahLst/>
              <a:cxnLst/>
              <a:rect l="0" t="0" r="0" b="0"/>
              <a:pathLst>
                <a:path w="161855" h="257173">
                  <a:moveTo>
                    <a:pt x="104740" y="0"/>
                  </a:moveTo>
                  <a:lnTo>
                    <a:pt x="104740" y="0"/>
                  </a:lnTo>
                  <a:lnTo>
                    <a:pt x="104740" y="5056"/>
                  </a:lnTo>
                  <a:lnTo>
                    <a:pt x="103682" y="6545"/>
                  </a:lnTo>
                  <a:lnTo>
                    <a:pt x="101916" y="7539"/>
                  </a:lnTo>
                  <a:lnTo>
                    <a:pt x="99683" y="8201"/>
                  </a:lnTo>
                  <a:lnTo>
                    <a:pt x="98194" y="9701"/>
                  </a:lnTo>
                  <a:lnTo>
                    <a:pt x="96538" y="14189"/>
                  </a:lnTo>
                  <a:lnTo>
                    <a:pt x="94417" y="25693"/>
                  </a:lnTo>
                  <a:lnTo>
                    <a:pt x="88747" y="35012"/>
                  </a:lnTo>
                  <a:lnTo>
                    <a:pt x="85538" y="44476"/>
                  </a:lnTo>
                  <a:lnTo>
                    <a:pt x="79412" y="55040"/>
                  </a:lnTo>
                  <a:lnTo>
                    <a:pt x="76070" y="68990"/>
                  </a:lnTo>
                  <a:lnTo>
                    <a:pt x="73985" y="71393"/>
                  </a:lnTo>
                  <a:lnTo>
                    <a:pt x="71536" y="72996"/>
                  </a:lnTo>
                  <a:lnTo>
                    <a:pt x="68816" y="80421"/>
                  </a:lnTo>
                  <a:lnTo>
                    <a:pt x="66548" y="89717"/>
                  </a:lnTo>
                  <a:lnTo>
                    <a:pt x="59292" y="104310"/>
                  </a:lnTo>
                  <a:lnTo>
                    <a:pt x="58566" y="107640"/>
                  </a:lnTo>
                  <a:lnTo>
                    <a:pt x="57024" y="109860"/>
                  </a:lnTo>
                  <a:lnTo>
                    <a:pt x="54938" y="111340"/>
                  </a:lnTo>
                  <a:lnTo>
                    <a:pt x="52489" y="112327"/>
                  </a:lnTo>
                  <a:lnTo>
                    <a:pt x="50855" y="114043"/>
                  </a:lnTo>
                  <a:lnTo>
                    <a:pt x="49041" y="118772"/>
                  </a:lnTo>
                  <a:lnTo>
                    <a:pt x="47499" y="120456"/>
                  </a:lnTo>
                  <a:lnTo>
                    <a:pt x="42964" y="122328"/>
                  </a:lnTo>
                  <a:lnTo>
                    <a:pt x="41330" y="123885"/>
                  </a:lnTo>
                  <a:lnTo>
                    <a:pt x="38077" y="133312"/>
                  </a:lnTo>
                  <a:lnTo>
                    <a:pt x="38066" y="125145"/>
                  </a:lnTo>
                  <a:lnTo>
                    <a:pt x="55756" y="106137"/>
                  </a:lnTo>
                  <a:lnTo>
                    <a:pt x="61768" y="105178"/>
                  </a:lnTo>
                  <a:lnTo>
                    <a:pt x="63393" y="103986"/>
                  </a:lnTo>
                  <a:lnTo>
                    <a:pt x="65197" y="99838"/>
                  </a:lnTo>
                  <a:lnTo>
                    <a:pt x="66735" y="98309"/>
                  </a:lnTo>
                  <a:lnTo>
                    <a:pt x="74715" y="95653"/>
                  </a:lnTo>
                  <a:lnTo>
                    <a:pt x="80791" y="95369"/>
                  </a:lnTo>
                  <a:lnTo>
                    <a:pt x="86337" y="98125"/>
                  </a:lnTo>
                  <a:lnTo>
                    <a:pt x="92328" y="101819"/>
                  </a:lnTo>
                  <a:lnTo>
                    <a:pt x="104797" y="104191"/>
                  </a:lnTo>
                  <a:lnTo>
                    <a:pt x="107952" y="104386"/>
                  </a:lnTo>
                  <a:lnTo>
                    <a:pt x="110058" y="105575"/>
                  </a:lnTo>
                  <a:lnTo>
                    <a:pt x="111460" y="107424"/>
                  </a:lnTo>
                  <a:lnTo>
                    <a:pt x="112395" y="109716"/>
                  </a:lnTo>
                  <a:lnTo>
                    <a:pt x="114077" y="111244"/>
                  </a:lnTo>
                  <a:lnTo>
                    <a:pt x="124381" y="116518"/>
                  </a:lnTo>
                  <a:lnTo>
                    <a:pt x="127359" y="118954"/>
                  </a:lnTo>
                  <a:lnTo>
                    <a:pt x="130669" y="124482"/>
                  </a:lnTo>
                  <a:lnTo>
                    <a:pt x="131550" y="127438"/>
                  </a:lnTo>
                  <a:lnTo>
                    <a:pt x="133197" y="129409"/>
                  </a:lnTo>
                  <a:lnTo>
                    <a:pt x="146418" y="137888"/>
                  </a:lnTo>
                  <a:lnTo>
                    <a:pt x="149721" y="143481"/>
                  </a:lnTo>
                  <a:lnTo>
                    <a:pt x="151843" y="150638"/>
                  </a:lnTo>
                  <a:lnTo>
                    <a:pt x="158808" y="159657"/>
                  </a:lnTo>
                  <a:lnTo>
                    <a:pt x="160978" y="168543"/>
                  </a:lnTo>
                  <a:lnTo>
                    <a:pt x="161854" y="193686"/>
                  </a:lnTo>
                  <a:lnTo>
                    <a:pt x="159052" y="200030"/>
                  </a:lnTo>
                  <a:lnTo>
                    <a:pt x="120575" y="241334"/>
                  </a:lnTo>
                  <a:lnTo>
                    <a:pt x="114247" y="244843"/>
                  </a:lnTo>
                  <a:lnTo>
                    <a:pt x="107906" y="247460"/>
                  </a:lnTo>
                  <a:lnTo>
                    <a:pt x="98388" y="253826"/>
                  </a:lnTo>
                  <a:lnTo>
                    <a:pt x="87807" y="256183"/>
                  </a:lnTo>
                  <a:lnTo>
                    <a:pt x="41318" y="257167"/>
                  </a:lnTo>
                  <a:lnTo>
                    <a:pt x="34924" y="257172"/>
                  </a:lnTo>
                  <a:lnTo>
                    <a:pt x="28556" y="254352"/>
                  </a:lnTo>
                  <a:lnTo>
                    <a:pt x="9506" y="238142"/>
                  </a:lnTo>
                  <a:lnTo>
                    <a:pt x="9500" y="238135"/>
                  </a:lnTo>
                  <a:lnTo>
                    <a:pt x="358" y="238125"/>
                  </a:lnTo>
                  <a:lnTo>
                    <a:pt x="0" y="229924"/>
                  </a:lnTo>
                  <a:lnTo>
                    <a:pt x="1046" y="229483"/>
                  </a:lnTo>
                  <a:lnTo>
                    <a:pt x="5031" y="228992"/>
                  </a:lnTo>
                  <a:lnTo>
                    <a:pt x="6517" y="227804"/>
                  </a:lnTo>
                  <a:lnTo>
                    <a:pt x="949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SMARTInkShape-765">
              <a:extLst>
                <a:ext uri="{FF2B5EF4-FFF2-40B4-BE49-F238E27FC236}">
                  <a16:creationId xmlns:a16="http://schemas.microsoft.com/office/drawing/2014/main" id="{E06A8B71-86DB-70FF-AE5D-8313AB179FF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52912" y="497205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0849"/>
                  </a:lnTo>
                  <a:lnTo>
                    <a:pt x="4430" y="10408"/>
                  </a:lnTo>
                  <a:lnTo>
                    <a:pt x="431" y="9917"/>
                  </a:lnTo>
                  <a:lnTo>
                    <a:pt x="0" y="872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SMARTInkShape-766">
              <a:extLst>
                <a:ext uri="{FF2B5EF4-FFF2-40B4-BE49-F238E27FC236}">
                  <a16:creationId xmlns:a16="http://schemas.microsoft.com/office/drawing/2014/main" id="{04B9DE5E-7F3A-52C3-2623-BF875BEAAB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77450" y="4914900"/>
              <a:ext cx="209551" cy="47626"/>
            </a:xfrm>
            <a:custGeom>
              <a:avLst/>
              <a:gdLst/>
              <a:ahLst/>
              <a:cxnLst/>
              <a:rect l="0" t="0" r="0" b="0"/>
              <a:pathLst>
                <a:path w="209551" h="47626">
                  <a:moveTo>
                    <a:pt x="0" y="47625"/>
                  </a:moveTo>
                  <a:lnTo>
                    <a:pt x="0" y="47625"/>
                  </a:lnTo>
                  <a:lnTo>
                    <a:pt x="8202" y="47625"/>
                  </a:lnTo>
                  <a:lnTo>
                    <a:pt x="18623" y="38492"/>
                  </a:lnTo>
                  <a:lnTo>
                    <a:pt x="50846" y="38103"/>
                  </a:lnTo>
                  <a:lnTo>
                    <a:pt x="52946" y="37044"/>
                  </a:lnTo>
                  <a:lnTo>
                    <a:pt x="54348" y="35280"/>
                  </a:lnTo>
                  <a:lnTo>
                    <a:pt x="55281" y="33044"/>
                  </a:lnTo>
                  <a:lnTo>
                    <a:pt x="56963" y="31555"/>
                  </a:lnTo>
                  <a:lnTo>
                    <a:pt x="61653" y="29899"/>
                  </a:lnTo>
                  <a:lnTo>
                    <a:pt x="100740" y="27539"/>
                  </a:lnTo>
                  <a:lnTo>
                    <a:pt x="114028" y="19935"/>
                  </a:lnTo>
                  <a:lnTo>
                    <a:pt x="139775" y="18014"/>
                  </a:lnTo>
                  <a:lnTo>
                    <a:pt x="152415" y="11516"/>
                  </a:lnTo>
                  <a:lnTo>
                    <a:pt x="187609" y="8469"/>
                  </a:lnTo>
                  <a:lnTo>
                    <a:pt x="200082" y="198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SMARTInkShape-767">
              <a:extLst>
                <a:ext uri="{FF2B5EF4-FFF2-40B4-BE49-F238E27FC236}">
                  <a16:creationId xmlns:a16="http://schemas.microsoft.com/office/drawing/2014/main" id="{E1834810-B83C-E2E0-9610-1490E8D553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601325" y="4724400"/>
              <a:ext cx="217740" cy="9526"/>
            </a:xfrm>
            <a:custGeom>
              <a:avLst/>
              <a:gdLst/>
              <a:ahLst/>
              <a:cxnLst/>
              <a:rect l="0" t="0" r="0" b="0"/>
              <a:pathLst>
                <a:path w="217740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44553" y="9525"/>
                  </a:lnTo>
                  <a:lnTo>
                    <a:pt x="91454" y="9525"/>
                  </a:lnTo>
                  <a:lnTo>
                    <a:pt x="136522" y="9525"/>
                  </a:lnTo>
                  <a:lnTo>
                    <a:pt x="151106" y="9525"/>
                  </a:lnTo>
                  <a:lnTo>
                    <a:pt x="154711" y="8467"/>
                  </a:lnTo>
                  <a:lnTo>
                    <a:pt x="157116" y="6703"/>
                  </a:lnTo>
                  <a:lnTo>
                    <a:pt x="158719" y="4468"/>
                  </a:lnTo>
                  <a:lnTo>
                    <a:pt x="160846" y="2979"/>
                  </a:lnTo>
                  <a:lnTo>
                    <a:pt x="166033" y="1324"/>
                  </a:lnTo>
                  <a:lnTo>
                    <a:pt x="212313" y="0"/>
                  </a:lnTo>
                  <a:lnTo>
                    <a:pt x="217739" y="0"/>
                  </a:lnTo>
                  <a:lnTo>
                    <a:pt x="210757" y="0"/>
                  </a:lnTo>
                  <a:lnTo>
                    <a:pt x="210086" y="2822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SMARTInkShape-768">
              <a:extLst>
                <a:ext uri="{FF2B5EF4-FFF2-40B4-BE49-F238E27FC236}">
                  <a16:creationId xmlns:a16="http://schemas.microsoft.com/office/drawing/2014/main" id="{51961F1C-D17E-385C-E868-E1E8BCE09D4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553827" y="4810125"/>
              <a:ext cx="323724" cy="24539"/>
            </a:xfrm>
            <a:custGeom>
              <a:avLst/>
              <a:gdLst/>
              <a:ahLst/>
              <a:cxnLst/>
              <a:rect l="0" t="0" r="0" b="0"/>
              <a:pathLst>
                <a:path w="323724" h="24539">
                  <a:moveTo>
                    <a:pt x="18923" y="19050"/>
                  </a:moveTo>
                  <a:lnTo>
                    <a:pt x="18923" y="19050"/>
                  </a:lnTo>
                  <a:lnTo>
                    <a:pt x="13866" y="19050"/>
                  </a:lnTo>
                  <a:lnTo>
                    <a:pt x="12377" y="20108"/>
                  </a:lnTo>
                  <a:lnTo>
                    <a:pt x="11385" y="21872"/>
                  </a:lnTo>
                  <a:lnTo>
                    <a:pt x="10721" y="24107"/>
                  </a:lnTo>
                  <a:lnTo>
                    <a:pt x="9221" y="24538"/>
                  </a:lnTo>
                  <a:lnTo>
                    <a:pt x="0" y="19132"/>
                  </a:lnTo>
                  <a:lnTo>
                    <a:pt x="14340" y="19050"/>
                  </a:lnTo>
                  <a:lnTo>
                    <a:pt x="15868" y="17992"/>
                  </a:lnTo>
                  <a:lnTo>
                    <a:pt x="16886" y="16228"/>
                  </a:lnTo>
                  <a:lnTo>
                    <a:pt x="17565" y="13993"/>
                  </a:lnTo>
                  <a:lnTo>
                    <a:pt x="19075" y="12504"/>
                  </a:lnTo>
                  <a:lnTo>
                    <a:pt x="23576" y="10849"/>
                  </a:lnTo>
                  <a:lnTo>
                    <a:pt x="67413" y="9527"/>
                  </a:lnTo>
                  <a:lnTo>
                    <a:pt x="112000" y="9525"/>
                  </a:lnTo>
                  <a:lnTo>
                    <a:pt x="155381" y="9525"/>
                  </a:lnTo>
                  <a:lnTo>
                    <a:pt x="201712" y="9525"/>
                  </a:lnTo>
                  <a:lnTo>
                    <a:pt x="246218" y="9525"/>
                  </a:lnTo>
                  <a:lnTo>
                    <a:pt x="291989" y="9525"/>
                  </a:lnTo>
                  <a:lnTo>
                    <a:pt x="302794" y="9525"/>
                  </a:lnTo>
                  <a:lnTo>
                    <a:pt x="311907" y="2979"/>
                  </a:lnTo>
                  <a:lnTo>
                    <a:pt x="323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SMARTInkShape-769">
              <a:extLst>
                <a:ext uri="{FF2B5EF4-FFF2-40B4-BE49-F238E27FC236}">
                  <a16:creationId xmlns:a16="http://schemas.microsoft.com/office/drawing/2014/main" id="{2D0F743B-B539-CE9F-C175-EC8CB023978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058526" y="4448175"/>
              <a:ext cx="257175" cy="542926"/>
            </a:xfrm>
            <a:custGeom>
              <a:avLst/>
              <a:gdLst/>
              <a:ahLst/>
              <a:cxnLst/>
              <a:rect l="0" t="0" r="0" b="0"/>
              <a:pathLst>
                <a:path w="257175" h="542926">
                  <a:moveTo>
                    <a:pt x="200024" y="0"/>
                  </a:moveTo>
                  <a:lnTo>
                    <a:pt x="200024" y="0"/>
                  </a:lnTo>
                  <a:lnTo>
                    <a:pt x="200024" y="5057"/>
                  </a:lnTo>
                  <a:lnTo>
                    <a:pt x="198966" y="6546"/>
                  </a:lnTo>
                  <a:lnTo>
                    <a:pt x="197200" y="7539"/>
                  </a:lnTo>
                  <a:lnTo>
                    <a:pt x="194967" y="8201"/>
                  </a:lnTo>
                  <a:lnTo>
                    <a:pt x="193478" y="9701"/>
                  </a:lnTo>
                  <a:lnTo>
                    <a:pt x="190890" y="17610"/>
                  </a:lnTo>
                  <a:lnTo>
                    <a:pt x="190614" y="23680"/>
                  </a:lnTo>
                  <a:lnTo>
                    <a:pt x="187728" y="29222"/>
                  </a:lnTo>
                  <a:lnTo>
                    <a:pt x="183976" y="35213"/>
                  </a:lnTo>
                  <a:lnTo>
                    <a:pt x="181567" y="47682"/>
                  </a:lnTo>
                  <a:lnTo>
                    <a:pt x="181092" y="60336"/>
                  </a:lnTo>
                  <a:lnTo>
                    <a:pt x="178204" y="66680"/>
                  </a:lnTo>
                  <a:lnTo>
                    <a:pt x="175952" y="69853"/>
                  </a:lnTo>
                  <a:lnTo>
                    <a:pt x="169220" y="93264"/>
                  </a:lnTo>
                  <a:lnTo>
                    <a:pt x="156339" y="117410"/>
                  </a:lnTo>
                  <a:lnTo>
                    <a:pt x="145141" y="145962"/>
                  </a:lnTo>
                  <a:lnTo>
                    <a:pt x="137314" y="158841"/>
                  </a:lnTo>
                  <a:lnTo>
                    <a:pt x="131311" y="178798"/>
                  </a:lnTo>
                  <a:lnTo>
                    <a:pt x="128816" y="182699"/>
                  </a:lnTo>
                  <a:lnTo>
                    <a:pt x="110696" y="226876"/>
                  </a:lnTo>
                  <a:lnTo>
                    <a:pt x="88529" y="268743"/>
                  </a:lnTo>
                  <a:lnTo>
                    <a:pt x="85912" y="279249"/>
                  </a:lnTo>
                  <a:lnTo>
                    <a:pt x="81221" y="287447"/>
                  </a:lnTo>
                  <a:lnTo>
                    <a:pt x="42571" y="320649"/>
                  </a:lnTo>
                  <a:lnTo>
                    <a:pt x="36160" y="333370"/>
                  </a:lnTo>
                  <a:lnTo>
                    <a:pt x="33632" y="336547"/>
                  </a:lnTo>
                  <a:lnTo>
                    <a:pt x="28000" y="340077"/>
                  </a:lnTo>
                  <a:lnTo>
                    <a:pt x="15760" y="342342"/>
                  </a:lnTo>
                  <a:lnTo>
                    <a:pt x="13682" y="343586"/>
                  </a:lnTo>
                  <a:lnTo>
                    <a:pt x="12296" y="345474"/>
                  </a:lnTo>
                  <a:lnTo>
                    <a:pt x="10072" y="351052"/>
                  </a:lnTo>
                  <a:lnTo>
                    <a:pt x="6944" y="351815"/>
                  </a:lnTo>
                  <a:lnTo>
                    <a:pt x="2" y="352425"/>
                  </a:lnTo>
                  <a:lnTo>
                    <a:pt x="0" y="347368"/>
                  </a:lnTo>
                  <a:lnTo>
                    <a:pt x="1057" y="345879"/>
                  </a:lnTo>
                  <a:lnTo>
                    <a:pt x="2823" y="344886"/>
                  </a:lnTo>
                  <a:lnTo>
                    <a:pt x="9133" y="343017"/>
                  </a:lnTo>
                  <a:lnTo>
                    <a:pt x="31904" y="342903"/>
                  </a:lnTo>
                  <a:lnTo>
                    <a:pt x="33969" y="341843"/>
                  </a:lnTo>
                  <a:lnTo>
                    <a:pt x="35346" y="340079"/>
                  </a:lnTo>
                  <a:lnTo>
                    <a:pt x="36263" y="337844"/>
                  </a:lnTo>
                  <a:lnTo>
                    <a:pt x="38992" y="336354"/>
                  </a:lnTo>
                  <a:lnTo>
                    <a:pt x="63939" y="333637"/>
                  </a:lnTo>
                  <a:lnTo>
                    <a:pt x="107412" y="333380"/>
                  </a:lnTo>
                  <a:lnTo>
                    <a:pt x="117589" y="334435"/>
                  </a:lnTo>
                  <a:lnTo>
                    <a:pt x="136121" y="341576"/>
                  </a:lnTo>
                  <a:lnTo>
                    <a:pt x="182906" y="342895"/>
                  </a:lnTo>
                  <a:lnTo>
                    <a:pt x="209539" y="342900"/>
                  </a:lnTo>
                  <a:lnTo>
                    <a:pt x="218683" y="333767"/>
                  </a:lnTo>
                  <a:lnTo>
                    <a:pt x="219039" y="320152"/>
                  </a:lnTo>
                  <a:lnTo>
                    <a:pt x="221881" y="314092"/>
                  </a:lnTo>
                  <a:lnTo>
                    <a:pt x="225613" y="307872"/>
                  </a:lnTo>
                  <a:lnTo>
                    <a:pt x="228008" y="295255"/>
                  </a:lnTo>
                  <a:lnTo>
                    <a:pt x="228206" y="292086"/>
                  </a:lnTo>
                  <a:lnTo>
                    <a:pt x="229395" y="289974"/>
                  </a:lnTo>
                  <a:lnTo>
                    <a:pt x="231245" y="288566"/>
                  </a:lnTo>
                  <a:lnTo>
                    <a:pt x="233538" y="287627"/>
                  </a:lnTo>
                  <a:lnTo>
                    <a:pt x="235066" y="285943"/>
                  </a:lnTo>
                  <a:lnTo>
                    <a:pt x="236765" y="281249"/>
                  </a:lnTo>
                  <a:lnTo>
                    <a:pt x="238915" y="263067"/>
                  </a:lnTo>
                  <a:lnTo>
                    <a:pt x="245611" y="248187"/>
                  </a:lnTo>
                  <a:lnTo>
                    <a:pt x="246290" y="244833"/>
                  </a:lnTo>
                  <a:lnTo>
                    <a:pt x="247801" y="242597"/>
                  </a:lnTo>
                  <a:lnTo>
                    <a:pt x="249867" y="241106"/>
                  </a:lnTo>
                  <a:lnTo>
                    <a:pt x="252302" y="240112"/>
                  </a:lnTo>
                  <a:lnTo>
                    <a:pt x="253927" y="238392"/>
                  </a:lnTo>
                  <a:lnTo>
                    <a:pt x="255731" y="233657"/>
                  </a:lnTo>
                  <a:lnTo>
                    <a:pt x="257174" y="209561"/>
                  </a:lnTo>
                  <a:lnTo>
                    <a:pt x="257174" y="224015"/>
                  </a:lnTo>
                  <a:lnTo>
                    <a:pt x="254350" y="229384"/>
                  </a:lnTo>
                  <a:lnTo>
                    <a:pt x="250628" y="235299"/>
                  </a:lnTo>
                  <a:lnTo>
                    <a:pt x="248237" y="247719"/>
                  </a:lnTo>
                  <a:lnTo>
                    <a:pt x="247764" y="260364"/>
                  </a:lnTo>
                  <a:lnTo>
                    <a:pt x="244878" y="266706"/>
                  </a:lnTo>
                  <a:lnTo>
                    <a:pt x="241126" y="273053"/>
                  </a:lnTo>
                  <a:lnTo>
                    <a:pt x="229203" y="313911"/>
                  </a:lnTo>
                  <a:lnTo>
                    <a:pt x="229001" y="317224"/>
                  </a:lnTo>
                  <a:lnTo>
                    <a:pt x="225955" y="323728"/>
                  </a:lnTo>
                  <a:lnTo>
                    <a:pt x="222132" y="330146"/>
                  </a:lnTo>
                  <a:lnTo>
                    <a:pt x="218922" y="339709"/>
                  </a:lnTo>
                  <a:lnTo>
                    <a:pt x="212796" y="349245"/>
                  </a:lnTo>
                  <a:lnTo>
                    <a:pt x="209454" y="358774"/>
                  </a:lnTo>
                  <a:lnTo>
                    <a:pt x="203288" y="369358"/>
                  </a:lnTo>
                  <a:lnTo>
                    <a:pt x="199932" y="384371"/>
                  </a:lnTo>
                  <a:lnTo>
                    <a:pt x="192676" y="399461"/>
                  </a:lnTo>
                  <a:lnTo>
                    <a:pt x="191950" y="402833"/>
                  </a:lnTo>
                  <a:lnTo>
                    <a:pt x="182425" y="422241"/>
                  </a:lnTo>
                  <a:lnTo>
                    <a:pt x="180202" y="441514"/>
                  </a:lnTo>
                  <a:lnTo>
                    <a:pt x="169232" y="466550"/>
                  </a:lnTo>
                  <a:lnTo>
                    <a:pt x="165173" y="472997"/>
                  </a:lnTo>
                  <a:lnTo>
                    <a:pt x="161829" y="482577"/>
                  </a:lnTo>
                  <a:lnTo>
                    <a:pt x="155663" y="492118"/>
                  </a:lnTo>
                  <a:lnTo>
                    <a:pt x="152828" y="502943"/>
                  </a:lnTo>
                  <a:lnTo>
                    <a:pt x="145937" y="512057"/>
                  </a:lnTo>
                  <a:lnTo>
                    <a:pt x="143277" y="522110"/>
                  </a:lnTo>
                  <a:lnTo>
                    <a:pt x="142083" y="522698"/>
                  </a:lnTo>
                  <a:lnTo>
                    <a:pt x="137936" y="523352"/>
                  </a:lnTo>
                  <a:lnTo>
                    <a:pt x="136407" y="524585"/>
                  </a:lnTo>
                  <a:lnTo>
                    <a:pt x="133469" y="532994"/>
                  </a:lnTo>
                  <a:lnTo>
                    <a:pt x="133349" y="54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SMARTInkShape-770">
              <a:extLst>
                <a:ext uri="{FF2B5EF4-FFF2-40B4-BE49-F238E27FC236}">
                  <a16:creationId xmlns:a16="http://schemas.microsoft.com/office/drawing/2014/main" id="{9A051BF9-A872-935C-6DFA-BFCF899FFEC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839328" y="4381503"/>
              <a:ext cx="419094" cy="238084"/>
            </a:xfrm>
            <a:custGeom>
              <a:avLst/>
              <a:gdLst/>
              <a:ahLst/>
              <a:cxnLst/>
              <a:rect l="0" t="0" r="0" b="0"/>
              <a:pathLst>
                <a:path w="419094" h="238084">
                  <a:moveTo>
                    <a:pt x="28572" y="57147"/>
                  </a:moveTo>
                  <a:lnTo>
                    <a:pt x="28572" y="57147"/>
                  </a:lnTo>
                  <a:lnTo>
                    <a:pt x="34060" y="57147"/>
                  </a:lnTo>
                  <a:lnTo>
                    <a:pt x="28849" y="57147"/>
                  </a:lnTo>
                  <a:lnTo>
                    <a:pt x="28597" y="65348"/>
                  </a:lnTo>
                  <a:lnTo>
                    <a:pt x="27530" y="65789"/>
                  </a:lnTo>
                  <a:lnTo>
                    <a:pt x="23522" y="66280"/>
                  </a:lnTo>
                  <a:lnTo>
                    <a:pt x="22031" y="67468"/>
                  </a:lnTo>
                  <a:lnTo>
                    <a:pt x="19162" y="75794"/>
                  </a:lnTo>
                  <a:lnTo>
                    <a:pt x="19057" y="89419"/>
                  </a:lnTo>
                  <a:lnTo>
                    <a:pt x="17996" y="91362"/>
                  </a:lnTo>
                  <a:lnTo>
                    <a:pt x="16229" y="92657"/>
                  </a:lnTo>
                  <a:lnTo>
                    <a:pt x="13994" y="93520"/>
                  </a:lnTo>
                  <a:lnTo>
                    <a:pt x="12502" y="95154"/>
                  </a:lnTo>
                  <a:lnTo>
                    <a:pt x="10847" y="99792"/>
                  </a:lnTo>
                  <a:lnTo>
                    <a:pt x="8540" y="120726"/>
                  </a:lnTo>
                  <a:lnTo>
                    <a:pt x="1999" y="133363"/>
                  </a:lnTo>
                  <a:lnTo>
                    <a:pt x="13" y="178986"/>
                  </a:lnTo>
                  <a:lnTo>
                    <a:pt x="0" y="188223"/>
                  </a:lnTo>
                  <a:lnTo>
                    <a:pt x="7535" y="200559"/>
                  </a:lnTo>
                  <a:lnTo>
                    <a:pt x="9131" y="212829"/>
                  </a:lnTo>
                  <a:lnTo>
                    <a:pt x="10320" y="214909"/>
                  </a:lnTo>
                  <a:lnTo>
                    <a:pt x="12170" y="216297"/>
                  </a:lnTo>
                  <a:lnTo>
                    <a:pt x="14462" y="217222"/>
                  </a:lnTo>
                  <a:lnTo>
                    <a:pt x="15990" y="218897"/>
                  </a:lnTo>
                  <a:lnTo>
                    <a:pt x="18645" y="227110"/>
                  </a:lnTo>
                  <a:lnTo>
                    <a:pt x="21691" y="227936"/>
                  </a:lnTo>
                  <a:lnTo>
                    <a:pt x="41427" y="228558"/>
                  </a:lnTo>
                  <a:lnTo>
                    <a:pt x="47690" y="225757"/>
                  </a:lnTo>
                  <a:lnTo>
                    <a:pt x="54002" y="222043"/>
                  </a:lnTo>
                  <a:lnTo>
                    <a:pt x="63506" y="218894"/>
                  </a:lnTo>
                  <a:lnTo>
                    <a:pt x="110241" y="175479"/>
                  </a:lnTo>
                  <a:lnTo>
                    <a:pt x="123648" y="159269"/>
                  </a:lnTo>
                  <a:lnTo>
                    <a:pt x="152393" y="112242"/>
                  </a:lnTo>
                  <a:lnTo>
                    <a:pt x="159098" y="97460"/>
                  </a:lnTo>
                  <a:lnTo>
                    <a:pt x="161811" y="61291"/>
                  </a:lnTo>
                  <a:lnTo>
                    <a:pt x="161918" y="34960"/>
                  </a:lnTo>
                  <a:lnTo>
                    <a:pt x="159098" y="28589"/>
                  </a:lnTo>
                  <a:lnTo>
                    <a:pt x="138324" y="5023"/>
                  </a:lnTo>
                  <a:lnTo>
                    <a:pt x="132737" y="2231"/>
                  </a:lnTo>
                  <a:lnTo>
                    <a:pt x="114471" y="84"/>
                  </a:lnTo>
                  <a:lnTo>
                    <a:pt x="91955" y="0"/>
                  </a:lnTo>
                  <a:lnTo>
                    <a:pt x="85670" y="2820"/>
                  </a:lnTo>
                  <a:lnTo>
                    <a:pt x="79350" y="6544"/>
                  </a:lnTo>
                  <a:lnTo>
                    <a:pt x="73012" y="8198"/>
                  </a:lnTo>
                  <a:lnTo>
                    <a:pt x="70898" y="9698"/>
                  </a:lnTo>
                  <a:lnTo>
                    <a:pt x="69490" y="11756"/>
                  </a:lnTo>
                  <a:lnTo>
                    <a:pt x="66867" y="16865"/>
                  </a:lnTo>
                  <a:lnTo>
                    <a:pt x="42254" y="45531"/>
                  </a:lnTo>
                  <a:lnTo>
                    <a:pt x="36095" y="64691"/>
                  </a:lnTo>
                  <a:lnTo>
                    <a:pt x="23017" y="88832"/>
                  </a:lnTo>
                  <a:lnTo>
                    <a:pt x="19165" y="100637"/>
                  </a:lnTo>
                  <a:lnTo>
                    <a:pt x="12850" y="111896"/>
                  </a:lnTo>
                  <a:lnTo>
                    <a:pt x="9560" y="155452"/>
                  </a:lnTo>
                  <a:lnTo>
                    <a:pt x="9525" y="177756"/>
                  </a:lnTo>
                  <a:lnTo>
                    <a:pt x="12346" y="182365"/>
                  </a:lnTo>
                  <a:lnTo>
                    <a:pt x="17724" y="188891"/>
                  </a:lnTo>
                  <a:lnTo>
                    <a:pt x="21282" y="189783"/>
                  </a:lnTo>
                  <a:lnTo>
                    <a:pt x="55892" y="190485"/>
                  </a:lnTo>
                  <a:lnTo>
                    <a:pt x="64703" y="187669"/>
                  </a:lnTo>
                  <a:lnTo>
                    <a:pt x="73205" y="183949"/>
                  </a:lnTo>
                  <a:lnTo>
                    <a:pt x="88835" y="180796"/>
                  </a:lnTo>
                  <a:lnTo>
                    <a:pt x="135751" y="155485"/>
                  </a:lnTo>
                  <a:lnTo>
                    <a:pt x="183137" y="120999"/>
                  </a:lnTo>
                  <a:lnTo>
                    <a:pt x="193576" y="111984"/>
                  </a:lnTo>
                  <a:lnTo>
                    <a:pt x="218882" y="94833"/>
                  </a:lnTo>
                  <a:lnTo>
                    <a:pt x="225338" y="89771"/>
                  </a:lnTo>
                  <a:lnTo>
                    <a:pt x="231734" y="87522"/>
                  </a:lnTo>
                  <a:lnTo>
                    <a:pt x="233863" y="85863"/>
                  </a:lnTo>
                  <a:lnTo>
                    <a:pt x="237918" y="79532"/>
                  </a:lnTo>
                  <a:lnTo>
                    <a:pt x="247629" y="76202"/>
                  </a:lnTo>
                  <a:lnTo>
                    <a:pt x="247635" y="76200"/>
                  </a:lnTo>
                  <a:lnTo>
                    <a:pt x="247647" y="93807"/>
                  </a:lnTo>
                  <a:lnTo>
                    <a:pt x="242590" y="99877"/>
                  </a:lnTo>
                  <a:lnTo>
                    <a:pt x="240109" y="108241"/>
                  </a:lnTo>
                  <a:lnTo>
                    <a:pt x="237324" y="129375"/>
                  </a:lnTo>
                  <a:lnTo>
                    <a:pt x="230635" y="142714"/>
                  </a:lnTo>
                  <a:lnTo>
                    <a:pt x="228613" y="189908"/>
                  </a:lnTo>
                  <a:lnTo>
                    <a:pt x="228597" y="213104"/>
                  </a:lnTo>
                  <a:lnTo>
                    <a:pt x="231421" y="219241"/>
                  </a:lnTo>
                  <a:lnTo>
                    <a:pt x="233654" y="222360"/>
                  </a:lnTo>
                  <a:lnTo>
                    <a:pt x="238958" y="225825"/>
                  </a:lnTo>
                  <a:lnTo>
                    <a:pt x="241854" y="226749"/>
                  </a:lnTo>
                  <a:lnTo>
                    <a:pt x="243784" y="228423"/>
                  </a:lnTo>
                  <a:lnTo>
                    <a:pt x="245932" y="233106"/>
                  </a:lnTo>
                  <a:lnTo>
                    <a:pt x="247561" y="234778"/>
                  </a:lnTo>
                  <a:lnTo>
                    <a:pt x="255698" y="237682"/>
                  </a:lnTo>
                  <a:lnTo>
                    <a:pt x="270300" y="238083"/>
                  </a:lnTo>
                  <a:lnTo>
                    <a:pt x="276412" y="235282"/>
                  </a:lnTo>
                  <a:lnTo>
                    <a:pt x="279524" y="233054"/>
                  </a:lnTo>
                  <a:lnTo>
                    <a:pt x="302827" y="226361"/>
                  </a:lnTo>
                  <a:lnTo>
                    <a:pt x="346245" y="192588"/>
                  </a:lnTo>
                  <a:lnTo>
                    <a:pt x="388484" y="145032"/>
                  </a:lnTo>
                  <a:lnTo>
                    <a:pt x="392338" y="141137"/>
                  </a:lnTo>
                  <a:lnTo>
                    <a:pt x="396621" y="131165"/>
                  </a:lnTo>
                  <a:lnTo>
                    <a:pt x="399582" y="120735"/>
                  </a:lnTo>
                  <a:lnTo>
                    <a:pt x="416434" y="87899"/>
                  </a:lnTo>
                  <a:lnTo>
                    <a:pt x="419066" y="41559"/>
                  </a:lnTo>
                  <a:lnTo>
                    <a:pt x="419093" y="25435"/>
                  </a:lnTo>
                  <a:lnTo>
                    <a:pt x="418036" y="23306"/>
                  </a:lnTo>
                  <a:lnTo>
                    <a:pt x="416273" y="21886"/>
                  </a:lnTo>
                  <a:lnTo>
                    <a:pt x="411491" y="19250"/>
                  </a:lnTo>
                  <a:lnTo>
                    <a:pt x="402850" y="12875"/>
                  </a:lnTo>
                  <a:lnTo>
                    <a:pt x="393588" y="10516"/>
                  </a:lnTo>
                  <a:lnTo>
                    <a:pt x="387297" y="9963"/>
                  </a:lnTo>
                  <a:lnTo>
                    <a:pt x="380975" y="6896"/>
                  </a:lnTo>
                  <a:lnTo>
                    <a:pt x="377807" y="4596"/>
                  </a:lnTo>
                  <a:lnTo>
                    <a:pt x="374638" y="4122"/>
                  </a:lnTo>
                  <a:lnTo>
                    <a:pt x="371466" y="4863"/>
                  </a:lnTo>
                  <a:lnTo>
                    <a:pt x="365119" y="7451"/>
                  </a:lnTo>
                  <a:lnTo>
                    <a:pt x="335359" y="12223"/>
                  </a:lnTo>
                  <a:lnTo>
                    <a:pt x="291802" y="42632"/>
                  </a:lnTo>
                  <a:lnTo>
                    <a:pt x="249486" y="83924"/>
                  </a:lnTo>
                  <a:lnTo>
                    <a:pt x="219072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SMARTInkShape-771">
              <a:extLst>
                <a:ext uri="{FF2B5EF4-FFF2-40B4-BE49-F238E27FC236}">
                  <a16:creationId xmlns:a16="http://schemas.microsoft.com/office/drawing/2014/main" id="{1D493AD3-E27E-6431-8050-546C54185CC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67875" y="4352925"/>
              <a:ext cx="114291" cy="266698"/>
            </a:xfrm>
            <a:custGeom>
              <a:avLst/>
              <a:gdLst/>
              <a:ahLst/>
              <a:cxnLst/>
              <a:rect l="0" t="0" r="0" b="0"/>
              <a:pathLst>
                <a:path w="114291" h="266698">
                  <a:moveTo>
                    <a:pt x="0" y="171450"/>
                  </a:moveTo>
                  <a:lnTo>
                    <a:pt x="0" y="171450"/>
                  </a:lnTo>
                  <a:lnTo>
                    <a:pt x="0" y="163249"/>
                  </a:lnTo>
                  <a:lnTo>
                    <a:pt x="1058" y="162808"/>
                  </a:lnTo>
                  <a:lnTo>
                    <a:pt x="8201" y="162042"/>
                  </a:lnTo>
                  <a:lnTo>
                    <a:pt x="16868" y="155403"/>
                  </a:lnTo>
                  <a:lnTo>
                    <a:pt x="22666" y="153734"/>
                  </a:lnTo>
                  <a:lnTo>
                    <a:pt x="24635" y="152231"/>
                  </a:lnTo>
                  <a:lnTo>
                    <a:pt x="41679" y="130044"/>
                  </a:lnTo>
                  <a:lnTo>
                    <a:pt x="47805" y="126589"/>
                  </a:lnTo>
                  <a:lnTo>
                    <a:pt x="54055" y="123995"/>
                  </a:lnTo>
                  <a:lnTo>
                    <a:pt x="79378" y="101483"/>
                  </a:lnTo>
                  <a:lnTo>
                    <a:pt x="82904" y="95198"/>
                  </a:lnTo>
                  <a:lnTo>
                    <a:pt x="85530" y="88877"/>
                  </a:lnTo>
                  <a:lnTo>
                    <a:pt x="91899" y="79368"/>
                  </a:lnTo>
                  <a:lnTo>
                    <a:pt x="95316" y="69848"/>
                  </a:lnTo>
                  <a:lnTo>
                    <a:pt x="101503" y="60325"/>
                  </a:lnTo>
                  <a:lnTo>
                    <a:pt x="103805" y="50800"/>
                  </a:lnTo>
                  <a:lnTo>
                    <a:pt x="104344" y="44450"/>
                  </a:lnTo>
                  <a:lnTo>
                    <a:pt x="105546" y="42333"/>
                  </a:lnTo>
                  <a:lnTo>
                    <a:pt x="107405" y="40922"/>
                  </a:lnTo>
                  <a:lnTo>
                    <a:pt x="109704" y="39981"/>
                  </a:lnTo>
                  <a:lnTo>
                    <a:pt x="111234" y="38296"/>
                  </a:lnTo>
                  <a:lnTo>
                    <a:pt x="112938" y="33601"/>
                  </a:lnTo>
                  <a:lnTo>
                    <a:pt x="114290" y="11004"/>
                  </a:lnTo>
                  <a:lnTo>
                    <a:pt x="113233" y="10511"/>
                  </a:lnTo>
                  <a:lnTo>
                    <a:pt x="109241" y="9963"/>
                  </a:lnTo>
                  <a:lnTo>
                    <a:pt x="107752" y="8759"/>
                  </a:lnTo>
                  <a:lnTo>
                    <a:pt x="104827" y="179"/>
                  </a:lnTo>
                  <a:lnTo>
                    <a:pt x="104778" y="11"/>
                  </a:lnTo>
                  <a:lnTo>
                    <a:pt x="96574" y="0"/>
                  </a:lnTo>
                  <a:lnTo>
                    <a:pt x="96133" y="1059"/>
                  </a:lnTo>
                  <a:lnTo>
                    <a:pt x="95260" y="14465"/>
                  </a:lnTo>
                  <a:lnTo>
                    <a:pt x="92432" y="19834"/>
                  </a:lnTo>
                  <a:lnTo>
                    <a:pt x="88705" y="25749"/>
                  </a:lnTo>
                  <a:lnTo>
                    <a:pt x="86118" y="36264"/>
                  </a:lnTo>
                  <a:lnTo>
                    <a:pt x="85728" y="79294"/>
                  </a:lnTo>
                  <a:lnTo>
                    <a:pt x="82904" y="85689"/>
                  </a:lnTo>
                  <a:lnTo>
                    <a:pt x="79180" y="92059"/>
                  </a:lnTo>
                  <a:lnTo>
                    <a:pt x="76788" y="104772"/>
                  </a:lnTo>
                  <a:lnTo>
                    <a:pt x="75218" y="121708"/>
                  </a:lnTo>
                  <a:lnTo>
                    <a:pt x="68011" y="144726"/>
                  </a:lnTo>
                  <a:lnTo>
                    <a:pt x="63905" y="174220"/>
                  </a:lnTo>
                  <a:lnTo>
                    <a:pt x="58486" y="192341"/>
                  </a:lnTo>
                  <a:lnTo>
                    <a:pt x="56170" y="215822"/>
                  </a:lnTo>
                  <a:lnTo>
                    <a:pt x="49627" y="228584"/>
                  </a:lnTo>
                  <a:lnTo>
                    <a:pt x="47635" y="261674"/>
                  </a:lnTo>
                  <a:lnTo>
                    <a:pt x="46574" y="263350"/>
                  </a:lnTo>
                  <a:lnTo>
                    <a:pt x="44807" y="264466"/>
                  </a:lnTo>
                  <a:lnTo>
                    <a:pt x="38110" y="266697"/>
                  </a:lnTo>
                  <a:lnTo>
                    <a:pt x="38103" y="261643"/>
                  </a:lnTo>
                  <a:lnTo>
                    <a:pt x="39160" y="260153"/>
                  </a:lnTo>
                  <a:lnTo>
                    <a:pt x="40924" y="259161"/>
                  </a:lnTo>
                  <a:lnTo>
                    <a:pt x="476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7110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4926403-C891-3F9D-7671-B369DE7EEB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00739"/>
                <a:ext cx="10515600" cy="2110946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</a:t>
                </a:r>
                <a:r>
                  <a:rPr lang="en-US" sz="3600" dirty="0"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−17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−17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ru-RU" sz="3600" dirty="0"/>
                  <a:t> </a:t>
                </a:r>
                <a:br>
                  <a:rPr lang="ru-RU" sz="3600" dirty="0"/>
                </a:br>
                <a:br>
                  <a:rPr lang="ru-RU" sz="3600" dirty="0"/>
                </a:br>
                <a:r>
                  <a:rPr lang="ru-RU" sz="3600" dirty="0">
                    <a:latin typeface="Arial Narrow" panose="020B0606020202030204" pitchFamily="34" charset="0"/>
                  </a:rPr>
                  <a:t>при х = 19,87; </a:t>
                </a:r>
                <a:r>
                  <a:rPr lang="en-US" sz="3600" dirty="0">
                    <a:latin typeface="Arial Narrow" panose="020B0606020202030204" pitchFamily="34" charset="0"/>
                  </a:rPr>
                  <a:t>y</a:t>
                </a:r>
                <a:r>
                  <a:rPr lang="ru-RU" sz="3600" dirty="0">
                    <a:latin typeface="Arial Narrow" panose="020B0606020202030204" pitchFamily="34" charset="0"/>
                  </a:rPr>
                  <a:t> = 18,76; </a:t>
                </a:r>
                <a:r>
                  <a:rPr lang="en-US" sz="3600" dirty="0">
                    <a:latin typeface="Arial Narrow" panose="020B0606020202030204" pitchFamily="34" charset="0"/>
                  </a:rPr>
                  <a:t>z</a:t>
                </a:r>
                <a:r>
                  <a:rPr lang="ru-RU" sz="3600" dirty="0">
                    <a:latin typeface="Arial Narrow" panose="020B0606020202030204" pitchFamily="34" charset="0"/>
                  </a:rPr>
                  <a:t> = 17,65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4926403-C891-3F9D-7671-B369DE7EE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00739"/>
                <a:ext cx="10515600" cy="2110946"/>
              </a:xfrm>
              <a:blipFill>
                <a:blip r:embed="rId45"/>
                <a:stretch>
                  <a:fillRect l="-1797" b="-4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46C7E14B-6D4F-9619-32B0-E66D226E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4845"/>
            <a:ext cx="10515600" cy="337211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6" name="SMARTInkShape-Group239">
            <a:extLst>
              <a:ext uri="{FF2B5EF4-FFF2-40B4-BE49-F238E27FC236}">
                <a16:creationId xmlns:a16="http://schemas.microsoft.com/office/drawing/2014/main" id="{50E2BA25-2CDA-428C-6A30-E5D979CEFD3F}"/>
              </a:ext>
            </a:extLst>
          </p:cNvPr>
          <p:cNvGrpSpPr/>
          <p:nvPr/>
        </p:nvGrpSpPr>
        <p:grpSpPr>
          <a:xfrm>
            <a:off x="8239125" y="657225"/>
            <a:ext cx="295276" cy="180976"/>
            <a:chOff x="8239125" y="657225"/>
            <a:chExt cx="295276" cy="180976"/>
          </a:xfrm>
        </p:grpSpPr>
        <p:sp>
          <p:nvSpPr>
            <p:cNvPr id="4" name="SMARTInkShape-772">
              <a:extLst>
                <a:ext uri="{FF2B5EF4-FFF2-40B4-BE49-F238E27FC236}">
                  <a16:creationId xmlns:a16="http://schemas.microsoft.com/office/drawing/2014/main" id="{72C56DB2-380C-CC73-4042-E1D95DB81BA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239125" y="838200"/>
              <a:ext cx="295276" cy="1"/>
            </a:xfrm>
            <a:custGeom>
              <a:avLst/>
              <a:gdLst/>
              <a:ahLst/>
              <a:cxnLst/>
              <a:rect l="0" t="0" r="0" b="0"/>
              <a:pathLst>
                <a:path w="295276" h="1">
                  <a:moveTo>
                    <a:pt x="0" y="0"/>
                  </a:moveTo>
                  <a:lnTo>
                    <a:pt x="0" y="0"/>
                  </a:lnTo>
                  <a:lnTo>
                    <a:pt x="45417" y="0"/>
                  </a:lnTo>
                  <a:lnTo>
                    <a:pt x="92964" y="0"/>
                  </a:lnTo>
                  <a:lnTo>
                    <a:pt x="140054" y="0"/>
                  </a:lnTo>
                  <a:lnTo>
                    <a:pt x="187332" y="0"/>
                  </a:lnTo>
                  <a:lnTo>
                    <a:pt x="233969" y="0"/>
                  </a:lnTo>
                  <a:lnTo>
                    <a:pt x="279828" y="0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773">
              <a:extLst>
                <a:ext uri="{FF2B5EF4-FFF2-40B4-BE49-F238E27FC236}">
                  <a16:creationId xmlns:a16="http://schemas.microsoft.com/office/drawing/2014/main" id="{E08EDAD8-2C67-0884-9AE4-26DDB07264D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67700" y="65722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46174" y="19050"/>
                  </a:lnTo>
                  <a:lnTo>
                    <a:pt x="93496" y="19050"/>
                  </a:lnTo>
                  <a:lnTo>
                    <a:pt x="118835" y="19050"/>
                  </a:lnTo>
                  <a:lnTo>
                    <a:pt x="120499" y="17992"/>
                  </a:lnTo>
                  <a:lnTo>
                    <a:pt x="121607" y="16228"/>
                  </a:lnTo>
                  <a:lnTo>
                    <a:pt x="122347" y="13993"/>
                  </a:lnTo>
                  <a:lnTo>
                    <a:pt x="123898" y="12504"/>
                  </a:lnTo>
                  <a:lnTo>
                    <a:pt x="128443" y="10849"/>
                  </a:lnTo>
                  <a:lnTo>
                    <a:pt x="160055" y="9535"/>
                  </a:lnTo>
                  <a:lnTo>
                    <a:pt x="169159" y="2981"/>
                  </a:lnTo>
                  <a:lnTo>
                    <a:pt x="179210" y="393"/>
                  </a:lnTo>
                  <a:lnTo>
                    <a:pt x="226599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SMARTInkShape-Group240">
            <a:extLst>
              <a:ext uri="{FF2B5EF4-FFF2-40B4-BE49-F238E27FC236}">
                <a16:creationId xmlns:a16="http://schemas.microsoft.com/office/drawing/2014/main" id="{3D78E9E3-A9A6-4B2F-5ECF-ABAA6B47A9BC}"/>
              </a:ext>
            </a:extLst>
          </p:cNvPr>
          <p:cNvGrpSpPr/>
          <p:nvPr/>
        </p:nvGrpSpPr>
        <p:grpSpPr>
          <a:xfrm>
            <a:off x="8572500" y="152520"/>
            <a:ext cx="2286001" cy="1266703"/>
            <a:chOff x="8572500" y="152520"/>
            <a:chExt cx="2286001" cy="1266703"/>
          </a:xfrm>
        </p:grpSpPr>
        <p:sp>
          <p:nvSpPr>
            <p:cNvPr id="7" name="SMARTInkShape-774">
              <a:extLst>
                <a:ext uri="{FF2B5EF4-FFF2-40B4-BE49-F238E27FC236}">
                  <a16:creationId xmlns:a16="http://schemas.microsoft.com/office/drawing/2014/main" id="{C4D7E65C-7187-114C-827A-2327D3C78C9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858375" y="3810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47510" y="0"/>
                  </a:lnTo>
                  <a:lnTo>
                    <a:pt x="95062" y="0"/>
                  </a:lnTo>
                  <a:lnTo>
                    <a:pt x="142605" y="0"/>
                  </a:lnTo>
                  <a:lnTo>
                    <a:pt x="142755" y="0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775">
              <a:extLst>
                <a:ext uri="{FF2B5EF4-FFF2-40B4-BE49-F238E27FC236}">
                  <a16:creationId xmlns:a16="http://schemas.microsoft.com/office/drawing/2014/main" id="{8DDBE161-E332-E7C9-C62C-D6D8D6E8DA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429750" y="190503"/>
              <a:ext cx="314316" cy="514345"/>
            </a:xfrm>
            <a:custGeom>
              <a:avLst/>
              <a:gdLst/>
              <a:ahLst/>
              <a:cxnLst/>
              <a:rect l="0" t="0" r="0" b="0"/>
              <a:pathLst>
                <a:path w="314316" h="514345">
                  <a:moveTo>
                    <a:pt x="38100" y="28572"/>
                  </a:moveTo>
                  <a:lnTo>
                    <a:pt x="38100" y="28572"/>
                  </a:lnTo>
                  <a:lnTo>
                    <a:pt x="38100" y="23516"/>
                  </a:lnTo>
                  <a:lnTo>
                    <a:pt x="39158" y="22026"/>
                  </a:lnTo>
                  <a:lnTo>
                    <a:pt x="40922" y="21033"/>
                  </a:lnTo>
                  <a:lnTo>
                    <a:pt x="46301" y="19439"/>
                  </a:lnTo>
                  <a:lnTo>
                    <a:pt x="54968" y="12578"/>
                  </a:lnTo>
                  <a:lnTo>
                    <a:pt x="63794" y="10428"/>
                  </a:lnTo>
                  <a:lnTo>
                    <a:pt x="74357" y="9641"/>
                  </a:lnTo>
                  <a:lnTo>
                    <a:pt x="74971" y="8543"/>
                  </a:lnTo>
                  <a:lnTo>
                    <a:pt x="75654" y="4501"/>
                  </a:lnTo>
                  <a:lnTo>
                    <a:pt x="76895" y="3000"/>
                  </a:lnTo>
                  <a:lnTo>
                    <a:pt x="84352" y="392"/>
                  </a:lnTo>
                  <a:lnTo>
                    <a:pt x="95123" y="0"/>
                  </a:lnTo>
                  <a:lnTo>
                    <a:pt x="95212" y="5054"/>
                  </a:lnTo>
                  <a:lnTo>
                    <a:pt x="96282" y="6544"/>
                  </a:lnTo>
                  <a:lnTo>
                    <a:pt x="103447" y="9130"/>
                  </a:lnTo>
                  <a:lnTo>
                    <a:pt x="104185" y="12170"/>
                  </a:lnTo>
                  <a:lnTo>
                    <a:pt x="104381" y="14462"/>
                  </a:lnTo>
                  <a:lnTo>
                    <a:pt x="107422" y="19832"/>
                  </a:lnTo>
                  <a:lnTo>
                    <a:pt x="112941" y="26845"/>
                  </a:lnTo>
                  <a:lnTo>
                    <a:pt x="113898" y="33117"/>
                  </a:lnTo>
                  <a:lnTo>
                    <a:pt x="111299" y="38706"/>
                  </a:lnTo>
                  <a:lnTo>
                    <a:pt x="107674" y="44718"/>
                  </a:lnTo>
                  <a:lnTo>
                    <a:pt x="105348" y="57200"/>
                  </a:lnTo>
                  <a:lnTo>
                    <a:pt x="105157" y="60358"/>
                  </a:lnTo>
                  <a:lnTo>
                    <a:pt x="103971" y="62462"/>
                  </a:lnTo>
                  <a:lnTo>
                    <a:pt x="102122" y="63866"/>
                  </a:lnTo>
                  <a:lnTo>
                    <a:pt x="99830" y="64801"/>
                  </a:lnTo>
                  <a:lnTo>
                    <a:pt x="98304" y="66483"/>
                  </a:lnTo>
                  <a:lnTo>
                    <a:pt x="96607" y="71174"/>
                  </a:lnTo>
                  <a:lnTo>
                    <a:pt x="94460" y="82809"/>
                  </a:lnTo>
                  <a:lnTo>
                    <a:pt x="90313" y="89014"/>
                  </a:lnTo>
                  <a:lnTo>
                    <a:pt x="84941" y="92477"/>
                  </a:lnTo>
                  <a:lnTo>
                    <a:pt x="82027" y="93400"/>
                  </a:lnTo>
                  <a:lnTo>
                    <a:pt x="80085" y="95074"/>
                  </a:lnTo>
                  <a:lnTo>
                    <a:pt x="77927" y="99756"/>
                  </a:lnTo>
                  <a:lnTo>
                    <a:pt x="76293" y="101428"/>
                  </a:lnTo>
                  <a:lnTo>
                    <a:pt x="57672" y="113866"/>
                  </a:lnTo>
                  <a:lnTo>
                    <a:pt x="47628" y="123819"/>
                  </a:lnTo>
                  <a:lnTo>
                    <a:pt x="47625" y="123822"/>
                  </a:lnTo>
                  <a:lnTo>
                    <a:pt x="52682" y="118766"/>
                  </a:lnTo>
                  <a:lnTo>
                    <a:pt x="55230" y="118334"/>
                  </a:lnTo>
                  <a:lnTo>
                    <a:pt x="57986" y="119105"/>
                  </a:lnTo>
                  <a:lnTo>
                    <a:pt x="64960" y="122890"/>
                  </a:lnTo>
                  <a:lnTo>
                    <a:pt x="75764" y="123798"/>
                  </a:lnTo>
                  <a:lnTo>
                    <a:pt x="89420" y="137077"/>
                  </a:lnTo>
                  <a:lnTo>
                    <a:pt x="92659" y="148763"/>
                  </a:lnTo>
                  <a:lnTo>
                    <a:pt x="95098" y="191578"/>
                  </a:lnTo>
                  <a:lnTo>
                    <a:pt x="95244" y="235466"/>
                  </a:lnTo>
                  <a:lnTo>
                    <a:pt x="95246" y="239526"/>
                  </a:lnTo>
                  <a:lnTo>
                    <a:pt x="92426" y="246860"/>
                  </a:lnTo>
                  <a:lnTo>
                    <a:pt x="72860" y="269826"/>
                  </a:lnTo>
                  <a:lnTo>
                    <a:pt x="66601" y="273379"/>
                  </a:lnTo>
                  <a:lnTo>
                    <a:pt x="57335" y="275848"/>
                  </a:lnTo>
                  <a:lnTo>
                    <a:pt x="34808" y="276207"/>
                  </a:lnTo>
                  <a:lnTo>
                    <a:pt x="28523" y="273393"/>
                  </a:lnTo>
                  <a:lnTo>
                    <a:pt x="20922" y="268020"/>
                  </a:lnTo>
                  <a:lnTo>
                    <a:pt x="14548" y="267089"/>
                  </a:lnTo>
                  <a:lnTo>
                    <a:pt x="12874" y="265900"/>
                  </a:lnTo>
                  <a:lnTo>
                    <a:pt x="11757" y="264049"/>
                  </a:lnTo>
                  <a:lnTo>
                    <a:pt x="11013" y="261757"/>
                  </a:lnTo>
                  <a:lnTo>
                    <a:pt x="9459" y="260228"/>
                  </a:lnTo>
                  <a:lnTo>
                    <a:pt x="4909" y="258530"/>
                  </a:lnTo>
                  <a:lnTo>
                    <a:pt x="3272" y="257019"/>
                  </a:lnTo>
                  <a:lnTo>
                    <a:pt x="2" y="247654"/>
                  </a:lnTo>
                  <a:lnTo>
                    <a:pt x="1" y="247650"/>
                  </a:lnTo>
                  <a:lnTo>
                    <a:pt x="0" y="247647"/>
                  </a:lnTo>
                  <a:lnTo>
                    <a:pt x="9410" y="247647"/>
                  </a:lnTo>
                  <a:lnTo>
                    <a:pt x="14547" y="242591"/>
                  </a:lnTo>
                  <a:lnTo>
                    <a:pt x="19871" y="240108"/>
                  </a:lnTo>
                  <a:lnTo>
                    <a:pt x="55045" y="237070"/>
                  </a:lnTo>
                  <a:lnTo>
                    <a:pt x="76262" y="221647"/>
                  </a:lnTo>
                  <a:lnTo>
                    <a:pt x="82578" y="219158"/>
                  </a:lnTo>
                  <a:lnTo>
                    <a:pt x="129294" y="184123"/>
                  </a:lnTo>
                  <a:lnTo>
                    <a:pt x="174658" y="139663"/>
                  </a:lnTo>
                  <a:lnTo>
                    <a:pt x="186273" y="126990"/>
                  </a:lnTo>
                  <a:lnTo>
                    <a:pt x="192487" y="114296"/>
                  </a:lnTo>
                  <a:lnTo>
                    <a:pt x="204951" y="99881"/>
                  </a:lnTo>
                  <a:lnTo>
                    <a:pt x="210328" y="97306"/>
                  </a:lnTo>
                  <a:lnTo>
                    <a:pt x="219062" y="95250"/>
                  </a:lnTo>
                  <a:lnTo>
                    <a:pt x="219074" y="108505"/>
                  </a:lnTo>
                  <a:lnTo>
                    <a:pt x="216253" y="114545"/>
                  </a:lnTo>
                  <a:lnTo>
                    <a:pt x="210874" y="121989"/>
                  </a:lnTo>
                  <a:lnTo>
                    <a:pt x="209811" y="131064"/>
                  </a:lnTo>
                  <a:lnTo>
                    <a:pt x="209550" y="171043"/>
                  </a:lnTo>
                  <a:lnTo>
                    <a:pt x="226885" y="171437"/>
                  </a:lnTo>
                  <a:lnTo>
                    <a:pt x="257365" y="145498"/>
                  </a:lnTo>
                  <a:lnTo>
                    <a:pt x="260476" y="144623"/>
                  </a:lnTo>
                  <a:lnTo>
                    <a:pt x="262551" y="142981"/>
                  </a:lnTo>
                  <a:lnTo>
                    <a:pt x="271211" y="129768"/>
                  </a:lnTo>
                  <a:lnTo>
                    <a:pt x="276818" y="126465"/>
                  </a:lnTo>
                  <a:lnTo>
                    <a:pt x="279796" y="125584"/>
                  </a:lnTo>
                  <a:lnTo>
                    <a:pt x="281780" y="123938"/>
                  </a:lnTo>
                  <a:lnTo>
                    <a:pt x="297440" y="102733"/>
                  </a:lnTo>
                  <a:lnTo>
                    <a:pt x="304762" y="95285"/>
                  </a:lnTo>
                  <a:lnTo>
                    <a:pt x="309845" y="95258"/>
                  </a:lnTo>
                  <a:lnTo>
                    <a:pt x="311338" y="94196"/>
                  </a:lnTo>
                  <a:lnTo>
                    <a:pt x="312334" y="92430"/>
                  </a:lnTo>
                  <a:lnTo>
                    <a:pt x="312997" y="90194"/>
                  </a:lnTo>
                  <a:lnTo>
                    <a:pt x="313439" y="89762"/>
                  </a:lnTo>
                  <a:lnTo>
                    <a:pt x="313735" y="90532"/>
                  </a:lnTo>
                  <a:lnTo>
                    <a:pt x="314315" y="108423"/>
                  </a:lnTo>
                  <a:lnTo>
                    <a:pt x="311498" y="114508"/>
                  </a:lnTo>
                  <a:lnTo>
                    <a:pt x="305191" y="123277"/>
                  </a:lnTo>
                  <a:lnTo>
                    <a:pt x="291577" y="163547"/>
                  </a:lnTo>
                  <a:lnTo>
                    <a:pt x="276157" y="206939"/>
                  </a:lnTo>
                  <a:lnTo>
                    <a:pt x="260341" y="247500"/>
                  </a:lnTo>
                  <a:lnTo>
                    <a:pt x="251880" y="269946"/>
                  </a:lnTo>
                  <a:lnTo>
                    <a:pt x="245663" y="299794"/>
                  </a:lnTo>
                  <a:lnTo>
                    <a:pt x="241476" y="309982"/>
                  </a:lnTo>
                  <a:lnTo>
                    <a:pt x="230814" y="346248"/>
                  </a:lnTo>
                  <a:lnTo>
                    <a:pt x="214539" y="388678"/>
                  </a:lnTo>
                  <a:lnTo>
                    <a:pt x="197986" y="430660"/>
                  </a:lnTo>
                  <a:lnTo>
                    <a:pt x="192718" y="445454"/>
                  </a:lnTo>
                  <a:lnTo>
                    <a:pt x="190428" y="453036"/>
                  </a:lnTo>
                  <a:lnTo>
                    <a:pt x="183155" y="466527"/>
                  </a:lnTo>
                  <a:lnTo>
                    <a:pt x="182429" y="469767"/>
                  </a:lnTo>
                  <a:lnTo>
                    <a:pt x="180886" y="471927"/>
                  </a:lnTo>
                  <a:lnTo>
                    <a:pt x="178799" y="473367"/>
                  </a:lnTo>
                  <a:lnTo>
                    <a:pt x="176350" y="474327"/>
                  </a:lnTo>
                  <a:lnTo>
                    <a:pt x="174717" y="476025"/>
                  </a:lnTo>
                  <a:lnTo>
                    <a:pt x="169273" y="486355"/>
                  </a:lnTo>
                  <a:lnTo>
                    <a:pt x="163377" y="493531"/>
                  </a:lnTo>
                  <a:lnTo>
                    <a:pt x="162356" y="499830"/>
                  </a:lnTo>
                  <a:lnTo>
                    <a:pt x="161154" y="501494"/>
                  </a:lnTo>
                  <a:lnTo>
                    <a:pt x="159293" y="502603"/>
                  </a:lnTo>
                  <a:lnTo>
                    <a:pt x="152803" y="504692"/>
                  </a:lnTo>
                  <a:lnTo>
                    <a:pt x="152519" y="509840"/>
                  </a:lnTo>
                  <a:lnTo>
                    <a:pt x="151420" y="511342"/>
                  </a:lnTo>
                  <a:lnTo>
                    <a:pt x="142992" y="514312"/>
                  </a:lnTo>
                  <a:lnTo>
                    <a:pt x="134686" y="514344"/>
                  </a:lnTo>
                  <a:lnTo>
                    <a:pt x="134240" y="513287"/>
                  </a:lnTo>
                  <a:lnTo>
                    <a:pt x="133745" y="509290"/>
                  </a:lnTo>
                  <a:lnTo>
                    <a:pt x="132555" y="507800"/>
                  </a:lnTo>
                  <a:lnTo>
                    <a:pt x="125184" y="505214"/>
                  </a:lnTo>
                  <a:lnTo>
                    <a:pt x="124429" y="502174"/>
                  </a:lnTo>
                  <a:lnTo>
                    <a:pt x="123944" y="496655"/>
                  </a:lnTo>
                  <a:lnTo>
                    <a:pt x="115636" y="487215"/>
                  </a:lnTo>
                  <a:lnTo>
                    <a:pt x="114417" y="477698"/>
                  </a:lnTo>
                  <a:lnTo>
                    <a:pt x="114310" y="468173"/>
                  </a:lnTo>
                  <a:lnTo>
                    <a:pt x="120848" y="459404"/>
                  </a:lnTo>
                  <a:lnTo>
                    <a:pt x="122944" y="450560"/>
                  </a:lnTo>
                  <a:lnTo>
                    <a:pt x="123434" y="444370"/>
                  </a:lnTo>
                  <a:lnTo>
                    <a:pt x="126473" y="438090"/>
                  </a:lnTo>
                  <a:lnTo>
                    <a:pt x="128765" y="434934"/>
                  </a:lnTo>
                  <a:lnTo>
                    <a:pt x="134134" y="431427"/>
                  </a:lnTo>
                  <a:lnTo>
                    <a:pt x="137048" y="430492"/>
                  </a:lnTo>
                  <a:lnTo>
                    <a:pt x="138991" y="428811"/>
                  </a:lnTo>
                  <a:lnTo>
                    <a:pt x="150137" y="406997"/>
                  </a:lnTo>
                  <a:lnTo>
                    <a:pt x="159020" y="399990"/>
                  </a:lnTo>
                  <a:lnTo>
                    <a:pt x="198734" y="353807"/>
                  </a:lnTo>
                  <a:lnTo>
                    <a:pt x="240896" y="311552"/>
                  </a:lnTo>
                  <a:lnTo>
                    <a:pt x="257175" y="29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776">
              <a:extLst>
                <a:ext uri="{FF2B5EF4-FFF2-40B4-BE49-F238E27FC236}">
                  <a16:creationId xmlns:a16="http://schemas.microsoft.com/office/drawing/2014/main" id="{24DF459F-1951-4898-11D7-3DC3DC08325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67850" y="2190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777">
              <a:extLst>
                <a:ext uri="{FF2B5EF4-FFF2-40B4-BE49-F238E27FC236}">
                  <a16:creationId xmlns:a16="http://schemas.microsoft.com/office/drawing/2014/main" id="{B24EEA48-B71F-8C1F-D59E-3B12183C6EB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67825" y="209560"/>
              <a:ext cx="133351" cy="285741"/>
            </a:xfrm>
            <a:custGeom>
              <a:avLst/>
              <a:gdLst/>
              <a:ahLst/>
              <a:cxnLst/>
              <a:rect l="0" t="0" r="0" b="0"/>
              <a:pathLst>
                <a:path w="133351" h="285741">
                  <a:moveTo>
                    <a:pt x="0" y="152390"/>
                  </a:moveTo>
                  <a:lnTo>
                    <a:pt x="0" y="152390"/>
                  </a:lnTo>
                  <a:lnTo>
                    <a:pt x="0" y="144189"/>
                  </a:lnTo>
                  <a:lnTo>
                    <a:pt x="13091" y="135522"/>
                  </a:lnTo>
                  <a:lnTo>
                    <a:pt x="18342" y="127754"/>
                  </a:lnTo>
                  <a:lnTo>
                    <a:pt x="36315" y="115768"/>
                  </a:lnTo>
                  <a:lnTo>
                    <a:pt x="54242" y="99188"/>
                  </a:lnTo>
                  <a:lnTo>
                    <a:pt x="60444" y="96995"/>
                  </a:lnTo>
                  <a:lnTo>
                    <a:pt x="62520" y="95352"/>
                  </a:lnTo>
                  <a:lnTo>
                    <a:pt x="71184" y="82137"/>
                  </a:lnTo>
                  <a:lnTo>
                    <a:pt x="76793" y="78833"/>
                  </a:lnTo>
                  <a:lnTo>
                    <a:pt x="82814" y="76306"/>
                  </a:lnTo>
                  <a:lnTo>
                    <a:pt x="89017" y="71656"/>
                  </a:lnTo>
                  <a:lnTo>
                    <a:pt x="92480" y="66061"/>
                  </a:lnTo>
                  <a:lnTo>
                    <a:pt x="93404" y="63087"/>
                  </a:lnTo>
                  <a:lnTo>
                    <a:pt x="95077" y="61105"/>
                  </a:lnTo>
                  <a:lnTo>
                    <a:pt x="108346" y="52606"/>
                  </a:lnTo>
                  <a:lnTo>
                    <a:pt x="111653" y="47011"/>
                  </a:lnTo>
                  <a:lnTo>
                    <a:pt x="113777" y="39852"/>
                  </a:lnTo>
                  <a:lnTo>
                    <a:pt x="122455" y="30044"/>
                  </a:lnTo>
                  <a:lnTo>
                    <a:pt x="123419" y="23947"/>
                  </a:lnTo>
                  <a:lnTo>
                    <a:pt x="123815" y="10035"/>
                  </a:lnTo>
                  <a:lnTo>
                    <a:pt x="132957" y="9529"/>
                  </a:lnTo>
                  <a:lnTo>
                    <a:pt x="133350" y="0"/>
                  </a:lnTo>
                  <a:lnTo>
                    <a:pt x="133350" y="8192"/>
                  </a:lnTo>
                  <a:lnTo>
                    <a:pt x="117540" y="26360"/>
                  </a:lnTo>
                  <a:lnTo>
                    <a:pt x="115260" y="35202"/>
                  </a:lnTo>
                  <a:lnTo>
                    <a:pt x="114427" y="45771"/>
                  </a:lnTo>
                  <a:lnTo>
                    <a:pt x="96970" y="73102"/>
                  </a:lnTo>
                  <a:lnTo>
                    <a:pt x="95590" y="83184"/>
                  </a:lnTo>
                  <a:lnTo>
                    <a:pt x="95401" y="89176"/>
                  </a:lnTo>
                  <a:lnTo>
                    <a:pt x="92496" y="95367"/>
                  </a:lnTo>
                  <a:lnTo>
                    <a:pt x="79013" y="119794"/>
                  </a:lnTo>
                  <a:lnTo>
                    <a:pt x="60294" y="164319"/>
                  </a:lnTo>
                  <a:lnTo>
                    <a:pt x="42330" y="208610"/>
                  </a:lnTo>
                  <a:lnTo>
                    <a:pt x="30064" y="249207"/>
                  </a:lnTo>
                  <a:lnTo>
                    <a:pt x="28509" y="251860"/>
                  </a:lnTo>
                  <a:lnTo>
                    <a:pt x="26414" y="253628"/>
                  </a:lnTo>
                  <a:lnTo>
                    <a:pt x="23959" y="254807"/>
                  </a:lnTo>
                  <a:lnTo>
                    <a:pt x="22322" y="256651"/>
                  </a:lnTo>
                  <a:lnTo>
                    <a:pt x="20504" y="261523"/>
                  </a:lnTo>
                  <a:lnTo>
                    <a:pt x="19050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778">
              <a:extLst>
                <a:ext uri="{FF2B5EF4-FFF2-40B4-BE49-F238E27FC236}">
                  <a16:creationId xmlns:a16="http://schemas.microsoft.com/office/drawing/2014/main" id="{2687DCD8-44C3-8B7B-491A-D79629B78C6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29712" y="200025"/>
              <a:ext cx="171439" cy="419098"/>
            </a:xfrm>
            <a:custGeom>
              <a:avLst/>
              <a:gdLst/>
              <a:ahLst/>
              <a:cxnLst/>
              <a:rect l="0" t="0" r="0" b="0"/>
              <a:pathLst>
                <a:path w="171439" h="419098">
                  <a:moveTo>
                    <a:pt x="171438" y="0"/>
                  </a:moveTo>
                  <a:lnTo>
                    <a:pt x="171438" y="0"/>
                  </a:lnTo>
                  <a:lnTo>
                    <a:pt x="161325" y="0"/>
                  </a:lnTo>
                  <a:lnTo>
                    <a:pt x="153538" y="2822"/>
                  </a:lnTo>
                  <a:lnTo>
                    <a:pt x="132585" y="17012"/>
                  </a:lnTo>
                  <a:lnTo>
                    <a:pt x="120489" y="18647"/>
                  </a:lnTo>
                  <a:lnTo>
                    <a:pt x="118422" y="19840"/>
                  </a:lnTo>
                  <a:lnTo>
                    <a:pt x="117044" y="21693"/>
                  </a:lnTo>
                  <a:lnTo>
                    <a:pt x="114833" y="27216"/>
                  </a:lnTo>
                  <a:lnTo>
                    <a:pt x="101079" y="41713"/>
                  </a:lnTo>
                  <a:lnTo>
                    <a:pt x="95012" y="44997"/>
                  </a:lnTo>
                  <a:lnTo>
                    <a:pt x="91912" y="45873"/>
                  </a:lnTo>
                  <a:lnTo>
                    <a:pt x="89845" y="47516"/>
                  </a:lnTo>
                  <a:lnTo>
                    <a:pt x="59356" y="86318"/>
                  </a:lnTo>
                  <a:lnTo>
                    <a:pt x="58616" y="89295"/>
                  </a:lnTo>
                  <a:lnTo>
                    <a:pt x="38954" y="128211"/>
                  </a:lnTo>
                  <a:lnTo>
                    <a:pt x="24068" y="163889"/>
                  </a:lnTo>
                  <a:lnTo>
                    <a:pt x="14644" y="204752"/>
                  </a:lnTo>
                  <a:lnTo>
                    <a:pt x="3268" y="249672"/>
                  </a:lnTo>
                  <a:lnTo>
                    <a:pt x="74" y="291105"/>
                  </a:lnTo>
                  <a:lnTo>
                    <a:pt x="0" y="312900"/>
                  </a:lnTo>
                  <a:lnTo>
                    <a:pt x="2815" y="321806"/>
                  </a:lnTo>
                  <a:lnTo>
                    <a:pt x="8190" y="331090"/>
                  </a:lnTo>
                  <a:lnTo>
                    <a:pt x="10311" y="346016"/>
                  </a:lnTo>
                  <a:lnTo>
                    <a:pt x="12161" y="348152"/>
                  </a:lnTo>
                  <a:lnTo>
                    <a:pt x="14453" y="349576"/>
                  </a:lnTo>
                  <a:lnTo>
                    <a:pt x="15982" y="351584"/>
                  </a:lnTo>
                  <a:lnTo>
                    <a:pt x="21256" y="362411"/>
                  </a:lnTo>
                  <a:lnTo>
                    <a:pt x="25316" y="368505"/>
                  </a:lnTo>
                  <a:lnTo>
                    <a:pt x="28658" y="377886"/>
                  </a:lnTo>
                  <a:lnTo>
                    <a:pt x="33192" y="384202"/>
                  </a:lnTo>
                  <a:lnTo>
                    <a:pt x="38734" y="387715"/>
                  </a:lnTo>
                  <a:lnTo>
                    <a:pt x="41694" y="388652"/>
                  </a:lnTo>
                  <a:lnTo>
                    <a:pt x="43666" y="390334"/>
                  </a:lnTo>
                  <a:lnTo>
                    <a:pt x="57212" y="409457"/>
                  </a:lnTo>
                  <a:lnTo>
                    <a:pt x="66232" y="418662"/>
                  </a:lnTo>
                  <a:lnTo>
                    <a:pt x="84269" y="419097"/>
                  </a:lnTo>
                  <a:lnTo>
                    <a:pt x="84749" y="418039"/>
                  </a:lnTo>
                  <a:lnTo>
                    <a:pt x="85713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779">
              <a:extLst>
                <a:ext uri="{FF2B5EF4-FFF2-40B4-BE49-F238E27FC236}">
                  <a16:creationId xmlns:a16="http://schemas.microsoft.com/office/drawing/2014/main" id="{54D8B958-63CE-DBC0-B144-3A13AAA1E5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91619" y="276228"/>
              <a:ext cx="142832" cy="209145"/>
            </a:xfrm>
            <a:custGeom>
              <a:avLst/>
              <a:gdLst/>
              <a:ahLst/>
              <a:cxnLst/>
              <a:rect l="0" t="0" r="0" b="0"/>
              <a:pathLst>
                <a:path w="142832" h="209145">
                  <a:moveTo>
                    <a:pt x="19006" y="66672"/>
                  </a:moveTo>
                  <a:lnTo>
                    <a:pt x="19006" y="66672"/>
                  </a:lnTo>
                  <a:lnTo>
                    <a:pt x="24063" y="66672"/>
                  </a:lnTo>
                  <a:lnTo>
                    <a:pt x="25552" y="65614"/>
                  </a:lnTo>
                  <a:lnTo>
                    <a:pt x="26546" y="63850"/>
                  </a:lnTo>
                  <a:lnTo>
                    <a:pt x="27207" y="61616"/>
                  </a:lnTo>
                  <a:lnTo>
                    <a:pt x="33197" y="53415"/>
                  </a:lnTo>
                  <a:lnTo>
                    <a:pt x="38719" y="50196"/>
                  </a:lnTo>
                  <a:lnTo>
                    <a:pt x="41672" y="49338"/>
                  </a:lnTo>
                  <a:lnTo>
                    <a:pt x="43641" y="47708"/>
                  </a:lnTo>
                  <a:lnTo>
                    <a:pt x="59271" y="26532"/>
                  </a:lnTo>
                  <a:lnTo>
                    <a:pt x="65177" y="20526"/>
                  </a:lnTo>
                  <a:lnTo>
                    <a:pt x="66200" y="14429"/>
                  </a:lnTo>
                  <a:lnTo>
                    <a:pt x="67402" y="12793"/>
                  </a:lnTo>
                  <a:lnTo>
                    <a:pt x="75248" y="9809"/>
                  </a:lnTo>
                  <a:lnTo>
                    <a:pt x="76156" y="9522"/>
                  </a:lnTo>
                  <a:lnTo>
                    <a:pt x="85681" y="9522"/>
                  </a:lnTo>
                  <a:lnTo>
                    <a:pt x="76547" y="9522"/>
                  </a:lnTo>
                  <a:lnTo>
                    <a:pt x="76271" y="4466"/>
                  </a:lnTo>
                  <a:lnTo>
                    <a:pt x="75174" y="2976"/>
                  </a:lnTo>
                  <a:lnTo>
                    <a:pt x="66647" y="2"/>
                  </a:lnTo>
                  <a:lnTo>
                    <a:pt x="66641" y="0"/>
                  </a:lnTo>
                  <a:lnTo>
                    <a:pt x="42675" y="23953"/>
                  </a:lnTo>
                  <a:lnTo>
                    <a:pt x="40109" y="29341"/>
                  </a:lnTo>
                  <a:lnTo>
                    <a:pt x="38461" y="36367"/>
                  </a:lnTo>
                  <a:lnTo>
                    <a:pt x="22253" y="54935"/>
                  </a:lnTo>
                  <a:lnTo>
                    <a:pt x="19434" y="64917"/>
                  </a:lnTo>
                  <a:lnTo>
                    <a:pt x="19044" y="74719"/>
                  </a:lnTo>
                  <a:lnTo>
                    <a:pt x="8650" y="92008"/>
                  </a:lnTo>
                  <a:lnTo>
                    <a:pt x="1673" y="114951"/>
                  </a:lnTo>
                  <a:lnTo>
                    <a:pt x="0" y="155114"/>
                  </a:lnTo>
                  <a:lnTo>
                    <a:pt x="2798" y="161719"/>
                  </a:lnTo>
                  <a:lnTo>
                    <a:pt x="6511" y="168182"/>
                  </a:lnTo>
                  <a:lnTo>
                    <a:pt x="8894" y="180954"/>
                  </a:lnTo>
                  <a:lnTo>
                    <a:pt x="9090" y="184135"/>
                  </a:lnTo>
                  <a:lnTo>
                    <a:pt x="10279" y="186256"/>
                  </a:lnTo>
                  <a:lnTo>
                    <a:pt x="12129" y="187670"/>
                  </a:lnTo>
                  <a:lnTo>
                    <a:pt x="17647" y="189938"/>
                  </a:lnTo>
                  <a:lnTo>
                    <a:pt x="18402" y="193071"/>
                  </a:lnTo>
                  <a:lnTo>
                    <a:pt x="18604" y="195388"/>
                  </a:lnTo>
                  <a:lnTo>
                    <a:pt x="19796" y="196933"/>
                  </a:lnTo>
                  <a:lnTo>
                    <a:pt x="23943" y="198649"/>
                  </a:lnTo>
                  <a:lnTo>
                    <a:pt x="35229" y="200809"/>
                  </a:lnTo>
                  <a:lnTo>
                    <a:pt x="44509" y="206488"/>
                  </a:lnTo>
                  <a:lnTo>
                    <a:pt x="55239" y="209144"/>
                  </a:lnTo>
                  <a:lnTo>
                    <a:pt x="67221" y="201955"/>
                  </a:lnTo>
                  <a:lnTo>
                    <a:pt x="70200" y="201311"/>
                  </a:lnTo>
                  <a:lnTo>
                    <a:pt x="79448" y="195347"/>
                  </a:lnTo>
                  <a:lnTo>
                    <a:pt x="112802" y="163376"/>
                  </a:lnTo>
                  <a:lnTo>
                    <a:pt x="115027" y="154605"/>
                  </a:lnTo>
                  <a:lnTo>
                    <a:pt x="123378" y="143392"/>
                  </a:lnTo>
                  <a:lnTo>
                    <a:pt x="142831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780">
              <a:extLst>
                <a:ext uri="{FF2B5EF4-FFF2-40B4-BE49-F238E27FC236}">
                  <a16:creationId xmlns:a16="http://schemas.microsoft.com/office/drawing/2014/main" id="{995D97FA-E5DE-97D2-9DB0-55E00B247C1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96325" y="266700"/>
              <a:ext cx="85726" cy="209551"/>
            </a:xfrm>
            <a:custGeom>
              <a:avLst/>
              <a:gdLst/>
              <a:ahLst/>
              <a:cxnLst/>
              <a:rect l="0" t="0" r="0" b="0"/>
              <a:pathLst>
                <a:path w="85726" h="209551">
                  <a:moveTo>
                    <a:pt x="9525" y="47625"/>
                  </a:moveTo>
                  <a:lnTo>
                    <a:pt x="9525" y="47625"/>
                  </a:lnTo>
                  <a:lnTo>
                    <a:pt x="115" y="47625"/>
                  </a:lnTo>
                  <a:lnTo>
                    <a:pt x="0" y="29002"/>
                  </a:lnTo>
                  <a:lnTo>
                    <a:pt x="5057" y="28701"/>
                  </a:lnTo>
                  <a:lnTo>
                    <a:pt x="6546" y="27601"/>
                  </a:lnTo>
                  <a:lnTo>
                    <a:pt x="10323" y="18882"/>
                  </a:lnTo>
                  <a:lnTo>
                    <a:pt x="18648" y="9952"/>
                  </a:lnTo>
                  <a:lnTo>
                    <a:pt x="23987" y="9652"/>
                  </a:lnTo>
                  <a:lnTo>
                    <a:pt x="29359" y="6759"/>
                  </a:lnTo>
                  <a:lnTo>
                    <a:pt x="37588" y="396"/>
                  </a:lnTo>
                  <a:lnTo>
                    <a:pt x="66280" y="0"/>
                  </a:lnTo>
                  <a:lnTo>
                    <a:pt x="66558" y="5056"/>
                  </a:lnTo>
                  <a:lnTo>
                    <a:pt x="67655" y="6546"/>
                  </a:lnTo>
                  <a:lnTo>
                    <a:pt x="76083" y="9491"/>
                  </a:lnTo>
                  <a:lnTo>
                    <a:pt x="84389" y="17723"/>
                  </a:lnTo>
                  <a:lnTo>
                    <a:pt x="85330" y="23713"/>
                  </a:lnTo>
                  <a:lnTo>
                    <a:pt x="85725" y="67806"/>
                  </a:lnTo>
                  <a:lnTo>
                    <a:pt x="84667" y="94897"/>
                  </a:lnTo>
                  <a:lnTo>
                    <a:pt x="69249" y="139753"/>
                  </a:lnTo>
                  <a:lnTo>
                    <a:pt x="58624" y="173118"/>
                  </a:lnTo>
                  <a:lnTo>
                    <a:pt x="57075" y="175737"/>
                  </a:lnTo>
                  <a:lnTo>
                    <a:pt x="54983" y="177483"/>
                  </a:lnTo>
                  <a:lnTo>
                    <a:pt x="52530" y="178647"/>
                  </a:lnTo>
                  <a:lnTo>
                    <a:pt x="50896" y="180481"/>
                  </a:lnTo>
                  <a:lnTo>
                    <a:pt x="45449" y="191030"/>
                  </a:lnTo>
                  <a:lnTo>
                    <a:pt x="41367" y="197085"/>
                  </a:lnTo>
                  <a:lnTo>
                    <a:pt x="39552" y="203305"/>
                  </a:lnTo>
                  <a:lnTo>
                    <a:pt x="38010" y="205386"/>
                  </a:lnTo>
                  <a:lnTo>
                    <a:pt x="35923" y="206774"/>
                  </a:lnTo>
                  <a:lnTo>
                    <a:pt x="30027" y="209002"/>
                  </a:lnTo>
                  <a:lnTo>
                    <a:pt x="10861" y="209550"/>
                  </a:lnTo>
                  <a:lnTo>
                    <a:pt x="10415" y="208491"/>
                  </a:lnTo>
                  <a:lnTo>
                    <a:pt x="9920" y="204493"/>
                  </a:lnTo>
                  <a:lnTo>
                    <a:pt x="8730" y="203004"/>
                  </a:lnTo>
                  <a:lnTo>
                    <a:pt x="4585" y="201349"/>
                  </a:lnTo>
                  <a:lnTo>
                    <a:pt x="3057" y="199849"/>
                  </a:lnTo>
                  <a:lnTo>
                    <a:pt x="119" y="190927"/>
                  </a:lnTo>
                  <a:lnTo>
                    <a:pt x="0" y="163376"/>
                  </a:lnTo>
                  <a:lnTo>
                    <a:pt x="6546" y="154607"/>
                  </a:lnTo>
                  <a:lnTo>
                    <a:pt x="9410" y="143395"/>
                  </a:lnTo>
                  <a:lnTo>
                    <a:pt x="18655" y="133756"/>
                  </a:lnTo>
                  <a:lnTo>
                    <a:pt x="19040" y="124228"/>
                  </a:lnTo>
                  <a:lnTo>
                    <a:pt x="37316" y="114703"/>
                  </a:lnTo>
                  <a:lnTo>
                    <a:pt x="66237" y="114300"/>
                  </a:lnTo>
                  <a:lnTo>
                    <a:pt x="75797" y="105167"/>
                  </a:lnTo>
                  <a:lnTo>
                    <a:pt x="85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781">
              <a:extLst>
                <a:ext uri="{FF2B5EF4-FFF2-40B4-BE49-F238E27FC236}">
                  <a16:creationId xmlns:a16="http://schemas.microsoft.com/office/drawing/2014/main" id="{03D83737-5D39-177C-503A-00401850FC7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82225" y="1905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5057" y="52094"/>
                  </a:lnTo>
                  <a:lnTo>
                    <a:pt x="7538" y="46789"/>
                  </a:lnTo>
                  <a:lnTo>
                    <a:pt x="9410" y="33552"/>
                  </a:lnTo>
                  <a:lnTo>
                    <a:pt x="10507" y="31893"/>
                  </a:lnTo>
                  <a:lnTo>
                    <a:pt x="12296" y="30787"/>
                  </a:lnTo>
                  <a:lnTo>
                    <a:pt x="18655" y="28704"/>
                  </a:lnTo>
                  <a:lnTo>
                    <a:pt x="19015" y="20385"/>
                  </a:lnTo>
                  <a:lnTo>
                    <a:pt x="20085" y="19940"/>
                  </a:lnTo>
                  <a:lnTo>
                    <a:pt x="24095" y="19446"/>
                  </a:lnTo>
                  <a:lnTo>
                    <a:pt x="25589" y="18255"/>
                  </a:lnTo>
                  <a:lnTo>
                    <a:pt x="28523" y="9704"/>
                  </a:lnTo>
                  <a:lnTo>
                    <a:pt x="28572" y="9535"/>
                  </a:lnTo>
                  <a:lnTo>
                    <a:pt x="33631" y="9528"/>
                  </a:lnTo>
                  <a:lnTo>
                    <a:pt x="38935" y="12349"/>
                  </a:lnTo>
                  <a:lnTo>
                    <a:pt x="47117" y="18658"/>
                  </a:lnTo>
                  <a:lnTo>
                    <a:pt x="93499" y="19050"/>
                  </a:lnTo>
                  <a:lnTo>
                    <a:pt x="114248" y="52"/>
                  </a:lnTo>
                  <a:lnTo>
                    <a:pt x="114298" y="2"/>
                  </a:lnTo>
                  <a:lnTo>
                    <a:pt x="114299" y="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782">
              <a:extLst>
                <a:ext uri="{FF2B5EF4-FFF2-40B4-BE49-F238E27FC236}">
                  <a16:creationId xmlns:a16="http://schemas.microsoft.com/office/drawing/2014/main" id="{EA9F685B-E6AC-5C49-F0ED-96BD96C0830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53650" y="180985"/>
              <a:ext cx="123826" cy="314316"/>
            </a:xfrm>
            <a:custGeom>
              <a:avLst/>
              <a:gdLst/>
              <a:ahLst/>
              <a:cxnLst/>
              <a:rect l="0" t="0" r="0" b="0"/>
              <a:pathLst>
                <a:path w="123826" h="314316">
                  <a:moveTo>
                    <a:pt x="0" y="76190"/>
                  </a:moveTo>
                  <a:lnTo>
                    <a:pt x="0" y="76190"/>
                  </a:lnTo>
                  <a:lnTo>
                    <a:pt x="8202" y="67989"/>
                  </a:lnTo>
                  <a:lnTo>
                    <a:pt x="16867" y="65868"/>
                  </a:lnTo>
                  <a:lnTo>
                    <a:pt x="22668" y="61725"/>
                  </a:lnTo>
                  <a:lnTo>
                    <a:pt x="25949" y="56355"/>
                  </a:lnTo>
                  <a:lnTo>
                    <a:pt x="26824" y="53442"/>
                  </a:lnTo>
                  <a:lnTo>
                    <a:pt x="28466" y="51500"/>
                  </a:lnTo>
                  <a:lnTo>
                    <a:pt x="48267" y="40143"/>
                  </a:lnTo>
                  <a:lnTo>
                    <a:pt x="55395" y="38496"/>
                  </a:lnTo>
                  <a:lnTo>
                    <a:pt x="64408" y="31624"/>
                  </a:lnTo>
                  <a:lnTo>
                    <a:pt x="73294" y="29471"/>
                  </a:lnTo>
                  <a:lnTo>
                    <a:pt x="79494" y="28968"/>
                  </a:lnTo>
                  <a:lnTo>
                    <a:pt x="81570" y="27775"/>
                  </a:lnTo>
                  <a:lnTo>
                    <a:pt x="82955" y="25922"/>
                  </a:lnTo>
                  <a:lnTo>
                    <a:pt x="83879" y="23628"/>
                  </a:lnTo>
                  <a:lnTo>
                    <a:pt x="85551" y="22099"/>
                  </a:lnTo>
                  <a:lnTo>
                    <a:pt x="93764" y="19443"/>
                  </a:lnTo>
                  <a:lnTo>
                    <a:pt x="103321" y="19075"/>
                  </a:lnTo>
                  <a:lnTo>
                    <a:pt x="114288" y="9525"/>
                  </a:lnTo>
                  <a:lnTo>
                    <a:pt x="123434" y="9515"/>
                  </a:lnTo>
                  <a:lnTo>
                    <a:pt x="123825" y="0"/>
                  </a:lnTo>
                  <a:lnTo>
                    <a:pt x="123825" y="22738"/>
                  </a:lnTo>
                  <a:lnTo>
                    <a:pt x="122767" y="24680"/>
                  </a:lnTo>
                  <a:lnTo>
                    <a:pt x="121001" y="25975"/>
                  </a:lnTo>
                  <a:lnTo>
                    <a:pt x="118768" y="26838"/>
                  </a:lnTo>
                  <a:lnTo>
                    <a:pt x="117279" y="28472"/>
                  </a:lnTo>
                  <a:lnTo>
                    <a:pt x="115623" y="33110"/>
                  </a:lnTo>
                  <a:lnTo>
                    <a:pt x="113265" y="54871"/>
                  </a:lnTo>
                  <a:lnTo>
                    <a:pt x="106102" y="64903"/>
                  </a:lnTo>
                  <a:lnTo>
                    <a:pt x="103979" y="73921"/>
                  </a:lnTo>
                  <a:lnTo>
                    <a:pt x="98308" y="83867"/>
                  </a:lnTo>
                  <a:lnTo>
                    <a:pt x="93401" y="106885"/>
                  </a:lnTo>
                  <a:lnTo>
                    <a:pt x="82238" y="133498"/>
                  </a:lnTo>
                  <a:lnTo>
                    <a:pt x="71939" y="175929"/>
                  </a:lnTo>
                  <a:lnTo>
                    <a:pt x="57005" y="214012"/>
                  </a:lnTo>
                  <a:lnTo>
                    <a:pt x="44422" y="235823"/>
                  </a:lnTo>
                  <a:lnTo>
                    <a:pt x="29567" y="282209"/>
                  </a:lnTo>
                  <a:lnTo>
                    <a:pt x="29015" y="288757"/>
                  </a:lnTo>
                  <a:lnTo>
                    <a:pt x="27811" y="290926"/>
                  </a:lnTo>
                  <a:lnTo>
                    <a:pt x="25949" y="292372"/>
                  </a:lnTo>
                  <a:lnTo>
                    <a:pt x="23649" y="293337"/>
                  </a:lnTo>
                  <a:lnTo>
                    <a:pt x="22116" y="295038"/>
                  </a:lnTo>
                  <a:lnTo>
                    <a:pt x="19170" y="304348"/>
                  </a:lnTo>
                  <a:lnTo>
                    <a:pt x="9527" y="314313"/>
                  </a:lnTo>
                  <a:lnTo>
                    <a:pt x="9526" y="314314"/>
                  </a:lnTo>
                  <a:lnTo>
                    <a:pt x="9525" y="314315"/>
                  </a:lnTo>
                  <a:lnTo>
                    <a:pt x="9525" y="309259"/>
                  </a:lnTo>
                  <a:lnTo>
                    <a:pt x="12349" y="303954"/>
                  </a:lnTo>
                  <a:lnTo>
                    <a:pt x="19050" y="2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783">
              <a:extLst>
                <a:ext uri="{FF2B5EF4-FFF2-40B4-BE49-F238E27FC236}">
                  <a16:creationId xmlns:a16="http://schemas.microsoft.com/office/drawing/2014/main" id="{E8FC93D1-C54C-EDA0-A946-58012A42053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334625" y="180975"/>
              <a:ext cx="104767" cy="342901"/>
            </a:xfrm>
            <a:custGeom>
              <a:avLst/>
              <a:gdLst/>
              <a:ahLst/>
              <a:cxnLst/>
              <a:rect l="0" t="0" r="0" b="0"/>
              <a:pathLst>
                <a:path w="104767" h="342901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8467" y="22029"/>
                  </a:lnTo>
                  <a:lnTo>
                    <a:pt x="6701" y="21036"/>
                  </a:lnTo>
                  <a:lnTo>
                    <a:pt x="1" y="19050"/>
                  </a:lnTo>
                  <a:lnTo>
                    <a:pt x="0" y="9917"/>
                  </a:lnTo>
                  <a:lnTo>
                    <a:pt x="47502" y="9525"/>
                  </a:lnTo>
                  <a:lnTo>
                    <a:pt x="61768" y="9525"/>
                  </a:lnTo>
                  <a:lnTo>
                    <a:pt x="67317" y="6703"/>
                  </a:lnTo>
                  <a:lnTo>
                    <a:pt x="74445" y="1324"/>
                  </a:lnTo>
                  <a:lnTo>
                    <a:pt x="84247" y="116"/>
                  </a:lnTo>
                  <a:lnTo>
                    <a:pt x="100306" y="0"/>
                  </a:lnTo>
                  <a:lnTo>
                    <a:pt x="101795" y="1058"/>
                  </a:lnTo>
                  <a:lnTo>
                    <a:pt x="102788" y="2822"/>
                  </a:lnTo>
                  <a:lnTo>
                    <a:pt x="104515" y="9701"/>
                  </a:lnTo>
                  <a:lnTo>
                    <a:pt x="104766" y="23680"/>
                  </a:lnTo>
                  <a:lnTo>
                    <a:pt x="101948" y="29222"/>
                  </a:lnTo>
                  <a:lnTo>
                    <a:pt x="98227" y="35212"/>
                  </a:lnTo>
                  <a:lnTo>
                    <a:pt x="95641" y="45781"/>
                  </a:lnTo>
                  <a:lnTo>
                    <a:pt x="88782" y="54865"/>
                  </a:lnTo>
                  <a:lnTo>
                    <a:pt x="85573" y="63764"/>
                  </a:lnTo>
                  <a:lnTo>
                    <a:pt x="60238" y="109387"/>
                  </a:lnTo>
                  <a:lnTo>
                    <a:pt x="44438" y="153007"/>
                  </a:lnTo>
                  <a:lnTo>
                    <a:pt x="31396" y="192566"/>
                  </a:lnTo>
                  <a:lnTo>
                    <a:pt x="26588" y="216865"/>
                  </a:lnTo>
                  <a:lnTo>
                    <a:pt x="10701" y="263243"/>
                  </a:lnTo>
                  <a:lnTo>
                    <a:pt x="8816" y="279199"/>
                  </a:lnTo>
                  <a:lnTo>
                    <a:pt x="1370" y="29800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784">
              <a:extLst>
                <a:ext uri="{FF2B5EF4-FFF2-40B4-BE49-F238E27FC236}">
                  <a16:creationId xmlns:a16="http://schemas.microsoft.com/office/drawing/2014/main" id="{76F2ECD6-28A7-67B8-2395-54629616204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267950" y="3905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9899"/>
                  </a:lnTo>
                  <a:lnTo>
                    <a:pt x="8467" y="29458"/>
                  </a:lnTo>
                  <a:lnTo>
                    <a:pt x="3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7" y="19442"/>
                  </a:lnTo>
                  <a:lnTo>
                    <a:pt x="6546" y="18253"/>
                  </a:lnTo>
                  <a:lnTo>
                    <a:pt x="14191" y="5827"/>
                  </a:lnTo>
                  <a:lnTo>
                    <a:pt x="19711" y="259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785">
              <a:extLst>
                <a:ext uri="{FF2B5EF4-FFF2-40B4-BE49-F238E27FC236}">
                  <a16:creationId xmlns:a16="http://schemas.microsoft.com/office/drawing/2014/main" id="{E74EE352-9494-DB2F-7973-C34D6DBBDF1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467976" y="247684"/>
              <a:ext cx="161925" cy="228566"/>
            </a:xfrm>
            <a:custGeom>
              <a:avLst/>
              <a:gdLst/>
              <a:ahLst/>
              <a:cxnLst/>
              <a:rect l="0" t="0" r="0" b="0"/>
              <a:pathLst>
                <a:path w="161925" h="228566">
                  <a:moveTo>
                    <a:pt x="57149" y="57116"/>
                  </a:moveTo>
                  <a:lnTo>
                    <a:pt x="57149" y="57116"/>
                  </a:lnTo>
                  <a:lnTo>
                    <a:pt x="62206" y="57116"/>
                  </a:lnTo>
                  <a:lnTo>
                    <a:pt x="63695" y="56058"/>
                  </a:lnTo>
                  <a:lnTo>
                    <a:pt x="64687" y="54294"/>
                  </a:lnTo>
                  <a:lnTo>
                    <a:pt x="66673" y="47596"/>
                  </a:lnTo>
                  <a:lnTo>
                    <a:pt x="66673" y="47594"/>
                  </a:lnTo>
                  <a:lnTo>
                    <a:pt x="75808" y="47591"/>
                  </a:lnTo>
                  <a:lnTo>
                    <a:pt x="76164" y="39390"/>
                  </a:lnTo>
                  <a:lnTo>
                    <a:pt x="85331" y="28968"/>
                  </a:lnTo>
                  <a:lnTo>
                    <a:pt x="85721" y="14079"/>
                  </a:lnTo>
                  <a:lnTo>
                    <a:pt x="86781" y="12550"/>
                  </a:lnTo>
                  <a:lnTo>
                    <a:pt x="88545" y="11530"/>
                  </a:lnTo>
                  <a:lnTo>
                    <a:pt x="95240" y="9494"/>
                  </a:lnTo>
                  <a:lnTo>
                    <a:pt x="100302" y="9492"/>
                  </a:lnTo>
                  <a:lnTo>
                    <a:pt x="101794" y="8433"/>
                  </a:lnTo>
                  <a:lnTo>
                    <a:pt x="102787" y="6669"/>
                  </a:lnTo>
                  <a:lnTo>
                    <a:pt x="104659" y="358"/>
                  </a:lnTo>
                  <a:lnTo>
                    <a:pt x="112963" y="0"/>
                  </a:lnTo>
                  <a:lnTo>
                    <a:pt x="113409" y="1047"/>
                  </a:lnTo>
                  <a:lnTo>
                    <a:pt x="113904" y="5033"/>
                  </a:lnTo>
                  <a:lnTo>
                    <a:pt x="115093" y="6519"/>
                  </a:lnTo>
                  <a:lnTo>
                    <a:pt x="123422" y="9375"/>
                  </a:lnTo>
                  <a:lnTo>
                    <a:pt x="142864" y="9491"/>
                  </a:lnTo>
                  <a:lnTo>
                    <a:pt x="142873" y="30949"/>
                  </a:lnTo>
                  <a:lnTo>
                    <a:pt x="141816" y="33322"/>
                  </a:lnTo>
                  <a:lnTo>
                    <a:pt x="140050" y="34903"/>
                  </a:lnTo>
                  <a:lnTo>
                    <a:pt x="137817" y="35957"/>
                  </a:lnTo>
                  <a:lnTo>
                    <a:pt x="136328" y="37719"/>
                  </a:lnTo>
                  <a:lnTo>
                    <a:pt x="134672" y="42498"/>
                  </a:lnTo>
                  <a:lnTo>
                    <a:pt x="133740" y="51138"/>
                  </a:lnTo>
                  <a:lnTo>
                    <a:pt x="132551" y="53131"/>
                  </a:lnTo>
                  <a:lnTo>
                    <a:pt x="130701" y="54459"/>
                  </a:lnTo>
                  <a:lnTo>
                    <a:pt x="128409" y="55345"/>
                  </a:lnTo>
                  <a:lnTo>
                    <a:pt x="107846" y="99206"/>
                  </a:lnTo>
                  <a:lnTo>
                    <a:pt x="92407" y="131282"/>
                  </a:lnTo>
                  <a:lnTo>
                    <a:pt x="63890" y="177647"/>
                  </a:lnTo>
                  <a:lnTo>
                    <a:pt x="40936" y="209264"/>
                  </a:lnTo>
                  <a:lnTo>
                    <a:pt x="39990" y="212523"/>
                  </a:lnTo>
                  <a:lnTo>
                    <a:pt x="38301" y="214695"/>
                  </a:lnTo>
                  <a:lnTo>
                    <a:pt x="21963" y="225205"/>
                  </a:lnTo>
                  <a:lnTo>
                    <a:pt x="10072" y="228435"/>
                  </a:lnTo>
                  <a:lnTo>
                    <a:pt x="120" y="228565"/>
                  </a:lnTo>
                  <a:lnTo>
                    <a:pt x="0" y="205900"/>
                  </a:lnTo>
                  <a:lnTo>
                    <a:pt x="1057" y="203930"/>
                  </a:lnTo>
                  <a:lnTo>
                    <a:pt x="2823" y="202617"/>
                  </a:lnTo>
                  <a:lnTo>
                    <a:pt x="5056" y="201742"/>
                  </a:lnTo>
                  <a:lnTo>
                    <a:pt x="6545" y="200100"/>
                  </a:lnTo>
                  <a:lnTo>
                    <a:pt x="14569" y="180391"/>
                  </a:lnTo>
                  <a:lnTo>
                    <a:pt x="17121" y="177400"/>
                  </a:lnTo>
                  <a:lnTo>
                    <a:pt x="26856" y="172204"/>
                  </a:lnTo>
                  <a:lnTo>
                    <a:pt x="51227" y="171422"/>
                  </a:lnTo>
                  <a:lnTo>
                    <a:pt x="53201" y="172478"/>
                  </a:lnTo>
                  <a:lnTo>
                    <a:pt x="54517" y="174241"/>
                  </a:lnTo>
                  <a:lnTo>
                    <a:pt x="56629" y="179618"/>
                  </a:lnTo>
                  <a:lnTo>
                    <a:pt x="59739" y="180353"/>
                  </a:lnTo>
                  <a:lnTo>
                    <a:pt x="65304" y="180825"/>
                  </a:lnTo>
                  <a:lnTo>
                    <a:pt x="80828" y="195127"/>
                  </a:lnTo>
                  <a:lnTo>
                    <a:pt x="83548" y="200652"/>
                  </a:lnTo>
                  <a:lnTo>
                    <a:pt x="84274" y="203606"/>
                  </a:lnTo>
                  <a:lnTo>
                    <a:pt x="85816" y="205576"/>
                  </a:lnTo>
                  <a:lnTo>
                    <a:pt x="90350" y="207765"/>
                  </a:lnTo>
                  <a:lnTo>
                    <a:pt x="91984" y="209407"/>
                  </a:lnTo>
                  <a:lnTo>
                    <a:pt x="94820" y="217563"/>
                  </a:lnTo>
                  <a:lnTo>
                    <a:pt x="97881" y="218384"/>
                  </a:lnTo>
                  <a:lnTo>
                    <a:pt x="103412" y="218911"/>
                  </a:lnTo>
                  <a:lnTo>
                    <a:pt x="104169" y="221806"/>
                  </a:lnTo>
                  <a:lnTo>
                    <a:pt x="104371" y="224059"/>
                  </a:lnTo>
                  <a:lnTo>
                    <a:pt x="105565" y="225561"/>
                  </a:lnTo>
                  <a:lnTo>
                    <a:pt x="113897" y="228449"/>
                  </a:lnTo>
                  <a:lnTo>
                    <a:pt x="121824" y="221997"/>
                  </a:lnTo>
                  <a:lnTo>
                    <a:pt x="127522" y="220355"/>
                  </a:lnTo>
                  <a:lnTo>
                    <a:pt x="129464" y="218858"/>
                  </a:lnTo>
                  <a:lnTo>
                    <a:pt x="132837" y="210955"/>
                  </a:lnTo>
                  <a:lnTo>
                    <a:pt x="135943" y="210156"/>
                  </a:lnTo>
                  <a:lnTo>
                    <a:pt x="138253" y="209942"/>
                  </a:lnTo>
                  <a:lnTo>
                    <a:pt x="143643" y="206883"/>
                  </a:lnTo>
                  <a:lnTo>
                    <a:pt x="146561" y="204586"/>
                  </a:lnTo>
                  <a:lnTo>
                    <a:pt x="149805" y="199211"/>
                  </a:lnTo>
                  <a:lnTo>
                    <a:pt x="150670" y="196296"/>
                  </a:lnTo>
                  <a:lnTo>
                    <a:pt x="152305" y="194353"/>
                  </a:lnTo>
                  <a:lnTo>
                    <a:pt x="161924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786">
              <a:extLst>
                <a:ext uri="{FF2B5EF4-FFF2-40B4-BE49-F238E27FC236}">
                  <a16:creationId xmlns:a16="http://schemas.microsoft.com/office/drawing/2014/main" id="{6DAA9033-596F-EB05-EA14-8E401DE6A02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744200" y="152520"/>
              <a:ext cx="104724" cy="390406"/>
            </a:xfrm>
            <a:custGeom>
              <a:avLst/>
              <a:gdLst/>
              <a:ahLst/>
              <a:cxnLst/>
              <a:rect l="0" t="0" r="0" b="0"/>
              <a:pathLst>
                <a:path w="104724" h="390406">
                  <a:moveTo>
                    <a:pt x="9525" y="95130"/>
                  </a:moveTo>
                  <a:lnTo>
                    <a:pt x="9525" y="95130"/>
                  </a:lnTo>
                  <a:lnTo>
                    <a:pt x="33123" y="48866"/>
                  </a:lnTo>
                  <a:lnTo>
                    <a:pt x="36626" y="41205"/>
                  </a:lnTo>
                  <a:lnTo>
                    <a:pt x="38175" y="40130"/>
                  </a:lnTo>
                  <a:lnTo>
                    <a:pt x="42720" y="38936"/>
                  </a:lnTo>
                  <a:lnTo>
                    <a:pt x="44354" y="36500"/>
                  </a:lnTo>
                  <a:lnTo>
                    <a:pt x="47715" y="25077"/>
                  </a:lnTo>
                  <a:lnTo>
                    <a:pt x="49801" y="23028"/>
                  </a:lnTo>
                  <a:lnTo>
                    <a:pt x="52250" y="21662"/>
                  </a:lnTo>
                  <a:lnTo>
                    <a:pt x="53883" y="19693"/>
                  </a:lnTo>
                  <a:lnTo>
                    <a:pt x="56720" y="10969"/>
                  </a:lnTo>
                  <a:lnTo>
                    <a:pt x="57922" y="10448"/>
                  </a:lnTo>
                  <a:lnTo>
                    <a:pt x="62079" y="9868"/>
                  </a:lnTo>
                  <a:lnTo>
                    <a:pt x="63612" y="8656"/>
                  </a:lnTo>
                  <a:lnTo>
                    <a:pt x="66640" y="0"/>
                  </a:lnTo>
                  <a:lnTo>
                    <a:pt x="81139" y="14346"/>
                  </a:lnTo>
                  <a:lnTo>
                    <a:pt x="83687" y="19715"/>
                  </a:lnTo>
                  <a:lnTo>
                    <a:pt x="86760" y="45222"/>
                  </a:lnTo>
                  <a:lnTo>
                    <a:pt x="92264" y="54119"/>
                  </a:lnTo>
                  <a:lnTo>
                    <a:pt x="94659" y="66607"/>
                  </a:lnTo>
                  <a:lnTo>
                    <a:pt x="96285" y="89861"/>
                  </a:lnTo>
                  <a:lnTo>
                    <a:pt x="102784" y="104241"/>
                  </a:lnTo>
                  <a:lnTo>
                    <a:pt x="104723" y="146403"/>
                  </a:lnTo>
                  <a:lnTo>
                    <a:pt x="101938" y="172411"/>
                  </a:lnTo>
                  <a:lnTo>
                    <a:pt x="89585" y="219097"/>
                  </a:lnTo>
                  <a:lnTo>
                    <a:pt x="81176" y="266599"/>
                  </a:lnTo>
                  <a:lnTo>
                    <a:pt x="63380" y="310474"/>
                  </a:lnTo>
                  <a:lnTo>
                    <a:pt x="31748" y="357653"/>
                  </a:lnTo>
                  <a:lnTo>
                    <a:pt x="0" y="390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787">
              <a:extLst>
                <a:ext uri="{FF2B5EF4-FFF2-40B4-BE49-F238E27FC236}">
                  <a16:creationId xmlns:a16="http://schemas.microsoft.com/office/drawing/2014/main" id="{0D6C8373-EF08-6742-4B29-0120A02D6E4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572500" y="704850"/>
              <a:ext cx="2286001" cy="85726"/>
            </a:xfrm>
            <a:custGeom>
              <a:avLst/>
              <a:gdLst/>
              <a:ahLst/>
              <a:cxnLst/>
              <a:rect l="0" t="0" r="0" b="0"/>
              <a:pathLst>
                <a:path w="2286001" h="85726">
                  <a:moveTo>
                    <a:pt x="0" y="85725"/>
                  </a:moveTo>
                  <a:lnTo>
                    <a:pt x="0" y="85725"/>
                  </a:lnTo>
                  <a:lnTo>
                    <a:pt x="0" y="77524"/>
                  </a:lnTo>
                  <a:lnTo>
                    <a:pt x="1058" y="77083"/>
                  </a:lnTo>
                  <a:lnTo>
                    <a:pt x="27216" y="76200"/>
                  </a:lnTo>
                  <a:lnTo>
                    <a:pt x="27669" y="75142"/>
                  </a:lnTo>
                  <a:lnTo>
                    <a:pt x="28173" y="71143"/>
                  </a:lnTo>
                  <a:lnTo>
                    <a:pt x="29365" y="69654"/>
                  </a:lnTo>
                  <a:lnTo>
                    <a:pt x="37981" y="66709"/>
                  </a:lnTo>
                  <a:lnTo>
                    <a:pt x="82838" y="66675"/>
                  </a:lnTo>
                  <a:lnTo>
                    <a:pt x="127198" y="66675"/>
                  </a:lnTo>
                  <a:lnTo>
                    <a:pt x="165219" y="65617"/>
                  </a:lnTo>
                  <a:lnTo>
                    <a:pt x="183193" y="59136"/>
                  </a:lnTo>
                  <a:lnTo>
                    <a:pt x="230325" y="57184"/>
                  </a:lnTo>
                  <a:lnTo>
                    <a:pt x="277646" y="57151"/>
                  </a:lnTo>
                  <a:lnTo>
                    <a:pt x="325263" y="57150"/>
                  </a:lnTo>
                  <a:lnTo>
                    <a:pt x="346980" y="56092"/>
                  </a:lnTo>
                  <a:lnTo>
                    <a:pt x="384253" y="48508"/>
                  </a:lnTo>
                  <a:lnTo>
                    <a:pt x="431452" y="47677"/>
                  </a:lnTo>
                  <a:lnTo>
                    <a:pt x="475662" y="47630"/>
                  </a:lnTo>
                  <a:lnTo>
                    <a:pt x="521837" y="47625"/>
                  </a:lnTo>
                  <a:lnTo>
                    <a:pt x="569335" y="47625"/>
                  </a:lnTo>
                  <a:lnTo>
                    <a:pt x="616949" y="47625"/>
                  </a:lnTo>
                  <a:lnTo>
                    <a:pt x="640352" y="44803"/>
                  </a:lnTo>
                  <a:lnTo>
                    <a:pt x="685155" y="38688"/>
                  </a:lnTo>
                  <a:lnTo>
                    <a:pt x="731382" y="38152"/>
                  </a:lnTo>
                  <a:lnTo>
                    <a:pt x="774169" y="38105"/>
                  </a:lnTo>
                  <a:lnTo>
                    <a:pt x="818546" y="38100"/>
                  </a:lnTo>
                  <a:lnTo>
                    <a:pt x="864736" y="38100"/>
                  </a:lnTo>
                  <a:lnTo>
                    <a:pt x="907519" y="38100"/>
                  </a:lnTo>
                  <a:lnTo>
                    <a:pt x="954718" y="38100"/>
                  </a:lnTo>
                  <a:lnTo>
                    <a:pt x="1002305" y="38100"/>
                  </a:lnTo>
                  <a:lnTo>
                    <a:pt x="1019086" y="37042"/>
                  </a:lnTo>
                  <a:lnTo>
                    <a:pt x="1066710" y="29458"/>
                  </a:lnTo>
                  <a:lnTo>
                    <a:pt x="1114335" y="28653"/>
                  </a:lnTo>
                  <a:lnTo>
                    <a:pt x="1145177" y="25768"/>
                  </a:lnTo>
                  <a:lnTo>
                    <a:pt x="1192802" y="19640"/>
                  </a:lnTo>
                  <a:lnTo>
                    <a:pt x="1240427" y="19102"/>
                  </a:lnTo>
                  <a:lnTo>
                    <a:pt x="1285230" y="19055"/>
                  </a:lnTo>
                  <a:lnTo>
                    <a:pt x="1330288" y="19050"/>
                  </a:lnTo>
                  <a:lnTo>
                    <a:pt x="1371566" y="19050"/>
                  </a:lnTo>
                  <a:lnTo>
                    <a:pt x="1415002" y="19050"/>
                  </a:lnTo>
                  <a:lnTo>
                    <a:pt x="1460440" y="19050"/>
                  </a:lnTo>
                  <a:lnTo>
                    <a:pt x="1504946" y="19050"/>
                  </a:lnTo>
                  <a:lnTo>
                    <a:pt x="1549400" y="19050"/>
                  </a:lnTo>
                  <a:lnTo>
                    <a:pt x="1574800" y="17992"/>
                  </a:lnTo>
                  <a:lnTo>
                    <a:pt x="1612900" y="10408"/>
                  </a:lnTo>
                  <a:lnTo>
                    <a:pt x="1658643" y="9559"/>
                  </a:lnTo>
                  <a:lnTo>
                    <a:pt x="1702327" y="9526"/>
                  </a:lnTo>
                  <a:lnTo>
                    <a:pt x="1745240" y="9525"/>
                  </a:lnTo>
                  <a:lnTo>
                    <a:pt x="1791344" y="9525"/>
                  </a:lnTo>
                  <a:lnTo>
                    <a:pt x="1836108" y="9525"/>
                  </a:lnTo>
                  <a:lnTo>
                    <a:pt x="1881867" y="9525"/>
                  </a:lnTo>
                  <a:lnTo>
                    <a:pt x="1926868" y="9525"/>
                  </a:lnTo>
                  <a:lnTo>
                    <a:pt x="1971834" y="9525"/>
                  </a:lnTo>
                  <a:lnTo>
                    <a:pt x="1993909" y="9525"/>
                  </a:lnTo>
                  <a:lnTo>
                    <a:pt x="2000254" y="6703"/>
                  </a:lnTo>
                  <a:lnTo>
                    <a:pt x="2006602" y="2979"/>
                  </a:lnTo>
                  <a:lnTo>
                    <a:pt x="2019300" y="588"/>
                  </a:lnTo>
                  <a:lnTo>
                    <a:pt x="2064011" y="1"/>
                  </a:lnTo>
                  <a:lnTo>
                    <a:pt x="2070215" y="0"/>
                  </a:lnTo>
                  <a:lnTo>
                    <a:pt x="2072293" y="1059"/>
                  </a:lnTo>
                  <a:lnTo>
                    <a:pt x="2073679" y="2822"/>
                  </a:lnTo>
                  <a:lnTo>
                    <a:pt x="2074602" y="5057"/>
                  </a:lnTo>
                  <a:lnTo>
                    <a:pt x="2076276" y="6546"/>
                  </a:lnTo>
                  <a:lnTo>
                    <a:pt x="2080961" y="8201"/>
                  </a:lnTo>
                  <a:lnTo>
                    <a:pt x="2089546" y="9133"/>
                  </a:lnTo>
                  <a:lnTo>
                    <a:pt x="2091530" y="8205"/>
                  </a:lnTo>
                  <a:lnTo>
                    <a:pt x="2092854" y="6528"/>
                  </a:lnTo>
                  <a:lnTo>
                    <a:pt x="2093736" y="4352"/>
                  </a:lnTo>
                  <a:lnTo>
                    <a:pt x="2095382" y="2902"/>
                  </a:lnTo>
                  <a:lnTo>
                    <a:pt x="2100033" y="1290"/>
                  </a:lnTo>
                  <a:lnTo>
                    <a:pt x="2147636" y="0"/>
                  </a:lnTo>
                  <a:lnTo>
                    <a:pt x="2195250" y="0"/>
                  </a:lnTo>
                  <a:lnTo>
                    <a:pt x="2236529" y="0"/>
                  </a:lnTo>
                  <a:lnTo>
                    <a:pt x="2245614" y="6546"/>
                  </a:lnTo>
                  <a:lnTo>
                    <a:pt x="2255661" y="9133"/>
                  </a:lnTo>
                  <a:lnTo>
                    <a:pt x="2286000" y="9525"/>
                  </a:lnTo>
                  <a:lnTo>
                    <a:pt x="22669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788">
              <a:extLst>
                <a:ext uri="{FF2B5EF4-FFF2-40B4-BE49-F238E27FC236}">
                  <a16:creationId xmlns:a16="http://schemas.microsoft.com/office/drawing/2014/main" id="{ADCFB14A-D827-73B4-34CD-26A67557607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945302" y="876300"/>
              <a:ext cx="122499" cy="294879"/>
            </a:xfrm>
            <a:custGeom>
              <a:avLst/>
              <a:gdLst/>
              <a:ahLst/>
              <a:cxnLst/>
              <a:rect l="0" t="0" r="0" b="0"/>
              <a:pathLst>
                <a:path w="122499" h="294879">
                  <a:moveTo>
                    <a:pt x="17723" y="104775"/>
                  </a:moveTo>
                  <a:lnTo>
                    <a:pt x="17723" y="104775"/>
                  </a:lnTo>
                  <a:lnTo>
                    <a:pt x="25924" y="104775"/>
                  </a:lnTo>
                  <a:lnTo>
                    <a:pt x="35334" y="96574"/>
                  </a:lnTo>
                  <a:lnTo>
                    <a:pt x="44093" y="94453"/>
                  </a:lnTo>
                  <a:lnTo>
                    <a:pt x="84451" y="59914"/>
                  </a:lnTo>
                  <a:lnTo>
                    <a:pt x="90772" y="57320"/>
                  </a:lnTo>
                  <a:lnTo>
                    <a:pt x="97108" y="52640"/>
                  </a:lnTo>
                  <a:lnTo>
                    <a:pt x="100630" y="47032"/>
                  </a:lnTo>
                  <a:lnTo>
                    <a:pt x="103255" y="41011"/>
                  </a:lnTo>
                  <a:lnTo>
                    <a:pt x="109624" y="31672"/>
                  </a:lnTo>
                  <a:lnTo>
                    <a:pt x="112532" y="20921"/>
                  </a:lnTo>
                  <a:lnTo>
                    <a:pt x="121136" y="11013"/>
                  </a:lnTo>
                  <a:lnTo>
                    <a:pt x="122498" y="7"/>
                  </a:lnTo>
                  <a:lnTo>
                    <a:pt x="122498" y="0"/>
                  </a:lnTo>
                  <a:lnTo>
                    <a:pt x="122498" y="5057"/>
                  </a:lnTo>
                  <a:lnTo>
                    <a:pt x="119676" y="10361"/>
                  </a:lnTo>
                  <a:lnTo>
                    <a:pt x="114297" y="17334"/>
                  </a:lnTo>
                  <a:lnTo>
                    <a:pt x="112175" y="26315"/>
                  </a:lnTo>
                  <a:lnTo>
                    <a:pt x="106504" y="35196"/>
                  </a:lnTo>
                  <a:lnTo>
                    <a:pt x="104052" y="47679"/>
                  </a:lnTo>
                  <a:lnTo>
                    <a:pt x="103483" y="61652"/>
                  </a:lnTo>
                  <a:lnTo>
                    <a:pt x="100642" y="67265"/>
                  </a:lnTo>
                  <a:lnTo>
                    <a:pt x="96909" y="73287"/>
                  </a:lnTo>
                  <a:lnTo>
                    <a:pt x="94513" y="85777"/>
                  </a:lnTo>
                  <a:lnTo>
                    <a:pt x="94317" y="88934"/>
                  </a:lnTo>
                  <a:lnTo>
                    <a:pt x="91276" y="95265"/>
                  </a:lnTo>
                  <a:lnTo>
                    <a:pt x="87455" y="101607"/>
                  </a:lnTo>
                  <a:lnTo>
                    <a:pt x="85002" y="114301"/>
                  </a:lnTo>
                  <a:lnTo>
                    <a:pt x="84800" y="117476"/>
                  </a:lnTo>
                  <a:lnTo>
                    <a:pt x="83608" y="119592"/>
                  </a:lnTo>
                  <a:lnTo>
                    <a:pt x="81754" y="121003"/>
                  </a:lnTo>
                  <a:lnTo>
                    <a:pt x="79461" y="121944"/>
                  </a:lnTo>
                  <a:lnTo>
                    <a:pt x="77931" y="124688"/>
                  </a:lnTo>
                  <a:lnTo>
                    <a:pt x="75275" y="140062"/>
                  </a:lnTo>
                  <a:lnTo>
                    <a:pt x="67387" y="152866"/>
                  </a:lnTo>
                  <a:lnTo>
                    <a:pt x="55728" y="186461"/>
                  </a:lnTo>
                  <a:lnTo>
                    <a:pt x="48474" y="199854"/>
                  </a:lnTo>
                  <a:lnTo>
                    <a:pt x="47748" y="203086"/>
                  </a:lnTo>
                  <a:lnTo>
                    <a:pt x="40038" y="216936"/>
                  </a:lnTo>
                  <a:lnTo>
                    <a:pt x="36682" y="231964"/>
                  </a:lnTo>
                  <a:lnTo>
                    <a:pt x="29425" y="247060"/>
                  </a:lnTo>
                  <a:lnTo>
                    <a:pt x="28699" y="250432"/>
                  </a:lnTo>
                  <a:lnTo>
                    <a:pt x="27157" y="252680"/>
                  </a:lnTo>
                  <a:lnTo>
                    <a:pt x="25071" y="254178"/>
                  </a:lnTo>
                  <a:lnTo>
                    <a:pt x="22621" y="255177"/>
                  </a:lnTo>
                  <a:lnTo>
                    <a:pt x="20988" y="256901"/>
                  </a:lnTo>
                  <a:lnTo>
                    <a:pt x="19174" y="261639"/>
                  </a:lnTo>
                  <a:lnTo>
                    <a:pt x="16952" y="273305"/>
                  </a:lnTo>
                  <a:lnTo>
                    <a:pt x="8317" y="285588"/>
                  </a:lnTo>
                  <a:lnTo>
                    <a:pt x="8233" y="290759"/>
                  </a:lnTo>
                  <a:lnTo>
                    <a:pt x="7163" y="292264"/>
                  </a:lnTo>
                  <a:lnTo>
                    <a:pt x="5392" y="293268"/>
                  </a:lnTo>
                  <a:lnTo>
                    <a:pt x="0" y="294878"/>
                  </a:lnTo>
                  <a:lnTo>
                    <a:pt x="819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789">
              <a:extLst>
                <a:ext uri="{FF2B5EF4-FFF2-40B4-BE49-F238E27FC236}">
                  <a16:creationId xmlns:a16="http://schemas.microsoft.com/office/drawing/2014/main" id="{28DCB65B-89E7-9831-2EE9-73B2FD8B23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105900" y="866775"/>
              <a:ext cx="342901" cy="552448"/>
            </a:xfrm>
            <a:custGeom>
              <a:avLst/>
              <a:gdLst/>
              <a:ahLst/>
              <a:cxnLst/>
              <a:rect l="0" t="0" r="0" b="0"/>
              <a:pathLst>
                <a:path w="342901" h="552448">
                  <a:moveTo>
                    <a:pt x="85725" y="28575"/>
                  </a:moveTo>
                  <a:lnTo>
                    <a:pt x="85725" y="28575"/>
                  </a:lnTo>
                  <a:lnTo>
                    <a:pt x="85725" y="20374"/>
                  </a:lnTo>
                  <a:lnTo>
                    <a:pt x="86783" y="19933"/>
                  </a:lnTo>
                  <a:lnTo>
                    <a:pt x="90782" y="19442"/>
                  </a:lnTo>
                  <a:lnTo>
                    <a:pt x="92271" y="18253"/>
                  </a:lnTo>
                  <a:lnTo>
                    <a:pt x="93926" y="14110"/>
                  </a:lnTo>
                  <a:lnTo>
                    <a:pt x="95426" y="12581"/>
                  </a:lnTo>
                  <a:lnTo>
                    <a:pt x="103336" y="9927"/>
                  </a:lnTo>
                  <a:lnTo>
                    <a:pt x="109404" y="9644"/>
                  </a:lnTo>
                  <a:lnTo>
                    <a:pt x="111037" y="8546"/>
                  </a:lnTo>
                  <a:lnTo>
                    <a:pt x="112124" y="6756"/>
                  </a:lnTo>
                  <a:lnTo>
                    <a:pt x="112850" y="4504"/>
                  </a:lnTo>
                  <a:lnTo>
                    <a:pt x="114392" y="3003"/>
                  </a:lnTo>
                  <a:lnTo>
                    <a:pt x="122374" y="395"/>
                  </a:lnTo>
                  <a:lnTo>
                    <a:pt x="141539" y="0"/>
                  </a:lnTo>
                  <a:lnTo>
                    <a:pt x="141985" y="1059"/>
                  </a:lnTo>
                  <a:lnTo>
                    <a:pt x="142865" y="31799"/>
                  </a:lnTo>
                  <a:lnTo>
                    <a:pt x="140048" y="38122"/>
                  </a:lnTo>
                  <a:lnTo>
                    <a:pt x="136327" y="44460"/>
                  </a:lnTo>
                  <a:lnTo>
                    <a:pt x="133174" y="53978"/>
                  </a:lnTo>
                  <a:lnTo>
                    <a:pt x="127065" y="64559"/>
                  </a:lnTo>
                  <a:lnTo>
                    <a:pt x="123727" y="79571"/>
                  </a:lnTo>
                  <a:lnTo>
                    <a:pt x="116505" y="91192"/>
                  </a:lnTo>
                  <a:lnTo>
                    <a:pt x="108721" y="101338"/>
                  </a:lnTo>
                  <a:lnTo>
                    <a:pt x="106528" y="107834"/>
                  </a:lnTo>
                  <a:lnTo>
                    <a:pt x="104886" y="109989"/>
                  </a:lnTo>
                  <a:lnTo>
                    <a:pt x="78469" y="130076"/>
                  </a:lnTo>
                  <a:lnTo>
                    <a:pt x="68438" y="132919"/>
                  </a:lnTo>
                  <a:lnTo>
                    <a:pt x="57162" y="133350"/>
                  </a:lnTo>
                  <a:lnTo>
                    <a:pt x="57153" y="128293"/>
                  </a:lnTo>
                  <a:lnTo>
                    <a:pt x="58210" y="126804"/>
                  </a:lnTo>
                  <a:lnTo>
                    <a:pt x="59974" y="125811"/>
                  </a:lnTo>
                  <a:lnTo>
                    <a:pt x="66284" y="123941"/>
                  </a:lnTo>
                  <a:lnTo>
                    <a:pt x="75798" y="114695"/>
                  </a:lnTo>
                  <a:lnTo>
                    <a:pt x="81137" y="114417"/>
                  </a:lnTo>
                  <a:lnTo>
                    <a:pt x="82667" y="115436"/>
                  </a:lnTo>
                  <a:lnTo>
                    <a:pt x="83686" y="117174"/>
                  </a:lnTo>
                  <a:lnTo>
                    <a:pt x="85606" y="123436"/>
                  </a:lnTo>
                  <a:lnTo>
                    <a:pt x="93914" y="131992"/>
                  </a:lnTo>
                  <a:lnTo>
                    <a:pt x="94855" y="138004"/>
                  </a:lnTo>
                  <a:lnTo>
                    <a:pt x="96045" y="139628"/>
                  </a:lnTo>
                  <a:lnTo>
                    <a:pt x="100190" y="141432"/>
                  </a:lnTo>
                  <a:lnTo>
                    <a:pt x="101718" y="142971"/>
                  </a:lnTo>
                  <a:lnTo>
                    <a:pt x="103416" y="147504"/>
                  </a:lnTo>
                  <a:lnTo>
                    <a:pt x="104772" y="193678"/>
                  </a:lnTo>
                  <a:lnTo>
                    <a:pt x="101951" y="200026"/>
                  </a:lnTo>
                  <a:lnTo>
                    <a:pt x="98229" y="206376"/>
                  </a:lnTo>
                  <a:lnTo>
                    <a:pt x="96574" y="212725"/>
                  </a:lnTo>
                  <a:lnTo>
                    <a:pt x="95074" y="214842"/>
                  </a:lnTo>
                  <a:lnTo>
                    <a:pt x="93015" y="216253"/>
                  </a:lnTo>
                  <a:lnTo>
                    <a:pt x="90584" y="217194"/>
                  </a:lnTo>
                  <a:lnTo>
                    <a:pt x="88965" y="218879"/>
                  </a:lnTo>
                  <a:lnTo>
                    <a:pt x="83543" y="229188"/>
                  </a:lnTo>
                  <a:lnTo>
                    <a:pt x="72594" y="241416"/>
                  </a:lnTo>
                  <a:lnTo>
                    <a:pt x="66484" y="244880"/>
                  </a:lnTo>
                  <a:lnTo>
                    <a:pt x="53937" y="247103"/>
                  </a:lnTo>
                  <a:lnTo>
                    <a:pt x="7540" y="247650"/>
                  </a:lnTo>
                  <a:lnTo>
                    <a:pt x="443" y="247650"/>
                  </a:lnTo>
                  <a:lnTo>
                    <a:pt x="0" y="238135"/>
                  </a:lnTo>
                  <a:lnTo>
                    <a:pt x="5057" y="238128"/>
                  </a:lnTo>
                  <a:lnTo>
                    <a:pt x="6546" y="237069"/>
                  </a:lnTo>
                  <a:lnTo>
                    <a:pt x="7540" y="235304"/>
                  </a:lnTo>
                  <a:lnTo>
                    <a:pt x="8201" y="233069"/>
                  </a:lnTo>
                  <a:lnTo>
                    <a:pt x="9701" y="231580"/>
                  </a:lnTo>
                  <a:lnTo>
                    <a:pt x="17611" y="228993"/>
                  </a:lnTo>
                  <a:lnTo>
                    <a:pt x="51905" y="227544"/>
                  </a:lnTo>
                  <a:lnTo>
                    <a:pt x="66266" y="221061"/>
                  </a:lnTo>
                  <a:lnTo>
                    <a:pt x="69577" y="220399"/>
                  </a:lnTo>
                  <a:lnTo>
                    <a:pt x="116784" y="194646"/>
                  </a:lnTo>
                  <a:lnTo>
                    <a:pt x="129030" y="190670"/>
                  </a:lnTo>
                  <a:lnTo>
                    <a:pt x="174220" y="158715"/>
                  </a:lnTo>
                  <a:lnTo>
                    <a:pt x="209512" y="123863"/>
                  </a:lnTo>
                  <a:lnTo>
                    <a:pt x="218960" y="123825"/>
                  </a:lnTo>
                  <a:lnTo>
                    <a:pt x="219074" y="141435"/>
                  </a:lnTo>
                  <a:lnTo>
                    <a:pt x="210874" y="150950"/>
                  </a:lnTo>
                  <a:lnTo>
                    <a:pt x="209941" y="157027"/>
                  </a:lnTo>
                  <a:lnTo>
                    <a:pt x="209665" y="165530"/>
                  </a:lnTo>
                  <a:lnTo>
                    <a:pt x="208568" y="167503"/>
                  </a:lnTo>
                  <a:lnTo>
                    <a:pt x="206779" y="168819"/>
                  </a:lnTo>
                  <a:lnTo>
                    <a:pt x="204528" y="169696"/>
                  </a:lnTo>
                  <a:lnTo>
                    <a:pt x="203027" y="171339"/>
                  </a:lnTo>
                  <a:lnTo>
                    <a:pt x="201361" y="175987"/>
                  </a:lnTo>
                  <a:lnTo>
                    <a:pt x="200028" y="214052"/>
                  </a:lnTo>
                  <a:lnTo>
                    <a:pt x="201085" y="215726"/>
                  </a:lnTo>
                  <a:lnTo>
                    <a:pt x="202849" y="216843"/>
                  </a:lnTo>
                  <a:lnTo>
                    <a:pt x="210386" y="218414"/>
                  </a:lnTo>
                  <a:lnTo>
                    <a:pt x="241421" y="219072"/>
                  </a:lnTo>
                  <a:lnTo>
                    <a:pt x="247703" y="216251"/>
                  </a:lnTo>
                  <a:lnTo>
                    <a:pt x="295101" y="180953"/>
                  </a:lnTo>
                  <a:lnTo>
                    <a:pt x="331886" y="144364"/>
                  </a:lnTo>
                  <a:lnTo>
                    <a:pt x="333244" y="134805"/>
                  </a:lnTo>
                  <a:lnTo>
                    <a:pt x="334345" y="134320"/>
                  </a:lnTo>
                  <a:lnTo>
                    <a:pt x="342897" y="133350"/>
                  </a:lnTo>
                  <a:lnTo>
                    <a:pt x="342900" y="147539"/>
                  </a:lnTo>
                  <a:lnTo>
                    <a:pt x="341842" y="149159"/>
                  </a:lnTo>
                  <a:lnTo>
                    <a:pt x="340078" y="150240"/>
                  </a:lnTo>
                  <a:lnTo>
                    <a:pt x="337843" y="150960"/>
                  </a:lnTo>
                  <a:lnTo>
                    <a:pt x="336354" y="152498"/>
                  </a:lnTo>
                  <a:lnTo>
                    <a:pt x="334699" y="157030"/>
                  </a:lnTo>
                  <a:lnTo>
                    <a:pt x="332393" y="177885"/>
                  </a:lnTo>
                  <a:lnTo>
                    <a:pt x="326852" y="188409"/>
                  </a:lnTo>
                  <a:lnTo>
                    <a:pt x="323680" y="203403"/>
                  </a:lnTo>
                  <a:lnTo>
                    <a:pt x="317568" y="216078"/>
                  </a:lnTo>
                  <a:lnTo>
                    <a:pt x="314228" y="231710"/>
                  </a:lnTo>
                  <a:lnTo>
                    <a:pt x="289899" y="278629"/>
                  </a:lnTo>
                  <a:lnTo>
                    <a:pt x="272654" y="321078"/>
                  </a:lnTo>
                  <a:lnTo>
                    <a:pt x="250803" y="365149"/>
                  </a:lnTo>
                  <a:lnTo>
                    <a:pt x="231421" y="402037"/>
                  </a:lnTo>
                  <a:lnTo>
                    <a:pt x="224101" y="425843"/>
                  </a:lnTo>
                  <a:lnTo>
                    <a:pt x="209376" y="454430"/>
                  </a:lnTo>
                  <a:lnTo>
                    <a:pt x="206260" y="458528"/>
                  </a:lnTo>
                  <a:lnTo>
                    <a:pt x="202796" y="468726"/>
                  </a:lnTo>
                  <a:lnTo>
                    <a:pt x="200198" y="479256"/>
                  </a:lnTo>
                  <a:lnTo>
                    <a:pt x="192729" y="494639"/>
                  </a:lnTo>
                  <a:lnTo>
                    <a:pt x="190432" y="501357"/>
                  </a:lnTo>
                  <a:lnTo>
                    <a:pt x="184247" y="511088"/>
                  </a:lnTo>
                  <a:lnTo>
                    <a:pt x="181945" y="520674"/>
                  </a:lnTo>
                  <a:lnTo>
                    <a:pt x="181406" y="527039"/>
                  </a:lnTo>
                  <a:lnTo>
                    <a:pt x="180204" y="529159"/>
                  </a:lnTo>
                  <a:lnTo>
                    <a:pt x="178345" y="530573"/>
                  </a:lnTo>
                  <a:lnTo>
                    <a:pt x="176046" y="531515"/>
                  </a:lnTo>
                  <a:lnTo>
                    <a:pt x="174516" y="533202"/>
                  </a:lnTo>
                  <a:lnTo>
                    <a:pt x="172812" y="537898"/>
                  </a:lnTo>
                  <a:lnTo>
                    <a:pt x="171299" y="539574"/>
                  </a:lnTo>
                  <a:lnTo>
                    <a:pt x="166797" y="541436"/>
                  </a:lnTo>
                  <a:lnTo>
                    <a:pt x="165174" y="542990"/>
                  </a:lnTo>
                  <a:lnTo>
                    <a:pt x="163369" y="547540"/>
                  </a:lnTo>
                  <a:lnTo>
                    <a:pt x="161830" y="549177"/>
                  </a:lnTo>
                  <a:lnTo>
                    <a:pt x="153850" y="552019"/>
                  </a:lnTo>
                  <a:lnTo>
                    <a:pt x="134801" y="552447"/>
                  </a:lnTo>
                  <a:lnTo>
                    <a:pt x="119198" y="538261"/>
                  </a:lnTo>
                  <a:lnTo>
                    <a:pt x="116477" y="532738"/>
                  </a:lnTo>
                  <a:lnTo>
                    <a:pt x="115751" y="529784"/>
                  </a:lnTo>
                  <a:lnTo>
                    <a:pt x="114209" y="527814"/>
                  </a:lnTo>
                  <a:lnTo>
                    <a:pt x="109673" y="525626"/>
                  </a:lnTo>
                  <a:lnTo>
                    <a:pt x="108040" y="523984"/>
                  </a:lnTo>
                  <a:lnTo>
                    <a:pt x="106226" y="519337"/>
                  </a:lnTo>
                  <a:lnTo>
                    <a:pt x="104004" y="507731"/>
                  </a:lnTo>
                  <a:lnTo>
                    <a:pt x="95653" y="495847"/>
                  </a:lnTo>
                  <a:lnTo>
                    <a:pt x="95369" y="490406"/>
                  </a:lnTo>
                  <a:lnTo>
                    <a:pt x="98125" y="485011"/>
                  </a:lnTo>
                  <a:lnTo>
                    <a:pt x="101819" y="479085"/>
                  </a:lnTo>
                  <a:lnTo>
                    <a:pt x="104385" y="468562"/>
                  </a:lnTo>
                  <a:lnTo>
                    <a:pt x="129219" y="440188"/>
                  </a:lnTo>
                  <a:lnTo>
                    <a:pt x="131514" y="429884"/>
                  </a:lnTo>
                  <a:lnTo>
                    <a:pt x="134243" y="425231"/>
                  </a:lnTo>
                  <a:lnTo>
                    <a:pt x="181689" y="383037"/>
                  </a:lnTo>
                  <a:lnTo>
                    <a:pt x="226315" y="347037"/>
                  </a:lnTo>
                  <a:lnTo>
                    <a:pt x="262597" y="325270"/>
                  </a:lnTo>
                  <a:lnTo>
                    <a:pt x="283254" y="308883"/>
                  </a:lnTo>
                  <a:lnTo>
                    <a:pt x="3238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790">
              <a:extLst>
                <a:ext uri="{FF2B5EF4-FFF2-40B4-BE49-F238E27FC236}">
                  <a16:creationId xmlns:a16="http://schemas.microsoft.com/office/drawing/2014/main" id="{6C3B1236-2C0C-BD5D-3067-8A8111E7391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67875" y="1019209"/>
              <a:ext cx="114301" cy="19007"/>
            </a:xfrm>
            <a:custGeom>
              <a:avLst/>
              <a:gdLst/>
              <a:ahLst/>
              <a:cxnLst/>
              <a:rect l="0" t="0" r="0" b="0"/>
              <a:pathLst>
                <a:path w="114301" h="1900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5033"/>
                  </a:lnTo>
                  <a:lnTo>
                    <a:pt x="1058" y="6519"/>
                  </a:lnTo>
                  <a:lnTo>
                    <a:pt x="2822" y="7510"/>
                  </a:lnTo>
                  <a:lnTo>
                    <a:pt x="9134" y="9375"/>
                  </a:lnTo>
                  <a:lnTo>
                    <a:pt x="45864" y="9491"/>
                  </a:lnTo>
                  <a:lnTo>
                    <a:pt x="54881" y="16037"/>
                  </a:lnTo>
                  <a:lnTo>
                    <a:pt x="64912" y="18624"/>
                  </a:lnTo>
                  <a:lnTo>
                    <a:pt x="83962" y="19006"/>
                  </a:lnTo>
                  <a:lnTo>
                    <a:pt x="95121" y="9607"/>
                  </a:lnTo>
                  <a:lnTo>
                    <a:pt x="11430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791">
              <a:extLst>
                <a:ext uri="{FF2B5EF4-FFF2-40B4-BE49-F238E27FC236}">
                  <a16:creationId xmlns:a16="http://schemas.microsoft.com/office/drawing/2014/main" id="{A1F7E805-5F4E-7B07-F989-95E5AEC9D7D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915640" y="904875"/>
              <a:ext cx="114186" cy="276226"/>
            </a:xfrm>
            <a:custGeom>
              <a:avLst/>
              <a:gdLst/>
              <a:ahLst/>
              <a:cxnLst/>
              <a:rect l="0" t="0" r="0" b="0"/>
              <a:pathLst>
                <a:path w="114186" h="276226">
                  <a:moveTo>
                    <a:pt x="9410" y="142875"/>
                  </a:moveTo>
                  <a:lnTo>
                    <a:pt x="9410" y="142875"/>
                  </a:lnTo>
                  <a:lnTo>
                    <a:pt x="0" y="142875"/>
                  </a:lnTo>
                  <a:lnTo>
                    <a:pt x="14352" y="128410"/>
                  </a:lnTo>
                  <a:lnTo>
                    <a:pt x="19720" y="125863"/>
                  </a:lnTo>
                  <a:lnTo>
                    <a:pt x="22634" y="125183"/>
                  </a:lnTo>
                  <a:lnTo>
                    <a:pt x="24575" y="123672"/>
                  </a:lnTo>
                  <a:lnTo>
                    <a:pt x="26734" y="119171"/>
                  </a:lnTo>
                  <a:lnTo>
                    <a:pt x="28368" y="117547"/>
                  </a:lnTo>
                  <a:lnTo>
                    <a:pt x="47690" y="106951"/>
                  </a:lnTo>
                  <a:lnTo>
                    <a:pt x="50805" y="106226"/>
                  </a:lnTo>
                  <a:lnTo>
                    <a:pt x="60245" y="100148"/>
                  </a:lnTo>
                  <a:lnTo>
                    <a:pt x="69745" y="91645"/>
                  </a:lnTo>
                  <a:lnTo>
                    <a:pt x="73267" y="85534"/>
                  </a:lnTo>
                  <a:lnTo>
                    <a:pt x="75890" y="79290"/>
                  </a:lnTo>
                  <a:lnTo>
                    <a:pt x="92487" y="57145"/>
                  </a:lnTo>
                  <a:lnTo>
                    <a:pt x="95016" y="50798"/>
                  </a:lnTo>
                  <a:lnTo>
                    <a:pt x="101332" y="41274"/>
                  </a:lnTo>
                  <a:lnTo>
                    <a:pt x="104732" y="31750"/>
                  </a:lnTo>
                  <a:lnTo>
                    <a:pt x="112732" y="20932"/>
                  </a:lnTo>
                  <a:lnTo>
                    <a:pt x="113755" y="14551"/>
                  </a:lnTo>
                  <a:lnTo>
                    <a:pt x="114185" y="0"/>
                  </a:lnTo>
                  <a:lnTo>
                    <a:pt x="114185" y="14189"/>
                  </a:lnTo>
                  <a:lnTo>
                    <a:pt x="113127" y="15809"/>
                  </a:lnTo>
                  <a:lnTo>
                    <a:pt x="111361" y="16890"/>
                  </a:lnTo>
                  <a:lnTo>
                    <a:pt x="109128" y="17610"/>
                  </a:lnTo>
                  <a:lnTo>
                    <a:pt x="107639" y="19148"/>
                  </a:lnTo>
                  <a:lnTo>
                    <a:pt x="105983" y="23680"/>
                  </a:lnTo>
                  <a:lnTo>
                    <a:pt x="103862" y="35212"/>
                  </a:lnTo>
                  <a:lnTo>
                    <a:pt x="96494" y="45781"/>
                  </a:lnTo>
                  <a:lnTo>
                    <a:pt x="84819" y="91837"/>
                  </a:lnTo>
                  <a:lnTo>
                    <a:pt x="78124" y="104728"/>
                  </a:lnTo>
                  <a:lnTo>
                    <a:pt x="77444" y="107919"/>
                  </a:lnTo>
                  <a:lnTo>
                    <a:pt x="52498" y="155182"/>
                  </a:lnTo>
                  <a:lnTo>
                    <a:pt x="41950" y="174744"/>
                  </a:lnTo>
                  <a:lnTo>
                    <a:pt x="38769" y="189896"/>
                  </a:lnTo>
                  <a:lnTo>
                    <a:pt x="38507" y="193272"/>
                  </a:lnTo>
                  <a:lnTo>
                    <a:pt x="35395" y="199846"/>
                  </a:lnTo>
                  <a:lnTo>
                    <a:pt x="33083" y="203081"/>
                  </a:lnTo>
                  <a:lnTo>
                    <a:pt x="19899" y="244211"/>
                  </a:lnTo>
                  <a:lnTo>
                    <a:pt x="19363" y="250708"/>
                  </a:lnTo>
                  <a:lnTo>
                    <a:pt x="16303" y="257123"/>
                  </a:lnTo>
                  <a:lnTo>
                    <a:pt x="10771" y="264808"/>
                  </a:lnTo>
                  <a:lnTo>
                    <a:pt x="941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792">
              <a:extLst>
                <a:ext uri="{FF2B5EF4-FFF2-40B4-BE49-F238E27FC236}">
                  <a16:creationId xmlns:a16="http://schemas.microsoft.com/office/drawing/2014/main" id="{43E6AABD-14D5-09D2-4B48-F46077CEDAC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088298" y="866775"/>
              <a:ext cx="141553" cy="333376"/>
            </a:xfrm>
            <a:custGeom>
              <a:avLst/>
              <a:gdLst/>
              <a:ahLst/>
              <a:cxnLst/>
              <a:rect l="0" t="0" r="0" b="0"/>
              <a:pathLst>
                <a:path w="141553" h="333376">
                  <a:moveTo>
                    <a:pt x="8202" y="76200"/>
                  </a:moveTo>
                  <a:lnTo>
                    <a:pt x="8202" y="76200"/>
                  </a:lnTo>
                  <a:lnTo>
                    <a:pt x="0" y="76200"/>
                  </a:lnTo>
                  <a:lnTo>
                    <a:pt x="8097" y="66791"/>
                  </a:lnTo>
                  <a:lnTo>
                    <a:pt x="8200" y="52489"/>
                  </a:lnTo>
                  <a:lnTo>
                    <a:pt x="11023" y="46964"/>
                  </a:lnTo>
                  <a:lnTo>
                    <a:pt x="14747" y="40981"/>
                  </a:lnTo>
                  <a:lnTo>
                    <a:pt x="17336" y="30418"/>
                  </a:lnTo>
                  <a:lnTo>
                    <a:pt x="17612" y="24065"/>
                  </a:lnTo>
                  <a:lnTo>
                    <a:pt x="20498" y="18456"/>
                  </a:lnTo>
                  <a:lnTo>
                    <a:pt x="25916" y="11289"/>
                  </a:lnTo>
                  <a:lnTo>
                    <a:pt x="27251" y="17"/>
                  </a:lnTo>
                  <a:lnTo>
                    <a:pt x="27251" y="11"/>
                  </a:lnTo>
                  <a:lnTo>
                    <a:pt x="27252" y="8"/>
                  </a:lnTo>
                  <a:lnTo>
                    <a:pt x="27252" y="0"/>
                  </a:lnTo>
                  <a:lnTo>
                    <a:pt x="35454" y="8201"/>
                  </a:lnTo>
                  <a:lnTo>
                    <a:pt x="44861" y="9409"/>
                  </a:lnTo>
                  <a:lnTo>
                    <a:pt x="54377" y="17716"/>
                  </a:lnTo>
                  <a:lnTo>
                    <a:pt x="60453" y="18655"/>
                  </a:lnTo>
                  <a:lnTo>
                    <a:pt x="78179" y="19015"/>
                  </a:lnTo>
                  <a:lnTo>
                    <a:pt x="84459" y="16212"/>
                  </a:lnTo>
                  <a:lnTo>
                    <a:pt x="90777" y="12497"/>
                  </a:lnTo>
                  <a:lnTo>
                    <a:pt x="103456" y="10112"/>
                  </a:lnTo>
                  <a:lnTo>
                    <a:pt x="117477" y="9559"/>
                  </a:lnTo>
                  <a:lnTo>
                    <a:pt x="119151" y="8490"/>
                  </a:lnTo>
                  <a:lnTo>
                    <a:pt x="120269" y="6718"/>
                  </a:lnTo>
                  <a:lnTo>
                    <a:pt x="121013" y="4479"/>
                  </a:lnTo>
                  <a:lnTo>
                    <a:pt x="122568" y="2986"/>
                  </a:lnTo>
                  <a:lnTo>
                    <a:pt x="131596" y="117"/>
                  </a:lnTo>
                  <a:lnTo>
                    <a:pt x="141551" y="0"/>
                  </a:lnTo>
                  <a:lnTo>
                    <a:pt x="141552" y="5057"/>
                  </a:lnTo>
                  <a:lnTo>
                    <a:pt x="140494" y="6546"/>
                  </a:lnTo>
                  <a:lnTo>
                    <a:pt x="138728" y="7539"/>
                  </a:lnTo>
                  <a:lnTo>
                    <a:pt x="136495" y="8201"/>
                  </a:lnTo>
                  <a:lnTo>
                    <a:pt x="135006" y="9701"/>
                  </a:lnTo>
                  <a:lnTo>
                    <a:pt x="132418" y="17610"/>
                  </a:lnTo>
                  <a:lnTo>
                    <a:pt x="132062" y="32181"/>
                  </a:lnTo>
                  <a:lnTo>
                    <a:pt x="129220" y="38292"/>
                  </a:lnTo>
                  <a:lnTo>
                    <a:pt x="125488" y="44535"/>
                  </a:lnTo>
                  <a:lnTo>
                    <a:pt x="122328" y="54000"/>
                  </a:lnTo>
                  <a:lnTo>
                    <a:pt x="116218" y="64566"/>
                  </a:lnTo>
                  <a:lnTo>
                    <a:pt x="112880" y="79573"/>
                  </a:lnTo>
                  <a:lnTo>
                    <a:pt x="105628" y="94662"/>
                  </a:lnTo>
                  <a:lnTo>
                    <a:pt x="104902" y="98033"/>
                  </a:lnTo>
                  <a:lnTo>
                    <a:pt x="96104" y="117071"/>
                  </a:lnTo>
                  <a:lnTo>
                    <a:pt x="93836" y="127173"/>
                  </a:lnTo>
                  <a:lnTo>
                    <a:pt x="77509" y="159763"/>
                  </a:lnTo>
                  <a:lnTo>
                    <a:pt x="74989" y="167314"/>
                  </a:lnTo>
                  <a:lnTo>
                    <a:pt x="68678" y="178574"/>
                  </a:lnTo>
                  <a:lnTo>
                    <a:pt x="65278" y="193787"/>
                  </a:lnTo>
                  <a:lnTo>
                    <a:pt x="59098" y="206526"/>
                  </a:lnTo>
                  <a:lnTo>
                    <a:pt x="49365" y="250736"/>
                  </a:lnTo>
                  <a:lnTo>
                    <a:pt x="37205" y="298020"/>
                  </a:lnTo>
                  <a:lnTo>
                    <a:pt x="34145" y="304609"/>
                  </a:lnTo>
                  <a:lnTo>
                    <a:pt x="30315" y="311065"/>
                  </a:lnTo>
                  <a:lnTo>
                    <a:pt x="28613" y="317462"/>
                  </a:lnTo>
                  <a:lnTo>
                    <a:pt x="27101" y="319591"/>
                  </a:lnTo>
                  <a:lnTo>
                    <a:pt x="25035" y="321011"/>
                  </a:lnTo>
                  <a:lnTo>
                    <a:pt x="22599" y="321957"/>
                  </a:lnTo>
                  <a:lnTo>
                    <a:pt x="20976" y="323647"/>
                  </a:lnTo>
                  <a:lnTo>
                    <a:pt x="17727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793">
              <a:extLst>
                <a:ext uri="{FF2B5EF4-FFF2-40B4-BE49-F238E27FC236}">
                  <a16:creationId xmlns:a16="http://schemas.microsoft.com/office/drawing/2014/main" id="{9A50BE1C-2F1A-2277-0BDC-8B0410C6DF8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039350" y="1085850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0"/>
                  </a:moveTo>
                  <a:lnTo>
                    <a:pt x="0" y="0"/>
                  </a:lnTo>
                  <a:lnTo>
                    <a:pt x="22748" y="0"/>
                  </a:lnTo>
                  <a:lnTo>
                    <a:pt x="28808" y="2822"/>
                  </a:lnTo>
                  <a:lnTo>
                    <a:pt x="35028" y="6546"/>
                  </a:lnTo>
                  <a:lnTo>
                    <a:pt x="41321" y="8201"/>
                  </a:lnTo>
                  <a:lnTo>
                    <a:pt x="44480" y="7584"/>
                  </a:lnTo>
                  <a:lnTo>
                    <a:pt x="57156" y="1812"/>
                  </a:lnTo>
                  <a:lnTo>
                    <a:pt x="104187" y="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794">
              <a:extLst>
                <a:ext uri="{FF2B5EF4-FFF2-40B4-BE49-F238E27FC236}">
                  <a16:creationId xmlns:a16="http://schemas.microsoft.com/office/drawing/2014/main" id="{EECC63AA-C048-7065-DA48-B8D822595B0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267953" y="952511"/>
              <a:ext cx="247648" cy="247237"/>
            </a:xfrm>
            <a:custGeom>
              <a:avLst/>
              <a:gdLst/>
              <a:ahLst/>
              <a:cxnLst/>
              <a:rect l="0" t="0" r="0" b="0"/>
              <a:pathLst>
                <a:path w="247648" h="247237">
                  <a:moveTo>
                    <a:pt x="28572" y="76189"/>
                  </a:moveTo>
                  <a:lnTo>
                    <a:pt x="28572" y="76189"/>
                  </a:lnTo>
                  <a:lnTo>
                    <a:pt x="23515" y="76189"/>
                  </a:lnTo>
                  <a:lnTo>
                    <a:pt x="22026" y="75131"/>
                  </a:lnTo>
                  <a:lnTo>
                    <a:pt x="21034" y="73367"/>
                  </a:lnTo>
                  <a:lnTo>
                    <a:pt x="19162" y="67056"/>
                  </a:lnTo>
                  <a:lnTo>
                    <a:pt x="64828" y="20883"/>
                  </a:lnTo>
                  <a:lnTo>
                    <a:pt x="65853" y="17036"/>
                  </a:lnTo>
                  <a:lnTo>
                    <a:pt x="66511" y="11000"/>
                  </a:lnTo>
                  <a:lnTo>
                    <a:pt x="76187" y="0"/>
                  </a:lnTo>
                  <a:lnTo>
                    <a:pt x="76194" y="5049"/>
                  </a:lnTo>
                  <a:lnTo>
                    <a:pt x="77254" y="6537"/>
                  </a:lnTo>
                  <a:lnTo>
                    <a:pt x="79018" y="7530"/>
                  </a:lnTo>
                  <a:lnTo>
                    <a:pt x="81253" y="8191"/>
                  </a:lnTo>
                  <a:lnTo>
                    <a:pt x="82742" y="9690"/>
                  </a:lnTo>
                  <a:lnTo>
                    <a:pt x="85331" y="17599"/>
                  </a:lnTo>
                  <a:lnTo>
                    <a:pt x="85687" y="32170"/>
                  </a:lnTo>
                  <a:lnTo>
                    <a:pt x="86757" y="34143"/>
                  </a:lnTo>
                  <a:lnTo>
                    <a:pt x="88529" y="35458"/>
                  </a:lnTo>
                  <a:lnTo>
                    <a:pt x="93920" y="37569"/>
                  </a:lnTo>
                  <a:lnTo>
                    <a:pt x="102589" y="44532"/>
                  </a:lnTo>
                  <a:lnTo>
                    <a:pt x="112546" y="47208"/>
                  </a:lnTo>
                  <a:lnTo>
                    <a:pt x="118835" y="47494"/>
                  </a:lnTo>
                  <a:lnTo>
                    <a:pt x="124427" y="44738"/>
                  </a:lnTo>
                  <a:lnTo>
                    <a:pt x="131584" y="39402"/>
                  </a:lnTo>
                  <a:lnTo>
                    <a:pt x="137880" y="38478"/>
                  </a:lnTo>
                  <a:lnTo>
                    <a:pt x="139544" y="37290"/>
                  </a:lnTo>
                  <a:lnTo>
                    <a:pt x="140654" y="35440"/>
                  </a:lnTo>
                  <a:lnTo>
                    <a:pt x="141393" y="33148"/>
                  </a:lnTo>
                  <a:lnTo>
                    <a:pt x="142944" y="31620"/>
                  </a:lnTo>
                  <a:lnTo>
                    <a:pt x="152359" y="28575"/>
                  </a:lnTo>
                  <a:lnTo>
                    <a:pt x="152396" y="19432"/>
                  </a:lnTo>
                  <a:lnTo>
                    <a:pt x="152397" y="51227"/>
                  </a:lnTo>
                  <a:lnTo>
                    <a:pt x="149573" y="57334"/>
                  </a:lnTo>
                  <a:lnTo>
                    <a:pt x="145851" y="63576"/>
                  </a:lnTo>
                  <a:lnTo>
                    <a:pt x="142695" y="73040"/>
                  </a:lnTo>
                  <a:lnTo>
                    <a:pt x="126448" y="95241"/>
                  </a:lnTo>
                  <a:lnTo>
                    <a:pt x="119284" y="112996"/>
                  </a:lnTo>
                  <a:lnTo>
                    <a:pt x="101478" y="136122"/>
                  </a:lnTo>
                  <a:lnTo>
                    <a:pt x="57147" y="180963"/>
                  </a:lnTo>
                  <a:lnTo>
                    <a:pt x="41272" y="195780"/>
                  </a:lnTo>
                  <a:lnTo>
                    <a:pt x="28572" y="202000"/>
                  </a:lnTo>
                  <a:lnTo>
                    <a:pt x="20928" y="208050"/>
                  </a:lnTo>
                  <a:lnTo>
                    <a:pt x="11011" y="209408"/>
                  </a:lnTo>
                  <a:lnTo>
                    <a:pt x="125" y="209538"/>
                  </a:lnTo>
                  <a:lnTo>
                    <a:pt x="0" y="200406"/>
                  </a:lnTo>
                  <a:lnTo>
                    <a:pt x="9131" y="190891"/>
                  </a:lnTo>
                  <a:lnTo>
                    <a:pt x="9407" y="185552"/>
                  </a:lnTo>
                  <a:lnTo>
                    <a:pt x="10504" y="184022"/>
                  </a:lnTo>
                  <a:lnTo>
                    <a:pt x="12293" y="183003"/>
                  </a:lnTo>
                  <a:lnTo>
                    <a:pt x="18652" y="181083"/>
                  </a:lnTo>
                  <a:lnTo>
                    <a:pt x="27213" y="189176"/>
                  </a:lnTo>
                  <a:lnTo>
                    <a:pt x="36654" y="190374"/>
                  </a:lnTo>
                  <a:lnTo>
                    <a:pt x="42726" y="190455"/>
                  </a:lnTo>
                  <a:lnTo>
                    <a:pt x="44358" y="191525"/>
                  </a:lnTo>
                  <a:lnTo>
                    <a:pt x="45446" y="193296"/>
                  </a:lnTo>
                  <a:lnTo>
                    <a:pt x="46172" y="195535"/>
                  </a:lnTo>
                  <a:lnTo>
                    <a:pt x="47714" y="197028"/>
                  </a:lnTo>
                  <a:lnTo>
                    <a:pt x="57238" y="200810"/>
                  </a:lnTo>
                  <a:lnTo>
                    <a:pt x="65221" y="208180"/>
                  </a:lnTo>
                  <a:lnTo>
                    <a:pt x="66243" y="214193"/>
                  </a:lnTo>
                  <a:lnTo>
                    <a:pt x="67444" y="215817"/>
                  </a:lnTo>
                  <a:lnTo>
                    <a:pt x="78414" y="221696"/>
                  </a:lnTo>
                  <a:lnTo>
                    <a:pt x="93797" y="236670"/>
                  </a:lnTo>
                  <a:lnTo>
                    <a:pt x="102565" y="238887"/>
                  </a:lnTo>
                  <a:lnTo>
                    <a:pt x="112542" y="246277"/>
                  </a:lnTo>
                  <a:lnTo>
                    <a:pt x="118834" y="247236"/>
                  </a:lnTo>
                  <a:lnTo>
                    <a:pt x="124427" y="244638"/>
                  </a:lnTo>
                  <a:lnTo>
                    <a:pt x="130441" y="241013"/>
                  </a:lnTo>
                  <a:lnTo>
                    <a:pt x="142925" y="238687"/>
                  </a:lnTo>
                  <a:lnTo>
                    <a:pt x="146082" y="238496"/>
                  </a:lnTo>
                  <a:lnTo>
                    <a:pt x="152413" y="235461"/>
                  </a:lnTo>
                  <a:lnTo>
                    <a:pt x="168274" y="222948"/>
                  </a:lnTo>
                  <a:lnTo>
                    <a:pt x="178855" y="218098"/>
                  </a:lnTo>
                  <a:lnTo>
                    <a:pt x="207273" y="192642"/>
                  </a:lnTo>
                  <a:lnTo>
                    <a:pt x="244301" y="145173"/>
                  </a:lnTo>
                  <a:lnTo>
                    <a:pt x="247607" y="133494"/>
                  </a:lnTo>
                  <a:lnTo>
                    <a:pt x="247646" y="124210"/>
                  </a:lnTo>
                  <a:lnTo>
                    <a:pt x="247647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SMARTInkShape-Group241">
            <a:extLst>
              <a:ext uri="{FF2B5EF4-FFF2-40B4-BE49-F238E27FC236}">
                <a16:creationId xmlns:a16="http://schemas.microsoft.com/office/drawing/2014/main" id="{30E6D168-7B45-0193-8E6C-1E1A7E92D8DE}"/>
              </a:ext>
            </a:extLst>
          </p:cNvPr>
          <p:cNvGrpSpPr/>
          <p:nvPr/>
        </p:nvGrpSpPr>
        <p:grpSpPr>
          <a:xfrm>
            <a:off x="8858250" y="66675"/>
            <a:ext cx="3028951" cy="1381126"/>
            <a:chOff x="8858250" y="66675"/>
            <a:chExt cx="3028951" cy="1381126"/>
          </a:xfrm>
        </p:grpSpPr>
        <p:sp>
          <p:nvSpPr>
            <p:cNvPr id="29" name="SMARTInkShape-795">
              <a:extLst>
                <a:ext uri="{FF2B5EF4-FFF2-40B4-BE49-F238E27FC236}">
                  <a16:creationId xmlns:a16="http://schemas.microsoft.com/office/drawing/2014/main" id="{BBB1EBDF-8387-C2C1-6956-53418CE77C8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858250" y="742950"/>
              <a:ext cx="1914526" cy="571501"/>
            </a:xfrm>
            <a:custGeom>
              <a:avLst/>
              <a:gdLst/>
              <a:ahLst/>
              <a:cxnLst/>
              <a:rect l="0" t="0" r="0" b="0"/>
              <a:pathLst>
                <a:path w="1914526" h="571501">
                  <a:moveTo>
                    <a:pt x="0" y="571500"/>
                  </a:moveTo>
                  <a:lnTo>
                    <a:pt x="0" y="571500"/>
                  </a:lnTo>
                  <a:lnTo>
                    <a:pt x="0" y="566443"/>
                  </a:lnTo>
                  <a:lnTo>
                    <a:pt x="1058" y="564954"/>
                  </a:lnTo>
                  <a:lnTo>
                    <a:pt x="2822" y="563961"/>
                  </a:lnTo>
                  <a:lnTo>
                    <a:pt x="13257" y="562367"/>
                  </a:lnTo>
                  <a:lnTo>
                    <a:pt x="22390" y="562091"/>
                  </a:lnTo>
                  <a:lnTo>
                    <a:pt x="28649" y="559205"/>
                  </a:lnTo>
                  <a:lnTo>
                    <a:pt x="34958" y="555452"/>
                  </a:lnTo>
                  <a:lnTo>
                    <a:pt x="47631" y="553043"/>
                  </a:lnTo>
                  <a:lnTo>
                    <a:pt x="50804" y="552845"/>
                  </a:lnTo>
                  <a:lnTo>
                    <a:pt x="57152" y="549804"/>
                  </a:lnTo>
                  <a:lnTo>
                    <a:pt x="63501" y="545982"/>
                  </a:lnTo>
                  <a:lnTo>
                    <a:pt x="76200" y="543529"/>
                  </a:lnTo>
                  <a:lnTo>
                    <a:pt x="79375" y="543328"/>
                  </a:lnTo>
                  <a:lnTo>
                    <a:pt x="85725" y="540282"/>
                  </a:lnTo>
                  <a:lnTo>
                    <a:pt x="88900" y="537988"/>
                  </a:lnTo>
                  <a:lnTo>
                    <a:pt x="126609" y="525318"/>
                  </a:lnTo>
                  <a:lnTo>
                    <a:pt x="146169" y="523102"/>
                  </a:lnTo>
                  <a:lnTo>
                    <a:pt x="158903" y="517413"/>
                  </a:lnTo>
                  <a:lnTo>
                    <a:pt x="174553" y="514199"/>
                  </a:lnTo>
                  <a:lnTo>
                    <a:pt x="187420" y="508073"/>
                  </a:lnTo>
                  <a:lnTo>
                    <a:pt x="234838" y="495209"/>
                  </a:lnTo>
                  <a:lnTo>
                    <a:pt x="257780" y="487952"/>
                  </a:lnTo>
                  <a:lnTo>
                    <a:pt x="276404" y="483598"/>
                  </a:lnTo>
                  <a:lnTo>
                    <a:pt x="314341" y="469356"/>
                  </a:lnTo>
                  <a:lnTo>
                    <a:pt x="344887" y="464134"/>
                  </a:lnTo>
                  <a:lnTo>
                    <a:pt x="362539" y="459255"/>
                  </a:lnTo>
                  <a:lnTo>
                    <a:pt x="381174" y="454987"/>
                  </a:lnTo>
                  <a:lnTo>
                    <a:pt x="400102" y="449841"/>
                  </a:lnTo>
                  <a:lnTo>
                    <a:pt x="419116" y="445495"/>
                  </a:lnTo>
                  <a:lnTo>
                    <a:pt x="461259" y="431890"/>
                  </a:lnTo>
                  <a:lnTo>
                    <a:pt x="504877" y="421277"/>
                  </a:lnTo>
                  <a:lnTo>
                    <a:pt x="516489" y="419009"/>
                  </a:lnTo>
                  <a:lnTo>
                    <a:pt x="530036" y="412841"/>
                  </a:lnTo>
                  <a:lnTo>
                    <a:pt x="565413" y="402257"/>
                  </a:lnTo>
                  <a:lnTo>
                    <a:pt x="590602" y="393156"/>
                  </a:lnTo>
                  <a:lnTo>
                    <a:pt x="602214" y="390636"/>
                  </a:lnTo>
                  <a:lnTo>
                    <a:pt x="644918" y="368180"/>
                  </a:lnTo>
                  <a:lnTo>
                    <a:pt x="688997" y="354710"/>
                  </a:lnTo>
                  <a:lnTo>
                    <a:pt x="714380" y="345546"/>
                  </a:lnTo>
                  <a:lnTo>
                    <a:pt x="733426" y="340862"/>
                  </a:lnTo>
                  <a:lnTo>
                    <a:pt x="752475" y="335593"/>
                  </a:lnTo>
                  <a:lnTo>
                    <a:pt x="771525" y="331210"/>
                  </a:lnTo>
                  <a:lnTo>
                    <a:pt x="790575" y="326031"/>
                  </a:lnTo>
                  <a:lnTo>
                    <a:pt x="809625" y="321674"/>
                  </a:lnTo>
                  <a:lnTo>
                    <a:pt x="828675" y="316502"/>
                  </a:lnTo>
                  <a:lnTo>
                    <a:pt x="847725" y="312148"/>
                  </a:lnTo>
                  <a:lnTo>
                    <a:pt x="866775" y="306977"/>
                  </a:lnTo>
                  <a:lnTo>
                    <a:pt x="885825" y="302623"/>
                  </a:lnTo>
                  <a:lnTo>
                    <a:pt x="923925" y="288381"/>
                  </a:lnTo>
                  <a:lnTo>
                    <a:pt x="942975" y="283707"/>
                  </a:lnTo>
                  <a:lnTo>
                    <a:pt x="981075" y="269343"/>
                  </a:lnTo>
                  <a:lnTo>
                    <a:pt x="1000125" y="264661"/>
                  </a:lnTo>
                  <a:lnTo>
                    <a:pt x="1038225" y="250293"/>
                  </a:lnTo>
                  <a:lnTo>
                    <a:pt x="1082675" y="242748"/>
                  </a:lnTo>
                  <a:lnTo>
                    <a:pt x="1125831" y="233474"/>
                  </a:lnTo>
                  <a:lnTo>
                    <a:pt x="1168007" y="223971"/>
                  </a:lnTo>
                  <a:lnTo>
                    <a:pt x="1212828" y="212816"/>
                  </a:lnTo>
                  <a:lnTo>
                    <a:pt x="1257495" y="202232"/>
                  </a:lnTo>
                  <a:lnTo>
                    <a:pt x="1285286" y="193131"/>
                  </a:lnTo>
                  <a:lnTo>
                    <a:pt x="1304751" y="188457"/>
                  </a:lnTo>
                  <a:lnTo>
                    <a:pt x="1318607" y="184300"/>
                  </a:lnTo>
                  <a:lnTo>
                    <a:pt x="1364361" y="174721"/>
                  </a:lnTo>
                  <a:lnTo>
                    <a:pt x="1396883" y="166824"/>
                  </a:lnTo>
                  <a:lnTo>
                    <a:pt x="1423436" y="156347"/>
                  </a:lnTo>
                  <a:lnTo>
                    <a:pt x="1469141" y="145142"/>
                  </a:lnTo>
                  <a:lnTo>
                    <a:pt x="1514593" y="127979"/>
                  </a:lnTo>
                  <a:lnTo>
                    <a:pt x="1561921" y="116529"/>
                  </a:lnTo>
                  <a:lnTo>
                    <a:pt x="1581097" y="112138"/>
                  </a:lnTo>
                  <a:lnTo>
                    <a:pt x="1619246" y="97882"/>
                  </a:lnTo>
                  <a:lnTo>
                    <a:pt x="1638299" y="93208"/>
                  </a:lnTo>
                  <a:lnTo>
                    <a:pt x="1657350" y="87942"/>
                  </a:lnTo>
                  <a:lnTo>
                    <a:pt x="1676400" y="83560"/>
                  </a:lnTo>
                  <a:lnTo>
                    <a:pt x="1695450" y="78381"/>
                  </a:lnTo>
                  <a:lnTo>
                    <a:pt x="1714500" y="74024"/>
                  </a:lnTo>
                  <a:lnTo>
                    <a:pt x="1758754" y="57261"/>
                  </a:lnTo>
                  <a:lnTo>
                    <a:pt x="1801635" y="39862"/>
                  </a:lnTo>
                  <a:lnTo>
                    <a:pt x="1830496" y="30054"/>
                  </a:lnTo>
                  <a:lnTo>
                    <a:pt x="1850929" y="27809"/>
                  </a:lnTo>
                  <a:lnTo>
                    <a:pt x="1869644" y="20413"/>
                  </a:lnTo>
                  <a:lnTo>
                    <a:pt x="1882691" y="18261"/>
                  </a:lnTo>
                  <a:lnTo>
                    <a:pt x="1895457" y="11564"/>
                  </a:lnTo>
                  <a:lnTo>
                    <a:pt x="1914118" y="9528"/>
                  </a:lnTo>
                  <a:lnTo>
                    <a:pt x="1914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796">
              <a:extLst>
                <a:ext uri="{FF2B5EF4-FFF2-40B4-BE49-F238E27FC236}">
                  <a16:creationId xmlns:a16="http://schemas.microsoft.com/office/drawing/2014/main" id="{BE96F0DA-4F9B-6E80-2928-7544F81B7D1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29725" y="533400"/>
              <a:ext cx="104776" cy="57151"/>
            </a:xfrm>
            <a:custGeom>
              <a:avLst/>
              <a:gdLst/>
              <a:ahLst/>
              <a:cxnLst/>
              <a:rect l="0" t="0" r="0" b="0"/>
              <a:pathLst>
                <a:path w="104776" h="57151">
                  <a:moveTo>
                    <a:pt x="104775" y="57150"/>
                  </a:moveTo>
                  <a:lnTo>
                    <a:pt x="104775" y="57150"/>
                  </a:lnTo>
                  <a:lnTo>
                    <a:pt x="69001" y="40674"/>
                  </a:lnTo>
                  <a:lnTo>
                    <a:pt x="49378" y="335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797">
              <a:extLst>
                <a:ext uri="{FF2B5EF4-FFF2-40B4-BE49-F238E27FC236}">
                  <a16:creationId xmlns:a16="http://schemas.microsoft.com/office/drawing/2014/main" id="{65127DA4-90D0-C661-9620-6402698A45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15410" y="114300"/>
              <a:ext cx="2000241" cy="514351"/>
            </a:xfrm>
            <a:custGeom>
              <a:avLst/>
              <a:gdLst/>
              <a:ahLst/>
              <a:cxnLst/>
              <a:rect l="0" t="0" r="0" b="0"/>
              <a:pathLst>
                <a:path w="2000241" h="514351">
                  <a:moveTo>
                    <a:pt x="9515" y="514350"/>
                  </a:moveTo>
                  <a:lnTo>
                    <a:pt x="9515" y="514350"/>
                  </a:lnTo>
                  <a:lnTo>
                    <a:pt x="0" y="514350"/>
                  </a:lnTo>
                  <a:lnTo>
                    <a:pt x="9124" y="505217"/>
                  </a:lnTo>
                  <a:lnTo>
                    <a:pt x="23694" y="504835"/>
                  </a:lnTo>
                  <a:lnTo>
                    <a:pt x="29222" y="502007"/>
                  </a:lnTo>
                  <a:lnTo>
                    <a:pt x="35207" y="498281"/>
                  </a:lnTo>
                  <a:lnTo>
                    <a:pt x="44526" y="495125"/>
                  </a:lnTo>
                  <a:lnTo>
                    <a:pt x="53991" y="489016"/>
                  </a:lnTo>
                  <a:lnTo>
                    <a:pt x="94652" y="474072"/>
                  </a:lnTo>
                  <a:lnTo>
                    <a:pt x="112880" y="463120"/>
                  </a:lnTo>
                  <a:lnTo>
                    <a:pt x="150225" y="447070"/>
                  </a:lnTo>
                  <a:lnTo>
                    <a:pt x="154121" y="444097"/>
                  </a:lnTo>
                  <a:lnTo>
                    <a:pt x="164095" y="440793"/>
                  </a:lnTo>
                  <a:lnTo>
                    <a:pt x="174526" y="438266"/>
                  </a:lnTo>
                  <a:lnTo>
                    <a:pt x="204158" y="423065"/>
                  </a:lnTo>
                  <a:lnTo>
                    <a:pt x="221468" y="419216"/>
                  </a:lnTo>
                  <a:lnTo>
                    <a:pt x="267063" y="396756"/>
                  </a:lnTo>
                  <a:lnTo>
                    <a:pt x="306983" y="377814"/>
                  </a:lnTo>
                  <a:lnTo>
                    <a:pt x="353251" y="364242"/>
                  </a:lnTo>
                  <a:lnTo>
                    <a:pt x="380528" y="355073"/>
                  </a:lnTo>
                  <a:lnTo>
                    <a:pt x="399903" y="350387"/>
                  </a:lnTo>
                  <a:lnTo>
                    <a:pt x="419050" y="345118"/>
                  </a:lnTo>
                  <a:lnTo>
                    <a:pt x="464725" y="340273"/>
                  </a:lnTo>
                  <a:lnTo>
                    <a:pt x="491722" y="334737"/>
                  </a:lnTo>
                  <a:lnTo>
                    <a:pt x="536543" y="333455"/>
                  </a:lnTo>
                  <a:lnTo>
                    <a:pt x="564783" y="330569"/>
                  </a:lnTo>
                  <a:lnTo>
                    <a:pt x="605780" y="324112"/>
                  </a:lnTo>
                  <a:lnTo>
                    <a:pt x="631955" y="322815"/>
                  </a:lnTo>
                  <a:lnTo>
                    <a:pt x="649913" y="316316"/>
                  </a:lnTo>
                  <a:lnTo>
                    <a:pt x="667400" y="312093"/>
                  </a:lnTo>
                  <a:lnTo>
                    <a:pt x="711019" y="295384"/>
                  </a:lnTo>
                  <a:lnTo>
                    <a:pt x="734008" y="287967"/>
                  </a:lnTo>
                  <a:lnTo>
                    <a:pt x="752641" y="283585"/>
                  </a:lnTo>
                  <a:lnTo>
                    <a:pt x="798119" y="269332"/>
                  </a:lnTo>
                  <a:lnTo>
                    <a:pt x="818556" y="264658"/>
                  </a:lnTo>
                  <a:lnTo>
                    <a:pt x="838017" y="259392"/>
                  </a:lnTo>
                  <a:lnTo>
                    <a:pt x="876464" y="249863"/>
                  </a:lnTo>
                  <a:lnTo>
                    <a:pt x="907094" y="240757"/>
                  </a:lnTo>
                  <a:lnTo>
                    <a:pt x="931278" y="236083"/>
                  </a:lnTo>
                  <a:lnTo>
                    <a:pt x="951849" y="230817"/>
                  </a:lnTo>
                  <a:lnTo>
                    <a:pt x="998072" y="221256"/>
                  </a:lnTo>
                  <a:lnTo>
                    <a:pt x="1018560" y="216899"/>
                  </a:lnTo>
                  <a:lnTo>
                    <a:pt x="1032655" y="212816"/>
                  </a:lnTo>
                  <a:lnTo>
                    <a:pt x="1079643" y="203291"/>
                  </a:lnTo>
                  <a:lnTo>
                    <a:pt x="1127211" y="199253"/>
                  </a:lnTo>
                  <a:lnTo>
                    <a:pt x="1174832" y="190350"/>
                  </a:lnTo>
                  <a:lnTo>
                    <a:pt x="1222456" y="180879"/>
                  </a:lnTo>
                  <a:lnTo>
                    <a:pt x="1270081" y="171359"/>
                  </a:lnTo>
                  <a:lnTo>
                    <a:pt x="1317706" y="161834"/>
                  </a:lnTo>
                  <a:lnTo>
                    <a:pt x="1364273" y="152309"/>
                  </a:lnTo>
                  <a:lnTo>
                    <a:pt x="1409802" y="142784"/>
                  </a:lnTo>
                  <a:lnTo>
                    <a:pt x="1457241" y="133259"/>
                  </a:lnTo>
                  <a:lnTo>
                    <a:pt x="1504750" y="116931"/>
                  </a:lnTo>
                  <a:lnTo>
                    <a:pt x="1543211" y="107042"/>
                  </a:lnTo>
                  <a:lnTo>
                    <a:pt x="1571022" y="97893"/>
                  </a:lnTo>
                  <a:lnTo>
                    <a:pt x="1590488" y="93211"/>
                  </a:lnTo>
                  <a:lnTo>
                    <a:pt x="1604345" y="89052"/>
                  </a:lnTo>
                  <a:lnTo>
                    <a:pt x="1650101" y="84959"/>
                  </a:lnTo>
                  <a:lnTo>
                    <a:pt x="1695387" y="73983"/>
                  </a:lnTo>
                  <a:lnTo>
                    <a:pt x="1709173" y="69923"/>
                  </a:lnTo>
                  <a:lnTo>
                    <a:pt x="1732672" y="66579"/>
                  </a:lnTo>
                  <a:lnTo>
                    <a:pt x="1753986" y="59326"/>
                  </a:lnTo>
                  <a:lnTo>
                    <a:pt x="1800267" y="49076"/>
                  </a:lnTo>
                  <a:lnTo>
                    <a:pt x="1841679" y="38009"/>
                  </a:lnTo>
                  <a:lnTo>
                    <a:pt x="1873059" y="29543"/>
                  </a:lnTo>
                  <a:lnTo>
                    <a:pt x="1888944" y="27803"/>
                  </a:lnTo>
                  <a:lnTo>
                    <a:pt x="1907724" y="20412"/>
                  </a:lnTo>
                  <a:lnTo>
                    <a:pt x="1922120" y="19170"/>
                  </a:lnTo>
                  <a:lnTo>
                    <a:pt x="1931265" y="12528"/>
                  </a:lnTo>
                  <a:lnTo>
                    <a:pt x="1940173" y="10415"/>
                  </a:lnTo>
                  <a:lnTo>
                    <a:pt x="1965324" y="9560"/>
                  </a:lnTo>
                  <a:lnTo>
                    <a:pt x="1967439" y="8490"/>
                  </a:lnTo>
                  <a:lnTo>
                    <a:pt x="1968847" y="6718"/>
                  </a:lnTo>
                  <a:lnTo>
                    <a:pt x="1969787" y="4479"/>
                  </a:lnTo>
                  <a:lnTo>
                    <a:pt x="1971470" y="2986"/>
                  </a:lnTo>
                  <a:lnTo>
                    <a:pt x="1976165" y="1327"/>
                  </a:lnTo>
                  <a:lnTo>
                    <a:pt x="2000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798">
              <a:extLst>
                <a:ext uri="{FF2B5EF4-FFF2-40B4-BE49-F238E27FC236}">
                  <a16:creationId xmlns:a16="http://schemas.microsoft.com/office/drawing/2014/main" id="{CFA2A12D-D374-B8FA-9E59-0BC0063A7D2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049000" y="66675"/>
              <a:ext cx="47626" cy="180976"/>
            </a:xfrm>
            <a:custGeom>
              <a:avLst/>
              <a:gdLst/>
              <a:ahLst/>
              <a:cxnLst/>
              <a:rect l="0" t="0" r="0" b="0"/>
              <a:pathLst>
                <a:path w="47626" h="180976">
                  <a:moveTo>
                    <a:pt x="0" y="114300"/>
                  </a:moveTo>
                  <a:lnTo>
                    <a:pt x="0" y="114300"/>
                  </a:lnTo>
                  <a:lnTo>
                    <a:pt x="0" y="104187"/>
                  </a:lnTo>
                  <a:lnTo>
                    <a:pt x="1058" y="101208"/>
                  </a:lnTo>
                  <a:lnTo>
                    <a:pt x="2824" y="99222"/>
                  </a:lnTo>
                  <a:lnTo>
                    <a:pt x="8202" y="96035"/>
                  </a:lnTo>
                  <a:lnTo>
                    <a:pt x="8937" y="92776"/>
                  </a:lnTo>
                  <a:lnTo>
                    <a:pt x="9134" y="90426"/>
                  </a:lnTo>
                  <a:lnTo>
                    <a:pt x="12173" y="84992"/>
                  </a:lnTo>
                  <a:lnTo>
                    <a:pt x="17691" y="77937"/>
                  </a:lnTo>
                  <a:lnTo>
                    <a:pt x="19841" y="68939"/>
                  </a:lnTo>
                  <a:lnTo>
                    <a:pt x="27216" y="58911"/>
                  </a:lnTo>
                  <a:lnTo>
                    <a:pt x="29366" y="49894"/>
                  </a:lnTo>
                  <a:lnTo>
                    <a:pt x="35042" y="41006"/>
                  </a:lnTo>
                  <a:lnTo>
                    <a:pt x="37698" y="30421"/>
                  </a:lnTo>
                  <a:lnTo>
                    <a:pt x="37980" y="24066"/>
                  </a:lnTo>
                  <a:lnTo>
                    <a:pt x="39079" y="22394"/>
                  </a:lnTo>
                  <a:lnTo>
                    <a:pt x="40870" y="21279"/>
                  </a:lnTo>
                  <a:lnTo>
                    <a:pt x="46289" y="19490"/>
                  </a:lnTo>
                  <a:lnTo>
                    <a:pt x="47032" y="16423"/>
                  </a:lnTo>
                  <a:lnTo>
                    <a:pt x="47625" y="0"/>
                  </a:lnTo>
                  <a:lnTo>
                    <a:pt x="47625" y="8201"/>
                  </a:lnTo>
                  <a:lnTo>
                    <a:pt x="41079" y="16868"/>
                  </a:lnTo>
                  <a:lnTo>
                    <a:pt x="38983" y="25694"/>
                  </a:lnTo>
                  <a:lnTo>
                    <a:pt x="38135" y="42610"/>
                  </a:lnTo>
                  <a:lnTo>
                    <a:pt x="35293" y="48219"/>
                  </a:lnTo>
                  <a:lnTo>
                    <a:pt x="29902" y="55386"/>
                  </a:lnTo>
                  <a:lnTo>
                    <a:pt x="28690" y="65196"/>
                  </a:lnTo>
                  <a:lnTo>
                    <a:pt x="28575" y="103021"/>
                  </a:lnTo>
                  <a:lnTo>
                    <a:pt x="22029" y="112033"/>
                  </a:lnTo>
                  <a:lnTo>
                    <a:pt x="19441" y="122063"/>
                  </a:lnTo>
                  <a:lnTo>
                    <a:pt x="19050" y="169268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799">
              <a:extLst>
                <a:ext uri="{FF2B5EF4-FFF2-40B4-BE49-F238E27FC236}">
                  <a16:creationId xmlns:a16="http://schemas.microsoft.com/office/drawing/2014/main" id="{E3E173F2-0CAB-C84F-D1A5-54541B4F56D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410825" y="1257300"/>
              <a:ext cx="123826" cy="190501"/>
            </a:xfrm>
            <a:custGeom>
              <a:avLst/>
              <a:gdLst/>
              <a:ahLst/>
              <a:cxnLst/>
              <a:rect l="0" t="0" r="0" b="0"/>
              <a:pathLst>
                <a:path w="123826" h="190501">
                  <a:moveTo>
                    <a:pt x="0" y="123825"/>
                  </a:moveTo>
                  <a:lnTo>
                    <a:pt x="0" y="123825"/>
                  </a:lnTo>
                  <a:lnTo>
                    <a:pt x="0" y="118768"/>
                  </a:lnTo>
                  <a:lnTo>
                    <a:pt x="1058" y="117279"/>
                  </a:lnTo>
                  <a:lnTo>
                    <a:pt x="2824" y="116286"/>
                  </a:lnTo>
                  <a:lnTo>
                    <a:pt x="8202" y="114692"/>
                  </a:lnTo>
                  <a:lnTo>
                    <a:pt x="8937" y="111652"/>
                  </a:lnTo>
                  <a:lnTo>
                    <a:pt x="9134" y="109360"/>
                  </a:lnTo>
                  <a:lnTo>
                    <a:pt x="10323" y="107831"/>
                  </a:lnTo>
                  <a:lnTo>
                    <a:pt x="14465" y="106133"/>
                  </a:lnTo>
                  <a:lnTo>
                    <a:pt x="15993" y="104622"/>
                  </a:lnTo>
                  <a:lnTo>
                    <a:pt x="17691" y="100121"/>
                  </a:lnTo>
                  <a:lnTo>
                    <a:pt x="19202" y="98497"/>
                  </a:lnTo>
                  <a:lnTo>
                    <a:pt x="28670" y="94477"/>
                  </a:lnTo>
                  <a:lnTo>
                    <a:pt x="54059" y="70806"/>
                  </a:lnTo>
                  <a:lnTo>
                    <a:pt x="60362" y="68511"/>
                  </a:lnTo>
                  <a:lnTo>
                    <a:pt x="62468" y="66840"/>
                  </a:lnTo>
                  <a:lnTo>
                    <a:pt x="79769" y="44333"/>
                  </a:lnTo>
                  <a:lnTo>
                    <a:pt x="85899" y="40870"/>
                  </a:lnTo>
                  <a:lnTo>
                    <a:pt x="92153" y="38273"/>
                  </a:lnTo>
                  <a:lnTo>
                    <a:pt x="112422" y="20814"/>
                  </a:lnTo>
                  <a:lnTo>
                    <a:pt x="113465" y="17012"/>
                  </a:lnTo>
                  <a:lnTo>
                    <a:pt x="113743" y="14516"/>
                  </a:lnTo>
                  <a:lnTo>
                    <a:pt x="114988" y="12853"/>
                  </a:lnTo>
                  <a:lnTo>
                    <a:pt x="119192" y="11004"/>
                  </a:lnTo>
                  <a:lnTo>
                    <a:pt x="120737" y="9453"/>
                  </a:lnTo>
                  <a:lnTo>
                    <a:pt x="123821" y="17"/>
                  </a:lnTo>
                  <a:lnTo>
                    <a:pt x="123823" y="7"/>
                  </a:lnTo>
                  <a:lnTo>
                    <a:pt x="123824" y="5"/>
                  </a:lnTo>
                  <a:lnTo>
                    <a:pt x="123824" y="3"/>
                  </a:lnTo>
                  <a:lnTo>
                    <a:pt x="123825" y="0"/>
                  </a:lnTo>
                  <a:lnTo>
                    <a:pt x="123825" y="14189"/>
                  </a:lnTo>
                  <a:lnTo>
                    <a:pt x="121001" y="19712"/>
                  </a:lnTo>
                  <a:lnTo>
                    <a:pt x="117279" y="25694"/>
                  </a:lnTo>
                  <a:lnTo>
                    <a:pt x="114888" y="38158"/>
                  </a:lnTo>
                  <a:lnTo>
                    <a:pt x="114309" y="69851"/>
                  </a:lnTo>
                  <a:lnTo>
                    <a:pt x="113248" y="71967"/>
                  </a:lnTo>
                  <a:lnTo>
                    <a:pt x="111482" y="73378"/>
                  </a:lnTo>
                  <a:lnTo>
                    <a:pt x="109247" y="74319"/>
                  </a:lnTo>
                  <a:lnTo>
                    <a:pt x="107755" y="76004"/>
                  </a:lnTo>
                  <a:lnTo>
                    <a:pt x="106099" y="80699"/>
                  </a:lnTo>
                  <a:lnTo>
                    <a:pt x="103977" y="92337"/>
                  </a:lnTo>
                  <a:lnTo>
                    <a:pt x="98307" y="101678"/>
                  </a:lnTo>
                  <a:lnTo>
                    <a:pt x="95854" y="114315"/>
                  </a:lnTo>
                  <a:lnTo>
                    <a:pt x="95285" y="136526"/>
                  </a:lnTo>
                  <a:lnTo>
                    <a:pt x="92444" y="142875"/>
                  </a:lnTo>
                  <a:lnTo>
                    <a:pt x="87052" y="150519"/>
                  </a:lnTo>
                  <a:lnTo>
                    <a:pt x="85988" y="159633"/>
                  </a:lnTo>
                  <a:lnTo>
                    <a:pt x="857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SMARTInkShape-800">
              <a:extLst>
                <a:ext uri="{FF2B5EF4-FFF2-40B4-BE49-F238E27FC236}">
                  <a16:creationId xmlns:a16="http://schemas.microsoft.com/office/drawing/2014/main" id="{76F1B174-073B-5EB9-5CDC-B8224F1B39B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991850" y="657225"/>
              <a:ext cx="236798" cy="19051"/>
            </a:xfrm>
            <a:custGeom>
              <a:avLst/>
              <a:gdLst/>
              <a:ahLst/>
              <a:cxnLst/>
              <a:rect l="0" t="0" r="0" b="0"/>
              <a:pathLst>
                <a:path w="236798" h="19051">
                  <a:moveTo>
                    <a:pt x="0" y="19050"/>
                  </a:moveTo>
                  <a:lnTo>
                    <a:pt x="0" y="19050"/>
                  </a:lnTo>
                  <a:lnTo>
                    <a:pt x="5488" y="19050"/>
                  </a:lnTo>
                  <a:lnTo>
                    <a:pt x="25" y="19050"/>
                  </a:lnTo>
                  <a:lnTo>
                    <a:pt x="8203" y="10849"/>
                  </a:lnTo>
                  <a:lnTo>
                    <a:pt x="8642" y="11466"/>
                  </a:lnTo>
                  <a:lnTo>
                    <a:pt x="9134" y="14974"/>
                  </a:lnTo>
                  <a:lnTo>
                    <a:pt x="10323" y="15274"/>
                  </a:lnTo>
                  <a:lnTo>
                    <a:pt x="14465" y="12786"/>
                  </a:lnTo>
                  <a:lnTo>
                    <a:pt x="15993" y="12757"/>
                  </a:lnTo>
                  <a:lnTo>
                    <a:pt x="17012" y="13796"/>
                  </a:lnTo>
                  <a:lnTo>
                    <a:pt x="17691" y="15548"/>
                  </a:lnTo>
                  <a:lnTo>
                    <a:pt x="19202" y="16715"/>
                  </a:lnTo>
                  <a:lnTo>
                    <a:pt x="23703" y="18012"/>
                  </a:lnTo>
                  <a:lnTo>
                    <a:pt x="71208" y="19050"/>
                  </a:lnTo>
                  <a:lnTo>
                    <a:pt x="107960" y="19050"/>
                  </a:lnTo>
                  <a:lnTo>
                    <a:pt x="114304" y="16228"/>
                  </a:lnTo>
                  <a:lnTo>
                    <a:pt x="120652" y="12504"/>
                  </a:lnTo>
                  <a:lnTo>
                    <a:pt x="133350" y="10113"/>
                  </a:lnTo>
                  <a:lnTo>
                    <a:pt x="146050" y="9641"/>
                  </a:lnTo>
                  <a:lnTo>
                    <a:pt x="152400" y="6754"/>
                  </a:lnTo>
                  <a:lnTo>
                    <a:pt x="158750" y="3002"/>
                  </a:lnTo>
                  <a:lnTo>
                    <a:pt x="171450" y="593"/>
                  </a:lnTo>
                  <a:lnTo>
                    <a:pt x="218879" y="1"/>
                  </a:lnTo>
                  <a:lnTo>
                    <a:pt x="236797" y="0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801">
              <a:extLst>
                <a:ext uri="{FF2B5EF4-FFF2-40B4-BE49-F238E27FC236}">
                  <a16:creationId xmlns:a16="http://schemas.microsoft.com/office/drawing/2014/main" id="{E7B25A4C-8032-262E-9267-73C22B6CF33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991850" y="800134"/>
              <a:ext cx="161926" cy="19017"/>
            </a:xfrm>
            <a:custGeom>
              <a:avLst/>
              <a:gdLst/>
              <a:ahLst/>
              <a:cxnLst/>
              <a:rect l="0" t="0" r="0" b="0"/>
              <a:pathLst>
                <a:path w="161926" h="19017">
                  <a:moveTo>
                    <a:pt x="0" y="19016"/>
                  </a:moveTo>
                  <a:lnTo>
                    <a:pt x="0" y="19016"/>
                  </a:lnTo>
                  <a:lnTo>
                    <a:pt x="22771" y="19016"/>
                  </a:lnTo>
                  <a:lnTo>
                    <a:pt x="24706" y="17958"/>
                  </a:lnTo>
                  <a:lnTo>
                    <a:pt x="25995" y="16194"/>
                  </a:lnTo>
                  <a:lnTo>
                    <a:pt x="26855" y="13959"/>
                  </a:lnTo>
                  <a:lnTo>
                    <a:pt x="28486" y="12470"/>
                  </a:lnTo>
                  <a:lnTo>
                    <a:pt x="33123" y="10815"/>
                  </a:lnTo>
                  <a:lnTo>
                    <a:pt x="79493" y="9492"/>
                  </a:lnTo>
                  <a:lnTo>
                    <a:pt x="109275" y="9491"/>
                  </a:lnTo>
                  <a:lnTo>
                    <a:pt x="114888" y="6669"/>
                  </a:lnTo>
                  <a:lnTo>
                    <a:pt x="120911" y="2945"/>
                  </a:lnTo>
                  <a:lnTo>
                    <a:pt x="133402" y="554"/>
                  </a:lnTo>
                  <a:lnTo>
                    <a:pt x="147377" y="0"/>
                  </a:lnTo>
                  <a:lnTo>
                    <a:pt x="149051" y="1047"/>
                  </a:lnTo>
                  <a:lnTo>
                    <a:pt x="150168" y="2804"/>
                  </a:lnTo>
                  <a:lnTo>
                    <a:pt x="152360" y="9375"/>
                  </a:lnTo>
                  <a:lnTo>
                    <a:pt x="161925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802">
              <a:extLst>
                <a:ext uri="{FF2B5EF4-FFF2-40B4-BE49-F238E27FC236}">
                  <a16:creationId xmlns:a16="http://schemas.microsoft.com/office/drawing/2014/main" id="{90ECEBB5-CE5F-C19F-48B3-51F8E854A76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382375" y="504825"/>
              <a:ext cx="157811" cy="313922"/>
            </a:xfrm>
            <a:custGeom>
              <a:avLst/>
              <a:gdLst/>
              <a:ahLst/>
              <a:cxnLst/>
              <a:rect l="0" t="0" r="0" b="0"/>
              <a:pathLst>
                <a:path w="157811" h="313922">
                  <a:moveTo>
                    <a:pt x="0" y="152400"/>
                  </a:moveTo>
                  <a:lnTo>
                    <a:pt x="0" y="152400"/>
                  </a:lnTo>
                  <a:lnTo>
                    <a:pt x="0" y="115743"/>
                  </a:lnTo>
                  <a:lnTo>
                    <a:pt x="6546" y="106981"/>
                  </a:lnTo>
                  <a:lnTo>
                    <a:pt x="8642" y="98138"/>
                  </a:lnTo>
                  <a:lnTo>
                    <a:pt x="9134" y="91947"/>
                  </a:lnTo>
                  <a:lnTo>
                    <a:pt x="12173" y="85668"/>
                  </a:lnTo>
                  <a:lnTo>
                    <a:pt x="15993" y="79350"/>
                  </a:lnTo>
                  <a:lnTo>
                    <a:pt x="18648" y="68553"/>
                  </a:lnTo>
                  <a:lnTo>
                    <a:pt x="35511" y="47451"/>
                  </a:lnTo>
                  <a:lnTo>
                    <a:pt x="38008" y="41197"/>
                  </a:lnTo>
                  <a:lnTo>
                    <a:pt x="52243" y="24073"/>
                  </a:lnTo>
                  <a:lnTo>
                    <a:pt x="57792" y="21282"/>
                  </a:lnTo>
                  <a:lnTo>
                    <a:pt x="60753" y="20538"/>
                  </a:lnTo>
                  <a:lnTo>
                    <a:pt x="76257" y="11707"/>
                  </a:lnTo>
                  <a:lnTo>
                    <a:pt x="79412" y="10980"/>
                  </a:lnTo>
                  <a:lnTo>
                    <a:pt x="95055" y="968"/>
                  </a:lnTo>
                  <a:lnTo>
                    <a:pt x="131897" y="0"/>
                  </a:lnTo>
                  <a:lnTo>
                    <a:pt x="142445" y="9133"/>
                  </a:lnTo>
                  <a:lnTo>
                    <a:pt x="142747" y="14465"/>
                  </a:lnTo>
                  <a:lnTo>
                    <a:pt x="143849" y="15994"/>
                  </a:lnTo>
                  <a:lnTo>
                    <a:pt x="145641" y="17012"/>
                  </a:lnTo>
                  <a:lnTo>
                    <a:pt x="147894" y="17692"/>
                  </a:lnTo>
                  <a:lnTo>
                    <a:pt x="149396" y="19203"/>
                  </a:lnTo>
                  <a:lnTo>
                    <a:pt x="151064" y="23704"/>
                  </a:lnTo>
                  <a:lnTo>
                    <a:pt x="153194" y="35217"/>
                  </a:lnTo>
                  <a:lnTo>
                    <a:pt x="157339" y="41405"/>
                  </a:lnTo>
                  <a:lnTo>
                    <a:pt x="157810" y="45595"/>
                  </a:lnTo>
                  <a:lnTo>
                    <a:pt x="152453" y="93056"/>
                  </a:lnTo>
                  <a:lnTo>
                    <a:pt x="151357" y="108123"/>
                  </a:lnTo>
                  <a:lnTo>
                    <a:pt x="144865" y="126054"/>
                  </a:lnTo>
                  <a:lnTo>
                    <a:pt x="142701" y="136457"/>
                  </a:lnTo>
                  <a:lnTo>
                    <a:pt x="136591" y="149323"/>
                  </a:lnTo>
                  <a:lnTo>
                    <a:pt x="133253" y="165011"/>
                  </a:lnTo>
                  <a:lnTo>
                    <a:pt x="126030" y="176833"/>
                  </a:lnTo>
                  <a:lnTo>
                    <a:pt x="120218" y="183720"/>
                  </a:lnTo>
                  <a:lnTo>
                    <a:pt x="116932" y="193131"/>
                  </a:lnTo>
                  <a:lnTo>
                    <a:pt x="114412" y="203311"/>
                  </a:lnTo>
                  <a:lnTo>
                    <a:pt x="104170" y="218470"/>
                  </a:lnTo>
                  <a:lnTo>
                    <a:pt x="69841" y="263257"/>
                  </a:lnTo>
                  <a:lnTo>
                    <a:pt x="51858" y="282551"/>
                  </a:lnTo>
                  <a:lnTo>
                    <a:pt x="49506" y="288914"/>
                  </a:lnTo>
                  <a:lnTo>
                    <a:pt x="47821" y="291035"/>
                  </a:lnTo>
                  <a:lnTo>
                    <a:pt x="30340" y="303311"/>
                  </a:lnTo>
                  <a:lnTo>
                    <a:pt x="24042" y="304359"/>
                  </a:lnTo>
                  <a:lnTo>
                    <a:pt x="22378" y="305564"/>
                  </a:lnTo>
                  <a:lnTo>
                    <a:pt x="21268" y="307426"/>
                  </a:lnTo>
                  <a:lnTo>
                    <a:pt x="20529" y="309726"/>
                  </a:lnTo>
                  <a:lnTo>
                    <a:pt x="18978" y="311259"/>
                  </a:lnTo>
                  <a:lnTo>
                    <a:pt x="10978" y="313921"/>
                  </a:lnTo>
                  <a:lnTo>
                    <a:pt x="10495" y="312997"/>
                  </a:lnTo>
                  <a:lnTo>
                    <a:pt x="9525" y="267106"/>
                  </a:lnTo>
                  <a:lnTo>
                    <a:pt x="19015" y="266701"/>
                  </a:lnTo>
                  <a:lnTo>
                    <a:pt x="19041" y="271757"/>
                  </a:lnTo>
                  <a:lnTo>
                    <a:pt x="20102" y="273246"/>
                  </a:lnTo>
                  <a:lnTo>
                    <a:pt x="21868" y="274239"/>
                  </a:lnTo>
                  <a:lnTo>
                    <a:pt x="27251" y="275833"/>
                  </a:lnTo>
                  <a:lnTo>
                    <a:pt x="27987" y="278873"/>
                  </a:lnTo>
                  <a:lnTo>
                    <a:pt x="28184" y="281165"/>
                  </a:lnTo>
                  <a:lnTo>
                    <a:pt x="29373" y="282693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SMARTInkShape-803">
              <a:extLst>
                <a:ext uri="{FF2B5EF4-FFF2-40B4-BE49-F238E27FC236}">
                  <a16:creationId xmlns:a16="http://schemas.microsoft.com/office/drawing/2014/main" id="{A0686282-5447-E58A-F881-84409A156E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487150" y="542960"/>
              <a:ext cx="152401" cy="257138"/>
            </a:xfrm>
            <a:custGeom>
              <a:avLst/>
              <a:gdLst/>
              <a:ahLst/>
              <a:cxnLst/>
              <a:rect l="0" t="0" r="0" b="0"/>
              <a:pathLst>
                <a:path w="152401" h="257138">
                  <a:moveTo>
                    <a:pt x="133350" y="66640"/>
                  </a:moveTo>
                  <a:lnTo>
                    <a:pt x="133350" y="66640"/>
                  </a:lnTo>
                  <a:lnTo>
                    <a:pt x="133350" y="58439"/>
                  </a:lnTo>
                  <a:lnTo>
                    <a:pt x="134408" y="57998"/>
                  </a:lnTo>
                  <a:lnTo>
                    <a:pt x="138408" y="57507"/>
                  </a:lnTo>
                  <a:lnTo>
                    <a:pt x="139896" y="56318"/>
                  </a:lnTo>
                  <a:lnTo>
                    <a:pt x="141552" y="52175"/>
                  </a:lnTo>
                  <a:lnTo>
                    <a:pt x="142873" y="20500"/>
                  </a:lnTo>
                  <a:lnTo>
                    <a:pt x="133465" y="9618"/>
                  </a:lnTo>
                  <a:lnTo>
                    <a:pt x="133385" y="4471"/>
                  </a:lnTo>
                  <a:lnTo>
                    <a:pt x="132315" y="2969"/>
                  </a:lnTo>
                  <a:lnTo>
                    <a:pt x="130543" y="1968"/>
                  </a:lnTo>
                  <a:lnTo>
                    <a:pt x="116018" y="82"/>
                  </a:lnTo>
                  <a:lnTo>
                    <a:pt x="109752" y="0"/>
                  </a:lnTo>
                  <a:lnTo>
                    <a:pt x="104165" y="2803"/>
                  </a:lnTo>
                  <a:lnTo>
                    <a:pt x="97011" y="8169"/>
                  </a:lnTo>
                  <a:lnTo>
                    <a:pt x="87995" y="10287"/>
                  </a:lnTo>
                  <a:lnTo>
                    <a:pt x="66071" y="26375"/>
                  </a:lnTo>
                  <a:lnTo>
                    <a:pt x="63097" y="27097"/>
                  </a:lnTo>
                  <a:lnTo>
                    <a:pt x="53856" y="33169"/>
                  </a:lnTo>
                  <a:lnTo>
                    <a:pt x="50395" y="38711"/>
                  </a:lnTo>
                  <a:lnTo>
                    <a:pt x="49471" y="41671"/>
                  </a:lnTo>
                  <a:lnTo>
                    <a:pt x="47799" y="43644"/>
                  </a:lnTo>
                  <a:lnTo>
                    <a:pt x="43114" y="45836"/>
                  </a:lnTo>
                  <a:lnTo>
                    <a:pt x="41445" y="47479"/>
                  </a:lnTo>
                  <a:lnTo>
                    <a:pt x="39586" y="52127"/>
                  </a:lnTo>
                  <a:lnTo>
                    <a:pt x="38033" y="53790"/>
                  </a:lnTo>
                  <a:lnTo>
                    <a:pt x="33484" y="55637"/>
                  </a:lnTo>
                  <a:lnTo>
                    <a:pt x="31847" y="57188"/>
                  </a:lnTo>
                  <a:lnTo>
                    <a:pt x="30029" y="61734"/>
                  </a:lnTo>
                  <a:lnTo>
                    <a:pt x="27804" y="73275"/>
                  </a:lnTo>
                  <a:lnTo>
                    <a:pt x="20412" y="83846"/>
                  </a:lnTo>
                  <a:lnTo>
                    <a:pt x="18259" y="92930"/>
                  </a:lnTo>
                  <a:lnTo>
                    <a:pt x="12583" y="101829"/>
                  </a:lnTo>
                  <a:lnTo>
                    <a:pt x="10129" y="114317"/>
                  </a:lnTo>
                  <a:lnTo>
                    <a:pt x="9526" y="161890"/>
                  </a:lnTo>
                  <a:lnTo>
                    <a:pt x="9525" y="179059"/>
                  </a:lnTo>
                  <a:lnTo>
                    <a:pt x="2979" y="188173"/>
                  </a:lnTo>
                  <a:lnTo>
                    <a:pt x="883" y="197076"/>
                  </a:lnTo>
                  <a:lnTo>
                    <a:pt x="0" y="242708"/>
                  </a:lnTo>
                  <a:lnTo>
                    <a:pt x="1058" y="244344"/>
                  </a:lnTo>
                  <a:lnTo>
                    <a:pt x="2824" y="245434"/>
                  </a:lnTo>
                  <a:lnTo>
                    <a:pt x="8202" y="247184"/>
                  </a:lnTo>
                  <a:lnTo>
                    <a:pt x="8937" y="250246"/>
                  </a:lnTo>
                  <a:lnTo>
                    <a:pt x="9134" y="252544"/>
                  </a:lnTo>
                  <a:lnTo>
                    <a:pt x="10323" y="254076"/>
                  </a:lnTo>
                  <a:lnTo>
                    <a:pt x="14465" y="255778"/>
                  </a:lnTo>
                  <a:lnTo>
                    <a:pt x="51196" y="257137"/>
                  </a:lnTo>
                  <a:lnTo>
                    <a:pt x="81690" y="247439"/>
                  </a:lnTo>
                  <a:lnTo>
                    <a:pt x="95079" y="240250"/>
                  </a:lnTo>
                  <a:lnTo>
                    <a:pt x="111103" y="237316"/>
                  </a:lnTo>
                  <a:lnTo>
                    <a:pt x="123821" y="230607"/>
                  </a:lnTo>
                  <a:lnTo>
                    <a:pt x="136525" y="228968"/>
                  </a:lnTo>
                  <a:lnTo>
                    <a:pt x="138642" y="227776"/>
                  </a:lnTo>
                  <a:lnTo>
                    <a:pt x="140051" y="225922"/>
                  </a:lnTo>
                  <a:lnTo>
                    <a:pt x="140993" y="223628"/>
                  </a:lnTo>
                  <a:lnTo>
                    <a:pt x="142679" y="222099"/>
                  </a:lnTo>
                  <a:lnTo>
                    <a:pt x="152398" y="219041"/>
                  </a:lnTo>
                  <a:lnTo>
                    <a:pt x="152400" y="219040"/>
                  </a:lnTo>
                  <a:lnTo>
                    <a:pt x="152400" y="2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804">
              <a:extLst>
                <a:ext uri="{FF2B5EF4-FFF2-40B4-BE49-F238E27FC236}">
                  <a16:creationId xmlns:a16="http://schemas.microsoft.com/office/drawing/2014/main" id="{529905DB-161D-1FCA-4EC0-5DC240CD84F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696700" y="62865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0" y="24799"/>
                  </a:lnTo>
                  <a:lnTo>
                    <a:pt x="0" y="11135"/>
                  </a:lnTo>
                  <a:lnTo>
                    <a:pt x="1058" y="10598"/>
                  </a:lnTo>
                  <a:lnTo>
                    <a:pt x="18931" y="9525"/>
                  </a:lnTo>
                  <a:lnTo>
                    <a:pt x="27242" y="1324"/>
                  </a:lnTo>
                  <a:lnTo>
                    <a:pt x="37673" y="34"/>
                  </a:lnTo>
                  <a:lnTo>
                    <a:pt x="82834" y="0"/>
                  </a:lnTo>
                  <a:lnTo>
                    <a:pt x="130436" y="0"/>
                  </a:lnTo>
                  <a:lnTo>
                    <a:pt x="177703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805">
              <a:extLst>
                <a:ext uri="{FF2B5EF4-FFF2-40B4-BE49-F238E27FC236}">
                  <a16:creationId xmlns:a16="http://schemas.microsoft.com/office/drawing/2014/main" id="{580C5945-B2F0-4E63-C164-EBB0E6B9E61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744325" y="7143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8202" y="8201"/>
                  </a:lnTo>
                  <a:lnTo>
                    <a:pt x="18623" y="9491"/>
                  </a:lnTo>
                  <a:lnTo>
                    <a:pt x="64829" y="9525"/>
                  </a:lnTo>
                  <a:lnTo>
                    <a:pt x="98828" y="9525"/>
                  </a:lnTo>
                  <a:lnTo>
                    <a:pt x="104954" y="12347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SMARTInkShape-Group242">
            <a:extLst>
              <a:ext uri="{FF2B5EF4-FFF2-40B4-BE49-F238E27FC236}">
                <a16:creationId xmlns:a16="http://schemas.microsoft.com/office/drawing/2014/main" id="{1D622DE2-7F84-76F9-7F38-CC26E1CF8FB5}"/>
              </a:ext>
            </a:extLst>
          </p:cNvPr>
          <p:cNvGrpSpPr/>
          <p:nvPr/>
        </p:nvGrpSpPr>
        <p:grpSpPr>
          <a:xfrm>
            <a:off x="8162925" y="2466975"/>
            <a:ext cx="304801" cy="95251"/>
            <a:chOff x="8162925" y="2466975"/>
            <a:chExt cx="304801" cy="95251"/>
          </a:xfrm>
        </p:grpSpPr>
        <p:sp>
          <p:nvSpPr>
            <p:cNvPr id="41" name="SMARTInkShape-806">
              <a:extLst>
                <a:ext uri="{FF2B5EF4-FFF2-40B4-BE49-F238E27FC236}">
                  <a16:creationId xmlns:a16="http://schemas.microsoft.com/office/drawing/2014/main" id="{B83781BF-6D2F-5C4E-9F84-8EE14515741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92825" y="2466975"/>
              <a:ext cx="274901" cy="28576"/>
            </a:xfrm>
            <a:custGeom>
              <a:avLst/>
              <a:gdLst/>
              <a:ahLst/>
              <a:cxnLst/>
              <a:rect l="0" t="0" r="0" b="0"/>
              <a:pathLst>
                <a:path w="274901" h="28576">
                  <a:moveTo>
                    <a:pt x="8200" y="28575"/>
                  </a:moveTo>
                  <a:lnTo>
                    <a:pt x="8200" y="28575"/>
                  </a:lnTo>
                  <a:lnTo>
                    <a:pt x="0" y="28575"/>
                  </a:lnTo>
                  <a:lnTo>
                    <a:pt x="30857" y="28575"/>
                  </a:lnTo>
                  <a:lnTo>
                    <a:pt x="36967" y="25753"/>
                  </a:lnTo>
                  <a:lnTo>
                    <a:pt x="44456" y="20374"/>
                  </a:lnTo>
                  <a:lnTo>
                    <a:pt x="53541" y="19311"/>
                  </a:lnTo>
                  <a:lnTo>
                    <a:pt x="97102" y="19051"/>
                  </a:lnTo>
                  <a:lnTo>
                    <a:pt x="103451" y="16228"/>
                  </a:lnTo>
                  <a:lnTo>
                    <a:pt x="109800" y="12504"/>
                  </a:lnTo>
                  <a:lnTo>
                    <a:pt x="122500" y="10114"/>
                  </a:lnTo>
                  <a:lnTo>
                    <a:pt x="152925" y="9560"/>
                  </a:lnTo>
                  <a:lnTo>
                    <a:pt x="160012" y="6718"/>
                  </a:lnTo>
                  <a:lnTo>
                    <a:pt x="163382" y="4479"/>
                  </a:lnTo>
                  <a:lnTo>
                    <a:pt x="178240" y="1327"/>
                  </a:lnTo>
                  <a:lnTo>
                    <a:pt x="220520" y="15"/>
                  </a:lnTo>
                  <a:lnTo>
                    <a:pt x="267538" y="0"/>
                  </a:lnTo>
                  <a:lnTo>
                    <a:pt x="274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807">
              <a:extLst>
                <a:ext uri="{FF2B5EF4-FFF2-40B4-BE49-F238E27FC236}">
                  <a16:creationId xmlns:a16="http://schemas.microsoft.com/office/drawing/2014/main" id="{1F4814AA-08DA-2C25-F9CD-2D9D4974EA9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62925" y="2533650"/>
              <a:ext cx="304801" cy="28576"/>
            </a:xfrm>
            <a:custGeom>
              <a:avLst/>
              <a:gdLst/>
              <a:ahLst/>
              <a:cxnLst/>
              <a:rect l="0" t="0" r="0" b="0"/>
              <a:pathLst>
                <a:path w="304801" h="28576">
                  <a:moveTo>
                    <a:pt x="9525" y="28575"/>
                  </a:moveTo>
                  <a:lnTo>
                    <a:pt x="9525" y="28575"/>
                  </a:lnTo>
                  <a:lnTo>
                    <a:pt x="0" y="28575"/>
                  </a:lnTo>
                  <a:lnTo>
                    <a:pt x="41314" y="28575"/>
                  </a:lnTo>
                  <a:lnTo>
                    <a:pt x="47642" y="25753"/>
                  </a:lnTo>
                  <a:lnTo>
                    <a:pt x="50811" y="23519"/>
                  </a:lnTo>
                  <a:lnTo>
                    <a:pt x="65385" y="20374"/>
                  </a:lnTo>
                  <a:lnTo>
                    <a:pt x="81669" y="18253"/>
                  </a:lnTo>
                  <a:lnTo>
                    <a:pt x="95076" y="11563"/>
                  </a:lnTo>
                  <a:lnTo>
                    <a:pt x="141301" y="6718"/>
                  </a:lnTo>
                  <a:lnTo>
                    <a:pt x="148526" y="2986"/>
                  </a:lnTo>
                  <a:lnTo>
                    <a:pt x="165008" y="393"/>
                  </a:lnTo>
                  <a:lnTo>
                    <a:pt x="209550" y="1"/>
                  </a:lnTo>
                  <a:lnTo>
                    <a:pt x="255188" y="0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SMARTInkShape-Group243">
            <a:extLst>
              <a:ext uri="{FF2B5EF4-FFF2-40B4-BE49-F238E27FC236}">
                <a16:creationId xmlns:a16="http://schemas.microsoft.com/office/drawing/2014/main" id="{DC5635A2-A1F7-8872-9030-4C86F6202509}"/>
              </a:ext>
            </a:extLst>
          </p:cNvPr>
          <p:cNvGrpSpPr/>
          <p:nvPr/>
        </p:nvGrpSpPr>
        <p:grpSpPr>
          <a:xfrm>
            <a:off x="8582025" y="2181225"/>
            <a:ext cx="1228726" cy="762001"/>
            <a:chOff x="8582025" y="2181225"/>
            <a:chExt cx="1228726" cy="762001"/>
          </a:xfrm>
        </p:grpSpPr>
        <p:sp>
          <p:nvSpPr>
            <p:cNvPr id="44" name="SMARTInkShape-808">
              <a:extLst>
                <a:ext uri="{FF2B5EF4-FFF2-40B4-BE49-F238E27FC236}">
                  <a16:creationId xmlns:a16="http://schemas.microsoft.com/office/drawing/2014/main" id="{F404B5CA-4D22-20BB-D1FF-4F4FD1C981D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582025" y="2886075"/>
              <a:ext cx="1228726" cy="57151"/>
            </a:xfrm>
            <a:custGeom>
              <a:avLst/>
              <a:gdLst/>
              <a:ahLst/>
              <a:cxnLst/>
              <a:rect l="0" t="0" r="0" b="0"/>
              <a:pathLst>
                <a:path w="1228726" h="57151">
                  <a:moveTo>
                    <a:pt x="0" y="57150"/>
                  </a:moveTo>
                  <a:lnTo>
                    <a:pt x="0" y="57150"/>
                  </a:lnTo>
                  <a:lnTo>
                    <a:pt x="45534" y="57150"/>
                  </a:lnTo>
                  <a:lnTo>
                    <a:pt x="93091" y="57150"/>
                  </a:lnTo>
                  <a:lnTo>
                    <a:pt x="118445" y="56092"/>
                  </a:lnTo>
                  <a:lnTo>
                    <a:pt x="155659" y="48508"/>
                  </a:lnTo>
                  <a:lnTo>
                    <a:pt x="200229" y="46644"/>
                  </a:lnTo>
                  <a:lnTo>
                    <a:pt x="247586" y="38989"/>
                  </a:lnTo>
                  <a:lnTo>
                    <a:pt x="295186" y="37120"/>
                  </a:lnTo>
                  <a:lnTo>
                    <a:pt x="334827" y="29909"/>
                  </a:lnTo>
                  <a:lnTo>
                    <a:pt x="372820" y="28839"/>
                  </a:lnTo>
                  <a:lnTo>
                    <a:pt x="414349" y="28627"/>
                  </a:lnTo>
                  <a:lnTo>
                    <a:pt x="453675" y="23529"/>
                  </a:lnTo>
                  <a:lnTo>
                    <a:pt x="494603" y="19935"/>
                  </a:lnTo>
                  <a:lnTo>
                    <a:pt x="536085" y="16403"/>
                  </a:lnTo>
                  <a:lnTo>
                    <a:pt x="579674" y="10883"/>
                  </a:lnTo>
                  <a:lnTo>
                    <a:pt x="625404" y="9793"/>
                  </a:lnTo>
                  <a:lnTo>
                    <a:pt x="668930" y="9578"/>
                  </a:lnTo>
                  <a:lnTo>
                    <a:pt x="712925" y="9535"/>
                  </a:lnTo>
                  <a:lnTo>
                    <a:pt x="752189" y="9527"/>
                  </a:lnTo>
                  <a:lnTo>
                    <a:pt x="790518" y="6703"/>
                  </a:lnTo>
                  <a:lnTo>
                    <a:pt x="828663" y="1324"/>
                  </a:lnTo>
                  <a:lnTo>
                    <a:pt x="866773" y="261"/>
                  </a:lnTo>
                  <a:lnTo>
                    <a:pt x="904875" y="52"/>
                  </a:lnTo>
                  <a:lnTo>
                    <a:pt x="945954" y="7"/>
                  </a:lnTo>
                  <a:lnTo>
                    <a:pt x="985934" y="1"/>
                  </a:lnTo>
                  <a:lnTo>
                    <a:pt x="1029339" y="0"/>
                  </a:lnTo>
                  <a:lnTo>
                    <a:pt x="1075544" y="0"/>
                  </a:lnTo>
                  <a:lnTo>
                    <a:pt x="1120729" y="0"/>
                  </a:lnTo>
                  <a:lnTo>
                    <a:pt x="1164164" y="0"/>
                  </a:lnTo>
                  <a:lnTo>
                    <a:pt x="1209653" y="0"/>
                  </a:lnTo>
                  <a:lnTo>
                    <a:pt x="1228725" y="0"/>
                  </a:lnTo>
                  <a:lnTo>
                    <a:pt x="1219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809">
              <a:extLst>
                <a:ext uri="{FF2B5EF4-FFF2-40B4-BE49-F238E27FC236}">
                  <a16:creationId xmlns:a16="http://schemas.microsoft.com/office/drawing/2014/main" id="{CFA95F23-755C-8757-AA95-F74CF6A33FF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563101" y="2438400"/>
              <a:ext cx="209550" cy="19051"/>
            </a:xfrm>
            <a:custGeom>
              <a:avLst/>
              <a:gdLst/>
              <a:ahLst/>
              <a:cxnLst/>
              <a:rect l="0" t="0" r="0" b="0"/>
              <a:pathLst>
                <a:path w="209550" h="19051">
                  <a:moveTo>
                    <a:pt x="9524" y="0"/>
                  </a:moveTo>
                  <a:lnTo>
                    <a:pt x="9524" y="0"/>
                  </a:lnTo>
                  <a:lnTo>
                    <a:pt x="0" y="0"/>
                  </a:lnTo>
                  <a:lnTo>
                    <a:pt x="8200" y="0"/>
                  </a:lnTo>
                  <a:lnTo>
                    <a:pt x="16867" y="6546"/>
                  </a:lnTo>
                  <a:lnTo>
                    <a:pt x="25693" y="8642"/>
                  </a:lnTo>
                  <a:lnTo>
                    <a:pt x="69498" y="9520"/>
                  </a:lnTo>
                  <a:lnTo>
                    <a:pt x="116358" y="9525"/>
                  </a:lnTo>
                  <a:lnTo>
                    <a:pt x="161142" y="9525"/>
                  </a:lnTo>
                  <a:lnTo>
                    <a:pt x="202794" y="9525"/>
                  </a:lnTo>
                  <a:lnTo>
                    <a:pt x="205046" y="10583"/>
                  </a:lnTo>
                  <a:lnTo>
                    <a:pt x="206547" y="12347"/>
                  </a:lnTo>
                  <a:lnTo>
                    <a:pt x="20954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810">
              <a:extLst>
                <a:ext uri="{FF2B5EF4-FFF2-40B4-BE49-F238E27FC236}">
                  <a16:creationId xmlns:a16="http://schemas.microsoft.com/office/drawing/2014/main" id="{9A7AD50F-66FA-F2F2-3B8B-37C38A31B2D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763000" y="2209811"/>
              <a:ext cx="85716" cy="466584"/>
            </a:xfrm>
            <a:custGeom>
              <a:avLst/>
              <a:gdLst/>
              <a:ahLst/>
              <a:cxnLst/>
              <a:rect l="0" t="0" r="0" b="0"/>
              <a:pathLst>
                <a:path w="85716" h="466584">
                  <a:moveTo>
                    <a:pt x="9525" y="219064"/>
                  </a:moveTo>
                  <a:lnTo>
                    <a:pt x="9525" y="219064"/>
                  </a:lnTo>
                  <a:lnTo>
                    <a:pt x="4468" y="219064"/>
                  </a:lnTo>
                  <a:lnTo>
                    <a:pt x="2979" y="220122"/>
                  </a:lnTo>
                  <a:lnTo>
                    <a:pt x="1985" y="221886"/>
                  </a:lnTo>
                  <a:lnTo>
                    <a:pt x="34" y="228473"/>
                  </a:lnTo>
                  <a:lnTo>
                    <a:pt x="0" y="209941"/>
                  </a:lnTo>
                  <a:lnTo>
                    <a:pt x="6546" y="202014"/>
                  </a:lnTo>
                  <a:lnTo>
                    <a:pt x="9701" y="193316"/>
                  </a:lnTo>
                  <a:lnTo>
                    <a:pt x="25949" y="171419"/>
                  </a:lnTo>
                  <a:lnTo>
                    <a:pt x="28466" y="165080"/>
                  </a:lnTo>
                  <a:lnTo>
                    <a:pt x="43660" y="139492"/>
                  </a:lnTo>
                  <a:lnTo>
                    <a:pt x="47510" y="127871"/>
                  </a:lnTo>
                  <a:lnTo>
                    <a:pt x="62710" y="101470"/>
                  </a:lnTo>
                  <a:lnTo>
                    <a:pt x="66558" y="89795"/>
                  </a:lnTo>
                  <a:lnTo>
                    <a:pt x="72872" y="79632"/>
                  </a:lnTo>
                  <a:lnTo>
                    <a:pt x="75214" y="69919"/>
                  </a:lnTo>
                  <a:lnTo>
                    <a:pt x="75762" y="63524"/>
                  </a:lnTo>
                  <a:lnTo>
                    <a:pt x="78827" y="57155"/>
                  </a:lnTo>
                  <a:lnTo>
                    <a:pt x="82659" y="50796"/>
                  </a:lnTo>
                  <a:lnTo>
                    <a:pt x="85120" y="38090"/>
                  </a:lnTo>
                  <a:lnTo>
                    <a:pt x="85715" y="20528"/>
                  </a:lnTo>
                  <a:lnTo>
                    <a:pt x="77523" y="10969"/>
                  </a:lnTo>
                  <a:lnTo>
                    <a:pt x="76201" y="0"/>
                  </a:lnTo>
                  <a:lnTo>
                    <a:pt x="76200" y="41303"/>
                  </a:lnTo>
                  <a:lnTo>
                    <a:pt x="73378" y="47631"/>
                  </a:lnTo>
                  <a:lnTo>
                    <a:pt x="71143" y="50800"/>
                  </a:lnTo>
                  <a:lnTo>
                    <a:pt x="64440" y="74204"/>
                  </a:lnTo>
                  <a:lnTo>
                    <a:pt x="62009" y="78041"/>
                  </a:lnTo>
                  <a:lnTo>
                    <a:pt x="58589" y="93554"/>
                  </a:lnTo>
                  <a:lnTo>
                    <a:pt x="56376" y="116700"/>
                  </a:lnTo>
                  <a:lnTo>
                    <a:pt x="49668" y="135383"/>
                  </a:lnTo>
                  <a:lnTo>
                    <a:pt x="44981" y="171619"/>
                  </a:lnTo>
                  <a:lnTo>
                    <a:pt x="40139" y="190542"/>
                  </a:lnTo>
                  <a:lnTo>
                    <a:pt x="35456" y="228594"/>
                  </a:lnTo>
                  <a:lnTo>
                    <a:pt x="30614" y="247640"/>
                  </a:lnTo>
                  <a:lnTo>
                    <a:pt x="27785" y="272843"/>
                  </a:lnTo>
                  <a:lnTo>
                    <a:pt x="20409" y="302006"/>
                  </a:lnTo>
                  <a:lnTo>
                    <a:pt x="16280" y="343493"/>
                  </a:lnTo>
                  <a:lnTo>
                    <a:pt x="10861" y="363352"/>
                  </a:lnTo>
                  <a:lnTo>
                    <a:pt x="8489" y="405476"/>
                  </a:lnTo>
                  <a:lnTo>
                    <a:pt x="1991" y="418909"/>
                  </a:lnTo>
                  <a:lnTo>
                    <a:pt x="0" y="466518"/>
                  </a:lnTo>
                  <a:lnTo>
                    <a:pt x="0" y="466583"/>
                  </a:lnTo>
                  <a:lnTo>
                    <a:pt x="0" y="45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811">
              <a:extLst>
                <a:ext uri="{FF2B5EF4-FFF2-40B4-BE49-F238E27FC236}">
                  <a16:creationId xmlns:a16="http://schemas.microsoft.com/office/drawing/2014/main" id="{FEBD197F-3208-7E6C-4AEC-4C45FCFF3EE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72551" y="2190788"/>
              <a:ext cx="171450" cy="428468"/>
            </a:xfrm>
            <a:custGeom>
              <a:avLst/>
              <a:gdLst/>
              <a:ahLst/>
              <a:cxnLst/>
              <a:rect l="0" t="0" r="0" b="0"/>
              <a:pathLst>
                <a:path w="171450" h="428468">
                  <a:moveTo>
                    <a:pt x="171449" y="114262"/>
                  </a:moveTo>
                  <a:lnTo>
                    <a:pt x="171449" y="114262"/>
                  </a:lnTo>
                  <a:lnTo>
                    <a:pt x="171449" y="71508"/>
                  </a:lnTo>
                  <a:lnTo>
                    <a:pt x="168627" y="65980"/>
                  </a:lnTo>
                  <a:lnTo>
                    <a:pt x="164903" y="59995"/>
                  </a:lnTo>
                  <a:lnTo>
                    <a:pt x="162315" y="49430"/>
                  </a:lnTo>
                  <a:lnTo>
                    <a:pt x="155455" y="40347"/>
                  </a:lnTo>
                  <a:lnTo>
                    <a:pt x="152247" y="31448"/>
                  </a:lnTo>
                  <a:lnTo>
                    <a:pt x="138245" y="14503"/>
                  </a:lnTo>
                  <a:lnTo>
                    <a:pt x="132703" y="11716"/>
                  </a:lnTo>
                  <a:lnTo>
                    <a:pt x="129743" y="10973"/>
                  </a:lnTo>
                  <a:lnTo>
                    <a:pt x="127771" y="9419"/>
                  </a:lnTo>
                  <a:lnTo>
                    <a:pt x="125578" y="4871"/>
                  </a:lnTo>
                  <a:lnTo>
                    <a:pt x="123935" y="3235"/>
                  </a:lnTo>
                  <a:lnTo>
                    <a:pt x="115777" y="393"/>
                  </a:lnTo>
                  <a:lnTo>
                    <a:pt x="101171" y="0"/>
                  </a:lnTo>
                  <a:lnTo>
                    <a:pt x="99197" y="1046"/>
                  </a:lnTo>
                  <a:lnTo>
                    <a:pt x="97881" y="2801"/>
                  </a:lnTo>
                  <a:lnTo>
                    <a:pt x="97004" y="5030"/>
                  </a:lnTo>
                  <a:lnTo>
                    <a:pt x="95361" y="6516"/>
                  </a:lnTo>
                  <a:lnTo>
                    <a:pt x="90713" y="8166"/>
                  </a:lnTo>
                  <a:lnTo>
                    <a:pt x="89050" y="9665"/>
                  </a:lnTo>
                  <a:lnTo>
                    <a:pt x="78379" y="28733"/>
                  </a:lnTo>
                  <a:lnTo>
                    <a:pt x="77653" y="31843"/>
                  </a:lnTo>
                  <a:lnTo>
                    <a:pt x="61096" y="61549"/>
                  </a:lnTo>
                  <a:lnTo>
                    <a:pt x="52613" y="92203"/>
                  </a:lnTo>
                  <a:lnTo>
                    <a:pt x="32729" y="127854"/>
                  </a:lnTo>
                  <a:lnTo>
                    <a:pt x="21278" y="171465"/>
                  </a:lnTo>
                  <a:lnTo>
                    <a:pt x="18284" y="195565"/>
                  </a:lnTo>
                  <a:lnTo>
                    <a:pt x="11568" y="209266"/>
                  </a:lnTo>
                  <a:lnTo>
                    <a:pt x="9644" y="231722"/>
                  </a:lnTo>
                  <a:lnTo>
                    <a:pt x="12399" y="238081"/>
                  </a:lnTo>
                  <a:lnTo>
                    <a:pt x="17735" y="245729"/>
                  </a:lnTo>
                  <a:lnTo>
                    <a:pt x="21288" y="246775"/>
                  </a:lnTo>
                  <a:lnTo>
                    <a:pt x="33204" y="247563"/>
                  </a:lnTo>
                  <a:lnTo>
                    <a:pt x="38746" y="244768"/>
                  </a:lnTo>
                  <a:lnTo>
                    <a:pt x="41705" y="242541"/>
                  </a:lnTo>
                  <a:lnTo>
                    <a:pt x="50638" y="240067"/>
                  </a:lnTo>
                  <a:lnTo>
                    <a:pt x="60605" y="237909"/>
                  </a:lnTo>
                  <a:lnTo>
                    <a:pt x="72166" y="230743"/>
                  </a:lnTo>
                  <a:lnTo>
                    <a:pt x="112996" y="191744"/>
                  </a:lnTo>
                  <a:lnTo>
                    <a:pt x="119011" y="182918"/>
                  </a:lnTo>
                  <a:lnTo>
                    <a:pt x="125220" y="171999"/>
                  </a:lnTo>
                  <a:lnTo>
                    <a:pt x="157707" y="127851"/>
                  </a:lnTo>
                  <a:lnTo>
                    <a:pt x="160049" y="121007"/>
                  </a:lnTo>
                  <a:lnTo>
                    <a:pt x="161733" y="118759"/>
                  </a:lnTo>
                  <a:lnTo>
                    <a:pt x="168100" y="114536"/>
                  </a:lnTo>
                  <a:lnTo>
                    <a:pt x="171008" y="106236"/>
                  </a:lnTo>
                  <a:lnTo>
                    <a:pt x="171449" y="95212"/>
                  </a:lnTo>
                  <a:lnTo>
                    <a:pt x="171449" y="139747"/>
                  </a:lnTo>
                  <a:lnTo>
                    <a:pt x="170391" y="165265"/>
                  </a:lnTo>
                  <a:lnTo>
                    <a:pt x="163248" y="183721"/>
                  </a:lnTo>
                  <a:lnTo>
                    <a:pt x="161940" y="230791"/>
                  </a:lnTo>
                  <a:lnTo>
                    <a:pt x="160873" y="242253"/>
                  </a:lnTo>
                  <a:lnTo>
                    <a:pt x="153283" y="272903"/>
                  </a:lnTo>
                  <a:lnTo>
                    <a:pt x="152421" y="317366"/>
                  </a:lnTo>
                  <a:lnTo>
                    <a:pt x="152409" y="325533"/>
                  </a:lnTo>
                  <a:lnTo>
                    <a:pt x="149581" y="332691"/>
                  </a:lnTo>
                  <a:lnTo>
                    <a:pt x="147346" y="336081"/>
                  </a:lnTo>
                  <a:lnTo>
                    <a:pt x="144199" y="350966"/>
                  </a:lnTo>
                  <a:lnTo>
                    <a:pt x="142077" y="367354"/>
                  </a:lnTo>
                  <a:lnTo>
                    <a:pt x="135387" y="380782"/>
                  </a:lnTo>
                  <a:lnTo>
                    <a:pt x="134708" y="384017"/>
                  </a:lnTo>
                  <a:lnTo>
                    <a:pt x="124788" y="399809"/>
                  </a:lnTo>
                  <a:lnTo>
                    <a:pt x="124252" y="404508"/>
                  </a:lnTo>
                  <a:lnTo>
                    <a:pt x="121192" y="410124"/>
                  </a:lnTo>
                  <a:lnTo>
                    <a:pt x="118894" y="413103"/>
                  </a:lnTo>
                  <a:lnTo>
                    <a:pt x="113518" y="416414"/>
                  </a:lnTo>
                  <a:lnTo>
                    <a:pt x="98321" y="419771"/>
                  </a:lnTo>
                  <a:lnTo>
                    <a:pt x="88869" y="425505"/>
                  </a:lnTo>
                  <a:lnTo>
                    <a:pt x="78307" y="427674"/>
                  </a:lnTo>
                  <a:lnTo>
                    <a:pt x="55297" y="428467"/>
                  </a:lnTo>
                  <a:lnTo>
                    <a:pt x="48212" y="425712"/>
                  </a:lnTo>
                  <a:lnTo>
                    <a:pt x="41534" y="422017"/>
                  </a:lnTo>
                  <a:lnTo>
                    <a:pt x="28626" y="419646"/>
                  </a:lnTo>
                  <a:lnTo>
                    <a:pt x="15884" y="419177"/>
                  </a:lnTo>
                  <a:lnTo>
                    <a:pt x="13765" y="418081"/>
                  </a:lnTo>
                  <a:lnTo>
                    <a:pt x="12351" y="416291"/>
                  </a:lnTo>
                  <a:lnTo>
                    <a:pt x="11408" y="414040"/>
                  </a:lnTo>
                  <a:lnTo>
                    <a:pt x="9722" y="412539"/>
                  </a:lnTo>
                  <a:lnTo>
                    <a:pt x="4" y="409538"/>
                  </a:lnTo>
                  <a:lnTo>
                    <a:pt x="0" y="409537"/>
                  </a:lnTo>
                  <a:lnTo>
                    <a:pt x="9524" y="40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812">
              <a:extLst>
                <a:ext uri="{FF2B5EF4-FFF2-40B4-BE49-F238E27FC236}">
                  <a16:creationId xmlns:a16="http://schemas.microsoft.com/office/drawing/2014/main" id="{82BCFE83-6AC9-2588-B814-6568199EC41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096375" y="2609850"/>
              <a:ext cx="66676" cy="161926"/>
            </a:xfrm>
            <a:custGeom>
              <a:avLst/>
              <a:gdLst/>
              <a:ahLst/>
              <a:cxnLst/>
              <a:rect l="0" t="0" r="0" b="0"/>
              <a:pathLst>
                <a:path w="66676" h="161926">
                  <a:moveTo>
                    <a:pt x="66675" y="0"/>
                  </a:moveTo>
                  <a:lnTo>
                    <a:pt x="66675" y="0"/>
                  </a:lnTo>
                  <a:lnTo>
                    <a:pt x="66675" y="8201"/>
                  </a:lnTo>
                  <a:lnTo>
                    <a:pt x="65617" y="8642"/>
                  </a:lnTo>
                  <a:lnTo>
                    <a:pt x="61618" y="9133"/>
                  </a:lnTo>
                  <a:lnTo>
                    <a:pt x="60129" y="10322"/>
                  </a:lnTo>
                  <a:lnTo>
                    <a:pt x="57541" y="17692"/>
                  </a:lnTo>
                  <a:lnTo>
                    <a:pt x="57265" y="23704"/>
                  </a:lnTo>
                  <a:lnTo>
                    <a:pt x="56168" y="25328"/>
                  </a:lnTo>
                  <a:lnTo>
                    <a:pt x="54379" y="26410"/>
                  </a:lnTo>
                  <a:lnTo>
                    <a:pt x="52128" y="27132"/>
                  </a:lnTo>
                  <a:lnTo>
                    <a:pt x="50627" y="28671"/>
                  </a:lnTo>
                  <a:lnTo>
                    <a:pt x="48020" y="36649"/>
                  </a:lnTo>
                  <a:lnTo>
                    <a:pt x="47742" y="42727"/>
                  </a:lnTo>
                  <a:lnTo>
                    <a:pt x="44855" y="48271"/>
                  </a:lnTo>
                  <a:lnTo>
                    <a:pt x="41102" y="54262"/>
                  </a:lnTo>
                  <a:lnTo>
                    <a:pt x="37930" y="63585"/>
                  </a:lnTo>
                  <a:lnTo>
                    <a:pt x="31818" y="73050"/>
                  </a:lnTo>
                  <a:lnTo>
                    <a:pt x="28478" y="82558"/>
                  </a:lnTo>
                  <a:lnTo>
                    <a:pt x="22313" y="92077"/>
                  </a:lnTo>
                  <a:lnTo>
                    <a:pt x="11732" y="117671"/>
                  </a:lnTo>
                  <a:lnTo>
                    <a:pt x="3947" y="129292"/>
                  </a:lnTo>
                  <a:lnTo>
                    <a:pt x="1170" y="13943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813">
              <a:extLst>
                <a:ext uri="{FF2B5EF4-FFF2-40B4-BE49-F238E27FC236}">
                  <a16:creationId xmlns:a16="http://schemas.microsoft.com/office/drawing/2014/main" id="{0847A3D6-E4E0-BAF7-7BA6-E9F9508AC2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315488" y="2247900"/>
              <a:ext cx="152362" cy="333375"/>
            </a:xfrm>
            <a:custGeom>
              <a:avLst/>
              <a:gdLst/>
              <a:ahLst/>
              <a:cxnLst/>
              <a:rect l="0" t="0" r="0" b="0"/>
              <a:pathLst>
                <a:path w="152362" h="333375">
                  <a:moveTo>
                    <a:pt x="76162" y="28575"/>
                  </a:moveTo>
                  <a:lnTo>
                    <a:pt x="76162" y="28575"/>
                  </a:lnTo>
                  <a:lnTo>
                    <a:pt x="76162" y="10965"/>
                  </a:lnTo>
                  <a:lnTo>
                    <a:pt x="66642" y="5"/>
                  </a:lnTo>
                  <a:lnTo>
                    <a:pt x="66637" y="0"/>
                  </a:lnTo>
                  <a:lnTo>
                    <a:pt x="66637" y="5056"/>
                  </a:lnTo>
                  <a:lnTo>
                    <a:pt x="63815" y="10361"/>
                  </a:lnTo>
                  <a:lnTo>
                    <a:pt x="58436" y="17334"/>
                  </a:lnTo>
                  <a:lnTo>
                    <a:pt x="57373" y="26315"/>
                  </a:lnTo>
                  <a:lnTo>
                    <a:pt x="57146" y="46452"/>
                  </a:lnTo>
                  <a:lnTo>
                    <a:pt x="59949" y="55218"/>
                  </a:lnTo>
                  <a:lnTo>
                    <a:pt x="63664" y="62641"/>
                  </a:lnTo>
                  <a:lnTo>
                    <a:pt x="66246" y="79262"/>
                  </a:lnTo>
                  <a:lnTo>
                    <a:pt x="67673" y="108139"/>
                  </a:lnTo>
                  <a:lnTo>
                    <a:pt x="74171" y="126057"/>
                  </a:lnTo>
                  <a:lnTo>
                    <a:pt x="76336" y="136459"/>
                  </a:lnTo>
                  <a:lnTo>
                    <a:pt x="82446" y="149323"/>
                  </a:lnTo>
                  <a:lnTo>
                    <a:pt x="85784" y="165011"/>
                  </a:lnTo>
                  <a:lnTo>
                    <a:pt x="93036" y="180330"/>
                  </a:lnTo>
                  <a:lnTo>
                    <a:pt x="99839" y="198604"/>
                  </a:lnTo>
                  <a:lnTo>
                    <a:pt x="111630" y="218470"/>
                  </a:lnTo>
                  <a:lnTo>
                    <a:pt x="114032" y="238072"/>
                  </a:lnTo>
                  <a:lnTo>
                    <a:pt x="114261" y="282575"/>
                  </a:lnTo>
                  <a:lnTo>
                    <a:pt x="114262" y="298450"/>
                  </a:lnTo>
                  <a:lnTo>
                    <a:pt x="113204" y="300567"/>
                  </a:lnTo>
                  <a:lnTo>
                    <a:pt x="111440" y="301978"/>
                  </a:lnTo>
                  <a:lnTo>
                    <a:pt x="109205" y="302919"/>
                  </a:lnTo>
                  <a:lnTo>
                    <a:pt x="107716" y="304604"/>
                  </a:lnTo>
                  <a:lnTo>
                    <a:pt x="102502" y="314913"/>
                  </a:lnTo>
                  <a:lnTo>
                    <a:pt x="100071" y="317892"/>
                  </a:lnTo>
                  <a:lnTo>
                    <a:pt x="94549" y="321202"/>
                  </a:lnTo>
                  <a:lnTo>
                    <a:pt x="91596" y="322085"/>
                  </a:lnTo>
                  <a:lnTo>
                    <a:pt x="89627" y="323731"/>
                  </a:lnTo>
                  <a:lnTo>
                    <a:pt x="87438" y="328384"/>
                  </a:lnTo>
                  <a:lnTo>
                    <a:pt x="85796" y="330047"/>
                  </a:lnTo>
                  <a:lnTo>
                    <a:pt x="81149" y="331896"/>
                  </a:lnTo>
                  <a:lnTo>
                    <a:pt x="43052" y="333374"/>
                  </a:lnTo>
                  <a:lnTo>
                    <a:pt x="37458" y="330552"/>
                  </a:lnTo>
                  <a:lnTo>
                    <a:pt x="31443" y="326829"/>
                  </a:lnTo>
                  <a:lnTo>
                    <a:pt x="25243" y="325174"/>
                  </a:lnTo>
                  <a:lnTo>
                    <a:pt x="23167" y="323674"/>
                  </a:lnTo>
                  <a:lnTo>
                    <a:pt x="21782" y="321617"/>
                  </a:lnTo>
                  <a:lnTo>
                    <a:pt x="19833" y="313664"/>
                  </a:lnTo>
                  <a:lnTo>
                    <a:pt x="19558" y="310709"/>
                  </a:lnTo>
                  <a:lnTo>
                    <a:pt x="18318" y="308739"/>
                  </a:lnTo>
                  <a:lnTo>
                    <a:pt x="16433" y="307426"/>
                  </a:lnTo>
                  <a:lnTo>
                    <a:pt x="14119" y="306551"/>
                  </a:lnTo>
                  <a:lnTo>
                    <a:pt x="12574" y="304909"/>
                  </a:lnTo>
                  <a:lnTo>
                    <a:pt x="10860" y="300262"/>
                  </a:lnTo>
                  <a:lnTo>
                    <a:pt x="9344" y="298600"/>
                  </a:lnTo>
                  <a:lnTo>
                    <a:pt x="4837" y="296752"/>
                  </a:lnTo>
                  <a:lnTo>
                    <a:pt x="3212" y="295202"/>
                  </a:lnTo>
                  <a:lnTo>
                    <a:pt x="390" y="287204"/>
                  </a:lnTo>
                  <a:lnTo>
                    <a:pt x="0" y="277677"/>
                  </a:lnTo>
                  <a:lnTo>
                    <a:pt x="8167" y="268152"/>
                  </a:lnTo>
                  <a:lnTo>
                    <a:pt x="14153" y="267130"/>
                  </a:lnTo>
                  <a:lnTo>
                    <a:pt x="15773" y="265928"/>
                  </a:lnTo>
                  <a:lnTo>
                    <a:pt x="29184" y="247419"/>
                  </a:lnTo>
                  <a:lnTo>
                    <a:pt x="35175" y="242256"/>
                  </a:lnTo>
                  <a:lnTo>
                    <a:pt x="45555" y="237232"/>
                  </a:lnTo>
                  <a:lnTo>
                    <a:pt x="64667" y="223289"/>
                  </a:lnTo>
                  <a:lnTo>
                    <a:pt x="68498" y="221884"/>
                  </a:lnTo>
                  <a:lnTo>
                    <a:pt x="75578" y="214679"/>
                  </a:lnTo>
                  <a:lnTo>
                    <a:pt x="111080" y="168138"/>
                  </a:lnTo>
                  <a:lnTo>
                    <a:pt x="138604" y="127962"/>
                  </a:lnTo>
                  <a:lnTo>
                    <a:pt x="144822" y="114490"/>
                  </a:lnTo>
                  <a:lnTo>
                    <a:pt x="147336" y="111252"/>
                  </a:lnTo>
                  <a:lnTo>
                    <a:pt x="150127" y="102009"/>
                  </a:lnTo>
                  <a:lnTo>
                    <a:pt x="152357" y="55179"/>
                  </a:lnTo>
                  <a:lnTo>
                    <a:pt x="152361" y="44061"/>
                  </a:lnTo>
                  <a:lnTo>
                    <a:pt x="149540" y="37927"/>
                  </a:lnTo>
                  <a:lnTo>
                    <a:pt x="144161" y="30422"/>
                  </a:lnTo>
                  <a:lnTo>
                    <a:pt x="143228" y="24066"/>
                  </a:lnTo>
                  <a:lnTo>
                    <a:pt x="142039" y="22394"/>
                  </a:lnTo>
                  <a:lnTo>
                    <a:pt x="140189" y="21279"/>
                  </a:lnTo>
                  <a:lnTo>
                    <a:pt x="137897" y="20536"/>
                  </a:lnTo>
                  <a:lnTo>
                    <a:pt x="123879" y="9436"/>
                  </a:lnTo>
                  <a:lnTo>
                    <a:pt x="115738" y="1452"/>
                  </a:lnTo>
                  <a:lnTo>
                    <a:pt x="109643" y="430"/>
                  </a:lnTo>
                  <a:lnTo>
                    <a:pt x="87531" y="11"/>
                  </a:lnTo>
                  <a:lnTo>
                    <a:pt x="62103" y="23598"/>
                  </a:lnTo>
                  <a:lnTo>
                    <a:pt x="59330" y="29185"/>
                  </a:lnTo>
                  <a:lnTo>
                    <a:pt x="52494" y="46452"/>
                  </a:lnTo>
                  <a:lnTo>
                    <a:pt x="40694" y="66102"/>
                  </a:lnTo>
                  <a:lnTo>
                    <a:pt x="2853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814">
              <a:extLst>
                <a:ext uri="{FF2B5EF4-FFF2-40B4-BE49-F238E27FC236}">
                  <a16:creationId xmlns:a16="http://schemas.microsoft.com/office/drawing/2014/main" id="{D84BC7B8-6B43-9382-1F8D-7EA130BAA81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572625" y="2181225"/>
              <a:ext cx="114300" cy="390526"/>
            </a:xfrm>
            <a:custGeom>
              <a:avLst/>
              <a:gdLst/>
              <a:ahLst/>
              <a:cxnLst/>
              <a:rect l="0" t="0" r="0" b="0"/>
              <a:pathLst>
                <a:path w="114300" h="390526">
                  <a:moveTo>
                    <a:pt x="9525" y="66675"/>
                  </a:moveTo>
                  <a:lnTo>
                    <a:pt x="9525" y="66675"/>
                  </a:lnTo>
                  <a:lnTo>
                    <a:pt x="9525" y="23948"/>
                  </a:lnTo>
                  <a:lnTo>
                    <a:pt x="8467" y="22315"/>
                  </a:lnTo>
                  <a:lnTo>
                    <a:pt x="6703" y="21227"/>
                  </a:lnTo>
                  <a:lnTo>
                    <a:pt x="4468" y="20501"/>
                  </a:lnTo>
                  <a:lnTo>
                    <a:pt x="2979" y="18959"/>
                  </a:lnTo>
                  <a:lnTo>
                    <a:pt x="115" y="9955"/>
                  </a:lnTo>
                  <a:lnTo>
                    <a:pt x="0" y="10"/>
                  </a:lnTo>
                  <a:lnTo>
                    <a:pt x="5057" y="3"/>
                  </a:lnTo>
                  <a:lnTo>
                    <a:pt x="6546" y="1060"/>
                  </a:lnTo>
                  <a:lnTo>
                    <a:pt x="7540" y="2824"/>
                  </a:lnTo>
                  <a:lnTo>
                    <a:pt x="9264" y="9701"/>
                  </a:lnTo>
                  <a:lnTo>
                    <a:pt x="9515" y="26824"/>
                  </a:lnTo>
                  <a:lnTo>
                    <a:pt x="16070" y="35833"/>
                  </a:lnTo>
                  <a:lnTo>
                    <a:pt x="19224" y="44719"/>
                  </a:lnTo>
                  <a:lnTo>
                    <a:pt x="25334" y="54055"/>
                  </a:lnTo>
                  <a:lnTo>
                    <a:pt x="27134" y="60360"/>
                  </a:lnTo>
                  <a:lnTo>
                    <a:pt x="28672" y="62465"/>
                  </a:lnTo>
                  <a:lnTo>
                    <a:pt x="30757" y="63868"/>
                  </a:lnTo>
                  <a:lnTo>
                    <a:pt x="36650" y="66121"/>
                  </a:lnTo>
                  <a:lnTo>
                    <a:pt x="52252" y="66660"/>
                  </a:lnTo>
                  <a:lnTo>
                    <a:pt x="53885" y="65607"/>
                  </a:lnTo>
                  <a:lnTo>
                    <a:pt x="54973" y="63846"/>
                  </a:lnTo>
                  <a:lnTo>
                    <a:pt x="55699" y="61614"/>
                  </a:lnTo>
                  <a:lnTo>
                    <a:pt x="57241" y="60126"/>
                  </a:lnTo>
                  <a:lnTo>
                    <a:pt x="61777" y="58473"/>
                  </a:lnTo>
                  <a:lnTo>
                    <a:pt x="70281" y="57542"/>
                  </a:lnTo>
                  <a:lnTo>
                    <a:pt x="72253" y="56353"/>
                  </a:lnTo>
                  <a:lnTo>
                    <a:pt x="73568" y="54502"/>
                  </a:lnTo>
                  <a:lnTo>
                    <a:pt x="76089" y="49623"/>
                  </a:lnTo>
                  <a:lnTo>
                    <a:pt x="84247" y="39826"/>
                  </a:lnTo>
                  <a:lnTo>
                    <a:pt x="85287" y="33555"/>
                  </a:lnTo>
                  <a:lnTo>
                    <a:pt x="86491" y="31895"/>
                  </a:lnTo>
                  <a:lnTo>
                    <a:pt x="88352" y="30789"/>
                  </a:lnTo>
                  <a:lnTo>
                    <a:pt x="90652" y="30051"/>
                  </a:lnTo>
                  <a:lnTo>
                    <a:pt x="92184" y="28501"/>
                  </a:lnTo>
                  <a:lnTo>
                    <a:pt x="93888" y="23956"/>
                  </a:lnTo>
                  <a:lnTo>
                    <a:pt x="95131" y="11280"/>
                  </a:lnTo>
                  <a:lnTo>
                    <a:pt x="96230" y="10695"/>
                  </a:lnTo>
                  <a:lnTo>
                    <a:pt x="100272" y="10045"/>
                  </a:lnTo>
                  <a:lnTo>
                    <a:pt x="101773" y="8813"/>
                  </a:lnTo>
                  <a:lnTo>
                    <a:pt x="104765" y="36"/>
                  </a:lnTo>
                  <a:lnTo>
                    <a:pt x="104774" y="3"/>
                  </a:lnTo>
                  <a:lnTo>
                    <a:pt x="104775" y="0"/>
                  </a:lnTo>
                  <a:lnTo>
                    <a:pt x="109832" y="0"/>
                  </a:lnTo>
                  <a:lnTo>
                    <a:pt x="111321" y="1058"/>
                  </a:lnTo>
                  <a:lnTo>
                    <a:pt x="112315" y="2822"/>
                  </a:lnTo>
                  <a:lnTo>
                    <a:pt x="113909" y="13258"/>
                  </a:lnTo>
                  <a:lnTo>
                    <a:pt x="114299" y="59974"/>
                  </a:lnTo>
                  <a:lnTo>
                    <a:pt x="113242" y="82726"/>
                  </a:lnTo>
                  <a:lnTo>
                    <a:pt x="106099" y="106510"/>
                  </a:lnTo>
                  <a:lnTo>
                    <a:pt x="104809" y="150677"/>
                  </a:lnTo>
                  <a:lnTo>
                    <a:pt x="101968" y="159748"/>
                  </a:lnTo>
                  <a:lnTo>
                    <a:pt x="98236" y="168366"/>
                  </a:lnTo>
                  <a:lnTo>
                    <a:pt x="95328" y="212635"/>
                  </a:lnTo>
                  <a:lnTo>
                    <a:pt x="95284" y="220799"/>
                  </a:lnTo>
                  <a:lnTo>
                    <a:pt x="92443" y="227955"/>
                  </a:lnTo>
                  <a:lnTo>
                    <a:pt x="90205" y="231345"/>
                  </a:lnTo>
                  <a:lnTo>
                    <a:pt x="87052" y="246229"/>
                  </a:lnTo>
                  <a:lnTo>
                    <a:pt x="84743" y="279327"/>
                  </a:lnTo>
                  <a:lnTo>
                    <a:pt x="77536" y="298022"/>
                  </a:lnTo>
                  <a:lnTo>
                    <a:pt x="75164" y="338835"/>
                  </a:lnTo>
                  <a:lnTo>
                    <a:pt x="68666" y="352249"/>
                  </a:lnTo>
                  <a:lnTo>
                    <a:pt x="66709" y="375971"/>
                  </a:lnTo>
                  <a:lnTo>
                    <a:pt x="65639" y="377647"/>
                  </a:lnTo>
                  <a:lnTo>
                    <a:pt x="63868" y="378765"/>
                  </a:lnTo>
                  <a:lnTo>
                    <a:pt x="61630" y="379510"/>
                  </a:lnTo>
                  <a:lnTo>
                    <a:pt x="60136" y="381065"/>
                  </a:lnTo>
                  <a:lnTo>
                    <a:pt x="5715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762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E9C24-52FA-1421-1940-EB17BDD2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Найдите значение выражения</a:t>
            </a:r>
            <a:endParaRPr lang="ru-RU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42028D-3197-82AD-00E1-BD83D33D0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6"/>
          <a:srcRect/>
          <a:stretch>
            <a:fillRect/>
          </a:stretch>
        </p:blipFill>
        <p:spPr bwMode="auto">
          <a:xfrm>
            <a:off x="6996380" y="652463"/>
            <a:ext cx="3562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SMARTInkShape-Group244">
            <a:extLst>
              <a:ext uri="{FF2B5EF4-FFF2-40B4-BE49-F238E27FC236}">
                <a16:creationId xmlns:a16="http://schemas.microsoft.com/office/drawing/2014/main" id="{13188A6F-A7EF-11FC-F6A1-D201028B805A}"/>
              </a:ext>
            </a:extLst>
          </p:cNvPr>
          <p:cNvGrpSpPr/>
          <p:nvPr/>
        </p:nvGrpSpPr>
        <p:grpSpPr>
          <a:xfrm>
            <a:off x="1162050" y="1476376"/>
            <a:ext cx="800101" cy="857250"/>
            <a:chOff x="1162050" y="1476376"/>
            <a:chExt cx="800101" cy="857250"/>
          </a:xfrm>
        </p:grpSpPr>
        <p:sp>
          <p:nvSpPr>
            <p:cNvPr id="3" name="SMARTInkShape-815">
              <a:extLst>
                <a:ext uri="{FF2B5EF4-FFF2-40B4-BE49-F238E27FC236}">
                  <a16:creationId xmlns:a16="http://schemas.microsoft.com/office/drawing/2014/main" id="{CBC48BF8-EC20-CA77-0C0E-29A2D906DE5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14454" y="1476376"/>
              <a:ext cx="295272" cy="255813"/>
            </a:xfrm>
            <a:custGeom>
              <a:avLst/>
              <a:gdLst/>
              <a:ahLst/>
              <a:cxnLst/>
              <a:rect l="0" t="0" r="0" b="0"/>
              <a:pathLst>
                <a:path w="295272" h="255813">
                  <a:moveTo>
                    <a:pt x="133346" y="19049"/>
                  </a:moveTo>
                  <a:lnTo>
                    <a:pt x="133346" y="19049"/>
                  </a:lnTo>
                  <a:lnTo>
                    <a:pt x="114698" y="401"/>
                  </a:lnTo>
                  <a:lnTo>
                    <a:pt x="87473" y="0"/>
                  </a:lnTo>
                  <a:lnTo>
                    <a:pt x="78463" y="6545"/>
                  </a:lnTo>
                  <a:lnTo>
                    <a:pt x="72617" y="8200"/>
                  </a:lnTo>
                  <a:lnTo>
                    <a:pt x="70635" y="9700"/>
                  </a:lnTo>
                  <a:lnTo>
                    <a:pt x="31378" y="57154"/>
                  </a:lnTo>
                  <a:lnTo>
                    <a:pt x="28760" y="63501"/>
                  </a:lnTo>
                  <a:lnTo>
                    <a:pt x="22395" y="73025"/>
                  </a:lnTo>
                  <a:lnTo>
                    <a:pt x="18980" y="82549"/>
                  </a:lnTo>
                  <a:lnTo>
                    <a:pt x="3945" y="108145"/>
                  </a:lnTo>
                  <a:lnTo>
                    <a:pt x="776" y="123236"/>
                  </a:lnTo>
                  <a:lnTo>
                    <a:pt x="9" y="169753"/>
                  </a:lnTo>
                  <a:lnTo>
                    <a:pt x="0" y="182706"/>
                  </a:lnTo>
                  <a:lnTo>
                    <a:pt x="2820" y="189858"/>
                  </a:lnTo>
                  <a:lnTo>
                    <a:pt x="6543" y="196564"/>
                  </a:lnTo>
                  <a:lnTo>
                    <a:pt x="8197" y="203072"/>
                  </a:lnTo>
                  <a:lnTo>
                    <a:pt x="9697" y="205231"/>
                  </a:lnTo>
                  <a:lnTo>
                    <a:pt x="11755" y="206670"/>
                  </a:lnTo>
                  <a:lnTo>
                    <a:pt x="16864" y="209328"/>
                  </a:lnTo>
                  <a:lnTo>
                    <a:pt x="25690" y="215716"/>
                  </a:lnTo>
                  <a:lnTo>
                    <a:pt x="35008" y="218079"/>
                  </a:lnTo>
                  <a:lnTo>
                    <a:pt x="41310" y="218632"/>
                  </a:lnTo>
                  <a:lnTo>
                    <a:pt x="47638" y="216055"/>
                  </a:lnTo>
                  <a:lnTo>
                    <a:pt x="53979" y="212440"/>
                  </a:lnTo>
                  <a:lnTo>
                    <a:pt x="60324" y="210834"/>
                  </a:lnTo>
                  <a:lnTo>
                    <a:pt x="62440" y="209347"/>
                  </a:lnTo>
                  <a:lnTo>
                    <a:pt x="63850" y="207298"/>
                  </a:lnTo>
                  <a:lnTo>
                    <a:pt x="66476" y="202198"/>
                  </a:lnTo>
                  <a:lnTo>
                    <a:pt x="71170" y="196404"/>
                  </a:lnTo>
                  <a:lnTo>
                    <a:pt x="97213" y="177760"/>
                  </a:lnTo>
                  <a:lnTo>
                    <a:pt x="101412" y="171432"/>
                  </a:lnTo>
                  <a:lnTo>
                    <a:pt x="104336" y="165091"/>
                  </a:lnTo>
                  <a:lnTo>
                    <a:pt x="119828" y="139502"/>
                  </a:lnTo>
                  <a:lnTo>
                    <a:pt x="133418" y="99384"/>
                  </a:lnTo>
                  <a:lnTo>
                    <a:pt x="141417" y="87732"/>
                  </a:lnTo>
                  <a:lnTo>
                    <a:pt x="142584" y="78516"/>
                  </a:lnTo>
                  <a:lnTo>
                    <a:pt x="142871" y="66688"/>
                  </a:lnTo>
                  <a:lnTo>
                    <a:pt x="151072" y="74876"/>
                  </a:lnTo>
                  <a:lnTo>
                    <a:pt x="152003" y="80864"/>
                  </a:lnTo>
                  <a:lnTo>
                    <a:pt x="152393" y="117485"/>
                  </a:lnTo>
                  <a:lnTo>
                    <a:pt x="143132" y="159546"/>
                  </a:lnTo>
                  <a:lnTo>
                    <a:pt x="142874" y="203080"/>
                  </a:lnTo>
                  <a:lnTo>
                    <a:pt x="145695" y="209496"/>
                  </a:lnTo>
                  <a:lnTo>
                    <a:pt x="149417" y="215876"/>
                  </a:lnTo>
                  <a:lnTo>
                    <a:pt x="152004" y="226714"/>
                  </a:lnTo>
                  <a:lnTo>
                    <a:pt x="170003" y="246194"/>
                  </a:lnTo>
                  <a:lnTo>
                    <a:pt x="178765" y="248420"/>
                  </a:lnTo>
                  <a:lnTo>
                    <a:pt x="187608" y="254110"/>
                  </a:lnTo>
                  <a:lnTo>
                    <a:pt x="193798" y="255812"/>
                  </a:lnTo>
                  <a:lnTo>
                    <a:pt x="196931" y="255208"/>
                  </a:lnTo>
                  <a:lnTo>
                    <a:pt x="209563" y="249456"/>
                  </a:lnTo>
                  <a:lnTo>
                    <a:pt x="234947" y="246661"/>
                  </a:lnTo>
                  <a:lnTo>
                    <a:pt x="247646" y="240124"/>
                  </a:lnTo>
                  <a:lnTo>
                    <a:pt x="264404" y="237144"/>
                  </a:lnTo>
                  <a:lnTo>
                    <a:pt x="274456" y="229933"/>
                  </a:lnTo>
                  <a:lnTo>
                    <a:pt x="283477" y="228863"/>
                  </a:lnTo>
                  <a:lnTo>
                    <a:pt x="295271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816">
              <a:extLst>
                <a:ext uri="{FF2B5EF4-FFF2-40B4-BE49-F238E27FC236}">
                  <a16:creationId xmlns:a16="http://schemas.microsoft.com/office/drawing/2014/main" id="{5D0F182E-B512-2FFC-2387-2809967EB05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62050" y="1847860"/>
              <a:ext cx="485776" cy="38091"/>
            </a:xfrm>
            <a:custGeom>
              <a:avLst/>
              <a:gdLst/>
              <a:ahLst/>
              <a:cxnLst/>
              <a:rect l="0" t="0" r="0" b="0"/>
              <a:pathLst>
                <a:path w="485776" h="38091">
                  <a:moveTo>
                    <a:pt x="0" y="38090"/>
                  </a:moveTo>
                  <a:lnTo>
                    <a:pt x="0" y="38090"/>
                  </a:lnTo>
                  <a:lnTo>
                    <a:pt x="46245" y="38090"/>
                  </a:lnTo>
                  <a:lnTo>
                    <a:pt x="93540" y="38090"/>
                  </a:lnTo>
                  <a:lnTo>
                    <a:pt x="137669" y="29448"/>
                  </a:lnTo>
                  <a:lnTo>
                    <a:pt x="183275" y="28643"/>
                  </a:lnTo>
                  <a:lnTo>
                    <a:pt x="222173" y="27514"/>
                  </a:lnTo>
                  <a:lnTo>
                    <a:pt x="261402" y="19923"/>
                  </a:lnTo>
                  <a:lnTo>
                    <a:pt x="293288" y="16392"/>
                  </a:lnTo>
                  <a:lnTo>
                    <a:pt x="320282" y="10873"/>
                  </a:lnTo>
                  <a:lnTo>
                    <a:pt x="365102" y="9594"/>
                  </a:lnTo>
                  <a:lnTo>
                    <a:pt x="384168" y="8480"/>
                  </a:lnTo>
                  <a:lnTo>
                    <a:pt x="421717" y="383"/>
                  </a:lnTo>
                  <a:lnTo>
                    <a:pt x="454912" y="0"/>
                  </a:lnTo>
                  <a:lnTo>
                    <a:pt x="467260" y="7530"/>
                  </a:lnTo>
                  <a:lnTo>
                    <a:pt x="48577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817">
              <a:extLst>
                <a:ext uri="{FF2B5EF4-FFF2-40B4-BE49-F238E27FC236}">
                  <a16:creationId xmlns:a16="http://schemas.microsoft.com/office/drawing/2014/main" id="{3F00AFA0-0228-5DB1-FBD7-0811EC7AE46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790745" y="1943100"/>
              <a:ext cx="152356" cy="28576"/>
            </a:xfrm>
            <a:custGeom>
              <a:avLst/>
              <a:gdLst/>
              <a:ahLst/>
              <a:cxnLst/>
              <a:rect l="0" t="0" r="0" b="0"/>
              <a:pathLst>
                <a:path w="152356" h="28576">
                  <a:moveTo>
                    <a:pt x="19005" y="19050"/>
                  </a:moveTo>
                  <a:lnTo>
                    <a:pt x="19005" y="19050"/>
                  </a:lnTo>
                  <a:lnTo>
                    <a:pt x="19005" y="24106"/>
                  </a:lnTo>
                  <a:lnTo>
                    <a:pt x="17947" y="25596"/>
                  </a:lnTo>
                  <a:lnTo>
                    <a:pt x="16183" y="26589"/>
                  </a:lnTo>
                  <a:lnTo>
                    <a:pt x="0" y="28572"/>
                  </a:lnTo>
                  <a:lnTo>
                    <a:pt x="31836" y="28575"/>
                  </a:lnTo>
                  <a:lnTo>
                    <a:pt x="77617" y="19442"/>
                  </a:lnTo>
                  <a:lnTo>
                    <a:pt x="123961" y="7307"/>
                  </a:lnTo>
                  <a:lnTo>
                    <a:pt x="152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818">
              <a:extLst>
                <a:ext uri="{FF2B5EF4-FFF2-40B4-BE49-F238E27FC236}">
                  <a16:creationId xmlns:a16="http://schemas.microsoft.com/office/drawing/2014/main" id="{01D2B221-CC91-3405-0DE6-0F64DAEE02B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00225" y="18383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276"/>
                  </a:lnTo>
                  <a:lnTo>
                    <a:pt x="32181" y="0"/>
                  </a:lnTo>
                  <a:lnTo>
                    <a:pt x="34154" y="1058"/>
                  </a:lnTo>
                  <a:lnTo>
                    <a:pt x="35469" y="2822"/>
                  </a:lnTo>
                  <a:lnTo>
                    <a:pt x="36346" y="5056"/>
                  </a:lnTo>
                  <a:lnTo>
                    <a:pt x="37989" y="6546"/>
                  </a:lnTo>
                  <a:lnTo>
                    <a:pt x="42637" y="8201"/>
                  </a:lnTo>
                  <a:lnTo>
                    <a:pt x="88935" y="9524"/>
                  </a:lnTo>
                  <a:lnTo>
                    <a:pt x="135336" y="9525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819">
              <a:extLst>
                <a:ext uri="{FF2B5EF4-FFF2-40B4-BE49-F238E27FC236}">
                  <a16:creationId xmlns:a16="http://schemas.microsoft.com/office/drawing/2014/main" id="{CAC72549-E1AC-B39C-01A4-F9BF89B8D28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38250" y="1981203"/>
              <a:ext cx="214742" cy="352423"/>
            </a:xfrm>
            <a:custGeom>
              <a:avLst/>
              <a:gdLst/>
              <a:ahLst/>
              <a:cxnLst/>
              <a:rect l="0" t="0" r="0" b="0"/>
              <a:pathLst>
                <a:path w="214742" h="352423">
                  <a:moveTo>
                    <a:pt x="0" y="209547"/>
                  </a:moveTo>
                  <a:lnTo>
                    <a:pt x="0" y="209547"/>
                  </a:lnTo>
                  <a:lnTo>
                    <a:pt x="5057" y="209547"/>
                  </a:lnTo>
                  <a:lnTo>
                    <a:pt x="10361" y="206725"/>
                  </a:lnTo>
                  <a:lnTo>
                    <a:pt x="57166" y="161905"/>
                  </a:lnTo>
                  <a:lnTo>
                    <a:pt x="94662" y="121588"/>
                  </a:lnTo>
                  <a:lnTo>
                    <a:pt x="117071" y="93065"/>
                  </a:lnTo>
                  <a:lnTo>
                    <a:pt x="142282" y="64494"/>
                  </a:lnTo>
                  <a:lnTo>
                    <a:pt x="149402" y="49799"/>
                  </a:lnTo>
                  <a:lnTo>
                    <a:pt x="152126" y="42240"/>
                  </a:lnTo>
                  <a:lnTo>
                    <a:pt x="158551" y="32034"/>
                  </a:lnTo>
                  <a:lnTo>
                    <a:pt x="161984" y="22307"/>
                  </a:lnTo>
                  <a:lnTo>
                    <a:pt x="169994" y="11415"/>
                  </a:lnTo>
                  <a:lnTo>
                    <a:pt x="169421" y="9725"/>
                  </a:lnTo>
                  <a:lnTo>
                    <a:pt x="162280" y="439"/>
                  </a:lnTo>
                  <a:lnTo>
                    <a:pt x="144318" y="0"/>
                  </a:lnTo>
                  <a:lnTo>
                    <a:pt x="138246" y="5054"/>
                  </a:lnTo>
                  <a:lnTo>
                    <a:pt x="135526" y="10359"/>
                  </a:lnTo>
                  <a:lnTo>
                    <a:pt x="134801" y="13255"/>
                  </a:lnTo>
                  <a:lnTo>
                    <a:pt x="133259" y="15185"/>
                  </a:lnTo>
                  <a:lnTo>
                    <a:pt x="120220" y="23595"/>
                  </a:lnTo>
                  <a:lnTo>
                    <a:pt x="110998" y="37210"/>
                  </a:lnTo>
                  <a:lnTo>
                    <a:pt x="88636" y="82652"/>
                  </a:lnTo>
                  <a:lnTo>
                    <a:pt x="78970" y="102598"/>
                  </a:lnTo>
                  <a:lnTo>
                    <a:pt x="63105" y="145184"/>
                  </a:lnTo>
                  <a:lnTo>
                    <a:pt x="49843" y="190928"/>
                  </a:lnTo>
                  <a:lnTo>
                    <a:pt x="47712" y="234768"/>
                  </a:lnTo>
                  <a:lnTo>
                    <a:pt x="47630" y="276397"/>
                  </a:lnTo>
                  <a:lnTo>
                    <a:pt x="48683" y="317328"/>
                  </a:lnTo>
                  <a:lnTo>
                    <a:pt x="55229" y="329206"/>
                  </a:lnTo>
                  <a:lnTo>
                    <a:pt x="70015" y="345942"/>
                  </a:lnTo>
                  <a:lnTo>
                    <a:pt x="76274" y="349542"/>
                  </a:lnTo>
                  <a:lnTo>
                    <a:pt x="88914" y="351853"/>
                  </a:lnTo>
                  <a:lnTo>
                    <a:pt x="116152" y="352372"/>
                  </a:lnTo>
                  <a:lnTo>
                    <a:pt x="131664" y="347351"/>
                  </a:lnTo>
                  <a:lnTo>
                    <a:pt x="148265" y="336172"/>
                  </a:lnTo>
                  <a:lnTo>
                    <a:pt x="186417" y="306904"/>
                  </a:lnTo>
                  <a:lnTo>
                    <a:pt x="195523" y="291898"/>
                  </a:lnTo>
                  <a:lnTo>
                    <a:pt x="201958" y="276810"/>
                  </a:lnTo>
                  <a:lnTo>
                    <a:pt x="204489" y="273439"/>
                  </a:lnTo>
                  <a:lnTo>
                    <a:pt x="207300" y="264049"/>
                  </a:lnTo>
                  <a:lnTo>
                    <a:pt x="209609" y="253878"/>
                  </a:lnTo>
                  <a:lnTo>
                    <a:pt x="214162" y="245830"/>
                  </a:lnTo>
                  <a:lnTo>
                    <a:pt x="214741" y="242203"/>
                  </a:lnTo>
                  <a:lnTo>
                    <a:pt x="214069" y="238726"/>
                  </a:lnTo>
                  <a:lnTo>
                    <a:pt x="210889" y="228776"/>
                  </a:lnTo>
                  <a:lnTo>
                    <a:pt x="210443" y="225541"/>
                  </a:lnTo>
                  <a:lnTo>
                    <a:pt x="207125" y="219125"/>
                  </a:lnTo>
                  <a:lnTo>
                    <a:pt x="201427" y="211439"/>
                  </a:lnTo>
                  <a:lnTo>
                    <a:pt x="197826" y="210388"/>
                  </a:lnTo>
                  <a:lnTo>
                    <a:pt x="168237" y="209562"/>
                  </a:lnTo>
                  <a:lnTo>
                    <a:pt x="153682" y="214608"/>
                  </a:lnTo>
                  <a:lnTo>
                    <a:pt x="150080" y="217154"/>
                  </a:lnTo>
                  <a:lnTo>
                    <a:pt x="114264" y="260001"/>
                  </a:lnTo>
                  <a:lnTo>
                    <a:pt x="98069" y="292698"/>
                  </a:lnTo>
                  <a:lnTo>
                    <a:pt x="95415" y="330604"/>
                  </a:lnTo>
                  <a:lnTo>
                    <a:pt x="98146" y="340255"/>
                  </a:lnTo>
                  <a:lnTo>
                    <a:pt x="104775" y="35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SMARTInkShape-820">
            <a:extLst>
              <a:ext uri="{FF2B5EF4-FFF2-40B4-BE49-F238E27FC236}">
                <a16:creationId xmlns:a16="http://schemas.microsoft.com/office/drawing/2014/main" id="{C3B44A1F-4694-9D72-DE85-3039664E378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47904" y="1638311"/>
            <a:ext cx="209501" cy="428604"/>
          </a:xfrm>
          <a:custGeom>
            <a:avLst/>
            <a:gdLst/>
            <a:ahLst/>
            <a:cxnLst/>
            <a:rect l="0" t="0" r="0" b="0"/>
            <a:pathLst>
              <a:path w="209501" h="428604">
                <a:moveTo>
                  <a:pt x="76196" y="76189"/>
                </a:moveTo>
                <a:lnTo>
                  <a:pt x="76196" y="76189"/>
                </a:lnTo>
                <a:lnTo>
                  <a:pt x="81252" y="76189"/>
                </a:lnTo>
                <a:lnTo>
                  <a:pt x="82742" y="75131"/>
                </a:lnTo>
                <a:lnTo>
                  <a:pt x="83735" y="73367"/>
                </a:lnTo>
                <a:lnTo>
                  <a:pt x="84397" y="71133"/>
                </a:lnTo>
                <a:lnTo>
                  <a:pt x="83780" y="69643"/>
                </a:lnTo>
                <a:lnTo>
                  <a:pt x="82310" y="68650"/>
                </a:lnTo>
                <a:lnTo>
                  <a:pt x="80272" y="67988"/>
                </a:lnTo>
                <a:lnTo>
                  <a:pt x="78913" y="66488"/>
                </a:lnTo>
                <a:lnTo>
                  <a:pt x="76302" y="57566"/>
                </a:lnTo>
                <a:lnTo>
                  <a:pt x="85331" y="48017"/>
                </a:lnTo>
                <a:lnTo>
                  <a:pt x="85711" y="33435"/>
                </a:lnTo>
                <a:lnTo>
                  <a:pt x="86772" y="31812"/>
                </a:lnTo>
                <a:lnTo>
                  <a:pt x="88539" y="30729"/>
                </a:lnTo>
                <a:lnTo>
                  <a:pt x="90774" y="30008"/>
                </a:lnTo>
                <a:lnTo>
                  <a:pt x="92265" y="28468"/>
                </a:lnTo>
                <a:lnTo>
                  <a:pt x="93921" y="23935"/>
                </a:lnTo>
                <a:lnTo>
                  <a:pt x="95421" y="22303"/>
                </a:lnTo>
                <a:lnTo>
                  <a:pt x="99910" y="20490"/>
                </a:lnTo>
                <a:lnTo>
                  <a:pt x="101530" y="18948"/>
                </a:lnTo>
                <a:lnTo>
                  <a:pt x="103331" y="14412"/>
                </a:lnTo>
                <a:lnTo>
                  <a:pt x="104869" y="12779"/>
                </a:lnTo>
                <a:lnTo>
                  <a:pt x="124013" y="2166"/>
                </a:lnTo>
                <a:lnTo>
                  <a:pt x="142939" y="14"/>
                </a:lnTo>
                <a:lnTo>
                  <a:pt x="147487" y="0"/>
                </a:lnTo>
                <a:lnTo>
                  <a:pt x="149124" y="1055"/>
                </a:lnTo>
                <a:lnTo>
                  <a:pt x="150215" y="2816"/>
                </a:lnTo>
                <a:lnTo>
                  <a:pt x="150942" y="5049"/>
                </a:lnTo>
                <a:lnTo>
                  <a:pt x="159743" y="19287"/>
                </a:lnTo>
                <a:lnTo>
                  <a:pt x="161836" y="45507"/>
                </a:lnTo>
                <a:lnTo>
                  <a:pt x="160837" y="61571"/>
                </a:lnTo>
                <a:lnTo>
                  <a:pt x="142622" y="104837"/>
                </a:lnTo>
                <a:lnTo>
                  <a:pt x="120631" y="149218"/>
                </a:lnTo>
                <a:lnTo>
                  <a:pt x="98420" y="192606"/>
                </a:lnTo>
                <a:lnTo>
                  <a:pt x="59968" y="238092"/>
                </a:lnTo>
                <a:lnTo>
                  <a:pt x="59027" y="241274"/>
                </a:lnTo>
                <a:lnTo>
                  <a:pt x="57342" y="243396"/>
                </a:lnTo>
                <a:lnTo>
                  <a:pt x="47752" y="247590"/>
                </a:lnTo>
                <a:lnTo>
                  <a:pt x="47660" y="242568"/>
                </a:lnTo>
                <a:lnTo>
                  <a:pt x="48705" y="241083"/>
                </a:lnTo>
                <a:lnTo>
                  <a:pt x="50460" y="240094"/>
                </a:lnTo>
                <a:lnTo>
                  <a:pt x="52689" y="239434"/>
                </a:lnTo>
                <a:lnTo>
                  <a:pt x="54175" y="237935"/>
                </a:lnTo>
                <a:lnTo>
                  <a:pt x="59381" y="227927"/>
                </a:lnTo>
                <a:lnTo>
                  <a:pt x="89300" y="196443"/>
                </a:lnTo>
                <a:lnTo>
                  <a:pt x="95426" y="193136"/>
                </a:lnTo>
                <a:lnTo>
                  <a:pt x="101676" y="190607"/>
                </a:lnTo>
                <a:lnTo>
                  <a:pt x="111144" y="184292"/>
                </a:lnTo>
                <a:lnTo>
                  <a:pt x="120653" y="181950"/>
                </a:lnTo>
                <a:lnTo>
                  <a:pt x="155571" y="180975"/>
                </a:lnTo>
                <a:lnTo>
                  <a:pt x="161921" y="183791"/>
                </a:lnTo>
                <a:lnTo>
                  <a:pt x="184146" y="203354"/>
                </a:lnTo>
                <a:lnTo>
                  <a:pt x="187674" y="209612"/>
                </a:lnTo>
                <a:lnTo>
                  <a:pt x="190300" y="215922"/>
                </a:lnTo>
                <a:lnTo>
                  <a:pt x="206898" y="238116"/>
                </a:lnTo>
                <a:lnTo>
                  <a:pt x="209023" y="255871"/>
                </a:lnTo>
                <a:lnTo>
                  <a:pt x="209500" y="287198"/>
                </a:lnTo>
                <a:lnTo>
                  <a:pt x="197785" y="333545"/>
                </a:lnTo>
                <a:lnTo>
                  <a:pt x="189833" y="349645"/>
                </a:lnTo>
                <a:lnTo>
                  <a:pt x="158735" y="392317"/>
                </a:lnTo>
                <a:lnTo>
                  <a:pt x="131494" y="412618"/>
                </a:lnTo>
                <a:lnTo>
                  <a:pt x="121587" y="416213"/>
                </a:lnTo>
                <a:lnTo>
                  <a:pt x="111186" y="418869"/>
                </a:lnTo>
                <a:lnTo>
                  <a:pt x="98323" y="425256"/>
                </a:lnTo>
                <a:lnTo>
                  <a:pt x="54061" y="428527"/>
                </a:lnTo>
                <a:lnTo>
                  <a:pt x="35351" y="428603"/>
                </a:lnTo>
                <a:lnTo>
                  <a:pt x="28762" y="425787"/>
                </a:lnTo>
                <a:lnTo>
                  <a:pt x="22306" y="422066"/>
                </a:lnTo>
                <a:lnTo>
                  <a:pt x="15909" y="420412"/>
                </a:lnTo>
                <a:lnTo>
                  <a:pt x="13780" y="418912"/>
                </a:lnTo>
                <a:lnTo>
                  <a:pt x="12360" y="416855"/>
                </a:lnTo>
                <a:lnTo>
                  <a:pt x="11414" y="414424"/>
                </a:lnTo>
                <a:lnTo>
                  <a:pt x="9725" y="412804"/>
                </a:lnTo>
                <a:lnTo>
                  <a:pt x="5025" y="411004"/>
                </a:lnTo>
                <a:lnTo>
                  <a:pt x="3349" y="409466"/>
                </a:lnTo>
                <a:lnTo>
                  <a:pt x="0" y="400050"/>
                </a:lnTo>
                <a:lnTo>
                  <a:pt x="9129" y="400039"/>
                </a:lnTo>
                <a:lnTo>
                  <a:pt x="26382" y="415849"/>
                </a:lnTo>
                <a:lnTo>
                  <a:pt x="38096" y="419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MARTInkShape-821">
            <a:extLst>
              <a:ext uri="{FF2B5EF4-FFF2-40B4-BE49-F238E27FC236}">
                <a16:creationId xmlns:a16="http://schemas.microsoft.com/office/drawing/2014/main" id="{AE2819C9-568A-D350-A130-443CAB23A7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24175" y="2038350"/>
            <a:ext cx="57151" cy="171451"/>
          </a:xfrm>
          <a:custGeom>
            <a:avLst/>
            <a:gdLst/>
            <a:ahLst/>
            <a:cxnLst/>
            <a:rect l="0" t="0" r="0" b="0"/>
            <a:pathLst>
              <a:path w="57151" h="171451">
                <a:moveTo>
                  <a:pt x="57150" y="0"/>
                </a:moveTo>
                <a:lnTo>
                  <a:pt x="57150" y="0"/>
                </a:lnTo>
                <a:lnTo>
                  <a:pt x="57150" y="41314"/>
                </a:lnTo>
                <a:lnTo>
                  <a:pt x="42961" y="84040"/>
                </a:lnTo>
                <a:lnTo>
                  <a:pt x="32514" y="101698"/>
                </a:lnTo>
                <a:lnTo>
                  <a:pt x="24037" y="130606"/>
                </a:lnTo>
                <a:lnTo>
                  <a:pt x="0" y="171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MARTInkShape-822">
            <a:extLst>
              <a:ext uri="{FF2B5EF4-FFF2-40B4-BE49-F238E27FC236}">
                <a16:creationId xmlns:a16="http://schemas.microsoft.com/office/drawing/2014/main" id="{CEF1552B-628C-879A-BC3D-D03728A03E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24264" y="1704978"/>
            <a:ext cx="257162" cy="293808"/>
          </a:xfrm>
          <a:custGeom>
            <a:avLst/>
            <a:gdLst/>
            <a:ahLst/>
            <a:cxnLst/>
            <a:rect l="0" t="0" r="0" b="0"/>
            <a:pathLst>
              <a:path w="257162" h="293808">
                <a:moveTo>
                  <a:pt x="219061" y="47622"/>
                </a:moveTo>
                <a:lnTo>
                  <a:pt x="219061" y="47622"/>
                </a:lnTo>
                <a:lnTo>
                  <a:pt x="202814" y="32434"/>
                </a:lnTo>
                <a:lnTo>
                  <a:pt x="196671" y="30288"/>
                </a:lnTo>
                <a:lnTo>
                  <a:pt x="194609" y="28658"/>
                </a:lnTo>
                <a:lnTo>
                  <a:pt x="185973" y="15465"/>
                </a:lnTo>
                <a:lnTo>
                  <a:pt x="180366" y="12164"/>
                </a:lnTo>
                <a:lnTo>
                  <a:pt x="165007" y="8812"/>
                </a:lnTo>
                <a:lnTo>
                  <a:pt x="155537" y="3079"/>
                </a:lnTo>
                <a:lnTo>
                  <a:pt x="144740" y="403"/>
                </a:lnTo>
                <a:lnTo>
                  <a:pt x="111077" y="0"/>
                </a:lnTo>
                <a:lnTo>
                  <a:pt x="104746" y="2821"/>
                </a:lnTo>
                <a:lnTo>
                  <a:pt x="98404" y="6543"/>
                </a:lnTo>
                <a:lnTo>
                  <a:pt x="88884" y="9698"/>
                </a:lnTo>
                <a:lnTo>
                  <a:pt x="79361" y="15807"/>
                </a:lnTo>
                <a:lnTo>
                  <a:pt x="69836" y="19145"/>
                </a:lnTo>
                <a:lnTo>
                  <a:pt x="44436" y="41400"/>
                </a:lnTo>
                <a:lnTo>
                  <a:pt x="23269" y="73205"/>
                </a:lnTo>
                <a:lnTo>
                  <a:pt x="14537" y="102039"/>
                </a:lnTo>
                <a:lnTo>
                  <a:pt x="3958" y="120538"/>
                </a:lnTo>
                <a:lnTo>
                  <a:pt x="334" y="155841"/>
                </a:lnTo>
                <a:lnTo>
                  <a:pt x="0" y="201326"/>
                </a:lnTo>
                <a:lnTo>
                  <a:pt x="1047" y="222073"/>
                </a:lnTo>
                <a:lnTo>
                  <a:pt x="7525" y="240283"/>
                </a:lnTo>
                <a:lnTo>
                  <a:pt x="9687" y="250724"/>
                </a:lnTo>
                <a:lnTo>
                  <a:pt x="14175" y="258892"/>
                </a:lnTo>
                <a:lnTo>
                  <a:pt x="19698" y="263228"/>
                </a:lnTo>
                <a:lnTo>
                  <a:pt x="25680" y="266214"/>
                </a:lnTo>
                <a:lnTo>
                  <a:pt x="34998" y="272786"/>
                </a:lnTo>
                <a:lnTo>
                  <a:pt x="41299" y="274695"/>
                </a:lnTo>
                <a:lnTo>
                  <a:pt x="44462" y="274146"/>
                </a:lnTo>
                <a:lnTo>
                  <a:pt x="55027" y="269375"/>
                </a:lnTo>
                <a:lnTo>
                  <a:pt x="70034" y="266432"/>
                </a:lnTo>
                <a:lnTo>
                  <a:pt x="82712" y="258269"/>
                </a:lnTo>
                <a:lnTo>
                  <a:pt x="126897" y="215936"/>
                </a:lnTo>
                <a:lnTo>
                  <a:pt x="163635" y="174190"/>
                </a:lnTo>
                <a:lnTo>
                  <a:pt x="177948" y="145637"/>
                </a:lnTo>
                <a:lnTo>
                  <a:pt x="190190" y="98716"/>
                </a:lnTo>
                <a:lnTo>
                  <a:pt x="190486" y="76328"/>
                </a:lnTo>
                <a:lnTo>
                  <a:pt x="190486" y="117511"/>
                </a:lnTo>
                <a:lnTo>
                  <a:pt x="187664" y="123839"/>
                </a:lnTo>
                <a:lnTo>
                  <a:pt x="185429" y="127008"/>
                </a:lnTo>
                <a:lnTo>
                  <a:pt x="182285" y="141582"/>
                </a:lnTo>
                <a:lnTo>
                  <a:pt x="180164" y="158923"/>
                </a:lnTo>
                <a:lnTo>
                  <a:pt x="172794" y="182707"/>
                </a:lnTo>
                <a:lnTo>
                  <a:pt x="170457" y="215988"/>
                </a:lnTo>
                <a:lnTo>
                  <a:pt x="163245" y="239846"/>
                </a:lnTo>
                <a:lnTo>
                  <a:pt x="163859" y="243504"/>
                </a:lnTo>
                <a:lnTo>
                  <a:pt x="169626" y="259803"/>
                </a:lnTo>
                <a:lnTo>
                  <a:pt x="171330" y="280317"/>
                </a:lnTo>
                <a:lnTo>
                  <a:pt x="172424" y="282127"/>
                </a:lnTo>
                <a:lnTo>
                  <a:pt x="174211" y="283334"/>
                </a:lnTo>
                <a:lnTo>
                  <a:pt x="179019" y="285733"/>
                </a:lnTo>
                <a:lnTo>
                  <a:pt x="188767" y="293807"/>
                </a:lnTo>
                <a:lnTo>
                  <a:pt x="190398" y="293237"/>
                </a:lnTo>
                <a:lnTo>
                  <a:pt x="197751" y="288437"/>
                </a:lnTo>
                <a:lnTo>
                  <a:pt x="206632" y="285486"/>
                </a:lnTo>
                <a:lnTo>
                  <a:pt x="257161" y="2476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SMARTInkShape-Group248">
            <a:extLst>
              <a:ext uri="{FF2B5EF4-FFF2-40B4-BE49-F238E27FC236}">
                <a16:creationId xmlns:a16="http://schemas.microsoft.com/office/drawing/2014/main" id="{C907D50D-1F3E-479D-8284-C0409AC1198E}"/>
              </a:ext>
            </a:extLst>
          </p:cNvPr>
          <p:cNvGrpSpPr/>
          <p:nvPr/>
        </p:nvGrpSpPr>
        <p:grpSpPr>
          <a:xfrm>
            <a:off x="4019550" y="1514879"/>
            <a:ext cx="1009496" cy="447223"/>
            <a:chOff x="4019550" y="1514879"/>
            <a:chExt cx="1009496" cy="447223"/>
          </a:xfrm>
        </p:grpSpPr>
        <p:sp>
          <p:nvSpPr>
            <p:cNvPr id="13" name="SMARTInkShape-823">
              <a:extLst>
                <a:ext uri="{FF2B5EF4-FFF2-40B4-BE49-F238E27FC236}">
                  <a16:creationId xmlns:a16="http://schemas.microsoft.com/office/drawing/2014/main" id="{5902A118-3C6C-FAB2-541B-F0EFA5BA5C5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29175" y="1514879"/>
              <a:ext cx="199871" cy="445899"/>
            </a:xfrm>
            <a:custGeom>
              <a:avLst/>
              <a:gdLst/>
              <a:ahLst/>
              <a:cxnLst/>
              <a:rect l="0" t="0" r="0" b="0"/>
              <a:pathLst>
                <a:path w="199871" h="445899">
                  <a:moveTo>
                    <a:pt x="0" y="285346"/>
                  </a:moveTo>
                  <a:lnTo>
                    <a:pt x="0" y="285346"/>
                  </a:lnTo>
                  <a:lnTo>
                    <a:pt x="5057" y="285346"/>
                  </a:lnTo>
                  <a:lnTo>
                    <a:pt x="6546" y="286404"/>
                  </a:lnTo>
                  <a:lnTo>
                    <a:pt x="7539" y="288168"/>
                  </a:lnTo>
                  <a:lnTo>
                    <a:pt x="9133" y="293547"/>
                  </a:lnTo>
                  <a:lnTo>
                    <a:pt x="12173" y="291460"/>
                  </a:lnTo>
                  <a:lnTo>
                    <a:pt x="17692" y="286554"/>
                  </a:lnTo>
                  <a:lnTo>
                    <a:pt x="23704" y="285704"/>
                  </a:lnTo>
                  <a:lnTo>
                    <a:pt x="25328" y="284526"/>
                  </a:lnTo>
                  <a:lnTo>
                    <a:pt x="26410" y="282683"/>
                  </a:lnTo>
                  <a:lnTo>
                    <a:pt x="27132" y="280396"/>
                  </a:lnTo>
                  <a:lnTo>
                    <a:pt x="33204" y="272120"/>
                  </a:lnTo>
                  <a:lnTo>
                    <a:pt x="38746" y="268884"/>
                  </a:lnTo>
                  <a:lnTo>
                    <a:pt x="41706" y="268022"/>
                  </a:lnTo>
                  <a:lnTo>
                    <a:pt x="47816" y="261419"/>
                  </a:lnTo>
                  <a:lnTo>
                    <a:pt x="69861" y="234818"/>
                  </a:lnTo>
                  <a:lnTo>
                    <a:pt x="93266" y="215885"/>
                  </a:lnTo>
                  <a:lnTo>
                    <a:pt x="126596" y="170385"/>
                  </a:lnTo>
                  <a:lnTo>
                    <a:pt x="158486" y="128863"/>
                  </a:lnTo>
                  <a:lnTo>
                    <a:pt x="176719" y="98137"/>
                  </a:lnTo>
                  <a:lnTo>
                    <a:pt x="182956" y="78014"/>
                  </a:lnTo>
                  <a:lnTo>
                    <a:pt x="196053" y="59155"/>
                  </a:lnTo>
                  <a:lnTo>
                    <a:pt x="199792" y="28776"/>
                  </a:lnTo>
                  <a:lnTo>
                    <a:pt x="199870" y="25400"/>
                  </a:lnTo>
                  <a:lnTo>
                    <a:pt x="198863" y="23148"/>
                  </a:lnTo>
                  <a:lnTo>
                    <a:pt x="197134" y="21648"/>
                  </a:lnTo>
                  <a:lnTo>
                    <a:pt x="194923" y="20647"/>
                  </a:lnTo>
                  <a:lnTo>
                    <a:pt x="193448" y="18922"/>
                  </a:lnTo>
                  <a:lnTo>
                    <a:pt x="191810" y="14182"/>
                  </a:lnTo>
                  <a:lnTo>
                    <a:pt x="190315" y="12495"/>
                  </a:lnTo>
                  <a:lnTo>
                    <a:pt x="180876" y="8359"/>
                  </a:lnTo>
                  <a:lnTo>
                    <a:pt x="173655" y="2663"/>
                  </a:lnTo>
                  <a:lnTo>
                    <a:pt x="164813" y="505"/>
                  </a:lnTo>
                  <a:lnTo>
                    <a:pt x="158622" y="0"/>
                  </a:lnTo>
                  <a:lnTo>
                    <a:pt x="152343" y="2598"/>
                  </a:lnTo>
                  <a:lnTo>
                    <a:pt x="146025" y="6222"/>
                  </a:lnTo>
                  <a:lnTo>
                    <a:pt x="136518" y="9320"/>
                  </a:lnTo>
                  <a:lnTo>
                    <a:pt x="102532" y="31777"/>
                  </a:lnTo>
                  <a:lnTo>
                    <a:pt x="73049" y="74121"/>
                  </a:lnTo>
                  <a:lnTo>
                    <a:pt x="53583" y="120677"/>
                  </a:lnTo>
                  <a:lnTo>
                    <a:pt x="40871" y="149230"/>
                  </a:lnTo>
                  <a:lnTo>
                    <a:pt x="28508" y="193535"/>
                  </a:lnTo>
                  <a:lnTo>
                    <a:pt x="12791" y="240727"/>
                  </a:lnTo>
                  <a:lnTo>
                    <a:pt x="3064" y="287747"/>
                  </a:lnTo>
                  <a:lnTo>
                    <a:pt x="53" y="332314"/>
                  </a:lnTo>
                  <a:lnTo>
                    <a:pt x="0" y="378899"/>
                  </a:lnTo>
                  <a:lnTo>
                    <a:pt x="2823" y="387956"/>
                  </a:lnTo>
                  <a:lnTo>
                    <a:pt x="6546" y="395509"/>
                  </a:lnTo>
                  <a:lnTo>
                    <a:pt x="9701" y="405711"/>
                  </a:lnTo>
                  <a:lnTo>
                    <a:pt x="25949" y="428204"/>
                  </a:lnTo>
                  <a:lnTo>
                    <a:pt x="26824" y="431385"/>
                  </a:lnTo>
                  <a:lnTo>
                    <a:pt x="28466" y="433505"/>
                  </a:lnTo>
                  <a:lnTo>
                    <a:pt x="33113" y="435861"/>
                  </a:lnTo>
                  <a:lnTo>
                    <a:pt x="44719" y="438432"/>
                  </a:lnTo>
                  <a:lnTo>
                    <a:pt x="54054" y="444182"/>
                  </a:lnTo>
                  <a:lnTo>
                    <a:pt x="60360" y="445898"/>
                  </a:lnTo>
                  <a:lnTo>
                    <a:pt x="63524" y="445297"/>
                  </a:lnTo>
                  <a:lnTo>
                    <a:pt x="74090" y="440454"/>
                  </a:lnTo>
                  <a:lnTo>
                    <a:pt x="89098" y="437490"/>
                  </a:lnTo>
                  <a:lnTo>
                    <a:pt x="135532" y="409112"/>
                  </a:lnTo>
                  <a:lnTo>
                    <a:pt x="145962" y="401736"/>
                  </a:lnTo>
                  <a:lnTo>
                    <a:pt x="180918" y="354181"/>
                  </a:lnTo>
                  <a:lnTo>
                    <a:pt x="193664" y="334691"/>
                  </a:lnTo>
                  <a:lnTo>
                    <a:pt x="198140" y="321721"/>
                  </a:lnTo>
                  <a:lnTo>
                    <a:pt x="199860" y="301349"/>
                  </a:lnTo>
                  <a:lnTo>
                    <a:pt x="191810" y="279038"/>
                  </a:lnTo>
                  <a:lnTo>
                    <a:pt x="185832" y="271718"/>
                  </a:lnTo>
                  <a:lnTo>
                    <a:pt x="180311" y="268706"/>
                  </a:lnTo>
                  <a:lnTo>
                    <a:pt x="168144" y="266772"/>
                  </a:lnTo>
                  <a:lnTo>
                    <a:pt x="125507" y="266308"/>
                  </a:lnTo>
                  <a:lnTo>
                    <a:pt x="116459" y="269124"/>
                  </a:lnTo>
                  <a:lnTo>
                    <a:pt x="74022" y="294944"/>
                  </a:lnTo>
                  <a:lnTo>
                    <a:pt x="50369" y="312642"/>
                  </a:lnTo>
                  <a:lnTo>
                    <a:pt x="32919" y="329974"/>
                  </a:lnTo>
                  <a:lnTo>
                    <a:pt x="9525" y="371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824">
              <a:extLst>
                <a:ext uri="{FF2B5EF4-FFF2-40B4-BE49-F238E27FC236}">
                  <a16:creationId xmlns:a16="http://schemas.microsoft.com/office/drawing/2014/main" id="{7BB6B9C6-0BBE-D4D4-7FC8-9098086A699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67356" y="1556643"/>
              <a:ext cx="237992" cy="405459"/>
            </a:xfrm>
            <a:custGeom>
              <a:avLst/>
              <a:gdLst/>
              <a:ahLst/>
              <a:cxnLst/>
              <a:rect l="0" t="0" r="0" b="0"/>
              <a:pathLst>
                <a:path w="237992" h="405459">
                  <a:moveTo>
                    <a:pt x="142744" y="81657"/>
                  </a:moveTo>
                  <a:lnTo>
                    <a:pt x="142744" y="81657"/>
                  </a:lnTo>
                  <a:lnTo>
                    <a:pt x="142744" y="54523"/>
                  </a:lnTo>
                  <a:lnTo>
                    <a:pt x="150945" y="45007"/>
                  </a:lnTo>
                  <a:lnTo>
                    <a:pt x="151877" y="38930"/>
                  </a:lnTo>
                  <a:lnTo>
                    <a:pt x="153065" y="37297"/>
                  </a:lnTo>
                  <a:lnTo>
                    <a:pt x="154917" y="36209"/>
                  </a:lnTo>
                  <a:lnTo>
                    <a:pt x="157209" y="35483"/>
                  </a:lnTo>
                  <a:lnTo>
                    <a:pt x="158737" y="33941"/>
                  </a:lnTo>
                  <a:lnTo>
                    <a:pt x="160436" y="29406"/>
                  </a:lnTo>
                  <a:lnTo>
                    <a:pt x="161946" y="27773"/>
                  </a:lnTo>
                  <a:lnTo>
                    <a:pt x="174932" y="19881"/>
                  </a:lnTo>
                  <a:lnTo>
                    <a:pt x="187280" y="9404"/>
                  </a:lnTo>
                  <a:lnTo>
                    <a:pt x="198024" y="5977"/>
                  </a:lnTo>
                  <a:lnTo>
                    <a:pt x="204396" y="5611"/>
                  </a:lnTo>
                  <a:lnTo>
                    <a:pt x="210008" y="2703"/>
                  </a:lnTo>
                  <a:lnTo>
                    <a:pt x="212987" y="446"/>
                  </a:lnTo>
                  <a:lnTo>
                    <a:pt x="214973" y="0"/>
                  </a:lnTo>
                  <a:lnTo>
                    <a:pt x="216296" y="760"/>
                  </a:lnTo>
                  <a:lnTo>
                    <a:pt x="217179" y="2326"/>
                  </a:lnTo>
                  <a:lnTo>
                    <a:pt x="218825" y="3370"/>
                  </a:lnTo>
                  <a:lnTo>
                    <a:pt x="226990" y="5182"/>
                  </a:lnTo>
                  <a:lnTo>
                    <a:pt x="233088" y="10432"/>
                  </a:lnTo>
                  <a:lnTo>
                    <a:pt x="235813" y="15782"/>
                  </a:lnTo>
                  <a:lnTo>
                    <a:pt x="237803" y="29385"/>
                  </a:lnTo>
                  <a:lnTo>
                    <a:pt x="237991" y="73902"/>
                  </a:lnTo>
                  <a:lnTo>
                    <a:pt x="224736" y="107491"/>
                  </a:lnTo>
                  <a:lnTo>
                    <a:pt x="199872" y="155052"/>
                  </a:lnTo>
                  <a:lnTo>
                    <a:pt x="167948" y="198336"/>
                  </a:lnTo>
                  <a:lnTo>
                    <a:pt x="125731" y="242925"/>
                  </a:lnTo>
                  <a:lnTo>
                    <a:pt x="108087" y="258312"/>
                  </a:lnTo>
                  <a:lnTo>
                    <a:pt x="95339" y="263311"/>
                  </a:lnTo>
                  <a:lnTo>
                    <a:pt x="87087" y="270783"/>
                  </a:lnTo>
                  <a:lnTo>
                    <a:pt x="86589" y="270183"/>
                  </a:lnTo>
                  <a:lnTo>
                    <a:pt x="85633" y="257932"/>
                  </a:lnTo>
                  <a:lnTo>
                    <a:pt x="86678" y="256324"/>
                  </a:lnTo>
                  <a:lnTo>
                    <a:pt x="88434" y="255252"/>
                  </a:lnTo>
                  <a:lnTo>
                    <a:pt x="90662" y="254537"/>
                  </a:lnTo>
                  <a:lnTo>
                    <a:pt x="92148" y="253002"/>
                  </a:lnTo>
                  <a:lnTo>
                    <a:pt x="95916" y="243490"/>
                  </a:lnTo>
                  <a:lnTo>
                    <a:pt x="101587" y="236264"/>
                  </a:lnTo>
                  <a:lnTo>
                    <a:pt x="103286" y="230452"/>
                  </a:lnTo>
                  <a:lnTo>
                    <a:pt x="104796" y="228478"/>
                  </a:lnTo>
                  <a:lnTo>
                    <a:pt x="124340" y="217062"/>
                  </a:lnTo>
                  <a:lnTo>
                    <a:pt x="158626" y="215031"/>
                  </a:lnTo>
                  <a:lnTo>
                    <a:pt x="174494" y="215010"/>
                  </a:lnTo>
                  <a:lnTo>
                    <a:pt x="180844" y="217831"/>
                  </a:lnTo>
                  <a:lnTo>
                    <a:pt x="187194" y="221553"/>
                  </a:lnTo>
                  <a:lnTo>
                    <a:pt x="193544" y="223208"/>
                  </a:lnTo>
                  <a:lnTo>
                    <a:pt x="195661" y="224708"/>
                  </a:lnTo>
                  <a:lnTo>
                    <a:pt x="197072" y="226766"/>
                  </a:lnTo>
                  <a:lnTo>
                    <a:pt x="199698" y="231875"/>
                  </a:lnTo>
                  <a:lnTo>
                    <a:pt x="214973" y="250019"/>
                  </a:lnTo>
                  <a:lnTo>
                    <a:pt x="226990" y="283536"/>
                  </a:lnTo>
                  <a:lnTo>
                    <a:pt x="228339" y="308848"/>
                  </a:lnTo>
                  <a:lnTo>
                    <a:pt x="225589" y="317745"/>
                  </a:lnTo>
                  <a:lnTo>
                    <a:pt x="221898" y="325226"/>
                  </a:lnTo>
                  <a:lnTo>
                    <a:pt x="214276" y="346944"/>
                  </a:lnTo>
                  <a:lnTo>
                    <a:pt x="199698" y="366803"/>
                  </a:lnTo>
                  <a:lnTo>
                    <a:pt x="192398" y="373488"/>
                  </a:lnTo>
                  <a:lnTo>
                    <a:pt x="153951" y="399147"/>
                  </a:lnTo>
                  <a:lnTo>
                    <a:pt x="135952" y="403622"/>
                  </a:lnTo>
                  <a:lnTo>
                    <a:pt x="88366" y="405458"/>
                  </a:lnTo>
                  <a:lnTo>
                    <a:pt x="64347" y="404439"/>
                  </a:lnTo>
                  <a:lnTo>
                    <a:pt x="51900" y="397900"/>
                  </a:lnTo>
                  <a:lnTo>
                    <a:pt x="41509" y="390318"/>
                  </a:lnTo>
                  <a:lnTo>
                    <a:pt x="28516" y="384397"/>
                  </a:lnTo>
                  <a:lnTo>
                    <a:pt x="15758" y="373350"/>
                  </a:lnTo>
                  <a:lnTo>
                    <a:pt x="12222" y="367226"/>
                  </a:lnTo>
                  <a:lnTo>
                    <a:pt x="11280" y="364111"/>
                  </a:lnTo>
                  <a:lnTo>
                    <a:pt x="9592" y="362035"/>
                  </a:lnTo>
                  <a:lnTo>
                    <a:pt x="3220" y="358054"/>
                  </a:lnTo>
                  <a:lnTo>
                    <a:pt x="0" y="348797"/>
                  </a:lnTo>
                  <a:lnTo>
                    <a:pt x="4964" y="348487"/>
                  </a:lnTo>
                  <a:lnTo>
                    <a:pt x="6441" y="347386"/>
                  </a:lnTo>
                  <a:lnTo>
                    <a:pt x="8081" y="343339"/>
                  </a:lnTo>
                  <a:lnTo>
                    <a:pt x="8519" y="342895"/>
                  </a:lnTo>
                  <a:lnTo>
                    <a:pt x="8811" y="343657"/>
                  </a:lnTo>
                  <a:lnTo>
                    <a:pt x="9005" y="345224"/>
                  </a:lnTo>
                  <a:lnTo>
                    <a:pt x="10194" y="346268"/>
                  </a:lnTo>
                  <a:lnTo>
                    <a:pt x="14335" y="347429"/>
                  </a:lnTo>
                  <a:lnTo>
                    <a:pt x="22618" y="348082"/>
                  </a:lnTo>
                  <a:lnTo>
                    <a:pt x="28677" y="351057"/>
                  </a:lnTo>
                  <a:lnTo>
                    <a:pt x="34897" y="354849"/>
                  </a:lnTo>
                  <a:lnTo>
                    <a:pt x="47514" y="357283"/>
                  </a:lnTo>
                  <a:lnTo>
                    <a:pt x="50683" y="357483"/>
                  </a:lnTo>
                  <a:lnTo>
                    <a:pt x="57025" y="360527"/>
                  </a:lnTo>
                  <a:lnTo>
                    <a:pt x="66544" y="36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825">
              <a:extLst>
                <a:ext uri="{FF2B5EF4-FFF2-40B4-BE49-F238E27FC236}">
                  <a16:creationId xmlns:a16="http://schemas.microsoft.com/office/drawing/2014/main" id="{4483350B-918E-0B63-363A-1CEA863EA7C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029075" y="188595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29899"/>
                  </a:lnTo>
                  <a:lnTo>
                    <a:pt x="16868" y="27778"/>
                  </a:lnTo>
                  <a:lnTo>
                    <a:pt x="25694" y="22107"/>
                  </a:lnTo>
                  <a:lnTo>
                    <a:pt x="36070" y="19956"/>
                  </a:lnTo>
                  <a:lnTo>
                    <a:pt x="59012" y="19169"/>
                  </a:lnTo>
                  <a:lnTo>
                    <a:pt x="66092" y="16281"/>
                  </a:lnTo>
                  <a:lnTo>
                    <a:pt x="69461" y="14029"/>
                  </a:lnTo>
                  <a:lnTo>
                    <a:pt x="84316" y="10860"/>
                  </a:lnTo>
                  <a:lnTo>
                    <a:pt x="130892" y="9548"/>
                  </a:lnTo>
                  <a:lnTo>
                    <a:pt x="177720" y="9525"/>
                  </a:lnTo>
                  <a:lnTo>
                    <a:pt x="221949" y="9525"/>
                  </a:lnTo>
                  <a:lnTo>
                    <a:pt x="231994" y="8467"/>
                  </a:lnTo>
                  <a:lnTo>
                    <a:pt x="239986" y="4469"/>
                  </a:lnTo>
                  <a:lnTo>
                    <a:pt x="243599" y="4037"/>
                  </a:lnTo>
                  <a:lnTo>
                    <a:pt x="253740" y="637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826">
              <a:extLst>
                <a:ext uri="{FF2B5EF4-FFF2-40B4-BE49-F238E27FC236}">
                  <a16:creationId xmlns:a16="http://schemas.microsoft.com/office/drawing/2014/main" id="{E4DB4E8D-A5B3-E1B5-B75C-1E8160AEA9A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19550" y="18002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4742" y="9525"/>
                  </a:lnTo>
                  <a:lnTo>
                    <a:pt x="50930" y="9525"/>
                  </a:lnTo>
                  <a:lnTo>
                    <a:pt x="57208" y="6703"/>
                  </a:lnTo>
                  <a:lnTo>
                    <a:pt x="63526" y="2979"/>
                  </a:lnTo>
                  <a:lnTo>
                    <a:pt x="74321" y="392"/>
                  </a:lnTo>
                  <a:lnTo>
                    <a:pt x="121919" y="1"/>
                  </a:lnTo>
                  <a:lnTo>
                    <a:pt x="168632" y="0"/>
                  </a:lnTo>
                  <a:lnTo>
                    <a:pt x="215726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SMARTInkShape-Group249">
            <a:extLst>
              <a:ext uri="{FF2B5EF4-FFF2-40B4-BE49-F238E27FC236}">
                <a16:creationId xmlns:a16="http://schemas.microsoft.com/office/drawing/2014/main" id="{B4CAF5DC-E912-1CE9-295F-C9E843468251}"/>
              </a:ext>
            </a:extLst>
          </p:cNvPr>
          <p:cNvGrpSpPr/>
          <p:nvPr/>
        </p:nvGrpSpPr>
        <p:grpSpPr>
          <a:xfrm>
            <a:off x="1667003" y="2619378"/>
            <a:ext cx="647524" cy="504808"/>
            <a:chOff x="1667003" y="2619378"/>
            <a:chExt cx="647524" cy="504808"/>
          </a:xfrm>
        </p:grpSpPr>
        <p:sp>
          <p:nvSpPr>
            <p:cNvPr id="18" name="SMARTInkShape-827">
              <a:extLst>
                <a:ext uri="{FF2B5EF4-FFF2-40B4-BE49-F238E27FC236}">
                  <a16:creationId xmlns:a16="http://schemas.microsoft.com/office/drawing/2014/main" id="{110E9F4F-4ED4-DB4D-6440-0E230C6A40B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095500" y="2619378"/>
              <a:ext cx="219027" cy="500468"/>
            </a:xfrm>
            <a:custGeom>
              <a:avLst/>
              <a:gdLst/>
              <a:ahLst/>
              <a:cxnLst/>
              <a:rect l="0" t="0" r="0" b="0"/>
              <a:pathLst>
                <a:path w="219027" h="500468">
                  <a:moveTo>
                    <a:pt x="0" y="304797"/>
                  </a:moveTo>
                  <a:lnTo>
                    <a:pt x="0" y="304797"/>
                  </a:lnTo>
                  <a:lnTo>
                    <a:pt x="16247" y="289609"/>
                  </a:lnTo>
                  <a:lnTo>
                    <a:pt x="22390" y="287463"/>
                  </a:lnTo>
                  <a:lnTo>
                    <a:pt x="24452" y="285833"/>
                  </a:lnTo>
                  <a:lnTo>
                    <a:pt x="29470" y="278482"/>
                  </a:lnTo>
                  <a:lnTo>
                    <a:pt x="74029" y="240231"/>
                  </a:lnTo>
                  <a:lnTo>
                    <a:pt x="114125" y="197374"/>
                  </a:lnTo>
                  <a:lnTo>
                    <a:pt x="121630" y="187204"/>
                  </a:lnTo>
                  <a:lnTo>
                    <a:pt x="135639" y="174469"/>
                  </a:lnTo>
                  <a:lnTo>
                    <a:pt x="147090" y="151740"/>
                  </a:lnTo>
                  <a:lnTo>
                    <a:pt x="177593" y="108118"/>
                  </a:lnTo>
                  <a:lnTo>
                    <a:pt x="187637" y="87951"/>
                  </a:lnTo>
                  <a:lnTo>
                    <a:pt x="200089" y="51767"/>
                  </a:lnTo>
                  <a:lnTo>
                    <a:pt x="207367" y="38289"/>
                  </a:lnTo>
                  <a:lnTo>
                    <a:pt x="209539" y="5024"/>
                  </a:lnTo>
                  <a:lnTo>
                    <a:pt x="208484" y="3348"/>
                  </a:lnTo>
                  <a:lnTo>
                    <a:pt x="206723" y="2231"/>
                  </a:lnTo>
                  <a:lnTo>
                    <a:pt x="201348" y="438"/>
                  </a:lnTo>
                  <a:lnTo>
                    <a:pt x="182425" y="0"/>
                  </a:lnTo>
                  <a:lnTo>
                    <a:pt x="173657" y="6544"/>
                  </a:lnTo>
                  <a:lnTo>
                    <a:pt x="167845" y="8198"/>
                  </a:lnTo>
                  <a:lnTo>
                    <a:pt x="165872" y="9698"/>
                  </a:lnTo>
                  <a:lnTo>
                    <a:pt x="162036" y="15806"/>
                  </a:lnTo>
                  <a:lnTo>
                    <a:pt x="148822" y="23677"/>
                  </a:lnTo>
                  <a:lnTo>
                    <a:pt x="145518" y="29219"/>
                  </a:lnTo>
                  <a:lnTo>
                    <a:pt x="142991" y="35210"/>
                  </a:lnTo>
                  <a:lnTo>
                    <a:pt x="136677" y="44532"/>
                  </a:lnTo>
                  <a:lnTo>
                    <a:pt x="133277" y="53997"/>
                  </a:lnTo>
                  <a:lnTo>
                    <a:pt x="116932" y="76199"/>
                  </a:lnTo>
                  <a:lnTo>
                    <a:pt x="109764" y="93954"/>
                  </a:lnTo>
                  <a:lnTo>
                    <a:pt x="99214" y="111298"/>
                  </a:lnTo>
                  <a:lnTo>
                    <a:pt x="85652" y="158638"/>
                  </a:lnTo>
                  <a:lnTo>
                    <a:pt x="69307" y="200202"/>
                  </a:lnTo>
                  <a:lnTo>
                    <a:pt x="66786" y="211744"/>
                  </a:lnTo>
                  <a:lnTo>
                    <a:pt x="51589" y="242187"/>
                  </a:lnTo>
                  <a:lnTo>
                    <a:pt x="37496" y="285799"/>
                  </a:lnTo>
                  <a:lnTo>
                    <a:pt x="23204" y="317504"/>
                  </a:lnTo>
                  <a:lnTo>
                    <a:pt x="11754" y="361947"/>
                  </a:lnTo>
                  <a:lnTo>
                    <a:pt x="7363" y="380997"/>
                  </a:lnTo>
                  <a:lnTo>
                    <a:pt x="2182" y="400047"/>
                  </a:lnTo>
                  <a:lnTo>
                    <a:pt x="57" y="445439"/>
                  </a:lnTo>
                  <a:lnTo>
                    <a:pt x="38" y="449358"/>
                  </a:lnTo>
                  <a:lnTo>
                    <a:pt x="2839" y="456536"/>
                  </a:lnTo>
                  <a:lnTo>
                    <a:pt x="5068" y="459931"/>
                  </a:lnTo>
                  <a:lnTo>
                    <a:pt x="9703" y="478472"/>
                  </a:lnTo>
                  <a:lnTo>
                    <a:pt x="11760" y="480906"/>
                  </a:lnTo>
                  <a:lnTo>
                    <a:pt x="28771" y="492884"/>
                  </a:lnTo>
                  <a:lnTo>
                    <a:pt x="35012" y="495283"/>
                  </a:lnTo>
                  <a:lnTo>
                    <a:pt x="41314" y="499877"/>
                  </a:lnTo>
                  <a:lnTo>
                    <a:pt x="44476" y="500467"/>
                  </a:lnTo>
                  <a:lnTo>
                    <a:pt x="47642" y="499802"/>
                  </a:lnTo>
                  <a:lnTo>
                    <a:pt x="55041" y="497299"/>
                  </a:lnTo>
                  <a:lnTo>
                    <a:pt x="70048" y="494832"/>
                  </a:lnTo>
                  <a:lnTo>
                    <a:pt x="111566" y="472930"/>
                  </a:lnTo>
                  <a:lnTo>
                    <a:pt x="121199" y="463837"/>
                  </a:lnTo>
                  <a:lnTo>
                    <a:pt x="130066" y="453798"/>
                  </a:lnTo>
                  <a:lnTo>
                    <a:pt x="150184" y="435908"/>
                  </a:lnTo>
                  <a:lnTo>
                    <a:pt x="182696" y="393566"/>
                  </a:lnTo>
                  <a:lnTo>
                    <a:pt x="206290" y="349239"/>
                  </a:lnTo>
                  <a:lnTo>
                    <a:pt x="216236" y="326668"/>
                  </a:lnTo>
                  <a:lnTo>
                    <a:pt x="219026" y="283013"/>
                  </a:lnTo>
                  <a:lnTo>
                    <a:pt x="216231" y="276418"/>
                  </a:lnTo>
                  <a:lnTo>
                    <a:pt x="214004" y="273178"/>
                  </a:lnTo>
                  <a:lnTo>
                    <a:pt x="208707" y="269577"/>
                  </a:lnTo>
                  <a:lnTo>
                    <a:pt x="199775" y="267550"/>
                  </a:lnTo>
                  <a:lnTo>
                    <a:pt x="154384" y="266703"/>
                  </a:lnTo>
                  <a:lnTo>
                    <a:pt x="150548" y="266701"/>
                  </a:lnTo>
                  <a:lnTo>
                    <a:pt x="143463" y="269521"/>
                  </a:lnTo>
                  <a:lnTo>
                    <a:pt x="95843" y="304819"/>
                  </a:lnTo>
                  <a:lnTo>
                    <a:pt x="89164" y="312215"/>
                  </a:lnTo>
                  <a:lnTo>
                    <a:pt x="57155" y="355070"/>
                  </a:lnTo>
                  <a:lnTo>
                    <a:pt x="50449" y="369434"/>
                  </a:lnTo>
                  <a:lnTo>
                    <a:pt x="38100" y="41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828">
              <a:extLst>
                <a:ext uri="{FF2B5EF4-FFF2-40B4-BE49-F238E27FC236}">
                  <a16:creationId xmlns:a16="http://schemas.microsoft.com/office/drawing/2014/main" id="{38DE9BF8-F438-CC05-B4BE-CB10B6DAECE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667003" y="2676536"/>
              <a:ext cx="247520" cy="447650"/>
            </a:xfrm>
            <a:custGeom>
              <a:avLst/>
              <a:gdLst/>
              <a:ahLst/>
              <a:cxnLst/>
              <a:rect l="0" t="0" r="0" b="0"/>
              <a:pathLst>
                <a:path w="247520" h="447650">
                  <a:moveTo>
                    <a:pt x="133222" y="85714"/>
                  </a:moveTo>
                  <a:lnTo>
                    <a:pt x="133222" y="85714"/>
                  </a:lnTo>
                  <a:lnTo>
                    <a:pt x="123697" y="85714"/>
                  </a:lnTo>
                  <a:lnTo>
                    <a:pt x="123697" y="76581"/>
                  </a:lnTo>
                  <a:lnTo>
                    <a:pt x="141307" y="58582"/>
                  </a:lnTo>
                  <a:lnTo>
                    <a:pt x="142320" y="52510"/>
                  </a:lnTo>
                  <a:lnTo>
                    <a:pt x="143521" y="50878"/>
                  </a:lnTo>
                  <a:lnTo>
                    <a:pt x="162028" y="37443"/>
                  </a:lnTo>
                  <a:lnTo>
                    <a:pt x="168250" y="32510"/>
                  </a:lnTo>
                  <a:lnTo>
                    <a:pt x="180867" y="26521"/>
                  </a:lnTo>
                  <a:lnTo>
                    <a:pt x="184035" y="24027"/>
                  </a:lnTo>
                  <a:lnTo>
                    <a:pt x="187556" y="18434"/>
                  </a:lnTo>
                  <a:lnTo>
                    <a:pt x="188494" y="15460"/>
                  </a:lnTo>
                  <a:lnTo>
                    <a:pt x="190179" y="13478"/>
                  </a:lnTo>
                  <a:lnTo>
                    <a:pt x="209597" y="2207"/>
                  </a:lnTo>
                  <a:lnTo>
                    <a:pt x="230462" y="47"/>
                  </a:lnTo>
                  <a:lnTo>
                    <a:pt x="236509" y="0"/>
                  </a:lnTo>
                  <a:lnTo>
                    <a:pt x="246067" y="8191"/>
                  </a:lnTo>
                  <a:lnTo>
                    <a:pt x="246876" y="11748"/>
                  </a:lnTo>
                  <a:lnTo>
                    <a:pt x="247519" y="55857"/>
                  </a:lnTo>
                  <a:lnTo>
                    <a:pt x="233333" y="102962"/>
                  </a:lnTo>
                  <a:lnTo>
                    <a:pt x="209364" y="149621"/>
                  </a:lnTo>
                  <a:lnTo>
                    <a:pt x="180845" y="192651"/>
                  </a:lnTo>
                  <a:lnTo>
                    <a:pt x="168147" y="211260"/>
                  </a:lnTo>
                  <a:lnTo>
                    <a:pt x="120638" y="250803"/>
                  </a:lnTo>
                  <a:lnTo>
                    <a:pt x="116088" y="255279"/>
                  </a:lnTo>
                  <a:lnTo>
                    <a:pt x="112201" y="256326"/>
                  </a:lnTo>
                  <a:lnTo>
                    <a:pt x="109683" y="256605"/>
                  </a:lnTo>
                  <a:lnTo>
                    <a:pt x="104063" y="259738"/>
                  </a:lnTo>
                  <a:lnTo>
                    <a:pt x="101083" y="262055"/>
                  </a:lnTo>
                  <a:lnTo>
                    <a:pt x="99096" y="262541"/>
                  </a:lnTo>
                  <a:lnTo>
                    <a:pt x="97771" y="261807"/>
                  </a:lnTo>
                  <a:lnTo>
                    <a:pt x="95277" y="257435"/>
                  </a:lnTo>
                  <a:lnTo>
                    <a:pt x="90111" y="257245"/>
                  </a:lnTo>
                  <a:lnTo>
                    <a:pt x="88607" y="256159"/>
                  </a:lnTo>
                  <a:lnTo>
                    <a:pt x="85714" y="248034"/>
                  </a:lnTo>
                  <a:lnTo>
                    <a:pt x="103289" y="229949"/>
                  </a:lnTo>
                  <a:lnTo>
                    <a:pt x="109301" y="228991"/>
                  </a:lnTo>
                  <a:lnTo>
                    <a:pt x="127002" y="228624"/>
                  </a:lnTo>
                  <a:lnTo>
                    <a:pt x="133280" y="231427"/>
                  </a:lnTo>
                  <a:lnTo>
                    <a:pt x="139598" y="235142"/>
                  </a:lnTo>
                  <a:lnTo>
                    <a:pt x="152277" y="237527"/>
                  </a:lnTo>
                  <a:lnTo>
                    <a:pt x="155450" y="237723"/>
                  </a:lnTo>
                  <a:lnTo>
                    <a:pt x="161799" y="240762"/>
                  </a:lnTo>
                  <a:lnTo>
                    <a:pt x="193547" y="269910"/>
                  </a:lnTo>
                  <a:lnTo>
                    <a:pt x="197075" y="276234"/>
                  </a:lnTo>
                  <a:lnTo>
                    <a:pt x="208981" y="317097"/>
                  </a:lnTo>
                  <a:lnTo>
                    <a:pt x="209291" y="331954"/>
                  </a:lnTo>
                  <a:lnTo>
                    <a:pt x="206542" y="340851"/>
                  </a:lnTo>
                  <a:lnTo>
                    <a:pt x="194226" y="365041"/>
                  </a:lnTo>
                  <a:lnTo>
                    <a:pt x="190456" y="376852"/>
                  </a:lnTo>
                  <a:lnTo>
                    <a:pt x="168026" y="411378"/>
                  </a:lnTo>
                  <a:lnTo>
                    <a:pt x="130436" y="441279"/>
                  </a:lnTo>
                  <a:lnTo>
                    <a:pt x="121048" y="444826"/>
                  </a:lnTo>
                  <a:lnTo>
                    <a:pt x="74017" y="447590"/>
                  </a:lnTo>
                  <a:lnTo>
                    <a:pt x="55322" y="447649"/>
                  </a:lnTo>
                  <a:lnTo>
                    <a:pt x="48153" y="444835"/>
                  </a:lnTo>
                  <a:lnTo>
                    <a:pt x="41438" y="441115"/>
                  </a:lnTo>
                  <a:lnTo>
                    <a:pt x="31708" y="437962"/>
                  </a:lnTo>
                  <a:lnTo>
                    <a:pt x="25310" y="433474"/>
                  </a:lnTo>
                  <a:lnTo>
                    <a:pt x="21761" y="427952"/>
                  </a:lnTo>
                  <a:lnTo>
                    <a:pt x="20815" y="424998"/>
                  </a:lnTo>
                  <a:lnTo>
                    <a:pt x="19126" y="423028"/>
                  </a:lnTo>
                  <a:lnTo>
                    <a:pt x="14426" y="420840"/>
                  </a:lnTo>
                  <a:lnTo>
                    <a:pt x="12750" y="419198"/>
                  </a:lnTo>
                  <a:lnTo>
                    <a:pt x="10887" y="414551"/>
                  </a:lnTo>
                  <a:lnTo>
                    <a:pt x="9332" y="412889"/>
                  </a:lnTo>
                  <a:lnTo>
                    <a:pt x="1327" y="410001"/>
                  </a:lnTo>
                  <a:lnTo>
                    <a:pt x="519" y="406936"/>
                  </a:lnTo>
                  <a:lnTo>
                    <a:pt x="0" y="401402"/>
                  </a:lnTo>
                  <a:lnTo>
                    <a:pt x="1016" y="400947"/>
                  </a:lnTo>
                  <a:lnTo>
                    <a:pt x="27004" y="400039"/>
                  </a:lnTo>
                  <a:lnTo>
                    <a:pt x="37972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SMARTInkShape-Group250">
            <a:extLst>
              <a:ext uri="{FF2B5EF4-FFF2-40B4-BE49-F238E27FC236}">
                <a16:creationId xmlns:a16="http://schemas.microsoft.com/office/drawing/2014/main" id="{C5D5807A-60B2-D47C-E746-F5DC45331255}"/>
              </a:ext>
            </a:extLst>
          </p:cNvPr>
          <p:cNvGrpSpPr/>
          <p:nvPr/>
        </p:nvGrpSpPr>
        <p:grpSpPr>
          <a:xfrm>
            <a:off x="2581275" y="2819400"/>
            <a:ext cx="238126" cy="209551"/>
            <a:chOff x="2581275" y="2819400"/>
            <a:chExt cx="238126" cy="209551"/>
          </a:xfrm>
        </p:grpSpPr>
        <p:sp>
          <p:nvSpPr>
            <p:cNvPr id="21" name="SMARTInkShape-829">
              <a:extLst>
                <a:ext uri="{FF2B5EF4-FFF2-40B4-BE49-F238E27FC236}">
                  <a16:creationId xmlns:a16="http://schemas.microsoft.com/office/drawing/2014/main" id="{842C4447-4982-1C9D-5720-545F0B46FBA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67000" y="2819400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57150" y="0"/>
                  </a:moveTo>
                  <a:lnTo>
                    <a:pt x="57150" y="0"/>
                  </a:lnTo>
                  <a:lnTo>
                    <a:pt x="48949" y="8201"/>
                  </a:lnTo>
                  <a:lnTo>
                    <a:pt x="47741" y="17610"/>
                  </a:lnTo>
                  <a:lnTo>
                    <a:pt x="54194" y="26370"/>
                  </a:lnTo>
                  <a:lnTo>
                    <a:pt x="55836" y="32181"/>
                  </a:lnTo>
                  <a:lnTo>
                    <a:pt x="55216" y="35213"/>
                  </a:lnTo>
                  <a:lnTo>
                    <a:pt x="50344" y="45593"/>
                  </a:lnTo>
                  <a:lnTo>
                    <a:pt x="47672" y="88374"/>
                  </a:lnTo>
                  <a:lnTo>
                    <a:pt x="46588" y="99603"/>
                  </a:lnTo>
                  <a:lnTo>
                    <a:pt x="31816" y="145905"/>
                  </a:lnTo>
                  <a:lnTo>
                    <a:pt x="28477" y="157766"/>
                  </a:lnTo>
                  <a:lnTo>
                    <a:pt x="13471" y="184259"/>
                  </a:lnTo>
                  <a:lnTo>
                    <a:pt x="9636" y="19594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830">
              <a:extLst>
                <a:ext uri="{FF2B5EF4-FFF2-40B4-BE49-F238E27FC236}">
                  <a16:creationId xmlns:a16="http://schemas.microsoft.com/office/drawing/2014/main" id="{ABC73787-414C-CDF1-E417-435044535AE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581275" y="2876550"/>
              <a:ext cx="238126" cy="19048"/>
            </a:xfrm>
            <a:custGeom>
              <a:avLst/>
              <a:gdLst/>
              <a:ahLst/>
              <a:cxnLst/>
              <a:rect l="0" t="0" r="0" b="0"/>
              <a:pathLst>
                <a:path w="238126" h="19048">
                  <a:moveTo>
                    <a:pt x="0" y="9525"/>
                  </a:moveTo>
                  <a:lnTo>
                    <a:pt x="0" y="9525"/>
                  </a:lnTo>
                  <a:lnTo>
                    <a:pt x="23598" y="9525"/>
                  </a:lnTo>
                  <a:lnTo>
                    <a:pt x="29185" y="12347"/>
                  </a:lnTo>
                  <a:lnTo>
                    <a:pt x="35196" y="16071"/>
                  </a:lnTo>
                  <a:lnTo>
                    <a:pt x="47678" y="18461"/>
                  </a:lnTo>
                  <a:lnTo>
                    <a:pt x="93957" y="19047"/>
                  </a:lnTo>
                  <a:lnTo>
                    <a:pt x="111301" y="17991"/>
                  </a:lnTo>
                  <a:lnTo>
                    <a:pt x="138740" y="10408"/>
                  </a:lnTo>
                  <a:lnTo>
                    <a:pt x="174796" y="8490"/>
                  </a:lnTo>
                  <a:lnTo>
                    <a:pt x="193279" y="132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SMARTInkShape-Group251">
            <a:extLst>
              <a:ext uri="{FF2B5EF4-FFF2-40B4-BE49-F238E27FC236}">
                <a16:creationId xmlns:a16="http://schemas.microsoft.com/office/drawing/2014/main" id="{CC3F701D-505E-9037-2B67-5B13EFE82C10}"/>
              </a:ext>
            </a:extLst>
          </p:cNvPr>
          <p:cNvGrpSpPr/>
          <p:nvPr/>
        </p:nvGrpSpPr>
        <p:grpSpPr>
          <a:xfrm>
            <a:off x="1343025" y="2468346"/>
            <a:ext cx="3867140" cy="903502"/>
            <a:chOff x="1343025" y="2468346"/>
            <a:chExt cx="3867140" cy="903502"/>
          </a:xfrm>
        </p:grpSpPr>
        <p:sp>
          <p:nvSpPr>
            <p:cNvPr id="24" name="SMARTInkShape-831">
              <a:extLst>
                <a:ext uri="{FF2B5EF4-FFF2-40B4-BE49-F238E27FC236}">
                  <a16:creationId xmlns:a16="http://schemas.microsoft.com/office/drawing/2014/main" id="{6986FBA0-6AF9-7BF8-F12F-535A8BEEBCB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343025" y="3057525"/>
              <a:ext cx="3867140" cy="314323"/>
            </a:xfrm>
            <a:custGeom>
              <a:avLst/>
              <a:gdLst/>
              <a:ahLst/>
              <a:cxnLst/>
              <a:rect l="0" t="0" r="0" b="0"/>
              <a:pathLst>
                <a:path w="3867140" h="314323">
                  <a:moveTo>
                    <a:pt x="0" y="304800"/>
                  </a:moveTo>
                  <a:lnTo>
                    <a:pt x="0" y="304800"/>
                  </a:lnTo>
                  <a:lnTo>
                    <a:pt x="14189" y="304800"/>
                  </a:lnTo>
                  <a:lnTo>
                    <a:pt x="15810" y="305858"/>
                  </a:lnTo>
                  <a:lnTo>
                    <a:pt x="16890" y="307622"/>
                  </a:lnTo>
                  <a:lnTo>
                    <a:pt x="17610" y="309857"/>
                  </a:lnTo>
                  <a:lnTo>
                    <a:pt x="19148" y="311346"/>
                  </a:lnTo>
                  <a:lnTo>
                    <a:pt x="23680" y="313001"/>
                  </a:lnTo>
                  <a:lnTo>
                    <a:pt x="60445" y="314322"/>
                  </a:lnTo>
                  <a:lnTo>
                    <a:pt x="66728" y="311502"/>
                  </a:lnTo>
                  <a:lnTo>
                    <a:pt x="73049" y="307779"/>
                  </a:lnTo>
                  <a:lnTo>
                    <a:pt x="83615" y="305683"/>
                  </a:lnTo>
                  <a:lnTo>
                    <a:pt x="131190" y="304815"/>
                  </a:lnTo>
                  <a:lnTo>
                    <a:pt x="168366" y="303742"/>
                  </a:lnTo>
                  <a:lnTo>
                    <a:pt x="197280" y="296599"/>
                  </a:lnTo>
                  <a:lnTo>
                    <a:pt x="244878" y="295309"/>
                  </a:lnTo>
                  <a:lnTo>
                    <a:pt x="290007" y="295277"/>
                  </a:lnTo>
                  <a:lnTo>
                    <a:pt x="335669" y="294217"/>
                  </a:lnTo>
                  <a:lnTo>
                    <a:pt x="375631" y="286633"/>
                  </a:lnTo>
                  <a:lnTo>
                    <a:pt x="422444" y="285828"/>
                  </a:lnTo>
                  <a:lnTo>
                    <a:pt x="469998" y="285757"/>
                  </a:lnTo>
                  <a:lnTo>
                    <a:pt x="514781" y="285750"/>
                  </a:lnTo>
                  <a:lnTo>
                    <a:pt x="554493" y="285750"/>
                  </a:lnTo>
                  <a:lnTo>
                    <a:pt x="600344" y="285750"/>
                  </a:lnTo>
                  <a:lnTo>
                    <a:pt x="642679" y="285750"/>
                  </a:lnTo>
                  <a:lnTo>
                    <a:pt x="686393" y="285750"/>
                  </a:lnTo>
                  <a:lnTo>
                    <a:pt x="714551" y="282928"/>
                  </a:lnTo>
                  <a:lnTo>
                    <a:pt x="762023" y="276049"/>
                  </a:lnTo>
                  <a:lnTo>
                    <a:pt x="802927" y="268860"/>
                  </a:lnTo>
                  <a:lnTo>
                    <a:pt x="846402" y="267126"/>
                  </a:lnTo>
                  <a:lnTo>
                    <a:pt x="892110" y="260238"/>
                  </a:lnTo>
                  <a:lnTo>
                    <a:pt x="935632" y="254958"/>
                  </a:lnTo>
                  <a:lnTo>
                    <a:pt x="979625" y="249094"/>
                  </a:lnTo>
                  <a:lnTo>
                    <a:pt x="1018888" y="241389"/>
                  </a:lnTo>
                  <a:lnTo>
                    <a:pt x="1060041" y="235948"/>
                  </a:lnTo>
                  <a:lnTo>
                    <a:pt x="1103565" y="230051"/>
                  </a:lnTo>
                  <a:lnTo>
                    <a:pt x="1149282" y="227828"/>
                  </a:lnTo>
                  <a:lnTo>
                    <a:pt x="1192806" y="221118"/>
                  </a:lnTo>
                  <a:lnTo>
                    <a:pt x="1236800" y="214422"/>
                  </a:lnTo>
                  <a:lnTo>
                    <a:pt x="1282610" y="209454"/>
                  </a:lnTo>
                  <a:lnTo>
                    <a:pt x="1326152" y="202201"/>
                  </a:lnTo>
                  <a:lnTo>
                    <a:pt x="1362721" y="200670"/>
                  </a:lnTo>
                  <a:lnTo>
                    <a:pt x="1400366" y="197394"/>
                  </a:lnTo>
                  <a:lnTo>
                    <a:pt x="1438332" y="192543"/>
                  </a:lnTo>
                  <a:lnTo>
                    <a:pt x="1476392" y="188282"/>
                  </a:lnTo>
                  <a:lnTo>
                    <a:pt x="1514480" y="180318"/>
                  </a:lnTo>
                  <a:lnTo>
                    <a:pt x="1552577" y="174078"/>
                  </a:lnTo>
                  <a:lnTo>
                    <a:pt x="1590676" y="172228"/>
                  </a:lnTo>
                  <a:lnTo>
                    <a:pt x="1628775" y="168858"/>
                  </a:lnTo>
                  <a:lnTo>
                    <a:pt x="1666875" y="163979"/>
                  </a:lnTo>
                  <a:lnTo>
                    <a:pt x="1704975" y="159711"/>
                  </a:lnTo>
                  <a:lnTo>
                    <a:pt x="1743075" y="151744"/>
                  </a:lnTo>
                  <a:lnTo>
                    <a:pt x="1781175" y="145503"/>
                  </a:lnTo>
                  <a:lnTo>
                    <a:pt x="1819275" y="140831"/>
                  </a:lnTo>
                  <a:lnTo>
                    <a:pt x="1857375" y="135566"/>
                  </a:lnTo>
                  <a:lnTo>
                    <a:pt x="1898297" y="131184"/>
                  </a:lnTo>
                  <a:lnTo>
                    <a:pt x="1941114" y="126005"/>
                  </a:lnTo>
                  <a:lnTo>
                    <a:pt x="1980611" y="124471"/>
                  </a:lnTo>
                  <a:lnTo>
                    <a:pt x="2019125" y="121194"/>
                  </a:lnTo>
                  <a:lnTo>
                    <a:pt x="2057348" y="116343"/>
                  </a:lnTo>
                  <a:lnTo>
                    <a:pt x="2095485" y="114905"/>
                  </a:lnTo>
                  <a:lnTo>
                    <a:pt x="2133595" y="111657"/>
                  </a:lnTo>
                  <a:lnTo>
                    <a:pt x="2171699" y="106814"/>
                  </a:lnTo>
                  <a:lnTo>
                    <a:pt x="2209800" y="105379"/>
                  </a:lnTo>
                  <a:lnTo>
                    <a:pt x="2247900" y="104954"/>
                  </a:lnTo>
                  <a:lnTo>
                    <a:pt x="2286000" y="102006"/>
                  </a:lnTo>
                  <a:lnTo>
                    <a:pt x="2324100" y="97251"/>
                  </a:lnTo>
                  <a:lnTo>
                    <a:pt x="2362200" y="95843"/>
                  </a:lnTo>
                  <a:lnTo>
                    <a:pt x="2400300" y="92604"/>
                  </a:lnTo>
                  <a:lnTo>
                    <a:pt x="2438400" y="87763"/>
                  </a:lnTo>
                  <a:lnTo>
                    <a:pt x="2476500" y="86329"/>
                  </a:lnTo>
                  <a:lnTo>
                    <a:pt x="2514600" y="85904"/>
                  </a:lnTo>
                  <a:lnTo>
                    <a:pt x="2560343" y="85760"/>
                  </a:lnTo>
                  <a:lnTo>
                    <a:pt x="2606499" y="79186"/>
                  </a:lnTo>
                  <a:lnTo>
                    <a:pt x="2650110" y="76790"/>
                  </a:lnTo>
                  <a:lnTo>
                    <a:pt x="2694120" y="76316"/>
                  </a:lnTo>
                  <a:lnTo>
                    <a:pt x="2740992" y="76223"/>
                  </a:lnTo>
                  <a:lnTo>
                    <a:pt x="2788194" y="73382"/>
                  </a:lnTo>
                  <a:lnTo>
                    <a:pt x="2828406" y="68000"/>
                  </a:lnTo>
                  <a:lnTo>
                    <a:pt x="2867980" y="66937"/>
                  </a:lnTo>
                  <a:lnTo>
                    <a:pt x="2912644" y="66727"/>
                  </a:lnTo>
                  <a:lnTo>
                    <a:pt x="2952354" y="66685"/>
                  </a:lnTo>
                  <a:lnTo>
                    <a:pt x="2997318" y="66677"/>
                  </a:lnTo>
                  <a:lnTo>
                    <a:pt x="3040693" y="63853"/>
                  </a:lnTo>
                  <a:lnTo>
                    <a:pt x="3084657" y="58475"/>
                  </a:lnTo>
                  <a:lnTo>
                    <a:pt x="3123915" y="57411"/>
                  </a:lnTo>
                  <a:lnTo>
                    <a:pt x="3162244" y="57202"/>
                  </a:lnTo>
                  <a:lnTo>
                    <a:pt x="3205445" y="52104"/>
                  </a:lnTo>
                  <a:lnTo>
                    <a:pt x="3249421" y="48215"/>
                  </a:lnTo>
                  <a:lnTo>
                    <a:pt x="3295834" y="47703"/>
                  </a:lnTo>
                  <a:lnTo>
                    <a:pt x="3343299" y="47635"/>
                  </a:lnTo>
                  <a:lnTo>
                    <a:pt x="3388081" y="47626"/>
                  </a:lnTo>
                  <a:lnTo>
                    <a:pt x="3411937" y="44803"/>
                  </a:lnTo>
                  <a:lnTo>
                    <a:pt x="3456779" y="38983"/>
                  </a:lnTo>
                  <a:lnTo>
                    <a:pt x="3497033" y="38216"/>
                  </a:lnTo>
                  <a:lnTo>
                    <a:pt x="3535940" y="38115"/>
                  </a:lnTo>
                  <a:lnTo>
                    <a:pt x="3574081" y="37044"/>
                  </a:lnTo>
                  <a:lnTo>
                    <a:pt x="3614124" y="29458"/>
                  </a:lnTo>
                  <a:lnTo>
                    <a:pt x="3659885" y="28653"/>
                  </a:lnTo>
                  <a:lnTo>
                    <a:pt x="3706484" y="28578"/>
                  </a:lnTo>
                  <a:lnTo>
                    <a:pt x="3750201" y="19639"/>
                  </a:lnTo>
                  <a:lnTo>
                    <a:pt x="3797007" y="19057"/>
                  </a:lnTo>
                  <a:lnTo>
                    <a:pt x="3813137" y="19051"/>
                  </a:lnTo>
                  <a:lnTo>
                    <a:pt x="3848088" y="9603"/>
                  </a:lnTo>
                  <a:lnTo>
                    <a:pt x="3867139" y="9525"/>
                  </a:lnTo>
                  <a:lnTo>
                    <a:pt x="3858948" y="9525"/>
                  </a:lnTo>
                  <a:lnTo>
                    <a:pt x="384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832">
              <a:extLst>
                <a:ext uri="{FF2B5EF4-FFF2-40B4-BE49-F238E27FC236}">
                  <a16:creationId xmlns:a16="http://schemas.microsoft.com/office/drawing/2014/main" id="{B7FC6E81-7A46-4751-447A-EE2579625FA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619625" y="2609885"/>
              <a:ext cx="266666" cy="333178"/>
            </a:xfrm>
            <a:custGeom>
              <a:avLst/>
              <a:gdLst/>
              <a:ahLst/>
              <a:cxnLst/>
              <a:rect l="0" t="0" r="0" b="0"/>
              <a:pathLst>
                <a:path w="266666" h="333178">
                  <a:moveTo>
                    <a:pt x="247650" y="28540"/>
                  </a:moveTo>
                  <a:lnTo>
                    <a:pt x="247650" y="28540"/>
                  </a:lnTo>
                  <a:lnTo>
                    <a:pt x="252707" y="28540"/>
                  </a:lnTo>
                  <a:lnTo>
                    <a:pt x="254196" y="27482"/>
                  </a:lnTo>
                  <a:lnTo>
                    <a:pt x="255189" y="25718"/>
                  </a:lnTo>
                  <a:lnTo>
                    <a:pt x="257058" y="19407"/>
                  </a:lnTo>
                  <a:lnTo>
                    <a:pt x="266665" y="19016"/>
                  </a:lnTo>
                  <a:lnTo>
                    <a:pt x="257566" y="9882"/>
                  </a:lnTo>
                  <a:lnTo>
                    <a:pt x="252234" y="9606"/>
                  </a:lnTo>
                  <a:lnTo>
                    <a:pt x="250707" y="8509"/>
                  </a:lnTo>
                  <a:lnTo>
                    <a:pt x="249687" y="6720"/>
                  </a:lnTo>
                  <a:lnTo>
                    <a:pt x="249008" y="4468"/>
                  </a:lnTo>
                  <a:lnTo>
                    <a:pt x="247498" y="2967"/>
                  </a:lnTo>
                  <a:lnTo>
                    <a:pt x="239568" y="360"/>
                  </a:lnTo>
                  <a:lnTo>
                    <a:pt x="230051" y="0"/>
                  </a:lnTo>
                  <a:lnTo>
                    <a:pt x="221283" y="6518"/>
                  </a:lnTo>
                  <a:lnTo>
                    <a:pt x="212439" y="9668"/>
                  </a:lnTo>
                  <a:lnTo>
                    <a:pt x="165100" y="53948"/>
                  </a:lnTo>
                  <a:lnTo>
                    <a:pt x="152400" y="69464"/>
                  </a:lnTo>
                  <a:lnTo>
                    <a:pt x="125118" y="111255"/>
                  </a:lnTo>
                  <a:lnTo>
                    <a:pt x="98687" y="155550"/>
                  </a:lnTo>
                  <a:lnTo>
                    <a:pt x="76216" y="199991"/>
                  </a:lnTo>
                  <a:lnTo>
                    <a:pt x="69502" y="216218"/>
                  </a:lnTo>
                  <a:lnTo>
                    <a:pt x="56562" y="248204"/>
                  </a:lnTo>
                  <a:lnTo>
                    <a:pt x="50273" y="264018"/>
                  </a:lnTo>
                  <a:lnTo>
                    <a:pt x="47639" y="308858"/>
                  </a:lnTo>
                  <a:lnTo>
                    <a:pt x="50453" y="314698"/>
                  </a:lnTo>
                  <a:lnTo>
                    <a:pt x="64959" y="331482"/>
                  </a:lnTo>
                  <a:lnTo>
                    <a:pt x="68735" y="332514"/>
                  </a:lnTo>
                  <a:lnTo>
                    <a:pt x="79782" y="333177"/>
                  </a:lnTo>
                  <a:lnTo>
                    <a:pt x="85906" y="330445"/>
                  </a:lnTo>
                  <a:lnTo>
                    <a:pt x="119774" y="308885"/>
                  </a:lnTo>
                  <a:lnTo>
                    <a:pt x="126611" y="306596"/>
                  </a:lnTo>
                  <a:lnTo>
                    <a:pt x="133178" y="299934"/>
                  </a:lnTo>
                  <a:lnTo>
                    <a:pt x="146016" y="283468"/>
                  </a:lnTo>
                  <a:lnTo>
                    <a:pt x="164231" y="270023"/>
                  </a:lnTo>
                  <a:lnTo>
                    <a:pt x="177362" y="250806"/>
                  </a:lnTo>
                  <a:lnTo>
                    <a:pt x="179905" y="241269"/>
                  </a:lnTo>
                  <a:lnTo>
                    <a:pt x="180834" y="225391"/>
                  </a:lnTo>
                  <a:lnTo>
                    <a:pt x="178090" y="219040"/>
                  </a:lnTo>
                  <a:lnTo>
                    <a:pt x="175877" y="215865"/>
                  </a:lnTo>
                  <a:lnTo>
                    <a:pt x="170595" y="212337"/>
                  </a:lnTo>
                  <a:lnTo>
                    <a:pt x="161672" y="210351"/>
                  </a:lnTo>
                  <a:lnTo>
                    <a:pt x="134629" y="209564"/>
                  </a:lnTo>
                  <a:lnTo>
                    <a:pt x="110750" y="217129"/>
                  </a:lnTo>
                  <a:lnTo>
                    <a:pt x="91964" y="226823"/>
                  </a:lnTo>
                  <a:lnTo>
                    <a:pt x="52907" y="253115"/>
                  </a:lnTo>
                  <a:lnTo>
                    <a:pt x="0" y="2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833">
              <a:extLst>
                <a:ext uri="{FF2B5EF4-FFF2-40B4-BE49-F238E27FC236}">
                  <a16:creationId xmlns:a16="http://schemas.microsoft.com/office/drawing/2014/main" id="{B5F49DF2-31C4-0805-A123-B69F5E20491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448305" y="2544513"/>
              <a:ext cx="237993" cy="427288"/>
            </a:xfrm>
            <a:custGeom>
              <a:avLst/>
              <a:gdLst/>
              <a:ahLst/>
              <a:cxnLst/>
              <a:rect l="0" t="0" r="0" b="0"/>
              <a:pathLst>
                <a:path w="237993" h="427288">
                  <a:moveTo>
                    <a:pt x="228470" y="36762"/>
                  </a:moveTo>
                  <a:lnTo>
                    <a:pt x="228470" y="36762"/>
                  </a:lnTo>
                  <a:lnTo>
                    <a:pt x="233527" y="31706"/>
                  </a:lnTo>
                  <a:lnTo>
                    <a:pt x="236009" y="26401"/>
                  </a:lnTo>
                  <a:lnTo>
                    <a:pt x="237990" y="5436"/>
                  </a:lnTo>
                  <a:lnTo>
                    <a:pt x="237992" y="3178"/>
                  </a:lnTo>
                  <a:lnTo>
                    <a:pt x="236935" y="1673"/>
                  </a:lnTo>
                  <a:lnTo>
                    <a:pt x="235172" y="669"/>
                  </a:lnTo>
                  <a:lnTo>
                    <a:pt x="232938" y="0"/>
                  </a:lnTo>
                  <a:lnTo>
                    <a:pt x="231448" y="612"/>
                  </a:lnTo>
                  <a:lnTo>
                    <a:pt x="230456" y="2079"/>
                  </a:lnTo>
                  <a:lnTo>
                    <a:pt x="228862" y="6980"/>
                  </a:lnTo>
                  <a:lnTo>
                    <a:pt x="222002" y="15553"/>
                  </a:lnTo>
                  <a:lnTo>
                    <a:pt x="218793" y="24363"/>
                  </a:lnTo>
                  <a:lnTo>
                    <a:pt x="183994" y="71865"/>
                  </a:lnTo>
                  <a:lnTo>
                    <a:pt x="155445" y="119203"/>
                  </a:lnTo>
                  <a:lnTo>
                    <a:pt x="133220" y="160767"/>
                  </a:lnTo>
                  <a:lnTo>
                    <a:pt x="110995" y="205048"/>
                  </a:lnTo>
                  <a:lnTo>
                    <a:pt x="85595" y="246901"/>
                  </a:lnTo>
                  <a:lnTo>
                    <a:pt x="80303" y="259274"/>
                  </a:lnTo>
                  <a:lnTo>
                    <a:pt x="65956" y="303477"/>
                  </a:lnTo>
                  <a:lnTo>
                    <a:pt x="41122" y="345620"/>
                  </a:lnTo>
                  <a:lnTo>
                    <a:pt x="31262" y="367490"/>
                  </a:lnTo>
                  <a:lnTo>
                    <a:pt x="23945" y="387371"/>
                  </a:lnTo>
                  <a:lnTo>
                    <a:pt x="21212" y="391151"/>
                  </a:lnTo>
                  <a:lnTo>
                    <a:pt x="13366" y="397530"/>
                  </a:lnTo>
                  <a:lnTo>
                    <a:pt x="2088" y="417879"/>
                  </a:lnTo>
                  <a:lnTo>
                    <a:pt x="0" y="426736"/>
                  </a:lnTo>
                  <a:lnTo>
                    <a:pt x="9395" y="427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834">
              <a:extLst>
                <a:ext uri="{FF2B5EF4-FFF2-40B4-BE49-F238E27FC236}">
                  <a16:creationId xmlns:a16="http://schemas.microsoft.com/office/drawing/2014/main" id="{51AA8E71-38EA-FCB0-FD6D-ADE91C74D61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91025" y="2762250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22390" y="57150"/>
                  </a:lnTo>
                  <a:lnTo>
                    <a:pt x="28648" y="54328"/>
                  </a:lnTo>
                  <a:lnTo>
                    <a:pt x="44460" y="41962"/>
                  </a:lnTo>
                  <a:lnTo>
                    <a:pt x="74214" y="2796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SMARTInkShape-835">
              <a:extLst>
                <a:ext uri="{FF2B5EF4-FFF2-40B4-BE49-F238E27FC236}">
                  <a16:creationId xmlns:a16="http://schemas.microsoft.com/office/drawing/2014/main" id="{B76DB4DE-1B0D-5B12-B1DF-1366F3DD58B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67175" y="2743200"/>
              <a:ext cx="85726" cy="228601"/>
            </a:xfrm>
            <a:custGeom>
              <a:avLst/>
              <a:gdLst/>
              <a:ahLst/>
              <a:cxnLst/>
              <a:rect l="0" t="0" r="0" b="0"/>
              <a:pathLst>
                <a:path w="85726" h="228601">
                  <a:moveTo>
                    <a:pt x="85725" y="0"/>
                  </a:moveTo>
                  <a:lnTo>
                    <a:pt x="85725" y="0"/>
                  </a:lnTo>
                  <a:lnTo>
                    <a:pt x="76200" y="0"/>
                  </a:lnTo>
                  <a:lnTo>
                    <a:pt x="76200" y="47217"/>
                  </a:lnTo>
                  <a:lnTo>
                    <a:pt x="75142" y="69993"/>
                  </a:lnTo>
                  <a:lnTo>
                    <a:pt x="68661" y="87948"/>
                  </a:lnTo>
                  <a:lnTo>
                    <a:pt x="66499" y="98355"/>
                  </a:lnTo>
                  <a:lnTo>
                    <a:pt x="60391" y="111222"/>
                  </a:lnTo>
                  <a:lnTo>
                    <a:pt x="52520" y="140131"/>
                  </a:lnTo>
                  <a:lnTo>
                    <a:pt x="31340" y="178757"/>
                  </a:lnTo>
                  <a:lnTo>
                    <a:pt x="24065" y="198293"/>
                  </a:lnTo>
                  <a:lnTo>
                    <a:pt x="9349" y="21842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836">
              <a:extLst>
                <a:ext uri="{FF2B5EF4-FFF2-40B4-BE49-F238E27FC236}">
                  <a16:creationId xmlns:a16="http://schemas.microsoft.com/office/drawing/2014/main" id="{C8461BEF-47B8-2E74-415F-3AE4AF32319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952875" y="2800350"/>
              <a:ext cx="295276" cy="38101"/>
            </a:xfrm>
            <a:custGeom>
              <a:avLst/>
              <a:gdLst/>
              <a:ahLst/>
              <a:cxnLst/>
              <a:rect l="0" t="0" r="0" b="0"/>
              <a:pathLst>
                <a:path w="29527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0361" y="30561"/>
                  </a:lnTo>
                  <a:lnTo>
                    <a:pt x="31799" y="28691"/>
                  </a:lnTo>
                  <a:lnTo>
                    <a:pt x="38122" y="31449"/>
                  </a:lnTo>
                  <a:lnTo>
                    <a:pt x="41289" y="33666"/>
                  </a:lnTo>
                  <a:lnTo>
                    <a:pt x="43402" y="34086"/>
                  </a:lnTo>
                  <a:lnTo>
                    <a:pt x="44809" y="33307"/>
                  </a:lnTo>
                  <a:lnTo>
                    <a:pt x="45748" y="31730"/>
                  </a:lnTo>
                  <a:lnTo>
                    <a:pt x="52435" y="29977"/>
                  </a:lnTo>
                  <a:lnTo>
                    <a:pt x="83425" y="27571"/>
                  </a:lnTo>
                  <a:lnTo>
                    <a:pt x="106602" y="20381"/>
                  </a:lnTo>
                  <a:lnTo>
                    <a:pt x="153824" y="19085"/>
                  </a:lnTo>
                  <a:lnTo>
                    <a:pt x="193944" y="17994"/>
                  </a:lnTo>
                  <a:lnTo>
                    <a:pt x="235319" y="10114"/>
                  </a:lnTo>
                  <a:lnTo>
                    <a:pt x="250271" y="9641"/>
                  </a:lnTo>
                  <a:lnTo>
                    <a:pt x="256929" y="6755"/>
                  </a:lnTo>
                  <a:lnTo>
                    <a:pt x="263416" y="3002"/>
                  </a:lnTo>
                  <a:lnTo>
                    <a:pt x="276204" y="593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837">
              <a:extLst>
                <a:ext uri="{FF2B5EF4-FFF2-40B4-BE49-F238E27FC236}">
                  <a16:creationId xmlns:a16="http://schemas.microsoft.com/office/drawing/2014/main" id="{23F0FE59-05E2-F8BB-424D-7F005FABD65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533775" y="2468346"/>
              <a:ext cx="304671" cy="587677"/>
            </a:xfrm>
            <a:custGeom>
              <a:avLst/>
              <a:gdLst/>
              <a:ahLst/>
              <a:cxnLst/>
              <a:rect l="0" t="0" r="0" b="0"/>
              <a:pathLst>
                <a:path w="304671" h="587677">
                  <a:moveTo>
                    <a:pt x="0" y="398679"/>
                  </a:moveTo>
                  <a:lnTo>
                    <a:pt x="0" y="398679"/>
                  </a:lnTo>
                  <a:lnTo>
                    <a:pt x="9132" y="389546"/>
                  </a:lnTo>
                  <a:lnTo>
                    <a:pt x="14465" y="389270"/>
                  </a:lnTo>
                  <a:lnTo>
                    <a:pt x="15994" y="388173"/>
                  </a:lnTo>
                  <a:lnTo>
                    <a:pt x="17013" y="386384"/>
                  </a:lnTo>
                  <a:lnTo>
                    <a:pt x="17692" y="384132"/>
                  </a:lnTo>
                  <a:lnTo>
                    <a:pt x="19203" y="382631"/>
                  </a:lnTo>
                  <a:lnTo>
                    <a:pt x="29232" y="377400"/>
                  </a:lnTo>
                  <a:lnTo>
                    <a:pt x="74267" y="341472"/>
                  </a:lnTo>
                  <a:lnTo>
                    <a:pt x="102619" y="319652"/>
                  </a:lnTo>
                  <a:lnTo>
                    <a:pt x="111225" y="309581"/>
                  </a:lnTo>
                  <a:lnTo>
                    <a:pt x="131175" y="291670"/>
                  </a:lnTo>
                  <a:lnTo>
                    <a:pt x="168705" y="249323"/>
                  </a:lnTo>
                  <a:lnTo>
                    <a:pt x="197562" y="204996"/>
                  </a:lnTo>
                  <a:lnTo>
                    <a:pt x="230813" y="160553"/>
                  </a:lnTo>
                  <a:lnTo>
                    <a:pt x="264979" y="116104"/>
                  </a:lnTo>
                  <a:lnTo>
                    <a:pt x="271226" y="103404"/>
                  </a:lnTo>
                  <a:lnTo>
                    <a:pt x="280294" y="78004"/>
                  </a:lnTo>
                  <a:lnTo>
                    <a:pt x="292570" y="56615"/>
                  </a:lnTo>
                  <a:lnTo>
                    <a:pt x="304605" y="17271"/>
                  </a:lnTo>
                  <a:lnTo>
                    <a:pt x="304670" y="14233"/>
                  </a:lnTo>
                  <a:lnTo>
                    <a:pt x="303655" y="12206"/>
                  </a:lnTo>
                  <a:lnTo>
                    <a:pt x="301920" y="10856"/>
                  </a:lnTo>
                  <a:lnTo>
                    <a:pt x="296588" y="8688"/>
                  </a:lnTo>
                  <a:lnTo>
                    <a:pt x="295858" y="5569"/>
                  </a:lnTo>
                  <a:lnTo>
                    <a:pt x="295664" y="3256"/>
                  </a:lnTo>
                  <a:lnTo>
                    <a:pt x="294476" y="1713"/>
                  </a:lnTo>
                  <a:lnTo>
                    <a:pt x="290334" y="0"/>
                  </a:lnTo>
                  <a:lnTo>
                    <a:pt x="287748" y="602"/>
                  </a:lnTo>
                  <a:lnTo>
                    <a:pt x="277951" y="6950"/>
                  </a:lnTo>
                  <a:lnTo>
                    <a:pt x="268962" y="8974"/>
                  </a:lnTo>
                  <a:lnTo>
                    <a:pt x="263119" y="13105"/>
                  </a:lnTo>
                  <a:lnTo>
                    <a:pt x="259817" y="18468"/>
                  </a:lnTo>
                  <a:lnTo>
                    <a:pt x="258936" y="21380"/>
                  </a:lnTo>
                  <a:lnTo>
                    <a:pt x="257291" y="23321"/>
                  </a:lnTo>
                  <a:lnTo>
                    <a:pt x="252641" y="25478"/>
                  </a:lnTo>
                  <a:lnTo>
                    <a:pt x="247046" y="32082"/>
                  </a:lnTo>
                  <a:lnTo>
                    <a:pt x="212718" y="79205"/>
                  </a:lnTo>
                  <a:lnTo>
                    <a:pt x="190500" y="122524"/>
                  </a:lnTo>
                  <a:lnTo>
                    <a:pt x="168275" y="166908"/>
                  </a:lnTo>
                  <a:lnTo>
                    <a:pt x="149225" y="213205"/>
                  </a:lnTo>
                  <a:lnTo>
                    <a:pt x="136172" y="246105"/>
                  </a:lnTo>
                  <a:lnTo>
                    <a:pt x="135232" y="252513"/>
                  </a:lnTo>
                  <a:lnTo>
                    <a:pt x="128542" y="265278"/>
                  </a:lnTo>
                  <a:lnTo>
                    <a:pt x="108571" y="298131"/>
                  </a:lnTo>
                  <a:lnTo>
                    <a:pt x="90013" y="343821"/>
                  </a:lnTo>
                  <a:lnTo>
                    <a:pt x="75615" y="389102"/>
                  </a:lnTo>
                  <a:lnTo>
                    <a:pt x="53941" y="433601"/>
                  </a:lnTo>
                  <a:lnTo>
                    <a:pt x="43123" y="476760"/>
                  </a:lnTo>
                  <a:lnTo>
                    <a:pt x="39588" y="498954"/>
                  </a:lnTo>
                  <a:lnTo>
                    <a:pt x="41584" y="509568"/>
                  </a:lnTo>
                  <a:lnTo>
                    <a:pt x="44940" y="518871"/>
                  </a:lnTo>
                  <a:lnTo>
                    <a:pt x="57256" y="565771"/>
                  </a:lnTo>
                  <a:lnTo>
                    <a:pt x="61783" y="572778"/>
                  </a:lnTo>
                  <a:lnTo>
                    <a:pt x="67323" y="576598"/>
                  </a:lnTo>
                  <a:lnTo>
                    <a:pt x="73313" y="579354"/>
                  </a:lnTo>
                  <a:lnTo>
                    <a:pt x="79503" y="584107"/>
                  </a:lnTo>
                  <a:lnTo>
                    <a:pt x="88604" y="586924"/>
                  </a:lnTo>
                  <a:lnTo>
                    <a:pt x="93995" y="587676"/>
                  </a:lnTo>
                  <a:lnTo>
                    <a:pt x="130092" y="579390"/>
                  </a:lnTo>
                  <a:lnTo>
                    <a:pt x="146966" y="571227"/>
                  </a:lnTo>
                  <a:lnTo>
                    <a:pt x="172864" y="549094"/>
                  </a:lnTo>
                  <a:lnTo>
                    <a:pt x="207495" y="503252"/>
                  </a:lnTo>
                  <a:lnTo>
                    <a:pt x="231655" y="458992"/>
                  </a:lnTo>
                  <a:lnTo>
                    <a:pt x="236847" y="434660"/>
                  </a:lnTo>
                  <a:lnTo>
                    <a:pt x="237957" y="410055"/>
                  </a:lnTo>
                  <a:lnTo>
                    <a:pt x="235228" y="400912"/>
                  </a:lnTo>
                  <a:lnTo>
                    <a:pt x="231546" y="393322"/>
                  </a:lnTo>
                  <a:lnTo>
                    <a:pt x="229909" y="386420"/>
                  </a:lnTo>
                  <a:lnTo>
                    <a:pt x="228414" y="384156"/>
                  </a:lnTo>
                  <a:lnTo>
                    <a:pt x="226359" y="382647"/>
                  </a:lnTo>
                  <a:lnTo>
                    <a:pt x="221254" y="379912"/>
                  </a:lnTo>
                  <a:lnTo>
                    <a:pt x="212430" y="373481"/>
                  </a:lnTo>
                  <a:lnTo>
                    <a:pt x="203113" y="371105"/>
                  </a:lnTo>
                  <a:lnTo>
                    <a:pt x="196812" y="370548"/>
                  </a:lnTo>
                  <a:lnTo>
                    <a:pt x="165981" y="379831"/>
                  </a:lnTo>
                  <a:lnTo>
                    <a:pt x="131533" y="401986"/>
                  </a:lnTo>
                  <a:lnTo>
                    <a:pt x="98448" y="449416"/>
                  </a:lnTo>
                  <a:lnTo>
                    <a:pt x="89965" y="462278"/>
                  </a:lnTo>
                  <a:lnTo>
                    <a:pt x="83740" y="482228"/>
                  </a:lnTo>
                  <a:lnTo>
                    <a:pt x="79551" y="489787"/>
                  </a:lnTo>
                  <a:lnTo>
                    <a:pt x="76200" y="50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838">
              <a:extLst>
                <a:ext uri="{FF2B5EF4-FFF2-40B4-BE49-F238E27FC236}">
                  <a16:creationId xmlns:a16="http://schemas.microsoft.com/office/drawing/2014/main" id="{A942C91D-A8C8-E6AD-A2C0-71E22013A8D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152775" y="2600362"/>
              <a:ext cx="266701" cy="419060"/>
            </a:xfrm>
            <a:custGeom>
              <a:avLst/>
              <a:gdLst/>
              <a:ahLst/>
              <a:cxnLst/>
              <a:rect l="0" t="0" r="0" b="0"/>
              <a:pathLst>
                <a:path w="266701" h="419060">
                  <a:moveTo>
                    <a:pt x="266700" y="19013"/>
                  </a:moveTo>
                  <a:lnTo>
                    <a:pt x="266700" y="19013"/>
                  </a:lnTo>
                  <a:lnTo>
                    <a:pt x="266700" y="13957"/>
                  </a:lnTo>
                  <a:lnTo>
                    <a:pt x="265642" y="12467"/>
                  </a:lnTo>
                  <a:lnTo>
                    <a:pt x="263878" y="11474"/>
                  </a:lnTo>
                  <a:lnTo>
                    <a:pt x="261643" y="10812"/>
                  </a:lnTo>
                  <a:lnTo>
                    <a:pt x="260154" y="9312"/>
                  </a:lnTo>
                  <a:lnTo>
                    <a:pt x="258499" y="4824"/>
                  </a:lnTo>
                  <a:lnTo>
                    <a:pt x="256999" y="3204"/>
                  </a:lnTo>
                  <a:lnTo>
                    <a:pt x="252511" y="1403"/>
                  </a:lnTo>
                  <a:lnTo>
                    <a:pt x="230442" y="0"/>
                  </a:lnTo>
                  <a:lnTo>
                    <a:pt x="220301" y="6516"/>
                  </a:lnTo>
                  <a:lnTo>
                    <a:pt x="205915" y="9666"/>
                  </a:lnTo>
                  <a:lnTo>
                    <a:pt x="191036" y="19676"/>
                  </a:lnTo>
                  <a:lnTo>
                    <a:pt x="174696" y="36033"/>
                  </a:lnTo>
                  <a:lnTo>
                    <a:pt x="146052" y="80333"/>
                  </a:lnTo>
                  <a:lnTo>
                    <a:pt x="123825" y="123846"/>
                  </a:lnTo>
                  <a:lnTo>
                    <a:pt x="101600" y="168241"/>
                  </a:lnTo>
                  <a:lnTo>
                    <a:pt x="89958" y="193639"/>
                  </a:lnTo>
                  <a:lnTo>
                    <a:pt x="85774" y="241098"/>
                  </a:lnTo>
                  <a:lnTo>
                    <a:pt x="85729" y="255242"/>
                  </a:lnTo>
                  <a:lnTo>
                    <a:pt x="86786" y="255874"/>
                  </a:lnTo>
                  <a:lnTo>
                    <a:pt x="97484" y="257064"/>
                  </a:lnTo>
                  <a:lnTo>
                    <a:pt x="99914" y="257089"/>
                  </a:lnTo>
                  <a:lnTo>
                    <a:pt x="105437" y="254294"/>
                  </a:lnTo>
                  <a:lnTo>
                    <a:pt x="111419" y="250582"/>
                  </a:lnTo>
                  <a:lnTo>
                    <a:pt x="120737" y="247434"/>
                  </a:lnTo>
                  <a:lnTo>
                    <a:pt x="164160" y="216158"/>
                  </a:lnTo>
                  <a:lnTo>
                    <a:pt x="189860" y="188224"/>
                  </a:lnTo>
                  <a:lnTo>
                    <a:pt x="197624" y="177826"/>
                  </a:lnTo>
                  <a:lnTo>
                    <a:pt x="231372" y="149314"/>
                  </a:lnTo>
                  <a:lnTo>
                    <a:pt x="235123" y="142894"/>
                  </a:lnTo>
                  <a:lnTo>
                    <a:pt x="237849" y="136513"/>
                  </a:lnTo>
                  <a:lnTo>
                    <a:pt x="256651" y="114821"/>
                  </a:lnTo>
                  <a:lnTo>
                    <a:pt x="257161" y="105145"/>
                  </a:lnTo>
                  <a:lnTo>
                    <a:pt x="257175" y="146052"/>
                  </a:lnTo>
                  <a:lnTo>
                    <a:pt x="254353" y="152380"/>
                  </a:lnTo>
                  <a:lnTo>
                    <a:pt x="250629" y="158721"/>
                  </a:lnTo>
                  <a:lnTo>
                    <a:pt x="235943" y="202222"/>
                  </a:lnTo>
                  <a:lnTo>
                    <a:pt x="230775" y="216878"/>
                  </a:lnTo>
                  <a:lnTo>
                    <a:pt x="221080" y="260601"/>
                  </a:lnTo>
                  <a:lnTo>
                    <a:pt x="209319" y="282948"/>
                  </a:lnTo>
                  <a:lnTo>
                    <a:pt x="206221" y="287045"/>
                  </a:lnTo>
                  <a:lnTo>
                    <a:pt x="202779" y="297241"/>
                  </a:lnTo>
                  <a:lnTo>
                    <a:pt x="200190" y="307770"/>
                  </a:lnTo>
                  <a:lnTo>
                    <a:pt x="174547" y="354790"/>
                  </a:lnTo>
                  <a:lnTo>
                    <a:pt x="133350" y="399993"/>
                  </a:lnTo>
                  <a:lnTo>
                    <a:pt x="127000" y="405296"/>
                  </a:lnTo>
                  <a:lnTo>
                    <a:pt x="97236" y="416829"/>
                  </a:lnTo>
                  <a:lnTo>
                    <a:pt x="51084" y="419037"/>
                  </a:lnTo>
                  <a:lnTo>
                    <a:pt x="34963" y="419059"/>
                  </a:lnTo>
                  <a:lnTo>
                    <a:pt x="28591" y="416239"/>
                  </a:lnTo>
                  <a:lnTo>
                    <a:pt x="22232" y="412516"/>
                  </a:lnTo>
                  <a:lnTo>
                    <a:pt x="11408" y="409930"/>
                  </a:lnTo>
                  <a:lnTo>
                    <a:pt x="39" y="400048"/>
                  </a:lnTo>
                  <a:lnTo>
                    <a:pt x="4" y="391815"/>
                  </a:lnTo>
                  <a:lnTo>
                    <a:pt x="0" y="398806"/>
                  </a:lnTo>
                  <a:lnTo>
                    <a:pt x="2822" y="399477"/>
                  </a:lnTo>
                  <a:lnTo>
                    <a:pt x="19050" y="400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SMARTInkShape-839">
            <a:extLst>
              <a:ext uri="{FF2B5EF4-FFF2-40B4-BE49-F238E27FC236}">
                <a16:creationId xmlns:a16="http://schemas.microsoft.com/office/drawing/2014/main" id="{36293319-F4E6-3B65-B8B9-87E132B49CC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14453" y="3362325"/>
            <a:ext cx="9523" cy="9526"/>
          </a:xfrm>
          <a:custGeom>
            <a:avLst/>
            <a:gdLst/>
            <a:ahLst/>
            <a:cxnLst/>
            <a:rect l="0" t="0" r="0" b="0"/>
            <a:pathLst>
              <a:path w="9523" h="9526">
                <a:moveTo>
                  <a:pt x="9522" y="9525"/>
                </a:moveTo>
                <a:lnTo>
                  <a:pt x="9522" y="9525"/>
                </a:lnTo>
                <a:lnTo>
                  <a:pt x="0" y="9525"/>
                </a:lnTo>
                <a:lnTo>
                  <a:pt x="952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SMARTInkShape-840">
            <a:extLst>
              <a:ext uri="{FF2B5EF4-FFF2-40B4-BE49-F238E27FC236}">
                <a16:creationId xmlns:a16="http://schemas.microsoft.com/office/drawing/2014/main" id="{49122FFB-F876-EBCF-3107-8A59D82DAB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67006" y="3467114"/>
            <a:ext cx="443207" cy="428447"/>
          </a:xfrm>
          <a:custGeom>
            <a:avLst/>
            <a:gdLst/>
            <a:ahLst/>
            <a:cxnLst/>
            <a:rect l="0" t="0" r="0" b="0"/>
            <a:pathLst>
              <a:path w="443207" h="428447">
                <a:moveTo>
                  <a:pt x="37969" y="114286"/>
                </a:moveTo>
                <a:lnTo>
                  <a:pt x="37969" y="114286"/>
                </a:lnTo>
                <a:lnTo>
                  <a:pt x="32913" y="114286"/>
                </a:lnTo>
                <a:lnTo>
                  <a:pt x="31423" y="113228"/>
                </a:lnTo>
                <a:lnTo>
                  <a:pt x="30430" y="111464"/>
                </a:lnTo>
                <a:lnTo>
                  <a:pt x="29768" y="109229"/>
                </a:lnTo>
                <a:lnTo>
                  <a:pt x="30385" y="107740"/>
                </a:lnTo>
                <a:lnTo>
                  <a:pt x="31855" y="106747"/>
                </a:lnTo>
                <a:lnTo>
                  <a:pt x="33893" y="106085"/>
                </a:lnTo>
                <a:lnTo>
                  <a:pt x="35252" y="104585"/>
                </a:lnTo>
                <a:lnTo>
                  <a:pt x="37611" y="96676"/>
                </a:lnTo>
                <a:lnTo>
                  <a:pt x="37863" y="90606"/>
                </a:lnTo>
                <a:lnTo>
                  <a:pt x="40744" y="85064"/>
                </a:lnTo>
                <a:lnTo>
                  <a:pt x="44494" y="79073"/>
                </a:lnTo>
                <a:lnTo>
                  <a:pt x="47099" y="68505"/>
                </a:lnTo>
                <a:lnTo>
                  <a:pt x="63954" y="47435"/>
                </a:lnTo>
                <a:lnTo>
                  <a:pt x="64818" y="44319"/>
                </a:lnTo>
                <a:lnTo>
                  <a:pt x="66451" y="42241"/>
                </a:lnTo>
                <a:lnTo>
                  <a:pt x="83833" y="30047"/>
                </a:lnTo>
                <a:lnTo>
                  <a:pt x="93640" y="28691"/>
                </a:lnTo>
                <a:lnTo>
                  <a:pt x="103190" y="28572"/>
                </a:lnTo>
                <a:lnTo>
                  <a:pt x="103675" y="29627"/>
                </a:lnTo>
                <a:lnTo>
                  <a:pt x="104213" y="33621"/>
                </a:lnTo>
                <a:lnTo>
                  <a:pt x="107275" y="38924"/>
                </a:lnTo>
                <a:lnTo>
                  <a:pt x="111105" y="44808"/>
                </a:lnTo>
                <a:lnTo>
                  <a:pt x="113261" y="54071"/>
                </a:lnTo>
                <a:lnTo>
                  <a:pt x="114049" y="69850"/>
                </a:lnTo>
                <a:lnTo>
                  <a:pt x="111294" y="76193"/>
                </a:lnTo>
                <a:lnTo>
                  <a:pt x="109077" y="79365"/>
                </a:lnTo>
                <a:lnTo>
                  <a:pt x="105958" y="93943"/>
                </a:lnTo>
                <a:lnTo>
                  <a:pt x="101995" y="124059"/>
                </a:lnTo>
                <a:lnTo>
                  <a:pt x="97156" y="142934"/>
                </a:lnTo>
                <a:lnTo>
                  <a:pt x="94966" y="154535"/>
                </a:lnTo>
                <a:lnTo>
                  <a:pt x="88841" y="168075"/>
                </a:lnTo>
                <a:lnTo>
                  <a:pt x="85498" y="183963"/>
                </a:lnTo>
                <a:lnTo>
                  <a:pt x="63242" y="220781"/>
                </a:lnTo>
                <a:lnTo>
                  <a:pt x="51702" y="234649"/>
                </a:lnTo>
                <a:lnTo>
                  <a:pt x="49364" y="241158"/>
                </a:lnTo>
                <a:lnTo>
                  <a:pt x="47683" y="243317"/>
                </a:lnTo>
                <a:lnTo>
                  <a:pt x="28599" y="257030"/>
                </a:lnTo>
                <a:lnTo>
                  <a:pt x="28448" y="242968"/>
                </a:lnTo>
                <a:lnTo>
                  <a:pt x="29505" y="241350"/>
                </a:lnTo>
                <a:lnTo>
                  <a:pt x="31268" y="240270"/>
                </a:lnTo>
                <a:lnTo>
                  <a:pt x="33502" y="239550"/>
                </a:lnTo>
                <a:lnTo>
                  <a:pt x="34991" y="238012"/>
                </a:lnTo>
                <a:lnTo>
                  <a:pt x="40203" y="227939"/>
                </a:lnTo>
                <a:lnTo>
                  <a:pt x="44254" y="221948"/>
                </a:lnTo>
                <a:lnTo>
                  <a:pt x="46054" y="215758"/>
                </a:lnTo>
                <a:lnTo>
                  <a:pt x="47592" y="213684"/>
                </a:lnTo>
                <a:lnTo>
                  <a:pt x="49676" y="212301"/>
                </a:lnTo>
                <a:lnTo>
                  <a:pt x="54814" y="209707"/>
                </a:lnTo>
                <a:lnTo>
                  <a:pt x="63656" y="203354"/>
                </a:lnTo>
                <a:lnTo>
                  <a:pt x="72979" y="201002"/>
                </a:lnTo>
                <a:lnTo>
                  <a:pt x="90096" y="200050"/>
                </a:lnTo>
                <a:lnTo>
                  <a:pt x="95709" y="202850"/>
                </a:lnTo>
                <a:lnTo>
                  <a:pt x="120787" y="224647"/>
                </a:lnTo>
                <a:lnTo>
                  <a:pt x="126988" y="226835"/>
                </a:lnTo>
                <a:lnTo>
                  <a:pt x="129065" y="229535"/>
                </a:lnTo>
                <a:lnTo>
                  <a:pt x="135221" y="246255"/>
                </a:lnTo>
                <a:lnTo>
                  <a:pt x="139400" y="253372"/>
                </a:lnTo>
                <a:lnTo>
                  <a:pt x="141753" y="264387"/>
                </a:lnTo>
                <a:lnTo>
                  <a:pt x="142718" y="307891"/>
                </a:lnTo>
                <a:lnTo>
                  <a:pt x="141678" y="320758"/>
                </a:lnTo>
                <a:lnTo>
                  <a:pt x="130985" y="351766"/>
                </a:lnTo>
                <a:lnTo>
                  <a:pt x="107732" y="383274"/>
                </a:lnTo>
                <a:lnTo>
                  <a:pt x="78183" y="405512"/>
                </a:lnTo>
                <a:lnTo>
                  <a:pt x="59005" y="411583"/>
                </a:lnTo>
                <a:lnTo>
                  <a:pt x="51552" y="415752"/>
                </a:lnTo>
                <a:lnTo>
                  <a:pt x="38143" y="418428"/>
                </a:lnTo>
                <a:lnTo>
                  <a:pt x="11279" y="419075"/>
                </a:lnTo>
                <a:lnTo>
                  <a:pt x="4896" y="414026"/>
                </a:lnTo>
                <a:lnTo>
                  <a:pt x="2103" y="408723"/>
                </a:lnTo>
                <a:lnTo>
                  <a:pt x="65" y="397976"/>
                </a:lnTo>
                <a:lnTo>
                  <a:pt x="0" y="395488"/>
                </a:lnTo>
                <a:lnTo>
                  <a:pt x="2749" y="389901"/>
                </a:lnTo>
                <a:lnTo>
                  <a:pt x="6441" y="383890"/>
                </a:lnTo>
                <a:lnTo>
                  <a:pt x="8081" y="377690"/>
                </a:lnTo>
                <a:lnTo>
                  <a:pt x="9577" y="375614"/>
                </a:lnTo>
                <a:lnTo>
                  <a:pt x="11633" y="374229"/>
                </a:lnTo>
                <a:lnTo>
                  <a:pt x="16739" y="371633"/>
                </a:lnTo>
                <a:lnTo>
                  <a:pt x="61456" y="336513"/>
                </a:lnTo>
                <a:lnTo>
                  <a:pt x="104718" y="314310"/>
                </a:lnTo>
                <a:lnTo>
                  <a:pt x="150289" y="287722"/>
                </a:lnTo>
                <a:lnTo>
                  <a:pt x="193017" y="264038"/>
                </a:lnTo>
                <a:lnTo>
                  <a:pt x="240212" y="238715"/>
                </a:lnTo>
                <a:lnTo>
                  <a:pt x="278307" y="221257"/>
                </a:lnTo>
                <a:lnTo>
                  <a:pt x="323663" y="188257"/>
                </a:lnTo>
                <a:lnTo>
                  <a:pt x="366912" y="146145"/>
                </a:lnTo>
                <a:lnTo>
                  <a:pt x="378380" y="130311"/>
                </a:lnTo>
                <a:lnTo>
                  <a:pt x="397859" y="112120"/>
                </a:lnTo>
                <a:lnTo>
                  <a:pt x="414464" y="83309"/>
                </a:lnTo>
                <a:lnTo>
                  <a:pt x="430650" y="38743"/>
                </a:lnTo>
                <a:lnTo>
                  <a:pt x="434744" y="32028"/>
                </a:lnTo>
                <a:lnTo>
                  <a:pt x="437372" y="19094"/>
                </a:lnTo>
                <a:lnTo>
                  <a:pt x="437981" y="1871"/>
                </a:lnTo>
                <a:lnTo>
                  <a:pt x="436935" y="1243"/>
                </a:lnTo>
                <a:lnTo>
                  <a:pt x="427697" y="19"/>
                </a:lnTo>
                <a:lnTo>
                  <a:pt x="423553" y="0"/>
                </a:lnTo>
                <a:lnTo>
                  <a:pt x="418184" y="2815"/>
                </a:lnTo>
                <a:lnTo>
                  <a:pt x="412270" y="6535"/>
                </a:lnTo>
                <a:lnTo>
                  <a:pt x="402991" y="9687"/>
                </a:lnTo>
                <a:lnTo>
                  <a:pt x="367777" y="41665"/>
                </a:lnTo>
                <a:lnTo>
                  <a:pt x="346979" y="72152"/>
                </a:lnTo>
                <a:lnTo>
                  <a:pt x="335476" y="105547"/>
                </a:lnTo>
                <a:lnTo>
                  <a:pt x="333178" y="116752"/>
                </a:lnTo>
                <a:lnTo>
                  <a:pt x="316827" y="152995"/>
                </a:lnTo>
                <a:lnTo>
                  <a:pt x="312152" y="171616"/>
                </a:lnTo>
                <a:lnTo>
                  <a:pt x="297787" y="209552"/>
                </a:lnTo>
                <a:lnTo>
                  <a:pt x="287837" y="255177"/>
                </a:lnTo>
                <a:lnTo>
                  <a:pt x="285749" y="301495"/>
                </a:lnTo>
                <a:lnTo>
                  <a:pt x="277429" y="339701"/>
                </a:lnTo>
                <a:lnTo>
                  <a:pt x="279510" y="349584"/>
                </a:lnTo>
                <a:lnTo>
                  <a:pt x="282904" y="358563"/>
                </a:lnTo>
                <a:lnTo>
                  <a:pt x="285873" y="374460"/>
                </a:lnTo>
                <a:lnTo>
                  <a:pt x="292999" y="389849"/>
                </a:lnTo>
                <a:lnTo>
                  <a:pt x="293714" y="393245"/>
                </a:lnTo>
                <a:lnTo>
                  <a:pt x="299777" y="403080"/>
                </a:lnTo>
                <a:lnTo>
                  <a:pt x="312365" y="415885"/>
                </a:lnTo>
                <a:lnTo>
                  <a:pt x="327175" y="424370"/>
                </a:lnTo>
                <a:lnTo>
                  <a:pt x="342198" y="427773"/>
                </a:lnTo>
                <a:lnTo>
                  <a:pt x="360413" y="428446"/>
                </a:lnTo>
                <a:lnTo>
                  <a:pt x="369308" y="425715"/>
                </a:lnTo>
                <a:lnTo>
                  <a:pt x="386951" y="412355"/>
                </a:lnTo>
                <a:lnTo>
                  <a:pt x="402688" y="399960"/>
                </a:lnTo>
                <a:lnTo>
                  <a:pt x="420810" y="387321"/>
                </a:lnTo>
                <a:lnTo>
                  <a:pt x="425079" y="380979"/>
                </a:lnTo>
                <a:lnTo>
                  <a:pt x="440164" y="343474"/>
                </a:lnTo>
                <a:lnTo>
                  <a:pt x="442624" y="340103"/>
                </a:lnTo>
                <a:lnTo>
                  <a:pt x="443206" y="336798"/>
                </a:lnTo>
                <a:lnTo>
                  <a:pt x="442535" y="333535"/>
                </a:lnTo>
                <a:lnTo>
                  <a:pt x="440026" y="327089"/>
                </a:lnTo>
                <a:lnTo>
                  <a:pt x="437555" y="317509"/>
                </a:lnTo>
                <a:lnTo>
                  <a:pt x="429896" y="306670"/>
                </a:lnTo>
                <a:lnTo>
                  <a:pt x="426295" y="305624"/>
                </a:lnTo>
                <a:lnTo>
                  <a:pt x="423853" y="305344"/>
                </a:lnTo>
                <a:lnTo>
                  <a:pt x="418317" y="302212"/>
                </a:lnTo>
                <a:lnTo>
                  <a:pt x="415360" y="299895"/>
                </a:lnTo>
                <a:lnTo>
                  <a:pt x="412329" y="299408"/>
                </a:lnTo>
                <a:lnTo>
                  <a:pt x="409251" y="300142"/>
                </a:lnTo>
                <a:lnTo>
                  <a:pt x="403008" y="302722"/>
                </a:lnTo>
                <a:lnTo>
                  <a:pt x="372634" y="309762"/>
                </a:lnTo>
                <a:lnTo>
                  <a:pt x="352882" y="324073"/>
                </a:lnTo>
                <a:lnTo>
                  <a:pt x="346205" y="331349"/>
                </a:lnTo>
                <a:lnTo>
                  <a:pt x="337555" y="346288"/>
                </a:lnTo>
                <a:lnTo>
                  <a:pt x="334521" y="358946"/>
                </a:lnTo>
                <a:lnTo>
                  <a:pt x="333244" y="3905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SMARTInkShape-Group254">
            <a:extLst>
              <a:ext uri="{FF2B5EF4-FFF2-40B4-BE49-F238E27FC236}">
                <a16:creationId xmlns:a16="http://schemas.microsoft.com/office/drawing/2014/main" id="{80C3F7F2-B2CC-D4F8-4B66-B321C4905D5B}"/>
              </a:ext>
            </a:extLst>
          </p:cNvPr>
          <p:cNvGrpSpPr/>
          <p:nvPr/>
        </p:nvGrpSpPr>
        <p:grpSpPr>
          <a:xfrm>
            <a:off x="2428875" y="3638550"/>
            <a:ext cx="266701" cy="219076"/>
            <a:chOff x="2428875" y="3638550"/>
            <a:chExt cx="266701" cy="219076"/>
          </a:xfrm>
        </p:grpSpPr>
        <p:sp>
          <p:nvSpPr>
            <p:cNvPr id="35" name="SMARTInkShape-841">
              <a:extLst>
                <a:ext uri="{FF2B5EF4-FFF2-40B4-BE49-F238E27FC236}">
                  <a16:creationId xmlns:a16="http://schemas.microsoft.com/office/drawing/2014/main" id="{AF0DC8BF-D39B-0E81-55CF-8446C59A27B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81275" y="3638550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28575" y="0"/>
                  </a:moveTo>
                  <a:lnTo>
                    <a:pt x="28575" y="0"/>
                  </a:lnTo>
                  <a:lnTo>
                    <a:pt x="19166" y="0"/>
                  </a:lnTo>
                  <a:lnTo>
                    <a:pt x="19060" y="13257"/>
                  </a:lnTo>
                  <a:lnTo>
                    <a:pt x="20115" y="15188"/>
                  </a:lnTo>
                  <a:lnTo>
                    <a:pt x="21877" y="16475"/>
                  </a:lnTo>
                  <a:lnTo>
                    <a:pt x="24110" y="17333"/>
                  </a:lnTo>
                  <a:lnTo>
                    <a:pt x="25598" y="18964"/>
                  </a:lnTo>
                  <a:lnTo>
                    <a:pt x="27252" y="23598"/>
                  </a:lnTo>
                  <a:lnTo>
                    <a:pt x="28560" y="69339"/>
                  </a:lnTo>
                  <a:lnTo>
                    <a:pt x="27516" y="111033"/>
                  </a:lnTo>
                  <a:lnTo>
                    <a:pt x="12766" y="155479"/>
                  </a:lnTo>
                  <a:lnTo>
                    <a:pt x="9427" y="167306"/>
                  </a:lnTo>
                  <a:lnTo>
                    <a:pt x="3263" y="17857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842">
              <a:extLst>
                <a:ext uri="{FF2B5EF4-FFF2-40B4-BE49-F238E27FC236}">
                  <a16:creationId xmlns:a16="http://schemas.microsoft.com/office/drawing/2014/main" id="{B2DFD32F-CA34-6F7B-FC97-FAE392389C3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28875" y="3705225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8201" y="13993"/>
                  </a:lnTo>
                  <a:lnTo>
                    <a:pt x="17403" y="11511"/>
                  </a:lnTo>
                  <a:lnTo>
                    <a:pt x="64429" y="9548"/>
                  </a:lnTo>
                  <a:lnTo>
                    <a:pt x="79533" y="8474"/>
                  </a:lnTo>
                  <a:lnTo>
                    <a:pt x="98028" y="1325"/>
                  </a:lnTo>
                  <a:lnTo>
                    <a:pt x="142282" y="15"/>
                  </a:lnTo>
                  <a:lnTo>
                    <a:pt x="188115" y="0"/>
                  </a:lnTo>
                  <a:lnTo>
                    <a:pt x="234870" y="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SMARTInkShape-Group255">
            <a:extLst>
              <a:ext uri="{FF2B5EF4-FFF2-40B4-BE49-F238E27FC236}">
                <a16:creationId xmlns:a16="http://schemas.microsoft.com/office/drawing/2014/main" id="{3A703EE2-C091-79EB-9297-55A9717832AF}"/>
              </a:ext>
            </a:extLst>
          </p:cNvPr>
          <p:cNvGrpSpPr/>
          <p:nvPr/>
        </p:nvGrpSpPr>
        <p:grpSpPr>
          <a:xfrm>
            <a:off x="2981363" y="3305582"/>
            <a:ext cx="609513" cy="513930"/>
            <a:chOff x="2981363" y="3305582"/>
            <a:chExt cx="609513" cy="513930"/>
          </a:xfrm>
        </p:grpSpPr>
        <p:sp>
          <p:nvSpPr>
            <p:cNvPr id="38" name="SMARTInkShape-843">
              <a:extLst>
                <a:ext uri="{FF2B5EF4-FFF2-40B4-BE49-F238E27FC236}">
                  <a16:creationId xmlns:a16="http://schemas.microsoft.com/office/drawing/2014/main" id="{3BBF2DBD-32AB-1772-7FD7-0F27221FB4B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81379" y="3305582"/>
              <a:ext cx="209497" cy="484369"/>
            </a:xfrm>
            <a:custGeom>
              <a:avLst/>
              <a:gdLst/>
              <a:ahLst/>
              <a:cxnLst/>
              <a:rect l="0" t="0" r="0" b="0"/>
              <a:pathLst>
                <a:path w="209497" h="484369">
                  <a:moveTo>
                    <a:pt x="47621" y="228193"/>
                  </a:moveTo>
                  <a:lnTo>
                    <a:pt x="47621" y="228193"/>
                  </a:lnTo>
                  <a:lnTo>
                    <a:pt x="65521" y="207471"/>
                  </a:lnTo>
                  <a:lnTo>
                    <a:pt x="97030" y="164595"/>
                  </a:lnTo>
                  <a:lnTo>
                    <a:pt x="129207" y="120237"/>
                  </a:lnTo>
                  <a:lnTo>
                    <a:pt x="155533" y="74499"/>
                  </a:lnTo>
                  <a:lnTo>
                    <a:pt x="167205" y="53744"/>
                  </a:lnTo>
                  <a:lnTo>
                    <a:pt x="171248" y="41861"/>
                  </a:lnTo>
                  <a:lnTo>
                    <a:pt x="177620" y="31637"/>
                  </a:lnTo>
                  <a:lnTo>
                    <a:pt x="179978" y="21905"/>
                  </a:lnTo>
                  <a:lnTo>
                    <a:pt x="180932" y="9679"/>
                  </a:lnTo>
                  <a:lnTo>
                    <a:pt x="172767" y="966"/>
                  </a:lnTo>
                  <a:lnTo>
                    <a:pt x="166781" y="0"/>
                  </a:lnTo>
                  <a:lnTo>
                    <a:pt x="161259" y="2596"/>
                  </a:lnTo>
                  <a:lnTo>
                    <a:pt x="155277" y="6219"/>
                  </a:lnTo>
                  <a:lnTo>
                    <a:pt x="144713" y="8736"/>
                  </a:lnTo>
                  <a:lnTo>
                    <a:pt x="135631" y="15589"/>
                  </a:lnTo>
                  <a:lnTo>
                    <a:pt x="126732" y="18796"/>
                  </a:lnTo>
                  <a:lnTo>
                    <a:pt x="111087" y="31781"/>
                  </a:lnTo>
                  <a:lnTo>
                    <a:pt x="107578" y="37888"/>
                  </a:lnTo>
                  <a:lnTo>
                    <a:pt x="104960" y="44129"/>
                  </a:lnTo>
                  <a:lnTo>
                    <a:pt x="88369" y="66273"/>
                  </a:lnTo>
                  <a:lnTo>
                    <a:pt x="81188" y="84025"/>
                  </a:lnTo>
                  <a:lnTo>
                    <a:pt x="70636" y="101369"/>
                  </a:lnTo>
                  <a:lnTo>
                    <a:pt x="62137" y="130209"/>
                  </a:lnTo>
                  <a:lnTo>
                    <a:pt x="51586" y="148709"/>
                  </a:lnTo>
                  <a:lnTo>
                    <a:pt x="40314" y="190272"/>
                  </a:lnTo>
                  <a:lnTo>
                    <a:pt x="35931" y="209196"/>
                  </a:lnTo>
                  <a:lnTo>
                    <a:pt x="31842" y="222925"/>
                  </a:lnTo>
                  <a:lnTo>
                    <a:pt x="22312" y="268587"/>
                  </a:lnTo>
                  <a:lnTo>
                    <a:pt x="11729" y="308549"/>
                  </a:lnTo>
                  <a:lnTo>
                    <a:pt x="1750" y="347509"/>
                  </a:lnTo>
                  <a:lnTo>
                    <a:pt x="99" y="392157"/>
                  </a:lnTo>
                  <a:lnTo>
                    <a:pt x="0" y="429900"/>
                  </a:lnTo>
                  <a:lnTo>
                    <a:pt x="9697" y="462173"/>
                  </a:lnTo>
                  <a:lnTo>
                    <a:pt x="14185" y="469062"/>
                  </a:lnTo>
                  <a:lnTo>
                    <a:pt x="19708" y="472829"/>
                  </a:lnTo>
                  <a:lnTo>
                    <a:pt x="54172" y="484368"/>
                  </a:lnTo>
                  <a:lnTo>
                    <a:pt x="70846" y="484013"/>
                  </a:lnTo>
                  <a:lnTo>
                    <a:pt x="88134" y="477676"/>
                  </a:lnTo>
                  <a:lnTo>
                    <a:pt x="101488" y="470153"/>
                  </a:lnTo>
                  <a:lnTo>
                    <a:pt x="118379" y="465338"/>
                  </a:lnTo>
                  <a:lnTo>
                    <a:pt x="161974" y="438150"/>
                  </a:lnTo>
                  <a:lnTo>
                    <a:pt x="173586" y="430516"/>
                  </a:lnTo>
                  <a:lnTo>
                    <a:pt x="203032" y="396867"/>
                  </a:lnTo>
                  <a:lnTo>
                    <a:pt x="206651" y="387474"/>
                  </a:lnTo>
                  <a:lnTo>
                    <a:pt x="209496" y="348962"/>
                  </a:lnTo>
                  <a:lnTo>
                    <a:pt x="206702" y="342546"/>
                  </a:lnTo>
                  <a:lnTo>
                    <a:pt x="196284" y="329803"/>
                  </a:lnTo>
                  <a:lnTo>
                    <a:pt x="190246" y="326270"/>
                  </a:lnTo>
                  <a:lnTo>
                    <a:pt x="184035" y="323641"/>
                  </a:lnTo>
                  <a:lnTo>
                    <a:pt x="177746" y="318945"/>
                  </a:lnTo>
                  <a:lnTo>
                    <a:pt x="168602" y="316152"/>
                  </a:lnTo>
                  <a:lnTo>
                    <a:pt x="135031" y="314049"/>
                  </a:lnTo>
                  <a:lnTo>
                    <a:pt x="93202" y="325682"/>
                  </a:lnTo>
                  <a:lnTo>
                    <a:pt x="81638" y="331846"/>
                  </a:lnTo>
                  <a:lnTo>
                    <a:pt x="35506" y="370911"/>
                  </a:lnTo>
                  <a:lnTo>
                    <a:pt x="30019" y="374138"/>
                  </a:lnTo>
                  <a:lnTo>
                    <a:pt x="26361" y="378407"/>
                  </a:lnTo>
                  <a:lnTo>
                    <a:pt x="11131" y="411948"/>
                  </a:lnTo>
                  <a:lnTo>
                    <a:pt x="9521" y="447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844">
              <a:extLst>
                <a:ext uri="{FF2B5EF4-FFF2-40B4-BE49-F238E27FC236}">
                  <a16:creationId xmlns:a16="http://schemas.microsoft.com/office/drawing/2014/main" id="{7F72551F-0404-8AB4-73A1-F5A472C381D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219450" y="363855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10361" y="40086"/>
                  </a:lnTo>
                  <a:lnTo>
                    <a:pt x="17334" y="38493"/>
                  </a:lnTo>
                  <a:lnTo>
                    <a:pt x="17906" y="37303"/>
                  </a:lnTo>
                  <a:lnTo>
                    <a:pt x="18542" y="33160"/>
                  </a:lnTo>
                  <a:lnTo>
                    <a:pt x="19769" y="31631"/>
                  </a:lnTo>
                  <a:lnTo>
                    <a:pt x="23956" y="29933"/>
                  </a:lnTo>
                  <a:lnTo>
                    <a:pt x="35267" y="27785"/>
                  </a:lnTo>
                  <a:lnTo>
                    <a:pt x="44551" y="22108"/>
                  </a:lnTo>
                  <a:lnTo>
                    <a:pt x="54005" y="18898"/>
                  </a:lnTo>
                  <a:lnTo>
                    <a:pt x="63509" y="12772"/>
                  </a:lnTo>
                  <a:lnTo>
                    <a:pt x="73028" y="9429"/>
                  </a:lnTo>
                  <a:lnTo>
                    <a:pt x="83609" y="326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845">
              <a:extLst>
                <a:ext uri="{FF2B5EF4-FFF2-40B4-BE49-F238E27FC236}">
                  <a16:creationId xmlns:a16="http://schemas.microsoft.com/office/drawing/2014/main" id="{0AF23523-9E8E-F9F1-2C9E-C0F9A4E387E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81363" y="3457703"/>
              <a:ext cx="199547" cy="361809"/>
            </a:xfrm>
            <a:custGeom>
              <a:avLst/>
              <a:gdLst/>
              <a:ahLst/>
              <a:cxnLst/>
              <a:rect l="0" t="0" r="0" b="0"/>
              <a:pathLst>
                <a:path w="199547" h="361809">
                  <a:moveTo>
                    <a:pt x="57112" y="85597"/>
                  </a:moveTo>
                  <a:lnTo>
                    <a:pt x="57112" y="85597"/>
                  </a:lnTo>
                  <a:lnTo>
                    <a:pt x="57112" y="71408"/>
                  </a:lnTo>
                  <a:lnTo>
                    <a:pt x="58170" y="69788"/>
                  </a:lnTo>
                  <a:lnTo>
                    <a:pt x="59934" y="68707"/>
                  </a:lnTo>
                  <a:lnTo>
                    <a:pt x="62168" y="67987"/>
                  </a:lnTo>
                  <a:lnTo>
                    <a:pt x="63658" y="66449"/>
                  </a:lnTo>
                  <a:lnTo>
                    <a:pt x="65313" y="61917"/>
                  </a:lnTo>
                  <a:lnTo>
                    <a:pt x="67434" y="50384"/>
                  </a:lnTo>
                  <a:lnTo>
                    <a:pt x="78380" y="35969"/>
                  </a:lnTo>
                  <a:lnTo>
                    <a:pt x="92329" y="22892"/>
                  </a:lnTo>
                  <a:lnTo>
                    <a:pt x="104795" y="16884"/>
                  </a:lnTo>
                  <a:lnTo>
                    <a:pt x="111113" y="12724"/>
                  </a:lnTo>
                  <a:lnTo>
                    <a:pt x="120620" y="9325"/>
                  </a:lnTo>
                  <a:lnTo>
                    <a:pt x="130139" y="3143"/>
                  </a:lnTo>
                  <a:lnTo>
                    <a:pt x="139663" y="841"/>
                  </a:lnTo>
                  <a:lnTo>
                    <a:pt x="155537" y="0"/>
                  </a:lnTo>
                  <a:lnTo>
                    <a:pt x="161887" y="2751"/>
                  </a:lnTo>
                  <a:lnTo>
                    <a:pt x="169531" y="8084"/>
                  </a:lnTo>
                  <a:lnTo>
                    <a:pt x="170576" y="11636"/>
                  </a:lnTo>
                  <a:lnTo>
                    <a:pt x="170854" y="14065"/>
                  </a:lnTo>
                  <a:lnTo>
                    <a:pt x="173986" y="19585"/>
                  </a:lnTo>
                  <a:lnTo>
                    <a:pt x="177848" y="25567"/>
                  </a:lnTo>
                  <a:lnTo>
                    <a:pt x="179564" y="31753"/>
                  </a:lnTo>
                  <a:lnTo>
                    <a:pt x="178963" y="34884"/>
                  </a:lnTo>
                  <a:lnTo>
                    <a:pt x="174120" y="45406"/>
                  </a:lnTo>
                  <a:lnTo>
                    <a:pt x="166461" y="83912"/>
                  </a:lnTo>
                  <a:lnTo>
                    <a:pt x="142768" y="130458"/>
                  </a:lnTo>
                  <a:lnTo>
                    <a:pt x="114260" y="173484"/>
                  </a:lnTo>
                  <a:lnTo>
                    <a:pt x="107911" y="182866"/>
                  </a:lnTo>
                  <a:lnTo>
                    <a:pt x="76293" y="209293"/>
                  </a:lnTo>
                  <a:lnTo>
                    <a:pt x="76173" y="201210"/>
                  </a:lnTo>
                  <a:lnTo>
                    <a:pt x="77228" y="200772"/>
                  </a:lnTo>
                  <a:lnTo>
                    <a:pt x="84364" y="200012"/>
                  </a:lnTo>
                  <a:lnTo>
                    <a:pt x="93030" y="193374"/>
                  </a:lnTo>
                  <a:lnTo>
                    <a:pt x="101856" y="190203"/>
                  </a:lnTo>
                  <a:lnTo>
                    <a:pt x="111174" y="184089"/>
                  </a:lnTo>
                  <a:lnTo>
                    <a:pt x="120638" y="181808"/>
                  </a:lnTo>
                  <a:lnTo>
                    <a:pt x="146013" y="180885"/>
                  </a:lnTo>
                  <a:lnTo>
                    <a:pt x="152363" y="183686"/>
                  </a:lnTo>
                  <a:lnTo>
                    <a:pt x="158712" y="187400"/>
                  </a:lnTo>
                  <a:lnTo>
                    <a:pt x="168237" y="190550"/>
                  </a:lnTo>
                  <a:lnTo>
                    <a:pt x="184112" y="203513"/>
                  </a:lnTo>
                  <a:lnTo>
                    <a:pt x="187640" y="209618"/>
                  </a:lnTo>
                  <a:lnTo>
                    <a:pt x="190266" y="215859"/>
                  </a:lnTo>
                  <a:lnTo>
                    <a:pt x="194961" y="222160"/>
                  </a:lnTo>
                  <a:lnTo>
                    <a:pt x="197754" y="231311"/>
                  </a:lnTo>
                  <a:lnTo>
                    <a:pt x="199546" y="249376"/>
                  </a:lnTo>
                  <a:lnTo>
                    <a:pt x="196969" y="256460"/>
                  </a:lnTo>
                  <a:lnTo>
                    <a:pt x="194800" y="259831"/>
                  </a:lnTo>
                  <a:lnTo>
                    <a:pt x="188211" y="283585"/>
                  </a:lnTo>
                  <a:lnTo>
                    <a:pt x="158673" y="326469"/>
                  </a:lnTo>
                  <a:lnTo>
                    <a:pt x="112802" y="355461"/>
                  </a:lnTo>
                  <a:lnTo>
                    <a:pt x="102677" y="358995"/>
                  </a:lnTo>
                  <a:lnTo>
                    <a:pt x="58535" y="361773"/>
                  </a:lnTo>
                  <a:lnTo>
                    <a:pt x="45774" y="361808"/>
                  </a:lnTo>
                  <a:lnTo>
                    <a:pt x="38667" y="358993"/>
                  </a:lnTo>
                  <a:lnTo>
                    <a:pt x="31981" y="355273"/>
                  </a:lnTo>
                  <a:lnTo>
                    <a:pt x="25482" y="353620"/>
                  </a:lnTo>
                  <a:lnTo>
                    <a:pt x="23325" y="352121"/>
                  </a:lnTo>
                  <a:lnTo>
                    <a:pt x="21887" y="350063"/>
                  </a:lnTo>
                  <a:lnTo>
                    <a:pt x="19231" y="344954"/>
                  </a:lnTo>
                  <a:lnTo>
                    <a:pt x="1417" y="325199"/>
                  </a:lnTo>
                  <a:lnTo>
                    <a:pt x="0" y="314628"/>
                  </a:lnTo>
                  <a:lnTo>
                    <a:pt x="14152" y="314208"/>
                  </a:lnTo>
                  <a:lnTo>
                    <a:pt x="15772" y="315262"/>
                  </a:lnTo>
                  <a:lnTo>
                    <a:pt x="16852" y="317024"/>
                  </a:lnTo>
                  <a:lnTo>
                    <a:pt x="19012" y="32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SMARTInkShape-Group256">
            <a:extLst>
              <a:ext uri="{FF2B5EF4-FFF2-40B4-BE49-F238E27FC236}">
                <a16:creationId xmlns:a16="http://schemas.microsoft.com/office/drawing/2014/main" id="{68104EB0-EEE8-57BE-B440-4972F8E2EB4F}"/>
              </a:ext>
            </a:extLst>
          </p:cNvPr>
          <p:cNvGrpSpPr/>
          <p:nvPr/>
        </p:nvGrpSpPr>
        <p:grpSpPr>
          <a:xfrm>
            <a:off x="3857625" y="3505200"/>
            <a:ext cx="257176" cy="257176"/>
            <a:chOff x="3857625" y="3505200"/>
            <a:chExt cx="257176" cy="257176"/>
          </a:xfrm>
        </p:grpSpPr>
        <p:sp>
          <p:nvSpPr>
            <p:cNvPr id="42" name="SMARTInkShape-846">
              <a:extLst>
                <a:ext uri="{FF2B5EF4-FFF2-40B4-BE49-F238E27FC236}">
                  <a16:creationId xmlns:a16="http://schemas.microsoft.com/office/drawing/2014/main" id="{34FBC2D8-5281-1D15-9E0A-D60FAAFC739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81450" y="3505200"/>
              <a:ext cx="66676" cy="257176"/>
            </a:xfrm>
            <a:custGeom>
              <a:avLst/>
              <a:gdLst/>
              <a:ahLst/>
              <a:cxnLst/>
              <a:rect l="0" t="0" r="0" b="0"/>
              <a:pathLst>
                <a:path w="66676" h="257176">
                  <a:moveTo>
                    <a:pt x="66675" y="0"/>
                  </a:moveTo>
                  <a:lnTo>
                    <a:pt x="66675" y="0"/>
                  </a:lnTo>
                  <a:lnTo>
                    <a:pt x="66675" y="45534"/>
                  </a:lnTo>
                  <a:lnTo>
                    <a:pt x="65617" y="60528"/>
                  </a:lnTo>
                  <a:lnTo>
                    <a:pt x="59136" y="78435"/>
                  </a:lnTo>
                  <a:lnTo>
                    <a:pt x="54916" y="95912"/>
                  </a:lnTo>
                  <a:lnTo>
                    <a:pt x="40275" y="143481"/>
                  </a:lnTo>
                  <a:lnTo>
                    <a:pt x="35922" y="162104"/>
                  </a:lnTo>
                  <a:lnTo>
                    <a:pt x="19161" y="206186"/>
                  </a:lnTo>
                  <a:lnTo>
                    <a:pt x="2181" y="25217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847">
              <a:extLst>
                <a:ext uri="{FF2B5EF4-FFF2-40B4-BE49-F238E27FC236}">
                  <a16:creationId xmlns:a16="http://schemas.microsoft.com/office/drawing/2014/main" id="{28667182-839B-1EBB-DCE2-02B36C7BE67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57625" y="3590925"/>
              <a:ext cx="257176" cy="9492"/>
            </a:xfrm>
            <a:custGeom>
              <a:avLst/>
              <a:gdLst/>
              <a:ahLst/>
              <a:cxnLst/>
              <a:rect l="0" t="0" r="0" b="0"/>
              <a:pathLst>
                <a:path w="257176" h="9492">
                  <a:moveTo>
                    <a:pt x="0" y="0"/>
                  </a:moveTo>
                  <a:lnTo>
                    <a:pt x="0" y="0"/>
                  </a:lnTo>
                  <a:lnTo>
                    <a:pt x="45363" y="0"/>
                  </a:lnTo>
                  <a:lnTo>
                    <a:pt x="91199" y="0"/>
                  </a:lnTo>
                  <a:lnTo>
                    <a:pt x="138811" y="0"/>
                  </a:lnTo>
                  <a:lnTo>
                    <a:pt x="183747" y="0"/>
                  </a:lnTo>
                  <a:lnTo>
                    <a:pt x="190321" y="2822"/>
                  </a:lnTo>
                  <a:lnTo>
                    <a:pt x="196771" y="6546"/>
                  </a:lnTo>
                  <a:lnTo>
                    <a:pt x="209534" y="8936"/>
                  </a:lnTo>
                  <a:lnTo>
                    <a:pt x="231774" y="9491"/>
                  </a:lnTo>
                  <a:lnTo>
                    <a:pt x="233891" y="8444"/>
                  </a:lnTo>
                  <a:lnTo>
                    <a:pt x="235302" y="6688"/>
                  </a:lnTo>
                  <a:lnTo>
                    <a:pt x="236243" y="4458"/>
                  </a:lnTo>
                  <a:lnTo>
                    <a:pt x="237929" y="2972"/>
                  </a:lnTo>
                  <a:lnTo>
                    <a:pt x="246161" y="391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SMARTInkShape-848">
            <a:extLst>
              <a:ext uri="{FF2B5EF4-FFF2-40B4-BE49-F238E27FC236}">
                <a16:creationId xmlns:a16="http://schemas.microsoft.com/office/drawing/2014/main" id="{DC6B9757-21CF-1C7E-67F6-9873A441FE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10506" y="3295650"/>
            <a:ext cx="266231" cy="438113"/>
          </a:xfrm>
          <a:custGeom>
            <a:avLst/>
            <a:gdLst/>
            <a:ahLst/>
            <a:cxnLst/>
            <a:rect l="0" t="0" r="0" b="0"/>
            <a:pathLst>
              <a:path w="266231" h="438113">
                <a:moveTo>
                  <a:pt x="132919" y="0"/>
                </a:moveTo>
                <a:lnTo>
                  <a:pt x="132919" y="0"/>
                </a:lnTo>
                <a:lnTo>
                  <a:pt x="132919" y="8201"/>
                </a:lnTo>
                <a:lnTo>
                  <a:pt x="124718" y="17610"/>
                </a:lnTo>
                <a:lnTo>
                  <a:pt x="122598" y="26370"/>
                </a:lnTo>
                <a:lnTo>
                  <a:pt x="116926" y="35213"/>
                </a:lnTo>
                <a:lnTo>
                  <a:pt x="114473" y="47682"/>
                </a:lnTo>
                <a:lnTo>
                  <a:pt x="113079" y="55059"/>
                </a:lnTo>
                <a:lnTo>
                  <a:pt x="105703" y="78054"/>
                </a:lnTo>
                <a:lnTo>
                  <a:pt x="104355" y="125666"/>
                </a:lnTo>
                <a:lnTo>
                  <a:pt x="104344" y="169730"/>
                </a:lnTo>
                <a:lnTo>
                  <a:pt x="105402" y="213894"/>
                </a:lnTo>
                <a:lnTo>
                  <a:pt x="112986" y="244382"/>
                </a:lnTo>
                <a:lnTo>
                  <a:pt x="114850" y="273124"/>
                </a:lnTo>
                <a:lnTo>
                  <a:pt x="129676" y="319505"/>
                </a:lnTo>
                <a:lnTo>
                  <a:pt x="131958" y="330912"/>
                </a:lnTo>
                <a:lnTo>
                  <a:pt x="132881" y="364719"/>
                </a:lnTo>
                <a:lnTo>
                  <a:pt x="135725" y="371295"/>
                </a:lnTo>
                <a:lnTo>
                  <a:pt x="137964" y="374530"/>
                </a:lnTo>
                <a:lnTo>
                  <a:pt x="138399" y="377745"/>
                </a:lnTo>
                <a:lnTo>
                  <a:pt x="133001" y="412749"/>
                </a:lnTo>
                <a:lnTo>
                  <a:pt x="131915" y="414866"/>
                </a:lnTo>
                <a:lnTo>
                  <a:pt x="130133" y="416277"/>
                </a:lnTo>
                <a:lnTo>
                  <a:pt x="127887" y="417218"/>
                </a:lnTo>
                <a:lnTo>
                  <a:pt x="126389" y="418904"/>
                </a:lnTo>
                <a:lnTo>
                  <a:pt x="124725" y="423599"/>
                </a:lnTo>
                <a:lnTo>
                  <a:pt x="123223" y="425274"/>
                </a:lnTo>
                <a:lnTo>
                  <a:pt x="118732" y="427136"/>
                </a:lnTo>
                <a:lnTo>
                  <a:pt x="117111" y="428690"/>
                </a:lnTo>
                <a:lnTo>
                  <a:pt x="115310" y="433240"/>
                </a:lnTo>
                <a:lnTo>
                  <a:pt x="113772" y="434877"/>
                </a:lnTo>
                <a:lnTo>
                  <a:pt x="109239" y="436695"/>
                </a:lnTo>
                <a:lnTo>
                  <a:pt x="82081" y="438112"/>
                </a:lnTo>
                <a:lnTo>
                  <a:pt x="75752" y="435311"/>
                </a:lnTo>
                <a:lnTo>
                  <a:pt x="69412" y="431597"/>
                </a:lnTo>
                <a:lnTo>
                  <a:pt x="56718" y="429212"/>
                </a:lnTo>
                <a:lnTo>
                  <a:pt x="53544" y="429016"/>
                </a:lnTo>
                <a:lnTo>
                  <a:pt x="47194" y="425977"/>
                </a:lnTo>
                <a:lnTo>
                  <a:pt x="24969" y="406245"/>
                </a:lnTo>
                <a:lnTo>
                  <a:pt x="21441" y="399981"/>
                </a:lnTo>
                <a:lnTo>
                  <a:pt x="18815" y="393669"/>
                </a:lnTo>
                <a:lnTo>
                  <a:pt x="12444" y="384166"/>
                </a:lnTo>
                <a:lnTo>
                  <a:pt x="9029" y="374647"/>
                </a:lnTo>
                <a:lnTo>
                  <a:pt x="1024" y="363831"/>
                </a:lnTo>
                <a:lnTo>
                  <a:pt x="0" y="357451"/>
                </a:lnTo>
                <a:lnTo>
                  <a:pt x="2583" y="351836"/>
                </a:lnTo>
                <a:lnTo>
                  <a:pt x="6200" y="345813"/>
                </a:lnTo>
                <a:lnTo>
                  <a:pt x="9295" y="336472"/>
                </a:lnTo>
                <a:lnTo>
                  <a:pt x="23250" y="319348"/>
                </a:lnTo>
                <a:lnTo>
                  <a:pt x="69379" y="288902"/>
                </a:lnTo>
                <a:lnTo>
                  <a:pt x="116047" y="257175"/>
                </a:lnTo>
                <a:lnTo>
                  <a:pt x="158447" y="234950"/>
                </a:lnTo>
                <a:lnTo>
                  <a:pt x="168253" y="225778"/>
                </a:lnTo>
                <a:lnTo>
                  <a:pt x="177198" y="215704"/>
                </a:lnTo>
                <a:lnTo>
                  <a:pt x="204953" y="192879"/>
                </a:lnTo>
                <a:lnTo>
                  <a:pt x="216234" y="177682"/>
                </a:lnTo>
                <a:lnTo>
                  <a:pt x="243136" y="154785"/>
                </a:lnTo>
                <a:lnTo>
                  <a:pt x="252242" y="139583"/>
                </a:lnTo>
                <a:lnTo>
                  <a:pt x="258677" y="124429"/>
                </a:lnTo>
                <a:lnTo>
                  <a:pt x="262894" y="117744"/>
                </a:lnTo>
                <a:lnTo>
                  <a:pt x="265269" y="106971"/>
                </a:lnTo>
                <a:lnTo>
                  <a:pt x="266230" y="73421"/>
                </a:lnTo>
                <a:lnTo>
                  <a:pt x="263429" y="66851"/>
                </a:lnTo>
                <a:lnTo>
                  <a:pt x="259715" y="60403"/>
                </a:lnTo>
                <a:lnTo>
                  <a:pt x="258064" y="54009"/>
                </a:lnTo>
                <a:lnTo>
                  <a:pt x="256566" y="51881"/>
                </a:lnTo>
                <a:lnTo>
                  <a:pt x="254508" y="50462"/>
                </a:lnTo>
                <a:lnTo>
                  <a:pt x="249401" y="47828"/>
                </a:lnTo>
                <a:lnTo>
                  <a:pt x="231257" y="32547"/>
                </a:lnTo>
                <a:lnTo>
                  <a:pt x="221793" y="29752"/>
                </a:lnTo>
                <a:lnTo>
                  <a:pt x="188217" y="28621"/>
                </a:lnTo>
                <a:lnTo>
                  <a:pt x="181132" y="31418"/>
                </a:lnTo>
                <a:lnTo>
                  <a:pt x="135304" y="63533"/>
                </a:lnTo>
                <a:lnTo>
                  <a:pt x="112053" y="79379"/>
                </a:lnTo>
                <a:lnTo>
                  <a:pt x="85294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SMARTInkShape-Group258">
            <a:extLst>
              <a:ext uri="{FF2B5EF4-FFF2-40B4-BE49-F238E27FC236}">
                <a16:creationId xmlns:a16="http://schemas.microsoft.com/office/drawing/2014/main" id="{3322AF70-88B6-FB00-362F-8CF17F733DAB}"/>
              </a:ext>
            </a:extLst>
          </p:cNvPr>
          <p:cNvGrpSpPr/>
          <p:nvPr/>
        </p:nvGrpSpPr>
        <p:grpSpPr>
          <a:xfrm>
            <a:off x="5324475" y="2990850"/>
            <a:ext cx="266697" cy="200026"/>
            <a:chOff x="5324475" y="2990850"/>
            <a:chExt cx="266697" cy="200026"/>
          </a:xfrm>
        </p:grpSpPr>
        <p:sp>
          <p:nvSpPr>
            <p:cNvPr id="46" name="SMARTInkShape-849">
              <a:extLst>
                <a:ext uri="{FF2B5EF4-FFF2-40B4-BE49-F238E27FC236}">
                  <a16:creationId xmlns:a16="http://schemas.microsoft.com/office/drawing/2014/main" id="{9CCA6DC9-755E-DB71-504B-4D95361444A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10200" y="2990850"/>
              <a:ext cx="180972" cy="19051"/>
            </a:xfrm>
            <a:custGeom>
              <a:avLst/>
              <a:gdLst/>
              <a:ahLst/>
              <a:cxnLst/>
              <a:rect l="0" t="0" r="0" b="0"/>
              <a:pathLst>
                <a:path w="180972" h="19051">
                  <a:moveTo>
                    <a:pt x="0" y="0"/>
                  </a:moveTo>
                  <a:lnTo>
                    <a:pt x="0" y="0"/>
                  </a:lnTo>
                  <a:lnTo>
                    <a:pt x="17692" y="0"/>
                  </a:lnTo>
                  <a:lnTo>
                    <a:pt x="18144" y="1058"/>
                  </a:lnTo>
                  <a:lnTo>
                    <a:pt x="18647" y="5056"/>
                  </a:lnTo>
                  <a:lnTo>
                    <a:pt x="19840" y="6546"/>
                  </a:lnTo>
                  <a:lnTo>
                    <a:pt x="27216" y="9133"/>
                  </a:lnTo>
                  <a:lnTo>
                    <a:pt x="73032" y="9524"/>
                  </a:lnTo>
                  <a:lnTo>
                    <a:pt x="119767" y="9525"/>
                  </a:lnTo>
                  <a:lnTo>
                    <a:pt x="166028" y="9525"/>
                  </a:lnTo>
                  <a:lnTo>
                    <a:pt x="180928" y="9525"/>
                  </a:lnTo>
                  <a:lnTo>
                    <a:pt x="180971" y="17726"/>
                  </a:lnTo>
                  <a:lnTo>
                    <a:pt x="179914" y="18167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850">
              <a:extLst>
                <a:ext uri="{FF2B5EF4-FFF2-40B4-BE49-F238E27FC236}">
                  <a16:creationId xmlns:a16="http://schemas.microsoft.com/office/drawing/2014/main" id="{276529BF-D4FA-A146-5FED-150AA5E003E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24475" y="31813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4536" y="9525"/>
                  </a:lnTo>
                  <a:lnTo>
                    <a:pt x="79573" y="8467"/>
                  </a:lnTo>
                  <a:lnTo>
                    <a:pt x="98033" y="1324"/>
                  </a:lnTo>
                  <a:lnTo>
                    <a:pt x="141179" y="35"/>
                  </a:lnTo>
                  <a:lnTo>
                    <a:pt x="188458" y="0"/>
                  </a:lnTo>
                  <a:lnTo>
                    <a:pt x="192314" y="0"/>
                  </a:lnTo>
                  <a:lnTo>
                    <a:pt x="199420" y="2822"/>
                  </a:lnTo>
                  <a:lnTo>
                    <a:pt x="206106" y="6546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SMARTInkShape-Group259">
            <a:extLst>
              <a:ext uri="{FF2B5EF4-FFF2-40B4-BE49-F238E27FC236}">
                <a16:creationId xmlns:a16="http://schemas.microsoft.com/office/drawing/2014/main" id="{E5BEF4B0-4E91-1DAA-7623-3DC1D5DA0174}"/>
              </a:ext>
            </a:extLst>
          </p:cNvPr>
          <p:cNvGrpSpPr/>
          <p:nvPr/>
        </p:nvGrpSpPr>
        <p:grpSpPr>
          <a:xfrm>
            <a:off x="5905500" y="2333629"/>
            <a:ext cx="2333626" cy="761997"/>
            <a:chOff x="5905500" y="2333629"/>
            <a:chExt cx="2333626" cy="761997"/>
          </a:xfrm>
        </p:grpSpPr>
        <p:sp>
          <p:nvSpPr>
            <p:cNvPr id="49" name="SMARTInkShape-851">
              <a:extLst>
                <a:ext uri="{FF2B5EF4-FFF2-40B4-BE49-F238E27FC236}">
                  <a16:creationId xmlns:a16="http://schemas.microsoft.com/office/drawing/2014/main" id="{3EBBF368-6A6A-015C-7BB6-D6652543EFC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182254" y="2466979"/>
              <a:ext cx="180572" cy="332930"/>
            </a:xfrm>
            <a:custGeom>
              <a:avLst/>
              <a:gdLst/>
              <a:ahLst/>
              <a:cxnLst/>
              <a:rect l="0" t="0" r="0" b="0"/>
              <a:pathLst>
                <a:path w="180572" h="332930">
                  <a:moveTo>
                    <a:pt x="171046" y="57146"/>
                  </a:moveTo>
                  <a:lnTo>
                    <a:pt x="171046" y="57146"/>
                  </a:lnTo>
                  <a:lnTo>
                    <a:pt x="171046" y="52090"/>
                  </a:lnTo>
                  <a:lnTo>
                    <a:pt x="173868" y="46785"/>
                  </a:lnTo>
                  <a:lnTo>
                    <a:pt x="177591" y="40900"/>
                  </a:lnTo>
                  <a:lnTo>
                    <a:pt x="179983" y="28498"/>
                  </a:lnTo>
                  <a:lnTo>
                    <a:pt x="180571" y="127"/>
                  </a:lnTo>
                  <a:lnTo>
                    <a:pt x="166382" y="0"/>
                  </a:lnTo>
                  <a:lnTo>
                    <a:pt x="164762" y="1057"/>
                  </a:lnTo>
                  <a:lnTo>
                    <a:pt x="163681" y="2820"/>
                  </a:lnTo>
                  <a:lnTo>
                    <a:pt x="162961" y="5054"/>
                  </a:lnTo>
                  <a:lnTo>
                    <a:pt x="154172" y="19293"/>
                  </a:lnTo>
                  <a:lnTo>
                    <a:pt x="151225" y="34954"/>
                  </a:lnTo>
                  <a:lnTo>
                    <a:pt x="127552" y="71101"/>
                  </a:lnTo>
                  <a:lnTo>
                    <a:pt x="122528" y="89268"/>
                  </a:lnTo>
                  <a:lnTo>
                    <a:pt x="108585" y="111547"/>
                  </a:lnTo>
                  <a:lnTo>
                    <a:pt x="91359" y="154674"/>
                  </a:lnTo>
                  <a:lnTo>
                    <a:pt x="69081" y="200451"/>
                  </a:lnTo>
                  <a:lnTo>
                    <a:pt x="64282" y="219198"/>
                  </a:lnTo>
                  <a:lnTo>
                    <a:pt x="56157" y="235336"/>
                  </a:lnTo>
                  <a:lnTo>
                    <a:pt x="53178" y="239440"/>
                  </a:lnTo>
                  <a:lnTo>
                    <a:pt x="49869" y="249643"/>
                  </a:lnTo>
                  <a:lnTo>
                    <a:pt x="47340" y="260175"/>
                  </a:lnTo>
                  <a:lnTo>
                    <a:pt x="20492" y="307540"/>
                  </a:lnTo>
                  <a:lnTo>
                    <a:pt x="10112" y="323625"/>
                  </a:lnTo>
                  <a:lnTo>
                    <a:pt x="9561" y="328334"/>
                  </a:lnTo>
                  <a:lnTo>
                    <a:pt x="8356" y="330013"/>
                  </a:lnTo>
                  <a:lnTo>
                    <a:pt x="6495" y="331132"/>
                  </a:lnTo>
                  <a:lnTo>
                    <a:pt x="959" y="332929"/>
                  </a:lnTo>
                  <a:lnTo>
                    <a:pt x="504" y="332018"/>
                  </a:lnTo>
                  <a:lnTo>
                    <a:pt x="0" y="328183"/>
                  </a:lnTo>
                  <a:lnTo>
                    <a:pt x="923" y="326738"/>
                  </a:lnTo>
                  <a:lnTo>
                    <a:pt x="2598" y="325774"/>
                  </a:lnTo>
                  <a:lnTo>
                    <a:pt x="4772" y="325131"/>
                  </a:lnTo>
                  <a:lnTo>
                    <a:pt x="6222" y="322586"/>
                  </a:lnTo>
                  <a:lnTo>
                    <a:pt x="9121" y="30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852">
              <a:extLst>
                <a:ext uri="{FF2B5EF4-FFF2-40B4-BE49-F238E27FC236}">
                  <a16:creationId xmlns:a16="http://schemas.microsoft.com/office/drawing/2014/main" id="{B6B8C69F-DDE4-4F05-BFA4-0794F251FB4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305675" y="2486035"/>
              <a:ext cx="295276" cy="322351"/>
            </a:xfrm>
            <a:custGeom>
              <a:avLst/>
              <a:gdLst/>
              <a:ahLst/>
              <a:cxnLst/>
              <a:rect l="0" t="0" r="0" b="0"/>
              <a:pathLst>
                <a:path w="295276" h="322351">
                  <a:moveTo>
                    <a:pt x="285750" y="19040"/>
                  </a:moveTo>
                  <a:lnTo>
                    <a:pt x="285750" y="19040"/>
                  </a:lnTo>
                  <a:lnTo>
                    <a:pt x="295275" y="19040"/>
                  </a:lnTo>
                  <a:lnTo>
                    <a:pt x="287075" y="19040"/>
                  </a:lnTo>
                  <a:lnTo>
                    <a:pt x="286633" y="17982"/>
                  </a:lnTo>
                  <a:lnTo>
                    <a:pt x="286143" y="13984"/>
                  </a:lnTo>
                  <a:lnTo>
                    <a:pt x="284954" y="12494"/>
                  </a:lnTo>
                  <a:lnTo>
                    <a:pt x="276627" y="9631"/>
                  </a:lnTo>
                  <a:lnTo>
                    <a:pt x="271287" y="9550"/>
                  </a:lnTo>
                  <a:lnTo>
                    <a:pt x="269759" y="8480"/>
                  </a:lnTo>
                  <a:lnTo>
                    <a:pt x="268739" y="6708"/>
                  </a:lnTo>
                  <a:lnTo>
                    <a:pt x="268059" y="4469"/>
                  </a:lnTo>
                  <a:lnTo>
                    <a:pt x="266547" y="2976"/>
                  </a:lnTo>
                  <a:lnTo>
                    <a:pt x="258618" y="383"/>
                  </a:lnTo>
                  <a:lnTo>
                    <a:pt x="234822" y="0"/>
                  </a:lnTo>
                  <a:lnTo>
                    <a:pt x="232749" y="1055"/>
                  </a:lnTo>
                  <a:lnTo>
                    <a:pt x="231366" y="2817"/>
                  </a:lnTo>
                  <a:lnTo>
                    <a:pt x="230444" y="5050"/>
                  </a:lnTo>
                  <a:lnTo>
                    <a:pt x="228771" y="6538"/>
                  </a:lnTo>
                  <a:lnTo>
                    <a:pt x="218482" y="11749"/>
                  </a:lnTo>
                  <a:lnTo>
                    <a:pt x="212461" y="15800"/>
                  </a:lnTo>
                  <a:lnTo>
                    <a:pt x="203122" y="19138"/>
                  </a:lnTo>
                  <a:lnTo>
                    <a:pt x="177798" y="41393"/>
                  </a:lnTo>
                  <a:lnTo>
                    <a:pt x="144992" y="88827"/>
                  </a:lnTo>
                  <a:lnTo>
                    <a:pt x="131038" y="101689"/>
                  </a:lnTo>
                  <a:lnTo>
                    <a:pt x="119605" y="124462"/>
                  </a:lnTo>
                  <a:lnTo>
                    <a:pt x="92385" y="168303"/>
                  </a:lnTo>
                  <a:lnTo>
                    <a:pt x="75624" y="210130"/>
                  </a:lnTo>
                  <a:lnTo>
                    <a:pt x="70652" y="222502"/>
                  </a:lnTo>
                  <a:lnTo>
                    <a:pt x="66795" y="240309"/>
                  </a:lnTo>
                  <a:lnTo>
                    <a:pt x="60478" y="253817"/>
                  </a:lnTo>
                  <a:lnTo>
                    <a:pt x="57588" y="277904"/>
                  </a:lnTo>
                  <a:lnTo>
                    <a:pt x="60167" y="285080"/>
                  </a:lnTo>
                  <a:lnTo>
                    <a:pt x="63783" y="291796"/>
                  </a:lnTo>
                  <a:lnTo>
                    <a:pt x="66876" y="301528"/>
                  </a:lnTo>
                  <a:lnTo>
                    <a:pt x="74763" y="312422"/>
                  </a:lnTo>
                  <a:lnTo>
                    <a:pt x="90067" y="320487"/>
                  </a:lnTo>
                  <a:lnTo>
                    <a:pt x="97532" y="322350"/>
                  </a:lnTo>
                  <a:lnTo>
                    <a:pt x="101005" y="321788"/>
                  </a:lnTo>
                  <a:lnTo>
                    <a:pt x="140878" y="304111"/>
                  </a:lnTo>
                  <a:lnTo>
                    <a:pt x="187041" y="269857"/>
                  </a:lnTo>
                  <a:lnTo>
                    <a:pt x="195707" y="260338"/>
                  </a:lnTo>
                  <a:lnTo>
                    <a:pt x="207311" y="230576"/>
                  </a:lnTo>
                  <a:lnTo>
                    <a:pt x="209512" y="205075"/>
                  </a:lnTo>
                  <a:lnTo>
                    <a:pt x="206711" y="199442"/>
                  </a:lnTo>
                  <a:lnTo>
                    <a:pt x="204481" y="196458"/>
                  </a:lnTo>
                  <a:lnTo>
                    <a:pt x="199184" y="193142"/>
                  </a:lnTo>
                  <a:lnTo>
                    <a:pt x="193301" y="190610"/>
                  </a:lnTo>
                  <a:lnTo>
                    <a:pt x="184039" y="184293"/>
                  </a:lnTo>
                  <a:lnTo>
                    <a:pt x="174592" y="181951"/>
                  </a:lnTo>
                  <a:lnTo>
                    <a:pt x="158746" y="181095"/>
                  </a:lnTo>
                  <a:lnTo>
                    <a:pt x="152398" y="183845"/>
                  </a:lnTo>
                  <a:lnTo>
                    <a:pt x="149223" y="186060"/>
                  </a:lnTo>
                  <a:lnTo>
                    <a:pt x="125810" y="192729"/>
                  </a:lnTo>
                  <a:lnTo>
                    <a:pt x="83314" y="217035"/>
                  </a:lnTo>
                  <a:lnTo>
                    <a:pt x="47020" y="254596"/>
                  </a:lnTo>
                  <a:lnTo>
                    <a:pt x="35714" y="263431"/>
                  </a:lnTo>
                  <a:lnTo>
                    <a:pt x="17011" y="283529"/>
                  </a:lnTo>
                  <a:lnTo>
                    <a:pt x="0" y="2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853">
              <a:extLst>
                <a:ext uri="{FF2B5EF4-FFF2-40B4-BE49-F238E27FC236}">
                  <a16:creationId xmlns:a16="http://schemas.microsoft.com/office/drawing/2014/main" id="{61CFBBA4-BC87-8B31-483D-F650506EEEA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905500" y="2981325"/>
              <a:ext cx="2333626" cy="114301"/>
            </a:xfrm>
            <a:custGeom>
              <a:avLst/>
              <a:gdLst/>
              <a:ahLst/>
              <a:cxnLst/>
              <a:rect l="0" t="0" r="0" b="0"/>
              <a:pathLst>
                <a:path w="2333626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06099"/>
                  </a:lnTo>
                  <a:lnTo>
                    <a:pt x="1058" y="105658"/>
                  </a:lnTo>
                  <a:lnTo>
                    <a:pt x="47509" y="104775"/>
                  </a:lnTo>
                  <a:lnTo>
                    <a:pt x="95134" y="104775"/>
                  </a:lnTo>
                  <a:lnTo>
                    <a:pt x="99785" y="104775"/>
                  </a:lnTo>
                  <a:lnTo>
                    <a:pt x="105380" y="101953"/>
                  </a:lnTo>
                  <a:lnTo>
                    <a:pt x="111394" y="98229"/>
                  </a:lnTo>
                  <a:lnTo>
                    <a:pt x="123878" y="95839"/>
                  </a:lnTo>
                  <a:lnTo>
                    <a:pt x="170156" y="95253"/>
                  </a:lnTo>
                  <a:lnTo>
                    <a:pt x="187500" y="94192"/>
                  </a:lnTo>
                  <a:lnTo>
                    <a:pt x="211285" y="87050"/>
                  </a:lnTo>
                  <a:lnTo>
                    <a:pt x="254772" y="85748"/>
                  </a:lnTo>
                  <a:lnTo>
                    <a:pt x="297918" y="85725"/>
                  </a:lnTo>
                  <a:lnTo>
                    <a:pt x="326622" y="85725"/>
                  </a:lnTo>
                  <a:lnTo>
                    <a:pt x="372923" y="76592"/>
                  </a:lnTo>
                  <a:lnTo>
                    <a:pt x="417369" y="76210"/>
                  </a:lnTo>
                  <a:lnTo>
                    <a:pt x="463959" y="76200"/>
                  </a:lnTo>
                  <a:lnTo>
                    <a:pt x="508264" y="76200"/>
                  </a:lnTo>
                  <a:lnTo>
                    <a:pt x="552466" y="76200"/>
                  </a:lnTo>
                  <a:lnTo>
                    <a:pt x="594609" y="76200"/>
                  </a:lnTo>
                  <a:lnTo>
                    <a:pt x="613037" y="75142"/>
                  </a:lnTo>
                  <a:lnTo>
                    <a:pt x="657444" y="67558"/>
                  </a:lnTo>
                  <a:lnTo>
                    <a:pt x="704677" y="66727"/>
                  </a:lnTo>
                  <a:lnTo>
                    <a:pt x="726671" y="63868"/>
                  </a:lnTo>
                  <a:lnTo>
                    <a:pt x="773754" y="57740"/>
                  </a:lnTo>
                  <a:lnTo>
                    <a:pt x="818509" y="57202"/>
                  </a:lnTo>
                  <a:lnTo>
                    <a:pt x="840832" y="54343"/>
                  </a:lnTo>
                  <a:lnTo>
                    <a:pt x="888042" y="48215"/>
                  </a:lnTo>
                  <a:lnTo>
                    <a:pt x="932808" y="47677"/>
                  </a:lnTo>
                  <a:lnTo>
                    <a:pt x="955132" y="44818"/>
                  </a:lnTo>
                  <a:lnTo>
                    <a:pt x="1002342" y="38690"/>
                  </a:lnTo>
                  <a:lnTo>
                    <a:pt x="1049930" y="38152"/>
                  </a:lnTo>
                  <a:lnTo>
                    <a:pt x="1095663" y="38107"/>
                  </a:lnTo>
                  <a:lnTo>
                    <a:pt x="1137981" y="38101"/>
                  </a:lnTo>
                  <a:lnTo>
                    <a:pt x="1178871" y="38100"/>
                  </a:lnTo>
                  <a:lnTo>
                    <a:pt x="1220161" y="38100"/>
                  </a:lnTo>
                  <a:lnTo>
                    <a:pt x="1261895" y="38100"/>
                  </a:lnTo>
                  <a:lnTo>
                    <a:pt x="1305530" y="30561"/>
                  </a:lnTo>
                  <a:lnTo>
                    <a:pt x="1346084" y="28836"/>
                  </a:lnTo>
                  <a:lnTo>
                    <a:pt x="1385996" y="28610"/>
                  </a:lnTo>
                  <a:lnTo>
                    <a:pt x="1429392" y="28580"/>
                  </a:lnTo>
                  <a:lnTo>
                    <a:pt x="1469913" y="28576"/>
                  </a:lnTo>
                  <a:lnTo>
                    <a:pt x="1514879" y="28575"/>
                  </a:lnTo>
                  <a:lnTo>
                    <a:pt x="1554614" y="28575"/>
                  </a:lnTo>
                  <a:lnTo>
                    <a:pt x="1599410" y="28575"/>
                  </a:lnTo>
                  <a:lnTo>
                    <a:pt x="1639659" y="28575"/>
                  </a:lnTo>
                  <a:lnTo>
                    <a:pt x="1678565" y="28575"/>
                  </a:lnTo>
                  <a:lnTo>
                    <a:pt x="1723379" y="28575"/>
                  </a:lnTo>
                  <a:lnTo>
                    <a:pt x="1764891" y="28575"/>
                  </a:lnTo>
                  <a:lnTo>
                    <a:pt x="1802509" y="27517"/>
                  </a:lnTo>
                  <a:lnTo>
                    <a:pt x="1847967" y="19933"/>
                  </a:lnTo>
                  <a:lnTo>
                    <a:pt x="1895296" y="19102"/>
                  </a:lnTo>
                  <a:lnTo>
                    <a:pt x="1917295" y="16243"/>
                  </a:lnTo>
                  <a:lnTo>
                    <a:pt x="1961557" y="10115"/>
                  </a:lnTo>
                  <a:lnTo>
                    <a:pt x="2006565" y="9560"/>
                  </a:lnTo>
                  <a:lnTo>
                    <a:pt x="2053144" y="8469"/>
                  </a:lnTo>
                  <a:lnTo>
                    <a:pt x="2083076" y="1325"/>
                  </a:lnTo>
                  <a:lnTo>
                    <a:pt x="2127266" y="78"/>
                  </a:lnTo>
                  <a:lnTo>
                    <a:pt x="2172994" y="3"/>
                  </a:lnTo>
                  <a:lnTo>
                    <a:pt x="2216677" y="0"/>
                  </a:lnTo>
                  <a:lnTo>
                    <a:pt x="2262862" y="0"/>
                  </a:lnTo>
                  <a:lnTo>
                    <a:pt x="2289139" y="0"/>
                  </a:lnTo>
                  <a:lnTo>
                    <a:pt x="2295509" y="2822"/>
                  </a:lnTo>
                  <a:lnTo>
                    <a:pt x="2301868" y="6546"/>
                  </a:lnTo>
                  <a:lnTo>
                    <a:pt x="2314574" y="8936"/>
                  </a:lnTo>
                  <a:lnTo>
                    <a:pt x="2333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854">
              <a:extLst>
                <a:ext uri="{FF2B5EF4-FFF2-40B4-BE49-F238E27FC236}">
                  <a16:creationId xmlns:a16="http://schemas.microsoft.com/office/drawing/2014/main" id="{3025EEAE-08C0-40FC-E1D4-19B3789CC1A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972175" y="2476504"/>
              <a:ext cx="161529" cy="361947"/>
            </a:xfrm>
            <a:custGeom>
              <a:avLst/>
              <a:gdLst/>
              <a:ahLst/>
              <a:cxnLst/>
              <a:rect l="0" t="0" r="0" b="0"/>
              <a:pathLst>
                <a:path w="161529" h="361947">
                  <a:moveTo>
                    <a:pt x="9525" y="200021"/>
                  </a:moveTo>
                  <a:lnTo>
                    <a:pt x="9525" y="200021"/>
                  </a:lnTo>
                  <a:lnTo>
                    <a:pt x="17726" y="191820"/>
                  </a:lnTo>
                  <a:lnTo>
                    <a:pt x="23714" y="190888"/>
                  </a:lnTo>
                  <a:lnTo>
                    <a:pt x="25335" y="189699"/>
                  </a:lnTo>
                  <a:lnTo>
                    <a:pt x="27615" y="184027"/>
                  </a:lnTo>
                  <a:lnTo>
                    <a:pt x="28148" y="182329"/>
                  </a:lnTo>
                  <a:lnTo>
                    <a:pt x="41795" y="167833"/>
                  </a:lnTo>
                  <a:lnTo>
                    <a:pt x="47856" y="164549"/>
                  </a:lnTo>
                  <a:lnTo>
                    <a:pt x="54078" y="162030"/>
                  </a:lnTo>
                  <a:lnTo>
                    <a:pt x="101600" y="117464"/>
                  </a:lnTo>
                  <a:lnTo>
                    <a:pt x="114300" y="101947"/>
                  </a:lnTo>
                  <a:lnTo>
                    <a:pt x="121003" y="87707"/>
                  </a:lnTo>
                  <a:lnTo>
                    <a:pt x="123629" y="80253"/>
                  </a:lnTo>
                  <a:lnTo>
                    <a:pt x="149629" y="47636"/>
                  </a:lnTo>
                  <a:lnTo>
                    <a:pt x="151853" y="34924"/>
                  </a:lnTo>
                  <a:lnTo>
                    <a:pt x="152237" y="25397"/>
                  </a:lnTo>
                  <a:lnTo>
                    <a:pt x="155150" y="19046"/>
                  </a:lnTo>
                  <a:lnTo>
                    <a:pt x="160587" y="11402"/>
                  </a:lnTo>
                  <a:lnTo>
                    <a:pt x="161528" y="5022"/>
                  </a:lnTo>
                  <a:lnTo>
                    <a:pt x="160602" y="3347"/>
                  </a:lnTo>
                  <a:lnTo>
                    <a:pt x="158926" y="2229"/>
                  </a:lnTo>
                  <a:lnTo>
                    <a:pt x="152410" y="0"/>
                  </a:lnTo>
                  <a:lnTo>
                    <a:pt x="152403" y="5054"/>
                  </a:lnTo>
                  <a:lnTo>
                    <a:pt x="151344" y="6543"/>
                  </a:lnTo>
                  <a:lnTo>
                    <a:pt x="149580" y="7535"/>
                  </a:lnTo>
                  <a:lnTo>
                    <a:pt x="147344" y="8197"/>
                  </a:lnTo>
                  <a:lnTo>
                    <a:pt x="145855" y="9697"/>
                  </a:lnTo>
                  <a:lnTo>
                    <a:pt x="143268" y="17606"/>
                  </a:lnTo>
                  <a:lnTo>
                    <a:pt x="142991" y="23676"/>
                  </a:lnTo>
                  <a:lnTo>
                    <a:pt x="140104" y="29218"/>
                  </a:lnTo>
                  <a:lnTo>
                    <a:pt x="136351" y="35209"/>
                  </a:lnTo>
                  <a:lnTo>
                    <a:pt x="124466" y="75613"/>
                  </a:lnTo>
                  <a:lnTo>
                    <a:pt x="123051" y="83345"/>
                  </a:lnTo>
                  <a:lnTo>
                    <a:pt x="116342" y="105556"/>
                  </a:lnTo>
                  <a:lnTo>
                    <a:pt x="112083" y="124054"/>
                  </a:lnTo>
                  <a:lnTo>
                    <a:pt x="104118" y="140118"/>
                  </a:lnTo>
                  <a:lnTo>
                    <a:pt x="101162" y="144210"/>
                  </a:lnTo>
                  <a:lnTo>
                    <a:pt x="97877" y="154402"/>
                  </a:lnTo>
                  <a:lnTo>
                    <a:pt x="93206" y="172040"/>
                  </a:lnTo>
                  <a:lnTo>
                    <a:pt x="85119" y="187850"/>
                  </a:lnTo>
                  <a:lnTo>
                    <a:pt x="82146" y="191907"/>
                  </a:lnTo>
                  <a:lnTo>
                    <a:pt x="78843" y="202059"/>
                  </a:lnTo>
                  <a:lnTo>
                    <a:pt x="74161" y="219675"/>
                  </a:lnTo>
                  <a:lnTo>
                    <a:pt x="66070" y="235478"/>
                  </a:lnTo>
                  <a:lnTo>
                    <a:pt x="53856" y="255355"/>
                  </a:lnTo>
                  <a:lnTo>
                    <a:pt x="37507" y="293090"/>
                  </a:lnTo>
                  <a:lnTo>
                    <a:pt x="34529" y="296992"/>
                  </a:lnTo>
                  <a:lnTo>
                    <a:pt x="31221" y="306972"/>
                  </a:lnTo>
                  <a:lnTo>
                    <a:pt x="27865" y="329228"/>
                  </a:lnTo>
                  <a:lnTo>
                    <a:pt x="20419" y="340887"/>
                  </a:lnTo>
                  <a:lnTo>
                    <a:pt x="10969" y="350921"/>
                  </a:lnTo>
                  <a:lnTo>
                    <a:pt x="4896" y="351977"/>
                  </a:lnTo>
                  <a:lnTo>
                    <a:pt x="3265" y="353183"/>
                  </a:lnTo>
                  <a:lnTo>
                    <a:pt x="0" y="36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855">
              <a:extLst>
                <a:ext uri="{FF2B5EF4-FFF2-40B4-BE49-F238E27FC236}">
                  <a16:creationId xmlns:a16="http://schemas.microsoft.com/office/drawing/2014/main" id="{0CA8D35E-B66D-3A9D-3EDA-CD92A743655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15180" y="2486025"/>
              <a:ext cx="205358" cy="314315"/>
            </a:xfrm>
            <a:custGeom>
              <a:avLst/>
              <a:gdLst/>
              <a:ahLst/>
              <a:cxnLst/>
              <a:rect l="0" t="0" r="0" b="0"/>
              <a:pathLst>
                <a:path w="205358" h="314315">
                  <a:moveTo>
                    <a:pt x="161795" y="0"/>
                  </a:moveTo>
                  <a:lnTo>
                    <a:pt x="161795" y="0"/>
                  </a:lnTo>
                  <a:lnTo>
                    <a:pt x="188919" y="0"/>
                  </a:lnTo>
                  <a:lnTo>
                    <a:pt x="198444" y="8201"/>
                  </a:lnTo>
                  <a:lnTo>
                    <a:pt x="199465" y="14189"/>
                  </a:lnTo>
                  <a:lnTo>
                    <a:pt x="199768" y="22666"/>
                  </a:lnTo>
                  <a:lnTo>
                    <a:pt x="202661" y="28771"/>
                  </a:lnTo>
                  <a:lnTo>
                    <a:pt x="204914" y="31881"/>
                  </a:lnTo>
                  <a:lnTo>
                    <a:pt x="205357" y="35012"/>
                  </a:lnTo>
                  <a:lnTo>
                    <a:pt x="199021" y="78691"/>
                  </a:lnTo>
                  <a:lnTo>
                    <a:pt x="183431" y="114910"/>
                  </a:lnTo>
                  <a:lnTo>
                    <a:pt x="180936" y="126213"/>
                  </a:lnTo>
                  <a:lnTo>
                    <a:pt x="155364" y="173835"/>
                  </a:lnTo>
                  <a:lnTo>
                    <a:pt x="123694" y="221240"/>
                  </a:lnTo>
                  <a:lnTo>
                    <a:pt x="116286" y="231679"/>
                  </a:lnTo>
                  <a:lnTo>
                    <a:pt x="68739" y="273025"/>
                  </a:lnTo>
                  <a:lnTo>
                    <a:pt x="53672" y="281509"/>
                  </a:lnTo>
                  <a:lnTo>
                    <a:pt x="42034" y="285552"/>
                  </a:lnTo>
                  <a:lnTo>
                    <a:pt x="30443" y="293786"/>
                  </a:lnTo>
                  <a:lnTo>
                    <a:pt x="23980" y="294834"/>
                  </a:lnTo>
                  <a:lnTo>
                    <a:pt x="18347" y="292257"/>
                  </a:lnTo>
                  <a:lnTo>
                    <a:pt x="11163" y="287035"/>
                  </a:lnTo>
                  <a:lnTo>
                    <a:pt x="4863" y="286131"/>
                  </a:lnTo>
                  <a:lnTo>
                    <a:pt x="3198" y="284946"/>
                  </a:lnTo>
                  <a:lnTo>
                    <a:pt x="2089" y="283097"/>
                  </a:lnTo>
                  <a:lnTo>
                    <a:pt x="163" y="276072"/>
                  </a:lnTo>
                  <a:lnTo>
                    <a:pt x="0" y="271570"/>
                  </a:lnTo>
                  <a:lnTo>
                    <a:pt x="2750" y="266042"/>
                  </a:lnTo>
                  <a:lnTo>
                    <a:pt x="23550" y="243031"/>
                  </a:lnTo>
                  <a:lnTo>
                    <a:pt x="29092" y="240305"/>
                  </a:lnTo>
                  <a:lnTo>
                    <a:pt x="32051" y="239579"/>
                  </a:lnTo>
                  <a:lnTo>
                    <a:pt x="47552" y="230777"/>
                  </a:lnTo>
                  <a:lnTo>
                    <a:pt x="50708" y="230052"/>
                  </a:lnTo>
                  <a:lnTo>
                    <a:pt x="66550" y="221252"/>
                  </a:lnTo>
                  <a:lnTo>
                    <a:pt x="69723" y="220527"/>
                  </a:lnTo>
                  <a:lnTo>
                    <a:pt x="71838" y="218985"/>
                  </a:lnTo>
                  <a:lnTo>
                    <a:pt x="73250" y="216898"/>
                  </a:lnTo>
                  <a:lnTo>
                    <a:pt x="74189" y="214449"/>
                  </a:lnTo>
                  <a:lnTo>
                    <a:pt x="76933" y="212816"/>
                  </a:lnTo>
                  <a:lnTo>
                    <a:pt x="97363" y="209980"/>
                  </a:lnTo>
                  <a:lnTo>
                    <a:pt x="104231" y="212563"/>
                  </a:lnTo>
                  <a:lnTo>
                    <a:pt x="110812" y="216181"/>
                  </a:lnTo>
                  <a:lnTo>
                    <a:pt x="121789" y="218694"/>
                  </a:lnTo>
                  <a:lnTo>
                    <a:pt x="142918" y="235535"/>
                  </a:lnTo>
                  <a:lnTo>
                    <a:pt x="146036" y="236399"/>
                  </a:lnTo>
                  <a:lnTo>
                    <a:pt x="148114" y="238033"/>
                  </a:lnTo>
                  <a:lnTo>
                    <a:pt x="158451" y="254271"/>
                  </a:lnTo>
                  <a:lnTo>
                    <a:pt x="161862" y="263605"/>
                  </a:lnTo>
                  <a:lnTo>
                    <a:pt x="168047" y="273074"/>
                  </a:lnTo>
                  <a:lnTo>
                    <a:pt x="170351" y="282582"/>
                  </a:lnTo>
                  <a:lnTo>
                    <a:pt x="171320" y="314314"/>
                  </a:lnTo>
                  <a:lnTo>
                    <a:pt x="17132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856">
              <a:extLst>
                <a:ext uri="{FF2B5EF4-FFF2-40B4-BE49-F238E27FC236}">
                  <a16:creationId xmlns:a16="http://schemas.microsoft.com/office/drawing/2014/main" id="{905F62AA-A1CD-6749-6654-014598EC206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62700" y="2333629"/>
              <a:ext cx="304670" cy="476116"/>
            </a:xfrm>
            <a:custGeom>
              <a:avLst/>
              <a:gdLst/>
              <a:ahLst/>
              <a:cxnLst/>
              <a:rect l="0" t="0" r="0" b="0"/>
              <a:pathLst>
                <a:path w="304670" h="476116">
                  <a:moveTo>
                    <a:pt x="0" y="323846"/>
                  </a:moveTo>
                  <a:lnTo>
                    <a:pt x="0" y="323846"/>
                  </a:lnTo>
                  <a:lnTo>
                    <a:pt x="8201" y="315645"/>
                  </a:lnTo>
                  <a:lnTo>
                    <a:pt x="18623" y="314356"/>
                  </a:lnTo>
                  <a:lnTo>
                    <a:pt x="23980" y="314331"/>
                  </a:lnTo>
                  <a:lnTo>
                    <a:pt x="25512" y="313270"/>
                  </a:lnTo>
                  <a:lnTo>
                    <a:pt x="26533" y="311503"/>
                  </a:lnTo>
                  <a:lnTo>
                    <a:pt x="27213" y="309268"/>
                  </a:lnTo>
                  <a:lnTo>
                    <a:pt x="28725" y="307777"/>
                  </a:lnTo>
                  <a:lnTo>
                    <a:pt x="33228" y="306121"/>
                  </a:lnTo>
                  <a:lnTo>
                    <a:pt x="44742" y="304000"/>
                  </a:lnTo>
                  <a:lnTo>
                    <a:pt x="59153" y="293053"/>
                  </a:lnTo>
                  <a:lnTo>
                    <a:pt x="73289" y="280162"/>
                  </a:lnTo>
                  <a:lnTo>
                    <a:pt x="85777" y="274177"/>
                  </a:lnTo>
                  <a:lnTo>
                    <a:pt x="119769" y="249683"/>
                  </a:lnTo>
                  <a:lnTo>
                    <a:pt x="159924" y="202180"/>
                  </a:lnTo>
                  <a:lnTo>
                    <a:pt x="202207" y="155027"/>
                  </a:lnTo>
                  <a:lnTo>
                    <a:pt x="212637" y="146157"/>
                  </a:lnTo>
                  <a:lnTo>
                    <a:pt x="253033" y="99596"/>
                  </a:lnTo>
                  <a:lnTo>
                    <a:pt x="266509" y="83131"/>
                  </a:lnTo>
                  <a:lnTo>
                    <a:pt x="292448" y="47801"/>
                  </a:lnTo>
                  <a:lnTo>
                    <a:pt x="295077" y="41351"/>
                  </a:lnTo>
                  <a:lnTo>
                    <a:pt x="301448" y="31770"/>
                  </a:lnTo>
                  <a:lnTo>
                    <a:pt x="303807" y="22228"/>
                  </a:lnTo>
                  <a:lnTo>
                    <a:pt x="304669" y="11404"/>
                  </a:lnTo>
                  <a:lnTo>
                    <a:pt x="295663" y="437"/>
                  </a:lnTo>
                  <a:lnTo>
                    <a:pt x="271680" y="0"/>
                  </a:lnTo>
                  <a:lnTo>
                    <a:pt x="266092" y="2820"/>
                  </a:lnTo>
                  <a:lnTo>
                    <a:pt x="260079" y="6543"/>
                  </a:lnTo>
                  <a:lnTo>
                    <a:pt x="250745" y="9697"/>
                  </a:lnTo>
                  <a:lnTo>
                    <a:pt x="206375" y="50807"/>
                  </a:lnTo>
                  <a:lnTo>
                    <a:pt x="202847" y="59973"/>
                  </a:lnTo>
                  <a:lnTo>
                    <a:pt x="201906" y="65381"/>
                  </a:lnTo>
                  <a:lnTo>
                    <a:pt x="199162" y="70044"/>
                  </a:lnTo>
                  <a:lnTo>
                    <a:pt x="187305" y="82722"/>
                  </a:lnTo>
                  <a:lnTo>
                    <a:pt x="167965" y="130302"/>
                  </a:lnTo>
                  <a:lnTo>
                    <a:pt x="146032" y="174629"/>
                  </a:lnTo>
                  <a:lnTo>
                    <a:pt x="137578" y="193673"/>
                  </a:lnTo>
                  <a:lnTo>
                    <a:pt x="123237" y="238121"/>
                  </a:lnTo>
                  <a:lnTo>
                    <a:pt x="118271" y="250821"/>
                  </a:lnTo>
                  <a:lnTo>
                    <a:pt x="104171" y="295271"/>
                  </a:lnTo>
                  <a:lnTo>
                    <a:pt x="99214" y="307971"/>
                  </a:lnTo>
                  <a:lnTo>
                    <a:pt x="92660" y="349599"/>
                  </a:lnTo>
                  <a:lnTo>
                    <a:pt x="88807" y="358575"/>
                  </a:lnTo>
                  <a:lnTo>
                    <a:pt x="85804" y="403123"/>
                  </a:lnTo>
                  <a:lnTo>
                    <a:pt x="86790" y="431705"/>
                  </a:lnTo>
                  <a:lnTo>
                    <a:pt x="97484" y="457005"/>
                  </a:lnTo>
                  <a:lnTo>
                    <a:pt x="99915" y="460243"/>
                  </a:lnTo>
                  <a:lnTo>
                    <a:pt x="105437" y="463842"/>
                  </a:lnTo>
                  <a:lnTo>
                    <a:pt x="111418" y="466500"/>
                  </a:lnTo>
                  <a:lnTo>
                    <a:pt x="117606" y="471209"/>
                  </a:lnTo>
                  <a:lnTo>
                    <a:pt x="126705" y="474007"/>
                  </a:lnTo>
                  <a:lnTo>
                    <a:pt x="160242" y="476115"/>
                  </a:lnTo>
                  <a:lnTo>
                    <a:pt x="169291" y="473366"/>
                  </a:lnTo>
                  <a:lnTo>
                    <a:pt x="177899" y="469674"/>
                  </a:lnTo>
                  <a:lnTo>
                    <a:pt x="213013" y="459376"/>
                  </a:lnTo>
                  <a:lnTo>
                    <a:pt x="239456" y="444365"/>
                  </a:lnTo>
                  <a:lnTo>
                    <a:pt x="282281" y="402422"/>
                  </a:lnTo>
                  <a:lnTo>
                    <a:pt x="290954" y="387227"/>
                  </a:lnTo>
                  <a:lnTo>
                    <a:pt x="294422" y="372075"/>
                  </a:lnTo>
                  <a:lnTo>
                    <a:pt x="295107" y="358890"/>
                  </a:lnTo>
                  <a:lnTo>
                    <a:pt x="292378" y="352474"/>
                  </a:lnTo>
                  <a:lnTo>
                    <a:pt x="288696" y="346094"/>
                  </a:lnTo>
                  <a:lnTo>
                    <a:pt x="285565" y="336553"/>
                  </a:lnTo>
                  <a:lnTo>
                    <a:pt x="281081" y="330199"/>
                  </a:lnTo>
                  <a:lnTo>
                    <a:pt x="275561" y="326669"/>
                  </a:lnTo>
                  <a:lnTo>
                    <a:pt x="269580" y="324042"/>
                  </a:lnTo>
                  <a:lnTo>
                    <a:pt x="260262" y="317672"/>
                  </a:lnTo>
                  <a:lnTo>
                    <a:pt x="253961" y="315810"/>
                  </a:lnTo>
                  <a:lnTo>
                    <a:pt x="226745" y="314452"/>
                  </a:lnTo>
                  <a:lnTo>
                    <a:pt x="219662" y="317201"/>
                  </a:lnTo>
                  <a:lnTo>
                    <a:pt x="212986" y="320893"/>
                  </a:lnTo>
                  <a:lnTo>
                    <a:pt x="203277" y="324030"/>
                  </a:lnTo>
                  <a:lnTo>
                    <a:pt x="169602" y="346202"/>
                  </a:lnTo>
                  <a:lnTo>
                    <a:pt x="165337" y="352479"/>
                  </a:lnTo>
                  <a:lnTo>
                    <a:pt x="162384" y="358797"/>
                  </a:lnTo>
                  <a:lnTo>
                    <a:pt x="157543" y="365132"/>
                  </a:lnTo>
                  <a:lnTo>
                    <a:pt x="154686" y="374298"/>
                  </a:lnTo>
                  <a:lnTo>
                    <a:pt x="152400" y="400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857">
              <a:extLst>
                <a:ext uri="{FF2B5EF4-FFF2-40B4-BE49-F238E27FC236}">
                  <a16:creationId xmlns:a16="http://schemas.microsoft.com/office/drawing/2014/main" id="{E9C8A603-F9DC-4FCA-CAD2-AA03F69558A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29425" y="264795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8642" y="17992"/>
                  </a:lnTo>
                  <a:lnTo>
                    <a:pt x="9515" y="9641"/>
                  </a:lnTo>
                  <a:lnTo>
                    <a:pt x="54056" y="9525"/>
                  </a:lnTo>
                  <a:lnTo>
                    <a:pt x="101678" y="9525"/>
                  </a:lnTo>
                  <a:lnTo>
                    <a:pt x="149225" y="9525"/>
                  </a:lnTo>
                  <a:lnTo>
                    <a:pt x="185474" y="9525"/>
                  </a:lnTo>
                  <a:lnTo>
                    <a:pt x="187150" y="8467"/>
                  </a:lnTo>
                  <a:lnTo>
                    <a:pt x="188267" y="6703"/>
                  </a:lnTo>
                  <a:lnTo>
                    <a:pt x="189011" y="4469"/>
                  </a:lnTo>
                  <a:lnTo>
                    <a:pt x="189508" y="4037"/>
                  </a:lnTo>
                  <a:lnTo>
                    <a:pt x="189839" y="4808"/>
                  </a:lnTo>
                  <a:lnTo>
                    <a:pt x="190369" y="859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858">
              <a:extLst>
                <a:ext uri="{FF2B5EF4-FFF2-40B4-BE49-F238E27FC236}">
                  <a16:creationId xmlns:a16="http://schemas.microsoft.com/office/drawing/2014/main" id="{D0759D7B-1540-65E2-F2F5-B5437EE546C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05625" y="2590835"/>
              <a:ext cx="57151" cy="171416"/>
            </a:xfrm>
            <a:custGeom>
              <a:avLst/>
              <a:gdLst/>
              <a:ahLst/>
              <a:cxnLst/>
              <a:rect l="0" t="0" r="0" b="0"/>
              <a:pathLst>
                <a:path w="57151" h="171416">
                  <a:moveTo>
                    <a:pt x="57150" y="9490"/>
                  </a:moveTo>
                  <a:lnTo>
                    <a:pt x="57150" y="9490"/>
                  </a:lnTo>
                  <a:lnTo>
                    <a:pt x="47659" y="0"/>
                  </a:lnTo>
                  <a:lnTo>
                    <a:pt x="47625" y="44500"/>
                  </a:lnTo>
                  <a:lnTo>
                    <a:pt x="47625" y="50803"/>
                  </a:lnTo>
                  <a:lnTo>
                    <a:pt x="44803" y="57132"/>
                  </a:lnTo>
                  <a:lnTo>
                    <a:pt x="41080" y="63473"/>
                  </a:lnTo>
                  <a:lnTo>
                    <a:pt x="37924" y="72992"/>
                  </a:lnTo>
                  <a:lnTo>
                    <a:pt x="31816" y="83574"/>
                  </a:lnTo>
                  <a:lnTo>
                    <a:pt x="28477" y="98586"/>
                  </a:lnTo>
                  <a:lnTo>
                    <a:pt x="21255" y="110207"/>
                  </a:lnTo>
                  <a:lnTo>
                    <a:pt x="13470" y="120353"/>
                  </a:lnTo>
                  <a:lnTo>
                    <a:pt x="1478" y="154206"/>
                  </a:lnTo>
                  <a:lnTo>
                    <a:pt x="0" y="17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859">
              <a:extLst>
                <a:ext uri="{FF2B5EF4-FFF2-40B4-BE49-F238E27FC236}">
                  <a16:creationId xmlns:a16="http://schemas.microsoft.com/office/drawing/2014/main" id="{14CE184C-BE9E-E6F0-E818-33110D0D23E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91375" y="26574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17610" y="10849"/>
                  </a:lnTo>
                  <a:lnTo>
                    <a:pt x="23680" y="9917"/>
                  </a:lnTo>
                  <a:lnTo>
                    <a:pt x="32181" y="9641"/>
                  </a:lnTo>
                  <a:lnTo>
                    <a:pt x="38291" y="6755"/>
                  </a:lnTo>
                  <a:lnTo>
                    <a:pt x="44536" y="300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SMARTInkShape-Group260">
            <a:extLst>
              <a:ext uri="{FF2B5EF4-FFF2-40B4-BE49-F238E27FC236}">
                <a16:creationId xmlns:a16="http://schemas.microsoft.com/office/drawing/2014/main" id="{A4F5BDDE-F293-7377-40D9-7E783603FD69}"/>
              </a:ext>
            </a:extLst>
          </p:cNvPr>
          <p:cNvGrpSpPr/>
          <p:nvPr/>
        </p:nvGrpSpPr>
        <p:grpSpPr>
          <a:xfrm>
            <a:off x="6105956" y="3152778"/>
            <a:ext cx="1390100" cy="380867"/>
            <a:chOff x="6105956" y="3152778"/>
            <a:chExt cx="1390100" cy="380867"/>
          </a:xfrm>
        </p:grpSpPr>
        <p:sp>
          <p:nvSpPr>
            <p:cNvPr id="59" name="SMARTInkShape-860">
              <a:extLst>
                <a:ext uri="{FF2B5EF4-FFF2-40B4-BE49-F238E27FC236}">
                  <a16:creationId xmlns:a16="http://schemas.microsoft.com/office/drawing/2014/main" id="{A945B571-62C2-78FE-5256-714A8EDFD74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19964" y="3152778"/>
              <a:ext cx="276092" cy="351088"/>
            </a:xfrm>
            <a:custGeom>
              <a:avLst/>
              <a:gdLst/>
              <a:ahLst/>
              <a:cxnLst/>
              <a:rect l="0" t="0" r="0" b="0"/>
              <a:pathLst>
                <a:path w="276092" h="351088">
                  <a:moveTo>
                    <a:pt x="190486" y="9522"/>
                  </a:moveTo>
                  <a:lnTo>
                    <a:pt x="190486" y="9522"/>
                  </a:lnTo>
                  <a:lnTo>
                    <a:pt x="190486" y="1321"/>
                  </a:lnTo>
                  <a:lnTo>
                    <a:pt x="189428" y="880"/>
                  </a:lnTo>
                  <a:lnTo>
                    <a:pt x="175939" y="0"/>
                  </a:lnTo>
                  <a:lnTo>
                    <a:pt x="174437" y="1057"/>
                  </a:lnTo>
                  <a:lnTo>
                    <a:pt x="173437" y="2820"/>
                  </a:lnTo>
                  <a:lnTo>
                    <a:pt x="172770" y="5055"/>
                  </a:lnTo>
                  <a:lnTo>
                    <a:pt x="171267" y="6544"/>
                  </a:lnTo>
                  <a:lnTo>
                    <a:pt x="163352" y="9130"/>
                  </a:lnTo>
                  <a:lnTo>
                    <a:pt x="162552" y="12170"/>
                  </a:lnTo>
                  <a:lnTo>
                    <a:pt x="162338" y="14462"/>
                  </a:lnTo>
                  <a:lnTo>
                    <a:pt x="161137" y="15991"/>
                  </a:lnTo>
                  <a:lnTo>
                    <a:pt x="148691" y="23700"/>
                  </a:lnTo>
                  <a:lnTo>
                    <a:pt x="145452" y="29229"/>
                  </a:lnTo>
                  <a:lnTo>
                    <a:pt x="142954" y="35214"/>
                  </a:lnTo>
                  <a:lnTo>
                    <a:pt x="136656" y="44534"/>
                  </a:lnTo>
                  <a:lnTo>
                    <a:pt x="133262" y="53998"/>
                  </a:lnTo>
                  <a:lnTo>
                    <a:pt x="127081" y="63505"/>
                  </a:lnTo>
                  <a:lnTo>
                    <a:pt x="115737" y="97098"/>
                  </a:lnTo>
                  <a:lnTo>
                    <a:pt x="114311" y="140471"/>
                  </a:lnTo>
                  <a:lnTo>
                    <a:pt x="114287" y="174219"/>
                  </a:lnTo>
                  <a:lnTo>
                    <a:pt x="123637" y="218893"/>
                  </a:lnTo>
                  <a:lnTo>
                    <a:pt x="123801" y="249488"/>
                  </a:lnTo>
                  <a:lnTo>
                    <a:pt x="126629" y="256579"/>
                  </a:lnTo>
                  <a:lnTo>
                    <a:pt x="128864" y="259951"/>
                  </a:lnTo>
                  <a:lnTo>
                    <a:pt x="132011" y="274811"/>
                  </a:lnTo>
                  <a:lnTo>
                    <a:pt x="129925" y="283709"/>
                  </a:lnTo>
                  <a:lnTo>
                    <a:pt x="126528" y="291191"/>
                  </a:lnTo>
                  <a:lnTo>
                    <a:pt x="123970" y="306730"/>
                  </a:lnTo>
                  <a:lnTo>
                    <a:pt x="123917" y="309260"/>
                  </a:lnTo>
                  <a:lnTo>
                    <a:pt x="121036" y="314894"/>
                  </a:lnTo>
                  <a:lnTo>
                    <a:pt x="117286" y="320927"/>
                  </a:lnTo>
                  <a:lnTo>
                    <a:pt x="114681" y="331524"/>
                  </a:lnTo>
                  <a:lnTo>
                    <a:pt x="109348" y="337881"/>
                  </a:lnTo>
                  <a:lnTo>
                    <a:pt x="103977" y="340668"/>
                  </a:lnTo>
                  <a:lnTo>
                    <a:pt x="87547" y="342767"/>
                  </a:lnTo>
                  <a:lnTo>
                    <a:pt x="78469" y="349418"/>
                  </a:lnTo>
                  <a:lnTo>
                    <a:pt x="72614" y="351087"/>
                  </a:lnTo>
                  <a:lnTo>
                    <a:pt x="69572" y="350474"/>
                  </a:lnTo>
                  <a:lnTo>
                    <a:pt x="57084" y="344707"/>
                  </a:lnTo>
                  <a:lnTo>
                    <a:pt x="31734" y="341909"/>
                  </a:lnTo>
                  <a:lnTo>
                    <a:pt x="19232" y="333203"/>
                  </a:lnTo>
                  <a:lnTo>
                    <a:pt x="11803" y="327089"/>
                  </a:lnTo>
                  <a:lnTo>
                    <a:pt x="5943" y="325288"/>
                  </a:lnTo>
                  <a:lnTo>
                    <a:pt x="3957" y="323749"/>
                  </a:lnTo>
                  <a:lnTo>
                    <a:pt x="509" y="315773"/>
                  </a:lnTo>
                  <a:lnTo>
                    <a:pt x="0" y="297026"/>
                  </a:lnTo>
                  <a:lnTo>
                    <a:pt x="5046" y="290735"/>
                  </a:lnTo>
                  <a:lnTo>
                    <a:pt x="10349" y="287964"/>
                  </a:lnTo>
                  <a:lnTo>
                    <a:pt x="13244" y="287225"/>
                  </a:lnTo>
                  <a:lnTo>
                    <a:pt x="22376" y="281128"/>
                  </a:lnTo>
                  <a:lnTo>
                    <a:pt x="58991" y="253959"/>
                  </a:lnTo>
                  <a:lnTo>
                    <a:pt x="68897" y="250453"/>
                  </a:lnTo>
                  <a:lnTo>
                    <a:pt x="92502" y="243145"/>
                  </a:lnTo>
                  <a:lnTo>
                    <a:pt x="136537" y="222169"/>
                  </a:lnTo>
                  <a:lnTo>
                    <a:pt x="180962" y="200017"/>
                  </a:lnTo>
                  <a:lnTo>
                    <a:pt x="197189" y="193318"/>
                  </a:lnTo>
                  <a:lnTo>
                    <a:pt x="217211" y="185998"/>
                  </a:lnTo>
                  <a:lnTo>
                    <a:pt x="237450" y="171272"/>
                  </a:lnTo>
                  <a:lnTo>
                    <a:pt x="264792" y="144751"/>
                  </a:lnTo>
                  <a:lnTo>
                    <a:pt x="265845" y="140885"/>
                  </a:lnTo>
                  <a:lnTo>
                    <a:pt x="266125" y="138372"/>
                  </a:lnTo>
                  <a:lnTo>
                    <a:pt x="269259" y="132758"/>
                  </a:lnTo>
                  <a:lnTo>
                    <a:pt x="273122" y="126735"/>
                  </a:lnTo>
                  <a:lnTo>
                    <a:pt x="275296" y="117394"/>
                  </a:lnTo>
                  <a:lnTo>
                    <a:pt x="276091" y="101587"/>
                  </a:lnTo>
                  <a:lnTo>
                    <a:pt x="273334" y="95242"/>
                  </a:lnTo>
                  <a:lnTo>
                    <a:pt x="269641" y="88895"/>
                  </a:lnTo>
                  <a:lnTo>
                    <a:pt x="267074" y="78078"/>
                  </a:lnTo>
                  <a:lnTo>
                    <a:pt x="260217" y="68964"/>
                  </a:lnTo>
                  <a:lnTo>
                    <a:pt x="258519" y="63105"/>
                  </a:lnTo>
                  <a:lnTo>
                    <a:pt x="257008" y="61119"/>
                  </a:lnTo>
                  <a:lnTo>
                    <a:pt x="240994" y="50950"/>
                  </a:lnTo>
                  <a:lnTo>
                    <a:pt x="231675" y="48608"/>
                  </a:lnTo>
                  <a:lnTo>
                    <a:pt x="225372" y="48060"/>
                  </a:lnTo>
                  <a:lnTo>
                    <a:pt x="219044" y="44994"/>
                  </a:lnTo>
                  <a:lnTo>
                    <a:pt x="212704" y="41163"/>
                  </a:lnTo>
                  <a:lnTo>
                    <a:pt x="200010" y="38703"/>
                  </a:lnTo>
                  <a:lnTo>
                    <a:pt x="196835" y="38501"/>
                  </a:lnTo>
                  <a:lnTo>
                    <a:pt x="159129" y="47240"/>
                  </a:lnTo>
                  <a:lnTo>
                    <a:pt x="155823" y="49484"/>
                  </a:lnTo>
                  <a:lnTo>
                    <a:pt x="146114" y="60638"/>
                  </a:lnTo>
                  <a:lnTo>
                    <a:pt x="130171" y="70934"/>
                  </a:lnTo>
                  <a:lnTo>
                    <a:pt x="126638" y="79503"/>
                  </a:lnTo>
                  <a:lnTo>
                    <a:pt x="123811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861">
              <a:extLst>
                <a:ext uri="{FF2B5EF4-FFF2-40B4-BE49-F238E27FC236}">
                  <a16:creationId xmlns:a16="http://schemas.microsoft.com/office/drawing/2014/main" id="{F8CBC816-59D9-A68C-4102-A329106DF52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96100" y="3295650"/>
              <a:ext cx="114301" cy="209551"/>
            </a:xfrm>
            <a:custGeom>
              <a:avLst/>
              <a:gdLst/>
              <a:ahLst/>
              <a:cxnLst/>
              <a:rect l="0" t="0" r="0" b="0"/>
              <a:pathLst>
                <a:path w="114301" h="209551">
                  <a:moveTo>
                    <a:pt x="114300" y="0"/>
                  </a:moveTo>
                  <a:lnTo>
                    <a:pt x="114300" y="0"/>
                  </a:lnTo>
                  <a:lnTo>
                    <a:pt x="114300" y="5057"/>
                  </a:lnTo>
                  <a:lnTo>
                    <a:pt x="112183" y="6546"/>
                  </a:lnTo>
                  <a:lnTo>
                    <a:pt x="97898" y="9132"/>
                  </a:lnTo>
                  <a:lnTo>
                    <a:pt x="97015" y="10322"/>
                  </a:lnTo>
                  <a:lnTo>
                    <a:pt x="95483" y="17692"/>
                  </a:lnTo>
                  <a:lnTo>
                    <a:pt x="95256" y="41405"/>
                  </a:lnTo>
                  <a:lnTo>
                    <a:pt x="92430" y="47683"/>
                  </a:lnTo>
                  <a:lnTo>
                    <a:pt x="88705" y="54001"/>
                  </a:lnTo>
                  <a:lnTo>
                    <a:pt x="74018" y="97484"/>
                  </a:lnTo>
                  <a:lnTo>
                    <a:pt x="66028" y="112140"/>
                  </a:lnTo>
                  <a:lnTo>
                    <a:pt x="31743" y="158463"/>
                  </a:lnTo>
                  <a:lnTo>
                    <a:pt x="23282" y="168190"/>
                  </a:lnTo>
                  <a:lnTo>
                    <a:pt x="17063" y="180958"/>
                  </a:lnTo>
                  <a:lnTo>
                    <a:pt x="3971" y="19684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862">
              <a:extLst>
                <a:ext uri="{FF2B5EF4-FFF2-40B4-BE49-F238E27FC236}">
                  <a16:creationId xmlns:a16="http://schemas.microsoft.com/office/drawing/2014/main" id="{495DBB61-EE50-BDAE-3355-2FE4A25A448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38950" y="33623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8542" y="34"/>
                  </a:lnTo>
                  <a:lnTo>
                    <a:pt x="63564" y="0"/>
                  </a:lnTo>
                  <a:lnTo>
                    <a:pt x="110864" y="0"/>
                  </a:lnTo>
                  <a:lnTo>
                    <a:pt x="158486" y="0"/>
                  </a:lnTo>
                  <a:lnTo>
                    <a:pt x="205316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863">
              <a:extLst>
                <a:ext uri="{FF2B5EF4-FFF2-40B4-BE49-F238E27FC236}">
                  <a16:creationId xmlns:a16="http://schemas.microsoft.com/office/drawing/2014/main" id="{6FF81A89-30AC-A5EE-39FD-156547BAE0A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15543" y="3171836"/>
              <a:ext cx="209097" cy="361809"/>
            </a:xfrm>
            <a:custGeom>
              <a:avLst/>
              <a:gdLst/>
              <a:ahLst/>
              <a:cxnLst/>
              <a:rect l="0" t="0" r="0" b="0"/>
              <a:pathLst>
                <a:path w="209097" h="361809">
                  <a:moveTo>
                    <a:pt x="151957" y="95239"/>
                  </a:moveTo>
                  <a:lnTo>
                    <a:pt x="151957" y="95239"/>
                  </a:lnTo>
                  <a:lnTo>
                    <a:pt x="162070" y="90182"/>
                  </a:lnTo>
                  <a:lnTo>
                    <a:pt x="169857" y="82056"/>
                  </a:lnTo>
                  <a:lnTo>
                    <a:pt x="187134" y="57654"/>
                  </a:lnTo>
                  <a:lnTo>
                    <a:pt x="189816" y="51018"/>
                  </a:lnTo>
                  <a:lnTo>
                    <a:pt x="196218" y="41332"/>
                  </a:lnTo>
                  <a:lnTo>
                    <a:pt x="199643" y="31759"/>
                  </a:lnTo>
                  <a:lnTo>
                    <a:pt x="207652" y="20923"/>
                  </a:lnTo>
                  <a:lnTo>
                    <a:pt x="208979" y="11004"/>
                  </a:lnTo>
                  <a:lnTo>
                    <a:pt x="209096" y="1444"/>
                  </a:lnTo>
                  <a:lnTo>
                    <a:pt x="208041" y="959"/>
                  </a:lnTo>
                  <a:lnTo>
                    <a:pt x="191497" y="0"/>
                  </a:lnTo>
                  <a:lnTo>
                    <a:pt x="182737" y="6537"/>
                  </a:lnTo>
                  <a:lnTo>
                    <a:pt x="176926" y="8191"/>
                  </a:lnTo>
                  <a:lnTo>
                    <a:pt x="174952" y="9691"/>
                  </a:lnTo>
                  <a:lnTo>
                    <a:pt x="171118" y="15799"/>
                  </a:lnTo>
                  <a:lnTo>
                    <a:pt x="157903" y="23669"/>
                  </a:lnTo>
                  <a:lnTo>
                    <a:pt x="129721" y="50827"/>
                  </a:lnTo>
                  <a:lnTo>
                    <a:pt x="126200" y="59978"/>
                  </a:lnTo>
                  <a:lnTo>
                    <a:pt x="125260" y="65382"/>
                  </a:lnTo>
                  <a:lnTo>
                    <a:pt x="122518" y="70043"/>
                  </a:lnTo>
                  <a:lnTo>
                    <a:pt x="108551" y="85127"/>
                  </a:lnTo>
                  <a:lnTo>
                    <a:pt x="94341" y="112252"/>
                  </a:lnTo>
                  <a:lnTo>
                    <a:pt x="66220" y="154570"/>
                  </a:lnTo>
                  <a:lnTo>
                    <a:pt x="59525" y="169263"/>
                  </a:lnTo>
                  <a:lnTo>
                    <a:pt x="52208" y="188766"/>
                  </a:lnTo>
                  <a:lnTo>
                    <a:pt x="30903" y="226412"/>
                  </a:lnTo>
                  <a:lnTo>
                    <a:pt x="23623" y="245916"/>
                  </a:lnTo>
                  <a:lnTo>
                    <a:pt x="13052" y="263605"/>
                  </a:lnTo>
                  <a:lnTo>
                    <a:pt x="9236" y="298009"/>
                  </a:lnTo>
                  <a:lnTo>
                    <a:pt x="9083" y="336536"/>
                  </a:lnTo>
                  <a:lnTo>
                    <a:pt x="11905" y="342887"/>
                  </a:lnTo>
                  <a:lnTo>
                    <a:pt x="14139" y="346063"/>
                  </a:lnTo>
                  <a:lnTo>
                    <a:pt x="19443" y="349591"/>
                  </a:lnTo>
                  <a:lnTo>
                    <a:pt x="25329" y="352218"/>
                  </a:lnTo>
                  <a:lnTo>
                    <a:pt x="34592" y="358588"/>
                  </a:lnTo>
                  <a:lnTo>
                    <a:pt x="40881" y="360450"/>
                  </a:lnTo>
                  <a:lnTo>
                    <a:pt x="68087" y="361808"/>
                  </a:lnTo>
                  <a:lnTo>
                    <a:pt x="100197" y="352231"/>
                  </a:lnTo>
                  <a:lnTo>
                    <a:pt x="145203" y="320626"/>
                  </a:lnTo>
                  <a:lnTo>
                    <a:pt x="176291" y="288913"/>
                  </a:lnTo>
                  <a:lnTo>
                    <a:pt x="179275" y="279389"/>
                  </a:lnTo>
                  <a:lnTo>
                    <a:pt x="180517" y="244464"/>
                  </a:lnTo>
                  <a:lnTo>
                    <a:pt x="177703" y="238114"/>
                  </a:lnTo>
                  <a:lnTo>
                    <a:pt x="166342" y="224090"/>
                  </a:lnTo>
                  <a:lnTo>
                    <a:pt x="160820" y="221298"/>
                  </a:lnTo>
                  <a:lnTo>
                    <a:pt x="142374" y="219260"/>
                  </a:lnTo>
                  <a:lnTo>
                    <a:pt x="112002" y="219075"/>
                  </a:lnTo>
                  <a:lnTo>
                    <a:pt x="104919" y="221891"/>
                  </a:lnTo>
                  <a:lnTo>
                    <a:pt x="98243" y="225612"/>
                  </a:lnTo>
                  <a:lnTo>
                    <a:pt x="64391" y="236674"/>
                  </a:lnTo>
                  <a:lnTo>
                    <a:pt x="57300" y="243118"/>
                  </a:lnTo>
                  <a:lnTo>
                    <a:pt x="49562" y="251980"/>
                  </a:lnTo>
                  <a:lnTo>
                    <a:pt x="15834" y="279310"/>
                  </a:lnTo>
                  <a:lnTo>
                    <a:pt x="12083" y="285704"/>
                  </a:lnTo>
                  <a:lnTo>
                    <a:pt x="11083" y="288890"/>
                  </a:lnTo>
                  <a:lnTo>
                    <a:pt x="9357" y="291015"/>
                  </a:lnTo>
                  <a:lnTo>
                    <a:pt x="2931" y="295063"/>
                  </a:lnTo>
                  <a:lnTo>
                    <a:pt x="1056" y="299761"/>
                  </a:lnTo>
                  <a:lnTo>
                    <a:pt x="0" y="308355"/>
                  </a:lnTo>
                  <a:lnTo>
                    <a:pt x="911" y="310342"/>
                  </a:lnTo>
                  <a:lnTo>
                    <a:pt x="2576" y="311666"/>
                  </a:lnTo>
                  <a:lnTo>
                    <a:pt x="9082" y="314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864">
              <a:extLst>
                <a:ext uri="{FF2B5EF4-FFF2-40B4-BE49-F238E27FC236}">
                  <a16:creationId xmlns:a16="http://schemas.microsoft.com/office/drawing/2014/main" id="{4F596FD3-DDF6-EB61-63D0-4515D408234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15100" y="3390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487" y="9525"/>
                  </a:lnTo>
                  <a:lnTo>
                    <a:pt x="3145" y="9525"/>
                  </a:lnTo>
                  <a:lnTo>
                    <a:pt x="3155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865">
              <a:extLst>
                <a:ext uri="{FF2B5EF4-FFF2-40B4-BE49-F238E27FC236}">
                  <a16:creationId xmlns:a16="http://schemas.microsoft.com/office/drawing/2014/main" id="{C7F5CF22-C3AC-DD98-007D-B84A862D610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05956" y="3181385"/>
              <a:ext cx="247220" cy="352260"/>
            </a:xfrm>
            <a:custGeom>
              <a:avLst/>
              <a:gdLst/>
              <a:ahLst/>
              <a:cxnLst/>
              <a:rect l="0" t="0" r="0" b="0"/>
              <a:pathLst>
                <a:path w="247220" h="352260">
                  <a:moveTo>
                    <a:pt x="247219" y="28540"/>
                  </a:moveTo>
                  <a:lnTo>
                    <a:pt x="247219" y="28540"/>
                  </a:lnTo>
                  <a:lnTo>
                    <a:pt x="247219" y="20339"/>
                  </a:lnTo>
                  <a:lnTo>
                    <a:pt x="246161" y="19898"/>
                  </a:lnTo>
                  <a:lnTo>
                    <a:pt x="239018" y="19131"/>
                  </a:lnTo>
                  <a:lnTo>
                    <a:pt x="238282" y="16245"/>
                  </a:lnTo>
                  <a:lnTo>
                    <a:pt x="237810" y="10824"/>
                  </a:lnTo>
                  <a:lnTo>
                    <a:pt x="234923" y="10083"/>
                  </a:lnTo>
                  <a:lnTo>
                    <a:pt x="229503" y="9607"/>
                  </a:lnTo>
                  <a:lnTo>
                    <a:pt x="220828" y="2967"/>
                  </a:lnTo>
                  <a:lnTo>
                    <a:pt x="210870" y="361"/>
                  </a:lnTo>
                  <a:lnTo>
                    <a:pt x="196015" y="0"/>
                  </a:lnTo>
                  <a:lnTo>
                    <a:pt x="189890" y="2803"/>
                  </a:lnTo>
                  <a:lnTo>
                    <a:pt x="183640" y="6518"/>
                  </a:lnTo>
                  <a:lnTo>
                    <a:pt x="174170" y="9668"/>
                  </a:lnTo>
                  <a:lnTo>
                    <a:pt x="154084" y="24601"/>
                  </a:lnTo>
                  <a:lnTo>
                    <a:pt x="143737" y="26789"/>
                  </a:lnTo>
                  <a:lnTo>
                    <a:pt x="139072" y="29489"/>
                  </a:lnTo>
                  <a:lnTo>
                    <a:pt x="107596" y="64341"/>
                  </a:lnTo>
                  <a:lnTo>
                    <a:pt x="78946" y="108903"/>
                  </a:lnTo>
                  <a:lnTo>
                    <a:pt x="50369" y="156448"/>
                  </a:lnTo>
                  <a:lnTo>
                    <a:pt x="28144" y="200043"/>
                  </a:lnTo>
                  <a:lnTo>
                    <a:pt x="21441" y="216234"/>
                  </a:lnTo>
                  <a:lnTo>
                    <a:pt x="9029" y="259519"/>
                  </a:lnTo>
                  <a:lnTo>
                    <a:pt x="2842" y="272897"/>
                  </a:lnTo>
                  <a:lnTo>
                    <a:pt x="0" y="296936"/>
                  </a:lnTo>
                  <a:lnTo>
                    <a:pt x="2583" y="304108"/>
                  </a:lnTo>
                  <a:lnTo>
                    <a:pt x="6200" y="310823"/>
                  </a:lnTo>
                  <a:lnTo>
                    <a:pt x="9295" y="320553"/>
                  </a:lnTo>
                  <a:lnTo>
                    <a:pt x="22239" y="336504"/>
                  </a:lnTo>
                  <a:lnTo>
                    <a:pt x="28341" y="340038"/>
                  </a:lnTo>
                  <a:lnTo>
                    <a:pt x="34582" y="342667"/>
                  </a:lnTo>
                  <a:lnTo>
                    <a:pt x="40883" y="347363"/>
                  </a:lnTo>
                  <a:lnTo>
                    <a:pt x="50033" y="350156"/>
                  </a:lnTo>
                  <a:lnTo>
                    <a:pt x="86753" y="352259"/>
                  </a:lnTo>
                  <a:lnTo>
                    <a:pt x="114479" y="342012"/>
                  </a:lnTo>
                  <a:lnTo>
                    <a:pt x="145700" y="327936"/>
                  </a:lnTo>
                  <a:lnTo>
                    <a:pt x="177380" y="319301"/>
                  </a:lnTo>
                  <a:lnTo>
                    <a:pt x="187252" y="310873"/>
                  </a:lnTo>
                  <a:lnTo>
                    <a:pt x="196225" y="301130"/>
                  </a:lnTo>
                  <a:lnTo>
                    <a:pt x="220331" y="282898"/>
                  </a:lnTo>
                  <a:lnTo>
                    <a:pt x="224685" y="276349"/>
                  </a:lnTo>
                  <a:lnTo>
                    <a:pt x="227679" y="269911"/>
                  </a:lnTo>
                  <a:lnTo>
                    <a:pt x="234257" y="260336"/>
                  </a:lnTo>
                  <a:lnTo>
                    <a:pt x="236675" y="250797"/>
                  </a:lnTo>
                  <a:lnTo>
                    <a:pt x="237654" y="225390"/>
                  </a:lnTo>
                  <a:lnTo>
                    <a:pt x="234854" y="219040"/>
                  </a:lnTo>
                  <a:lnTo>
                    <a:pt x="231141" y="212690"/>
                  </a:lnTo>
                  <a:lnTo>
                    <a:pt x="229489" y="206340"/>
                  </a:lnTo>
                  <a:lnTo>
                    <a:pt x="227991" y="204223"/>
                  </a:lnTo>
                  <a:lnTo>
                    <a:pt x="225933" y="202812"/>
                  </a:lnTo>
                  <a:lnTo>
                    <a:pt x="220825" y="200186"/>
                  </a:lnTo>
                  <a:lnTo>
                    <a:pt x="215027" y="195491"/>
                  </a:lnTo>
                  <a:lnTo>
                    <a:pt x="206101" y="192699"/>
                  </a:lnTo>
                  <a:lnTo>
                    <a:pt x="177750" y="190596"/>
                  </a:lnTo>
                  <a:lnTo>
                    <a:pt x="171188" y="193345"/>
                  </a:lnTo>
                  <a:lnTo>
                    <a:pt x="167957" y="195560"/>
                  </a:lnTo>
                  <a:lnTo>
                    <a:pt x="144445" y="202229"/>
                  </a:lnTo>
                  <a:lnTo>
                    <a:pt x="136983" y="206276"/>
                  </a:lnTo>
                  <a:lnTo>
                    <a:pt x="110576" y="216835"/>
                  </a:lnTo>
                  <a:lnTo>
                    <a:pt x="67573" y="250801"/>
                  </a:lnTo>
                  <a:lnTo>
                    <a:pt x="54878" y="260318"/>
                  </a:lnTo>
                  <a:lnTo>
                    <a:pt x="44414" y="274897"/>
                  </a:lnTo>
                  <a:lnTo>
                    <a:pt x="39667" y="287566"/>
                  </a:lnTo>
                  <a:lnTo>
                    <a:pt x="32788" y="312880"/>
                  </a:lnTo>
                  <a:lnTo>
                    <a:pt x="21216" y="332736"/>
                  </a:lnTo>
                  <a:lnTo>
                    <a:pt x="18619" y="3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SMARTInkShape-Group261">
            <a:extLst>
              <a:ext uri="{FF2B5EF4-FFF2-40B4-BE49-F238E27FC236}">
                <a16:creationId xmlns:a16="http://schemas.microsoft.com/office/drawing/2014/main" id="{4A21EC04-B308-DD45-9356-9B715025656B}"/>
              </a:ext>
            </a:extLst>
          </p:cNvPr>
          <p:cNvGrpSpPr/>
          <p:nvPr/>
        </p:nvGrpSpPr>
        <p:grpSpPr>
          <a:xfrm>
            <a:off x="8343900" y="2219336"/>
            <a:ext cx="2295526" cy="1238205"/>
            <a:chOff x="8343900" y="2219336"/>
            <a:chExt cx="2295526" cy="1238205"/>
          </a:xfrm>
        </p:grpSpPr>
        <p:sp>
          <p:nvSpPr>
            <p:cNvPr id="66" name="SMARTInkShape-866">
              <a:extLst>
                <a:ext uri="{FF2B5EF4-FFF2-40B4-BE49-F238E27FC236}">
                  <a16:creationId xmlns:a16="http://schemas.microsoft.com/office/drawing/2014/main" id="{F6398523-0803-CD7A-366E-DA710205419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363200" y="2228850"/>
              <a:ext cx="209548" cy="495301"/>
            </a:xfrm>
            <a:custGeom>
              <a:avLst/>
              <a:gdLst/>
              <a:ahLst/>
              <a:cxnLst/>
              <a:rect l="0" t="0" r="0" b="0"/>
              <a:pathLst>
                <a:path w="209548" h="495301">
                  <a:moveTo>
                    <a:pt x="152400" y="0"/>
                  </a:moveTo>
                  <a:lnTo>
                    <a:pt x="152400" y="0"/>
                  </a:lnTo>
                  <a:lnTo>
                    <a:pt x="152400" y="14189"/>
                  </a:lnTo>
                  <a:lnTo>
                    <a:pt x="153458" y="15809"/>
                  </a:lnTo>
                  <a:lnTo>
                    <a:pt x="155224" y="16890"/>
                  </a:lnTo>
                  <a:lnTo>
                    <a:pt x="157457" y="17610"/>
                  </a:lnTo>
                  <a:lnTo>
                    <a:pt x="158946" y="19148"/>
                  </a:lnTo>
                  <a:lnTo>
                    <a:pt x="160602" y="23680"/>
                  </a:lnTo>
                  <a:lnTo>
                    <a:pt x="162723" y="35213"/>
                  </a:lnTo>
                  <a:lnTo>
                    <a:pt x="168393" y="44535"/>
                  </a:lnTo>
                  <a:lnTo>
                    <a:pt x="171602" y="54000"/>
                  </a:lnTo>
                  <a:lnTo>
                    <a:pt x="187873" y="76202"/>
                  </a:lnTo>
                  <a:lnTo>
                    <a:pt x="204643" y="122139"/>
                  </a:lnTo>
                  <a:lnTo>
                    <a:pt x="208097" y="135085"/>
                  </a:lnTo>
                  <a:lnTo>
                    <a:pt x="209493" y="181167"/>
                  </a:lnTo>
                  <a:lnTo>
                    <a:pt x="209547" y="225436"/>
                  </a:lnTo>
                  <a:lnTo>
                    <a:pt x="208492" y="250827"/>
                  </a:lnTo>
                  <a:lnTo>
                    <a:pt x="197790" y="295275"/>
                  </a:lnTo>
                  <a:lnTo>
                    <a:pt x="177670" y="339725"/>
                  </a:lnTo>
                  <a:lnTo>
                    <a:pt x="159086" y="363936"/>
                  </a:lnTo>
                  <a:lnTo>
                    <a:pt x="141021" y="387742"/>
                  </a:lnTo>
                  <a:lnTo>
                    <a:pt x="111529" y="430626"/>
                  </a:lnTo>
                  <a:lnTo>
                    <a:pt x="101427" y="440098"/>
                  </a:lnTo>
                  <a:lnTo>
                    <a:pt x="57791" y="472956"/>
                  </a:lnTo>
                  <a:lnTo>
                    <a:pt x="51085" y="475844"/>
                  </a:lnTo>
                  <a:lnTo>
                    <a:pt x="40301" y="482362"/>
                  </a:lnTo>
                  <a:lnTo>
                    <a:pt x="25229" y="485822"/>
                  </a:lnTo>
                  <a:lnTo>
                    <a:pt x="10118" y="493114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867">
              <a:extLst>
                <a:ext uri="{FF2B5EF4-FFF2-40B4-BE49-F238E27FC236}">
                  <a16:creationId xmlns:a16="http://schemas.microsoft.com/office/drawing/2014/main" id="{896ADA47-669E-CDBB-BB22-221529AB0EF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172818" y="2286035"/>
              <a:ext cx="199908" cy="361916"/>
            </a:xfrm>
            <a:custGeom>
              <a:avLst/>
              <a:gdLst/>
              <a:ahLst/>
              <a:cxnLst/>
              <a:rect l="0" t="0" r="0" b="0"/>
              <a:pathLst>
                <a:path w="199908" h="361916">
                  <a:moveTo>
                    <a:pt x="66557" y="199990"/>
                  </a:moveTo>
                  <a:lnTo>
                    <a:pt x="66557" y="199990"/>
                  </a:lnTo>
                  <a:lnTo>
                    <a:pt x="57147" y="199990"/>
                  </a:lnTo>
                  <a:lnTo>
                    <a:pt x="79781" y="177242"/>
                  </a:lnTo>
                  <a:lnTo>
                    <a:pt x="85840" y="174005"/>
                  </a:lnTo>
                  <a:lnTo>
                    <a:pt x="92060" y="171508"/>
                  </a:lnTo>
                  <a:lnTo>
                    <a:pt x="136603" y="136466"/>
                  </a:lnTo>
                  <a:lnTo>
                    <a:pt x="184022" y="92040"/>
                  </a:lnTo>
                  <a:lnTo>
                    <a:pt x="187555" y="85690"/>
                  </a:lnTo>
                  <a:lnTo>
                    <a:pt x="190184" y="79340"/>
                  </a:lnTo>
                  <a:lnTo>
                    <a:pt x="196556" y="69815"/>
                  </a:lnTo>
                  <a:lnTo>
                    <a:pt x="199467" y="58996"/>
                  </a:lnTo>
                  <a:lnTo>
                    <a:pt x="199907" y="23518"/>
                  </a:lnTo>
                  <a:lnTo>
                    <a:pt x="198849" y="22017"/>
                  </a:lnTo>
                  <a:lnTo>
                    <a:pt x="197083" y="21016"/>
                  </a:lnTo>
                  <a:lnTo>
                    <a:pt x="191705" y="19410"/>
                  </a:lnTo>
                  <a:lnTo>
                    <a:pt x="190970" y="16369"/>
                  </a:lnTo>
                  <a:lnTo>
                    <a:pt x="190497" y="10849"/>
                  </a:lnTo>
                  <a:lnTo>
                    <a:pt x="189400" y="10396"/>
                  </a:lnTo>
                  <a:lnTo>
                    <a:pt x="182193" y="9609"/>
                  </a:lnTo>
                  <a:lnTo>
                    <a:pt x="181450" y="6721"/>
                  </a:lnTo>
                  <a:lnTo>
                    <a:pt x="181252" y="4469"/>
                  </a:lnTo>
                  <a:lnTo>
                    <a:pt x="180063" y="2968"/>
                  </a:lnTo>
                  <a:lnTo>
                    <a:pt x="172691" y="361"/>
                  </a:lnTo>
                  <a:lnTo>
                    <a:pt x="163250" y="0"/>
                  </a:lnTo>
                  <a:lnTo>
                    <a:pt x="162771" y="1046"/>
                  </a:lnTo>
                  <a:lnTo>
                    <a:pt x="162235" y="5032"/>
                  </a:lnTo>
                  <a:lnTo>
                    <a:pt x="161034" y="6518"/>
                  </a:lnTo>
                  <a:lnTo>
                    <a:pt x="152131" y="10287"/>
                  </a:lnTo>
                  <a:lnTo>
                    <a:pt x="129625" y="32153"/>
                  </a:lnTo>
                  <a:lnTo>
                    <a:pt x="126339" y="38260"/>
                  </a:lnTo>
                  <a:lnTo>
                    <a:pt x="125462" y="41370"/>
                  </a:lnTo>
                  <a:lnTo>
                    <a:pt x="123819" y="43443"/>
                  </a:lnTo>
                  <a:lnTo>
                    <a:pt x="117508" y="47419"/>
                  </a:lnTo>
                  <a:lnTo>
                    <a:pt x="106837" y="66816"/>
                  </a:lnTo>
                  <a:lnTo>
                    <a:pt x="103886" y="82538"/>
                  </a:lnTo>
                  <a:lnTo>
                    <a:pt x="97175" y="95220"/>
                  </a:lnTo>
                  <a:lnTo>
                    <a:pt x="95134" y="140364"/>
                  </a:lnTo>
                  <a:lnTo>
                    <a:pt x="95132" y="184117"/>
                  </a:lnTo>
                  <a:lnTo>
                    <a:pt x="96190" y="186233"/>
                  </a:lnTo>
                  <a:lnTo>
                    <a:pt x="97956" y="187644"/>
                  </a:lnTo>
                  <a:lnTo>
                    <a:pt x="100189" y="188584"/>
                  </a:lnTo>
                  <a:lnTo>
                    <a:pt x="101678" y="190269"/>
                  </a:lnTo>
                  <a:lnTo>
                    <a:pt x="103334" y="194964"/>
                  </a:lnTo>
                  <a:lnTo>
                    <a:pt x="104622" y="222249"/>
                  </a:lnTo>
                  <a:lnTo>
                    <a:pt x="105692" y="224354"/>
                  </a:lnTo>
                  <a:lnTo>
                    <a:pt x="107464" y="225758"/>
                  </a:lnTo>
                  <a:lnTo>
                    <a:pt x="109702" y="226694"/>
                  </a:lnTo>
                  <a:lnTo>
                    <a:pt x="111196" y="228376"/>
                  </a:lnTo>
                  <a:lnTo>
                    <a:pt x="112855" y="233067"/>
                  </a:lnTo>
                  <a:lnTo>
                    <a:pt x="114181" y="279482"/>
                  </a:lnTo>
                  <a:lnTo>
                    <a:pt x="114182" y="308333"/>
                  </a:lnTo>
                  <a:lnTo>
                    <a:pt x="113124" y="310319"/>
                  </a:lnTo>
                  <a:lnTo>
                    <a:pt x="111358" y="311643"/>
                  </a:lnTo>
                  <a:lnTo>
                    <a:pt x="109125" y="312525"/>
                  </a:lnTo>
                  <a:lnTo>
                    <a:pt x="107636" y="314172"/>
                  </a:lnTo>
                  <a:lnTo>
                    <a:pt x="105980" y="318824"/>
                  </a:lnTo>
                  <a:lnTo>
                    <a:pt x="105048" y="327392"/>
                  </a:lnTo>
                  <a:lnTo>
                    <a:pt x="103859" y="329375"/>
                  </a:lnTo>
                  <a:lnTo>
                    <a:pt x="102009" y="330697"/>
                  </a:lnTo>
                  <a:lnTo>
                    <a:pt x="99717" y="331578"/>
                  </a:lnTo>
                  <a:lnTo>
                    <a:pt x="98189" y="333224"/>
                  </a:lnTo>
                  <a:lnTo>
                    <a:pt x="96491" y="337874"/>
                  </a:lnTo>
                  <a:lnTo>
                    <a:pt x="94980" y="339538"/>
                  </a:lnTo>
                  <a:lnTo>
                    <a:pt x="85512" y="343631"/>
                  </a:lnTo>
                  <a:lnTo>
                    <a:pt x="68008" y="360471"/>
                  </a:lnTo>
                  <a:lnTo>
                    <a:pt x="58483" y="361788"/>
                  </a:lnTo>
                  <a:lnTo>
                    <a:pt x="19087" y="361915"/>
                  </a:lnTo>
                  <a:lnTo>
                    <a:pt x="9804" y="352782"/>
                  </a:lnTo>
                  <a:lnTo>
                    <a:pt x="9525" y="347450"/>
                  </a:lnTo>
                  <a:lnTo>
                    <a:pt x="6637" y="342081"/>
                  </a:lnTo>
                  <a:lnTo>
                    <a:pt x="1218" y="335066"/>
                  </a:lnTo>
                  <a:lnTo>
                    <a:pt x="0" y="325291"/>
                  </a:lnTo>
                  <a:lnTo>
                    <a:pt x="6450" y="316502"/>
                  </a:lnTo>
                  <a:lnTo>
                    <a:pt x="8530" y="307655"/>
                  </a:lnTo>
                  <a:lnTo>
                    <a:pt x="9017" y="301463"/>
                  </a:lnTo>
                  <a:lnTo>
                    <a:pt x="12057" y="295184"/>
                  </a:lnTo>
                  <a:lnTo>
                    <a:pt x="54924" y="249731"/>
                  </a:lnTo>
                  <a:lnTo>
                    <a:pt x="87842" y="219628"/>
                  </a:lnTo>
                  <a:lnTo>
                    <a:pt x="104657" y="20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SMARTInkShape-868">
              <a:extLst>
                <a:ext uri="{FF2B5EF4-FFF2-40B4-BE49-F238E27FC236}">
                  <a16:creationId xmlns:a16="http://schemas.microsoft.com/office/drawing/2014/main" id="{72E01DE9-DDB3-7136-5726-33DF07D7FA8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15500" y="2362200"/>
              <a:ext cx="171451" cy="180976"/>
            </a:xfrm>
            <a:custGeom>
              <a:avLst/>
              <a:gdLst/>
              <a:ahLst/>
              <a:cxnLst/>
              <a:rect l="0" t="0" r="0" b="0"/>
              <a:pathLst>
                <a:path w="171451" h="180976">
                  <a:moveTo>
                    <a:pt x="171450" y="0"/>
                  </a:moveTo>
                  <a:lnTo>
                    <a:pt x="171450" y="0"/>
                  </a:lnTo>
                  <a:lnTo>
                    <a:pt x="166393" y="0"/>
                  </a:lnTo>
                  <a:lnTo>
                    <a:pt x="164904" y="1058"/>
                  </a:lnTo>
                  <a:lnTo>
                    <a:pt x="163912" y="2822"/>
                  </a:lnTo>
                  <a:lnTo>
                    <a:pt x="162185" y="9701"/>
                  </a:lnTo>
                  <a:lnTo>
                    <a:pt x="162040" y="14189"/>
                  </a:lnTo>
                  <a:lnTo>
                    <a:pt x="159154" y="19712"/>
                  </a:lnTo>
                  <a:lnTo>
                    <a:pt x="155402" y="25694"/>
                  </a:lnTo>
                  <a:lnTo>
                    <a:pt x="152232" y="35012"/>
                  </a:lnTo>
                  <a:lnTo>
                    <a:pt x="146118" y="44476"/>
                  </a:lnTo>
                  <a:lnTo>
                    <a:pt x="142778" y="53983"/>
                  </a:lnTo>
                  <a:lnTo>
                    <a:pt x="99476" y="101600"/>
                  </a:lnTo>
                  <a:lnTo>
                    <a:pt x="97128" y="107950"/>
                  </a:lnTo>
                  <a:lnTo>
                    <a:pt x="90440" y="114300"/>
                  </a:lnTo>
                  <a:lnTo>
                    <a:pt x="54058" y="146050"/>
                  </a:lnTo>
                  <a:lnTo>
                    <a:pt x="50484" y="152400"/>
                  </a:lnTo>
                  <a:lnTo>
                    <a:pt x="49531" y="155575"/>
                  </a:lnTo>
                  <a:lnTo>
                    <a:pt x="47838" y="157692"/>
                  </a:lnTo>
                  <a:lnTo>
                    <a:pt x="31490" y="168099"/>
                  </a:lnTo>
                  <a:lnTo>
                    <a:pt x="25285" y="169961"/>
                  </a:lnTo>
                  <a:lnTo>
                    <a:pt x="23206" y="171516"/>
                  </a:lnTo>
                  <a:lnTo>
                    <a:pt x="21821" y="173610"/>
                  </a:lnTo>
                  <a:lnTo>
                    <a:pt x="20897" y="176065"/>
                  </a:lnTo>
                  <a:lnTo>
                    <a:pt x="19223" y="177702"/>
                  </a:lnTo>
                  <a:lnTo>
                    <a:pt x="11011" y="18054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869">
              <a:extLst>
                <a:ext uri="{FF2B5EF4-FFF2-40B4-BE49-F238E27FC236}">
                  <a16:creationId xmlns:a16="http://schemas.microsoft.com/office/drawing/2014/main" id="{4672AE97-7715-A6D0-C3B0-9C2A6C4C567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982200" y="2428875"/>
              <a:ext cx="85726" cy="190501"/>
            </a:xfrm>
            <a:custGeom>
              <a:avLst/>
              <a:gdLst/>
              <a:ahLst/>
              <a:cxnLst/>
              <a:rect l="0" t="0" r="0" b="0"/>
              <a:pathLst>
                <a:path w="85726" h="190501">
                  <a:moveTo>
                    <a:pt x="85725" y="0"/>
                  </a:moveTo>
                  <a:lnTo>
                    <a:pt x="85725" y="0"/>
                  </a:lnTo>
                  <a:lnTo>
                    <a:pt x="77523" y="0"/>
                  </a:lnTo>
                  <a:lnTo>
                    <a:pt x="77083" y="1058"/>
                  </a:lnTo>
                  <a:lnTo>
                    <a:pt x="76200" y="47682"/>
                  </a:lnTo>
                  <a:lnTo>
                    <a:pt x="76200" y="50838"/>
                  </a:lnTo>
                  <a:lnTo>
                    <a:pt x="73376" y="57167"/>
                  </a:lnTo>
                  <a:lnTo>
                    <a:pt x="67998" y="64797"/>
                  </a:lnTo>
                  <a:lnTo>
                    <a:pt x="66935" y="73908"/>
                  </a:lnTo>
                  <a:lnTo>
                    <a:pt x="66790" y="79767"/>
                  </a:lnTo>
                  <a:lnTo>
                    <a:pt x="63904" y="85900"/>
                  </a:lnTo>
                  <a:lnTo>
                    <a:pt x="60152" y="92153"/>
                  </a:lnTo>
                  <a:lnTo>
                    <a:pt x="56982" y="101623"/>
                  </a:lnTo>
                  <a:lnTo>
                    <a:pt x="42040" y="127198"/>
                  </a:lnTo>
                  <a:lnTo>
                    <a:pt x="38209" y="138818"/>
                  </a:lnTo>
                  <a:lnTo>
                    <a:pt x="21692" y="161874"/>
                  </a:lnTo>
                  <a:lnTo>
                    <a:pt x="19165" y="16825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870">
              <a:extLst>
                <a:ext uri="{FF2B5EF4-FFF2-40B4-BE49-F238E27FC236}">
                  <a16:creationId xmlns:a16="http://schemas.microsoft.com/office/drawing/2014/main" id="{0388E7FC-6D8D-ED25-FFB4-6A18454C992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53625" y="24955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560"/>
                  </a:lnTo>
                  <a:lnTo>
                    <a:pt x="44531" y="9525"/>
                  </a:lnTo>
                  <a:lnTo>
                    <a:pt x="88900" y="9525"/>
                  </a:lnTo>
                  <a:lnTo>
                    <a:pt x="95250" y="6703"/>
                  </a:lnTo>
                  <a:lnTo>
                    <a:pt x="101600" y="2979"/>
                  </a:lnTo>
                  <a:lnTo>
                    <a:pt x="114300" y="588"/>
                  </a:lnTo>
                  <a:lnTo>
                    <a:pt x="159710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871">
              <a:extLst>
                <a:ext uri="{FF2B5EF4-FFF2-40B4-BE49-F238E27FC236}">
                  <a16:creationId xmlns:a16="http://schemas.microsoft.com/office/drawing/2014/main" id="{7D93508C-4FDA-D020-76B7-098AB63F450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677400" y="2219336"/>
              <a:ext cx="257140" cy="447234"/>
            </a:xfrm>
            <a:custGeom>
              <a:avLst/>
              <a:gdLst/>
              <a:ahLst/>
              <a:cxnLst/>
              <a:rect l="0" t="0" r="0" b="0"/>
              <a:pathLst>
                <a:path w="257140" h="447234">
                  <a:moveTo>
                    <a:pt x="228600" y="114289"/>
                  </a:moveTo>
                  <a:lnTo>
                    <a:pt x="228600" y="114289"/>
                  </a:lnTo>
                  <a:lnTo>
                    <a:pt x="245935" y="82766"/>
                  </a:lnTo>
                  <a:lnTo>
                    <a:pt x="250246" y="63872"/>
                  </a:lnTo>
                  <a:lnTo>
                    <a:pt x="255122" y="49609"/>
                  </a:lnTo>
                  <a:lnTo>
                    <a:pt x="257139" y="24099"/>
                  </a:lnTo>
                  <a:lnTo>
                    <a:pt x="254337" y="18466"/>
                  </a:lnTo>
                  <a:lnTo>
                    <a:pt x="248971" y="11282"/>
                  </a:lnTo>
                  <a:lnTo>
                    <a:pt x="248041" y="4982"/>
                  </a:lnTo>
                  <a:lnTo>
                    <a:pt x="246852" y="3317"/>
                  </a:lnTo>
                  <a:lnTo>
                    <a:pt x="245002" y="2208"/>
                  </a:lnTo>
                  <a:lnTo>
                    <a:pt x="237973" y="281"/>
                  </a:lnTo>
                  <a:lnTo>
                    <a:pt x="223971" y="0"/>
                  </a:lnTo>
                  <a:lnTo>
                    <a:pt x="218428" y="2816"/>
                  </a:lnTo>
                  <a:lnTo>
                    <a:pt x="212437" y="6537"/>
                  </a:lnTo>
                  <a:lnTo>
                    <a:pt x="206248" y="8191"/>
                  </a:lnTo>
                  <a:lnTo>
                    <a:pt x="204174" y="9691"/>
                  </a:lnTo>
                  <a:lnTo>
                    <a:pt x="202791" y="11748"/>
                  </a:lnTo>
                  <a:lnTo>
                    <a:pt x="200196" y="16857"/>
                  </a:lnTo>
                  <a:lnTo>
                    <a:pt x="161909" y="59966"/>
                  </a:lnTo>
                  <a:lnTo>
                    <a:pt x="133350" y="106824"/>
                  </a:lnTo>
                  <a:lnTo>
                    <a:pt x="111125" y="149334"/>
                  </a:lnTo>
                  <a:lnTo>
                    <a:pt x="98074" y="178158"/>
                  </a:lnTo>
                  <a:lnTo>
                    <a:pt x="85660" y="221443"/>
                  </a:lnTo>
                  <a:lnTo>
                    <a:pt x="64632" y="266032"/>
                  </a:lnTo>
                  <a:lnTo>
                    <a:pt x="53572" y="284316"/>
                  </a:lnTo>
                  <a:lnTo>
                    <a:pt x="38028" y="330285"/>
                  </a:lnTo>
                  <a:lnTo>
                    <a:pt x="26399" y="361294"/>
                  </a:lnTo>
                  <a:lnTo>
                    <a:pt x="23950" y="364684"/>
                  </a:lnTo>
                  <a:lnTo>
                    <a:pt x="21227" y="374095"/>
                  </a:lnTo>
                  <a:lnTo>
                    <a:pt x="19068" y="419036"/>
                  </a:lnTo>
                  <a:lnTo>
                    <a:pt x="19053" y="426722"/>
                  </a:lnTo>
                  <a:lnTo>
                    <a:pt x="36661" y="446209"/>
                  </a:lnTo>
                  <a:lnTo>
                    <a:pt x="42729" y="447233"/>
                  </a:lnTo>
                  <a:lnTo>
                    <a:pt x="48272" y="444650"/>
                  </a:lnTo>
                  <a:lnTo>
                    <a:pt x="51231" y="442480"/>
                  </a:lnTo>
                  <a:lnTo>
                    <a:pt x="74271" y="435889"/>
                  </a:lnTo>
                  <a:lnTo>
                    <a:pt x="81691" y="431847"/>
                  </a:lnTo>
                  <a:lnTo>
                    <a:pt x="91821" y="428513"/>
                  </a:lnTo>
                  <a:lnTo>
                    <a:pt x="139436" y="393664"/>
                  </a:lnTo>
                  <a:lnTo>
                    <a:pt x="167209" y="365113"/>
                  </a:lnTo>
                  <a:lnTo>
                    <a:pt x="173434" y="352414"/>
                  </a:lnTo>
                  <a:lnTo>
                    <a:pt x="177624" y="346064"/>
                  </a:lnTo>
                  <a:lnTo>
                    <a:pt x="179982" y="336539"/>
                  </a:lnTo>
                  <a:lnTo>
                    <a:pt x="180844" y="320664"/>
                  </a:lnTo>
                  <a:lnTo>
                    <a:pt x="178095" y="314314"/>
                  </a:lnTo>
                  <a:lnTo>
                    <a:pt x="165162" y="297556"/>
                  </a:lnTo>
                  <a:lnTo>
                    <a:pt x="163364" y="291697"/>
                  </a:lnTo>
                  <a:lnTo>
                    <a:pt x="161826" y="289711"/>
                  </a:lnTo>
                  <a:lnTo>
                    <a:pt x="157295" y="287504"/>
                  </a:lnTo>
                  <a:lnTo>
                    <a:pt x="145762" y="285030"/>
                  </a:lnTo>
                  <a:lnTo>
                    <a:pt x="135194" y="277584"/>
                  </a:lnTo>
                  <a:lnTo>
                    <a:pt x="126110" y="276485"/>
                  </a:lnTo>
                  <a:lnTo>
                    <a:pt x="120254" y="276334"/>
                  </a:lnTo>
                  <a:lnTo>
                    <a:pt x="114124" y="279089"/>
                  </a:lnTo>
                  <a:lnTo>
                    <a:pt x="107872" y="282784"/>
                  </a:lnTo>
                  <a:lnTo>
                    <a:pt x="98403" y="285922"/>
                  </a:lnTo>
                  <a:lnTo>
                    <a:pt x="53701" y="320749"/>
                  </a:lnTo>
                  <a:lnTo>
                    <a:pt x="45739" y="327052"/>
                  </a:lnTo>
                  <a:lnTo>
                    <a:pt x="41495" y="333381"/>
                  </a:lnTo>
                  <a:lnTo>
                    <a:pt x="38550" y="339722"/>
                  </a:lnTo>
                  <a:lnTo>
                    <a:pt x="13688" y="374835"/>
                  </a:lnTo>
                  <a:lnTo>
                    <a:pt x="9699" y="386456"/>
                  </a:lnTo>
                  <a:lnTo>
                    <a:pt x="0" y="40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872">
              <a:extLst>
                <a:ext uri="{FF2B5EF4-FFF2-40B4-BE49-F238E27FC236}">
                  <a16:creationId xmlns:a16="http://schemas.microsoft.com/office/drawing/2014/main" id="{93FD6805-BD71-D264-F873-7A7BBC4A190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401175" y="2324103"/>
              <a:ext cx="238116" cy="323717"/>
            </a:xfrm>
            <a:custGeom>
              <a:avLst/>
              <a:gdLst/>
              <a:ahLst/>
              <a:cxnLst/>
              <a:rect l="0" t="0" r="0" b="0"/>
              <a:pathLst>
                <a:path w="238116" h="323717">
                  <a:moveTo>
                    <a:pt x="228600" y="38097"/>
                  </a:moveTo>
                  <a:lnTo>
                    <a:pt x="228600" y="38097"/>
                  </a:lnTo>
                  <a:lnTo>
                    <a:pt x="238010" y="28688"/>
                  </a:lnTo>
                  <a:lnTo>
                    <a:pt x="238115" y="20381"/>
                  </a:lnTo>
                  <a:lnTo>
                    <a:pt x="237059" y="19936"/>
                  </a:lnTo>
                  <a:lnTo>
                    <a:pt x="229923" y="19164"/>
                  </a:lnTo>
                  <a:lnTo>
                    <a:pt x="229188" y="16277"/>
                  </a:lnTo>
                  <a:lnTo>
                    <a:pt x="228715" y="10856"/>
                  </a:lnTo>
                  <a:lnTo>
                    <a:pt x="225829" y="10115"/>
                  </a:lnTo>
                  <a:lnTo>
                    <a:pt x="223578" y="9917"/>
                  </a:lnTo>
                  <a:lnTo>
                    <a:pt x="222077" y="8727"/>
                  </a:lnTo>
                  <a:lnTo>
                    <a:pt x="219470" y="1356"/>
                  </a:lnTo>
                  <a:lnTo>
                    <a:pt x="216428" y="601"/>
                  </a:lnTo>
                  <a:lnTo>
                    <a:pt x="187196" y="0"/>
                  </a:lnTo>
                  <a:lnTo>
                    <a:pt x="180917" y="2821"/>
                  </a:lnTo>
                  <a:lnTo>
                    <a:pt x="174599" y="6544"/>
                  </a:lnTo>
                  <a:lnTo>
                    <a:pt x="165093" y="9698"/>
                  </a:lnTo>
                  <a:lnTo>
                    <a:pt x="155573" y="15806"/>
                  </a:lnTo>
                  <a:lnTo>
                    <a:pt x="146050" y="19145"/>
                  </a:lnTo>
                  <a:lnTo>
                    <a:pt x="116417" y="43474"/>
                  </a:lnTo>
                  <a:lnTo>
                    <a:pt x="106069" y="45779"/>
                  </a:lnTo>
                  <a:lnTo>
                    <a:pt x="101404" y="48510"/>
                  </a:lnTo>
                  <a:lnTo>
                    <a:pt x="79635" y="73462"/>
                  </a:lnTo>
                  <a:lnTo>
                    <a:pt x="50807" y="118448"/>
                  </a:lnTo>
                  <a:lnTo>
                    <a:pt x="23283" y="166005"/>
                  </a:lnTo>
                  <a:lnTo>
                    <a:pt x="17065" y="187854"/>
                  </a:lnTo>
                  <a:lnTo>
                    <a:pt x="12877" y="196731"/>
                  </a:lnTo>
                  <a:lnTo>
                    <a:pt x="9612" y="241201"/>
                  </a:lnTo>
                  <a:lnTo>
                    <a:pt x="10591" y="269781"/>
                  </a:lnTo>
                  <a:lnTo>
                    <a:pt x="21285" y="295081"/>
                  </a:lnTo>
                  <a:lnTo>
                    <a:pt x="25335" y="301537"/>
                  </a:lnTo>
                  <a:lnTo>
                    <a:pt x="27136" y="307934"/>
                  </a:lnTo>
                  <a:lnTo>
                    <a:pt x="28673" y="310064"/>
                  </a:lnTo>
                  <a:lnTo>
                    <a:pt x="30757" y="311483"/>
                  </a:lnTo>
                  <a:lnTo>
                    <a:pt x="35895" y="314118"/>
                  </a:lnTo>
                  <a:lnTo>
                    <a:pt x="44738" y="320494"/>
                  </a:lnTo>
                  <a:lnTo>
                    <a:pt x="54059" y="322853"/>
                  </a:lnTo>
                  <a:lnTo>
                    <a:pt x="69862" y="323716"/>
                  </a:lnTo>
                  <a:lnTo>
                    <a:pt x="76205" y="320967"/>
                  </a:lnTo>
                  <a:lnTo>
                    <a:pt x="82552" y="317275"/>
                  </a:lnTo>
                  <a:lnTo>
                    <a:pt x="108146" y="306977"/>
                  </a:lnTo>
                  <a:lnTo>
                    <a:pt x="116152" y="301180"/>
                  </a:lnTo>
                  <a:lnTo>
                    <a:pt x="120414" y="295076"/>
                  </a:lnTo>
                  <a:lnTo>
                    <a:pt x="123367" y="288835"/>
                  </a:lnTo>
                  <a:lnTo>
                    <a:pt x="149625" y="257170"/>
                  </a:lnTo>
                  <a:lnTo>
                    <a:pt x="153092" y="241297"/>
                  </a:lnTo>
                  <a:lnTo>
                    <a:pt x="159867" y="228597"/>
                  </a:lnTo>
                  <a:lnTo>
                    <a:pt x="160552" y="225422"/>
                  </a:lnTo>
                  <a:lnTo>
                    <a:pt x="159952" y="222247"/>
                  </a:lnTo>
                  <a:lnTo>
                    <a:pt x="154205" y="209547"/>
                  </a:lnTo>
                  <a:lnTo>
                    <a:pt x="152757" y="196847"/>
                  </a:lnTo>
                  <a:lnTo>
                    <a:pt x="151579" y="194730"/>
                  </a:lnTo>
                  <a:lnTo>
                    <a:pt x="149737" y="193319"/>
                  </a:lnTo>
                  <a:lnTo>
                    <a:pt x="144866" y="190693"/>
                  </a:lnTo>
                  <a:lnTo>
                    <a:pt x="139174" y="185998"/>
                  </a:lnTo>
                  <a:lnTo>
                    <a:pt x="135938" y="180384"/>
                  </a:lnTo>
                  <a:lnTo>
                    <a:pt x="135076" y="177405"/>
                  </a:lnTo>
                  <a:lnTo>
                    <a:pt x="133442" y="175419"/>
                  </a:lnTo>
                  <a:lnTo>
                    <a:pt x="128805" y="173212"/>
                  </a:lnTo>
                  <a:lnTo>
                    <a:pt x="82547" y="171451"/>
                  </a:lnTo>
                  <a:lnTo>
                    <a:pt x="76199" y="174271"/>
                  </a:lnTo>
                  <a:lnTo>
                    <a:pt x="28575" y="219078"/>
                  </a:lnTo>
                  <a:lnTo>
                    <a:pt x="25400" y="222251"/>
                  </a:lnTo>
                  <a:lnTo>
                    <a:pt x="21872" y="231421"/>
                  </a:lnTo>
                  <a:lnTo>
                    <a:pt x="19246" y="241494"/>
                  </a:lnTo>
                  <a:lnTo>
                    <a:pt x="8937" y="256584"/>
                  </a:lnTo>
                  <a:lnTo>
                    <a:pt x="5957" y="259955"/>
                  </a:lnTo>
                  <a:lnTo>
                    <a:pt x="2648" y="269345"/>
                  </a:lnTo>
                  <a:lnTo>
                    <a:pt x="0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SMARTInkShape-873">
              <a:extLst>
                <a:ext uri="{FF2B5EF4-FFF2-40B4-BE49-F238E27FC236}">
                  <a16:creationId xmlns:a16="http://schemas.microsoft.com/office/drawing/2014/main" id="{C9791BED-9698-528A-36BC-5D4B324FF42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124951" y="2286000"/>
              <a:ext cx="228600" cy="466726"/>
            </a:xfrm>
            <a:custGeom>
              <a:avLst/>
              <a:gdLst/>
              <a:ahLst/>
              <a:cxnLst/>
              <a:rect l="0" t="0" r="0" b="0"/>
              <a:pathLst>
                <a:path w="228600" h="466726">
                  <a:moveTo>
                    <a:pt x="228599" y="0"/>
                  </a:moveTo>
                  <a:lnTo>
                    <a:pt x="228599" y="0"/>
                  </a:lnTo>
                  <a:lnTo>
                    <a:pt x="219465" y="0"/>
                  </a:lnTo>
                  <a:lnTo>
                    <a:pt x="202024" y="15994"/>
                  </a:lnTo>
                  <a:lnTo>
                    <a:pt x="193326" y="19203"/>
                  </a:lnTo>
                  <a:lnTo>
                    <a:pt x="161747" y="44994"/>
                  </a:lnTo>
                  <a:lnTo>
                    <a:pt x="155494" y="47514"/>
                  </a:lnTo>
                  <a:lnTo>
                    <a:pt x="139689" y="60729"/>
                  </a:lnTo>
                  <a:lnTo>
                    <a:pt x="111124" y="98043"/>
                  </a:lnTo>
                  <a:lnTo>
                    <a:pt x="87709" y="117072"/>
                  </a:lnTo>
                  <a:lnTo>
                    <a:pt x="54008" y="163659"/>
                  </a:lnTo>
                  <a:lnTo>
                    <a:pt x="32809" y="196941"/>
                  </a:lnTo>
                  <a:lnTo>
                    <a:pt x="26589" y="216898"/>
                  </a:lnTo>
                  <a:lnTo>
                    <a:pt x="24075" y="220799"/>
                  </a:lnTo>
                  <a:lnTo>
                    <a:pt x="10978" y="268121"/>
                  </a:lnTo>
                  <a:lnTo>
                    <a:pt x="967" y="301698"/>
                  </a:lnTo>
                  <a:lnTo>
                    <a:pt x="25" y="348080"/>
                  </a:lnTo>
                  <a:lnTo>
                    <a:pt x="0" y="382805"/>
                  </a:lnTo>
                  <a:lnTo>
                    <a:pt x="2821" y="389916"/>
                  </a:lnTo>
                  <a:lnTo>
                    <a:pt x="6545" y="396604"/>
                  </a:lnTo>
                  <a:lnTo>
                    <a:pt x="8936" y="409522"/>
                  </a:lnTo>
                  <a:lnTo>
                    <a:pt x="9409" y="422264"/>
                  </a:lnTo>
                  <a:lnTo>
                    <a:pt x="10506" y="424384"/>
                  </a:lnTo>
                  <a:lnTo>
                    <a:pt x="12295" y="425798"/>
                  </a:lnTo>
                  <a:lnTo>
                    <a:pt x="14546" y="426740"/>
                  </a:lnTo>
                  <a:lnTo>
                    <a:pt x="16047" y="428427"/>
                  </a:lnTo>
                  <a:lnTo>
                    <a:pt x="17713" y="433123"/>
                  </a:lnTo>
                  <a:lnTo>
                    <a:pt x="18654" y="441717"/>
                  </a:lnTo>
                  <a:lnTo>
                    <a:pt x="19844" y="443703"/>
                  </a:lnTo>
                  <a:lnTo>
                    <a:pt x="21696" y="445027"/>
                  </a:lnTo>
                  <a:lnTo>
                    <a:pt x="27215" y="447152"/>
                  </a:lnTo>
                  <a:lnTo>
                    <a:pt x="27970" y="450265"/>
                  </a:lnTo>
                  <a:lnTo>
                    <a:pt x="28172" y="452576"/>
                  </a:lnTo>
                  <a:lnTo>
                    <a:pt x="29364" y="454118"/>
                  </a:lnTo>
                  <a:lnTo>
                    <a:pt x="36740" y="456794"/>
                  </a:lnTo>
                  <a:lnTo>
                    <a:pt x="46180" y="457165"/>
                  </a:lnTo>
                  <a:lnTo>
                    <a:pt x="46660" y="458235"/>
                  </a:lnTo>
                  <a:lnTo>
                    <a:pt x="47624" y="466725"/>
                  </a:lnTo>
                  <a:lnTo>
                    <a:pt x="38099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SMARTInkShape-874">
              <a:extLst>
                <a:ext uri="{FF2B5EF4-FFF2-40B4-BE49-F238E27FC236}">
                  <a16:creationId xmlns:a16="http://schemas.microsoft.com/office/drawing/2014/main" id="{D867D1D8-F51E-B402-4D40-E257175900A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686812" y="2314575"/>
              <a:ext cx="276213" cy="323850"/>
            </a:xfrm>
            <a:custGeom>
              <a:avLst/>
              <a:gdLst/>
              <a:ahLst/>
              <a:cxnLst/>
              <a:rect l="0" t="0" r="0" b="0"/>
              <a:pathLst>
                <a:path w="276213" h="323850">
                  <a:moveTo>
                    <a:pt x="190488" y="47625"/>
                  </a:moveTo>
                  <a:lnTo>
                    <a:pt x="190488" y="47625"/>
                  </a:lnTo>
                  <a:lnTo>
                    <a:pt x="190488" y="28585"/>
                  </a:lnTo>
                  <a:lnTo>
                    <a:pt x="198689" y="28576"/>
                  </a:lnTo>
                  <a:lnTo>
                    <a:pt x="199132" y="29634"/>
                  </a:lnTo>
                  <a:lnTo>
                    <a:pt x="200003" y="43040"/>
                  </a:lnTo>
                  <a:lnTo>
                    <a:pt x="198947" y="44569"/>
                  </a:lnTo>
                  <a:lnTo>
                    <a:pt x="197186" y="45587"/>
                  </a:lnTo>
                  <a:lnTo>
                    <a:pt x="194954" y="46267"/>
                  </a:lnTo>
                  <a:lnTo>
                    <a:pt x="193465" y="47778"/>
                  </a:lnTo>
                  <a:lnTo>
                    <a:pt x="190879" y="55707"/>
                  </a:lnTo>
                  <a:lnTo>
                    <a:pt x="190522" y="65224"/>
                  </a:lnTo>
                  <a:lnTo>
                    <a:pt x="182290" y="74749"/>
                  </a:lnTo>
                  <a:lnTo>
                    <a:pt x="180963" y="85717"/>
                  </a:lnTo>
                  <a:lnTo>
                    <a:pt x="180963" y="85722"/>
                  </a:lnTo>
                  <a:lnTo>
                    <a:pt x="175906" y="85724"/>
                  </a:lnTo>
                  <a:lnTo>
                    <a:pt x="174417" y="84666"/>
                  </a:lnTo>
                  <a:lnTo>
                    <a:pt x="173423" y="82902"/>
                  </a:lnTo>
                  <a:lnTo>
                    <a:pt x="172762" y="80669"/>
                  </a:lnTo>
                  <a:lnTo>
                    <a:pt x="173378" y="79179"/>
                  </a:lnTo>
                  <a:lnTo>
                    <a:pt x="174849" y="78186"/>
                  </a:lnTo>
                  <a:lnTo>
                    <a:pt x="176887" y="77524"/>
                  </a:lnTo>
                  <a:lnTo>
                    <a:pt x="178246" y="76024"/>
                  </a:lnTo>
                  <a:lnTo>
                    <a:pt x="180606" y="68115"/>
                  </a:lnTo>
                  <a:lnTo>
                    <a:pt x="180931" y="53544"/>
                  </a:lnTo>
                  <a:lnTo>
                    <a:pt x="182001" y="51571"/>
                  </a:lnTo>
                  <a:lnTo>
                    <a:pt x="183771" y="50256"/>
                  </a:lnTo>
                  <a:lnTo>
                    <a:pt x="186010" y="49379"/>
                  </a:lnTo>
                  <a:lnTo>
                    <a:pt x="187502" y="47736"/>
                  </a:lnTo>
                  <a:lnTo>
                    <a:pt x="192720" y="37495"/>
                  </a:lnTo>
                  <a:lnTo>
                    <a:pt x="204642" y="24041"/>
                  </a:lnTo>
                  <a:lnTo>
                    <a:pt x="210185" y="21268"/>
                  </a:lnTo>
                  <a:lnTo>
                    <a:pt x="213144" y="20529"/>
                  </a:lnTo>
                  <a:lnTo>
                    <a:pt x="215117" y="18977"/>
                  </a:lnTo>
                  <a:lnTo>
                    <a:pt x="217310" y="14432"/>
                  </a:lnTo>
                  <a:lnTo>
                    <a:pt x="218952" y="12796"/>
                  </a:lnTo>
                  <a:lnTo>
                    <a:pt x="223600" y="10979"/>
                  </a:lnTo>
                  <a:lnTo>
                    <a:pt x="225262" y="9436"/>
                  </a:lnTo>
                  <a:lnTo>
                    <a:pt x="227110" y="4899"/>
                  </a:lnTo>
                  <a:lnTo>
                    <a:pt x="228662" y="3266"/>
                  </a:lnTo>
                  <a:lnTo>
                    <a:pt x="233206" y="1452"/>
                  </a:lnTo>
                  <a:lnTo>
                    <a:pt x="266257" y="0"/>
                  </a:lnTo>
                  <a:lnTo>
                    <a:pt x="274852" y="8201"/>
                  </a:lnTo>
                  <a:lnTo>
                    <a:pt x="276094" y="17610"/>
                  </a:lnTo>
                  <a:lnTo>
                    <a:pt x="276212" y="50838"/>
                  </a:lnTo>
                  <a:lnTo>
                    <a:pt x="265890" y="98360"/>
                  </a:lnTo>
                  <a:lnTo>
                    <a:pt x="242244" y="145279"/>
                  </a:lnTo>
                  <a:lnTo>
                    <a:pt x="230872" y="174475"/>
                  </a:lnTo>
                  <a:lnTo>
                    <a:pt x="196828" y="221819"/>
                  </a:lnTo>
                  <a:lnTo>
                    <a:pt x="180962" y="240891"/>
                  </a:lnTo>
                  <a:lnTo>
                    <a:pt x="161913" y="266106"/>
                  </a:lnTo>
                  <a:lnTo>
                    <a:pt x="144980" y="282497"/>
                  </a:lnTo>
                  <a:lnTo>
                    <a:pt x="114876" y="301973"/>
                  </a:lnTo>
                  <a:lnTo>
                    <a:pt x="80268" y="314390"/>
                  </a:lnTo>
                  <a:lnTo>
                    <a:pt x="66842" y="321668"/>
                  </a:lnTo>
                  <a:lnTo>
                    <a:pt x="22213" y="323843"/>
                  </a:lnTo>
                  <a:lnTo>
                    <a:pt x="15863" y="323847"/>
                  </a:lnTo>
                  <a:lnTo>
                    <a:pt x="13746" y="322789"/>
                  </a:lnTo>
                  <a:lnTo>
                    <a:pt x="12335" y="321026"/>
                  </a:lnTo>
                  <a:lnTo>
                    <a:pt x="11395" y="318792"/>
                  </a:lnTo>
                  <a:lnTo>
                    <a:pt x="9709" y="317303"/>
                  </a:lnTo>
                  <a:lnTo>
                    <a:pt x="5014" y="315649"/>
                  </a:lnTo>
                  <a:lnTo>
                    <a:pt x="3340" y="314149"/>
                  </a:lnTo>
                  <a:lnTo>
                    <a:pt x="119" y="305227"/>
                  </a:lnTo>
                  <a:lnTo>
                    <a:pt x="0" y="296637"/>
                  </a:lnTo>
                  <a:lnTo>
                    <a:pt x="23586" y="271687"/>
                  </a:lnTo>
                  <a:lnTo>
                    <a:pt x="29173" y="268916"/>
                  </a:lnTo>
                  <a:lnTo>
                    <a:pt x="32145" y="268177"/>
                  </a:lnTo>
                  <a:lnTo>
                    <a:pt x="45577" y="260446"/>
                  </a:lnTo>
                  <a:lnTo>
                    <a:pt x="72138" y="256404"/>
                  </a:lnTo>
                  <a:lnTo>
                    <a:pt x="85540" y="249693"/>
                  </a:lnTo>
                  <a:lnTo>
                    <a:pt x="133162" y="247666"/>
                  </a:lnTo>
                  <a:lnTo>
                    <a:pt x="155553" y="247651"/>
                  </a:lnTo>
                  <a:lnTo>
                    <a:pt x="161908" y="250473"/>
                  </a:lnTo>
                  <a:lnTo>
                    <a:pt x="168261" y="254196"/>
                  </a:lnTo>
                  <a:lnTo>
                    <a:pt x="177788" y="257351"/>
                  </a:lnTo>
                  <a:lnTo>
                    <a:pt x="187313" y="263459"/>
                  </a:lnTo>
                  <a:lnTo>
                    <a:pt x="193663" y="265260"/>
                  </a:lnTo>
                  <a:lnTo>
                    <a:pt x="195780" y="266798"/>
                  </a:lnTo>
                  <a:lnTo>
                    <a:pt x="197191" y="268882"/>
                  </a:lnTo>
                  <a:lnTo>
                    <a:pt x="198131" y="271330"/>
                  </a:lnTo>
                  <a:lnTo>
                    <a:pt x="199817" y="272962"/>
                  </a:lnTo>
                  <a:lnTo>
                    <a:pt x="204512" y="274775"/>
                  </a:lnTo>
                  <a:lnTo>
                    <a:pt x="206186" y="276316"/>
                  </a:lnTo>
                  <a:lnTo>
                    <a:pt x="218093" y="295164"/>
                  </a:lnTo>
                  <a:lnTo>
                    <a:pt x="218936" y="303322"/>
                  </a:lnTo>
                  <a:lnTo>
                    <a:pt x="220037" y="303815"/>
                  </a:lnTo>
                  <a:lnTo>
                    <a:pt x="224082" y="304362"/>
                  </a:lnTo>
                  <a:lnTo>
                    <a:pt x="225584" y="305567"/>
                  </a:lnTo>
                  <a:lnTo>
                    <a:pt x="228471" y="313921"/>
                  </a:lnTo>
                  <a:lnTo>
                    <a:pt x="228588" y="323847"/>
                  </a:lnTo>
                  <a:lnTo>
                    <a:pt x="233645" y="323849"/>
                  </a:lnTo>
                  <a:lnTo>
                    <a:pt x="235134" y="322791"/>
                  </a:lnTo>
                  <a:lnTo>
                    <a:pt x="236128" y="321027"/>
                  </a:lnTo>
                  <a:lnTo>
                    <a:pt x="23811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875">
              <a:extLst>
                <a:ext uri="{FF2B5EF4-FFF2-40B4-BE49-F238E27FC236}">
                  <a16:creationId xmlns:a16="http://schemas.microsoft.com/office/drawing/2014/main" id="{6244ADDA-F2E9-9A00-787A-5C968BCCAE3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43900" y="301942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45359" y="19050"/>
                  </a:lnTo>
                  <a:lnTo>
                    <a:pt x="51204" y="19050"/>
                  </a:lnTo>
                  <a:lnTo>
                    <a:pt x="57329" y="16228"/>
                  </a:lnTo>
                  <a:lnTo>
                    <a:pt x="60445" y="13994"/>
                  </a:lnTo>
                  <a:lnTo>
                    <a:pt x="62522" y="13562"/>
                  </a:lnTo>
                  <a:lnTo>
                    <a:pt x="63906" y="14333"/>
                  </a:lnTo>
                  <a:lnTo>
                    <a:pt x="64829" y="15905"/>
                  </a:lnTo>
                  <a:lnTo>
                    <a:pt x="66502" y="15895"/>
                  </a:lnTo>
                  <a:lnTo>
                    <a:pt x="76793" y="11097"/>
                  </a:lnTo>
                  <a:lnTo>
                    <a:pt x="120652" y="8472"/>
                  </a:lnTo>
                  <a:lnTo>
                    <a:pt x="131469" y="1325"/>
                  </a:lnTo>
                  <a:lnTo>
                    <a:pt x="140583" y="262"/>
                  </a:lnTo>
                  <a:lnTo>
                    <a:pt x="187156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876">
              <a:extLst>
                <a:ext uri="{FF2B5EF4-FFF2-40B4-BE49-F238E27FC236}">
                  <a16:creationId xmlns:a16="http://schemas.microsoft.com/office/drawing/2014/main" id="{098E3CDE-4E2B-E900-A5D3-E6F417F224C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53425" y="29146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27132" y="9525"/>
                  </a:lnTo>
                  <a:lnTo>
                    <a:pt x="36649" y="1324"/>
                  </a:lnTo>
                  <a:lnTo>
                    <a:pt x="42726" y="392"/>
                  </a:lnTo>
                  <a:lnTo>
                    <a:pt x="88902" y="1"/>
                  </a:lnTo>
                  <a:lnTo>
                    <a:pt x="136410" y="0"/>
                  </a:lnTo>
                  <a:lnTo>
                    <a:pt x="181563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SMARTInkShape-877">
              <a:extLst>
                <a:ext uri="{FF2B5EF4-FFF2-40B4-BE49-F238E27FC236}">
                  <a16:creationId xmlns:a16="http://schemas.microsoft.com/office/drawing/2014/main" id="{0BC9945D-953C-A345-3C1D-A027E64E3A9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858503" y="3057525"/>
              <a:ext cx="257033" cy="400016"/>
            </a:xfrm>
            <a:custGeom>
              <a:avLst/>
              <a:gdLst/>
              <a:ahLst/>
              <a:cxnLst/>
              <a:rect l="0" t="0" r="0" b="0"/>
              <a:pathLst>
                <a:path w="257033" h="400016">
                  <a:moveTo>
                    <a:pt x="218947" y="0"/>
                  </a:moveTo>
                  <a:lnTo>
                    <a:pt x="218947" y="0"/>
                  </a:lnTo>
                  <a:lnTo>
                    <a:pt x="210745" y="0"/>
                  </a:lnTo>
                  <a:lnTo>
                    <a:pt x="210305" y="1058"/>
                  </a:lnTo>
                  <a:lnTo>
                    <a:pt x="209813" y="5056"/>
                  </a:lnTo>
                  <a:lnTo>
                    <a:pt x="208624" y="6546"/>
                  </a:lnTo>
                  <a:lnTo>
                    <a:pt x="201256" y="9133"/>
                  </a:lnTo>
                  <a:lnTo>
                    <a:pt x="191815" y="9490"/>
                  </a:lnTo>
                  <a:lnTo>
                    <a:pt x="191336" y="10560"/>
                  </a:lnTo>
                  <a:lnTo>
                    <a:pt x="190800" y="14571"/>
                  </a:lnTo>
                  <a:lnTo>
                    <a:pt x="189599" y="16064"/>
                  </a:lnTo>
                  <a:lnTo>
                    <a:pt x="185442" y="17723"/>
                  </a:lnTo>
                  <a:lnTo>
                    <a:pt x="183910" y="19224"/>
                  </a:lnTo>
                  <a:lnTo>
                    <a:pt x="182208" y="23713"/>
                  </a:lnTo>
                  <a:lnTo>
                    <a:pt x="180696" y="25334"/>
                  </a:lnTo>
                  <a:lnTo>
                    <a:pt x="176194" y="27134"/>
                  </a:lnTo>
                  <a:lnTo>
                    <a:pt x="174571" y="28673"/>
                  </a:lnTo>
                  <a:lnTo>
                    <a:pt x="172765" y="33205"/>
                  </a:lnTo>
                  <a:lnTo>
                    <a:pt x="170549" y="44737"/>
                  </a:lnTo>
                  <a:lnTo>
                    <a:pt x="163158" y="55307"/>
                  </a:lnTo>
                  <a:lnTo>
                    <a:pt x="161006" y="64390"/>
                  </a:lnTo>
                  <a:lnTo>
                    <a:pt x="155330" y="73289"/>
                  </a:lnTo>
                  <a:lnTo>
                    <a:pt x="152876" y="85777"/>
                  </a:lnTo>
                  <a:lnTo>
                    <a:pt x="151293" y="102665"/>
                  </a:lnTo>
                  <a:lnTo>
                    <a:pt x="144083" y="125677"/>
                  </a:lnTo>
                  <a:lnTo>
                    <a:pt x="142763" y="170846"/>
                  </a:lnTo>
                  <a:lnTo>
                    <a:pt x="142757" y="174223"/>
                  </a:lnTo>
                  <a:lnTo>
                    <a:pt x="151881" y="217379"/>
                  </a:lnTo>
                  <a:lnTo>
                    <a:pt x="152268" y="259941"/>
                  </a:lnTo>
                  <a:lnTo>
                    <a:pt x="152272" y="304748"/>
                  </a:lnTo>
                  <a:lnTo>
                    <a:pt x="152272" y="307941"/>
                  </a:lnTo>
                  <a:lnTo>
                    <a:pt x="149448" y="314310"/>
                  </a:lnTo>
                  <a:lnTo>
                    <a:pt x="147215" y="317490"/>
                  </a:lnTo>
                  <a:lnTo>
                    <a:pt x="144070" y="332078"/>
                  </a:lnTo>
                  <a:lnTo>
                    <a:pt x="142862" y="355207"/>
                  </a:lnTo>
                  <a:lnTo>
                    <a:pt x="139976" y="361775"/>
                  </a:lnTo>
                  <a:lnTo>
                    <a:pt x="137725" y="365008"/>
                  </a:lnTo>
                  <a:lnTo>
                    <a:pt x="132401" y="368601"/>
                  </a:lnTo>
                  <a:lnTo>
                    <a:pt x="129501" y="369559"/>
                  </a:lnTo>
                  <a:lnTo>
                    <a:pt x="127566" y="371256"/>
                  </a:lnTo>
                  <a:lnTo>
                    <a:pt x="119149" y="384565"/>
                  </a:lnTo>
                  <a:lnTo>
                    <a:pt x="113562" y="387876"/>
                  </a:lnTo>
                  <a:lnTo>
                    <a:pt x="101352" y="390002"/>
                  </a:lnTo>
                  <a:lnTo>
                    <a:pt x="99274" y="391235"/>
                  </a:lnTo>
                  <a:lnTo>
                    <a:pt x="97891" y="393114"/>
                  </a:lnTo>
                  <a:lnTo>
                    <a:pt x="96968" y="395427"/>
                  </a:lnTo>
                  <a:lnTo>
                    <a:pt x="95296" y="396968"/>
                  </a:lnTo>
                  <a:lnTo>
                    <a:pt x="90611" y="398680"/>
                  </a:lnTo>
                  <a:lnTo>
                    <a:pt x="63338" y="400015"/>
                  </a:lnTo>
                  <a:lnTo>
                    <a:pt x="57006" y="397212"/>
                  </a:lnTo>
                  <a:lnTo>
                    <a:pt x="50663" y="393497"/>
                  </a:lnTo>
                  <a:lnTo>
                    <a:pt x="41145" y="390347"/>
                  </a:lnTo>
                  <a:lnTo>
                    <a:pt x="31622" y="384240"/>
                  </a:lnTo>
                  <a:lnTo>
                    <a:pt x="25272" y="382440"/>
                  </a:lnTo>
                  <a:lnTo>
                    <a:pt x="23155" y="380902"/>
                  </a:lnTo>
                  <a:lnTo>
                    <a:pt x="21746" y="378818"/>
                  </a:lnTo>
                  <a:lnTo>
                    <a:pt x="19118" y="373680"/>
                  </a:lnTo>
                  <a:lnTo>
                    <a:pt x="3145" y="354692"/>
                  </a:lnTo>
                  <a:lnTo>
                    <a:pt x="303" y="344662"/>
                  </a:lnTo>
                  <a:lnTo>
                    <a:pt x="0" y="338366"/>
                  </a:lnTo>
                  <a:lnTo>
                    <a:pt x="2752" y="332771"/>
                  </a:lnTo>
                  <a:lnTo>
                    <a:pt x="6442" y="326756"/>
                  </a:lnTo>
                  <a:lnTo>
                    <a:pt x="8085" y="320556"/>
                  </a:lnTo>
                  <a:lnTo>
                    <a:pt x="9580" y="318479"/>
                  </a:lnTo>
                  <a:lnTo>
                    <a:pt x="11636" y="317094"/>
                  </a:lnTo>
                  <a:lnTo>
                    <a:pt x="16742" y="314497"/>
                  </a:lnTo>
                  <a:lnTo>
                    <a:pt x="40372" y="298186"/>
                  </a:lnTo>
                  <a:lnTo>
                    <a:pt x="47503" y="288847"/>
                  </a:lnTo>
                  <a:lnTo>
                    <a:pt x="89819" y="260348"/>
                  </a:lnTo>
                  <a:lnTo>
                    <a:pt x="134558" y="234950"/>
                  </a:lnTo>
                  <a:lnTo>
                    <a:pt x="178201" y="202011"/>
                  </a:lnTo>
                  <a:lnTo>
                    <a:pt x="225005" y="154801"/>
                  </a:lnTo>
                  <a:lnTo>
                    <a:pt x="233678" y="139588"/>
                  </a:lnTo>
                  <a:lnTo>
                    <a:pt x="237776" y="127908"/>
                  </a:lnTo>
                  <a:lnTo>
                    <a:pt x="254397" y="104828"/>
                  </a:lnTo>
                  <a:lnTo>
                    <a:pt x="256892" y="87610"/>
                  </a:lnTo>
                  <a:lnTo>
                    <a:pt x="257032" y="77690"/>
                  </a:lnTo>
                  <a:lnTo>
                    <a:pt x="250499" y="68890"/>
                  </a:lnTo>
                  <a:lnTo>
                    <a:pt x="248845" y="63073"/>
                  </a:lnTo>
                  <a:lnTo>
                    <a:pt x="247345" y="61099"/>
                  </a:lnTo>
                  <a:lnTo>
                    <a:pt x="241237" y="57262"/>
                  </a:lnTo>
                  <a:lnTo>
                    <a:pt x="239438" y="52613"/>
                  </a:lnTo>
                  <a:lnTo>
                    <a:pt x="237898" y="50951"/>
                  </a:lnTo>
                  <a:lnTo>
                    <a:pt x="228380" y="46858"/>
                  </a:lnTo>
                  <a:lnTo>
                    <a:pt x="221154" y="41166"/>
                  </a:lnTo>
                  <a:lnTo>
                    <a:pt x="215341" y="39463"/>
                  </a:lnTo>
                  <a:lnTo>
                    <a:pt x="201063" y="38504"/>
                  </a:lnTo>
                  <a:lnTo>
                    <a:pt x="192303" y="41102"/>
                  </a:lnTo>
                  <a:lnTo>
                    <a:pt x="184881" y="44725"/>
                  </a:lnTo>
                  <a:lnTo>
                    <a:pt x="174751" y="47824"/>
                  </a:lnTo>
                  <a:lnTo>
                    <a:pt x="128195" y="81518"/>
                  </a:lnTo>
                  <a:lnTo>
                    <a:pt x="123697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878">
              <a:extLst>
                <a:ext uri="{FF2B5EF4-FFF2-40B4-BE49-F238E27FC236}">
                  <a16:creationId xmlns:a16="http://schemas.microsoft.com/office/drawing/2014/main" id="{0AAA0DA0-5ED6-1F97-3F04-CD1544FEDFD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744075" y="3171825"/>
              <a:ext cx="76201" cy="238126"/>
            </a:xfrm>
            <a:custGeom>
              <a:avLst/>
              <a:gdLst/>
              <a:ahLst/>
              <a:cxnLst/>
              <a:rect l="0" t="0" r="0" b="0"/>
              <a:pathLst>
                <a:path w="76201" h="238126">
                  <a:moveTo>
                    <a:pt x="76200" y="0"/>
                  </a:moveTo>
                  <a:lnTo>
                    <a:pt x="76200" y="0"/>
                  </a:lnTo>
                  <a:lnTo>
                    <a:pt x="67066" y="0"/>
                  </a:lnTo>
                  <a:lnTo>
                    <a:pt x="66675" y="44476"/>
                  </a:lnTo>
                  <a:lnTo>
                    <a:pt x="66675" y="78052"/>
                  </a:lnTo>
                  <a:lnTo>
                    <a:pt x="63851" y="85137"/>
                  </a:lnTo>
                  <a:lnTo>
                    <a:pt x="60129" y="91813"/>
                  </a:lnTo>
                  <a:lnTo>
                    <a:pt x="45445" y="135579"/>
                  </a:lnTo>
                  <a:lnTo>
                    <a:pt x="40276" y="150239"/>
                  </a:lnTo>
                  <a:lnTo>
                    <a:pt x="38008" y="157789"/>
                  </a:lnTo>
                  <a:lnTo>
                    <a:pt x="22996" y="178774"/>
                  </a:lnTo>
                  <a:lnTo>
                    <a:pt x="18339" y="205485"/>
                  </a:lnTo>
                  <a:lnTo>
                    <a:pt x="11580" y="218899"/>
                  </a:lnTo>
                  <a:lnTo>
                    <a:pt x="10895" y="22213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879">
              <a:extLst>
                <a:ext uri="{FF2B5EF4-FFF2-40B4-BE49-F238E27FC236}">
                  <a16:creationId xmlns:a16="http://schemas.microsoft.com/office/drawing/2014/main" id="{C49A10F0-ECB8-8361-90E3-C1C3D0F9962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686925" y="3238500"/>
              <a:ext cx="219076" cy="38101"/>
            </a:xfrm>
            <a:custGeom>
              <a:avLst/>
              <a:gdLst/>
              <a:ahLst/>
              <a:cxnLst/>
              <a:rect l="0" t="0" r="0" b="0"/>
              <a:pathLst>
                <a:path w="2190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9134" y="28692"/>
                  </a:lnTo>
                  <a:lnTo>
                    <a:pt x="25893" y="28585"/>
                  </a:lnTo>
                  <a:lnTo>
                    <a:pt x="26787" y="27524"/>
                  </a:lnTo>
                  <a:lnTo>
                    <a:pt x="28504" y="19443"/>
                  </a:lnTo>
                  <a:lnTo>
                    <a:pt x="76026" y="19050"/>
                  </a:lnTo>
                  <a:lnTo>
                    <a:pt x="121854" y="19050"/>
                  </a:lnTo>
                  <a:lnTo>
                    <a:pt x="145935" y="19050"/>
                  </a:lnTo>
                  <a:lnTo>
                    <a:pt x="152348" y="16228"/>
                  </a:lnTo>
                  <a:lnTo>
                    <a:pt x="158728" y="12504"/>
                  </a:lnTo>
                  <a:lnTo>
                    <a:pt x="171446" y="10114"/>
                  </a:lnTo>
                  <a:lnTo>
                    <a:pt x="207669" y="952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SMARTInkShape-880">
              <a:extLst>
                <a:ext uri="{FF2B5EF4-FFF2-40B4-BE49-F238E27FC236}">
                  <a16:creationId xmlns:a16="http://schemas.microsoft.com/office/drawing/2014/main" id="{4608A87B-6443-504C-8942-48BD88A0898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107262" y="3076586"/>
              <a:ext cx="493808" cy="371333"/>
            </a:xfrm>
            <a:custGeom>
              <a:avLst/>
              <a:gdLst/>
              <a:ahLst/>
              <a:cxnLst/>
              <a:rect l="0" t="0" r="0" b="0"/>
              <a:pathLst>
                <a:path w="493808" h="371333">
                  <a:moveTo>
                    <a:pt x="189138" y="57139"/>
                  </a:moveTo>
                  <a:lnTo>
                    <a:pt x="189138" y="57139"/>
                  </a:lnTo>
                  <a:lnTo>
                    <a:pt x="189138" y="52083"/>
                  </a:lnTo>
                  <a:lnTo>
                    <a:pt x="190196" y="50593"/>
                  </a:lnTo>
                  <a:lnTo>
                    <a:pt x="191960" y="49600"/>
                  </a:lnTo>
                  <a:lnTo>
                    <a:pt x="197339" y="48006"/>
                  </a:lnTo>
                  <a:lnTo>
                    <a:pt x="198075" y="44967"/>
                  </a:lnTo>
                  <a:lnTo>
                    <a:pt x="198629" y="33436"/>
                  </a:lnTo>
                  <a:lnTo>
                    <a:pt x="197582" y="31811"/>
                  </a:lnTo>
                  <a:lnTo>
                    <a:pt x="195826" y="30729"/>
                  </a:lnTo>
                  <a:lnTo>
                    <a:pt x="190460" y="28992"/>
                  </a:lnTo>
                  <a:lnTo>
                    <a:pt x="189725" y="25932"/>
                  </a:lnTo>
                  <a:lnTo>
                    <a:pt x="189253" y="20401"/>
                  </a:lnTo>
                  <a:lnTo>
                    <a:pt x="188156" y="19947"/>
                  </a:lnTo>
                  <a:lnTo>
                    <a:pt x="184116" y="19443"/>
                  </a:lnTo>
                  <a:lnTo>
                    <a:pt x="182615" y="18249"/>
                  </a:lnTo>
                  <a:lnTo>
                    <a:pt x="180008" y="10874"/>
                  </a:lnTo>
                  <a:lnTo>
                    <a:pt x="176966" y="10118"/>
                  </a:lnTo>
                  <a:lnTo>
                    <a:pt x="156950" y="9524"/>
                  </a:lnTo>
                  <a:lnTo>
                    <a:pt x="154979" y="10579"/>
                  </a:lnTo>
                  <a:lnTo>
                    <a:pt x="153665" y="12341"/>
                  </a:lnTo>
                  <a:lnTo>
                    <a:pt x="152790" y="14574"/>
                  </a:lnTo>
                  <a:lnTo>
                    <a:pt x="151147" y="16062"/>
                  </a:lnTo>
                  <a:lnTo>
                    <a:pt x="146501" y="17716"/>
                  </a:lnTo>
                  <a:lnTo>
                    <a:pt x="137935" y="18647"/>
                  </a:lnTo>
                  <a:lnTo>
                    <a:pt x="135953" y="19836"/>
                  </a:lnTo>
                  <a:lnTo>
                    <a:pt x="134632" y="21687"/>
                  </a:lnTo>
                  <a:lnTo>
                    <a:pt x="133751" y="23979"/>
                  </a:lnTo>
                  <a:lnTo>
                    <a:pt x="132105" y="25508"/>
                  </a:lnTo>
                  <a:lnTo>
                    <a:pt x="121859" y="30782"/>
                  </a:lnTo>
                  <a:lnTo>
                    <a:pt x="90703" y="60353"/>
                  </a:lnTo>
                  <a:lnTo>
                    <a:pt x="87181" y="66681"/>
                  </a:lnTo>
                  <a:lnTo>
                    <a:pt x="84556" y="73022"/>
                  </a:lnTo>
                  <a:lnTo>
                    <a:pt x="55736" y="116523"/>
                  </a:lnTo>
                  <a:lnTo>
                    <a:pt x="40964" y="139787"/>
                  </a:lnTo>
                  <a:lnTo>
                    <a:pt x="26624" y="181156"/>
                  </a:lnTo>
                  <a:lnTo>
                    <a:pt x="20336" y="197249"/>
                  </a:lnTo>
                  <a:lnTo>
                    <a:pt x="8820" y="240276"/>
                  </a:lnTo>
                  <a:lnTo>
                    <a:pt x="7397" y="250717"/>
                  </a:lnTo>
                  <a:lnTo>
                    <a:pt x="681" y="268865"/>
                  </a:lnTo>
                  <a:lnTo>
                    <a:pt x="0" y="274489"/>
                  </a:lnTo>
                  <a:lnTo>
                    <a:pt x="2065" y="283561"/>
                  </a:lnTo>
                  <a:lnTo>
                    <a:pt x="5453" y="292180"/>
                  </a:lnTo>
                  <a:lnTo>
                    <a:pt x="13114" y="331640"/>
                  </a:lnTo>
                  <a:lnTo>
                    <a:pt x="24388" y="348271"/>
                  </a:lnTo>
                  <a:lnTo>
                    <a:pt x="30544" y="355159"/>
                  </a:lnTo>
                  <a:lnTo>
                    <a:pt x="36807" y="358926"/>
                  </a:lnTo>
                  <a:lnTo>
                    <a:pt x="43119" y="361658"/>
                  </a:lnTo>
                  <a:lnTo>
                    <a:pt x="49451" y="366400"/>
                  </a:lnTo>
                  <a:lnTo>
                    <a:pt x="58617" y="369213"/>
                  </a:lnTo>
                  <a:lnTo>
                    <a:pt x="92202" y="371332"/>
                  </a:lnTo>
                  <a:lnTo>
                    <a:pt x="101253" y="368583"/>
                  </a:lnTo>
                  <a:lnTo>
                    <a:pt x="140869" y="342814"/>
                  </a:lnTo>
                  <a:lnTo>
                    <a:pt x="173251" y="311138"/>
                  </a:lnTo>
                  <a:lnTo>
                    <a:pt x="176786" y="304789"/>
                  </a:lnTo>
                  <a:lnTo>
                    <a:pt x="179415" y="298439"/>
                  </a:lnTo>
                  <a:lnTo>
                    <a:pt x="185786" y="288914"/>
                  </a:lnTo>
                  <a:lnTo>
                    <a:pt x="188145" y="278331"/>
                  </a:lnTo>
                  <a:lnTo>
                    <a:pt x="189007" y="255313"/>
                  </a:lnTo>
                  <a:lnTo>
                    <a:pt x="187992" y="252755"/>
                  </a:lnTo>
                  <a:lnTo>
                    <a:pt x="186258" y="251050"/>
                  </a:lnTo>
                  <a:lnTo>
                    <a:pt x="184043" y="249913"/>
                  </a:lnTo>
                  <a:lnTo>
                    <a:pt x="182566" y="248097"/>
                  </a:lnTo>
                  <a:lnTo>
                    <a:pt x="180925" y="243256"/>
                  </a:lnTo>
                  <a:lnTo>
                    <a:pt x="179429" y="241542"/>
                  </a:lnTo>
                  <a:lnTo>
                    <a:pt x="160367" y="230775"/>
                  </a:lnTo>
                  <a:lnTo>
                    <a:pt x="134097" y="228675"/>
                  </a:lnTo>
                  <a:lnTo>
                    <a:pt x="111086" y="228600"/>
                  </a:lnTo>
                  <a:lnTo>
                    <a:pt x="104001" y="231416"/>
                  </a:lnTo>
                  <a:lnTo>
                    <a:pt x="97323" y="235137"/>
                  </a:lnTo>
                  <a:lnTo>
                    <a:pt x="87616" y="238290"/>
                  </a:lnTo>
                  <a:lnTo>
                    <a:pt x="43481" y="269902"/>
                  </a:lnTo>
                  <a:lnTo>
                    <a:pt x="39735" y="276231"/>
                  </a:lnTo>
                  <a:lnTo>
                    <a:pt x="37012" y="282571"/>
                  </a:lnTo>
                  <a:lnTo>
                    <a:pt x="20340" y="304789"/>
                  </a:lnTo>
                  <a:lnTo>
                    <a:pt x="16979" y="320664"/>
                  </a:lnTo>
                  <a:lnTo>
                    <a:pt x="10219" y="333364"/>
                  </a:lnTo>
                  <a:lnTo>
                    <a:pt x="9533" y="336539"/>
                  </a:lnTo>
                  <a:lnTo>
                    <a:pt x="10134" y="339714"/>
                  </a:lnTo>
                  <a:lnTo>
                    <a:pt x="16885" y="352218"/>
                  </a:lnTo>
                  <a:lnTo>
                    <a:pt x="17331" y="356913"/>
                  </a:lnTo>
                  <a:lnTo>
                    <a:pt x="18509" y="358588"/>
                  </a:lnTo>
                  <a:lnTo>
                    <a:pt x="20351" y="359705"/>
                  </a:lnTo>
                  <a:lnTo>
                    <a:pt x="28001" y="361277"/>
                  </a:lnTo>
                  <a:lnTo>
                    <a:pt x="40069" y="361808"/>
                  </a:lnTo>
                  <a:lnTo>
                    <a:pt x="54541" y="356844"/>
                  </a:lnTo>
                  <a:lnTo>
                    <a:pt x="100681" y="330139"/>
                  </a:lnTo>
                  <a:lnTo>
                    <a:pt x="143433" y="306078"/>
                  </a:lnTo>
                  <a:lnTo>
                    <a:pt x="190630" y="274755"/>
                  </a:lnTo>
                  <a:lnTo>
                    <a:pt x="238218" y="240882"/>
                  </a:lnTo>
                  <a:lnTo>
                    <a:pt x="284579" y="209486"/>
                  </a:lnTo>
                  <a:lnTo>
                    <a:pt x="325492" y="177782"/>
                  </a:lnTo>
                  <a:lnTo>
                    <a:pt x="372298" y="146234"/>
                  </a:lnTo>
                  <a:lnTo>
                    <a:pt x="417680" y="112129"/>
                  </a:lnTo>
                  <a:lnTo>
                    <a:pt x="457776" y="73105"/>
                  </a:lnTo>
                  <a:lnTo>
                    <a:pt x="474866" y="47895"/>
                  </a:lnTo>
                  <a:lnTo>
                    <a:pt x="479464" y="43153"/>
                  </a:lnTo>
                  <a:lnTo>
                    <a:pt x="482214" y="37517"/>
                  </a:lnTo>
                  <a:lnTo>
                    <a:pt x="484284" y="20887"/>
                  </a:lnTo>
                  <a:lnTo>
                    <a:pt x="474704" y="9447"/>
                  </a:lnTo>
                  <a:lnTo>
                    <a:pt x="466802" y="1444"/>
                  </a:lnTo>
                  <a:lnTo>
                    <a:pt x="460733" y="420"/>
                  </a:lnTo>
                  <a:lnTo>
                    <a:pt x="433575" y="0"/>
                  </a:lnTo>
                  <a:lnTo>
                    <a:pt x="427245" y="2816"/>
                  </a:lnTo>
                  <a:lnTo>
                    <a:pt x="420906" y="6537"/>
                  </a:lnTo>
                  <a:lnTo>
                    <a:pt x="411386" y="9691"/>
                  </a:lnTo>
                  <a:lnTo>
                    <a:pt x="376463" y="41303"/>
                  </a:lnTo>
                  <a:lnTo>
                    <a:pt x="372935" y="47631"/>
                  </a:lnTo>
                  <a:lnTo>
                    <a:pt x="370309" y="53972"/>
                  </a:lnTo>
                  <a:lnTo>
                    <a:pt x="355036" y="79561"/>
                  </a:lnTo>
                  <a:lnTo>
                    <a:pt x="335978" y="126225"/>
                  </a:lnTo>
                  <a:lnTo>
                    <a:pt x="323966" y="168668"/>
                  </a:lnTo>
                  <a:lnTo>
                    <a:pt x="321517" y="212738"/>
                  </a:lnTo>
                  <a:lnTo>
                    <a:pt x="313556" y="249626"/>
                  </a:lnTo>
                  <a:lnTo>
                    <a:pt x="312973" y="296984"/>
                  </a:lnTo>
                  <a:lnTo>
                    <a:pt x="314023" y="317398"/>
                  </a:lnTo>
                  <a:lnTo>
                    <a:pt x="321164" y="336109"/>
                  </a:lnTo>
                  <a:lnTo>
                    <a:pt x="323286" y="349154"/>
                  </a:lnTo>
                  <a:lnTo>
                    <a:pt x="327428" y="355551"/>
                  </a:lnTo>
                  <a:lnTo>
                    <a:pt x="332797" y="359100"/>
                  </a:lnTo>
                  <a:lnTo>
                    <a:pt x="338713" y="361736"/>
                  </a:lnTo>
                  <a:lnTo>
                    <a:pt x="347991" y="368111"/>
                  </a:lnTo>
                  <a:lnTo>
                    <a:pt x="354284" y="369974"/>
                  </a:lnTo>
                  <a:lnTo>
                    <a:pt x="357443" y="369412"/>
                  </a:lnTo>
                  <a:lnTo>
                    <a:pt x="368005" y="364624"/>
                  </a:lnTo>
                  <a:lnTo>
                    <a:pt x="409673" y="353843"/>
                  </a:lnTo>
                  <a:lnTo>
                    <a:pt x="430295" y="338546"/>
                  </a:lnTo>
                  <a:lnTo>
                    <a:pt x="477633" y="301638"/>
                  </a:lnTo>
                  <a:lnTo>
                    <a:pt x="481399" y="292452"/>
                  </a:lnTo>
                  <a:lnTo>
                    <a:pt x="484132" y="282373"/>
                  </a:lnTo>
                  <a:lnTo>
                    <a:pt x="491688" y="267278"/>
                  </a:lnTo>
                  <a:lnTo>
                    <a:pt x="493807" y="244498"/>
                  </a:lnTo>
                  <a:lnTo>
                    <a:pt x="491057" y="238129"/>
                  </a:lnTo>
                  <a:lnTo>
                    <a:pt x="479744" y="224091"/>
                  </a:lnTo>
                  <a:lnTo>
                    <a:pt x="474224" y="221298"/>
                  </a:lnTo>
                  <a:lnTo>
                    <a:pt x="457868" y="219358"/>
                  </a:lnTo>
                  <a:lnTo>
                    <a:pt x="415088" y="219069"/>
                  </a:lnTo>
                  <a:lnTo>
                    <a:pt x="403861" y="220125"/>
                  </a:lnTo>
                  <a:lnTo>
                    <a:pt x="386697" y="226669"/>
                  </a:lnTo>
                  <a:lnTo>
                    <a:pt x="363046" y="243516"/>
                  </a:lnTo>
                  <a:lnTo>
                    <a:pt x="352508" y="245807"/>
                  </a:lnTo>
                  <a:lnTo>
                    <a:pt x="347792" y="248534"/>
                  </a:lnTo>
                  <a:lnTo>
                    <a:pt x="303454" y="295228"/>
                  </a:lnTo>
                  <a:lnTo>
                    <a:pt x="298154" y="301598"/>
                  </a:lnTo>
                  <a:lnTo>
                    <a:pt x="291929" y="314311"/>
                  </a:lnTo>
                  <a:lnTo>
                    <a:pt x="287740" y="320663"/>
                  </a:lnTo>
                  <a:lnTo>
                    <a:pt x="285381" y="330189"/>
                  </a:lnTo>
                  <a:lnTo>
                    <a:pt x="284831" y="336539"/>
                  </a:lnTo>
                  <a:lnTo>
                    <a:pt x="285740" y="338656"/>
                  </a:lnTo>
                  <a:lnTo>
                    <a:pt x="287406" y="340067"/>
                  </a:lnTo>
                  <a:lnTo>
                    <a:pt x="293913" y="34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881">
              <a:extLst>
                <a:ext uri="{FF2B5EF4-FFF2-40B4-BE49-F238E27FC236}">
                  <a16:creationId xmlns:a16="http://schemas.microsoft.com/office/drawing/2014/main" id="{1FCD76BD-0EFD-14DF-6082-4DD1983645F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715375" y="2847975"/>
              <a:ext cx="1924051" cy="142876"/>
            </a:xfrm>
            <a:custGeom>
              <a:avLst/>
              <a:gdLst/>
              <a:ahLst/>
              <a:cxnLst/>
              <a:rect l="0" t="0" r="0" b="0"/>
              <a:pathLst>
                <a:path w="1924051" h="142876">
                  <a:moveTo>
                    <a:pt x="0" y="142875"/>
                  </a:moveTo>
                  <a:lnTo>
                    <a:pt x="0" y="142875"/>
                  </a:lnTo>
                  <a:lnTo>
                    <a:pt x="9524" y="142875"/>
                  </a:lnTo>
                  <a:lnTo>
                    <a:pt x="9525" y="137819"/>
                  </a:lnTo>
                  <a:lnTo>
                    <a:pt x="10583" y="136329"/>
                  </a:lnTo>
                  <a:lnTo>
                    <a:pt x="12347" y="135336"/>
                  </a:lnTo>
                  <a:lnTo>
                    <a:pt x="19226" y="133611"/>
                  </a:lnTo>
                  <a:lnTo>
                    <a:pt x="52252" y="133350"/>
                  </a:lnTo>
                  <a:lnTo>
                    <a:pt x="57796" y="130528"/>
                  </a:lnTo>
                  <a:lnTo>
                    <a:pt x="63788" y="126804"/>
                  </a:lnTo>
                  <a:lnTo>
                    <a:pt x="74356" y="124217"/>
                  </a:lnTo>
                  <a:lnTo>
                    <a:pt x="121854" y="123826"/>
                  </a:lnTo>
                  <a:lnTo>
                    <a:pt x="164108" y="123825"/>
                  </a:lnTo>
                  <a:lnTo>
                    <a:pt x="193963" y="122767"/>
                  </a:lnTo>
                  <a:lnTo>
                    <a:pt x="238345" y="115183"/>
                  </a:lnTo>
                  <a:lnTo>
                    <a:pt x="280199" y="113319"/>
                  </a:lnTo>
                  <a:lnTo>
                    <a:pt x="327178" y="105664"/>
                  </a:lnTo>
                  <a:lnTo>
                    <a:pt x="371913" y="99836"/>
                  </a:lnTo>
                  <a:lnTo>
                    <a:pt x="411618" y="95854"/>
                  </a:lnTo>
                  <a:lnTo>
                    <a:pt x="456410" y="88783"/>
                  </a:lnTo>
                  <a:lnTo>
                    <a:pt x="496659" y="86127"/>
                  </a:lnTo>
                  <a:lnTo>
                    <a:pt x="535565" y="85778"/>
                  </a:lnTo>
                  <a:lnTo>
                    <a:pt x="574764" y="85732"/>
                  </a:lnTo>
                  <a:lnTo>
                    <a:pt x="599983" y="84669"/>
                  </a:lnTo>
                  <a:lnTo>
                    <a:pt x="639626" y="77525"/>
                  </a:lnTo>
                  <a:lnTo>
                    <a:pt x="687251" y="76316"/>
                  </a:lnTo>
                  <a:lnTo>
                    <a:pt x="733616" y="76215"/>
                  </a:lnTo>
                  <a:lnTo>
                    <a:pt x="774529" y="76202"/>
                  </a:lnTo>
                  <a:lnTo>
                    <a:pt x="819545" y="76200"/>
                  </a:lnTo>
                  <a:lnTo>
                    <a:pt x="859288" y="76200"/>
                  </a:lnTo>
                  <a:lnTo>
                    <a:pt x="905142" y="76200"/>
                  </a:lnTo>
                  <a:lnTo>
                    <a:pt x="943028" y="73378"/>
                  </a:lnTo>
                  <a:lnTo>
                    <a:pt x="990607" y="67558"/>
                  </a:lnTo>
                  <a:lnTo>
                    <a:pt x="1033169" y="66791"/>
                  </a:lnTo>
                  <a:lnTo>
                    <a:pt x="1076913" y="63868"/>
                  </a:lnTo>
                  <a:lnTo>
                    <a:pt x="1124027" y="58035"/>
                  </a:lnTo>
                  <a:lnTo>
                    <a:pt x="1171585" y="57266"/>
                  </a:lnTo>
                  <a:lnTo>
                    <a:pt x="1216379" y="49626"/>
                  </a:lnTo>
                  <a:lnTo>
                    <a:pt x="1258183" y="47889"/>
                  </a:lnTo>
                  <a:lnTo>
                    <a:pt x="1305040" y="47660"/>
                  </a:lnTo>
                  <a:lnTo>
                    <a:pt x="1345027" y="40091"/>
                  </a:lnTo>
                  <a:lnTo>
                    <a:pt x="1389856" y="38362"/>
                  </a:lnTo>
                  <a:lnTo>
                    <a:pt x="1430109" y="38135"/>
                  </a:lnTo>
                  <a:lnTo>
                    <a:pt x="1469015" y="35282"/>
                  </a:lnTo>
                  <a:lnTo>
                    <a:pt x="1508214" y="29458"/>
                  </a:lnTo>
                  <a:lnTo>
                    <a:pt x="1547949" y="28691"/>
                  </a:lnTo>
                  <a:lnTo>
                    <a:pt x="1581059" y="27540"/>
                  </a:lnTo>
                  <a:lnTo>
                    <a:pt x="1628684" y="19935"/>
                  </a:lnTo>
                  <a:lnTo>
                    <a:pt x="1676210" y="19102"/>
                  </a:lnTo>
                  <a:lnTo>
                    <a:pt x="1720838" y="19053"/>
                  </a:lnTo>
                  <a:lnTo>
                    <a:pt x="1745190" y="17992"/>
                  </a:lnTo>
                  <a:lnTo>
                    <a:pt x="1764112" y="11511"/>
                  </a:lnTo>
                  <a:lnTo>
                    <a:pt x="1808966" y="9577"/>
                  </a:lnTo>
                  <a:lnTo>
                    <a:pt x="1853930" y="9526"/>
                  </a:lnTo>
                  <a:lnTo>
                    <a:pt x="1898649" y="9525"/>
                  </a:lnTo>
                  <a:lnTo>
                    <a:pt x="1924038" y="9525"/>
                  </a:lnTo>
                  <a:lnTo>
                    <a:pt x="1924050" y="392"/>
                  </a:lnTo>
                  <a:lnTo>
                    <a:pt x="1905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SMARTInkShape-Group262">
            <a:extLst>
              <a:ext uri="{FF2B5EF4-FFF2-40B4-BE49-F238E27FC236}">
                <a16:creationId xmlns:a16="http://schemas.microsoft.com/office/drawing/2014/main" id="{657E0837-A303-4C12-0D08-7240DBC32C4C}"/>
              </a:ext>
            </a:extLst>
          </p:cNvPr>
          <p:cNvGrpSpPr/>
          <p:nvPr/>
        </p:nvGrpSpPr>
        <p:grpSpPr>
          <a:xfrm>
            <a:off x="9058275" y="1895511"/>
            <a:ext cx="2428876" cy="1638265"/>
            <a:chOff x="9058275" y="1895511"/>
            <a:chExt cx="2428876" cy="1638265"/>
          </a:xfrm>
        </p:grpSpPr>
        <p:sp>
          <p:nvSpPr>
            <p:cNvPr id="83" name="SMARTInkShape-882">
              <a:extLst>
                <a:ext uri="{FF2B5EF4-FFF2-40B4-BE49-F238E27FC236}">
                  <a16:creationId xmlns:a16="http://schemas.microsoft.com/office/drawing/2014/main" id="{9D143B68-26FC-9AA9-FEF7-013168C1D6B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097964" y="2562226"/>
              <a:ext cx="389187" cy="514349"/>
            </a:xfrm>
            <a:custGeom>
              <a:avLst/>
              <a:gdLst/>
              <a:ahLst/>
              <a:cxnLst/>
              <a:rect l="0" t="0" r="0" b="0"/>
              <a:pathLst>
                <a:path w="389187" h="514349">
                  <a:moveTo>
                    <a:pt x="189161" y="95249"/>
                  </a:moveTo>
                  <a:lnTo>
                    <a:pt x="189161" y="95249"/>
                  </a:lnTo>
                  <a:lnTo>
                    <a:pt x="189161" y="104764"/>
                  </a:lnTo>
                  <a:lnTo>
                    <a:pt x="179637" y="114298"/>
                  </a:lnTo>
                  <a:lnTo>
                    <a:pt x="179636" y="114299"/>
                  </a:lnTo>
                  <a:lnTo>
                    <a:pt x="179636" y="91551"/>
                  </a:lnTo>
                  <a:lnTo>
                    <a:pt x="180694" y="89608"/>
                  </a:lnTo>
                  <a:lnTo>
                    <a:pt x="182460" y="88314"/>
                  </a:lnTo>
                  <a:lnTo>
                    <a:pt x="184693" y="87450"/>
                  </a:lnTo>
                  <a:lnTo>
                    <a:pt x="186182" y="85817"/>
                  </a:lnTo>
                  <a:lnTo>
                    <a:pt x="187838" y="81179"/>
                  </a:lnTo>
                  <a:lnTo>
                    <a:pt x="189959" y="69578"/>
                  </a:lnTo>
                  <a:lnTo>
                    <a:pt x="200904" y="55147"/>
                  </a:lnTo>
                  <a:lnTo>
                    <a:pt x="213794" y="41010"/>
                  </a:lnTo>
                  <a:lnTo>
                    <a:pt x="219779" y="28522"/>
                  </a:lnTo>
                  <a:lnTo>
                    <a:pt x="222273" y="25364"/>
                  </a:lnTo>
                  <a:lnTo>
                    <a:pt x="227866" y="21856"/>
                  </a:lnTo>
                  <a:lnTo>
                    <a:pt x="230839" y="20920"/>
                  </a:lnTo>
                  <a:lnTo>
                    <a:pt x="232821" y="19238"/>
                  </a:lnTo>
                  <a:lnTo>
                    <a:pt x="235023" y="14547"/>
                  </a:lnTo>
                  <a:lnTo>
                    <a:pt x="236671" y="12873"/>
                  </a:lnTo>
                  <a:lnTo>
                    <a:pt x="241319" y="11012"/>
                  </a:lnTo>
                  <a:lnTo>
                    <a:pt x="252930" y="8760"/>
                  </a:lnTo>
                  <a:lnTo>
                    <a:pt x="262264" y="3065"/>
                  </a:lnTo>
                  <a:lnTo>
                    <a:pt x="273016" y="403"/>
                  </a:lnTo>
                  <a:lnTo>
                    <a:pt x="298561" y="0"/>
                  </a:lnTo>
                  <a:lnTo>
                    <a:pt x="300194" y="1058"/>
                  </a:lnTo>
                  <a:lnTo>
                    <a:pt x="301284" y="2822"/>
                  </a:lnTo>
                  <a:lnTo>
                    <a:pt x="303031" y="8200"/>
                  </a:lnTo>
                  <a:lnTo>
                    <a:pt x="306093" y="8935"/>
                  </a:lnTo>
                  <a:lnTo>
                    <a:pt x="308390" y="9132"/>
                  </a:lnTo>
                  <a:lnTo>
                    <a:pt x="309923" y="10321"/>
                  </a:lnTo>
                  <a:lnTo>
                    <a:pt x="312583" y="17691"/>
                  </a:lnTo>
                  <a:lnTo>
                    <a:pt x="312866" y="23703"/>
                  </a:lnTo>
                  <a:lnTo>
                    <a:pt x="313965" y="25327"/>
                  </a:lnTo>
                  <a:lnTo>
                    <a:pt x="315756" y="26409"/>
                  </a:lnTo>
                  <a:lnTo>
                    <a:pt x="318008" y="27131"/>
                  </a:lnTo>
                  <a:lnTo>
                    <a:pt x="319509" y="28670"/>
                  </a:lnTo>
                  <a:lnTo>
                    <a:pt x="321175" y="33203"/>
                  </a:lnTo>
                  <a:lnTo>
                    <a:pt x="322476" y="60362"/>
                  </a:lnTo>
                  <a:lnTo>
                    <a:pt x="319673" y="66691"/>
                  </a:lnTo>
                  <a:lnTo>
                    <a:pt x="315959" y="73032"/>
                  </a:lnTo>
                  <a:lnTo>
                    <a:pt x="313867" y="83610"/>
                  </a:lnTo>
                  <a:lnTo>
                    <a:pt x="313101" y="106625"/>
                  </a:lnTo>
                  <a:lnTo>
                    <a:pt x="310215" y="113711"/>
                  </a:lnTo>
                  <a:lnTo>
                    <a:pt x="307964" y="117082"/>
                  </a:lnTo>
                  <a:lnTo>
                    <a:pt x="301232" y="140836"/>
                  </a:lnTo>
                  <a:lnTo>
                    <a:pt x="298800" y="144690"/>
                  </a:lnTo>
                  <a:lnTo>
                    <a:pt x="285861" y="191922"/>
                  </a:lnTo>
                  <a:lnTo>
                    <a:pt x="277093" y="212574"/>
                  </a:lnTo>
                  <a:lnTo>
                    <a:pt x="243124" y="258986"/>
                  </a:lnTo>
                  <a:lnTo>
                    <a:pt x="239604" y="268915"/>
                  </a:lnTo>
                  <a:lnTo>
                    <a:pt x="238664" y="274527"/>
                  </a:lnTo>
                  <a:lnTo>
                    <a:pt x="235921" y="279326"/>
                  </a:lnTo>
                  <a:lnTo>
                    <a:pt x="198809" y="326026"/>
                  </a:lnTo>
                  <a:lnTo>
                    <a:pt x="172233" y="365033"/>
                  </a:lnTo>
                  <a:lnTo>
                    <a:pt x="153048" y="383176"/>
                  </a:lnTo>
                  <a:lnTo>
                    <a:pt x="138754" y="401773"/>
                  </a:lnTo>
                  <a:lnTo>
                    <a:pt x="114999" y="421730"/>
                  </a:lnTo>
                  <a:lnTo>
                    <a:pt x="81246" y="460254"/>
                  </a:lnTo>
                  <a:lnTo>
                    <a:pt x="50345" y="481533"/>
                  </a:lnTo>
                  <a:lnTo>
                    <a:pt x="43505" y="483889"/>
                  </a:lnTo>
                  <a:lnTo>
                    <a:pt x="41257" y="485576"/>
                  </a:lnTo>
                  <a:lnTo>
                    <a:pt x="37034" y="491948"/>
                  </a:lnTo>
                  <a:lnTo>
                    <a:pt x="17540" y="502642"/>
                  </a:lnTo>
                  <a:lnTo>
                    <a:pt x="8347" y="504786"/>
                  </a:lnTo>
                  <a:lnTo>
                    <a:pt x="0" y="496620"/>
                  </a:lnTo>
                  <a:lnTo>
                    <a:pt x="612" y="495121"/>
                  </a:lnTo>
                  <a:lnTo>
                    <a:pt x="6979" y="487214"/>
                  </a:lnTo>
                  <a:lnTo>
                    <a:pt x="7947" y="478454"/>
                  </a:lnTo>
                  <a:lnTo>
                    <a:pt x="8081" y="472642"/>
                  </a:lnTo>
                  <a:lnTo>
                    <a:pt x="10962" y="466532"/>
                  </a:lnTo>
                  <a:lnTo>
                    <a:pt x="13211" y="463421"/>
                  </a:lnTo>
                  <a:lnTo>
                    <a:pt x="18533" y="459964"/>
                  </a:lnTo>
                  <a:lnTo>
                    <a:pt x="21434" y="459042"/>
                  </a:lnTo>
                  <a:lnTo>
                    <a:pt x="23369" y="457370"/>
                  </a:lnTo>
                  <a:lnTo>
                    <a:pt x="25516" y="452689"/>
                  </a:lnTo>
                  <a:lnTo>
                    <a:pt x="27147" y="451017"/>
                  </a:lnTo>
                  <a:lnTo>
                    <a:pt x="64526" y="428534"/>
                  </a:lnTo>
                  <a:lnTo>
                    <a:pt x="72386" y="422365"/>
                  </a:lnTo>
                  <a:lnTo>
                    <a:pt x="81419" y="420067"/>
                  </a:lnTo>
                  <a:lnTo>
                    <a:pt x="87653" y="419529"/>
                  </a:lnTo>
                  <a:lnTo>
                    <a:pt x="93952" y="416468"/>
                  </a:lnTo>
                  <a:lnTo>
                    <a:pt x="100280" y="412638"/>
                  </a:lnTo>
                  <a:lnTo>
                    <a:pt x="112965" y="410179"/>
                  </a:lnTo>
                  <a:lnTo>
                    <a:pt x="160390" y="409575"/>
                  </a:lnTo>
                  <a:lnTo>
                    <a:pt x="173679" y="409574"/>
                  </a:lnTo>
                  <a:lnTo>
                    <a:pt x="179810" y="412396"/>
                  </a:lnTo>
                  <a:lnTo>
                    <a:pt x="187313" y="417775"/>
                  </a:lnTo>
                  <a:lnTo>
                    <a:pt x="197200" y="418983"/>
                  </a:lnTo>
                  <a:lnTo>
                    <a:pt x="205997" y="425622"/>
                  </a:lnTo>
                  <a:lnTo>
                    <a:pt x="211813" y="427290"/>
                  </a:lnTo>
                  <a:lnTo>
                    <a:pt x="213788" y="428793"/>
                  </a:lnTo>
                  <a:lnTo>
                    <a:pt x="225891" y="446224"/>
                  </a:lnTo>
                  <a:lnTo>
                    <a:pt x="231912" y="447244"/>
                  </a:lnTo>
                  <a:lnTo>
                    <a:pt x="233537" y="448446"/>
                  </a:lnTo>
                  <a:lnTo>
                    <a:pt x="235343" y="452603"/>
                  </a:lnTo>
                  <a:lnTo>
                    <a:pt x="236659" y="470053"/>
                  </a:lnTo>
                  <a:lnTo>
                    <a:pt x="237760" y="472118"/>
                  </a:lnTo>
                  <a:lnTo>
                    <a:pt x="239552" y="473495"/>
                  </a:lnTo>
                  <a:lnTo>
                    <a:pt x="241805" y="474413"/>
                  </a:lnTo>
                  <a:lnTo>
                    <a:pt x="243307" y="476084"/>
                  </a:lnTo>
                  <a:lnTo>
                    <a:pt x="244975" y="480761"/>
                  </a:lnTo>
                  <a:lnTo>
                    <a:pt x="246479" y="482432"/>
                  </a:lnTo>
                  <a:lnTo>
                    <a:pt x="250972" y="484289"/>
                  </a:lnTo>
                  <a:lnTo>
                    <a:pt x="252593" y="485842"/>
                  </a:lnTo>
                  <a:lnTo>
                    <a:pt x="254394" y="490390"/>
                  </a:lnTo>
                  <a:lnTo>
                    <a:pt x="255409" y="498901"/>
                  </a:lnTo>
                  <a:lnTo>
                    <a:pt x="256609" y="500875"/>
                  </a:lnTo>
                  <a:lnTo>
                    <a:pt x="258468" y="502192"/>
                  </a:lnTo>
                  <a:lnTo>
                    <a:pt x="264000" y="504304"/>
                  </a:lnTo>
                  <a:lnTo>
                    <a:pt x="264756" y="507415"/>
                  </a:lnTo>
                  <a:lnTo>
                    <a:pt x="265326" y="513943"/>
                  </a:lnTo>
                  <a:lnTo>
                    <a:pt x="283052" y="514348"/>
                  </a:lnTo>
                  <a:lnTo>
                    <a:pt x="283506" y="513290"/>
                  </a:lnTo>
                  <a:lnTo>
                    <a:pt x="284009" y="509293"/>
                  </a:lnTo>
                  <a:lnTo>
                    <a:pt x="285202" y="507803"/>
                  </a:lnTo>
                  <a:lnTo>
                    <a:pt x="297634" y="500160"/>
                  </a:lnTo>
                  <a:lnTo>
                    <a:pt x="319366" y="478279"/>
                  </a:lnTo>
                  <a:lnTo>
                    <a:pt x="357436" y="431876"/>
                  </a:lnTo>
                  <a:lnTo>
                    <a:pt x="365903" y="422297"/>
                  </a:lnTo>
                  <a:lnTo>
                    <a:pt x="368255" y="415934"/>
                  </a:lnTo>
                  <a:lnTo>
                    <a:pt x="369940" y="413814"/>
                  </a:lnTo>
                  <a:lnTo>
                    <a:pt x="376310" y="409772"/>
                  </a:lnTo>
                  <a:lnTo>
                    <a:pt x="378172" y="405076"/>
                  </a:lnTo>
                  <a:lnTo>
                    <a:pt x="379726" y="403400"/>
                  </a:lnTo>
                  <a:lnTo>
                    <a:pt x="387732" y="400490"/>
                  </a:lnTo>
                  <a:lnTo>
                    <a:pt x="388539" y="397423"/>
                  </a:lnTo>
                  <a:lnTo>
                    <a:pt x="389186" y="390524"/>
                  </a:lnTo>
                  <a:lnTo>
                    <a:pt x="380984" y="390524"/>
                  </a:lnTo>
                  <a:lnTo>
                    <a:pt x="380544" y="391582"/>
                  </a:lnTo>
                  <a:lnTo>
                    <a:pt x="379661" y="40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SMARTInkShape-883">
              <a:extLst>
                <a:ext uri="{FF2B5EF4-FFF2-40B4-BE49-F238E27FC236}">
                  <a16:creationId xmlns:a16="http://schemas.microsoft.com/office/drawing/2014/main" id="{90CA6FFB-7CA0-2306-1B46-0EA43111B9E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34684" y="2924175"/>
              <a:ext cx="200017" cy="9526"/>
            </a:xfrm>
            <a:custGeom>
              <a:avLst/>
              <a:gdLst/>
              <a:ahLst/>
              <a:cxnLst/>
              <a:rect l="0" t="0" r="0" b="0"/>
              <a:pathLst>
                <a:path w="200017" h="9526">
                  <a:moveTo>
                    <a:pt x="9516" y="0"/>
                  </a:moveTo>
                  <a:lnTo>
                    <a:pt x="9516" y="0"/>
                  </a:lnTo>
                  <a:lnTo>
                    <a:pt x="0" y="0"/>
                  </a:lnTo>
                  <a:lnTo>
                    <a:pt x="8193" y="0"/>
                  </a:lnTo>
                  <a:lnTo>
                    <a:pt x="8633" y="1058"/>
                  </a:lnTo>
                  <a:lnTo>
                    <a:pt x="9125" y="5056"/>
                  </a:lnTo>
                  <a:lnTo>
                    <a:pt x="10314" y="6546"/>
                  </a:lnTo>
                  <a:lnTo>
                    <a:pt x="17682" y="9133"/>
                  </a:lnTo>
                  <a:lnTo>
                    <a:pt x="63516" y="9525"/>
                  </a:lnTo>
                  <a:lnTo>
                    <a:pt x="108137" y="9525"/>
                  </a:lnTo>
                  <a:lnTo>
                    <a:pt x="151203" y="9525"/>
                  </a:lnTo>
                  <a:lnTo>
                    <a:pt x="163798" y="9525"/>
                  </a:lnTo>
                  <a:lnTo>
                    <a:pt x="166346" y="8467"/>
                  </a:lnTo>
                  <a:lnTo>
                    <a:pt x="168044" y="6703"/>
                  </a:lnTo>
                  <a:lnTo>
                    <a:pt x="169175" y="4469"/>
                  </a:lnTo>
                  <a:lnTo>
                    <a:pt x="170988" y="2979"/>
                  </a:lnTo>
                  <a:lnTo>
                    <a:pt x="175825" y="1324"/>
                  </a:lnTo>
                  <a:lnTo>
                    <a:pt x="200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SMARTInkShape-884">
              <a:extLst>
                <a:ext uri="{FF2B5EF4-FFF2-40B4-BE49-F238E27FC236}">
                  <a16:creationId xmlns:a16="http://schemas.microsoft.com/office/drawing/2014/main" id="{51C655C6-B0E1-6B09-31EF-FC5627B212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753725" y="28003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47820" y="9525"/>
                  </a:lnTo>
                  <a:lnTo>
                    <a:pt x="84549" y="9525"/>
                  </a:lnTo>
                  <a:lnTo>
                    <a:pt x="93316" y="6703"/>
                  </a:lnTo>
                  <a:lnTo>
                    <a:pt x="100740" y="2979"/>
                  </a:lnTo>
                  <a:lnTo>
                    <a:pt x="117361" y="392"/>
                  </a:lnTo>
                  <a:lnTo>
                    <a:pt x="162513" y="0"/>
                  </a:lnTo>
                  <a:lnTo>
                    <a:pt x="171295" y="0"/>
                  </a:lnTo>
                  <a:lnTo>
                    <a:pt x="180578" y="9133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SMARTInkShape-885">
              <a:extLst>
                <a:ext uri="{FF2B5EF4-FFF2-40B4-BE49-F238E27FC236}">
                  <a16:creationId xmlns:a16="http://schemas.microsoft.com/office/drawing/2014/main" id="{FD3698B2-220F-9869-3CC4-2BBEC9BA89E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96528" y="1895511"/>
              <a:ext cx="85723" cy="199990"/>
            </a:xfrm>
            <a:custGeom>
              <a:avLst/>
              <a:gdLst/>
              <a:ahLst/>
              <a:cxnLst/>
              <a:rect l="0" t="0" r="0" b="0"/>
              <a:pathLst>
                <a:path w="85723" h="199990">
                  <a:moveTo>
                    <a:pt x="19047" y="104739"/>
                  </a:moveTo>
                  <a:lnTo>
                    <a:pt x="19047" y="104739"/>
                  </a:lnTo>
                  <a:lnTo>
                    <a:pt x="1333" y="104739"/>
                  </a:lnTo>
                  <a:lnTo>
                    <a:pt x="887" y="103681"/>
                  </a:lnTo>
                  <a:lnTo>
                    <a:pt x="0" y="95248"/>
                  </a:lnTo>
                  <a:lnTo>
                    <a:pt x="8199" y="95217"/>
                  </a:lnTo>
                  <a:lnTo>
                    <a:pt x="16864" y="88669"/>
                  </a:lnTo>
                  <a:lnTo>
                    <a:pt x="26821" y="86081"/>
                  </a:lnTo>
                  <a:lnTo>
                    <a:pt x="35830" y="79221"/>
                  </a:lnTo>
                  <a:lnTo>
                    <a:pt x="41675" y="77522"/>
                  </a:lnTo>
                  <a:lnTo>
                    <a:pt x="43657" y="76011"/>
                  </a:lnTo>
                  <a:lnTo>
                    <a:pt x="64028" y="47531"/>
                  </a:lnTo>
                  <a:lnTo>
                    <a:pt x="64909" y="44375"/>
                  </a:lnTo>
                  <a:lnTo>
                    <a:pt x="66557" y="42272"/>
                  </a:lnTo>
                  <a:lnTo>
                    <a:pt x="72869" y="38252"/>
                  </a:lnTo>
                  <a:lnTo>
                    <a:pt x="83542" y="18839"/>
                  </a:lnTo>
                  <a:lnTo>
                    <a:pt x="85721" y="145"/>
                  </a:lnTo>
                  <a:lnTo>
                    <a:pt x="85722" y="0"/>
                  </a:lnTo>
                  <a:lnTo>
                    <a:pt x="85722" y="8168"/>
                  </a:lnTo>
                  <a:lnTo>
                    <a:pt x="79176" y="16832"/>
                  </a:lnTo>
                  <a:lnTo>
                    <a:pt x="77080" y="25658"/>
                  </a:lnTo>
                  <a:lnTo>
                    <a:pt x="76312" y="41278"/>
                  </a:lnTo>
                  <a:lnTo>
                    <a:pt x="73426" y="47606"/>
                  </a:lnTo>
                  <a:lnTo>
                    <a:pt x="69674" y="53947"/>
                  </a:lnTo>
                  <a:lnTo>
                    <a:pt x="67562" y="64525"/>
                  </a:lnTo>
                  <a:lnTo>
                    <a:pt x="65878" y="79536"/>
                  </a:lnTo>
                  <a:lnTo>
                    <a:pt x="58506" y="97997"/>
                  </a:lnTo>
                  <a:lnTo>
                    <a:pt x="56168" y="129233"/>
                  </a:lnTo>
                  <a:lnTo>
                    <a:pt x="50624" y="140454"/>
                  </a:lnTo>
                  <a:lnTo>
                    <a:pt x="46587" y="187210"/>
                  </a:lnTo>
                  <a:lnTo>
                    <a:pt x="38097" y="199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SMARTInkShape-886">
              <a:extLst>
                <a:ext uri="{FF2B5EF4-FFF2-40B4-BE49-F238E27FC236}">
                  <a16:creationId xmlns:a16="http://schemas.microsoft.com/office/drawing/2014/main" id="{781F407E-FD84-188D-168B-FB1F3F01F5B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267950" y="3343275"/>
              <a:ext cx="66676" cy="190501"/>
            </a:xfrm>
            <a:custGeom>
              <a:avLst/>
              <a:gdLst/>
              <a:ahLst/>
              <a:cxnLst/>
              <a:rect l="0" t="0" r="0" b="0"/>
              <a:pathLst>
                <a:path w="66676" h="190501">
                  <a:moveTo>
                    <a:pt x="0" y="104775"/>
                  </a:moveTo>
                  <a:lnTo>
                    <a:pt x="0" y="104775"/>
                  </a:lnTo>
                  <a:lnTo>
                    <a:pt x="0" y="87442"/>
                  </a:lnTo>
                  <a:lnTo>
                    <a:pt x="1058" y="86869"/>
                  </a:lnTo>
                  <a:lnTo>
                    <a:pt x="5057" y="86233"/>
                  </a:lnTo>
                  <a:lnTo>
                    <a:pt x="6546" y="85006"/>
                  </a:lnTo>
                  <a:lnTo>
                    <a:pt x="8202" y="80819"/>
                  </a:lnTo>
                  <a:lnTo>
                    <a:pt x="9410" y="68405"/>
                  </a:lnTo>
                  <a:lnTo>
                    <a:pt x="17714" y="58626"/>
                  </a:lnTo>
                  <a:lnTo>
                    <a:pt x="19844" y="49837"/>
                  </a:lnTo>
                  <a:lnTo>
                    <a:pt x="23989" y="44022"/>
                  </a:lnTo>
                  <a:lnTo>
                    <a:pt x="29359" y="40732"/>
                  </a:lnTo>
                  <a:lnTo>
                    <a:pt x="32273" y="39855"/>
                  </a:lnTo>
                  <a:lnTo>
                    <a:pt x="34215" y="38212"/>
                  </a:lnTo>
                  <a:lnTo>
                    <a:pt x="55389" y="11371"/>
                  </a:lnTo>
                  <a:lnTo>
                    <a:pt x="66674" y="1"/>
                  </a:lnTo>
                  <a:lnTo>
                    <a:pt x="66675" y="0"/>
                  </a:lnTo>
                  <a:lnTo>
                    <a:pt x="66675" y="31881"/>
                  </a:lnTo>
                  <a:lnTo>
                    <a:pt x="57410" y="79312"/>
                  </a:lnTo>
                  <a:lnTo>
                    <a:pt x="57265" y="87461"/>
                  </a:lnTo>
                  <a:lnTo>
                    <a:pt x="54379" y="94610"/>
                  </a:lnTo>
                  <a:lnTo>
                    <a:pt x="52128" y="97998"/>
                  </a:lnTo>
                  <a:lnTo>
                    <a:pt x="48961" y="112880"/>
                  </a:lnTo>
                  <a:lnTo>
                    <a:pt x="46831" y="129267"/>
                  </a:lnTo>
                  <a:lnTo>
                    <a:pt x="40138" y="142696"/>
                  </a:lnTo>
                  <a:lnTo>
                    <a:pt x="37309" y="158726"/>
                  </a:lnTo>
                  <a:lnTo>
                    <a:pt x="30613" y="171445"/>
                  </a:lnTo>
                  <a:lnTo>
                    <a:pt x="285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887">
              <a:extLst>
                <a:ext uri="{FF2B5EF4-FFF2-40B4-BE49-F238E27FC236}">
                  <a16:creationId xmlns:a16="http://schemas.microsoft.com/office/drawing/2014/main" id="{A943763E-3278-2214-33D9-86B5A1E8D23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334500" y="3000410"/>
              <a:ext cx="1009651" cy="419066"/>
            </a:xfrm>
            <a:custGeom>
              <a:avLst/>
              <a:gdLst/>
              <a:ahLst/>
              <a:cxnLst/>
              <a:rect l="0" t="0" r="0" b="0"/>
              <a:pathLst>
                <a:path w="1009651" h="419066">
                  <a:moveTo>
                    <a:pt x="0" y="419065"/>
                  </a:moveTo>
                  <a:lnTo>
                    <a:pt x="0" y="419065"/>
                  </a:lnTo>
                  <a:lnTo>
                    <a:pt x="46134" y="399767"/>
                  </a:lnTo>
                  <a:lnTo>
                    <a:pt x="88416" y="380943"/>
                  </a:lnTo>
                  <a:lnTo>
                    <a:pt x="132749" y="361913"/>
                  </a:lnTo>
                  <a:lnTo>
                    <a:pt x="178937" y="342865"/>
                  </a:lnTo>
                  <a:lnTo>
                    <a:pt x="226435" y="323815"/>
                  </a:lnTo>
                  <a:lnTo>
                    <a:pt x="274049" y="304765"/>
                  </a:lnTo>
                  <a:lnTo>
                    <a:pt x="321673" y="285715"/>
                  </a:lnTo>
                  <a:lnTo>
                    <a:pt x="364582" y="266665"/>
                  </a:lnTo>
                  <a:lnTo>
                    <a:pt x="408970" y="247615"/>
                  </a:lnTo>
                  <a:lnTo>
                    <a:pt x="455161" y="228565"/>
                  </a:lnTo>
                  <a:lnTo>
                    <a:pt x="502660" y="209515"/>
                  </a:lnTo>
                  <a:lnTo>
                    <a:pt x="550274" y="187643"/>
                  </a:lnTo>
                  <a:lnTo>
                    <a:pt x="573677" y="173401"/>
                  </a:lnTo>
                  <a:lnTo>
                    <a:pt x="618353" y="155802"/>
                  </a:lnTo>
                  <a:lnTo>
                    <a:pt x="661112" y="137571"/>
                  </a:lnTo>
                  <a:lnTo>
                    <a:pt x="700305" y="128819"/>
                  </a:lnTo>
                  <a:lnTo>
                    <a:pt x="727863" y="111691"/>
                  </a:lnTo>
                  <a:lnTo>
                    <a:pt x="773795" y="97746"/>
                  </a:lnTo>
                  <a:lnTo>
                    <a:pt x="797099" y="85563"/>
                  </a:lnTo>
                  <a:lnTo>
                    <a:pt x="807234" y="79283"/>
                  </a:lnTo>
                  <a:lnTo>
                    <a:pt x="854009" y="57111"/>
                  </a:lnTo>
                  <a:lnTo>
                    <a:pt x="858264" y="53938"/>
                  </a:lnTo>
                  <a:lnTo>
                    <a:pt x="868636" y="50411"/>
                  </a:lnTo>
                  <a:lnTo>
                    <a:pt x="886376" y="45604"/>
                  </a:lnTo>
                  <a:lnTo>
                    <a:pt x="902215" y="37476"/>
                  </a:lnTo>
                  <a:lnTo>
                    <a:pt x="910044" y="32512"/>
                  </a:lnTo>
                  <a:lnTo>
                    <a:pt x="951890" y="16850"/>
                  </a:lnTo>
                  <a:lnTo>
                    <a:pt x="958580" y="12761"/>
                  </a:lnTo>
                  <a:lnTo>
                    <a:pt x="971497" y="10136"/>
                  </a:lnTo>
                  <a:lnTo>
                    <a:pt x="988715" y="9528"/>
                  </a:lnTo>
                  <a:lnTo>
                    <a:pt x="998636" y="1293"/>
                  </a:lnTo>
                  <a:lnTo>
                    <a:pt x="1009219" y="0"/>
                  </a:lnTo>
                  <a:lnTo>
                    <a:pt x="100965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888">
              <a:extLst>
                <a:ext uri="{FF2B5EF4-FFF2-40B4-BE49-F238E27FC236}">
                  <a16:creationId xmlns:a16="http://schemas.microsoft.com/office/drawing/2014/main" id="{CBDE8BEB-0C37-9B27-6E0D-BDF4F5E3CC7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58275" y="2200275"/>
              <a:ext cx="1733551" cy="600076"/>
            </a:xfrm>
            <a:custGeom>
              <a:avLst/>
              <a:gdLst/>
              <a:ahLst/>
              <a:cxnLst/>
              <a:rect l="0" t="0" r="0" b="0"/>
              <a:pathLst>
                <a:path w="1733551" h="600076">
                  <a:moveTo>
                    <a:pt x="0" y="600075"/>
                  </a:moveTo>
                  <a:lnTo>
                    <a:pt x="0" y="600075"/>
                  </a:lnTo>
                  <a:lnTo>
                    <a:pt x="0" y="595019"/>
                  </a:lnTo>
                  <a:lnTo>
                    <a:pt x="1058" y="593529"/>
                  </a:lnTo>
                  <a:lnTo>
                    <a:pt x="2822" y="592536"/>
                  </a:lnTo>
                  <a:lnTo>
                    <a:pt x="47278" y="576371"/>
                  </a:lnTo>
                  <a:lnTo>
                    <a:pt x="92189" y="561884"/>
                  </a:lnTo>
                  <a:lnTo>
                    <a:pt x="133542" y="545556"/>
                  </a:lnTo>
                  <a:lnTo>
                    <a:pt x="152457" y="540882"/>
                  </a:lnTo>
                  <a:lnTo>
                    <a:pt x="196854" y="520580"/>
                  </a:lnTo>
                  <a:lnTo>
                    <a:pt x="240007" y="509840"/>
                  </a:lnTo>
                  <a:lnTo>
                    <a:pt x="278460" y="497946"/>
                  </a:lnTo>
                  <a:lnTo>
                    <a:pt x="302640" y="493262"/>
                  </a:lnTo>
                  <a:lnTo>
                    <a:pt x="350249" y="476071"/>
                  </a:lnTo>
                  <a:lnTo>
                    <a:pt x="365217" y="470879"/>
                  </a:lnTo>
                  <a:lnTo>
                    <a:pt x="412841" y="459486"/>
                  </a:lnTo>
                  <a:lnTo>
                    <a:pt x="457631" y="444383"/>
                  </a:lnTo>
                  <a:lnTo>
                    <a:pt x="497343" y="428610"/>
                  </a:lnTo>
                  <a:lnTo>
                    <a:pt x="524480" y="421918"/>
                  </a:lnTo>
                  <a:lnTo>
                    <a:pt x="549806" y="417113"/>
                  </a:lnTo>
                  <a:lnTo>
                    <a:pt x="591455" y="402963"/>
                  </a:lnTo>
                  <a:lnTo>
                    <a:pt x="633238" y="387316"/>
                  </a:lnTo>
                  <a:lnTo>
                    <a:pt x="667655" y="375702"/>
                  </a:lnTo>
                  <a:lnTo>
                    <a:pt x="709437" y="366975"/>
                  </a:lnTo>
                  <a:lnTo>
                    <a:pt x="753079" y="352250"/>
                  </a:lnTo>
                  <a:lnTo>
                    <a:pt x="800178" y="336527"/>
                  </a:lnTo>
                  <a:lnTo>
                    <a:pt x="842680" y="320672"/>
                  </a:lnTo>
                  <a:lnTo>
                    <a:pt x="886416" y="304800"/>
                  </a:lnTo>
                  <a:lnTo>
                    <a:pt x="914574" y="298097"/>
                  </a:lnTo>
                  <a:lnTo>
                    <a:pt x="962047" y="288042"/>
                  </a:lnTo>
                  <a:lnTo>
                    <a:pt x="1009653" y="272934"/>
                  </a:lnTo>
                  <a:lnTo>
                    <a:pt x="1057275" y="257160"/>
                  </a:lnTo>
                  <a:lnTo>
                    <a:pt x="1098354" y="241298"/>
                  </a:lnTo>
                  <a:lnTo>
                    <a:pt x="1143391" y="225425"/>
                  </a:lnTo>
                  <a:lnTo>
                    <a:pt x="1183138" y="209550"/>
                  </a:lnTo>
                  <a:lnTo>
                    <a:pt x="1222447" y="193675"/>
                  </a:lnTo>
                  <a:lnTo>
                    <a:pt x="1262196" y="177800"/>
                  </a:lnTo>
                  <a:lnTo>
                    <a:pt x="1302748" y="164747"/>
                  </a:lnTo>
                  <a:lnTo>
                    <a:pt x="1343992" y="154692"/>
                  </a:lnTo>
                  <a:lnTo>
                    <a:pt x="1385721" y="139584"/>
                  </a:lnTo>
                  <a:lnTo>
                    <a:pt x="1430478" y="120640"/>
                  </a:lnTo>
                  <a:lnTo>
                    <a:pt x="1472794" y="101599"/>
                  </a:lnTo>
                  <a:lnTo>
                    <a:pt x="1519465" y="82550"/>
                  </a:lnTo>
                  <a:lnTo>
                    <a:pt x="1565197" y="68967"/>
                  </a:lnTo>
                  <a:lnTo>
                    <a:pt x="1609721" y="47573"/>
                  </a:lnTo>
                  <a:lnTo>
                    <a:pt x="1625951" y="40907"/>
                  </a:lnTo>
                  <a:lnTo>
                    <a:pt x="1657938" y="27985"/>
                  </a:lnTo>
                  <a:lnTo>
                    <a:pt x="1673752" y="21697"/>
                  </a:lnTo>
                  <a:lnTo>
                    <a:pt x="1681573" y="19168"/>
                  </a:lnTo>
                  <a:lnTo>
                    <a:pt x="1695217" y="11743"/>
                  </a:lnTo>
                  <a:lnTo>
                    <a:pt x="1708104" y="9963"/>
                  </a:lnTo>
                  <a:lnTo>
                    <a:pt x="1710237" y="8759"/>
                  </a:lnTo>
                  <a:lnTo>
                    <a:pt x="1711658" y="6897"/>
                  </a:lnTo>
                  <a:lnTo>
                    <a:pt x="1712605" y="4598"/>
                  </a:lnTo>
                  <a:lnTo>
                    <a:pt x="1714295" y="3066"/>
                  </a:lnTo>
                  <a:lnTo>
                    <a:pt x="1718994" y="1363"/>
                  </a:lnTo>
                  <a:lnTo>
                    <a:pt x="1733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885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35987B6-4F92-3A84-FDC3-29FD294A37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7402" y="365125"/>
                <a:ext cx="11076398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ru-RU" sz="3600" dirty="0"/>
                  <a:t>, </a:t>
                </a:r>
                <a:r>
                  <a:rPr lang="ru-RU" sz="3600" dirty="0">
                    <a:latin typeface="Arial Narrow" panose="020B0606020202030204" pitchFamily="34" charset="0"/>
                  </a:rPr>
                  <a:t>если</a:t>
                </a:r>
                <a:r>
                  <a:rPr lang="ru-RU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35987B6-4F92-3A84-FDC3-29FD294A3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7402" y="365125"/>
                <a:ext cx="11076398" cy="1325563"/>
              </a:xfrm>
              <a:blipFill>
                <a:blip r:embed="rId72"/>
                <a:stretch>
                  <a:fillRect l="-1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6">
            <a:extLst>
              <a:ext uri="{FF2B5EF4-FFF2-40B4-BE49-F238E27FC236}">
                <a16:creationId xmlns:a16="http://schemas.microsoft.com/office/drawing/2014/main" id="{FD44AE81-B388-C97A-93F3-B5C870C9C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9" name="SMARTInkShape-Group263">
            <a:extLst>
              <a:ext uri="{FF2B5EF4-FFF2-40B4-BE49-F238E27FC236}">
                <a16:creationId xmlns:a16="http://schemas.microsoft.com/office/drawing/2014/main" id="{8DB18531-6F53-3161-C144-7FBE77FD5819}"/>
              </a:ext>
            </a:extLst>
          </p:cNvPr>
          <p:cNvGrpSpPr/>
          <p:nvPr/>
        </p:nvGrpSpPr>
        <p:grpSpPr>
          <a:xfrm>
            <a:off x="1266828" y="1628775"/>
            <a:ext cx="1019173" cy="503361"/>
            <a:chOff x="1266828" y="1628775"/>
            <a:chExt cx="1019173" cy="503361"/>
          </a:xfrm>
        </p:grpSpPr>
        <p:sp>
          <p:nvSpPr>
            <p:cNvPr id="3" name="SMARTInkShape-889">
              <a:extLst>
                <a:ext uri="{FF2B5EF4-FFF2-40B4-BE49-F238E27FC236}">
                  <a16:creationId xmlns:a16="http://schemas.microsoft.com/office/drawing/2014/main" id="{6BD50B8D-B9A9-C315-5759-75E13C840DA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66828" y="1628775"/>
              <a:ext cx="161923" cy="304370"/>
            </a:xfrm>
            <a:custGeom>
              <a:avLst/>
              <a:gdLst/>
              <a:ahLst/>
              <a:cxnLst/>
              <a:rect l="0" t="0" r="0" b="0"/>
              <a:pathLst>
                <a:path w="161923" h="304370">
                  <a:moveTo>
                    <a:pt x="133347" y="0"/>
                  </a:moveTo>
                  <a:lnTo>
                    <a:pt x="133347" y="0"/>
                  </a:lnTo>
                  <a:lnTo>
                    <a:pt x="133347" y="5056"/>
                  </a:lnTo>
                  <a:lnTo>
                    <a:pt x="132289" y="6546"/>
                  </a:lnTo>
                  <a:lnTo>
                    <a:pt x="130525" y="7539"/>
                  </a:lnTo>
                  <a:lnTo>
                    <a:pt x="128290" y="8201"/>
                  </a:lnTo>
                  <a:lnTo>
                    <a:pt x="126801" y="9701"/>
                  </a:lnTo>
                  <a:lnTo>
                    <a:pt x="125146" y="14189"/>
                  </a:lnTo>
                  <a:lnTo>
                    <a:pt x="122787" y="35833"/>
                  </a:lnTo>
                  <a:lnTo>
                    <a:pt x="117283" y="45777"/>
                  </a:lnTo>
                  <a:lnTo>
                    <a:pt x="113262" y="93058"/>
                  </a:lnTo>
                  <a:lnTo>
                    <a:pt x="98488" y="137516"/>
                  </a:lnTo>
                  <a:lnTo>
                    <a:pt x="90617" y="168406"/>
                  </a:lnTo>
                  <a:lnTo>
                    <a:pt x="69437" y="207321"/>
                  </a:lnTo>
                  <a:lnTo>
                    <a:pt x="62162" y="226866"/>
                  </a:lnTo>
                  <a:lnTo>
                    <a:pt x="47446" y="247004"/>
                  </a:lnTo>
                  <a:lnTo>
                    <a:pt x="42252" y="253713"/>
                  </a:lnTo>
                  <a:lnTo>
                    <a:pt x="36095" y="266643"/>
                  </a:lnTo>
                  <a:lnTo>
                    <a:pt x="11001" y="293786"/>
                  </a:lnTo>
                  <a:lnTo>
                    <a:pt x="9960" y="299890"/>
                  </a:lnTo>
                  <a:lnTo>
                    <a:pt x="8756" y="301527"/>
                  </a:lnTo>
                  <a:lnTo>
                    <a:pt x="1359" y="304369"/>
                  </a:lnTo>
                  <a:lnTo>
                    <a:pt x="905" y="303454"/>
                  </a:lnTo>
                  <a:lnTo>
                    <a:pt x="0" y="286176"/>
                  </a:lnTo>
                  <a:lnTo>
                    <a:pt x="6543" y="278230"/>
                  </a:lnTo>
                  <a:lnTo>
                    <a:pt x="8198" y="272530"/>
                  </a:lnTo>
                  <a:lnTo>
                    <a:pt x="9698" y="270587"/>
                  </a:lnTo>
                  <a:lnTo>
                    <a:pt x="14186" y="268427"/>
                  </a:lnTo>
                  <a:lnTo>
                    <a:pt x="15807" y="266793"/>
                  </a:lnTo>
                  <a:lnTo>
                    <a:pt x="17607" y="262155"/>
                  </a:lnTo>
                  <a:lnTo>
                    <a:pt x="19145" y="260495"/>
                  </a:lnTo>
                  <a:lnTo>
                    <a:pt x="38289" y="249830"/>
                  </a:lnTo>
                  <a:lnTo>
                    <a:pt x="41400" y="249104"/>
                  </a:lnTo>
                  <a:lnTo>
                    <a:pt x="57164" y="240303"/>
                  </a:lnTo>
                  <a:lnTo>
                    <a:pt x="60333" y="239577"/>
                  </a:lnTo>
                  <a:lnTo>
                    <a:pt x="76199" y="230777"/>
                  </a:lnTo>
                  <a:lnTo>
                    <a:pt x="121452" y="228607"/>
                  </a:lnTo>
                  <a:lnTo>
                    <a:pt x="136628" y="228601"/>
                  </a:lnTo>
                  <a:lnTo>
                    <a:pt x="142919" y="231423"/>
                  </a:lnTo>
                  <a:lnTo>
                    <a:pt x="151842" y="237733"/>
                  </a:lnTo>
                  <a:lnTo>
                    <a:pt x="161801" y="238122"/>
                  </a:lnTo>
                  <a:lnTo>
                    <a:pt x="161919" y="247258"/>
                  </a:lnTo>
                  <a:lnTo>
                    <a:pt x="16192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SMARTInkShape-890">
              <a:extLst>
                <a:ext uri="{FF2B5EF4-FFF2-40B4-BE49-F238E27FC236}">
                  <a16:creationId xmlns:a16="http://schemas.microsoft.com/office/drawing/2014/main" id="{1DC9E6E9-CA7B-5F5A-837D-5137CD74895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52550" y="1733550"/>
              <a:ext cx="114301" cy="398586"/>
            </a:xfrm>
            <a:custGeom>
              <a:avLst/>
              <a:gdLst/>
              <a:ahLst/>
              <a:cxnLst/>
              <a:rect l="0" t="0" r="0" b="0"/>
              <a:pathLst>
                <a:path w="114301" h="398586">
                  <a:moveTo>
                    <a:pt x="114300" y="0"/>
                  </a:moveTo>
                  <a:lnTo>
                    <a:pt x="114300" y="0"/>
                  </a:lnTo>
                  <a:lnTo>
                    <a:pt x="114300" y="13258"/>
                  </a:lnTo>
                  <a:lnTo>
                    <a:pt x="111478" y="19298"/>
                  </a:lnTo>
                  <a:lnTo>
                    <a:pt x="107754" y="25510"/>
                  </a:lnTo>
                  <a:lnTo>
                    <a:pt x="105363" y="38122"/>
                  </a:lnTo>
                  <a:lnTo>
                    <a:pt x="103794" y="55036"/>
                  </a:lnTo>
                  <a:lnTo>
                    <a:pt x="96584" y="78051"/>
                  </a:lnTo>
                  <a:lnTo>
                    <a:pt x="94455" y="98360"/>
                  </a:lnTo>
                  <a:lnTo>
                    <a:pt x="87724" y="110165"/>
                  </a:lnTo>
                  <a:lnTo>
                    <a:pt x="82027" y="117048"/>
                  </a:lnTo>
                  <a:lnTo>
                    <a:pt x="78790" y="126458"/>
                  </a:lnTo>
                  <a:lnTo>
                    <a:pt x="73605" y="154617"/>
                  </a:lnTo>
                  <a:lnTo>
                    <a:pt x="68728" y="172107"/>
                  </a:lnTo>
                  <a:lnTo>
                    <a:pt x="64461" y="190695"/>
                  </a:lnTo>
                  <a:lnTo>
                    <a:pt x="56494" y="206785"/>
                  </a:lnTo>
                  <a:lnTo>
                    <a:pt x="53538" y="210882"/>
                  </a:lnTo>
                  <a:lnTo>
                    <a:pt x="50253" y="221078"/>
                  </a:lnTo>
                  <a:lnTo>
                    <a:pt x="45581" y="238719"/>
                  </a:lnTo>
                  <a:lnTo>
                    <a:pt x="40317" y="257351"/>
                  </a:lnTo>
                  <a:lnTo>
                    <a:pt x="35935" y="276277"/>
                  </a:lnTo>
                  <a:lnTo>
                    <a:pt x="30029" y="296579"/>
                  </a:lnTo>
                  <a:lnTo>
                    <a:pt x="27804" y="311839"/>
                  </a:lnTo>
                  <a:lnTo>
                    <a:pt x="20412" y="335177"/>
                  </a:lnTo>
                  <a:lnTo>
                    <a:pt x="18261" y="348979"/>
                  </a:lnTo>
                  <a:lnTo>
                    <a:pt x="12584" y="359753"/>
                  </a:lnTo>
                  <a:lnTo>
                    <a:pt x="9928" y="377784"/>
                  </a:lnTo>
                  <a:lnTo>
                    <a:pt x="1359" y="388919"/>
                  </a:lnTo>
                  <a:lnTo>
                    <a:pt x="119" y="398585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891">
              <a:extLst>
                <a:ext uri="{FF2B5EF4-FFF2-40B4-BE49-F238E27FC236}">
                  <a16:creationId xmlns:a16="http://schemas.microsoft.com/office/drawing/2014/main" id="{7D479C13-F56C-8112-BEF1-3A75EF24EBE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590675" y="1781296"/>
              <a:ext cx="238126" cy="257016"/>
            </a:xfrm>
            <a:custGeom>
              <a:avLst/>
              <a:gdLst/>
              <a:ahLst/>
              <a:cxnLst/>
              <a:rect l="0" t="0" r="0" b="0"/>
              <a:pathLst>
                <a:path w="238126" h="257016">
                  <a:moveTo>
                    <a:pt x="123825" y="47504"/>
                  </a:moveTo>
                  <a:lnTo>
                    <a:pt x="123825" y="47504"/>
                  </a:lnTo>
                  <a:lnTo>
                    <a:pt x="123825" y="34246"/>
                  </a:lnTo>
                  <a:lnTo>
                    <a:pt x="121003" y="28206"/>
                  </a:lnTo>
                  <a:lnTo>
                    <a:pt x="117279" y="21994"/>
                  </a:lnTo>
                  <a:lnTo>
                    <a:pt x="115624" y="15705"/>
                  </a:lnTo>
                  <a:lnTo>
                    <a:pt x="114124" y="13605"/>
                  </a:lnTo>
                  <a:lnTo>
                    <a:pt x="112066" y="12204"/>
                  </a:lnTo>
                  <a:lnTo>
                    <a:pt x="106215" y="9957"/>
                  </a:lnTo>
                  <a:lnTo>
                    <a:pt x="96700" y="1252"/>
                  </a:lnTo>
                  <a:lnTo>
                    <a:pt x="90623" y="286"/>
                  </a:lnTo>
                  <a:lnTo>
                    <a:pt x="82120" y="0"/>
                  </a:lnTo>
                  <a:lnTo>
                    <a:pt x="80146" y="1018"/>
                  </a:lnTo>
                  <a:lnTo>
                    <a:pt x="78831" y="2755"/>
                  </a:lnTo>
                  <a:lnTo>
                    <a:pt x="77954" y="4971"/>
                  </a:lnTo>
                  <a:lnTo>
                    <a:pt x="76311" y="6449"/>
                  </a:lnTo>
                  <a:lnTo>
                    <a:pt x="66070" y="11642"/>
                  </a:lnTo>
                  <a:lnTo>
                    <a:pt x="43115" y="32992"/>
                  </a:lnTo>
                  <a:lnTo>
                    <a:pt x="32545" y="51144"/>
                  </a:lnTo>
                  <a:lnTo>
                    <a:pt x="28693" y="62576"/>
                  </a:lnTo>
                  <a:lnTo>
                    <a:pt x="22378" y="73724"/>
                  </a:lnTo>
                  <a:lnTo>
                    <a:pt x="18978" y="88904"/>
                  </a:lnTo>
                  <a:lnTo>
                    <a:pt x="12796" y="101634"/>
                  </a:lnTo>
                  <a:lnTo>
                    <a:pt x="9436" y="117282"/>
                  </a:lnTo>
                  <a:lnTo>
                    <a:pt x="3266" y="130150"/>
                  </a:lnTo>
                  <a:lnTo>
                    <a:pt x="85" y="177568"/>
                  </a:lnTo>
                  <a:lnTo>
                    <a:pt x="2" y="224874"/>
                  </a:lnTo>
                  <a:lnTo>
                    <a:pt x="0" y="241526"/>
                  </a:lnTo>
                  <a:lnTo>
                    <a:pt x="1058" y="243527"/>
                  </a:lnTo>
                  <a:lnTo>
                    <a:pt x="2822" y="244861"/>
                  </a:lnTo>
                  <a:lnTo>
                    <a:pt x="8201" y="247002"/>
                  </a:lnTo>
                  <a:lnTo>
                    <a:pt x="22666" y="247483"/>
                  </a:lnTo>
                  <a:lnTo>
                    <a:pt x="24636" y="246440"/>
                  </a:lnTo>
                  <a:lnTo>
                    <a:pt x="25949" y="244686"/>
                  </a:lnTo>
                  <a:lnTo>
                    <a:pt x="26824" y="242459"/>
                  </a:lnTo>
                  <a:lnTo>
                    <a:pt x="49880" y="220081"/>
                  </a:lnTo>
                  <a:lnTo>
                    <a:pt x="72971" y="177559"/>
                  </a:lnTo>
                  <a:lnTo>
                    <a:pt x="93128" y="140627"/>
                  </a:lnTo>
                  <a:lnTo>
                    <a:pt x="112313" y="121716"/>
                  </a:lnTo>
                  <a:lnTo>
                    <a:pt x="120414" y="106887"/>
                  </a:lnTo>
                  <a:lnTo>
                    <a:pt x="123367" y="99296"/>
                  </a:lnTo>
                  <a:lnTo>
                    <a:pt x="129922" y="89073"/>
                  </a:lnTo>
                  <a:lnTo>
                    <a:pt x="133347" y="76094"/>
                  </a:lnTo>
                  <a:lnTo>
                    <a:pt x="133349" y="81140"/>
                  </a:lnTo>
                  <a:lnTo>
                    <a:pt x="130527" y="86442"/>
                  </a:lnTo>
                  <a:lnTo>
                    <a:pt x="125149" y="93413"/>
                  </a:lnTo>
                  <a:lnTo>
                    <a:pt x="124217" y="99677"/>
                  </a:lnTo>
                  <a:lnTo>
                    <a:pt x="122844" y="117821"/>
                  </a:lnTo>
                  <a:lnTo>
                    <a:pt x="116301" y="135516"/>
                  </a:lnTo>
                  <a:lnTo>
                    <a:pt x="111653" y="163991"/>
                  </a:lnTo>
                  <a:lnTo>
                    <a:pt x="106134" y="182579"/>
                  </a:lnTo>
                  <a:lnTo>
                    <a:pt x="104791" y="228288"/>
                  </a:lnTo>
                  <a:lnTo>
                    <a:pt x="104778" y="241141"/>
                  </a:lnTo>
                  <a:lnTo>
                    <a:pt x="105835" y="243270"/>
                  </a:lnTo>
                  <a:lnTo>
                    <a:pt x="107599" y="244690"/>
                  </a:lnTo>
                  <a:lnTo>
                    <a:pt x="109832" y="245636"/>
                  </a:lnTo>
                  <a:lnTo>
                    <a:pt x="111321" y="247326"/>
                  </a:lnTo>
                  <a:lnTo>
                    <a:pt x="112976" y="252025"/>
                  </a:lnTo>
                  <a:lnTo>
                    <a:pt x="114476" y="253701"/>
                  </a:lnTo>
                  <a:lnTo>
                    <a:pt x="122385" y="256612"/>
                  </a:lnTo>
                  <a:lnTo>
                    <a:pt x="136956" y="257015"/>
                  </a:lnTo>
                  <a:lnTo>
                    <a:pt x="143067" y="254215"/>
                  </a:lnTo>
                  <a:lnTo>
                    <a:pt x="149310" y="250501"/>
                  </a:lnTo>
                  <a:lnTo>
                    <a:pt x="158775" y="247351"/>
                  </a:lnTo>
                  <a:lnTo>
                    <a:pt x="202259" y="218896"/>
                  </a:lnTo>
                  <a:lnTo>
                    <a:pt x="238125" y="19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892">
              <a:extLst>
                <a:ext uri="{FF2B5EF4-FFF2-40B4-BE49-F238E27FC236}">
                  <a16:creationId xmlns:a16="http://schemas.microsoft.com/office/drawing/2014/main" id="{00195F2F-3152-8AEB-4AC8-1BD81EF65EB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019300" y="1828834"/>
              <a:ext cx="247651" cy="19017"/>
            </a:xfrm>
            <a:custGeom>
              <a:avLst/>
              <a:gdLst/>
              <a:ahLst/>
              <a:cxnLst/>
              <a:rect l="0" t="0" r="0" b="0"/>
              <a:pathLst>
                <a:path w="247651" h="19017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2" y="8433"/>
                  </a:lnTo>
                  <a:lnTo>
                    <a:pt x="9409" y="1290"/>
                  </a:lnTo>
                  <a:lnTo>
                    <a:pt x="12296" y="555"/>
                  </a:lnTo>
                  <a:lnTo>
                    <a:pt x="18655" y="0"/>
                  </a:lnTo>
                  <a:lnTo>
                    <a:pt x="28173" y="9100"/>
                  </a:lnTo>
                  <a:lnTo>
                    <a:pt x="42754" y="9481"/>
                  </a:lnTo>
                  <a:lnTo>
                    <a:pt x="48282" y="12309"/>
                  </a:lnTo>
                  <a:lnTo>
                    <a:pt x="55398" y="17691"/>
                  </a:lnTo>
                  <a:lnTo>
                    <a:pt x="64408" y="18754"/>
                  </a:lnTo>
                  <a:lnTo>
                    <a:pt x="110322" y="19015"/>
                  </a:lnTo>
                  <a:lnTo>
                    <a:pt x="155765" y="19016"/>
                  </a:lnTo>
                  <a:lnTo>
                    <a:pt x="184084" y="17958"/>
                  </a:lnTo>
                  <a:lnTo>
                    <a:pt x="202773" y="10815"/>
                  </a:lnTo>
                  <a:lnTo>
                    <a:pt x="24765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893">
              <a:extLst>
                <a:ext uri="{FF2B5EF4-FFF2-40B4-BE49-F238E27FC236}">
                  <a16:creationId xmlns:a16="http://schemas.microsoft.com/office/drawing/2014/main" id="{C8DCA7D5-0444-CAF9-80F4-02A59D86142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047878" y="1952625"/>
              <a:ext cx="238123" cy="19051"/>
            </a:xfrm>
            <a:custGeom>
              <a:avLst/>
              <a:gdLst/>
              <a:ahLst/>
              <a:cxnLst/>
              <a:rect l="0" t="0" r="0" b="0"/>
              <a:pathLst>
                <a:path w="238123" h="19051">
                  <a:moveTo>
                    <a:pt x="19047" y="0"/>
                  </a:moveTo>
                  <a:lnTo>
                    <a:pt x="19047" y="0"/>
                  </a:lnTo>
                  <a:lnTo>
                    <a:pt x="13991" y="0"/>
                  </a:lnTo>
                  <a:lnTo>
                    <a:pt x="12501" y="1058"/>
                  </a:lnTo>
                  <a:lnTo>
                    <a:pt x="11508" y="2822"/>
                  </a:lnTo>
                  <a:lnTo>
                    <a:pt x="10846" y="5056"/>
                  </a:lnTo>
                  <a:lnTo>
                    <a:pt x="9346" y="6546"/>
                  </a:lnTo>
                  <a:lnTo>
                    <a:pt x="34" y="9515"/>
                  </a:lnTo>
                  <a:lnTo>
                    <a:pt x="0" y="17725"/>
                  </a:lnTo>
                  <a:lnTo>
                    <a:pt x="1058" y="18167"/>
                  </a:lnTo>
                  <a:lnTo>
                    <a:pt x="47676" y="19049"/>
                  </a:lnTo>
                  <a:lnTo>
                    <a:pt x="93261" y="19050"/>
                  </a:lnTo>
                  <a:lnTo>
                    <a:pt x="107555" y="19050"/>
                  </a:lnTo>
                  <a:lnTo>
                    <a:pt x="150701" y="9917"/>
                  </a:lnTo>
                  <a:lnTo>
                    <a:pt x="195880" y="9532"/>
                  </a:lnTo>
                  <a:lnTo>
                    <a:pt x="202767" y="9528"/>
                  </a:lnTo>
                  <a:lnTo>
                    <a:pt x="209356" y="6704"/>
                  </a:lnTo>
                  <a:lnTo>
                    <a:pt x="215812" y="2980"/>
                  </a:lnTo>
                  <a:lnTo>
                    <a:pt x="228580" y="589"/>
                  </a:lnTo>
                  <a:lnTo>
                    <a:pt x="238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SMARTInkShape-Group264">
            <a:extLst>
              <a:ext uri="{FF2B5EF4-FFF2-40B4-BE49-F238E27FC236}">
                <a16:creationId xmlns:a16="http://schemas.microsoft.com/office/drawing/2014/main" id="{0095B59D-4F38-4C7A-4234-15D7F973DCDB}"/>
              </a:ext>
            </a:extLst>
          </p:cNvPr>
          <p:cNvGrpSpPr/>
          <p:nvPr/>
        </p:nvGrpSpPr>
        <p:grpSpPr>
          <a:xfrm>
            <a:off x="2562236" y="1571625"/>
            <a:ext cx="1409687" cy="628651"/>
            <a:chOff x="2562236" y="1571625"/>
            <a:chExt cx="1409687" cy="628651"/>
          </a:xfrm>
        </p:grpSpPr>
        <p:sp>
          <p:nvSpPr>
            <p:cNvPr id="10" name="SMARTInkShape-894">
              <a:extLst>
                <a:ext uri="{FF2B5EF4-FFF2-40B4-BE49-F238E27FC236}">
                  <a16:creationId xmlns:a16="http://schemas.microsoft.com/office/drawing/2014/main" id="{F71DD03E-5462-38F2-216D-342031D7E8E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619500" y="1819275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22390" y="47625"/>
                  </a:lnTo>
                  <a:lnTo>
                    <a:pt x="24452" y="46567"/>
                  </a:lnTo>
                  <a:lnTo>
                    <a:pt x="25826" y="44803"/>
                  </a:lnTo>
                  <a:lnTo>
                    <a:pt x="26743" y="42569"/>
                  </a:lnTo>
                  <a:lnTo>
                    <a:pt x="28412" y="41079"/>
                  </a:lnTo>
                  <a:lnTo>
                    <a:pt x="33701" y="38983"/>
                  </a:lnTo>
                  <a:lnTo>
                    <a:pt x="33050" y="38689"/>
                  </a:lnTo>
                  <a:lnTo>
                    <a:pt x="31559" y="38492"/>
                  </a:lnTo>
                  <a:lnTo>
                    <a:pt x="31622" y="38362"/>
                  </a:lnTo>
                  <a:lnTo>
                    <a:pt x="45986" y="38110"/>
                  </a:lnTo>
                  <a:lnTo>
                    <a:pt x="61452" y="30498"/>
                  </a:lnTo>
                  <a:lnTo>
                    <a:pt x="72418" y="22912"/>
                  </a:lnTo>
                  <a:lnTo>
                    <a:pt x="83429" y="180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895">
              <a:extLst>
                <a:ext uri="{FF2B5EF4-FFF2-40B4-BE49-F238E27FC236}">
                  <a16:creationId xmlns:a16="http://schemas.microsoft.com/office/drawing/2014/main" id="{944BA7BB-217A-76BE-A319-1728AF0262E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686303" y="1628814"/>
              <a:ext cx="131734" cy="361912"/>
            </a:xfrm>
            <a:custGeom>
              <a:avLst/>
              <a:gdLst/>
              <a:ahLst/>
              <a:cxnLst/>
              <a:rect l="0" t="0" r="0" b="0"/>
              <a:pathLst>
                <a:path w="131734" h="361912">
                  <a:moveTo>
                    <a:pt x="123697" y="57111"/>
                  </a:moveTo>
                  <a:lnTo>
                    <a:pt x="123697" y="57111"/>
                  </a:lnTo>
                  <a:lnTo>
                    <a:pt x="123697" y="11387"/>
                  </a:lnTo>
                  <a:lnTo>
                    <a:pt x="115496" y="1452"/>
                  </a:lnTo>
                  <a:lnTo>
                    <a:pt x="111938" y="624"/>
                  </a:lnTo>
                  <a:lnTo>
                    <a:pt x="100017" y="0"/>
                  </a:lnTo>
                  <a:lnTo>
                    <a:pt x="98385" y="1045"/>
                  </a:lnTo>
                  <a:lnTo>
                    <a:pt x="97297" y="2800"/>
                  </a:lnTo>
                  <a:lnTo>
                    <a:pt x="96573" y="5029"/>
                  </a:lnTo>
                  <a:lnTo>
                    <a:pt x="95031" y="6515"/>
                  </a:lnTo>
                  <a:lnTo>
                    <a:pt x="84952" y="11721"/>
                  </a:lnTo>
                  <a:lnTo>
                    <a:pt x="81992" y="14151"/>
                  </a:lnTo>
                  <a:lnTo>
                    <a:pt x="78703" y="19673"/>
                  </a:lnTo>
                  <a:lnTo>
                    <a:pt x="76183" y="25655"/>
                  </a:lnTo>
                  <a:lnTo>
                    <a:pt x="59665" y="47603"/>
                  </a:lnTo>
                  <a:lnTo>
                    <a:pt x="41937" y="89233"/>
                  </a:lnTo>
                  <a:lnTo>
                    <a:pt x="30665" y="133333"/>
                  </a:lnTo>
                  <a:lnTo>
                    <a:pt x="26282" y="152367"/>
                  </a:lnTo>
                  <a:lnTo>
                    <a:pt x="21103" y="171413"/>
                  </a:lnTo>
                  <a:lnTo>
                    <a:pt x="11574" y="217050"/>
                  </a:lnTo>
                  <a:lnTo>
                    <a:pt x="7220" y="237497"/>
                  </a:lnTo>
                  <a:lnTo>
                    <a:pt x="2049" y="256962"/>
                  </a:lnTo>
                  <a:lnTo>
                    <a:pt x="0" y="296519"/>
                  </a:lnTo>
                  <a:lnTo>
                    <a:pt x="9580" y="329168"/>
                  </a:lnTo>
                  <a:lnTo>
                    <a:pt x="16763" y="342665"/>
                  </a:lnTo>
                  <a:lnTo>
                    <a:pt x="17483" y="345905"/>
                  </a:lnTo>
                  <a:lnTo>
                    <a:pt x="23552" y="355522"/>
                  </a:lnTo>
                  <a:lnTo>
                    <a:pt x="29094" y="359072"/>
                  </a:lnTo>
                  <a:lnTo>
                    <a:pt x="36218" y="361350"/>
                  </a:lnTo>
                  <a:lnTo>
                    <a:pt x="59277" y="361862"/>
                  </a:lnTo>
                  <a:lnTo>
                    <a:pt x="62758" y="359761"/>
                  </a:lnTo>
                  <a:lnTo>
                    <a:pt x="95112" y="321089"/>
                  </a:lnTo>
                  <a:lnTo>
                    <a:pt x="120874" y="278349"/>
                  </a:lnTo>
                  <a:lnTo>
                    <a:pt x="131733" y="245887"/>
                  </a:lnTo>
                  <a:lnTo>
                    <a:pt x="131171" y="242228"/>
                  </a:lnTo>
                  <a:lnTo>
                    <a:pt x="123434" y="223354"/>
                  </a:lnTo>
                  <a:lnTo>
                    <a:pt x="121405" y="221915"/>
                  </a:lnTo>
                  <a:lnTo>
                    <a:pt x="116328" y="220316"/>
                  </a:lnTo>
                  <a:lnTo>
                    <a:pt x="101338" y="219204"/>
                  </a:lnTo>
                  <a:lnTo>
                    <a:pt x="95062" y="221933"/>
                  </a:lnTo>
                  <a:lnTo>
                    <a:pt x="63371" y="250836"/>
                  </a:lnTo>
                  <a:lnTo>
                    <a:pt x="37972" y="295486"/>
                  </a:lnTo>
                  <a:lnTo>
                    <a:pt x="21744" y="330536"/>
                  </a:lnTo>
                  <a:lnTo>
                    <a:pt x="18922" y="36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896">
              <a:extLst>
                <a:ext uri="{FF2B5EF4-FFF2-40B4-BE49-F238E27FC236}">
                  <a16:creationId xmlns:a16="http://schemas.microsoft.com/office/drawing/2014/main" id="{CC8FFA1B-A232-7CAA-D500-A92FF4A923A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771900" y="1581266"/>
              <a:ext cx="200023" cy="504710"/>
            </a:xfrm>
            <a:custGeom>
              <a:avLst/>
              <a:gdLst/>
              <a:ahLst/>
              <a:cxnLst/>
              <a:rect l="0" t="0" r="0" b="0"/>
              <a:pathLst>
                <a:path w="200023" h="504710">
                  <a:moveTo>
                    <a:pt x="171450" y="9409"/>
                  </a:moveTo>
                  <a:lnTo>
                    <a:pt x="171450" y="9409"/>
                  </a:lnTo>
                  <a:lnTo>
                    <a:pt x="163249" y="9409"/>
                  </a:lnTo>
                  <a:lnTo>
                    <a:pt x="171344" y="0"/>
                  </a:lnTo>
                  <a:lnTo>
                    <a:pt x="171447" y="14076"/>
                  </a:lnTo>
                  <a:lnTo>
                    <a:pt x="172507" y="15696"/>
                  </a:lnTo>
                  <a:lnTo>
                    <a:pt x="174271" y="16775"/>
                  </a:lnTo>
                  <a:lnTo>
                    <a:pt x="176506" y="17495"/>
                  </a:lnTo>
                  <a:lnTo>
                    <a:pt x="177996" y="19033"/>
                  </a:lnTo>
                  <a:lnTo>
                    <a:pt x="179651" y="23564"/>
                  </a:lnTo>
                  <a:lnTo>
                    <a:pt x="181956" y="44419"/>
                  </a:lnTo>
                  <a:lnTo>
                    <a:pt x="187498" y="54942"/>
                  </a:lnTo>
                  <a:lnTo>
                    <a:pt x="199064" y="101399"/>
                  </a:lnTo>
                  <a:lnTo>
                    <a:pt x="199969" y="145762"/>
                  </a:lnTo>
                  <a:lnTo>
                    <a:pt x="200022" y="193208"/>
                  </a:lnTo>
                  <a:lnTo>
                    <a:pt x="198966" y="221437"/>
                  </a:lnTo>
                  <a:lnTo>
                    <a:pt x="190324" y="266719"/>
                  </a:lnTo>
                  <a:lnTo>
                    <a:pt x="180877" y="308650"/>
                  </a:lnTo>
                  <a:lnTo>
                    <a:pt x="164812" y="354578"/>
                  </a:lnTo>
                  <a:lnTo>
                    <a:pt x="146025" y="398992"/>
                  </a:lnTo>
                  <a:lnTo>
                    <a:pt x="120649" y="444657"/>
                  </a:lnTo>
                  <a:lnTo>
                    <a:pt x="111477" y="454383"/>
                  </a:lnTo>
                  <a:lnTo>
                    <a:pt x="101404" y="463292"/>
                  </a:lnTo>
                  <a:lnTo>
                    <a:pt x="83491" y="483436"/>
                  </a:lnTo>
                  <a:lnTo>
                    <a:pt x="68835" y="491703"/>
                  </a:lnTo>
                  <a:lnTo>
                    <a:pt x="25830" y="504256"/>
                  </a:lnTo>
                  <a:lnTo>
                    <a:pt x="0" y="50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897">
              <a:extLst>
                <a:ext uri="{FF2B5EF4-FFF2-40B4-BE49-F238E27FC236}">
                  <a16:creationId xmlns:a16="http://schemas.microsoft.com/office/drawing/2014/main" id="{0A7A00B1-910E-3E4B-C244-5CA08EC47DF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619375" y="17240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898">
              <a:extLst>
                <a:ext uri="{FF2B5EF4-FFF2-40B4-BE49-F238E27FC236}">
                  <a16:creationId xmlns:a16="http://schemas.microsoft.com/office/drawing/2014/main" id="{64B82635-C71C-368F-F381-10E878FB28E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62236" y="1647825"/>
              <a:ext cx="152387" cy="351985"/>
            </a:xfrm>
            <a:custGeom>
              <a:avLst/>
              <a:gdLst/>
              <a:ahLst/>
              <a:cxnLst/>
              <a:rect l="0" t="0" r="0" b="0"/>
              <a:pathLst>
                <a:path w="152387" h="351985">
                  <a:moveTo>
                    <a:pt x="133339" y="0"/>
                  </a:moveTo>
                  <a:lnTo>
                    <a:pt x="133339" y="0"/>
                  </a:lnTo>
                  <a:lnTo>
                    <a:pt x="147528" y="0"/>
                  </a:lnTo>
                  <a:lnTo>
                    <a:pt x="149148" y="1058"/>
                  </a:lnTo>
                  <a:lnTo>
                    <a:pt x="150229" y="2822"/>
                  </a:lnTo>
                  <a:lnTo>
                    <a:pt x="152105" y="9701"/>
                  </a:lnTo>
                  <a:lnTo>
                    <a:pt x="152386" y="46370"/>
                  </a:lnTo>
                  <a:lnTo>
                    <a:pt x="149565" y="55181"/>
                  </a:lnTo>
                  <a:lnTo>
                    <a:pt x="145842" y="62625"/>
                  </a:lnTo>
                  <a:lnTo>
                    <a:pt x="127753" y="107241"/>
                  </a:lnTo>
                  <a:lnTo>
                    <a:pt x="119276" y="131545"/>
                  </a:lnTo>
                  <a:lnTo>
                    <a:pt x="104584" y="151744"/>
                  </a:lnTo>
                  <a:lnTo>
                    <a:pt x="99392" y="158459"/>
                  </a:lnTo>
                  <a:lnTo>
                    <a:pt x="93237" y="171392"/>
                  </a:lnTo>
                  <a:lnTo>
                    <a:pt x="89058" y="177774"/>
                  </a:lnTo>
                  <a:lnTo>
                    <a:pt x="87200" y="184139"/>
                  </a:lnTo>
                  <a:lnTo>
                    <a:pt x="85647" y="186259"/>
                  </a:lnTo>
                  <a:lnTo>
                    <a:pt x="83552" y="187673"/>
                  </a:lnTo>
                  <a:lnTo>
                    <a:pt x="76200" y="190496"/>
                  </a:lnTo>
                  <a:lnTo>
                    <a:pt x="76190" y="182299"/>
                  </a:lnTo>
                  <a:lnTo>
                    <a:pt x="82735" y="173632"/>
                  </a:lnTo>
                  <a:lnTo>
                    <a:pt x="85322" y="163676"/>
                  </a:lnTo>
                  <a:lnTo>
                    <a:pt x="92183" y="154667"/>
                  </a:lnTo>
                  <a:lnTo>
                    <a:pt x="93881" y="148821"/>
                  </a:lnTo>
                  <a:lnTo>
                    <a:pt x="95392" y="146839"/>
                  </a:lnTo>
                  <a:lnTo>
                    <a:pt x="103321" y="143397"/>
                  </a:lnTo>
                  <a:lnTo>
                    <a:pt x="118916" y="142889"/>
                  </a:lnTo>
                  <a:lnTo>
                    <a:pt x="120549" y="143942"/>
                  </a:lnTo>
                  <a:lnTo>
                    <a:pt x="121637" y="145703"/>
                  </a:lnTo>
                  <a:lnTo>
                    <a:pt x="123169" y="153238"/>
                  </a:lnTo>
                  <a:lnTo>
                    <a:pt x="123384" y="156134"/>
                  </a:lnTo>
                  <a:lnTo>
                    <a:pt x="126445" y="162173"/>
                  </a:lnTo>
                  <a:lnTo>
                    <a:pt x="138977" y="177833"/>
                  </a:lnTo>
                  <a:lnTo>
                    <a:pt x="141712" y="187335"/>
                  </a:lnTo>
                  <a:lnTo>
                    <a:pt x="142352" y="193679"/>
                  </a:lnTo>
                  <a:lnTo>
                    <a:pt x="145459" y="200027"/>
                  </a:lnTo>
                  <a:lnTo>
                    <a:pt x="147769" y="203201"/>
                  </a:lnTo>
                  <a:lnTo>
                    <a:pt x="151020" y="217782"/>
                  </a:lnTo>
                  <a:lnTo>
                    <a:pt x="152269" y="245964"/>
                  </a:lnTo>
                  <a:lnTo>
                    <a:pt x="149514" y="255015"/>
                  </a:lnTo>
                  <a:lnTo>
                    <a:pt x="145819" y="263623"/>
                  </a:lnTo>
                  <a:lnTo>
                    <a:pt x="142681" y="279312"/>
                  </a:lnTo>
                  <a:lnTo>
                    <a:pt x="135519" y="291133"/>
                  </a:lnTo>
                  <a:lnTo>
                    <a:pt x="92061" y="336547"/>
                  </a:lnTo>
                  <a:lnTo>
                    <a:pt x="85712" y="340076"/>
                  </a:lnTo>
                  <a:lnTo>
                    <a:pt x="44831" y="351984"/>
                  </a:lnTo>
                  <a:lnTo>
                    <a:pt x="38264" y="349407"/>
                  </a:lnTo>
                  <a:lnTo>
                    <a:pt x="31817" y="345792"/>
                  </a:lnTo>
                  <a:lnTo>
                    <a:pt x="22237" y="342699"/>
                  </a:lnTo>
                  <a:lnTo>
                    <a:pt x="15874" y="338224"/>
                  </a:lnTo>
                  <a:lnTo>
                    <a:pt x="12341" y="332708"/>
                  </a:lnTo>
                  <a:lnTo>
                    <a:pt x="10072" y="325600"/>
                  </a:lnTo>
                  <a:lnTo>
                    <a:pt x="8828" y="325016"/>
                  </a:lnTo>
                  <a:lnTo>
                    <a:pt x="4623" y="324368"/>
                  </a:lnTo>
                  <a:lnTo>
                    <a:pt x="3078" y="323137"/>
                  </a:lnTo>
                  <a:lnTo>
                    <a:pt x="25" y="314445"/>
                  </a:lnTo>
                  <a:lnTo>
                    <a:pt x="0" y="309304"/>
                  </a:lnTo>
                  <a:lnTo>
                    <a:pt x="1054" y="307803"/>
                  </a:lnTo>
                  <a:lnTo>
                    <a:pt x="2816" y="306802"/>
                  </a:lnTo>
                  <a:lnTo>
                    <a:pt x="9122" y="304917"/>
                  </a:lnTo>
                  <a:lnTo>
                    <a:pt x="23693" y="304803"/>
                  </a:lnTo>
                  <a:lnTo>
                    <a:pt x="25317" y="305860"/>
                  </a:lnTo>
                  <a:lnTo>
                    <a:pt x="26399" y="307624"/>
                  </a:lnTo>
                  <a:lnTo>
                    <a:pt x="27121" y="309857"/>
                  </a:lnTo>
                  <a:lnTo>
                    <a:pt x="28660" y="311346"/>
                  </a:lnTo>
                  <a:lnTo>
                    <a:pt x="33193" y="313001"/>
                  </a:lnTo>
                  <a:lnTo>
                    <a:pt x="47614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899">
              <a:extLst>
                <a:ext uri="{FF2B5EF4-FFF2-40B4-BE49-F238E27FC236}">
                  <a16:creationId xmlns:a16="http://schemas.microsoft.com/office/drawing/2014/main" id="{95D61418-BDD4-6150-F535-5065DF3472A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869069" y="1571625"/>
              <a:ext cx="226553" cy="628651"/>
            </a:xfrm>
            <a:custGeom>
              <a:avLst/>
              <a:gdLst/>
              <a:ahLst/>
              <a:cxnLst/>
              <a:rect l="0" t="0" r="0" b="0"/>
              <a:pathLst>
                <a:path w="226553" h="628651">
                  <a:moveTo>
                    <a:pt x="207506" y="9525"/>
                  </a:moveTo>
                  <a:lnTo>
                    <a:pt x="207506" y="9525"/>
                  </a:lnTo>
                  <a:lnTo>
                    <a:pt x="215707" y="1324"/>
                  </a:lnTo>
                  <a:lnTo>
                    <a:pt x="226552" y="0"/>
                  </a:lnTo>
                  <a:lnTo>
                    <a:pt x="221498" y="0"/>
                  </a:lnTo>
                  <a:lnTo>
                    <a:pt x="220009" y="1058"/>
                  </a:lnTo>
                  <a:lnTo>
                    <a:pt x="219017" y="2822"/>
                  </a:lnTo>
                  <a:lnTo>
                    <a:pt x="218354" y="5056"/>
                  </a:lnTo>
                  <a:lnTo>
                    <a:pt x="216855" y="6546"/>
                  </a:lnTo>
                  <a:lnTo>
                    <a:pt x="206844" y="11759"/>
                  </a:lnTo>
                  <a:lnTo>
                    <a:pt x="182080" y="33954"/>
                  </a:lnTo>
                  <a:lnTo>
                    <a:pt x="175745" y="36257"/>
                  </a:lnTo>
                  <a:lnTo>
                    <a:pt x="169401" y="42925"/>
                  </a:lnTo>
                  <a:lnTo>
                    <a:pt x="133423" y="89042"/>
                  </a:lnTo>
                  <a:lnTo>
                    <a:pt x="114242" y="106998"/>
                  </a:lnTo>
                  <a:lnTo>
                    <a:pt x="81946" y="149355"/>
                  </a:lnTo>
                  <a:lnTo>
                    <a:pt x="58365" y="194741"/>
                  </a:lnTo>
                  <a:lnTo>
                    <a:pt x="39238" y="241476"/>
                  </a:lnTo>
                  <a:lnTo>
                    <a:pt x="29355" y="274065"/>
                  </a:lnTo>
                  <a:lnTo>
                    <a:pt x="19299" y="315295"/>
                  </a:lnTo>
                  <a:lnTo>
                    <a:pt x="9246" y="357021"/>
                  </a:lnTo>
                  <a:lnTo>
                    <a:pt x="174" y="400655"/>
                  </a:lnTo>
                  <a:lnTo>
                    <a:pt x="0" y="419369"/>
                  </a:lnTo>
                  <a:lnTo>
                    <a:pt x="6287" y="461704"/>
                  </a:lnTo>
                  <a:lnTo>
                    <a:pt x="14863" y="502596"/>
                  </a:lnTo>
                  <a:lnTo>
                    <a:pt x="19193" y="523214"/>
                  </a:lnTo>
                  <a:lnTo>
                    <a:pt x="33426" y="566634"/>
                  </a:lnTo>
                  <a:lnTo>
                    <a:pt x="40593" y="588295"/>
                  </a:lnTo>
                  <a:lnTo>
                    <a:pt x="49160" y="601641"/>
                  </a:lnTo>
                  <a:lnTo>
                    <a:pt x="81418" y="626727"/>
                  </a:lnTo>
                  <a:lnTo>
                    <a:pt x="85497" y="627795"/>
                  </a:lnTo>
                  <a:lnTo>
                    <a:pt x="93206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900">
              <a:extLst>
                <a:ext uri="{FF2B5EF4-FFF2-40B4-BE49-F238E27FC236}">
                  <a16:creationId xmlns:a16="http://schemas.microsoft.com/office/drawing/2014/main" id="{075CF099-3CAB-3345-48E5-8AEE6813D12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248025" y="17621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9408" y="28691"/>
                  </a:lnTo>
                  <a:lnTo>
                    <a:pt x="9522" y="19445"/>
                  </a:lnTo>
                  <a:lnTo>
                    <a:pt x="16071" y="115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901">
              <a:extLst>
                <a:ext uri="{FF2B5EF4-FFF2-40B4-BE49-F238E27FC236}">
                  <a16:creationId xmlns:a16="http://schemas.microsoft.com/office/drawing/2014/main" id="{5EBC83C2-8E53-55E6-9F2D-006A894BF34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090140" y="1705013"/>
              <a:ext cx="176936" cy="266663"/>
            </a:xfrm>
            <a:custGeom>
              <a:avLst/>
              <a:gdLst/>
              <a:ahLst/>
              <a:cxnLst/>
              <a:rect l="0" t="0" r="0" b="0"/>
              <a:pathLst>
                <a:path w="176936" h="266663">
                  <a:moveTo>
                    <a:pt x="176935" y="28537"/>
                  </a:moveTo>
                  <a:lnTo>
                    <a:pt x="176935" y="28537"/>
                  </a:lnTo>
                  <a:lnTo>
                    <a:pt x="176935" y="23481"/>
                  </a:lnTo>
                  <a:lnTo>
                    <a:pt x="174113" y="18176"/>
                  </a:lnTo>
                  <a:lnTo>
                    <a:pt x="162746" y="4939"/>
                  </a:lnTo>
                  <a:lnTo>
                    <a:pt x="157224" y="2174"/>
                  </a:lnTo>
                  <a:lnTo>
                    <a:pt x="138777" y="156"/>
                  </a:lnTo>
                  <a:lnTo>
                    <a:pt x="126124" y="0"/>
                  </a:lnTo>
                  <a:lnTo>
                    <a:pt x="119780" y="2801"/>
                  </a:lnTo>
                  <a:lnTo>
                    <a:pt x="113433" y="6516"/>
                  </a:lnTo>
                  <a:lnTo>
                    <a:pt x="103909" y="9665"/>
                  </a:lnTo>
                  <a:lnTo>
                    <a:pt x="60784" y="49477"/>
                  </a:lnTo>
                  <a:lnTo>
                    <a:pt x="56521" y="59363"/>
                  </a:lnTo>
                  <a:lnTo>
                    <a:pt x="53568" y="69754"/>
                  </a:lnTo>
                  <a:lnTo>
                    <a:pt x="30779" y="111518"/>
                  </a:lnTo>
                  <a:lnTo>
                    <a:pt x="9712" y="155562"/>
                  </a:lnTo>
                  <a:lnTo>
                    <a:pt x="5650" y="201282"/>
                  </a:lnTo>
                  <a:lnTo>
                    <a:pt x="5500" y="230248"/>
                  </a:lnTo>
                  <a:lnTo>
                    <a:pt x="2669" y="237425"/>
                  </a:lnTo>
                  <a:lnTo>
                    <a:pt x="433" y="240821"/>
                  </a:lnTo>
                  <a:lnTo>
                    <a:pt x="0" y="244143"/>
                  </a:lnTo>
                  <a:lnTo>
                    <a:pt x="5209" y="256568"/>
                  </a:lnTo>
                  <a:lnTo>
                    <a:pt x="10460" y="256968"/>
                  </a:lnTo>
                  <a:lnTo>
                    <a:pt x="23775" y="252031"/>
                  </a:lnTo>
                  <a:lnTo>
                    <a:pt x="36069" y="243865"/>
                  </a:lnTo>
                  <a:lnTo>
                    <a:pt x="65780" y="201658"/>
                  </a:lnTo>
                  <a:lnTo>
                    <a:pt x="96676" y="158624"/>
                  </a:lnTo>
                  <a:lnTo>
                    <a:pt x="107263" y="136117"/>
                  </a:lnTo>
                  <a:lnTo>
                    <a:pt x="109986" y="128209"/>
                  </a:lnTo>
                  <a:lnTo>
                    <a:pt x="126658" y="104810"/>
                  </a:lnTo>
                  <a:lnTo>
                    <a:pt x="129308" y="85709"/>
                  </a:lnTo>
                  <a:lnTo>
                    <a:pt x="129308" y="85702"/>
                  </a:lnTo>
                  <a:lnTo>
                    <a:pt x="134366" y="85691"/>
                  </a:lnTo>
                  <a:lnTo>
                    <a:pt x="135856" y="86748"/>
                  </a:lnTo>
                  <a:lnTo>
                    <a:pt x="136849" y="88511"/>
                  </a:lnTo>
                  <a:lnTo>
                    <a:pt x="138443" y="98945"/>
                  </a:lnTo>
                  <a:lnTo>
                    <a:pt x="138832" y="144693"/>
                  </a:lnTo>
                  <a:lnTo>
                    <a:pt x="138835" y="191886"/>
                  </a:lnTo>
                  <a:lnTo>
                    <a:pt x="138835" y="237892"/>
                  </a:lnTo>
                  <a:lnTo>
                    <a:pt x="138835" y="250749"/>
                  </a:lnTo>
                  <a:lnTo>
                    <a:pt x="141657" y="257120"/>
                  </a:lnTo>
                  <a:lnTo>
                    <a:pt x="148360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902">
              <a:extLst>
                <a:ext uri="{FF2B5EF4-FFF2-40B4-BE49-F238E27FC236}">
                  <a16:creationId xmlns:a16="http://schemas.microsoft.com/office/drawing/2014/main" id="{689B78EB-C676-25E6-29E3-1E5EDE999C1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43275" y="184785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45363" y="0"/>
                  </a:lnTo>
                  <a:lnTo>
                    <a:pt x="60445" y="0"/>
                  </a:lnTo>
                  <a:lnTo>
                    <a:pt x="66728" y="2822"/>
                  </a:lnTo>
                  <a:lnTo>
                    <a:pt x="73049" y="6546"/>
                  </a:lnTo>
                  <a:lnTo>
                    <a:pt x="83615" y="8642"/>
                  </a:lnTo>
                  <a:lnTo>
                    <a:pt x="126935" y="10560"/>
                  </a:lnTo>
                  <a:lnTo>
                    <a:pt x="145623" y="17723"/>
                  </a:lnTo>
                  <a:lnTo>
                    <a:pt x="190498" y="19045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903">
              <a:extLst>
                <a:ext uri="{FF2B5EF4-FFF2-40B4-BE49-F238E27FC236}">
                  <a16:creationId xmlns:a16="http://schemas.microsoft.com/office/drawing/2014/main" id="{4A21BE13-2E0D-7B8E-285E-0F003138B27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57575" y="1800225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38100" y="0"/>
                  </a:moveTo>
                  <a:lnTo>
                    <a:pt x="38100" y="0"/>
                  </a:lnTo>
                  <a:lnTo>
                    <a:pt x="28968" y="0"/>
                  </a:lnTo>
                  <a:lnTo>
                    <a:pt x="20408" y="8201"/>
                  </a:lnTo>
                  <a:lnTo>
                    <a:pt x="19452" y="14189"/>
                  </a:lnTo>
                  <a:lnTo>
                    <a:pt x="17994" y="61587"/>
                  </a:lnTo>
                  <a:lnTo>
                    <a:pt x="10408" y="98536"/>
                  </a:lnTo>
                  <a:lnTo>
                    <a:pt x="9577" y="142881"/>
                  </a:lnTo>
                  <a:lnTo>
                    <a:pt x="8490" y="15451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SMARTInkShape-Group265">
            <a:extLst>
              <a:ext uri="{FF2B5EF4-FFF2-40B4-BE49-F238E27FC236}">
                <a16:creationId xmlns:a16="http://schemas.microsoft.com/office/drawing/2014/main" id="{FB402480-F8D2-9267-6706-1766CAD36CEE}"/>
              </a:ext>
            </a:extLst>
          </p:cNvPr>
          <p:cNvGrpSpPr/>
          <p:nvPr/>
        </p:nvGrpSpPr>
        <p:grpSpPr>
          <a:xfrm>
            <a:off x="4419600" y="1771650"/>
            <a:ext cx="114301" cy="447676"/>
            <a:chOff x="4419600" y="1771650"/>
            <a:chExt cx="114301" cy="447676"/>
          </a:xfrm>
        </p:grpSpPr>
        <p:sp>
          <p:nvSpPr>
            <p:cNvPr id="21" name="SMARTInkShape-904">
              <a:extLst>
                <a:ext uri="{FF2B5EF4-FFF2-40B4-BE49-F238E27FC236}">
                  <a16:creationId xmlns:a16="http://schemas.microsoft.com/office/drawing/2014/main" id="{66F0BD3D-9C2C-FD60-94F4-DDD944678A6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524375" y="1771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0" y="19040"/>
                  </a:ln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905">
              <a:extLst>
                <a:ext uri="{FF2B5EF4-FFF2-40B4-BE49-F238E27FC236}">
                  <a16:creationId xmlns:a16="http://schemas.microsoft.com/office/drawing/2014/main" id="{99C3658B-55CD-CEEB-6229-7270553F59D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419600" y="2009775"/>
              <a:ext cx="95251" cy="209551"/>
            </a:xfrm>
            <a:custGeom>
              <a:avLst/>
              <a:gdLst/>
              <a:ahLst/>
              <a:cxnLst/>
              <a:rect l="0" t="0" r="0" b="0"/>
              <a:pathLst>
                <a:path w="95251" h="209551">
                  <a:moveTo>
                    <a:pt x="57150" y="0"/>
                  </a:moveTo>
                  <a:lnTo>
                    <a:pt x="57150" y="0"/>
                  </a:lnTo>
                  <a:lnTo>
                    <a:pt x="66558" y="9409"/>
                  </a:lnTo>
                  <a:lnTo>
                    <a:pt x="74866" y="9515"/>
                  </a:lnTo>
                  <a:lnTo>
                    <a:pt x="75311" y="10576"/>
                  </a:lnTo>
                  <a:lnTo>
                    <a:pt x="75805" y="14578"/>
                  </a:lnTo>
                  <a:lnTo>
                    <a:pt x="76995" y="16069"/>
                  </a:lnTo>
                  <a:lnTo>
                    <a:pt x="85322" y="18934"/>
                  </a:lnTo>
                  <a:lnTo>
                    <a:pt x="85606" y="24072"/>
                  </a:lnTo>
                  <a:lnTo>
                    <a:pt x="86704" y="25573"/>
                  </a:lnTo>
                  <a:lnTo>
                    <a:pt x="90746" y="27241"/>
                  </a:lnTo>
                  <a:lnTo>
                    <a:pt x="92247" y="28744"/>
                  </a:lnTo>
                  <a:lnTo>
                    <a:pt x="94855" y="36659"/>
                  </a:lnTo>
                  <a:lnTo>
                    <a:pt x="95250" y="79386"/>
                  </a:lnTo>
                  <a:lnTo>
                    <a:pt x="92427" y="85730"/>
                  </a:lnTo>
                  <a:lnTo>
                    <a:pt x="90193" y="88903"/>
                  </a:lnTo>
                  <a:lnTo>
                    <a:pt x="81061" y="121208"/>
                  </a:lnTo>
                  <a:lnTo>
                    <a:pt x="72716" y="130776"/>
                  </a:lnTo>
                  <a:lnTo>
                    <a:pt x="63010" y="139614"/>
                  </a:lnTo>
                  <a:lnTo>
                    <a:pt x="33906" y="173838"/>
                  </a:lnTo>
                  <a:lnTo>
                    <a:pt x="16632" y="18720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SMARTInkShape-Group266">
            <a:extLst>
              <a:ext uri="{FF2B5EF4-FFF2-40B4-BE49-F238E27FC236}">
                <a16:creationId xmlns:a16="http://schemas.microsoft.com/office/drawing/2014/main" id="{AFF6C008-9E9F-5C56-C4EE-0C4C85E0D630}"/>
              </a:ext>
            </a:extLst>
          </p:cNvPr>
          <p:cNvGrpSpPr/>
          <p:nvPr/>
        </p:nvGrpSpPr>
        <p:grpSpPr>
          <a:xfrm>
            <a:off x="5058171" y="1552575"/>
            <a:ext cx="1085455" cy="457201"/>
            <a:chOff x="5058171" y="1552575"/>
            <a:chExt cx="1085455" cy="457201"/>
          </a:xfrm>
        </p:grpSpPr>
        <p:sp>
          <p:nvSpPr>
            <p:cNvPr id="24" name="SMARTInkShape-906">
              <a:extLst>
                <a:ext uri="{FF2B5EF4-FFF2-40B4-BE49-F238E27FC236}">
                  <a16:creationId xmlns:a16="http://schemas.microsoft.com/office/drawing/2014/main" id="{F7E22E5C-1733-A6AA-0086-9C6DC575516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058171" y="1552575"/>
              <a:ext cx="256780" cy="266701"/>
            </a:xfrm>
            <a:custGeom>
              <a:avLst/>
              <a:gdLst/>
              <a:ahLst/>
              <a:cxnLst/>
              <a:rect l="0" t="0" r="0" b="0"/>
              <a:pathLst>
                <a:path w="256780" h="266701">
                  <a:moveTo>
                    <a:pt x="152004" y="0"/>
                  </a:moveTo>
                  <a:lnTo>
                    <a:pt x="152004" y="0"/>
                  </a:lnTo>
                  <a:lnTo>
                    <a:pt x="142595" y="9409"/>
                  </a:lnTo>
                  <a:lnTo>
                    <a:pt x="142489" y="22772"/>
                  </a:lnTo>
                  <a:lnTo>
                    <a:pt x="141428" y="24707"/>
                  </a:lnTo>
                  <a:lnTo>
                    <a:pt x="139662" y="25996"/>
                  </a:lnTo>
                  <a:lnTo>
                    <a:pt x="137426" y="26855"/>
                  </a:lnTo>
                  <a:lnTo>
                    <a:pt x="135935" y="29545"/>
                  </a:lnTo>
                  <a:lnTo>
                    <a:pt x="132158" y="53363"/>
                  </a:lnTo>
                  <a:lnTo>
                    <a:pt x="126485" y="64377"/>
                  </a:lnTo>
                  <a:lnTo>
                    <a:pt x="123277" y="79517"/>
                  </a:lnTo>
                  <a:lnTo>
                    <a:pt x="97943" y="126234"/>
                  </a:lnTo>
                  <a:lnTo>
                    <a:pt x="89537" y="139591"/>
                  </a:lnTo>
                  <a:lnTo>
                    <a:pt x="75215" y="181154"/>
                  </a:lnTo>
                  <a:lnTo>
                    <a:pt x="47213" y="226371"/>
                  </a:lnTo>
                  <a:lnTo>
                    <a:pt x="41930" y="233959"/>
                  </a:lnTo>
                  <a:lnTo>
                    <a:pt x="35717" y="247454"/>
                  </a:lnTo>
                  <a:lnTo>
                    <a:pt x="24611" y="260311"/>
                  </a:lnTo>
                  <a:lnTo>
                    <a:pt x="18479" y="263861"/>
                  </a:lnTo>
                  <a:lnTo>
                    <a:pt x="9291" y="266651"/>
                  </a:lnTo>
                  <a:lnTo>
                    <a:pt x="0" y="266699"/>
                  </a:lnTo>
                  <a:lnTo>
                    <a:pt x="4778" y="266700"/>
                  </a:lnTo>
                  <a:lnTo>
                    <a:pt x="6228" y="265642"/>
                  </a:lnTo>
                  <a:lnTo>
                    <a:pt x="7840" y="261643"/>
                  </a:lnTo>
                  <a:lnTo>
                    <a:pt x="9328" y="260154"/>
                  </a:lnTo>
                  <a:lnTo>
                    <a:pt x="13804" y="258499"/>
                  </a:lnTo>
                  <a:lnTo>
                    <a:pt x="15420" y="256999"/>
                  </a:lnTo>
                  <a:lnTo>
                    <a:pt x="17217" y="252511"/>
                  </a:lnTo>
                  <a:lnTo>
                    <a:pt x="18754" y="250890"/>
                  </a:lnTo>
                  <a:lnTo>
                    <a:pt x="37896" y="240301"/>
                  </a:lnTo>
                  <a:lnTo>
                    <a:pt x="64310" y="235494"/>
                  </a:lnTo>
                  <a:lnTo>
                    <a:pt x="71753" y="231664"/>
                  </a:lnTo>
                  <a:lnTo>
                    <a:pt x="82953" y="229508"/>
                  </a:lnTo>
                  <a:lnTo>
                    <a:pt x="98148" y="227811"/>
                  </a:lnTo>
                  <a:lnTo>
                    <a:pt x="116122" y="221114"/>
                  </a:lnTo>
                  <a:lnTo>
                    <a:pt x="163573" y="219128"/>
                  </a:lnTo>
                  <a:lnTo>
                    <a:pt x="210875" y="219076"/>
                  </a:lnTo>
                  <a:lnTo>
                    <a:pt x="256779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907">
              <a:extLst>
                <a:ext uri="{FF2B5EF4-FFF2-40B4-BE49-F238E27FC236}">
                  <a16:creationId xmlns:a16="http://schemas.microsoft.com/office/drawing/2014/main" id="{FADE273B-1027-4700-0777-8660E8FB890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00650" y="1638300"/>
              <a:ext cx="171451" cy="371476"/>
            </a:xfrm>
            <a:custGeom>
              <a:avLst/>
              <a:gdLst/>
              <a:ahLst/>
              <a:cxnLst/>
              <a:rect l="0" t="0" r="0" b="0"/>
              <a:pathLst>
                <a:path w="171451" h="371476">
                  <a:moveTo>
                    <a:pt x="171450" y="0"/>
                  </a:moveTo>
                  <a:lnTo>
                    <a:pt x="171450" y="0"/>
                  </a:lnTo>
                  <a:lnTo>
                    <a:pt x="163249" y="0"/>
                  </a:lnTo>
                  <a:lnTo>
                    <a:pt x="162808" y="1058"/>
                  </a:lnTo>
                  <a:lnTo>
                    <a:pt x="162041" y="8201"/>
                  </a:lnTo>
                  <a:lnTo>
                    <a:pt x="155401" y="16868"/>
                  </a:lnTo>
                  <a:lnTo>
                    <a:pt x="153289" y="25694"/>
                  </a:lnTo>
                  <a:lnTo>
                    <a:pt x="152795" y="31881"/>
                  </a:lnTo>
                  <a:lnTo>
                    <a:pt x="149754" y="38158"/>
                  </a:lnTo>
                  <a:lnTo>
                    <a:pt x="145932" y="44476"/>
                  </a:lnTo>
                  <a:lnTo>
                    <a:pt x="131170" y="87959"/>
                  </a:lnTo>
                  <a:lnTo>
                    <a:pt x="123179" y="102615"/>
                  </a:lnTo>
                  <a:lnTo>
                    <a:pt x="98400" y="146337"/>
                  </a:lnTo>
                  <a:lnTo>
                    <a:pt x="88542" y="168684"/>
                  </a:lnTo>
                  <a:lnTo>
                    <a:pt x="75611" y="200619"/>
                  </a:lnTo>
                  <a:lnTo>
                    <a:pt x="53941" y="244510"/>
                  </a:lnTo>
                  <a:lnTo>
                    <a:pt x="25399" y="287437"/>
                  </a:lnTo>
                  <a:lnTo>
                    <a:pt x="21872" y="297436"/>
                  </a:lnTo>
                  <a:lnTo>
                    <a:pt x="19246" y="307877"/>
                  </a:lnTo>
                  <a:lnTo>
                    <a:pt x="12875" y="320764"/>
                  </a:lnTo>
                  <a:lnTo>
                    <a:pt x="9460" y="336459"/>
                  </a:lnTo>
                  <a:lnTo>
                    <a:pt x="2182" y="351780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908">
              <a:extLst>
                <a:ext uri="{FF2B5EF4-FFF2-40B4-BE49-F238E27FC236}">
                  <a16:creationId xmlns:a16="http://schemas.microsoft.com/office/drawing/2014/main" id="{8415EE36-8A1B-51E2-365D-4DA16932647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429288" y="1733561"/>
              <a:ext cx="295238" cy="237681"/>
            </a:xfrm>
            <a:custGeom>
              <a:avLst/>
              <a:gdLst/>
              <a:ahLst/>
              <a:cxnLst/>
              <a:rect l="0" t="0" r="0" b="0"/>
              <a:pathLst>
                <a:path w="295238" h="237681">
                  <a:moveTo>
                    <a:pt x="199987" y="57139"/>
                  </a:moveTo>
                  <a:lnTo>
                    <a:pt x="199987" y="57139"/>
                  </a:lnTo>
                  <a:lnTo>
                    <a:pt x="199987" y="52083"/>
                  </a:lnTo>
                  <a:lnTo>
                    <a:pt x="198929" y="50593"/>
                  </a:lnTo>
                  <a:lnTo>
                    <a:pt x="197165" y="49600"/>
                  </a:lnTo>
                  <a:lnTo>
                    <a:pt x="191786" y="48006"/>
                  </a:lnTo>
                  <a:lnTo>
                    <a:pt x="191050" y="44966"/>
                  </a:lnTo>
                  <a:lnTo>
                    <a:pt x="190578" y="39447"/>
                  </a:lnTo>
                  <a:lnTo>
                    <a:pt x="176276" y="23935"/>
                  </a:lnTo>
                  <a:lnTo>
                    <a:pt x="170752" y="21215"/>
                  </a:lnTo>
                  <a:lnTo>
                    <a:pt x="167797" y="20490"/>
                  </a:lnTo>
                  <a:lnTo>
                    <a:pt x="165827" y="18948"/>
                  </a:lnTo>
                  <a:lnTo>
                    <a:pt x="163638" y="14412"/>
                  </a:lnTo>
                  <a:lnTo>
                    <a:pt x="161996" y="12779"/>
                  </a:lnTo>
                  <a:lnTo>
                    <a:pt x="142658" y="2166"/>
                  </a:lnTo>
                  <a:lnTo>
                    <a:pt x="114456" y="14"/>
                  </a:lnTo>
                  <a:lnTo>
                    <a:pt x="109762" y="0"/>
                  </a:lnTo>
                  <a:lnTo>
                    <a:pt x="104148" y="2816"/>
                  </a:lnTo>
                  <a:lnTo>
                    <a:pt x="88784" y="15178"/>
                  </a:lnTo>
                  <a:lnTo>
                    <a:pt x="76146" y="21099"/>
                  </a:lnTo>
                  <a:lnTo>
                    <a:pt x="72977" y="23587"/>
                  </a:lnTo>
                  <a:lnTo>
                    <a:pt x="69454" y="29174"/>
                  </a:lnTo>
                  <a:lnTo>
                    <a:pt x="62137" y="46441"/>
                  </a:lnTo>
                  <a:lnTo>
                    <a:pt x="28521" y="93203"/>
                  </a:lnTo>
                  <a:lnTo>
                    <a:pt x="25352" y="97057"/>
                  </a:lnTo>
                  <a:lnTo>
                    <a:pt x="21829" y="106983"/>
                  </a:lnTo>
                  <a:lnTo>
                    <a:pt x="7327" y="154433"/>
                  </a:lnTo>
                  <a:lnTo>
                    <a:pt x="2144" y="169222"/>
                  </a:lnTo>
                  <a:lnTo>
                    <a:pt x="0" y="203151"/>
                  </a:lnTo>
                  <a:lnTo>
                    <a:pt x="2801" y="209522"/>
                  </a:lnTo>
                  <a:lnTo>
                    <a:pt x="8167" y="217179"/>
                  </a:lnTo>
                  <a:lnTo>
                    <a:pt x="11723" y="218226"/>
                  </a:lnTo>
                  <a:lnTo>
                    <a:pt x="22629" y="218899"/>
                  </a:lnTo>
                  <a:lnTo>
                    <a:pt x="28733" y="216168"/>
                  </a:lnTo>
                  <a:lnTo>
                    <a:pt x="34974" y="212485"/>
                  </a:lnTo>
                  <a:lnTo>
                    <a:pt x="55830" y="204870"/>
                  </a:lnTo>
                  <a:lnTo>
                    <a:pt x="64656" y="196528"/>
                  </a:lnTo>
                  <a:lnTo>
                    <a:pt x="73165" y="186823"/>
                  </a:lnTo>
                  <a:lnTo>
                    <a:pt x="88797" y="174351"/>
                  </a:lnTo>
                  <a:lnTo>
                    <a:pt x="118407" y="140446"/>
                  </a:lnTo>
                  <a:lnTo>
                    <a:pt x="135717" y="127096"/>
                  </a:lnTo>
                  <a:lnTo>
                    <a:pt x="174542" y="82669"/>
                  </a:lnTo>
                  <a:lnTo>
                    <a:pt x="178095" y="76247"/>
                  </a:lnTo>
                  <a:lnTo>
                    <a:pt x="180732" y="69865"/>
                  </a:lnTo>
                  <a:lnTo>
                    <a:pt x="190459" y="57143"/>
                  </a:lnTo>
                  <a:lnTo>
                    <a:pt x="190462" y="62197"/>
                  </a:lnTo>
                  <a:lnTo>
                    <a:pt x="187640" y="67501"/>
                  </a:lnTo>
                  <a:lnTo>
                    <a:pt x="183917" y="73386"/>
                  </a:lnTo>
                  <a:lnTo>
                    <a:pt x="181525" y="85787"/>
                  </a:lnTo>
                  <a:lnTo>
                    <a:pt x="181329" y="88938"/>
                  </a:lnTo>
                  <a:lnTo>
                    <a:pt x="178289" y="95261"/>
                  </a:lnTo>
                  <a:lnTo>
                    <a:pt x="174468" y="101599"/>
                  </a:lnTo>
                  <a:lnTo>
                    <a:pt x="171260" y="111117"/>
                  </a:lnTo>
                  <a:lnTo>
                    <a:pt x="165134" y="121698"/>
                  </a:lnTo>
                  <a:lnTo>
                    <a:pt x="161791" y="136710"/>
                  </a:lnTo>
                  <a:lnTo>
                    <a:pt x="145468" y="169279"/>
                  </a:lnTo>
                  <a:lnTo>
                    <a:pt x="142125" y="187030"/>
                  </a:lnTo>
                  <a:lnTo>
                    <a:pt x="136393" y="197813"/>
                  </a:lnTo>
                  <a:lnTo>
                    <a:pt x="134681" y="208208"/>
                  </a:lnTo>
                  <a:lnTo>
                    <a:pt x="135284" y="211826"/>
                  </a:lnTo>
                  <a:lnTo>
                    <a:pt x="136743" y="214239"/>
                  </a:lnTo>
                  <a:lnTo>
                    <a:pt x="138774" y="215847"/>
                  </a:lnTo>
                  <a:lnTo>
                    <a:pt x="141031" y="220457"/>
                  </a:lnTo>
                  <a:lnTo>
                    <a:pt x="142480" y="226983"/>
                  </a:lnTo>
                  <a:lnTo>
                    <a:pt x="147787" y="233170"/>
                  </a:lnTo>
                  <a:lnTo>
                    <a:pt x="153151" y="235916"/>
                  </a:lnTo>
                  <a:lnTo>
                    <a:pt x="165218" y="237680"/>
                  </a:lnTo>
                  <a:lnTo>
                    <a:pt x="171481" y="235099"/>
                  </a:lnTo>
                  <a:lnTo>
                    <a:pt x="177793" y="231482"/>
                  </a:lnTo>
                  <a:lnTo>
                    <a:pt x="198698" y="223914"/>
                  </a:lnTo>
                  <a:lnTo>
                    <a:pt x="216038" y="213476"/>
                  </a:lnTo>
                  <a:lnTo>
                    <a:pt x="235927" y="207494"/>
                  </a:lnTo>
                  <a:lnTo>
                    <a:pt x="264461" y="185118"/>
                  </a:lnTo>
                  <a:lnTo>
                    <a:pt x="278475" y="181136"/>
                  </a:lnTo>
                  <a:lnTo>
                    <a:pt x="280886" y="178962"/>
                  </a:lnTo>
                  <a:lnTo>
                    <a:pt x="282495" y="176454"/>
                  </a:lnTo>
                  <a:lnTo>
                    <a:pt x="284626" y="174783"/>
                  </a:lnTo>
                  <a:lnTo>
                    <a:pt x="295237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909">
              <a:extLst>
                <a:ext uri="{FF2B5EF4-FFF2-40B4-BE49-F238E27FC236}">
                  <a16:creationId xmlns:a16="http://schemas.microsoft.com/office/drawing/2014/main" id="{F7500EF8-23C3-3107-D2F6-0600AAB9F6B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934075" y="17526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4536" y="19050"/>
                  </a:lnTo>
                  <a:lnTo>
                    <a:pt x="69853" y="19050"/>
                  </a:lnTo>
                  <a:lnTo>
                    <a:pt x="76201" y="16228"/>
                  </a:lnTo>
                  <a:lnTo>
                    <a:pt x="82550" y="12504"/>
                  </a:lnTo>
                  <a:lnTo>
                    <a:pt x="95250" y="10114"/>
                  </a:lnTo>
                  <a:lnTo>
                    <a:pt x="142287" y="9530"/>
                  </a:lnTo>
                  <a:lnTo>
                    <a:pt x="155459" y="9526"/>
                  </a:lnTo>
                  <a:lnTo>
                    <a:pt x="161873" y="6703"/>
                  </a:lnTo>
                  <a:lnTo>
                    <a:pt x="168252" y="2979"/>
                  </a:lnTo>
                  <a:lnTo>
                    <a:pt x="179090" y="39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SMARTInkShape-910">
              <a:extLst>
                <a:ext uri="{FF2B5EF4-FFF2-40B4-BE49-F238E27FC236}">
                  <a16:creationId xmlns:a16="http://schemas.microsoft.com/office/drawing/2014/main" id="{D8576EA4-DD10-545C-F37C-D3BAA49EAD5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24550" y="18478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4719" y="9525"/>
                  </a:lnTo>
                  <a:lnTo>
                    <a:pt x="92075" y="9525"/>
                  </a:lnTo>
                  <a:lnTo>
                    <a:pt x="136721" y="9525"/>
                  </a:lnTo>
                  <a:lnTo>
                    <a:pt x="155182" y="9525"/>
                  </a:lnTo>
                  <a:lnTo>
                    <a:pt x="161750" y="6703"/>
                  </a:lnTo>
                  <a:lnTo>
                    <a:pt x="168197" y="2979"/>
                  </a:lnTo>
                  <a:lnTo>
                    <a:pt x="178836" y="88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SMARTInkShape-Group267">
            <a:extLst>
              <a:ext uri="{FF2B5EF4-FFF2-40B4-BE49-F238E27FC236}">
                <a16:creationId xmlns:a16="http://schemas.microsoft.com/office/drawing/2014/main" id="{6259B14B-2862-958D-4C35-8D2E7F230402}"/>
              </a:ext>
            </a:extLst>
          </p:cNvPr>
          <p:cNvGrpSpPr/>
          <p:nvPr/>
        </p:nvGrpSpPr>
        <p:grpSpPr>
          <a:xfrm>
            <a:off x="6381881" y="1591068"/>
            <a:ext cx="695195" cy="361509"/>
            <a:chOff x="6381881" y="1591068"/>
            <a:chExt cx="695195" cy="361509"/>
          </a:xfrm>
        </p:grpSpPr>
        <p:sp>
          <p:nvSpPr>
            <p:cNvPr id="30" name="SMARTInkShape-911">
              <a:extLst>
                <a:ext uri="{FF2B5EF4-FFF2-40B4-BE49-F238E27FC236}">
                  <a16:creationId xmlns:a16="http://schemas.microsoft.com/office/drawing/2014/main" id="{7917AA97-EE3D-19ED-ADD6-CEB79019168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81881" y="1591068"/>
              <a:ext cx="380820" cy="361509"/>
            </a:xfrm>
            <a:custGeom>
              <a:avLst/>
              <a:gdLst/>
              <a:ahLst/>
              <a:cxnLst/>
              <a:rect l="0" t="0" r="0" b="0"/>
              <a:pathLst>
                <a:path w="380820" h="361509">
                  <a:moveTo>
                    <a:pt x="104644" y="9132"/>
                  </a:moveTo>
                  <a:lnTo>
                    <a:pt x="104644" y="9132"/>
                  </a:lnTo>
                  <a:lnTo>
                    <a:pt x="112845" y="9132"/>
                  </a:lnTo>
                  <a:lnTo>
                    <a:pt x="122254" y="931"/>
                  </a:lnTo>
                  <a:lnTo>
                    <a:pt x="128324" y="0"/>
                  </a:lnTo>
                  <a:lnTo>
                    <a:pt x="129956" y="927"/>
                  </a:lnTo>
                  <a:lnTo>
                    <a:pt x="131043" y="2604"/>
                  </a:lnTo>
                  <a:lnTo>
                    <a:pt x="131769" y="4780"/>
                  </a:lnTo>
                  <a:lnTo>
                    <a:pt x="133310" y="6231"/>
                  </a:lnTo>
                  <a:lnTo>
                    <a:pt x="137847" y="7843"/>
                  </a:lnTo>
                  <a:lnTo>
                    <a:pt x="139479" y="9331"/>
                  </a:lnTo>
                  <a:lnTo>
                    <a:pt x="141293" y="13806"/>
                  </a:lnTo>
                  <a:lnTo>
                    <a:pt x="142314" y="22276"/>
                  </a:lnTo>
                  <a:lnTo>
                    <a:pt x="139731" y="28380"/>
                  </a:lnTo>
                  <a:lnTo>
                    <a:pt x="136113" y="34620"/>
                  </a:lnTo>
                  <a:lnTo>
                    <a:pt x="133790" y="47249"/>
                  </a:lnTo>
                  <a:lnTo>
                    <a:pt x="133600" y="50419"/>
                  </a:lnTo>
                  <a:lnTo>
                    <a:pt x="130566" y="56762"/>
                  </a:lnTo>
                  <a:lnTo>
                    <a:pt x="119995" y="74514"/>
                  </a:lnTo>
                  <a:lnTo>
                    <a:pt x="112114" y="94269"/>
                  </a:lnTo>
                  <a:lnTo>
                    <a:pt x="91824" y="125249"/>
                  </a:lnTo>
                  <a:lnTo>
                    <a:pt x="85540" y="129531"/>
                  </a:lnTo>
                  <a:lnTo>
                    <a:pt x="79220" y="132493"/>
                  </a:lnTo>
                  <a:lnTo>
                    <a:pt x="58900" y="150231"/>
                  </a:lnTo>
                  <a:lnTo>
                    <a:pt x="55033" y="151218"/>
                  </a:lnTo>
                  <a:lnTo>
                    <a:pt x="47935" y="151961"/>
                  </a:lnTo>
                  <a:lnTo>
                    <a:pt x="52681" y="151993"/>
                  </a:lnTo>
                  <a:lnTo>
                    <a:pt x="54127" y="150939"/>
                  </a:lnTo>
                  <a:lnTo>
                    <a:pt x="61695" y="138748"/>
                  </a:lnTo>
                  <a:lnTo>
                    <a:pt x="67212" y="135531"/>
                  </a:lnTo>
                  <a:lnTo>
                    <a:pt x="73190" y="133043"/>
                  </a:lnTo>
                  <a:lnTo>
                    <a:pt x="92834" y="117177"/>
                  </a:lnTo>
                  <a:lnTo>
                    <a:pt x="102880" y="114338"/>
                  </a:lnTo>
                  <a:lnTo>
                    <a:pt x="112690" y="113945"/>
                  </a:lnTo>
                  <a:lnTo>
                    <a:pt x="118787" y="118975"/>
                  </a:lnTo>
                  <a:lnTo>
                    <a:pt x="121514" y="124273"/>
                  </a:lnTo>
                  <a:lnTo>
                    <a:pt x="122240" y="127168"/>
                  </a:lnTo>
                  <a:lnTo>
                    <a:pt x="123783" y="129098"/>
                  </a:lnTo>
                  <a:lnTo>
                    <a:pt x="128320" y="131242"/>
                  </a:lnTo>
                  <a:lnTo>
                    <a:pt x="129953" y="133930"/>
                  </a:lnTo>
                  <a:lnTo>
                    <a:pt x="132789" y="154265"/>
                  </a:lnTo>
                  <a:lnTo>
                    <a:pt x="133182" y="182352"/>
                  </a:lnTo>
                  <a:lnTo>
                    <a:pt x="124281" y="228400"/>
                  </a:lnTo>
                  <a:lnTo>
                    <a:pt x="122896" y="240993"/>
                  </a:lnTo>
                  <a:lnTo>
                    <a:pt x="110471" y="272668"/>
                  </a:lnTo>
                  <a:lnTo>
                    <a:pt x="99249" y="291513"/>
                  </a:lnTo>
                  <a:lnTo>
                    <a:pt x="93112" y="311699"/>
                  </a:lnTo>
                  <a:lnTo>
                    <a:pt x="53834" y="355196"/>
                  </a:lnTo>
                  <a:lnTo>
                    <a:pt x="47489" y="358730"/>
                  </a:lnTo>
                  <a:lnTo>
                    <a:pt x="34793" y="360999"/>
                  </a:lnTo>
                  <a:lnTo>
                    <a:pt x="15744" y="361508"/>
                  </a:lnTo>
                  <a:lnTo>
                    <a:pt x="13627" y="360466"/>
                  </a:lnTo>
                  <a:lnTo>
                    <a:pt x="12216" y="358713"/>
                  </a:lnTo>
                  <a:lnTo>
                    <a:pt x="11275" y="356486"/>
                  </a:lnTo>
                  <a:lnTo>
                    <a:pt x="9590" y="355001"/>
                  </a:lnTo>
                  <a:lnTo>
                    <a:pt x="4895" y="353352"/>
                  </a:lnTo>
                  <a:lnTo>
                    <a:pt x="3219" y="351853"/>
                  </a:lnTo>
                  <a:lnTo>
                    <a:pt x="1358" y="347366"/>
                  </a:lnTo>
                  <a:lnTo>
                    <a:pt x="0" y="329676"/>
                  </a:lnTo>
                  <a:lnTo>
                    <a:pt x="14062" y="287039"/>
                  </a:lnTo>
                  <a:lnTo>
                    <a:pt x="22405" y="277991"/>
                  </a:lnTo>
                  <a:lnTo>
                    <a:pt x="32109" y="269383"/>
                  </a:lnTo>
                  <a:lnTo>
                    <a:pt x="70903" y="225122"/>
                  </a:lnTo>
                  <a:lnTo>
                    <a:pt x="117060" y="192284"/>
                  </a:lnTo>
                  <a:lnTo>
                    <a:pt x="164033" y="168426"/>
                  </a:lnTo>
                  <a:lnTo>
                    <a:pt x="208655" y="146565"/>
                  </a:lnTo>
                  <a:lnTo>
                    <a:pt x="231535" y="137459"/>
                  </a:lnTo>
                  <a:lnTo>
                    <a:pt x="278284" y="126806"/>
                  </a:lnTo>
                  <a:lnTo>
                    <a:pt x="323662" y="123629"/>
                  </a:lnTo>
                  <a:lnTo>
                    <a:pt x="364828" y="123435"/>
                  </a:lnTo>
                  <a:lnTo>
                    <a:pt x="371270" y="126256"/>
                  </a:lnTo>
                  <a:lnTo>
                    <a:pt x="380307" y="132565"/>
                  </a:lnTo>
                  <a:lnTo>
                    <a:pt x="380819" y="141124"/>
                  </a:lnTo>
                  <a:lnTo>
                    <a:pt x="379778" y="141576"/>
                  </a:lnTo>
                  <a:lnTo>
                    <a:pt x="371354" y="142481"/>
                  </a:lnTo>
                  <a:lnTo>
                    <a:pt x="362212" y="133349"/>
                  </a:lnTo>
                  <a:lnTo>
                    <a:pt x="356879" y="133073"/>
                  </a:lnTo>
                  <a:lnTo>
                    <a:pt x="355350" y="131976"/>
                  </a:lnTo>
                  <a:lnTo>
                    <a:pt x="354332" y="130186"/>
                  </a:lnTo>
                  <a:lnTo>
                    <a:pt x="352696" y="124766"/>
                  </a:lnTo>
                  <a:lnTo>
                    <a:pt x="349651" y="124025"/>
                  </a:lnTo>
                  <a:lnTo>
                    <a:pt x="347356" y="123827"/>
                  </a:lnTo>
                  <a:lnTo>
                    <a:pt x="345828" y="122637"/>
                  </a:lnTo>
                  <a:lnTo>
                    <a:pt x="344128" y="118493"/>
                  </a:lnTo>
                  <a:lnTo>
                    <a:pt x="342616" y="116964"/>
                  </a:lnTo>
                  <a:lnTo>
                    <a:pt x="334687" y="114309"/>
                  </a:lnTo>
                  <a:lnTo>
                    <a:pt x="300158" y="113908"/>
                  </a:lnTo>
                  <a:lnTo>
                    <a:pt x="294551" y="116730"/>
                  </a:lnTo>
                  <a:lnTo>
                    <a:pt x="281085" y="128096"/>
                  </a:lnTo>
                  <a:lnTo>
                    <a:pt x="251729" y="174192"/>
                  </a:lnTo>
                  <a:lnTo>
                    <a:pt x="234426" y="215939"/>
                  </a:lnTo>
                  <a:lnTo>
                    <a:pt x="223100" y="240992"/>
                  </a:lnTo>
                  <a:lnTo>
                    <a:pt x="219117" y="258924"/>
                  </a:lnTo>
                  <a:lnTo>
                    <a:pt x="212763" y="272468"/>
                  </a:lnTo>
                  <a:lnTo>
                    <a:pt x="209550" y="298940"/>
                  </a:lnTo>
                  <a:lnTo>
                    <a:pt x="212299" y="304799"/>
                  </a:lnTo>
                  <a:lnTo>
                    <a:pt x="217632" y="312128"/>
                  </a:lnTo>
                  <a:lnTo>
                    <a:pt x="221183" y="313130"/>
                  </a:lnTo>
                  <a:lnTo>
                    <a:pt x="232087" y="313774"/>
                  </a:lnTo>
                  <a:lnTo>
                    <a:pt x="238190" y="311039"/>
                  </a:lnTo>
                  <a:lnTo>
                    <a:pt x="283635" y="275810"/>
                  </a:lnTo>
                  <a:lnTo>
                    <a:pt x="291088" y="268414"/>
                  </a:lnTo>
                  <a:lnTo>
                    <a:pt x="329164" y="221943"/>
                  </a:lnTo>
                  <a:lnTo>
                    <a:pt x="349419" y="190762"/>
                  </a:lnTo>
                  <a:lnTo>
                    <a:pt x="352075" y="184048"/>
                  </a:lnTo>
                  <a:lnTo>
                    <a:pt x="358461" y="174318"/>
                  </a:lnTo>
                  <a:lnTo>
                    <a:pt x="361376" y="163425"/>
                  </a:lnTo>
                  <a:lnTo>
                    <a:pt x="362583" y="162794"/>
                  </a:lnTo>
                  <a:lnTo>
                    <a:pt x="371308" y="161536"/>
                  </a:lnTo>
                  <a:lnTo>
                    <a:pt x="371341" y="174790"/>
                  </a:lnTo>
                  <a:lnTo>
                    <a:pt x="368520" y="180830"/>
                  </a:lnTo>
                  <a:lnTo>
                    <a:pt x="364797" y="187042"/>
                  </a:lnTo>
                  <a:lnTo>
                    <a:pt x="362407" y="199654"/>
                  </a:lnTo>
                  <a:lnTo>
                    <a:pt x="360838" y="223114"/>
                  </a:lnTo>
                  <a:lnTo>
                    <a:pt x="352887" y="256019"/>
                  </a:lnTo>
                  <a:lnTo>
                    <a:pt x="352297" y="302405"/>
                  </a:lnTo>
                  <a:lnTo>
                    <a:pt x="352294" y="312432"/>
                  </a:lnTo>
                  <a:lnTo>
                    <a:pt x="353352" y="312932"/>
                  </a:lnTo>
                  <a:lnTo>
                    <a:pt x="371344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912">
              <a:extLst>
                <a:ext uri="{FF2B5EF4-FFF2-40B4-BE49-F238E27FC236}">
                  <a16:creationId xmlns:a16="http://schemas.microsoft.com/office/drawing/2014/main" id="{93414FE0-DC24-650D-11FA-27DD8D610E1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886575" y="1790705"/>
              <a:ext cx="190501" cy="19046"/>
            </a:xfrm>
            <a:custGeom>
              <a:avLst/>
              <a:gdLst/>
              <a:ahLst/>
              <a:cxnLst/>
              <a:rect l="0" t="0" r="0" b="0"/>
              <a:pathLst>
                <a:path w="190501" h="19046">
                  <a:moveTo>
                    <a:pt x="0" y="19045"/>
                  </a:moveTo>
                  <a:lnTo>
                    <a:pt x="0" y="19045"/>
                  </a:lnTo>
                  <a:lnTo>
                    <a:pt x="5056" y="19045"/>
                  </a:lnTo>
                  <a:lnTo>
                    <a:pt x="10361" y="16223"/>
                  </a:lnTo>
                  <a:lnTo>
                    <a:pt x="19006" y="9554"/>
                  </a:lnTo>
                  <a:lnTo>
                    <a:pt x="63586" y="9520"/>
                  </a:lnTo>
                  <a:lnTo>
                    <a:pt x="107950" y="9520"/>
                  </a:lnTo>
                  <a:lnTo>
                    <a:pt x="127196" y="8462"/>
                  </a:lnTo>
                  <a:lnTo>
                    <a:pt x="145657" y="1319"/>
                  </a:lnTo>
                  <a:lnTo>
                    <a:pt x="190499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913">
              <a:extLst>
                <a:ext uri="{FF2B5EF4-FFF2-40B4-BE49-F238E27FC236}">
                  <a16:creationId xmlns:a16="http://schemas.microsoft.com/office/drawing/2014/main" id="{06950136-0C83-76B9-3F1A-2DBD473AEB4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972300" y="1705367"/>
              <a:ext cx="66676" cy="161534"/>
            </a:xfrm>
            <a:custGeom>
              <a:avLst/>
              <a:gdLst/>
              <a:ahLst/>
              <a:cxnLst/>
              <a:rect l="0" t="0" r="0" b="0"/>
              <a:pathLst>
                <a:path w="66676" h="161534">
                  <a:moveTo>
                    <a:pt x="66675" y="9133"/>
                  </a:moveTo>
                  <a:lnTo>
                    <a:pt x="66675" y="9133"/>
                  </a:lnTo>
                  <a:lnTo>
                    <a:pt x="57543" y="0"/>
                  </a:lnTo>
                  <a:lnTo>
                    <a:pt x="42687" y="14076"/>
                  </a:lnTo>
                  <a:lnTo>
                    <a:pt x="40139" y="19444"/>
                  </a:lnTo>
                  <a:lnTo>
                    <a:pt x="29481" y="63293"/>
                  </a:lnTo>
                  <a:lnTo>
                    <a:pt x="27785" y="79978"/>
                  </a:lnTo>
                  <a:lnTo>
                    <a:pt x="12772" y="126458"/>
                  </a:lnTo>
                  <a:lnTo>
                    <a:pt x="9429" y="138323"/>
                  </a:lnTo>
                  <a:lnTo>
                    <a:pt x="2176" y="151813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SMARTInkShape-914">
            <a:extLst>
              <a:ext uri="{FF2B5EF4-FFF2-40B4-BE49-F238E27FC236}">
                <a16:creationId xmlns:a16="http://schemas.microsoft.com/office/drawing/2014/main" id="{B9789C3D-DC85-F11C-273C-0C5521ECDCA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62375" y="1762125"/>
            <a:ext cx="19051" cy="95251"/>
          </a:xfrm>
          <a:custGeom>
            <a:avLst/>
            <a:gdLst/>
            <a:ahLst/>
            <a:cxnLst/>
            <a:rect l="0" t="0" r="0" b="0"/>
            <a:pathLst>
              <a:path w="19051" h="95251">
                <a:moveTo>
                  <a:pt x="19050" y="0"/>
                </a:moveTo>
                <a:lnTo>
                  <a:pt x="19050" y="0"/>
                </a:lnTo>
                <a:lnTo>
                  <a:pt x="19050" y="31799"/>
                </a:lnTo>
                <a:lnTo>
                  <a:pt x="7291" y="76450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SMARTInkShape-915">
            <a:extLst>
              <a:ext uri="{FF2B5EF4-FFF2-40B4-BE49-F238E27FC236}">
                <a16:creationId xmlns:a16="http://schemas.microsoft.com/office/drawing/2014/main" id="{3EF5FFD0-067F-8FF4-7422-076DEB761D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39011" y="1524011"/>
            <a:ext cx="533340" cy="447651"/>
          </a:xfrm>
          <a:custGeom>
            <a:avLst/>
            <a:gdLst/>
            <a:ahLst/>
            <a:cxnLst/>
            <a:rect l="0" t="0" r="0" b="0"/>
            <a:pathLst>
              <a:path w="533340" h="447651">
                <a:moveTo>
                  <a:pt x="114289" y="95239"/>
                </a:moveTo>
                <a:lnTo>
                  <a:pt x="114289" y="95239"/>
                </a:lnTo>
                <a:lnTo>
                  <a:pt x="114289" y="103440"/>
                </a:lnTo>
                <a:lnTo>
                  <a:pt x="114289" y="86464"/>
                </a:lnTo>
                <a:lnTo>
                  <a:pt x="114289" y="95239"/>
                </a:lnTo>
                <a:lnTo>
                  <a:pt x="114289" y="87038"/>
                </a:lnTo>
                <a:lnTo>
                  <a:pt x="115347" y="86597"/>
                </a:lnTo>
                <a:lnTo>
                  <a:pt x="119345" y="86107"/>
                </a:lnTo>
                <a:lnTo>
                  <a:pt x="120834" y="84917"/>
                </a:lnTo>
                <a:lnTo>
                  <a:pt x="124610" y="76036"/>
                </a:lnTo>
                <a:lnTo>
                  <a:pt x="130283" y="68853"/>
                </a:lnTo>
                <a:lnTo>
                  <a:pt x="131980" y="63051"/>
                </a:lnTo>
                <a:lnTo>
                  <a:pt x="133492" y="61080"/>
                </a:lnTo>
                <a:lnTo>
                  <a:pt x="142436" y="57293"/>
                </a:lnTo>
                <a:lnTo>
                  <a:pt x="157042" y="57143"/>
                </a:lnTo>
                <a:lnTo>
                  <a:pt x="158666" y="58200"/>
                </a:lnTo>
                <a:lnTo>
                  <a:pt x="159748" y="59963"/>
                </a:lnTo>
                <a:lnTo>
                  <a:pt x="160470" y="62197"/>
                </a:lnTo>
                <a:lnTo>
                  <a:pt x="162009" y="63686"/>
                </a:lnTo>
                <a:lnTo>
                  <a:pt x="166542" y="65340"/>
                </a:lnTo>
                <a:lnTo>
                  <a:pt x="168175" y="66840"/>
                </a:lnTo>
                <a:lnTo>
                  <a:pt x="177698" y="83892"/>
                </a:lnTo>
                <a:lnTo>
                  <a:pt x="180907" y="126467"/>
                </a:lnTo>
                <a:lnTo>
                  <a:pt x="179881" y="136635"/>
                </a:lnTo>
                <a:lnTo>
                  <a:pt x="173420" y="154608"/>
                </a:lnTo>
                <a:lnTo>
                  <a:pt x="169203" y="172097"/>
                </a:lnTo>
                <a:lnTo>
                  <a:pt x="161251" y="187861"/>
                </a:lnTo>
                <a:lnTo>
                  <a:pt x="118521" y="234930"/>
                </a:lnTo>
                <a:lnTo>
                  <a:pt x="116170" y="241285"/>
                </a:lnTo>
                <a:lnTo>
                  <a:pt x="114485" y="243403"/>
                </a:lnTo>
                <a:lnTo>
                  <a:pt x="105205" y="247474"/>
                </a:lnTo>
                <a:lnTo>
                  <a:pt x="104802" y="239423"/>
                </a:lnTo>
                <a:lnTo>
                  <a:pt x="109833" y="233445"/>
                </a:lnTo>
                <a:lnTo>
                  <a:pt x="115130" y="230748"/>
                </a:lnTo>
                <a:lnTo>
                  <a:pt x="118024" y="230028"/>
                </a:lnTo>
                <a:lnTo>
                  <a:pt x="127155" y="223959"/>
                </a:lnTo>
                <a:lnTo>
                  <a:pt x="130590" y="218417"/>
                </a:lnTo>
                <a:lnTo>
                  <a:pt x="131506" y="215458"/>
                </a:lnTo>
                <a:lnTo>
                  <a:pt x="133175" y="213485"/>
                </a:lnTo>
                <a:lnTo>
                  <a:pt x="152565" y="202231"/>
                </a:lnTo>
                <a:lnTo>
                  <a:pt x="166423" y="200144"/>
                </a:lnTo>
                <a:lnTo>
                  <a:pt x="168095" y="201159"/>
                </a:lnTo>
                <a:lnTo>
                  <a:pt x="169210" y="202894"/>
                </a:lnTo>
                <a:lnTo>
                  <a:pt x="169953" y="205109"/>
                </a:lnTo>
                <a:lnTo>
                  <a:pt x="171506" y="206586"/>
                </a:lnTo>
                <a:lnTo>
                  <a:pt x="181605" y="211778"/>
                </a:lnTo>
                <a:lnTo>
                  <a:pt x="184566" y="214207"/>
                </a:lnTo>
                <a:lnTo>
                  <a:pt x="187857" y="219727"/>
                </a:lnTo>
                <a:lnTo>
                  <a:pt x="189969" y="231895"/>
                </a:lnTo>
                <a:lnTo>
                  <a:pt x="191444" y="251036"/>
                </a:lnTo>
                <a:lnTo>
                  <a:pt x="198675" y="269475"/>
                </a:lnTo>
                <a:lnTo>
                  <a:pt x="199897" y="297081"/>
                </a:lnTo>
                <a:lnTo>
                  <a:pt x="188251" y="340261"/>
                </a:lnTo>
                <a:lnTo>
                  <a:pt x="161856" y="383154"/>
                </a:lnTo>
                <a:lnTo>
                  <a:pt x="144973" y="406478"/>
                </a:lnTo>
                <a:lnTo>
                  <a:pt x="134629" y="417365"/>
                </a:lnTo>
                <a:lnTo>
                  <a:pt x="122976" y="423614"/>
                </a:lnTo>
                <a:lnTo>
                  <a:pt x="111800" y="427450"/>
                </a:lnTo>
                <a:lnTo>
                  <a:pt x="78401" y="444960"/>
                </a:lnTo>
                <a:lnTo>
                  <a:pt x="32026" y="447633"/>
                </a:lnTo>
                <a:lnTo>
                  <a:pt x="25517" y="447650"/>
                </a:lnTo>
                <a:lnTo>
                  <a:pt x="19096" y="444836"/>
                </a:lnTo>
                <a:lnTo>
                  <a:pt x="11406" y="439462"/>
                </a:lnTo>
                <a:lnTo>
                  <a:pt x="5018" y="438531"/>
                </a:lnTo>
                <a:lnTo>
                  <a:pt x="3342" y="437342"/>
                </a:lnTo>
                <a:lnTo>
                  <a:pt x="2225" y="435491"/>
                </a:lnTo>
                <a:lnTo>
                  <a:pt x="283" y="428461"/>
                </a:lnTo>
                <a:lnTo>
                  <a:pt x="0" y="414460"/>
                </a:lnTo>
                <a:lnTo>
                  <a:pt x="1055" y="412828"/>
                </a:lnTo>
                <a:lnTo>
                  <a:pt x="2816" y="411740"/>
                </a:lnTo>
                <a:lnTo>
                  <a:pt x="5049" y="411015"/>
                </a:lnTo>
                <a:lnTo>
                  <a:pt x="19287" y="402216"/>
                </a:lnTo>
                <a:lnTo>
                  <a:pt x="22379" y="401490"/>
                </a:lnTo>
                <a:lnTo>
                  <a:pt x="55159" y="383620"/>
                </a:lnTo>
                <a:lnTo>
                  <a:pt x="86377" y="370859"/>
                </a:lnTo>
                <a:lnTo>
                  <a:pt x="131411" y="352361"/>
                </a:lnTo>
                <a:lnTo>
                  <a:pt x="172440" y="335474"/>
                </a:lnTo>
                <a:lnTo>
                  <a:pt x="219197" y="312462"/>
                </a:lnTo>
                <a:lnTo>
                  <a:pt x="263736" y="291096"/>
                </a:lnTo>
                <a:lnTo>
                  <a:pt x="304206" y="266493"/>
                </a:lnTo>
                <a:lnTo>
                  <a:pt x="342774" y="241250"/>
                </a:lnTo>
                <a:lnTo>
                  <a:pt x="380966" y="215881"/>
                </a:lnTo>
                <a:lnTo>
                  <a:pt x="419084" y="187665"/>
                </a:lnTo>
                <a:lnTo>
                  <a:pt x="465878" y="143452"/>
                </a:lnTo>
                <a:lnTo>
                  <a:pt x="506058" y="98448"/>
                </a:lnTo>
                <a:lnTo>
                  <a:pt x="529043" y="63667"/>
                </a:lnTo>
                <a:lnTo>
                  <a:pt x="532530" y="48276"/>
                </a:lnTo>
                <a:lnTo>
                  <a:pt x="533339" y="25428"/>
                </a:lnTo>
                <a:lnTo>
                  <a:pt x="530545" y="19056"/>
                </a:lnTo>
                <a:lnTo>
                  <a:pt x="515779" y="1478"/>
                </a:lnTo>
                <a:lnTo>
                  <a:pt x="509709" y="430"/>
                </a:lnTo>
                <a:lnTo>
                  <a:pt x="482551" y="0"/>
                </a:lnTo>
                <a:lnTo>
                  <a:pt x="476222" y="2816"/>
                </a:lnTo>
                <a:lnTo>
                  <a:pt x="469882" y="6537"/>
                </a:lnTo>
                <a:lnTo>
                  <a:pt x="460362" y="9690"/>
                </a:lnTo>
                <a:lnTo>
                  <a:pt x="450839" y="15799"/>
                </a:lnTo>
                <a:lnTo>
                  <a:pt x="444489" y="17599"/>
                </a:lnTo>
                <a:lnTo>
                  <a:pt x="438139" y="24043"/>
                </a:lnTo>
                <a:lnTo>
                  <a:pt x="432847" y="32905"/>
                </a:lnTo>
                <a:lnTo>
                  <a:pt x="426627" y="47217"/>
                </a:lnTo>
                <a:lnTo>
                  <a:pt x="406272" y="78017"/>
                </a:lnTo>
                <a:lnTo>
                  <a:pt x="402810" y="87938"/>
                </a:lnTo>
                <a:lnTo>
                  <a:pt x="398038" y="105423"/>
                </a:lnTo>
                <a:lnTo>
                  <a:pt x="392743" y="124009"/>
                </a:lnTo>
                <a:lnTo>
                  <a:pt x="383203" y="162136"/>
                </a:lnTo>
                <a:lnTo>
                  <a:pt x="374096" y="189906"/>
                </a:lnTo>
                <a:lnTo>
                  <a:pt x="369422" y="209366"/>
                </a:lnTo>
                <a:lnTo>
                  <a:pt x="364156" y="228538"/>
                </a:lnTo>
                <a:lnTo>
                  <a:pt x="359773" y="247624"/>
                </a:lnTo>
                <a:lnTo>
                  <a:pt x="354594" y="266685"/>
                </a:lnTo>
                <a:lnTo>
                  <a:pt x="350238" y="285738"/>
                </a:lnTo>
                <a:lnTo>
                  <a:pt x="344340" y="306082"/>
                </a:lnTo>
                <a:lnTo>
                  <a:pt x="351217" y="335050"/>
                </a:lnTo>
                <a:lnTo>
                  <a:pt x="354705" y="342227"/>
                </a:lnTo>
                <a:lnTo>
                  <a:pt x="358724" y="348945"/>
                </a:lnTo>
                <a:lnTo>
                  <a:pt x="360510" y="355458"/>
                </a:lnTo>
                <a:lnTo>
                  <a:pt x="362045" y="357619"/>
                </a:lnTo>
                <a:lnTo>
                  <a:pt x="364126" y="359059"/>
                </a:lnTo>
                <a:lnTo>
                  <a:pt x="392493" y="369971"/>
                </a:lnTo>
                <a:lnTo>
                  <a:pt x="402330" y="367978"/>
                </a:lnTo>
                <a:lnTo>
                  <a:pt x="448312" y="351735"/>
                </a:lnTo>
                <a:lnTo>
                  <a:pt x="493072" y="323821"/>
                </a:lnTo>
                <a:lnTo>
                  <a:pt x="507551" y="311136"/>
                </a:lnTo>
                <a:lnTo>
                  <a:pt x="511322" y="301965"/>
                </a:lnTo>
                <a:lnTo>
                  <a:pt x="514287" y="269618"/>
                </a:lnTo>
                <a:lnTo>
                  <a:pt x="509267" y="262500"/>
                </a:lnTo>
                <a:lnTo>
                  <a:pt x="501077" y="253689"/>
                </a:lnTo>
                <a:lnTo>
                  <a:pt x="495039" y="250328"/>
                </a:lnTo>
                <a:lnTo>
                  <a:pt x="488828" y="247776"/>
                </a:lnTo>
                <a:lnTo>
                  <a:pt x="479381" y="241447"/>
                </a:lnTo>
                <a:lnTo>
                  <a:pt x="473049" y="239595"/>
                </a:lnTo>
                <a:lnTo>
                  <a:pt x="458478" y="243609"/>
                </a:lnTo>
                <a:lnTo>
                  <a:pt x="442195" y="254447"/>
                </a:lnTo>
                <a:lnTo>
                  <a:pt x="412762" y="283634"/>
                </a:lnTo>
                <a:lnTo>
                  <a:pt x="404280" y="299697"/>
                </a:lnTo>
                <a:lnTo>
                  <a:pt x="398055" y="321265"/>
                </a:lnTo>
                <a:lnTo>
                  <a:pt x="393866" y="330104"/>
                </a:lnTo>
                <a:lnTo>
                  <a:pt x="390514" y="3524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SMARTInkShape-916">
            <a:extLst>
              <a:ext uri="{FF2B5EF4-FFF2-40B4-BE49-F238E27FC236}">
                <a16:creationId xmlns:a16="http://schemas.microsoft.com/office/drawing/2014/main" id="{89CD5A08-10AC-D12F-9535-0DAD61DD335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86725" y="1877749"/>
            <a:ext cx="37984" cy="132027"/>
          </a:xfrm>
          <a:custGeom>
            <a:avLst/>
            <a:gdLst/>
            <a:ahLst/>
            <a:cxnLst/>
            <a:rect l="0" t="0" r="0" b="0"/>
            <a:pathLst>
              <a:path w="37984" h="132027">
                <a:moveTo>
                  <a:pt x="9525" y="8201"/>
                </a:moveTo>
                <a:lnTo>
                  <a:pt x="9525" y="8201"/>
                </a:lnTo>
                <a:lnTo>
                  <a:pt x="9525" y="0"/>
                </a:lnTo>
                <a:lnTo>
                  <a:pt x="17725" y="6993"/>
                </a:lnTo>
                <a:lnTo>
                  <a:pt x="27135" y="8095"/>
                </a:lnTo>
                <a:lnTo>
                  <a:pt x="27615" y="9189"/>
                </a:lnTo>
                <a:lnTo>
                  <a:pt x="29549" y="24441"/>
                </a:lnTo>
                <a:lnTo>
                  <a:pt x="36097" y="36848"/>
                </a:lnTo>
                <a:lnTo>
                  <a:pt x="37983" y="59005"/>
                </a:lnTo>
                <a:lnTo>
                  <a:pt x="35226" y="65353"/>
                </a:lnTo>
                <a:lnTo>
                  <a:pt x="31531" y="71702"/>
                </a:lnTo>
                <a:lnTo>
                  <a:pt x="21230" y="97297"/>
                </a:lnTo>
                <a:lnTo>
                  <a:pt x="0" y="1320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SMARTInkShape-Group272">
            <a:extLst>
              <a:ext uri="{FF2B5EF4-FFF2-40B4-BE49-F238E27FC236}">
                <a16:creationId xmlns:a16="http://schemas.microsoft.com/office/drawing/2014/main" id="{0BDE544A-12F4-5653-A970-794C80AFAAD5}"/>
              </a:ext>
            </a:extLst>
          </p:cNvPr>
          <p:cNvGrpSpPr/>
          <p:nvPr/>
        </p:nvGrpSpPr>
        <p:grpSpPr>
          <a:xfrm>
            <a:off x="8488264" y="1457326"/>
            <a:ext cx="1398683" cy="433818"/>
            <a:chOff x="8488264" y="1457326"/>
            <a:chExt cx="1398683" cy="433818"/>
          </a:xfrm>
        </p:grpSpPr>
        <p:sp>
          <p:nvSpPr>
            <p:cNvPr id="37" name="SMARTInkShape-917">
              <a:extLst>
                <a:ext uri="{FF2B5EF4-FFF2-40B4-BE49-F238E27FC236}">
                  <a16:creationId xmlns:a16="http://schemas.microsoft.com/office/drawing/2014/main" id="{87CFE3B5-C80D-D59F-4B2C-15EBD3EEA5A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82075" y="170497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40" y="6703"/>
                  </a:lnTo>
                  <a:lnTo>
                    <a:pt x="8201" y="4469"/>
                  </a:lnTo>
                  <a:lnTo>
                    <a:pt x="9701" y="2979"/>
                  </a:lnTo>
                  <a:lnTo>
                    <a:pt x="17611" y="392"/>
                  </a:lnTo>
                  <a:lnTo>
                    <a:pt x="62886" y="1"/>
                  </a:lnTo>
                  <a:lnTo>
                    <a:pt x="110237" y="0"/>
                  </a:lnTo>
                  <a:lnTo>
                    <a:pt x="155173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918">
              <a:extLst>
                <a:ext uri="{FF2B5EF4-FFF2-40B4-BE49-F238E27FC236}">
                  <a16:creationId xmlns:a16="http://schemas.microsoft.com/office/drawing/2014/main" id="{FFCDF987-FD5E-2FBA-D70F-93F20877D66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88264" y="1657384"/>
              <a:ext cx="265212" cy="233760"/>
            </a:xfrm>
            <a:custGeom>
              <a:avLst/>
              <a:gdLst/>
              <a:ahLst/>
              <a:cxnLst/>
              <a:rect l="0" t="0" r="0" b="0"/>
              <a:pathLst>
                <a:path w="265212" h="233760">
                  <a:moveTo>
                    <a:pt x="198536" y="9491"/>
                  </a:moveTo>
                  <a:lnTo>
                    <a:pt x="198536" y="9491"/>
                  </a:lnTo>
                  <a:lnTo>
                    <a:pt x="193479" y="4435"/>
                  </a:lnTo>
                  <a:lnTo>
                    <a:pt x="188175" y="1952"/>
                  </a:lnTo>
                  <a:lnTo>
                    <a:pt x="143057" y="0"/>
                  </a:lnTo>
                  <a:lnTo>
                    <a:pt x="134015" y="2804"/>
                  </a:lnTo>
                  <a:lnTo>
                    <a:pt x="125410" y="6519"/>
                  </a:lnTo>
                  <a:lnTo>
                    <a:pt x="109724" y="9669"/>
                  </a:lnTo>
                  <a:lnTo>
                    <a:pt x="97903" y="16834"/>
                  </a:lnTo>
                  <a:lnTo>
                    <a:pt x="59744" y="45500"/>
                  </a:lnTo>
                  <a:lnTo>
                    <a:pt x="30285" y="89859"/>
                  </a:lnTo>
                  <a:lnTo>
                    <a:pt x="12271" y="127053"/>
                  </a:lnTo>
                  <a:lnTo>
                    <a:pt x="8232" y="144984"/>
                  </a:lnTo>
                  <a:lnTo>
                    <a:pt x="1863" y="158528"/>
                  </a:lnTo>
                  <a:lnTo>
                    <a:pt x="0" y="169568"/>
                  </a:lnTo>
                  <a:lnTo>
                    <a:pt x="1995" y="178709"/>
                  </a:lnTo>
                  <a:lnTo>
                    <a:pt x="5352" y="187357"/>
                  </a:lnTo>
                  <a:lnTo>
                    <a:pt x="8299" y="203068"/>
                  </a:lnTo>
                  <a:lnTo>
                    <a:pt x="12739" y="211236"/>
                  </a:lnTo>
                  <a:lnTo>
                    <a:pt x="15405" y="213838"/>
                  </a:lnTo>
                  <a:lnTo>
                    <a:pt x="36671" y="226275"/>
                  </a:lnTo>
                  <a:lnTo>
                    <a:pt x="66027" y="228365"/>
                  </a:lnTo>
                  <a:lnTo>
                    <a:pt x="77202" y="227418"/>
                  </a:lnTo>
                  <a:lnTo>
                    <a:pt x="119568" y="206172"/>
                  </a:lnTo>
                  <a:lnTo>
                    <a:pt x="150964" y="187622"/>
                  </a:lnTo>
                  <a:lnTo>
                    <a:pt x="193070" y="149256"/>
                  </a:lnTo>
                  <a:lnTo>
                    <a:pt x="210440" y="136393"/>
                  </a:lnTo>
                  <a:lnTo>
                    <a:pt x="246093" y="92585"/>
                  </a:lnTo>
                  <a:lnTo>
                    <a:pt x="252844" y="78209"/>
                  </a:lnTo>
                  <a:lnTo>
                    <a:pt x="253792" y="74353"/>
                  </a:lnTo>
                  <a:lnTo>
                    <a:pt x="255481" y="71782"/>
                  </a:lnTo>
                  <a:lnTo>
                    <a:pt x="257666" y="70068"/>
                  </a:lnTo>
                  <a:lnTo>
                    <a:pt x="260181" y="68926"/>
                  </a:lnTo>
                  <a:lnTo>
                    <a:pt x="261858" y="67106"/>
                  </a:lnTo>
                  <a:lnTo>
                    <a:pt x="265199" y="57156"/>
                  </a:lnTo>
                  <a:lnTo>
                    <a:pt x="265211" y="79783"/>
                  </a:lnTo>
                  <a:lnTo>
                    <a:pt x="256077" y="122117"/>
                  </a:lnTo>
                  <a:lnTo>
                    <a:pt x="254704" y="139766"/>
                  </a:lnTo>
                  <a:lnTo>
                    <a:pt x="247051" y="167274"/>
                  </a:lnTo>
                  <a:lnTo>
                    <a:pt x="246163" y="214805"/>
                  </a:lnTo>
                  <a:lnTo>
                    <a:pt x="246161" y="223540"/>
                  </a:lnTo>
                  <a:lnTo>
                    <a:pt x="247219" y="225215"/>
                  </a:lnTo>
                  <a:lnTo>
                    <a:pt x="248983" y="226332"/>
                  </a:lnTo>
                  <a:lnTo>
                    <a:pt x="251218" y="227077"/>
                  </a:lnTo>
                  <a:lnTo>
                    <a:pt x="252707" y="228631"/>
                  </a:lnTo>
                  <a:lnTo>
                    <a:pt x="254362" y="233181"/>
                  </a:lnTo>
                  <a:lnTo>
                    <a:pt x="255862" y="233759"/>
                  </a:lnTo>
                  <a:lnTo>
                    <a:pt x="257921" y="233086"/>
                  </a:lnTo>
                  <a:lnTo>
                    <a:pt x="265211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919">
              <a:extLst>
                <a:ext uri="{FF2B5EF4-FFF2-40B4-BE49-F238E27FC236}">
                  <a16:creationId xmlns:a16="http://schemas.microsoft.com/office/drawing/2014/main" id="{607AF158-EDC9-6C04-402D-03035713764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724900" y="1685925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47625"/>
                  </a:moveTo>
                  <a:lnTo>
                    <a:pt x="47625" y="47625"/>
                  </a:lnTo>
                  <a:lnTo>
                    <a:pt x="42568" y="47625"/>
                  </a:lnTo>
                  <a:lnTo>
                    <a:pt x="41079" y="46567"/>
                  </a:lnTo>
                  <a:lnTo>
                    <a:pt x="40085" y="44803"/>
                  </a:lnTo>
                  <a:lnTo>
                    <a:pt x="39424" y="42569"/>
                  </a:lnTo>
                  <a:lnTo>
                    <a:pt x="37924" y="41079"/>
                  </a:lnTo>
                  <a:lnTo>
                    <a:pt x="33434" y="39424"/>
                  </a:lnTo>
                  <a:lnTo>
                    <a:pt x="31815" y="37924"/>
                  </a:lnTo>
                  <a:lnTo>
                    <a:pt x="27801" y="28477"/>
                  </a:lnTo>
                  <a:lnTo>
                    <a:pt x="22113" y="21255"/>
                  </a:lnTo>
                  <a:lnTo>
                    <a:pt x="20411" y="15444"/>
                  </a:lnTo>
                  <a:lnTo>
                    <a:pt x="18899" y="134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920">
              <a:extLst>
                <a:ext uri="{FF2B5EF4-FFF2-40B4-BE49-F238E27FC236}">
                  <a16:creationId xmlns:a16="http://schemas.microsoft.com/office/drawing/2014/main" id="{42C84A59-DADD-7174-9A35-92B2D66B635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667875" y="1457326"/>
              <a:ext cx="219072" cy="409536"/>
            </a:xfrm>
            <a:custGeom>
              <a:avLst/>
              <a:gdLst/>
              <a:ahLst/>
              <a:cxnLst/>
              <a:rect l="0" t="0" r="0" b="0"/>
              <a:pathLst>
                <a:path w="219072" h="409536">
                  <a:moveTo>
                    <a:pt x="171450" y="123824"/>
                  </a:moveTo>
                  <a:lnTo>
                    <a:pt x="171450" y="123824"/>
                  </a:lnTo>
                  <a:lnTo>
                    <a:pt x="190746" y="101704"/>
                  </a:lnTo>
                  <a:lnTo>
                    <a:pt x="209572" y="76766"/>
                  </a:lnTo>
                  <a:lnTo>
                    <a:pt x="214851" y="70101"/>
                  </a:lnTo>
                  <a:lnTo>
                    <a:pt x="217825" y="60399"/>
                  </a:lnTo>
                  <a:lnTo>
                    <a:pt x="219071" y="24075"/>
                  </a:lnTo>
                  <a:lnTo>
                    <a:pt x="216251" y="18461"/>
                  </a:lnTo>
                  <a:lnTo>
                    <a:pt x="204884" y="4991"/>
                  </a:lnTo>
                  <a:lnTo>
                    <a:pt x="199362" y="2217"/>
                  </a:lnTo>
                  <a:lnTo>
                    <a:pt x="185962" y="129"/>
                  </a:lnTo>
                  <a:lnTo>
                    <a:pt x="157414" y="0"/>
                  </a:lnTo>
                  <a:lnTo>
                    <a:pt x="151807" y="2822"/>
                  </a:lnTo>
                  <a:lnTo>
                    <a:pt x="136447" y="15187"/>
                  </a:lnTo>
                  <a:lnTo>
                    <a:pt x="130141" y="17333"/>
                  </a:lnTo>
                  <a:lnTo>
                    <a:pt x="128036" y="18963"/>
                  </a:lnTo>
                  <a:lnTo>
                    <a:pt x="99407" y="60544"/>
                  </a:lnTo>
                  <a:lnTo>
                    <a:pt x="83563" y="106957"/>
                  </a:lnTo>
                  <a:lnTo>
                    <a:pt x="66485" y="140244"/>
                  </a:lnTo>
                  <a:lnTo>
                    <a:pt x="63374" y="144295"/>
                  </a:lnTo>
                  <a:lnTo>
                    <a:pt x="59916" y="154442"/>
                  </a:lnTo>
                  <a:lnTo>
                    <a:pt x="55147" y="172054"/>
                  </a:lnTo>
                  <a:lnTo>
                    <a:pt x="37459" y="216856"/>
                  </a:lnTo>
                  <a:lnTo>
                    <a:pt x="34498" y="220770"/>
                  </a:lnTo>
                  <a:lnTo>
                    <a:pt x="31207" y="230764"/>
                  </a:lnTo>
                  <a:lnTo>
                    <a:pt x="26532" y="248291"/>
                  </a:lnTo>
                  <a:lnTo>
                    <a:pt x="11705" y="293057"/>
                  </a:lnTo>
                  <a:lnTo>
                    <a:pt x="9551" y="340495"/>
                  </a:lnTo>
                  <a:lnTo>
                    <a:pt x="9526" y="374246"/>
                  </a:lnTo>
                  <a:lnTo>
                    <a:pt x="12347" y="380820"/>
                  </a:lnTo>
                  <a:lnTo>
                    <a:pt x="33123" y="404545"/>
                  </a:lnTo>
                  <a:lnTo>
                    <a:pt x="38710" y="407339"/>
                  </a:lnTo>
                  <a:lnTo>
                    <a:pt x="64743" y="409378"/>
                  </a:lnTo>
                  <a:lnTo>
                    <a:pt x="84050" y="409535"/>
                  </a:lnTo>
                  <a:lnTo>
                    <a:pt x="93094" y="406735"/>
                  </a:lnTo>
                  <a:lnTo>
                    <a:pt x="101699" y="403020"/>
                  </a:lnTo>
                  <a:lnTo>
                    <a:pt x="117387" y="399871"/>
                  </a:lnTo>
                  <a:lnTo>
                    <a:pt x="129208" y="392706"/>
                  </a:lnTo>
                  <a:lnTo>
                    <a:pt x="159882" y="368594"/>
                  </a:lnTo>
                  <a:lnTo>
                    <a:pt x="177974" y="343482"/>
                  </a:lnTo>
                  <a:lnTo>
                    <a:pt x="186068" y="320555"/>
                  </a:lnTo>
                  <a:lnTo>
                    <a:pt x="180091" y="289003"/>
                  </a:lnTo>
                  <a:lnTo>
                    <a:pt x="167739" y="273059"/>
                  </a:lnTo>
                  <a:lnTo>
                    <a:pt x="155470" y="261409"/>
                  </a:lnTo>
                  <a:lnTo>
                    <a:pt x="149178" y="259056"/>
                  </a:lnTo>
                  <a:lnTo>
                    <a:pt x="136516" y="256488"/>
                  </a:lnTo>
                  <a:lnTo>
                    <a:pt x="130171" y="252283"/>
                  </a:lnTo>
                  <a:lnTo>
                    <a:pt x="126997" y="251796"/>
                  </a:lnTo>
                  <a:lnTo>
                    <a:pt x="123823" y="252531"/>
                  </a:lnTo>
                  <a:lnTo>
                    <a:pt x="117474" y="255110"/>
                  </a:lnTo>
                  <a:lnTo>
                    <a:pt x="73965" y="268897"/>
                  </a:lnTo>
                  <a:lnTo>
                    <a:pt x="68361" y="271339"/>
                  </a:lnTo>
                  <a:lnTo>
                    <a:pt x="59310" y="279697"/>
                  </a:lnTo>
                  <a:lnTo>
                    <a:pt x="25809" y="321706"/>
                  </a:lnTo>
                  <a:lnTo>
                    <a:pt x="7686" y="336126"/>
                  </a:lnTo>
                  <a:lnTo>
                    <a:pt x="3416" y="345533"/>
                  </a:lnTo>
                  <a:lnTo>
                    <a:pt x="0" y="361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SMARTInkShape-921">
              <a:extLst>
                <a:ext uri="{FF2B5EF4-FFF2-40B4-BE49-F238E27FC236}">
                  <a16:creationId xmlns:a16="http://schemas.microsoft.com/office/drawing/2014/main" id="{F6A67784-A6A4-5826-3D65-3FB0D0EAB43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667875" y="1647825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8201" y="39424"/>
                  </a:lnTo>
                  <a:lnTo>
                    <a:pt x="17611" y="38216"/>
                  </a:lnTo>
                  <a:lnTo>
                    <a:pt x="26370" y="31577"/>
                  </a:lnTo>
                  <a:lnTo>
                    <a:pt x="35213" y="28406"/>
                  </a:lnTo>
                  <a:lnTo>
                    <a:pt x="44534" y="22293"/>
                  </a:lnTo>
                  <a:lnTo>
                    <a:pt x="70054" y="1173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922">
              <a:extLst>
                <a:ext uri="{FF2B5EF4-FFF2-40B4-BE49-F238E27FC236}">
                  <a16:creationId xmlns:a16="http://schemas.microsoft.com/office/drawing/2014/main" id="{69146C41-2A9F-5A74-5B45-BFB407C2B3E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334503" y="1581150"/>
              <a:ext cx="228471" cy="281608"/>
            </a:xfrm>
            <a:custGeom>
              <a:avLst/>
              <a:gdLst/>
              <a:ahLst/>
              <a:cxnLst/>
              <a:rect l="0" t="0" r="0" b="0"/>
              <a:pathLst>
                <a:path w="228471" h="281608">
                  <a:moveTo>
                    <a:pt x="123822" y="47625"/>
                  </a:moveTo>
                  <a:lnTo>
                    <a:pt x="123822" y="47625"/>
                  </a:lnTo>
                  <a:lnTo>
                    <a:pt x="123822" y="39424"/>
                  </a:lnTo>
                  <a:lnTo>
                    <a:pt x="147526" y="14397"/>
                  </a:lnTo>
                  <a:lnTo>
                    <a:pt x="153054" y="11690"/>
                  </a:lnTo>
                  <a:lnTo>
                    <a:pt x="168358" y="8752"/>
                  </a:lnTo>
                  <a:lnTo>
                    <a:pt x="180990" y="2042"/>
                  </a:lnTo>
                  <a:lnTo>
                    <a:pt x="223690" y="0"/>
                  </a:lnTo>
                  <a:lnTo>
                    <a:pt x="225326" y="1058"/>
                  </a:lnTo>
                  <a:lnTo>
                    <a:pt x="226417" y="2823"/>
                  </a:lnTo>
                  <a:lnTo>
                    <a:pt x="228311" y="9701"/>
                  </a:lnTo>
                  <a:lnTo>
                    <a:pt x="228470" y="14189"/>
                  </a:lnTo>
                  <a:lnTo>
                    <a:pt x="225719" y="19712"/>
                  </a:lnTo>
                  <a:lnTo>
                    <a:pt x="223503" y="22666"/>
                  </a:lnTo>
                  <a:lnTo>
                    <a:pt x="221042" y="31593"/>
                  </a:lnTo>
                  <a:lnTo>
                    <a:pt x="218889" y="41558"/>
                  </a:lnTo>
                  <a:lnTo>
                    <a:pt x="211727" y="53118"/>
                  </a:lnTo>
                  <a:lnTo>
                    <a:pt x="178133" y="93249"/>
                  </a:lnTo>
                  <a:lnTo>
                    <a:pt x="133399" y="130512"/>
                  </a:lnTo>
                  <a:lnTo>
                    <a:pt x="130206" y="131458"/>
                  </a:lnTo>
                  <a:lnTo>
                    <a:pt x="128078" y="133147"/>
                  </a:lnTo>
                  <a:lnTo>
                    <a:pt x="124024" y="139522"/>
                  </a:lnTo>
                  <a:lnTo>
                    <a:pt x="114740" y="142744"/>
                  </a:lnTo>
                  <a:lnTo>
                    <a:pt x="122538" y="142864"/>
                  </a:lnTo>
                  <a:lnTo>
                    <a:pt x="131173" y="136327"/>
                  </a:lnTo>
                  <a:lnTo>
                    <a:pt x="141122" y="133742"/>
                  </a:lnTo>
                  <a:lnTo>
                    <a:pt x="150130" y="126882"/>
                  </a:lnTo>
                  <a:lnTo>
                    <a:pt x="159017" y="124731"/>
                  </a:lnTo>
                  <a:lnTo>
                    <a:pt x="174658" y="123944"/>
                  </a:lnTo>
                  <a:lnTo>
                    <a:pt x="176762" y="124963"/>
                  </a:lnTo>
                  <a:lnTo>
                    <a:pt x="178166" y="126700"/>
                  </a:lnTo>
                  <a:lnTo>
                    <a:pt x="179102" y="128917"/>
                  </a:lnTo>
                  <a:lnTo>
                    <a:pt x="180783" y="130395"/>
                  </a:lnTo>
                  <a:lnTo>
                    <a:pt x="185474" y="132036"/>
                  </a:lnTo>
                  <a:lnTo>
                    <a:pt x="187148" y="133533"/>
                  </a:lnTo>
                  <a:lnTo>
                    <a:pt x="190056" y="141436"/>
                  </a:lnTo>
                  <a:lnTo>
                    <a:pt x="190495" y="188147"/>
                  </a:lnTo>
                  <a:lnTo>
                    <a:pt x="190497" y="211370"/>
                  </a:lnTo>
                  <a:lnTo>
                    <a:pt x="187675" y="218473"/>
                  </a:lnTo>
                  <a:lnTo>
                    <a:pt x="164988" y="249939"/>
                  </a:lnTo>
                  <a:lnTo>
                    <a:pt x="135461" y="272175"/>
                  </a:lnTo>
                  <a:lnTo>
                    <a:pt x="108828" y="276928"/>
                  </a:lnTo>
                  <a:lnTo>
                    <a:pt x="101988" y="281124"/>
                  </a:lnTo>
                  <a:lnTo>
                    <a:pt x="97625" y="281607"/>
                  </a:lnTo>
                  <a:lnTo>
                    <a:pt x="51947" y="275348"/>
                  </a:lnTo>
                  <a:lnTo>
                    <a:pt x="38324" y="268722"/>
                  </a:lnTo>
                  <a:lnTo>
                    <a:pt x="35073" y="268048"/>
                  </a:lnTo>
                  <a:lnTo>
                    <a:pt x="25443" y="262043"/>
                  </a:lnTo>
                  <a:lnTo>
                    <a:pt x="15885" y="253561"/>
                  </a:lnTo>
                  <a:lnTo>
                    <a:pt x="12351" y="247455"/>
                  </a:lnTo>
                  <a:lnTo>
                    <a:pt x="10081" y="239968"/>
                  </a:lnTo>
                  <a:lnTo>
                    <a:pt x="1371" y="230086"/>
                  </a:lnTo>
                  <a:lnTo>
                    <a:pt x="0" y="219113"/>
                  </a:lnTo>
                  <a:lnTo>
                    <a:pt x="14188" y="219076"/>
                  </a:lnTo>
                  <a:lnTo>
                    <a:pt x="15807" y="220134"/>
                  </a:lnTo>
                  <a:lnTo>
                    <a:pt x="16887" y="221898"/>
                  </a:lnTo>
                  <a:lnTo>
                    <a:pt x="1904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923">
              <a:extLst>
                <a:ext uri="{FF2B5EF4-FFF2-40B4-BE49-F238E27FC236}">
                  <a16:creationId xmlns:a16="http://schemas.microsoft.com/office/drawing/2014/main" id="{52815773-5154-66FD-E379-8C4DFF5F37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983514" y="1800225"/>
              <a:ext cx="141437" cy="19051"/>
            </a:xfrm>
            <a:custGeom>
              <a:avLst/>
              <a:gdLst/>
              <a:ahLst/>
              <a:cxnLst/>
              <a:rect l="0" t="0" r="0" b="0"/>
              <a:pathLst>
                <a:path w="141437" h="19051">
                  <a:moveTo>
                    <a:pt x="17611" y="9525"/>
                  </a:moveTo>
                  <a:lnTo>
                    <a:pt x="17611" y="9525"/>
                  </a:lnTo>
                  <a:lnTo>
                    <a:pt x="12554" y="9525"/>
                  </a:lnTo>
                  <a:lnTo>
                    <a:pt x="11065" y="10583"/>
                  </a:lnTo>
                  <a:lnTo>
                    <a:pt x="10071" y="12347"/>
                  </a:lnTo>
                  <a:lnTo>
                    <a:pt x="9410" y="14581"/>
                  </a:lnTo>
                  <a:lnTo>
                    <a:pt x="7910" y="16071"/>
                  </a:lnTo>
                  <a:lnTo>
                    <a:pt x="0" y="18658"/>
                  </a:lnTo>
                  <a:lnTo>
                    <a:pt x="44933" y="19050"/>
                  </a:lnTo>
                  <a:lnTo>
                    <a:pt x="77874" y="17992"/>
                  </a:lnTo>
                  <a:lnTo>
                    <a:pt x="95994" y="11511"/>
                  </a:lnTo>
                  <a:lnTo>
                    <a:pt x="124790" y="8728"/>
                  </a:lnTo>
                  <a:lnTo>
                    <a:pt x="141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SMARTInkShape-Group273">
            <a:extLst>
              <a:ext uri="{FF2B5EF4-FFF2-40B4-BE49-F238E27FC236}">
                <a16:creationId xmlns:a16="http://schemas.microsoft.com/office/drawing/2014/main" id="{126A8533-C927-4956-7864-9F91D6F3067D}"/>
              </a:ext>
            </a:extLst>
          </p:cNvPr>
          <p:cNvGrpSpPr/>
          <p:nvPr/>
        </p:nvGrpSpPr>
        <p:grpSpPr>
          <a:xfrm>
            <a:off x="1547087" y="2552736"/>
            <a:ext cx="1001203" cy="495265"/>
            <a:chOff x="1547087" y="2552736"/>
            <a:chExt cx="1001203" cy="495265"/>
          </a:xfrm>
        </p:grpSpPr>
        <p:sp>
          <p:nvSpPr>
            <p:cNvPr id="45" name="SMARTInkShape-924">
              <a:extLst>
                <a:ext uri="{FF2B5EF4-FFF2-40B4-BE49-F238E27FC236}">
                  <a16:creationId xmlns:a16="http://schemas.microsoft.com/office/drawing/2014/main" id="{4D1A791F-4D7F-4A92-D20E-CDEDF59745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19275" y="2867028"/>
              <a:ext cx="9526" cy="9523"/>
            </a:xfrm>
            <a:custGeom>
              <a:avLst/>
              <a:gdLst/>
              <a:ahLst/>
              <a:cxnLst/>
              <a:rect l="0" t="0" r="0" b="0"/>
              <a:pathLst>
                <a:path w="9526" h="9523">
                  <a:moveTo>
                    <a:pt x="9525" y="9522"/>
                  </a:moveTo>
                  <a:lnTo>
                    <a:pt x="9525" y="9522"/>
                  </a:lnTo>
                  <a:lnTo>
                    <a:pt x="9525" y="0"/>
                  </a:lnTo>
                  <a:lnTo>
                    <a:pt x="9525" y="9130"/>
                  </a:lnTo>
                  <a:lnTo>
                    <a:pt x="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925">
              <a:extLst>
                <a:ext uri="{FF2B5EF4-FFF2-40B4-BE49-F238E27FC236}">
                  <a16:creationId xmlns:a16="http://schemas.microsoft.com/office/drawing/2014/main" id="{15591E85-A99E-8E38-EACD-FE03C87FE76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547087" y="2857535"/>
              <a:ext cx="176939" cy="28541"/>
            </a:xfrm>
            <a:custGeom>
              <a:avLst/>
              <a:gdLst/>
              <a:ahLst/>
              <a:cxnLst/>
              <a:rect l="0" t="0" r="0" b="0"/>
              <a:pathLst>
                <a:path w="176939" h="28541">
                  <a:moveTo>
                    <a:pt x="5488" y="9490"/>
                  </a:moveTo>
                  <a:lnTo>
                    <a:pt x="5488" y="9490"/>
                  </a:lnTo>
                  <a:lnTo>
                    <a:pt x="432" y="4434"/>
                  </a:lnTo>
                  <a:lnTo>
                    <a:pt x="0" y="2944"/>
                  </a:lnTo>
                  <a:lnTo>
                    <a:pt x="771" y="1951"/>
                  </a:lnTo>
                  <a:lnTo>
                    <a:pt x="5406" y="0"/>
                  </a:lnTo>
                  <a:lnTo>
                    <a:pt x="5464" y="5032"/>
                  </a:lnTo>
                  <a:lnTo>
                    <a:pt x="6530" y="6518"/>
                  </a:lnTo>
                  <a:lnTo>
                    <a:pt x="13687" y="9099"/>
                  </a:lnTo>
                  <a:lnTo>
                    <a:pt x="14620" y="9374"/>
                  </a:lnTo>
                  <a:lnTo>
                    <a:pt x="46893" y="9490"/>
                  </a:lnTo>
                  <a:lnTo>
                    <a:pt x="53171" y="12312"/>
                  </a:lnTo>
                  <a:lnTo>
                    <a:pt x="59489" y="16036"/>
                  </a:lnTo>
                  <a:lnTo>
                    <a:pt x="72168" y="18426"/>
                  </a:lnTo>
                  <a:lnTo>
                    <a:pt x="119788" y="19014"/>
                  </a:lnTo>
                  <a:lnTo>
                    <a:pt x="122963" y="19014"/>
                  </a:lnTo>
                  <a:lnTo>
                    <a:pt x="129313" y="21837"/>
                  </a:lnTo>
                  <a:lnTo>
                    <a:pt x="132488" y="24071"/>
                  </a:lnTo>
                  <a:lnTo>
                    <a:pt x="135663" y="24502"/>
                  </a:lnTo>
                  <a:lnTo>
                    <a:pt x="142013" y="22159"/>
                  </a:lnTo>
                  <a:lnTo>
                    <a:pt x="145188" y="22169"/>
                  </a:lnTo>
                  <a:lnTo>
                    <a:pt x="159874" y="28074"/>
                  </a:lnTo>
                  <a:lnTo>
                    <a:pt x="176938" y="28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926">
              <a:extLst>
                <a:ext uri="{FF2B5EF4-FFF2-40B4-BE49-F238E27FC236}">
                  <a16:creationId xmlns:a16="http://schemas.microsoft.com/office/drawing/2014/main" id="{D2B35F4D-A728-AEE0-B63B-3BD9D0D33A4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581150" y="2581310"/>
              <a:ext cx="123826" cy="466691"/>
            </a:xfrm>
            <a:custGeom>
              <a:avLst/>
              <a:gdLst/>
              <a:ahLst/>
              <a:cxnLst/>
              <a:rect l="0" t="0" r="0" b="0"/>
              <a:pathLst>
                <a:path w="123826" h="466691">
                  <a:moveTo>
                    <a:pt x="19050" y="57115"/>
                  </a:moveTo>
                  <a:lnTo>
                    <a:pt x="19050" y="57115"/>
                  </a:lnTo>
                  <a:lnTo>
                    <a:pt x="19050" y="19135"/>
                  </a:lnTo>
                  <a:lnTo>
                    <a:pt x="28459" y="19016"/>
                  </a:lnTo>
                  <a:lnTo>
                    <a:pt x="28541" y="24072"/>
                  </a:lnTo>
                  <a:lnTo>
                    <a:pt x="29610" y="25561"/>
                  </a:lnTo>
                  <a:lnTo>
                    <a:pt x="33621" y="27216"/>
                  </a:lnTo>
                  <a:lnTo>
                    <a:pt x="35114" y="28716"/>
                  </a:lnTo>
                  <a:lnTo>
                    <a:pt x="37984" y="37638"/>
                  </a:lnTo>
                  <a:lnTo>
                    <a:pt x="43122" y="42995"/>
                  </a:lnTo>
                  <a:lnTo>
                    <a:pt x="48446" y="45548"/>
                  </a:lnTo>
                  <a:lnTo>
                    <a:pt x="67285" y="47537"/>
                  </a:lnTo>
                  <a:lnTo>
                    <a:pt x="70256" y="47555"/>
                  </a:lnTo>
                  <a:lnTo>
                    <a:pt x="76381" y="44752"/>
                  </a:lnTo>
                  <a:lnTo>
                    <a:pt x="83879" y="39386"/>
                  </a:lnTo>
                  <a:lnTo>
                    <a:pt x="92965" y="37268"/>
                  </a:lnTo>
                  <a:lnTo>
                    <a:pt x="123697" y="9618"/>
                  </a:lnTo>
                  <a:lnTo>
                    <a:pt x="123825" y="0"/>
                  </a:lnTo>
                  <a:lnTo>
                    <a:pt x="123825" y="44500"/>
                  </a:lnTo>
                  <a:lnTo>
                    <a:pt x="123825" y="50803"/>
                  </a:lnTo>
                  <a:lnTo>
                    <a:pt x="121003" y="57132"/>
                  </a:lnTo>
                  <a:lnTo>
                    <a:pt x="118769" y="60301"/>
                  </a:lnTo>
                  <a:lnTo>
                    <a:pt x="115624" y="74875"/>
                  </a:lnTo>
                  <a:lnTo>
                    <a:pt x="113503" y="91158"/>
                  </a:lnTo>
                  <a:lnTo>
                    <a:pt x="107832" y="102362"/>
                  </a:lnTo>
                  <a:lnTo>
                    <a:pt x="104622" y="117558"/>
                  </a:lnTo>
                  <a:lnTo>
                    <a:pt x="89666" y="147001"/>
                  </a:lnTo>
                  <a:lnTo>
                    <a:pt x="83133" y="190523"/>
                  </a:lnTo>
                  <a:lnTo>
                    <a:pt x="63348" y="234918"/>
                  </a:lnTo>
                  <a:lnTo>
                    <a:pt x="49908" y="279365"/>
                  </a:lnTo>
                  <a:lnTo>
                    <a:pt x="33566" y="321964"/>
                  </a:lnTo>
                  <a:lnTo>
                    <a:pt x="25948" y="363953"/>
                  </a:lnTo>
                  <a:lnTo>
                    <a:pt x="20413" y="382662"/>
                  </a:lnTo>
                  <a:lnTo>
                    <a:pt x="18261" y="396548"/>
                  </a:lnTo>
                  <a:lnTo>
                    <a:pt x="11564" y="409482"/>
                  </a:lnTo>
                  <a:lnTo>
                    <a:pt x="8474" y="445347"/>
                  </a:lnTo>
                  <a:lnTo>
                    <a:pt x="1325" y="455400"/>
                  </a:lnTo>
                  <a:lnTo>
                    <a:pt x="0" y="4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927">
              <a:extLst>
                <a:ext uri="{FF2B5EF4-FFF2-40B4-BE49-F238E27FC236}">
                  <a16:creationId xmlns:a16="http://schemas.microsoft.com/office/drawing/2014/main" id="{C1A0739C-5497-72F9-8860-10B8F6DF2E0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581150" y="2667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928">
              <a:extLst>
                <a:ext uri="{FF2B5EF4-FFF2-40B4-BE49-F238E27FC236}">
                  <a16:creationId xmlns:a16="http://schemas.microsoft.com/office/drawing/2014/main" id="{AA69CC33-20AC-BC4C-158A-10CBE1066A0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038361" y="2552736"/>
              <a:ext cx="509929" cy="475783"/>
            </a:xfrm>
            <a:custGeom>
              <a:avLst/>
              <a:gdLst/>
              <a:ahLst/>
              <a:cxnLst/>
              <a:rect l="0" t="0" r="0" b="0"/>
              <a:pathLst>
                <a:path w="509929" h="475783">
                  <a:moveTo>
                    <a:pt x="123814" y="114264"/>
                  </a:moveTo>
                  <a:lnTo>
                    <a:pt x="123814" y="114264"/>
                  </a:lnTo>
                  <a:lnTo>
                    <a:pt x="128870" y="109208"/>
                  </a:lnTo>
                  <a:lnTo>
                    <a:pt x="131353" y="103903"/>
                  </a:lnTo>
                  <a:lnTo>
                    <a:pt x="132015" y="101006"/>
                  </a:lnTo>
                  <a:lnTo>
                    <a:pt x="133514" y="99076"/>
                  </a:lnTo>
                  <a:lnTo>
                    <a:pt x="151870" y="86126"/>
                  </a:lnTo>
                  <a:lnTo>
                    <a:pt x="157292" y="85818"/>
                  </a:lnTo>
                  <a:lnTo>
                    <a:pt x="158833" y="84717"/>
                  </a:lnTo>
                  <a:lnTo>
                    <a:pt x="159860" y="82924"/>
                  </a:lnTo>
                  <a:lnTo>
                    <a:pt x="160545" y="80671"/>
                  </a:lnTo>
                  <a:lnTo>
                    <a:pt x="162059" y="79168"/>
                  </a:lnTo>
                  <a:lnTo>
                    <a:pt x="166565" y="77499"/>
                  </a:lnTo>
                  <a:lnTo>
                    <a:pt x="168190" y="78113"/>
                  </a:lnTo>
                  <a:lnTo>
                    <a:pt x="169273" y="79580"/>
                  </a:lnTo>
                  <a:lnTo>
                    <a:pt x="171011" y="84482"/>
                  </a:lnTo>
                  <a:lnTo>
                    <a:pt x="174071" y="85153"/>
                  </a:lnTo>
                  <a:lnTo>
                    <a:pt x="176369" y="85331"/>
                  </a:lnTo>
                  <a:lnTo>
                    <a:pt x="177901" y="86509"/>
                  </a:lnTo>
                  <a:lnTo>
                    <a:pt x="180560" y="93858"/>
                  </a:lnTo>
                  <a:lnTo>
                    <a:pt x="180929" y="116553"/>
                  </a:lnTo>
                  <a:lnTo>
                    <a:pt x="178126" y="123395"/>
                  </a:lnTo>
                  <a:lnTo>
                    <a:pt x="175897" y="126701"/>
                  </a:lnTo>
                  <a:lnTo>
                    <a:pt x="169204" y="150343"/>
                  </a:lnTo>
                  <a:lnTo>
                    <a:pt x="145952" y="193932"/>
                  </a:lnTo>
                  <a:lnTo>
                    <a:pt x="125923" y="230706"/>
                  </a:lnTo>
                  <a:lnTo>
                    <a:pt x="111974" y="244251"/>
                  </a:lnTo>
                  <a:lnTo>
                    <a:pt x="104784" y="260141"/>
                  </a:lnTo>
                  <a:lnTo>
                    <a:pt x="81121" y="282245"/>
                  </a:lnTo>
                  <a:lnTo>
                    <a:pt x="78381" y="288758"/>
                  </a:lnTo>
                  <a:lnTo>
                    <a:pt x="76592" y="290918"/>
                  </a:lnTo>
                  <a:lnTo>
                    <a:pt x="71782" y="293319"/>
                  </a:lnTo>
                  <a:lnTo>
                    <a:pt x="57295" y="295224"/>
                  </a:lnTo>
                  <a:lnTo>
                    <a:pt x="57153" y="287037"/>
                  </a:lnTo>
                  <a:lnTo>
                    <a:pt x="65341" y="277629"/>
                  </a:lnTo>
                  <a:lnTo>
                    <a:pt x="67461" y="268869"/>
                  </a:lnTo>
                  <a:lnTo>
                    <a:pt x="74831" y="258893"/>
                  </a:lnTo>
                  <a:lnTo>
                    <a:pt x="78407" y="257918"/>
                  </a:lnTo>
                  <a:lnTo>
                    <a:pt x="80843" y="257658"/>
                  </a:lnTo>
                  <a:lnTo>
                    <a:pt x="86371" y="254548"/>
                  </a:lnTo>
                  <a:lnTo>
                    <a:pt x="89327" y="252236"/>
                  </a:lnTo>
                  <a:lnTo>
                    <a:pt x="91298" y="251754"/>
                  </a:lnTo>
                  <a:lnTo>
                    <a:pt x="92611" y="252491"/>
                  </a:lnTo>
                  <a:lnTo>
                    <a:pt x="93487" y="254040"/>
                  </a:lnTo>
                  <a:lnTo>
                    <a:pt x="95130" y="255073"/>
                  </a:lnTo>
                  <a:lnTo>
                    <a:pt x="102497" y="256527"/>
                  </a:lnTo>
                  <a:lnTo>
                    <a:pt x="108343" y="256867"/>
                  </a:lnTo>
                  <a:lnTo>
                    <a:pt x="114468" y="259840"/>
                  </a:lnTo>
                  <a:lnTo>
                    <a:pt x="117584" y="262115"/>
                  </a:lnTo>
                  <a:lnTo>
                    <a:pt x="121045" y="267465"/>
                  </a:lnTo>
                  <a:lnTo>
                    <a:pt x="123642" y="273370"/>
                  </a:lnTo>
                  <a:lnTo>
                    <a:pt x="140218" y="295260"/>
                  </a:lnTo>
                  <a:lnTo>
                    <a:pt x="151019" y="335190"/>
                  </a:lnTo>
                  <a:lnTo>
                    <a:pt x="143399" y="381160"/>
                  </a:lnTo>
                  <a:lnTo>
                    <a:pt x="142044" y="392693"/>
                  </a:lnTo>
                  <a:lnTo>
                    <a:pt x="135330" y="405136"/>
                  </a:lnTo>
                  <a:lnTo>
                    <a:pt x="129638" y="412168"/>
                  </a:lnTo>
                  <a:lnTo>
                    <a:pt x="126402" y="421644"/>
                  </a:lnTo>
                  <a:lnTo>
                    <a:pt x="123906" y="431852"/>
                  </a:lnTo>
                  <a:lnTo>
                    <a:pt x="113680" y="447029"/>
                  </a:lnTo>
                  <a:lnTo>
                    <a:pt x="107668" y="452660"/>
                  </a:lnTo>
                  <a:lnTo>
                    <a:pt x="78159" y="464440"/>
                  </a:lnTo>
                  <a:lnTo>
                    <a:pt x="70715" y="466747"/>
                  </a:lnTo>
                  <a:lnTo>
                    <a:pt x="57312" y="474031"/>
                  </a:lnTo>
                  <a:lnTo>
                    <a:pt x="44473" y="475782"/>
                  </a:lnTo>
                  <a:lnTo>
                    <a:pt x="38104" y="473200"/>
                  </a:lnTo>
                  <a:lnTo>
                    <a:pt x="31746" y="469583"/>
                  </a:lnTo>
                  <a:lnTo>
                    <a:pt x="19040" y="467261"/>
                  </a:lnTo>
                  <a:lnTo>
                    <a:pt x="11396" y="466802"/>
                  </a:lnTo>
                  <a:lnTo>
                    <a:pt x="430" y="457560"/>
                  </a:lnTo>
                  <a:lnTo>
                    <a:pt x="0" y="442986"/>
                  </a:lnTo>
                  <a:lnTo>
                    <a:pt x="2816" y="437457"/>
                  </a:lnTo>
                  <a:lnTo>
                    <a:pt x="14179" y="424051"/>
                  </a:lnTo>
                  <a:lnTo>
                    <a:pt x="22523" y="421280"/>
                  </a:lnTo>
                  <a:lnTo>
                    <a:pt x="32229" y="418991"/>
                  </a:lnTo>
                  <a:lnTo>
                    <a:pt x="47084" y="408897"/>
                  </a:lnTo>
                  <a:lnTo>
                    <a:pt x="65266" y="396712"/>
                  </a:lnTo>
                  <a:lnTo>
                    <a:pt x="109946" y="377778"/>
                  </a:lnTo>
                  <a:lnTo>
                    <a:pt x="154168" y="353682"/>
                  </a:lnTo>
                  <a:lnTo>
                    <a:pt x="201494" y="325500"/>
                  </a:lnTo>
                  <a:lnTo>
                    <a:pt x="245012" y="295043"/>
                  </a:lnTo>
                  <a:lnTo>
                    <a:pt x="268733" y="278953"/>
                  </a:lnTo>
                  <a:lnTo>
                    <a:pt x="293047" y="264660"/>
                  </a:lnTo>
                  <a:lnTo>
                    <a:pt x="313657" y="244198"/>
                  </a:lnTo>
                  <a:lnTo>
                    <a:pt x="333169" y="223671"/>
                  </a:lnTo>
                  <a:lnTo>
                    <a:pt x="365088" y="195111"/>
                  </a:lnTo>
                  <a:lnTo>
                    <a:pt x="390509" y="166570"/>
                  </a:lnTo>
                  <a:lnTo>
                    <a:pt x="421205" y="139026"/>
                  </a:lnTo>
                  <a:lnTo>
                    <a:pt x="450674" y="93895"/>
                  </a:lnTo>
                  <a:lnTo>
                    <a:pt x="480638" y="61280"/>
                  </a:lnTo>
                  <a:lnTo>
                    <a:pt x="483486" y="54379"/>
                  </a:lnTo>
                  <a:lnTo>
                    <a:pt x="486372" y="41326"/>
                  </a:lnTo>
                  <a:lnTo>
                    <a:pt x="493906" y="30432"/>
                  </a:lnTo>
                  <a:lnTo>
                    <a:pt x="494879" y="24043"/>
                  </a:lnTo>
                  <a:lnTo>
                    <a:pt x="492285" y="18427"/>
                  </a:lnTo>
                  <a:lnTo>
                    <a:pt x="486146" y="10012"/>
                  </a:lnTo>
                  <a:lnTo>
                    <a:pt x="485877" y="4588"/>
                  </a:lnTo>
                  <a:lnTo>
                    <a:pt x="484781" y="3046"/>
                  </a:lnTo>
                  <a:lnTo>
                    <a:pt x="482992" y="2019"/>
                  </a:lnTo>
                  <a:lnTo>
                    <a:pt x="475418" y="573"/>
                  </a:lnTo>
                  <a:lnTo>
                    <a:pt x="462167" y="0"/>
                  </a:lnTo>
                  <a:lnTo>
                    <a:pt x="456579" y="2802"/>
                  </a:lnTo>
                  <a:lnTo>
                    <a:pt x="425320" y="31845"/>
                  </a:lnTo>
                  <a:lnTo>
                    <a:pt x="421858" y="38122"/>
                  </a:lnTo>
                  <a:lnTo>
                    <a:pt x="420935" y="41278"/>
                  </a:lnTo>
                  <a:lnTo>
                    <a:pt x="414265" y="47606"/>
                  </a:lnTo>
                  <a:lnTo>
                    <a:pt x="406362" y="53947"/>
                  </a:lnTo>
                  <a:lnTo>
                    <a:pt x="385015" y="92215"/>
                  </a:lnTo>
                  <a:lnTo>
                    <a:pt x="378962" y="112104"/>
                  </a:lnTo>
                  <a:lnTo>
                    <a:pt x="367888" y="131594"/>
                  </a:lnTo>
                  <a:lnTo>
                    <a:pt x="354683" y="174674"/>
                  </a:lnTo>
                  <a:lnTo>
                    <a:pt x="345532" y="200006"/>
                  </a:lnTo>
                  <a:lnTo>
                    <a:pt x="340850" y="219044"/>
                  </a:lnTo>
                  <a:lnTo>
                    <a:pt x="335582" y="238091"/>
                  </a:lnTo>
                  <a:lnTo>
                    <a:pt x="331199" y="257140"/>
                  </a:lnTo>
                  <a:lnTo>
                    <a:pt x="316069" y="296533"/>
                  </a:lnTo>
                  <a:lnTo>
                    <a:pt x="314382" y="340217"/>
                  </a:lnTo>
                  <a:lnTo>
                    <a:pt x="314316" y="383129"/>
                  </a:lnTo>
                  <a:lnTo>
                    <a:pt x="315373" y="393568"/>
                  </a:lnTo>
                  <a:lnTo>
                    <a:pt x="321918" y="405395"/>
                  </a:lnTo>
                  <a:lnTo>
                    <a:pt x="341057" y="426670"/>
                  </a:lnTo>
                  <a:lnTo>
                    <a:pt x="344897" y="427736"/>
                  </a:lnTo>
                  <a:lnTo>
                    <a:pt x="347402" y="428020"/>
                  </a:lnTo>
                  <a:lnTo>
                    <a:pt x="353009" y="431158"/>
                  </a:lnTo>
                  <a:lnTo>
                    <a:pt x="355986" y="433477"/>
                  </a:lnTo>
                  <a:lnTo>
                    <a:pt x="360087" y="433964"/>
                  </a:lnTo>
                  <a:lnTo>
                    <a:pt x="392763" y="426174"/>
                  </a:lnTo>
                  <a:lnTo>
                    <a:pt x="426895" y="414423"/>
                  </a:lnTo>
                  <a:lnTo>
                    <a:pt x="435963" y="406065"/>
                  </a:lnTo>
                  <a:lnTo>
                    <a:pt x="444580" y="396354"/>
                  </a:lnTo>
                  <a:lnTo>
                    <a:pt x="460273" y="383878"/>
                  </a:lnTo>
                  <a:lnTo>
                    <a:pt x="492029" y="338717"/>
                  </a:lnTo>
                  <a:lnTo>
                    <a:pt x="501975" y="316919"/>
                  </a:lnTo>
                  <a:lnTo>
                    <a:pt x="504610" y="309108"/>
                  </a:lnTo>
                  <a:lnTo>
                    <a:pt x="509310" y="302109"/>
                  </a:lnTo>
                  <a:lnTo>
                    <a:pt x="509928" y="297702"/>
                  </a:lnTo>
                  <a:lnTo>
                    <a:pt x="505697" y="274384"/>
                  </a:lnTo>
                  <a:lnTo>
                    <a:pt x="504344" y="271810"/>
                  </a:lnTo>
                  <a:lnTo>
                    <a:pt x="502384" y="270095"/>
                  </a:lnTo>
                  <a:lnTo>
                    <a:pt x="497384" y="267131"/>
                  </a:lnTo>
                  <a:lnTo>
                    <a:pt x="482447" y="253607"/>
                  </a:lnTo>
                  <a:lnTo>
                    <a:pt x="473354" y="250278"/>
                  </a:lnTo>
                  <a:lnTo>
                    <a:pt x="455326" y="248140"/>
                  </a:lnTo>
                  <a:lnTo>
                    <a:pt x="448247" y="250670"/>
                  </a:lnTo>
                  <a:lnTo>
                    <a:pt x="444878" y="252827"/>
                  </a:lnTo>
                  <a:lnTo>
                    <a:pt x="407098" y="264491"/>
                  </a:lnTo>
                  <a:lnTo>
                    <a:pt x="368334" y="298426"/>
                  </a:lnTo>
                  <a:lnTo>
                    <a:pt x="356656" y="317662"/>
                  </a:lnTo>
                  <a:lnTo>
                    <a:pt x="352612" y="329282"/>
                  </a:lnTo>
                  <a:lnTo>
                    <a:pt x="342889" y="3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SMARTInkShape-929">
            <a:extLst>
              <a:ext uri="{FF2B5EF4-FFF2-40B4-BE49-F238E27FC236}">
                <a16:creationId xmlns:a16="http://schemas.microsoft.com/office/drawing/2014/main" id="{12DFF470-BBC7-BD87-041E-440BF621E8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33600" y="2676525"/>
            <a:ext cx="19051" cy="28576"/>
          </a:xfrm>
          <a:custGeom>
            <a:avLst/>
            <a:gdLst/>
            <a:ahLst/>
            <a:cxnLst/>
            <a:rect l="0" t="0" r="0" b="0"/>
            <a:pathLst>
              <a:path w="19051" h="28576">
                <a:moveTo>
                  <a:pt x="0" y="28575"/>
                </a:moveTo>
                <a:lnTo>
                  <a:pt x="0" y="28575"/>
                </a:lnTo>
                <a:lnTo>
                  <a:pt x="0" y="19085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SMARTInkShape-Group275">
            <a:extLst>
              <a:ext uri="{FF2B5EF4-FFF2-40B4-BE49-F238E27FC236}">
                <a16:creationId xmlns:a16="http://schemas.microsoft.com/office/drawing/2014/main" id="{46D07784-6964-8C41-63E1-9D268A162F08}"/>
              </a:ext>
            </a:extLst>
          </p:cNvPr>
          <p:cNvGrpSpPr/>
          <p:nvPr/>
        </p:nvGrpSpPr>
        <p:grpSpPr>
          <a:xfrm>
            <a:off x="1466850" y="2486026"/>
            <a:ext cx="2055943" cy="762000"/>
            <a:chOff x="1466850" y="2486026"/>
            <a:chExt cx="2055943" cy="762000"/>
          </a:xfrm>
        </p:grpSpPr>
        <p:sp>
          <p:nvSpPr>
            <p:cNvPr id="52" name="SMARTInkShape-930">
              <a:extLst>
                <a:ext uri="{FF2B5EF4-FFF2-40B4-BE49-F238E27FC236}">
                  <a16:creationId xmlns:a16="http://schemas.microsoft.com/office/drawing/2014/main" id="{5F6173CC-2A65-564E-EFEB-6D0F654D7A3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19400" y="277177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4460" y="0"/>
                  </a:lnTo>
                  <a:lnTo>
                    <a:pt x="9190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931">
              <a:extLst>
                <a:ext uri="{FF2B5EF4-FFF2-40B4-BE49-F238E27FC236}">
                  <a16:creationId xmlns:a16="http://schemas.microsoft.com/office/drawing/2014/main" id="{2F524420-1DFA-D089-B0E6-E571FD7A239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00350" y="27051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8100" y="44476"/>
                  </a:lnTo>
                  <a:lnTo>
                    <a:pt x="38100" y="50811"/>
                  </a:lnTo>
                  <a:lnTo>
                    <a:pt x="22291" y="98360"/>
                  </a:lnTo>
                  <a:lnTo>
                    <a:pt x="9955" y="145620"/>
                  </a:lnTo>
                  <a:lnTo>
                    <a:pt x="6894" y="152209"/>
                  </a:lnTo>
                  <a:lnTo>
                    <a:pt x="4596" y="155447"/>
                  </a:lnTo>
                  <a:lnTo>
                    <a:pt x="1362" y="17011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932">
              <a:extLst>
                <a:ext uri="{FF2B5EF4-FFF2-40B4-BE49-F238E27FC236}">
                  <a16:creationId xmlns:a16="http://schemas.microsoft.com/office/drawing/2014/main" id="{1012B259-3D77-187D-60DE-004D6342E6B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43251" y="2619375"/>
              <a:ext cx="9525" cy="28576"/>
            </a:xfrm>
            <a:custGeom>
              <a:avLst/>
              <a:gdLst/>
              <a:ahLst/>
              <a:cxnLst/>
              <a:rect l="0" t="0" r="0" b="0"/>
              <a:pathLst>
                <a:path w="9525" h="28576">
                  <a:moveTo>
                    <a:pt x="9524" y="28575"/>
                  </a:moveTo>
                  <a:lnTo>
                    <a:pt x="9524" y="28575"/>
                  </a:lnTo>
                  <a:lnTo>
                    <a:pt x="4468" y="28575"/>
                  </a:lnTo>
                  <a:lnTo>
                    <a:pt x="2978" y="27517"/>
                  </a:lnTo>
                  <a:lnTo>
                    <a:pt x="1985" y="25753"/>
                  </a:lnTo>
                  <a:lnTo>
                    <a:pt x="115" y="19442"/>
                  </a:lnTo>
                  <a:lnTo>
                    <a:pt x="0" y="4588"/>
                  </a:lnTo>
                  <a:lnTo>
                    <a:pt x="1058" y="3058"/>
                  </a:lnTo>
                  <a:lnTo>
                    <a:pt x="2822" y="2039"/>
                  </a:lnTo>
                  <a:lnTo>
                    <a:pt x="9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933">
              <a:extLst>
                <a:ext uri="{FF2B5EF4-FFF2-40B4-BE49-F238E27FC236}">
                  <a16:creationId xmlns:a16="http://schemas.microsoft.com/office/drawing/2014/main" id="{95E145A1-333C-3184-1B4A-84DB5186D6C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19464" y="2486026"/>
              <a:ext cx="503329" cy="465317"/>
            </a:xfrm>
            <a:custGeom>
              <a:avLst/>
              <a:gdLst/>
              <a:ahLst/>
              <a:cxnLst/>
              <a:rect l="0" t="0" r="0" b="0"/>
              <a:pathLst>
                <a:path w="503329" h="465317">
                  <a:moveTo>
                    <a:pt x="152361" y="123824"/>
                  </a:moveTo>
                  <a:lnTo>
                    <a:pt x="152361" y="123824"/>
                  </a:lnTo>
                  <a:lnTo>
                    <a:pt x="176041" y="123824"/>
                  </a:lnTo>
                  <a:lnTo>
                    <a:pt x="177673" y="124882"/>
                  </a:lnTo>
                  <a:lnTo>
                    <a:pt x="178760" y="126646"/>
                  </a:lnTo>
                  <a:lnTo>
                    <a:pt x="180506" y="132025"/>
                  </a:lnTo>
                  <a:lnTo>
                    <a:pt x="187397" y="140692"/>
                  </a:lnTo>
                  <a:lnTo>
                    <a:pt x="189553" y="149518"/>
                  </a:lnTo>
                  <a:lnTo>
                    <a:pt x="190057" y="155705"/>
                  </a:lnTo>
                  <a:lnTo>
                    <a:pt x="180737" y="186449"/>
                  </a:lnTo>
                  <a:lnTo>
                    <a:pt x="149147" y="231372"/>
                  </a:lnTo>
                  <a:lnTo>
                    <a:pt x="106617" y="274342"/>
                  </a:lnTo>
                  <a:lnTo>
                    <a:pt x="102750" y="275387"/>
                  </a:lnTo>
                  <a:lnTo>
                    <a:pt x="85841" y="276220"/>
                  </a:lnTo>
                  <a:lnTo>
                    <a:pt x="85700" y="268023"/>
                  </a:lnTo>
                  <a:lnTo>
                    <a:pt x="93888" y="258614"/>
                  </a:lnTo>
                  <a:lnTo>
                    <a:pt x="99876" y="257601"/>
                  </a:lnTo>
                  <a:lnTo>
                    <a:pt x="127365" y="257177"/>
                  </a:lnTo>
                  <a:lnTo>
                    <a:pt x="129347" y="258235"/>
                  </a:lnTo>
                  <a:lnTo>
                    <a:pt x="130668" y="259998"/>
                  </a:lnTo>
                  <a:lnTo>
                    <a:pt x="133195" y="264779"/>
                  </a:lnTo>
                  <a:lnTo>
                    <a:pt x="148396" y="282684"/>
                  </a:lnTo>
                  <a:lnTo>
                    <a:pt x="154400" y="295296"/>
                  </a:lnTo>
                  <a:lnTo>
                    <a:pt x="158559" y="301634"/>
                  </a:lnTo>
                  <a:lnTo>
                    <a:pt x="160900" y="312210"/>
                  </a:lnTo>
                  <a:lnTo>
                    <a:pt x="161847" y="350738"/>
                  </a:lnTo>
                  <a:lnTo>
                    <a:pt x="159047" y="359789"/>
                  </a:lnTo>
                  <a:lnTo>
                    <a:pt x="133237" y="406943"/>
                  </a:lnTo>
                  <a:lnTo>
                    <a:pt x="96503" y="446335"/>
                  </a:lnTo>
                  <a:lnTo>
                    <a:pt x="87672" y="452370"/>
                  </a:lnTo>
                  <a:lnTo>
                    <a:pt x="76749" y="455768"/>
                  </a:lnTo>
                  <a:lnTo>
                    <a:pt x="69014" y="457622"/>
                  </a:lnTo>
                  <a:lnTo>
                    <a:pt x="45770" y="465316"/>
                  </a:lnTo>
                  <a:lnTo>
                    <a:pt x="42142" y="464727"/>
                  </a:lnTo>
                  <a:lnTo>
                    <a:pt x="28811" y="457999"/>
                  </a:lnTo>
                  <a:lnTo>
                    <a:pt x="24073" y="457555"/>
                  </a:lnTo>
                  <a:lnTo>
                    <a:pt x="18438" y="454535"/>
                  </a:lnTo>
                  <a:lnTo>
                    <a:pt x="15454" y="452248"/>
                  </a:lnTo>
                  <a:lnTo>
                    <a:pt x="12139" y="446884"/>
                  </a:lnTo>
                  <a:lnTo>
                    <a:pt x="11254" y="443972"/>
                  </a:lnTo>
                  <a:lnTo>
                    <a:pt x="9607" y="442032"/>
                  </a:lnTo>
                  <a:lnTo>
                    <a:pt x="1440" y="438660"/>
                  </a:lnTo>
                  <a:lnTo>
                    <a:pt x="619" y="435554"/>
                  </a:lnTo>
                  <a:lnTo>
                    <a:pt x="0" y="420829"/>
                  </a:lnTo>
                  <a:lnTo>
                    <a:pt x="13222" y="405993"/>
                  </a:lnTo>
                  <a:lnTo>
                    <a:pt x="19260" y="402691"/>
                  </a:lnTo>
                  <a:lnTo>
                    <a:pt x="22352" y="401810"/>
                  </a:lnTo>
                  <a:lnTo>
                    <a:pt x="24413" y="400165"/>
                  </a:lnTo>
                  <a:lnTo>
                    <a:pt x="33050" y="386947"/>
                  </a:lnTo>
                  <a:lnTo>
                    <a:pt x="41478" y="383642"/>
                  </a:lnTo>
                  <a:lnTo>
                    <a:pt x="51221" y="381115"/>
                  </a:lnTo>
                  <a:lnTo>
                    <a:pt x="98687" y="355519"/>
                  </a:lnTo>
                  <a:lnTo>
                    <a:pt x="145676" y="333369"/>
                  </a:lnTo>
                  <a:lnTo>
                    <a:pt x="192697" y="314324"/>
                  </a:lnTo>
                  <a:lnTo>
                    <a:pt x="229003" y="296568"/>
                  </a:lnTo>
                  <a:lnTo>
                    <a:pt x="268705" y="266452"/>
                  </a:lnTo>
                  <a:lnTo>
                    <a:pt x="308009" y="241462"/>
                  </a:lnTo>
                  <a:lnTo>
                    <a:pt x="354592" y="206110"/>
                  </a:lnTo>
                  <a:lnTo>
                    <a:pt x="399954" y="164731"/>
                  </a:lnTo>
                  <a:lnTo>
                    <a:pt x="425400" y="144722"/>
                  </a:lnTo>
                  <a:lnTo>
                    <a:pt x="446798" y="114124"/>
                  </a:lnTo>
                  <a:lnTo>
                    <a:pt x="454672" y="102580"/>
                  </a:lnTo>
                  <a:lnTo>
                    <a:pt x="478013" y="83096"/>
                  </a:lnTo>
                  <a:lnTo>
                    <a:pt x="482303" y="73620"/>
                  </a:lnTo>
                  <a:lnTo>
                    <a:pt x="485269" y="63411"/>
                  </a:lnTo>
                  <a:lnTo>
                    <a:pt x="492974" y="48234"/>
                  </a:lnTo>
                  <a:lnTo>
                    <a:pt x="495303" y="41545"/>
                  </a:lnTo>
                  <a:lnTo>
                    <a:pt x="501506" y="31829"/>
                  </a:lnTo>
                  <a:lnTo>
                    <a:pt x="503328" y="25435"/>
                  </a:lnTo>
                  <a:lnTo>
                    <a:pt x="502756" y="23306"/>
                  </a:lnTo>
                  <a:lnTo>
                    <a:pt x="501316" y="21887"/>
                  </a:lnTo>
                  <a:lnTo>
                    <a:pt x="499298" y="20941"/>
                  </a:lnTo>
                  <a:lnTo>
                    <a:pt x="497952" y="19252"/>
                  </a:lnTo>
                  <a:lnTo>
                    <a:pt x="495615" y="11014"/>
                  </a:lnTo>
                  <a:lnTo>
                    <a:pt x="487091" y="1454"/>
                  </a:lnTo>
                  <a:lnTo>
                    <a:pt x="477654" y="127"/>
                  </a:lnTo>
                  <a:lnTo>
                    <a:pt x="457680" y="0"/>
                  </a:lnTo>
                  <a:lnTo>
                    <a:pt x="449660" y="6545"/>
                  </a:lnTo>
                  <a:lnTo>
                    <a:pt x="443949" y="8200"/>
                  </a:lnTo>
                  <a:lnTo>
                    <a:pt x="442003" y="9700"/>
                  </a:lnTo>
                  <a:lnTo>
                    <a:pt x="439841" y="14188"/>
                  </a:lnTo>
                  <a:lnTo>
                    <a:pt x="438206" y="15808"/>
                  </a:lnTo>
                  <a:lnTo>
                    <a:pt x="425005" y="23679"/>
                  </a:lnTo>
                  <a:lnTo>
                    <a:pt x="415766" y="32180"/>
                  </a:lnTo>
                  <a:lnTo>
                    <a:pt x="412305" y="41113"/>
                  </a:lnTo>
                  <a:lnTo>
                    <a:pt x="409708" y="51080"/>
                  </a:lnTo>
                  <a:lnTo>
                    <a:pt x="387194" y="92519"/>
                  </a:lnTo>
                  <a:lnTo>
                    <a:pt x="366137" y="136550"/>
                  </a:lnTo>
                  <a:lnTo>
                    <a:pt x="362105" y="154523"/>
                  </a:lnTo>
                  <a:lnTo>
                    <a:pt x="339570" y="197242"/>
                  </a:lnTo>
                  <a:lnTo>
                    <a:pt x="326097" y="241322"/>
                  </a:lnTo>
                  <a:lnTo>
                    <a:pt x="316932" y="266704"/>
                  </a:lnTo>
                  <a:lnTo>
                    <a:pt x="314404" y="278343"/>
                  </a:lnTo>
                  <a:lnTo>
                    <a:pt x="308088" y="291904"/>
                  </a:lnTo>
                  <a:lnTo>
                    <a:pt x="298302" y="336451"/>
                  </a:lnTo>
                  <a:lnTo>
                    <a:pt x="295640" y="355168"/>
                  </a:lnTo>
                  <a:lnTo>
                    <a:pt x="298238" y="361757"/>
                  </a:lnTo>
                  <a:lnTo>
                    <a:pt x="301862" y="368214"/>
                  </a:lnTo>
                  <a:lnTo>
                    <a:pt x="304379" y="379106"/>
                  </a:lnTo>
                  <a:lnTo>
                    <a:pt x="311232" y="388230"/>
                  </a:lnTo>
                  <a:lnTo>
                    <a:pt x="312928" y="394090"/>
                  </a:lnTo>
                  <a:lnTo>
                    <a:pt x="314439" y="396077"/>
                  </a:lnTo>
                  <a:lnTo>
                    <a:pt x="318940" y="398284"/>
                  </a:lnTo>
                  <a:lnTo>
                    <a:pt x="346074" y="400003"/>
                  </a:lnTo>
                  <a:lnTo>
                    <a:pt x="352403" y="397206"/>
                  </a:lnTo>
                  <a:lnTo>
                    <a:pt x="375004" y="377382"/>
                  </a:lnTo>
                  <a:lnTo>
                    <a:pt x="395800" y="346931"/>
                  </a:lnTo>
                  <a:lnTo>
                    <a:pt x="402002" y="333543"/>
                  </a:lnTo>
                  <a:lnTo>
                    <a:pt x="404513" y="330312"/>
                  </a:lnTo>
                  <a:lnTo>
                    <a:pt x="407304" y="321077"/>
                  </a:lnTo>
                  <a:lnTo>
                    <a:pt x="409405" y="292494"/>
                  </a:lnTo>
                  <a:lnTo>
                    <a:pt x="406656" y="285925"/>
                  </a:lnTo>
                  <a:lnTo>
                    <a:pt x="395343" y="271735"/>
                  </a:lnTo>
                  <a:lnTo>
                    <a:pt x="389823" y="268937"/>
                  </a:lnTo>
                  <a:lnTo>
                    <a:pt x="377655" y="267141"/>
                  </a:lnTo>
                  <a:lnTo>
                    <a:pt x="371378" y="269718"/>
                  </a:lnTo>
                  <a:lnTo>
                    <a:pt x="368223" y="271887"/>
                  </a:lnTo>
                  <a:lnTo>
                    <a:pt x="344842" y="278475"/>
                  </a:lnTo>
                  <a:lnTo>
                    <a:pt x="325496" y="294425"/>
                  </a:lnTo>
                  <a:lnTo>
                    <a:pt x="304761" y="32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934">
              <a:extLst>
                <a:ext uri="{FF2B5EF4-FFF2-40B4-BE49-F238E27FC236}">
                  <a16:creationId xmlns:a16="http://schemas.microsoft.com/office/drawing/2014/main" id="{B8E39B74-F692-E70F-381C-30CCF15936B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66850" y="3162303"/>
              <a:ext cx="1847851" cy="85723"/>
            </a:xfrm>
            <a:custGeom>
              <a:avLst/>
              <a:gdLst/>
              <a:ahLst/>
              <a:cxnLst/>
              <a:rect l="0" t="0" r="0" b="0"/>
              <a:pathLst>
                <a:path w="1847851" h="85723">
                  <a:moveTo>
                    <a:pt x="0" y="85722"/>
                  </a:moveTo>
                  <a:lnTo>
                    <a:pt x="0" y="85722"/>
                  </a:lnTo>
                  <a:lnTo>
                    <a:pt x="44476" y="85722"/>
                  </a:lnTo>
                  <a:lnTo>
                    <a:pt x="89096" y="85722"/>
                  </a:lnTo>
                  <a:lnTo>
                    <a:pt x="135167" y="85722"/>
                  </a:lnTo>
                  <a:lnTo>
                    <a:pt x="168371" y="84664"/>
                  </a:lnTo>
                  <a:lnTo>
                    <a:pt x="197281" y="77521"/>
                  </a:lnTo>
                  <a:lnTo>
                    <a:pt x="244845" y="76249"/>
                  </a:lnTo>
                  <a:lnTo>
                    <a:pt x="289187" y="76199"/>
                  </a:lnTo>
                  <a:lnTo>
                    <a:pt x="333390" y="76197"/>
                  </a:lnTo>
                  <a:lnTo>
                    <a:pt x="365127" y="77255"/>
                  </a:lnTo>
                  <a:lnTo>
                    <a:pt x="397738" y="84839"/>
                  </a:lnTo>
                  <a:lnTo>
                    <a:pt x="439722" y="85670"/>
                  </a:lnTo>
                  <a:lnTo>
                    <a:pt x="482692" y="85719"/>
                  </a:lnTo>
                  <a:lnTo>
                    <a:pt x="528114" y="85722"/>
                  </a:lnTo>
                  <a:lnTo>
                    <a:pt x="573793" y="85722"/>
                  </a:lnTo>
                  <a:lnTo>
                    <a:pt x="619243" y="85722"/>
                  </a:lnTo>
                  <a:lnTo>
                    <a:pt x="660132" y="84664"/>
                  </a:lnTo>
                  <a:lnTo>
                    <a:pt x="705023" y="77080"/>
                  </a:lnTo>
                  <a:lnTo>
                    <a:pt x="746920" y="75216"/>
                  </a:lnTo>
                  <a:lnTo>
                    <a:pt x="793903" y="67561"/>
                  </a:lnTo>
                  <a:lnTo>
                    <a:pt x="840413" y="65692"/>
                  </a:lnTo>
                  <a:lnTo>
                    <a:pt x="885937" y="58036"/>
                  </a:lnTo>
                  <a:lnTo>
                    <a:pt x="933377" y="50679"/>
                  </a:lnTo>
                  <a:lnTo>
                    <a:pt x="980986" y="41344"/>
                  </a:lnTo>
                  <a:lnTo>
                    <a:pt x="1023121" y="38382"/>
                  </a:lnTo>
                  <a:lnTo>
                    <a:pt x="1070126" y="38122"/>
                  </a:lnTo>
                  <a:lnTo>
                    <a:pt x="1095302" y="37046"/>
                  </a:lnTo>
                  <a:lnTo>
                    <a:pt x="1142810" y="29161"/>
                  </a:lnTo>
                  <a:lnTo>
                    <a:pt x="1183905" y="28624"/>
                  </a:lnTo>
                  <a:lnTo>
                    <a:pt x="1228135" y="28577"/>
                  </a:lnTo>
                  <a:lnTo>
                    <a:pt x="1274312" y="28572"/>
                  </a:lnTo>
                  <a:lnTo>
                    <a:pt x="1320681" y="28572"/>
                  </a:lnTo>
                  <a:lnTo>
                    <a:pt x="1363946" y="28572"/>
                  </a:lnTo>
                  <a:lnTo>
                    <a:pt x="1406132" y="28572"/>
                  </a:lnTo>
                  <a:lnTo>
                    <a:pt x="1452011" y="28572"/>
                  </a:lnTo>
                  <a:lnTo>
                    <a:pt x="1492228" y="28572"/>
                  </a:lnTo>
                  <a:lnTo>
                    <a:pt x="1536001" y="28572"/>
                  </a:lnTo>
                  <a:lnTo>
                    <a:pt x="1581109" y="28572"/>
                  </a:lnTo>
                  <a:lnTo>
                    <a:pt x="1625403" y="27514"/>
                  </a:lnTo>
                  <a:lnTo>
                    <a:pt x="1654567" y="20371"/>
                  </a:lnTo>
                  <a:lnTo>
                    <a:pt x="1698648" y="19125"/>
                  </a:lnTo>
                  <a:lnTo>
                    <a:pt x="1745650" y="19048"/>
                  </a:lnTo>
                  <a:lnTo>
                    <a:pt x="1774418" y="19047"/>
                  </a:lnTo>
                  <a:lnTo>
                    <a:pt x="1780994" y="16225"/>
                  </a:lnTo>
                  <a:lnTo>
                    <a:pt x="1787445" y="12501"/>
                  </a:lnTo>
                  <a:lnTo>
                    <a:pt x="1800209" y="10111"/>
                  </a:lnTo>
                  <a:lnTo>
                    <a:pt x="1847833" y="9522"/>
                  </a:lnTo>
                  <a:lnTo>
                    <a:pt x="1847850" y="9522"/>
                  </a:lnTo>
                  <a:lnTo>
                    <a:pt x="1838328" y="0"/>
                  </a:lnTo>
                  <a:lnTo>
                    <a:pt x="184785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SMARTInkShape-935">
            <a:extLst>
              <a:ext uri="{FF2B5EF4-FFF2-40B4-BE49-F238E27FC236}">
                <a16:creationId xmlns:a16="http://schemas.microsoft.com/office/drawing/2014/main" id="{39C85B31-2AB1-4A4C-2E88-9AD4312AF6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09700" y="3248025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SMARTInkShape-Group277">
            <a:extLst>
              <a:ext uri="{FF2B5EF4-FFF2-40B4-BE49-F238E27FC236}">
                <a16:creationId xmlns:a16="http://schemas.microsoft.com/office/drawing/2014/main" id="{EB8662A2-1DC5-E309-946B-5A3E06FBF494}"/>
              </a:ext>
            </a:extLst>
          </p:cNvPr>
          <p:cNvGrpSpPr/>
          <p:nvPr/>
        </p:nvGrpSpPr>
        <p:grpSpPr>
          <a:xfrm>
            <a:off x="1409710" y="3352800"/>
            <a:ext cx="846260" cy="438112"/>
            <a:chOff x="1409710" y="3352800"/>
            <a:chExt cx="846260" cy="438112"/>
          </a:xfrm>
        </p:grpSpPr>
        <p:sp>
          <p:nvSpPr>
            <p:cNvPr id="59" name="SMARTInkShape-936">
              <a:extLst>
                <a:ext uri="{FF2B5EF4-FFF2-40B4-BE49-F238E27FC236}">
                  <a16:creationId xmlns:a16="http://schemas.microsoft.com/office/drawing/2014/main" id="{EE1BA89A-6EE3-46CA-BE59-857E36D4182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85900" y="3438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937">
              <a:extLst>
                <a:ext uri="{FF2B5EF4-FFF2-40B4-BE49-F238E27FC236}">
                  <a16:creationId xmlns:a16="http://schemas.microsoft.com/office/drawing/2014/main" id="{A5F8FC2C-7A5A-B967-8D3D-64EBC1CE88F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09710" y="3371853"/>
              <a:ext cx="171405" cy="419059"/>
            </a:xfrm>
            <a:custGeom>
              <a:avLst/>
              <a:gdLst/>
              <a:ahLst/>
              <a:cxnLst/>
              <a:rect l="0" t="0" r="0" b="0"/>
              <a:pathLst>
                <a:path w="171405" h="419059">
                  <a:moveTo>
                    <a:pt x="76190" y="66672"/>
                  </a:moveTo>
                  <a:lnTo>
                    <a:pt x="76190" y="66672"/>
                  </a:lnTo>
                  <a:lnTo>
                    <a:pt x="84391" y="58471"/>
                  </a:lnTo>
                  <a:lnTo>
                    <a:pt x="85322" y="52483"/>
                  </a:lnTo>
                  <a:lnTo>
                    <a:pt x="85599" y="44006"/>
                  </a:lnTo>
                  <a:lnTo>
                    <a:pt x="86696" y="42036"/>
                  </a:lnTo>
                  <a:lnTo>
                    <a:pt x="88485" y="40723"/>
                  </a:lnTo>
                  <a:lnTo>
                    <a:pt x="90737" y="39848"/>
                  </a:lnTo>
                  <a:lnTo>
                    <a:pt x="92238" y="38206"/>
                  </a:lnTo>
                  <a:lnTo>
                    <a:pt x="93906" y="33559"/>
                  </a:lnTo>
                  <a:lnTo>
                    <a:pt x="95409" y="31897"/>
                  </a:lnTo>
                  <a:lnTo>
                    <a:pt x="99901" y="30049"/>
                  </a:lnTo>
                  <a:lnTo>
                    <a:pt x="101522" y="28499"/>
                  </a:lnTo>
                  <a:lnTo>
                    <a:pt x="112840" y="11277"/>
                  </a:lnTo>
                  <a:lnTo>
                    <a:pt x="118917" y="4985"/>
                  </a:lnTo>
                  <a:lnTo>
                    <a:pt x="124460" y="2214"/>
                  </a:lnTo>
                  <a:lnTo>
                    <a:pt x="141387" y="36"/>
                  </a:lnTo>
                  <a:lnTo>
                    <a:pt x="150936" y="0"/>
                  </a:lnTo>
                  <a:lnTo>
                    <a:pt x="157016" y="5054"/>
                  </a:lnTo>
                  <a:lnTo>
                    <a:pt x="159738" y="10359"/>
                  </a:lnTo>
                  <a:lnTo>
                    <a:pt x="161724" y="28645"/>
                  </a:lnTo>
                  <a:lnTo>
                    <a:pt x="161787" y="31796"/>
                  </a:lnTo>
                  <a:lnTo>
                    <a:pt x="159036" y="38119"/>
                  </a:lnTo>
                  <a:lnTo>
                    <a:pt x="156821" y="41286"/>
                  </a:lnTo>
                  <a:lnTo>
                    <a:pt x="153703" y="55858"/>
                  </a:lnTo>
                  <a:lnTo>
                    <a:pt x="151591" y="72140"/>
                  </a:lnTo>
                  <a:lnTo>
                    <a:pt x="145921" y="83344"/>
                  </a:lnTo>
                  <a:lnTo>
                    <a:pt x="142712" y="98540"/>
                  </a:lnTo>
                  <a:lnTo>
                    <a:pt x="135505" y="113693"/>
                  </a:lnTo>
                  <a:lnTo>
                    <a:pt x="134783" y="117069"/>
                  </a:lnTo>
                  <a:lnTo>
                    <a:pt x="128711" y="126878"/>
                  </a:lnTo>
                  <a:lnTo>
                    <a:pt x="118236" y="139674"/>
                  </a:lnTo>
                  <a:lnTo>
                    <a:pt x="114810" y="150513"/>
                  </a:lnTo>
                  <a:lnTo>
                    <a:pt x="104885" y="161791"/>
                  </a:lnTo>
                  <a:lnTo>
                    <a:pt x="95357" y="161921"/>
                  </a:lnTo>
                  <a:lnTo>
                    <a:pt x="95275" y="156865"/>
                  </a:lnTo>
                  <a:lnTo>
                    <a:pt x="96321" y="155376"/>
                  </a:lnTo>
                  <a:lnTo>
                    <a:pt x="98078" y="154383"/>
                  </a:lnTo>
                  <a:lnTo>
                    <a:pt x="103444" y="152790"/>
                  </a:lnTo>
                  <a:lnTo>
                    <a:pt x="104178" y="149749"/>
                  </a:lnTo>
                  <a:lnTo>
                    <a:pt x="104374" y="147457"/>
                  </a:lnTo>
                  <a:lnTo>
                    <a:pt x="105563" y="145928"/>
                  </a:lnTo>
                  <a:lnTo>
                    <a:pt x="112932" y="143274"/>
                  </a:lnTo>
                  <a:lnTo>
                    <a:pt x="113686" y="140228"/>
                  </a:lnTo>
                  <a:lnTo>
                    <a:pt x="113888" y="137935"/>
                  </a:lnTo>
                  <a:lnTo>
                    <a:pt x="115080" y="136405"/>
                  </a:lnTo>
                  <a:lnTo>
                    <a:pt x="122456" y="133750"/>
                  </a:lnTo>
                  <a:lnTo>
                    <a:pt x="147402" y="133350"/>
                  </a:lnTo>
                  <a:lnTo>
                    <a:pt x="152995" y="136170"/>
                  </a:lnTo>
                  <a:lnTo>
                    <a:pt x="155969" y="138404"/>
                  </a:lnTo>
                  <a:lnTo>
                    <a:pt x="159272" y="143709"/>
                  </a:lnTo>
                  <a:lnTo>
                    <a:pt x="162625" y="158857"/>
                  </a:lnTo>
                  <a:lnTo>
                    <a:pt x="168358" y="168305"/>
                  </a:lnTo>
                  <a:lnTo>
                    <a:pt x="170527" y="178865"/>
                  </a:lnTo>
                  <a:lnTo>
                    <a:pt x="171404" y="225587"/>
                  </a:lnTo>
                  <a:lnTo>
                    <a:pt x="163236" y="268593"/>
                  </a:lnTo>
                  <a:lnTo>
                    <a:pt x="159267" y="304211"/>
                  </a:lnTo>
                  <a:lnTo>
                    <a:pt x="145691" y="335411"/>
                  </a:lnTo>
                  <a:lnTo>
                    <a:pt x="120626" y="378212"/>
                  </a:lnTo>
                  <a:lnTo>
                    <a:pt x="101589" y="402698"/>
                  </a:lnTo>
                  <a:lnTo>
                    <a:pt x="95240" y="406517"/>
                  </a:lnTo>
                  <a:lnTo>
                    <a:pt x="88890" y="409272"/>
                  </a:lnTo>
                  <a:lnTo>
                    <a:pt x="79365" y="415716"/>
                  </a:lnTo>
                  <a:lnTo>
                    <a:pt x="69840" y="418095"/>
                  </a:lnTo>
                  <a:lnTo>
                    <a:pt x="44440" y="419058"/>
                  </a:lnTo>
                  <a:lnTo>
                    <a:pt x="38090" y="416257"/>
                  </a:lnTo>
                  <a:lnTo>
                    <a:pt x="31740" y="412544"/>
                  </a:lnTo>
                  <a:lnTo>
                    <a:pt x="25390" y="410892"/>
                  </a:lnTo>
                  <a:lnTo>
                    <a:pt x="23273" y="409394"/>
                  </a:lnTo>
                  <a:lnTo>
                    <a:pt x="21862" y="407336"/>
                  </a:lnTo>
                  <a:lnTo>
                    <a:pt x="19236" y="402229"/>
                  </a:lnTo>
                  <a:lnTo>
                    <a:pt x="12866" y="393403"/>
                  </a:lnTo>
                  <a:lnTo>
                    <a:pt x="9956" y="382839"/>
                  </a:lnTo>
                  <a:lnTo>
                    <a:pt x="3056" y="373757"/>
                  </a:lnTo>
                  <a:lnTo>
                    <a:pt x="394" y="363711"/>
                  </a:lnTo>
                  <a:lnTo>
                    <a:pt x="0" y="352860"/>
                  </a:lnTo>
                  <a:lnTo>
                    <a:pt x="23970" y="352422"/>
                  </a:lnTo>
                  <a:lnTo>
                    <a:pt x="29345" y="355244"/>
                  </a:lnTo>
                  <a:lnTo>
                    <a:pt x="38090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938">
              <a:extLst>
                <a:ext uri="{FF2B5EF4-FFF2-40B4-BE49-F238E27FC236}">
                  <a16:creationId xmlns:a16="http://schemas.microsoft.com/office/drawing/2014/main" id="{CB0B9AC2-0509-B16E-C044-3E5655AB110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704975" y="3562467"/>
              <a:ext cx="19051" cy="37984"/>
            </a:xfrm>
            <a:custGeom>
              <a:avLst/>
              <a:gdLst/>
              <a:ahLst/>
              <a:cxnLst/>
              <a:rect l="0" t="0" r="0" b="0"/>
              <a:pathLst>
                <a:path w="19051" h="37984">
                  <a:moveTo>
                    <a:pt x="9525" y="18933"/>
                  </a:moveTo>
                  <a:lnTo>
                    <a:pt x="9525" y="18933"/>
                  </a:lnTo>
                  <a:lnTo>
                    <a:pt x="19050" y="18933"/>
                  </a:lnTo>
                  <a:lnTo>
                    <a:pt x="19050" y="28424"/>
                  </a:lnTo>
                  <a:lnTo>
                    <a:pt x="10849" y="28455"/>
                  </a:lnTo>
                  <a:lnTo>
                    <a:pt x="10408" y="27398"/>
                  </a:lnTo>
                  <a:lnTo>
                    <a:pt x="9535" y="13993"/>
                  </a:lnTo>
                  <a:lnTo>
                    <a:pt x="10590" y="12464"/>
                  </a:lnTo>
                  <a:lnTo>
                    <a:pt x="12352" y="11445"/>
                  </a:lnTo>
                  <a:lnTo>
                    <a:pt x="18934" y="9443"/>
                  </a:lnTo>
                  <a:lnTo>
                    <a:pt x="19049" y="0"/>
                  </a:lnTo>
                  <a:lnTo>
                    <a:pt x="19050" y="8094"/>
                  </a:lnTo>
                  <a:lnTo>
                    <a:pt x="17992" y="8532"/>
                  </a:lnTo>
                  <a:lnTo>
                    <a:pt x="13994" y="9019"/>
                  </a:lnTo>
                  <a:lnTo>
                    <a:pt x="12504" y="10207"/>
                  </a:lnTo>
                  <a:lnTo>
                    <a:pt x="9917" y="17575"/>
                  </a:lnTo>
                  <a:lnTo>
                    <a:pt x="9535" y="28031"/>
                  </a:lnTo>
                  <a:lnTo>
                    <a:pt x="0" y="37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939">
              <a:extLst>
                <a:ext uri="{FF2B5EF4-FFF2-40B4-BE49-F238E27FC236}">
                  <a16:creationId xmlns:a16="http://schemas.microsoft.com/office/drawing/2014/main" id="{4567EC72-71A9-F5BA-4A26-29336243DF2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914559" y="3429000"/>
              <a:ext cx="19017" cy="19051"/>
            </a:xfrm>
            <a:custGeom>
              <a:avLst/>
              <a:gdLst/>
              <a:ahLst/>
              <a:cxnLst/>
              <a:rect l="0" t="0" r="0" b="0"/>
              <a:pathLst>
                <a:path w="19017" h="19051">
                  <a:moveTo>
                    <a:pt x="9491" y="19050"/>
                  </a:moveTo>
                  <a:lnTo>
                    <a:pt x="9491" y="19050"/>
                  </a:lnTo>
                  <a:lnTo>
                    <a:pt x="358" y="19050"/>
                  </a:lnTo>
                  <a:lnTo>
                    <a:pt x="0" y="10849"/>
                  </a:lnTo>
                  <a:lnTo>
                    <a:pt x="1047" y="10408"/>
                  </a:lnTo>
                  <a:lnTo>
                    <a:pt x="5033" y="9918"/>
                  </a:lnTo>
                  <a:lnTo>
                    <a:pt x="6519" y="8728"/>
                  </a:lnTo>
                  <a:lnTo>
                    <a:pt x="9100" y="1358"/>
                  </a:lnTo>
                  <a:lnTo>
                    <a:pt x="12139" y="604"/>
                  </a:lnTo>
                  <a:lnTo>
                    <a:pt x="19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940">
              <a:extLst>
                <a:ext uri="{FF2B5EF4-FFF2-40B4-BE49-F238E27FC236}">
                  <a16:creationId xmlns:a16="http://schemas.microsoft.com/office/drawing/2014/main" id="{2048D3FF-2AF7-6CF4-BBC1-228B5042CD2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866939" y="3352800"/>
              <a:ext cx="389031" cy="390522"/>
            </a:xfrm>
            <a:custGeom>
              <a:avLst/>
              <a:gdLst/>
              <a:ahLst/>
              <a:cxnLst/>
              <a:rect l="0" t="0" r="0" b="0"/>
              <a:pathLst>
                <a:path w="389031" h="390522">
                  <a:moveTo>
                    <a:pt x="85686" y="47625"/>
                  </a:moveTo>
                  <a:lnTo>
                    <a:pt x="85686" y="47625"/>
                  </a:lnTo>
                  <a:lnTo>
                    <a:pt x="113858" y="47625"/>
                  </a:lnTo>
                  <a:lnTo>
                    <a:pt x="122427" y="55826"/>
                  </a:lnTo>
                  <a:lnTo>
                    <a:pt x="123383" y="61814"/>
                  </a:lnTo>
                  <a:lnTo>
                    <a:pt x="111608" y="107440"/>
                  </a:lnTo>
                  <a:lnTo>
                    <a:pt x="94978" y="140287"/>
                  </a:lnTo>
                  <a:lnTo>
                    <a:pt x="63808" y="183142"/>
                  </a:lnTo>
                  <a:lnTo>
                    <a:pt x="20786" y="226824"/>
                  </a:lnTo>
                  <a:lnTo>
                    <a:pt x="16978" y="227811"/>
                  </a:lnTo>
                  <a:lnTo>
                    <a:pt x="10966" y="228444"/>
                  </a:lnTo>
                  <a:lnTo>
                    <a:pt x="14981" y="228554"/>
                  </a:lnTo>
                  <a:lnTo>
                    <a:pt x="16324" y="227511"/>
                  </a:lnTo>
                  <a:lnTo>
                    <a:pt x="19833" y="218897"/>
                  </a:lnTo>
                  <a:lnTo>
                    <a:pt x="42690" y="195398"/>
                  </a:lnTo>
                  <a:lnTo>
                    <a:pt x="48232" y="192677"/>
                  </a:lnTo>
                  <a:lnTo>
                    <a:pt x="65158" y="190538"/>
                  </a:lnTo>
                  <a:lnTo>
                    <a:pt x="79764" y="203761"/>
                  </a:lnTo>
                  <a:lnTo>
                    <a:pt x="83054" y="209799"/>
                  </a:lnTo>
                  <a:lnTo>
                    <a:pt x="85575" y="216010"/>
                  </a:lnTo>
                  <a:lnTo>
                    <a:pt x="91885" y="225458"/>
                  </a:lnTo>
                  <a:lnTo>
                    <a:pt x="95284" y="234960"/>
                  </a:lnTo>
                  <a:lnTo>
                    <a:pt x="101465" y="245536"/>
                  </a:lnTo>
                  <a:lnTo>
                    <a:pt x="104679" y="293115"/>
                  </a:lnTo>
                  <a:lnTo>
                    <a:pt x="103652" y="301723"/>
                  </a:lnTo>
                  <a:lnTo>
                    <a:pt x="92976" y="332730"/>
                  </a:lnTo>
                  <a:lnTo>
                    <a:pt x="88926" y="339438"/>
                  </a:lnTo>
                  <a:lnTo>
                    <a:pt x="85588" y="349165"/>
                  </a:lnTo>
                  <a:lnTo>
                    <a:pt x="53898" y="384174"/>
                  </a:lnTo>
                  <a:lnTo>
                    <a:pt x="47569" y="387702"/>
                  </a:lnTo>
                  <a:lnTo>
                    <a:pt x="38255" y="390153"/>
                  </a:lnTo>
                  <a:lnTo>
                    <a:pt x="11333" y="390521"/>
                  </a:lnTo>
                  <a:lnTo>
                    <a:pt x="1447" y="382324"/>
                  </a:lnTo>
                  <a:lnTo>
                    <a:pt x="622" y="378766"/>
                  </a:lnTo>
                  <a:lnTo>
                    <a:pt x="0" y="363701"/>
                  </a:lnTo>
                  <a:lnTo>
                    <a:pt x="41251" y="320665"/>
                  </a:lnTo>
                  <a:lnTo>
                    <a:pt x="85934" y="295275"/>
                  </a:lnTo>
                  <a:lnTo>
                    <a:pt x="130151" y="273050"/>
                  </a:lnTo>
                  <a:lnTo>
                    <a:pt x="169427" y="254353"/>
                  </a:lnTo>
                  <a:lnTo>
                    <a:pt x="215745" y="220761"/>
                  </a:lnTo>
                  <a:lnTo>
                    <a:pt x="262152" y="192220"/>
                  </a:lnTo>
                  <a:lnTo>
                    <a:pt x="305297" y="145640"/>
                  </a:lnTo>
                  <a:lnTo>
                    <a:pt x="316641" y="136696"/>
                  </a:lnTo>
                  <a:lnTo>
                    <a:pt x="354081" y="93839"/>
                  </a:lnTo>
                  <a:lnTo>
                    <a:pt x="364647" y="78016"/>
                  </a:lnTo>
                  <a:lnTo>
                    <a:pt x="381019" y="32098"/>
                  </a:lnTo>
                  <a:lnTo>
                    <a:pt x="387210" y="22328"/>
                  </a:lnTo>
                  <a:lnTo>
                    <a:pt x="389030" y="15920"/>
                  </a:lnTo>
                  <a:lnTo>
                    <a:pt x="388457" y="12730"/>
                  </a:lnTo>
                  <a:lnTo>
                    <a:pt x="381315" y="558"/>
                  </a:lnTo>
                  <a:lnTo>
                    <a:pt x="344704" y="0"/>
                  </a:lnTo>
                  <a:lnTo>
                    <a:pt x="310709" y="32157"/>
                  </a:lnTo>
                  <a:lnTo>
                    <a:pt x="299390" y="51076"/>
                  </a:lnTo>
                  <a:lnTo>
                    <a:pt x="283549" y="97433"/>
                  </a:lnTo>
                  <a:lnTo>
                    <a:pt x="279459" y="108920"/>
                  </a:lnTo>
                  <a:lnTo>
                    <a:pt x="271561" y="139828"/>
                  </a:lnTo>
                  <a:lnTo>
                    <a:pt x="251759" y="184157"/>
                  </a:lnTo>
                  <a:lnTo>
                    <a:pt x="237492" y="228600"/>
                  </a:lnTo>
                  <a:lnTo>
                    <a:pt x="232531" y="241300"/>
                  </a:lnTo>
                  <a:lnTo>
                    <a:pt x="220515" y="287043"/>
                  </a:lnTo>
                  <a:lnTo>
                    <a:pt x="219075" y="331640"/>
                  </a:lnTo>
                  <a:lnTo>
                    <a:pt x="219039" y="355169"/>
                  </a:lnTo>
                  <a:lnTo>
                    <a:pt x="221860" y="361758"/>
                  </a:lnTo>
                  <a:lnTo>
                    <a:pt x="225582" y="368215"/>
                  </a:lnTo>
                  <a:lnTo>
                    <a:pt x="227237" y="374612"/>
                  </a:lnTo>
                  <a:lnTo>
                    <a:pt x="233617" y="380983"/>
                  </a:lnTo>
                  <a:lnTo>
                    <a:pt x="242450" y="386284"/>
                  </a:lnTo>
                  <a:lnTo>
                    <a:pt x="253372" y="389268"/>
                  </a:lnTo>
                  <a:lnTo>
                    <a:pt x="269758" y="390360"/>
                  </a:lnTo>
                  <a:lnTo>
                    <a:pt x="302137" y="377253"/>
                  </a:lnTo>
                  <a:lnTo>
                    <a:pt x="348228" y="346065"/>
                  </a:lnTo>
                  <a:lnTo>
                    <a:pt x="358445" y="335489"/>
                  </a:lnTo>
                  <a:lnTo>
                    <a:pt x="367116" y="320478"/>
                  </a:lnTo>
                  <a:lnTo>
                    <a:pt x="379966" y="280360"/>
                  </a:lnTo>
                  <a:lnTo>
                    <a:pt x="380830" y="263651"/>
                  </a:lnTo>
                  <a:lnTo>
                    <a:pt x="378081" y="257231"/>
                  </a:lnTo>
                  <a:lnTo>
                    <a:pt x="374389" y="250850"/>
                  </a:lnTo>
                  <a:lnTo>
                    <a:pt x="372749" y="244486"/>
                  </a:lnTo>
                  <a:lnTo>
                    <a:pt x="371253" y="242366"/>
                  </a:lnTo>
                  <a:lnTo>
                    <a:pt x="369197" y="240952"/>
                  </a:lnTo>
                  <a:lnTo>
                    <a:pt x="361248" y="238963"/>
                  </a:lnTo>
                  <a:lnTo>
                    <a:pt x="330150" y="238139"/>
                  </a:lnTo>
                  <a:lnTo>
                    <a:pt x="323806" y="240954"/>
                  </a:lnTo>
                  <a:lnTo>
                    <a:pt x="283398" y="273083"/>
                  </a:lnTo>
                  <a:lnTo>
                    <a:pt x="263210" y="311709"/>
                  </a:lnTo>
                  <a:lnTo>
                    <a:pt x="255114" y="332613"/>
                  </a:lnTo>
                  <a:lnTo>
                    <a:pt x="247611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SMARTInkShape-Group278">
            <a:extLst>
              <a:ext uri="{FF2B5EF4-FFF2-40B4-BE49-F238E27FC236}">
                <a16:creationId xmlns:a16="http://schemas.microsoft.com/office/drawing/2014/main" id="{6CC74A8E-89BD-A7FD-8D06-C0C3B0217639}"/>
              </a:ext>
            </a:extLst>
          </p:cNvPr>
          <p:cNvGrpSpPr/>
          <p:nvPr/>
        </p:nvGrpSpPr>
        <p:grpSpPr>
          <a:xfrm>
            <a:off x="2533650" y="3343671"/>
            <a:ext cx="637772" cy="342491"/>
            <a:chOff x="2533650" y="3343671"/>
            <a:chExt cx="637772" cy="342491"/>
          </a:xfrm>
        </p:grpSpPr>
        <p:sp>
          <p:nvSpPr>
            <p:cNvPr id="65" name="SMARTInkShape-941">
              <a:extLst>
                <a:ext uri="{FF2B5EF4-FFF2-40B4-BE49-F238E27FC236}">
                  <a16:creationId xmlns:a16="http://schemas.microsoft.com/office/drawing/2014/main" id="{DA962609-A3CF-F3C0-EA9D-9D501A9786F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533650" y="35814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409" y="9491"/>
                  </a:lnTo>
                  <a:lnTo>
                    <a:pt x="17716" y="17723"/>
                  </a:lnTo>
                  <a:lnTo>
                    <a:pt x="23711" y="18657"/>
                  </a:lnTo>
                  <a:lnTo>
                    <a:pt x="68646" y="19050"/>
                  </a:lnTo>
                  <a:lnTo>
                    <a:pt x="116142" y="19050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942">
              <a:extLst>
                <a:ext uri="{FF2B5EF4-FFF2-40B4-BE49-F238E27FC236}">
                  <a16:creationId xmlns:a16="http://schemas.microsoft.com/office/drawing/2014/main" id="{C657F85E-6584-8EED-BE68-83FFBA3FC06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981325" y="3514725"/>
              <a:ext cx="76201" cy="46302"/>
            </a:xfrm>
            <a:custGeom>
              <a:avLst/>
              <a:gdLst/>
              <a:ahLst/>
              <a:cxnLst/>
              <a:rect l="0" t="0" r="0" b="0"/>
              <a:pathLst>
                <a:path w="76201" h="46302">
                  <a:moveTo>
                    <a:pt x="0" y="38100"/>
                  </a:moveTo>
                  <a:lnTo>
                    <a:pt x="0" y="38100"/>
                  </a:lnTo>
                  <a:lnTo>
                    <a:pt x="8201" y="46301"/>
                  </a:lnTo>
                  <a:lnTo>
                    <a:pt x="9701" y="45684"/>
                  </a:lnTo>
                  <a:lnTo>
                    <a:pt x="45795" y="13470"/>
                  </a:lnTo>
                  <a:lnTo>
                    <a:pt x="64746" y="748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943">
              <a:extLst>
                <a:ext uri="{FF2B5EF4-FFF2-40B4-BE49-F238E27FC236}">
                  <a16:creationId xmlns:a16="http://schemas.microsoft.com/office/drawing/2014/main" id="{96ED6DD7-E034-A524-8EC8-5F7C3BDBA4D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28950" y="3343671"/>
              <a:ext cx="142472" cy="342491"/>
            </a:xfrm>
            <a:custGeom>
              <a:avLst/>
              <a:gdLst/>
              <a:ahLst/>
              <a:cxnLst/>
              <a:rect l="0" t="0" r="0" b="0"/>
              <a:pathLst>
                <a:path w="142472" h="342491">
                  <a:moveTo>
                    <a:pt x="104775" y="85329"/>
                  </a:moveTo>
                  <a:lnTo>
                    <a:pt x="104775" y="85329"/>
                  </a:lnTo>
                  <a:lnTo>
                    <a:pt x="109831" y="80272"/>
                  </a:lnTo>
                  <a:lnTo>
                    <a:pt x="112314" y="74968"/>
                  </a:lnTo>
                  <a:lnTo>
                    <a:pt x="112976" y="72072"/>
                  </a:lnTo>
                  <a:lnTo>
                    <a:pt x="121665" y="56681"/>
                  </a:lnTo>
                  <a:lnTo>
                    <a:pt x="122385" y="53530"/>
                  </a:lnTo>
                  <a:lnTo>
                    <a:pt x="131174" y="37697"/>
                  </a:lnTo>
                  <a:lnTo>
                    <a:pt x="132920" y="25003"/>
                  </a:lnTo>
                  <a:lnTo>
                    <a:pt x="134122" y="22886"/>
                  </a:lnTo>
                  <a:lnTo>
                    <a:pt x="135981" y="21476"/>
                  </a:lnTo>
                  <a:lnTo>
                    <a:pt x="138279" y="20535"/>
                  </a:lnTo>
                  <a:lnTo>
                    <a:pt x="139811" y="18850"/>
                  </a:lnTo>
                  <a:lnTo>
                    <a:pt x="142471" y="10618"/>
                  </a:lnTo>
                  <a:lnTo>
                    <a:pt x="141548" y="10122"/>
                  </a:lnTo>
                  <a:lnTo>
                    <a:pt x="134638" y="9260"/>
                  </a:lnTo>
                  <a:lnTo>
                    <a:pt x="133923" y="6365"/>
                  </a:lnTo>
                  <a:lnTo>
                    <a:pt x="133463" y="939"/>
                  </a:lnTo>
                  <a:lnTo>
                    <a:pt x="130578" y="197"/>
                  </a:lnTo>
                  <a:lnTo>
                    <a:pt x="128327" y="0"/>
                  </a:lnTo>
                  <a:lnTo>
                    <a:pt x="126826" y="926"/>
                  </a:lnTo>
                  <a:lnTo>
                    <a:pt x="125826" y="2602"/>
                  </a:lnTo>
                  <a:lnTo>
                    <a:pt x="124221" y="7840"/>
                  </a:lnTo>
                  <a:lnTo>
                    <a:pt x="121179" y="8556"/>
                  </a:lnTo>
                  <a:lnTo>
                    <a:pt x="114702" y="9096"/>
                  </a:lnTo>
                  <a:lnTo>
                    <a:pt x="109363" y="14176"/>
                  </a:lnTo>
                  <a:lnTo>
                    <a:pt x="106814" y="19486"/>
                  </a:lnTo>
                  <a:lnTo>
                    <a:pt x="105177" y="26462"/>
                  </a:lnTo>
                  <a:lnTo>
                    <a:pt x="98308" y="35444"/>
                  </a:lnTo>
                  <a:lnTo>
                    <a:pt x="95098" y="44325"/>
                  </a:lnTo>
                  <a:lnTo>
                    <a:pt x="78828" y="66295"/>
                  </a:lnTo>
                  <a:lnTo>
                    <a:pt x="71662" y="84039"/>
                  </a:lnTo>
                  <a:lnTo>
                    <a:pt x="61114" y="101380"/>
                  </a:lnTo>
                  <a:lnTo>
                    <a:pt x="55111" y="121269"/>
                  </a:lnTo>
                  <a:lnTo>
                    <a:pt x="52616" y="125164"/>
                  </a:lnTo>
                  <a:lnTo>
                    <a:pt x="34497" y="169331"/>
                  </a:lnTo>
                  <a:lnTo>
                    <a:pt x="20528" y="210878"/>
                  </a:lnTo>
                  <a:lnTo>
                    <a:pt x="16422" y="238374"/>
                  </a:lnTo>
                  <a:lnTo>
                    <a:pt x="10888" y="258200"/>
                  </a:lnTo>
                  <a:lnTo>
                    <a:pt x="9541" y="304209"/>
                  </a:lnTo>
                  <a:lnTo>
                    <a:pt x="9526" y="326618"/>
                  </a:lnTo>
                  <a:lnTo>
                    <a:pt x="12348" y="332974"/>
                  </a:lnTo>
                  <a:lnTo>
                    <a:pt x="17726" y="340622"/>
                  </a:lnTo>
                  <a:lnTo>
                    <a:pt x="21283" y="341667"/>
                  </a:lnTo>
                  <a:lnTo>
                    <a:pt x="50839" y="342490"/>
                  </a:lnTo>
                  <a:lnTo>
                    <a:pt x="57167" y="339675"/>
                  </a:lnTo>
                  <a:lnTo>
                    <a:pt x="89097" y="318052"/>
                  </a:lnTo>
                  <a:lnTo>
                    <a:pt x="100718" y="314092"/>
                  </a:lnTo>
                  <a:lnTo>
                    <a:pt x="107558" y="309416"/>
                  </a:lnTo>
                  <a:lnTo>
                    <a:pt x="129094" y="279808"/>
                  </a:lnTo>
                  <a:lnTo>
                    <a:pt x="135331" y="266463"/>
                  </a:lnTo>
                  <a:lnTo>
                    <a:pt x="139522" y="260025"/>
                  </a:lnTo>
                  <a:lnTo>
                    <a:pt x="141385" y="253635"/>
                  </a:lnTo>
                  <a:lnTo>
                    <a:pt x="140823" y="250450"/>
                  </a:lnTo>
                  <a:lnTo>
                    <a:pt x="135140" y="237733"/>
                  </a:lnTo>
                  <a:lnTo>
                    <a:pt x="134543" y="234557"/>
                  </a:lnTo>
                  <a:lnTo>
                    <a:pt x="133087" y="232439"/>
                  </a:lnTo>
                  <a:lnTo>
                    <a:pt x="131058" y="231027"/>
                  </a:lnTo>
                  <a:lnTo>
                    <a:pt x="128647" y="230086"/>
                  </a:lnTo>
                  <a:lnTo>
                    <a:pt x="127040" y="228400"/>
                  </a:lnTo>
                  <a:lnTo>
                    <a:pt x="125254" y="223705"/>
                  </a:lnTo>
                  <a:lnTo>
                    <a:pt x="123719" y="222030"/>
                  </a:lnTo>
                  <a:lnTo>
                    <a:pt x="119192" y="220168"/>
                  </a:lnTo>
                  <a:lnTo>
                    <a:pt x="86981" y="218718"/>
                  </a:lnTo>
                  <a:lnTo>
                    <a:pt x="78169" y="221518"/>
                  </a:lnTo>
                  <a:lnTo>
                    <a:pt x="70725" y="225232"/>
                  </a:lnTo>
                  <a:lnTo>
                    <a:pt x="60584" y="228382"/>
                  </a:lnTo>
                  <a:lnTo>
                    <a:pt x="34935" y="250560"/>
                  </a:lnTo>
                  <a:lnTo>
                    <a:pt x="13759" y="282362"/>
                  </a:lnTo>
                  <a:lnTo>
                    <a:pt x="7539" y="302245"/>
                  </a:lnTo>
                  <a:lnTo>
                    <a:pt x="3351" y="309794"/>
                  </a:lnTo>
                  <a:lnTo>
                    <a:pt x="0" y="32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SMARTInkShape-Group279">
            <a:extLst>
              <a:ext uri="{FF2B5EF4-FFF2-40B4-BE49-F238E27FC236}">
                <a16:creationId xmlns:a16="http://schemas.microsoft.com/office/drawing/2014/main" id="{3CCBE4DD-4A8E-0902-CDD9-782871460B6A}"/>
              </a:ext>
            </a:extLst>
          </p:cNvPr>
          <p:cNvGrpSpPr/>
          <p:nvPr/>
        </p:nvGrpSpPr>
        <p:grpSpPr>
          <a:xfrm>
            <a:off x="3667125" y="3076575"/>
            <a:ext cx="209551" cy="123826"/>
            <a:chOff x="3667125" y="3076575"/>
            <a:chExt cx="209551" cy="123826"/>
          </a:xfrm>
        </p:grpSpPr>
        <p:sp>
          <p:nvSpPr>
            <p:cNvPr id="69" name="SMARTInkShape-944">
              <a:extLst>
                <a:ext uri="{FF2B5EF4-FFF2-40B4-BE49-F238E27FC236}">
                  <a16:creationId xmlns:a16="http://schemas.microsoft.com/office/drawing/2014/main" id="{8434C431-85E2-AC56-66C5-C938507717B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705225" y="30765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23987" y="0"/>
                  </a:lnTo>
                  <a:lnTo>
                    <a:pt x="29358" y="2822"/>
                  </a:lnTo>
                  <a:lnTo>
                    <a:pt x="35273" y="6546"/>
                  </a:lnTo>
                  <a:lnTo>
                    <a:pt x="47694" y="8936"/>
                  </a:lnTo>
                  <a:lnTo>
                    <a:pt x="94662" y="9520"/>
                  </a:lnTo>
                  <a:lnTo>
                    <a:pt x="139431" y="9525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945">
              <a:extLst>
                <a:ext uri="{FF2B5EF4-FFF2-40B4-BE49-F238E27FC236}">
                  <a16:creationId xmlns:a16="http://schemas.microsoft.com/office/drawing/2014/main" id="{4207EA4F-7C4E-0438-91FE-1F273C1AE0D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67125" y="319087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0"/>
                  </a:moveTo>
                  <a:lnTo>
                    <a:pt x="0" y="0"/>
                  </a:lnTo>
                  <a:lnTo>
                    <a:pt x="0" y="9490"/>
                  </a:lnTo>
                  <a:lnTo>
                    <a:pt x="47218" y="9525"/>
                  </a:lnTo>
                  <a:lnTo>
                    <a:pt x="89091" y="8467"/>
                  </a:lnTo>
                  <a:lnTo>
                    <a:pt x="107557" y="1324"/>
                  </a:lnTo>
                  <a:lnTo>
                    <a:pt x="152221" y="1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SMARTInkShape-Group280">
            <a:extLst>
              <a:ext uri="{FF2B5EF4-FFF2-40B4-BE49-F238E27FC236}">
                <a16:creationId xmlns:a16="http://schemas.microsoft.com/office/drawing/2014/main" id="{DB0A7E59-3D1F-62E1-ACED-D79CAD6D1BA2}"/>
              </a:ext>
            </a:extLst>
          </p:cNvPr>
          <p:cNvGrpSpPr/>
          <p:nvPr/>
        </p:nvGrpSpPr>
        <p:grpSpPr>
          <a:xfrm>
            <a:off x="4191000" y="2524163"/>
            <a:ext cx="1409701" cy="676238"/>
            <a:chOff x="4191000" y="2524163"/>
            <a:chExt cx="1409701" cy="676238"/>
          </a:xfrm>
        </p:grpSpPr>
        <p:sp>
          <p:nvSpPr>
            <p:cNvPr id="72" name="SMARTInkShape-946">
              <a:extLst>
                <a:ext uri="{FF2B5EF4-FFF2-40B4-BE49-F238E27FC236}">
                  <a16:creationId xmlns:a16="http://schemas.microsoft.com/office/drawing/2014/main" id="{7DD90303-D592-1A21-7A12-0CE19255501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05339" y="2647961"/>
              <a:ext cx="190484" cy="304352"/>
            </a:xfrm>
            <a:custGeom>
              <a:avLst/>
              <a:gdLst/>
              <a:ahLst/>
              <a:cxnLst/>
              <a:rect l="0" t="0" r="0" b="0"/>
              <a:pathLst>
                <a:path w="190484" h="304352">
                  <a:moveTo>
                    <a:pt x="123811" y="85714"/>
                  </a:moveTo>
                  <a:lnTo>
                    <a:pt x="123811" y="85714"/>
                  </a:lnTo>
                  <a:lnTo>
                    <a:pt x="123811" y="53557"/>
                  </a:lnTo>
                  <a:lnTo>
                    <a:pt x="124869" y="51576"/>
                  </a:lnTo>
                  <a:lnTo>
                    <a:pt x="126633" y="50256"/>
                  </a:lnTo>
                  <a:lnTo>
                    <a:pt x="128868" y="49375"/>
                  </a:lnTo>
                  <a:lnTo>
                    <a:pt x="130357" y="47730"/>
                  </a:lnTo>
                  <a:lnTo>
                    <a:pt x="132012" y="43079"/>
                  </a:lnTo>
                  <a:lnTo>
                    <a:pt x="134132" y="31471"/>
                  </a:lnTo>
                  <a:lnTo>
                    <a:pt x="145079" y="17038"/>
                  </a:lnTo>
                  <a:lnTo>
                    <a:pt x="150943" y="11000"/>
                  </a:lnTo>
                  <a:lnTo>
                    <a:pt x="157015" y="9954"/>
                  </a:lnTo>
                  <a:lnTo>
                    <a:pt x="158647" y="8749"/>
                  </a:lnTo>
                  <a:lnTo>
                    <a:pt x="161481" y="1352"/>
                  </a:lnTo>
                  <a:lnTo>
                    <a:pt x="164542" y="595"/>
                  </a:lnTo>
                  <a:lnTo>
                    <a:pt x="179518" y="0"/>
                  </a:lnTo>
                  <a:lnTo>
                    <a:pt x="179999" y="1054"/>
                  </a:lnTo>
                  <a:lnTo>
                    <a:pt x="180534" y="5049"/>
                  </a:lnTo>
                  <a:lnTo>
                    <a:pt x="181735" y="6537"/>
                  </a:lnTo>
                  <a:lnTo>
                    <a:pt x="185891" y="8191"/>
                  </a:lnTo>
                  <a:lnTo>
                    <a:pt x="187423" y="9691"/>
                  </a:lnTo>
                  <a:lnTo>
                    <a:pt x="190083" y="17599"/>
                  </a:lnTo>
                  <a:lnTo>
                    <a:pt x="190483" y="65016"/>
                  </a:lnTo>
                  <a:lnTo>
                    <a:pt x="180785" y="108028"/>
                  </a:lnTo>
                  <a:lnTo>
                    <a:pt x="169254" y="152394"/>
                  </a:lnTo>
                  <a:lnTo>
                    <a:pt x="149083" y="196840"/>
                  </a:lnTo>
                  <a:lnTo>
                    <a:pt x="118517" y="243471"/>
                  </a:lnTo>
                  <a:lnTo>
                    <a:pt x="112300" y="256968"/>
                  </a:lnTo>
                  <a:lnTo>
                    <a:pt x="101193" y="269825"/>
                  </a:lnTo>
                  <a:lnTo>
                    <a:pt x="95061" y="273375"/>
                  </a:lnTo>
                  <a:lnTo>
                    <a:pt x="82502" y="275653"/>
                  </a:lnTo>
                  <a:lnTo>
                    <a:pt x="34911" y="276212"/>
                  </a:lnTo>
                  <a:lnTo>
                    <a:pt x="28561" y="273391"/>
                  </a:lnTo>
                  <a:lnTo>
                    <a:pt x="1751" y="249390"/>
                  </a:lnTo>
                  <a:lnTo>
                    <a:pt x="770" y="245595"/>
                  </a:lnTo>
                  <a:lnTo>
                    <a:pt x="0" y="224055"/>
                  </a:lnTo>
                  <a:lnTo>
                    <a:pt x="1054" y="222391"/>
                  </a:lnTo>
                  <a:lnTo>
                    <a:pt x="2814" y="221282"/>
                  </a:lnTo>
                  <a:lnTo>
                    <a:pt x="8188" y="219502"/>
                  </a:lnTo>
                  <a:lnTo>
                    <a:pt x="16854" y="212605"/>
                  </a:lnTo>
                  <a:lnTo>
                    <a:pt x="25680" y="210447"/>
                  </a:lnTo>
                  <a:lnTo>
                    <a:pt x="41300" y="209659"/>
                  </a:lnTo>
                  <a:lnTo>
                    <a:pt x="72131" y="219247"/>
                  </a:lnTo>
                  <a:lnTo>
                    <a:pt x="107051" y="244551"/>
                  </a:lnTo>
                  <a:lnTo>
                    <a:pt x="127262" y="269868"/>
                  </a:lnTo>
                  <a:lnTo>
                    <a:pt x="133458" y="273393"/>
                  </a:lnTo>
                  <a:lnTo>
                    <a:pt x="139740" y="276019"/>
                  </a:lnTo>
                  <a:lnTo>
                    <a:pt x="160032" y="293499"/>
                  </a:lnTo>
                  <a:lnTo>
                    <a:pt x="161075" y="297302"/>
                  </a:lnTo>
                  <a:lnTo>
                    <a:pt x="161354" y="299798"/>
                  </a:lnTo>
                  <a:lnTo>
                    <a:pt x="162598" y="301461"/>
                  </a:lnTo>
                  <a:lnTo>
                    <a:pt x="170063" y="304351"/>
                  </a:lnTo>
                  <a:lnTo>
                    <a:pt x="180961" y="295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SMARTInkShape-947">
              <a:extLst>
                <a:ext uri="{FF2B5EF4-FFF2-40B4-BE49-F238E27FC236}">
                  <a16:creationId xmlns:a16="http://schemas.microsoft.com/office/drawing/2014/main" id="{BBFCCC5E-9526-09F1-A97A-FB4D1228E8F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62539" y="2667154"/>
              <a:ext cx="180937" cy="161761"/>
            </a:xfrm>
            <a:custGeom>
              <a:avLst/>
              <a:gdLst/>
              <a:ahLst/>
              <a:cxnLst/>
              <a:rect l="0" t="0" r="0" b="0"/>
              <a:pathLst>
                <a:path w="180937" h="161761">
                  <a:moveTo>
                    <a:pt x="57111" y="28421"/>
                  </a:moveTo>
                  <a:lnTo>
                    <a:pt x="57111" y="28421"/>
                  </a:lnTo>
                  <a:lnTo>
                    <a:pt x="65312" y="20220"/>
                  </a:lnTo>
                  <a:lnTo>
                    <a:pt x="66244" y="14232"/>
                  </a:lnTo>
                  <a:lnTo>
                    <a:pt x="66602" y="1597"/>
                  </a:lnTo>
                  <a:lnTo>
                    <a:pt x="67672" y="1013"/>
                  </a:lnTo>
                  <a:lnTo>
                    <a:pt x="74834" y="0"/>
                  </a:lnTo>
                  <a:lnTo>
                    <a:pt x="75276" y="1007"/>
                  </a:lnTo>
                  <a:lnTo>
                    <a:pt x="76161" y="41249"/>
                  </a:lnTo>
                  <a:lnTo>
                    <a:pt x="73339" y="47528"/>
                  </a:lnTo>
                  <a:lnTo>
                    <a:pt x="71104" y="50684"/>
                  </a:lnTo>
                  <a:lnTo>
                    <a:pt x="64402" y="74065"/>
                  </a:lnTo>
                  <a:lnTo>
                    <a:pt x="51525" y="98206"/>
                  </a:lnTo>
                  <a:lnTo>
                    <a:pt x="47695" y="110011"/>
                  </a:lnTo>
                  <a:lnTo>
                    <a:pt x="25242" y="136333"/>
                  </a:lnTo>
                  <a:lnTo>
                    <a:pt x="18958" y="139882"/>
                  </a:lnTo>
                  <a:lnTo>
                    <a:pt x="15800" y="140828"/>
                  </a:lnTo>
                  <a:lnTo>
                    <a:pt x="13695" y="142517"/>
                  </a:lnTo>
                  <a:lnTo>
                    <a:pt x="9675" y="148893"/>
                  </a:lnTo>
                  <a:lnTo>
                    <a:pt x="4984" y="150756"/>
                  </a:lnTo>
                  <a:lnTo>
                    <a:pt x="3310" y="152311"/>
                  </a:lnTo>
                  <a:lnTo>
                    <a:pt x="0" y="161643"/>
                  </a:lnTo>
                  <a:lnTo>
                    <a:pt x="8166" y="161760"/>
                  </a:lnTo>
                  <a:lnTo>
                    <a:pt x="16829" y="155223"/>
                  </a:lnTo>
                  <a:lnTo>
                    <a:pt x="25656" y="153128"/>
                  </a:lnTo>
                  <a:lnTo>
                    <a:pt x="31842" y="152638"/>
                  </a:lnTo>
                  <a:lnTo>
                    <a:pt x="38120" y="149598"/>
                  </a:lnTo>
                  <a:lnTo>
                    <a:pt x="44437" y="145777"/>
                  </a:lnTo>
                  <a:lnTo>
                    <a:pt x="57116" y="143325"/>
                  </a:lnTo>
                  <a:lnTo>
                    <a:pt x="60289" y="143123"/>
                  </a:lnTo>
                  <a:lnTo>
                    <a:pt x="66637" y="140078"/>
                  </a:lnTo>
                  <a:lnTo>
                    <a:pt x="69811" y="137784"/>
                  </a:lnTo>
                  <a:lnTo>
                    <a:pt x="92005" y="133598"/>
                  </a:lnTo>
                  <a:lnTo>
                    <a:pt x="103240" y="132217"/>
                  </a:lnTo>
                  <a:lnTo>
                    <a:pt x="131062" y="124066"/>
                  </a:lnTo>
                  <a:lnTo>
                    <a:pt x="165463" y="123672"/>
                  </a:lnTo>
                  <a:lnTo>
                    <a:pt x="167445" y="122613"/>
                  </a:lnTo>
                  <a:lnTo>
                    <a:pt x="168767" y="120849"/>
                  </a:lnTo>
                  <a:lnTo>
                    <a:pt x="170889" y="115470"/>
                  </a:lnTo>
                  <a:lnTo>
                    <a:pt x="180936" y="10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SMARTInkShape-948">
              <a:extLst>
                <a:ext uri="{FF2B5EF4-FFF2-40B4-BE49-F238E27FC236}">
                  <a16:creationId xmlns:a16="http://schemas.microsoft.com/office/drawing/2014/main" id="{F27317E9-FDCE-98F3-523E-8BA5BD597CF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57750" y="2667129"/>
              <a:ext cx="104776" cy="276097"/>
            </a:xfrm>
            <a:custGeom>
              <a:avLst/>
              <a:gdLst/>
              <a:ahLst/>
              <a:cxnLst/>
              <a:rect l="0" t="0" r="0" b="0"/>
              <a:pathLst>
                <a:path w="104776" h="276097">
                  <a:moveTo>
                    <a:pt x="104775" y="28446"/>
                  </a:moveTo>
                  <a:lnTo>
                    <a:pt x="104775" y="28446"/>
                  </a:lnTo>
                  <a:lnTo>
                    <a:pt x="104775" y="0"/>
                  </a:lnTo>
                  <a:lnTo>
                    <a:pt x="96574" y="8083"/>
                  </a:lnTo>
                  <a:lnTo>
                    <a:pt x="95642" y="14063"/>
                  </a:lnTo>
                  <a:lnTo>
                    <a:pt x="95366" y="22538"/>
                  </a:lnTo>
                  <a:lnTo>
                    <a:pt x="92480" y="28642"/>
                  </a:lnTo>
                  <a:lnTo>
                    <a:pt x="88728" y="34883"/>
                  </a:lnTo>
                  <a:lnTo>
                    <a:pt x="85556" y="44347"/>
                  </a:lnTo>
                  <a:lnTo>
                    <a:pt x="79442" y="54912"/>
                  </a:lnTo>
                  <a:lnTo>
                    <a:pt x="68126" y="101637"/>
                  </a:lnTo>
                  <a:lnTo>
                    <a:pt x="51572" y="144872"/>
                  </a:lnTo>
                  <a:lnTo>
                    <a:pt x="34522" y="187589"/>
                  </a:lnTo>
                  <a:lnTo>
                    <a:pt x="18977" y="233835"/>
                  </a:lnTo>
                  <a:lnTo>
                    <a:pt x="11706" y="247326"/>
                  </a:lnTo>
                  <a:lnTo>
                    <a:pt x="10979" y="250566"/>
                  </a:lnTo>
                  <a:lnTo>
                    <a:pt x="967" y="266367"/>
                  </a:lnTo>
                  <a:lnTo>
                    <a:pt x="0" y="27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949">
              <a:extLst>
                <a:ext uri="{FF2B5EF4-FFF2-40B4-BE49-F238E27FC236}">
                  <a16:creationId xmlns:a16="http://schemas.microsoft.com/office/drawing/2014/main" id="{E34448BD-113E-5658-3001-BDBFA0D0238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76825" y="2752725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17334" y="39424"/>
                  </a:lnTo>
                  <a:lnTo>
                    <a:pt x="28138" y="38135"/>
                  </a:lnTo>
                  <a:lnTo>
                    <a:pt x="36093" y="31561"/>
                  </a:lnTo>
                  <a:lnTo>
                    <a:pt x="44796" y="28401"/>
                  </a:lnTo>
                  <a:lnTo>
                    <a:pt x="54078" y="22291"/>
                  </a:lnTo>
                  <a:lnTo>
                    <a:pt x="63531" y="18952"/>
                  </a:lnTo>
                  <a:lnTo>
                    <a:pt x="73034" y="1278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950">
              <a:extLst>
                <a:ext uri="{FF2B5EF4-FFF2-40B4-BE49-F238E27FC236}">
                  <a16:creationId xmlns:a16="http://schemas.microsoft.com/office/drawing/2014/main" id="{EC924F57-8071-201C-5954-F6ACCD34569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53025" y="2524163"/>
              <a:ext cx="189129" cy="399572"/>
            </a:xfrm>
            <a:custGeom>
              <a:avLst/>
              <a:gdLst/>
              <a:ahLst/>
              <a:cxnLst/>
              <a:rect l="0" t="0" r="0" b="0"/>
              <a:pathLst>
                <a:path w="189129" h="399572">
                  <a:moveTo>
                    <a:pt x="114300" y="142837"/>
                  </a:moveTo>
                  <a:lnTo>
                    <a:pt x="114300" y="142837"/>
                  </a:lnTo>
                  <a:lnTo>
                    <a:pt x="121904" y="134174"/>
                  </a:lnTo>
                  <a:lnTo>
                    <a:pt x="152422" y="87826"/>
                  </a:lnTo>
                  <a:lnTo>
                    <a:pt x="176743" y="59312"/>
                  </a:lnTo>
                  <a:lnTo>
                    <a:pt x="183550" y="29130"/>
                  </a:lnTo>
                  <a:lnTo>
                    <a:pt x="189128" y="21011"/>
                  </a:lnTo>
                  <a:lnTo>
                    <a:pt x="188527" y="19286"/>
                  </a:lnTo>
                  <a:lnTo>
                    <a:pt x="182179" y="10987"/>
                  </a:lnTo>
                  <a:lnTo>
                    <a:pt x="181332" y="4875"/>
                  </a:lnTo>
                  <a:lnTo>
                    <a:pt x="180155" y="3237"/>
                  </a:lnTo>
                  <a:lnTo>
                    <a:pt x="178312" y="2145"/>
                  </a:lnTo>
                  <a:lnTo>
                    <a:pt x="170661" y="609"/>
                  </a:lnTo>
                  <a:lnTo>
                    <a:pt x="157380" y="0"/>
                  </a:lnTo>
                  <a:lnTo>
                    <a:pt x="151791" y="2801"/>
                  </a:lnTo>
                  <a:lnTo>
                    <a:pt x="145779" y="6515"/>
                  </a:lnTo>
                  <a:lnTo>
                    <a:pt x="136446" y="9665"/>
                  </a:lnTo>
                  <a:lnTo>
                    <a:pt x="114295" y="25911"/>
                  </a:lnTo>
                  <a:lnTo>
                    <a:pt x="111122" y="26786"/>
                  </a:lnTo>
                  <a:lnTo>
                    <a:pt x="104774" y="33403"/>
                  </a:lnTo>
                  <a:lnTo>
                    <a:pt x="80433" y="64338"/>
                  </a:lnTo>
                  <a:lnTo>
                    <a:pt x="68967" y="97684"/>
                  </a:lnTo>
                  <a:lnTo>
                    <a:pt x="53858" y="121983"/>
                  </a:lnTo>
                  <a:lnTo>
                    <a:pt x="41444" y="165142"/>
                  </a:lnTo>
                  <a:lnTo>
                    <a:pt x="30757" y="209517"/>
                  </a:lnTo>
                  <a:lnTo>
                    <a:pt x="26400" y="228564"/>
                  </a:lnTo>
                  <a:lnTo>
                    <a:pt x="21228" y="247613"/>
                  </a:lnTo>
                  <a:lnTo>
                    <a:pt x="16873" y="266662"/>
                  </a:lnTo>
                  <a:lnTo>
                    <a:pt x="11702" y="285712"/>
                  </a:lnTo>
                  <a:lnTo>
                    <a:pt x="9563" y="331878"/>
                  </a:lnTo>
                  <a:lnTo>
                    <a:pt x="9528" y="355155"/>
                  </a:lnTo>
                  <a:lnTo>
                    <a:pt x="12348" y="361731"/>
                  </a:lnTo>
                  <a:lnTo>
                    <a:pt x="16072" y="368182"/>
                  </a:lnTo>
                  <a:lnTo>
                    <a:pt x="19226" y="377763"/>
                  </a:lnTo>
                  <a:lnTo>
                    <a:pt x="23715" y="384126"/>
                  </a:lnTo>
                  <a:lnTo>
                    <a:pt x="29237" y="387660"/>
                  </a:lnTo>
                  <a:lnTo>
                    <a:pt x="32191" y="388602"/>
                  </a:lnTo>
                  <a:lnTo>
                    <a:pt x="34161" y="390289"/>
                  </a:lnTo>
                  <a:lnTo>
                    <a:pt x="36349" y="394985"/>
                  </a:lnTo>
                  <a:lnTo>
                    <a:pt x="37991" y="396661"/>
                  </a:lnTo>
                  <a:lnTo>
                    <a:pt x="42638" y="398522"/>
                  </a:lnTo>
                  <a:lnTo>
                    <a:pt x="51204" y="399571"/>
                  </a:lnTo>
                  <a:lnTo>
                    <a:pt x="81691" y="390285"/>
                  </a:lnTo>
                  <a:lnTo>
                    <a:pt x="129286" y="355536"/>
                  </a:lnTo>
                  <a:lnTo>
                    <a:pt x="139436" y="344971"/>
                  </a:lnTo>
                  <a:lnTo>
                    <a:pt x="168623" y="304936"/>
                  </a:lnTo>
                  <a:lnTo>
                    <a:pt x="170612" y="292466"/>
                  </a:lnTo>
                  <a:lnTo>
                    <a:pt x="171402" y="263882"/>
                  </a:lnTo>
                  <a:lnTo>
                    <a:pt x="170359" y="261634"/>
                  </a:lnTo>
                  <a:lnTo>
                    <a:pt x="168606" y="260135"/>
                  </a:lnTo>
                  <a:lnTo>
                    <a:pt x="163836" y="257411"/>
                  </a:lnTo>
                  <a:lnTo>
                    <a:pt x="155200" y="250986"/>
                  </a:lnTo>
                  <a:lnTo>
                    <a:pt x="145939" y="248612"/>
                  </a:lnTo>
                  <a:lnTo>
                    <a:pt x="115589" y="247651"/>
                  </a:lnTo>
                  <a:lnTo>
                    <a:pt x="106759" y="250451"/>
                  </a:lnTo>
                  <a:lnTo>
                    <a:pt x="60173" y="283628"/>
                  </a:lnTo>
                  <a:lnTo>
                    <a:pt x="40265" y="305605"/>
                  </a:lnTo>
                  <a:lnTo>
                    <a:pt x="6387" y="350943"/>
                  </a:lnTo>
                  <a:lnTo>
                    <a:pt x="0" y="36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SMARTInkShape-951">
              <a:extLst>
                <a:ext uri="{FF2B5EF4-FFF2-40B4-BE49-F238E27FC236}">
                  <a16:creationId xmlns:a16="http://schemas.microsoft.com/office/drawing/2014/main" id="{F02A7410-10FE-5333-3BD0-DF669ADC50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191000" y="3133725"/>
              <a:ext cx="1409701" cy="66676"/>
            </a:xfrm>
            <a:custGeom>
              <a:avLst/>
              <a:gdLst/>
              <a:ahLst/>
              <a:cxnLst/>
              <a:rect l="0" t="0" r="0" b="0"/>
              <a:pathLst>
                <a:path w="1409701" h="66676">
                  <a:moveTo>
                    <a:pt x="0" y="66675"/>
                  </a:moveTo>
                  <a:lnTo>
                    <a:pt x="0" y="66675"/>
                  </a:lnTo>
                  <a:lnTo>
                    <a:pt x="45755" y="66675"/>
                  </a:lnTo>
                  <a:lnTo>
                    <a:pt x="93141" y="66675"/>
                  </a:lnTo>
                  <a:lnTo>
                    <a:pt x="118451" y="65617"/>
                  </a:lnTo>
                  <a:lnTo>
                    <a:pt x="155661" y="58033"/>
                  </a:lnTo>
                  <a:lnTo>
                    <a:pt x="203234" y="57185"/>
                  </a:lnTo>
                  <a:lnTo>
                    <a:pt x="230096" y="56099"/>
                  </a:lnTo>
                  <a:lnTo>
                    <a:pt x="252335" y="49612"/>
                  </a:lnTo>
                  <a:lnTo>
                    <a:pt x="293141" y="47741"/>
                  </a:lnTo>
                  <a:lnTo>
                    <a:pt x="338707" y="47632"/>
                  </a:lnTo>
                  <a:lnTo>
                    <a:pt x="374839" y="46567"/>
                  </a:lnTo>
                  <a:lnTo>
                    <a:pt x="412767" y="38983"/>
                  </a:lnTo>
                  <a:lnTo>
                    <a:pt x="457201" y="38152"/>
                  </a:lnTo>
                  <a:lnTo>
                    <a:pt x="501650" y="38103"/>
                  </a:lnTo>
                  <a:lnTo>
                    <a:pt x="527050" y="37042"/>
                  </a:lnTo>
                  <a:lnTo>
                    <a:pt x="565150" y="29458"/>
                  </a:lnTo>
                  <a:lnTo>
                    <a:pt x="608737" y="28653"/>
                  </a:lnTo>
                  <a:lnTo>
                    <a:pt x="655653" y="28580"/>
                  </a:lnTo>
                  <a:lnTo>
                    <a:pt x="669226" y="27519"/>
                  </a:lnTo>
                  <a:lnTo>
                    <a:pt x="714334" y="19639"/>
                  </a:lnTo>
                  <a:lnTo>
                    <a:pt x="758823" y="19085"/>
                  </a:lnTo>
                  <a:lnTo>
                    <a:pt x="803275" y="17994"/>
                  </a:lnTo>
                  <a:lnTo>
                    <a:pt x="849018" y="9917"/>
                  </a:lnTo>
                  <a:lnTo>
                    <a:pt x="894750" y="9548"/>
                  </a:lnTo>
                  <a:lnTo>
                    <a:pt x="938596" y="9526"/>
                  </a:lnTo>
                  <a:lnTo>
                    <a:pt x="984451" y="9525"/>
                  </a:lnTo>
                  <a:lnTo>
                    <a:pt x="1030001" y="9525"/>
                  </a:lnTo>
                  <a:lnTo>
                    <a:pt x="1073677" y="9525"/>
                  </a:lnTo>
                  <a:lnTo>
                    <a:pt x="1116810" y="9525"/>
                  </a:lnTo>
                  <a:lnTo>
                    <a:pt x="1164215" y="9525"/>
                  </a:lnTo>
                  <a:lnTo>
                    <a:pt x="1193369" y="9525"/>
                  </a:lnTo>
                  <a:lnTo>
                    <a:pt x="1240893" y="175"/>
                  </a:lnTo>
                  <a:lnTo>
                    <a:pt x="1285822" y="1"/>
                  </a:lnTo>
                  <a:lnTo>
                    <a:pt x="1321700" y="0"/>
                  </a:lnTo>
                  <a:lnTo>
                    <a:pt x="1334036" y="7539"/>
                  </a:lnTo>
                  <a:lnTo>
                    <a:pt x="1380578" y="9525"/>
                  </a:lnTo>
                  <a:lnTo>
                    <a:pt x="1386019" y="9525"/>
                  </a:lnTo>
                  <a:lnTo>
                    <a:pt x="1387563" y="10583"/>
                  </a:lnTo>
                  <a:lnTo>
                    <a:pt x="1388592" y="12347"/>
                  </a:lnTo>
                  <a:lnTo>
                    <a:pt x="1389278" y="14581"/>
                  </a:lnTo>
                  <a:lnTo>
                    <a:pt x="1390794" y="16071"/>
                  </a:lnTo>
                  <a:lnTo>
                    <a:pt x="1400164" y="19047"/>
                  </a:lnTo>
                  <a:lnTo>
                    <a:pt x="1409700" y="19050"/>
                  </a:lnTo>
                  <a:lnTo>
                    <a:pt x="1400567" y="9917"/>
                  </a:lnTo>
                  <a:lnTo>
                    <a:pt x="1381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SMARTInkShape-952">
            <a:extLst>
              <a:ext uri="{FF2B5EF4-FFF2-40B4-BE49-F238E27FC236}">
                <a16:creationId xmlns:a16="http://schemas.microsoft.com/office/drawing/2014/main" id="{50AB5386-AB88-44ED-1031-C2C6AAA7EB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62425" y="32004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SMARTInkShape-Group282">
            <a:extLst>
              <a:ext uri="{FF2B5EF4-FFF2-40B4-BE49-F238E27FC236}">
                <a16:creationId xmlns:a16="http://schemas.microsoft.com/office/drawing/2014/main" id="{8E31760D-EECC-05C5-855B-BFFD39841E64}"/>
              </a:ext>
            </a:extLst>
          </p:cNvPr>
          <p:cNvGrpSpPr/>
          <p:nvPr/>
        </p:nvGrpSpPr>
        <p:grpSpPr>
          <a:xfrm>
            <a:off x="4686311" y="3228975"/>
            <a:ext cx="514329" cy="361949"/>
            <a:chOff x="4686311" y="3228975"/>
            <a:chExt cx="514329" cy="361949"/>
          </a:xfrm>
        </p:grpSpPr>
        <p:sp>
          <p:nvSpPr>
            <p:cNvPr id="80" name="SMARTInkShape-953">
              <a:extLst>
                <a:ext uri="{FF2B5EF4-FFF2-40B4-BE49-F238E27FC236}">
                  <a16:creationId xmlns:a16="http://schemas.microsoft.com/office/drawing/2014/main" id="{2CEC417F-E68A-0434-B4A8-F229EF2D154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86311" y="3267075"/>
              <a:ext cx="209529" cy="323849"/>
            </a:xfrm>
            <a:custGeom>
              <a:avLst/>
              <a:gdLst/>
              <a:ahLst/>
              <a:cxnLst/>
              <a:rect l="0" t="0" r="0" b="0"/>
              <a:pathLst>
                <a:path w="209529" h="323849">
                  <a:moveTo>
                    <a:pt x="114289" y="0"/>
                  </a:moveTo>
                  <a:lnTo>
                    <a:pt x="114289" y="0"/>
                  </a:lnTo>
                  <a:lnTo>
                    <a:pt x="114289" y="5057"/>
                  </a:lnTo>
                  <a:lnTo>
                    <a:pt x="113231" y="6546"/>
                  </a:lnTo>
                  <a:lnTo>
                    <a:pt x="111467" y="7539"/>
                  </a:lnTo>
                  <a:lnTo>
                    <a:pt x="109232" y="8201"/>
                  </a:lnTo>
                  <a:lnTo>
                    <a:pt x="107743" y="9701"/>
                  </a:lnTo>
                  <a:lnTo>
                    <a:pt x="103968" y="19148"/>
                  </a:lnTo>
                  <a:lnTo>
                    <a:pt x="96597" y="27124"/>
                  </a:lnTo>
                  <a:lnTo>
                    <a:pt x="95642" y="33202"/>
                  </a:lnTo>
                  <a:lnTo>
                    <a:pt x="95358" y="41705"/>
                  </a:lnTo>
                  <a:lnTo>
                    <a:pt x="94260" y="43678"/>
                  </a:lnTo>
                  <a:lnTo>
                    <a:pt x="92470" y="44994"/>
                  </a:lnTo>
                  <a:lnTo>
                    <a:pt x="90218" y="45871"/>
                  </a:lnTo>
                  <a:lnTo>
                    <a:pt x="88717" y="47514"/>
                  </a:lnTo>
                  <a:lnTo>
                    <a:pt x="87048" y="52162"/>
                  </a:lnTo>
                  <a:lnTo>
                    <a:pt x="85716" y="98701"/>
                  </a:lnTo>
                  <a:lnTo>
                    <a:pt x="85714" y="106661"/>
                  </a:lnTo>
                  <a:lnTo>
                    <a:pt x="88537" y="113728"/>
                  </a:lnTo>
                  <a:lnTo>
                    <a:pt x="92260" y="120395"/>
                  </a:lnTo>
                  <a:lnTo>
                    <a:pt x="94356" y="131158"/>
                  </a:lnTo>
                  <a:lnTo>
                    <a:pt x="96290" y="178780"/>
                  </a:lnTo>
                  <a:lnTo>
                    <a:pt x="103881" y="205486"/>
                  </a:lnTo>
                  <a:lnTo>
                    <a:pt x="104761" y="250822"/>
                  </a:lnTo>
                  <a:lnTo>
                    <a:pt x="104764" y="260349"/>
                  </a:lnTo>
                  <a:lnTo>
                    <a:pt x="101941" y="266700"/>
                  </a:lnTo>
                  <a:lnTo>
                    <a:pt x="98218" y="273050"/>
                  </a:lnTo>
                  <a:lnTo>
                    <a:pt x="95828" y="285750"/>
                  </a:lnTo>
                  <a:lnTo>
                    <a:pt x="95631" y="288925"/>
                  </a:lnTo>
                  <a:lnTo>
                    <a:pt x="92591" y="295275"/>
                  </a:lnTo>
                  <a:lnTo>
                    <a:pt x="87072" y="302918"/>
                  </a:lnTo>
                  <a:lnTo>
                    <a:pt x="84924" y="312033"/>
                  </a:lnTo>
                  <a:lnTo>
                    <a:pt x="80777" y="317893"/>
                  </a:lnTo>
                  <a:lnTo>
                    <a:pt x="75406" y="321202"/>
                  </a:lnTo>
                  <a:lnTo>
                    <a:pt x="58975" y="323695"/>
                  </a:lnTo>
                  <a:lnTo>
                    <a:pt x="30411" y="323848"/>
                  </a:lnTo>
                  <a:lnTo>
                    <a:pt x="21325" y="317304"/>
                  </a:lnTo>
                  <a:lnTo>
                    <a:pt x="15469" y="315649"/>
                  </a:lnTo>
                  <a:lnTo>
                    <a:pt x="13484" y="314149"/>
                  </a:lnTo>
                  <a:lnTo>
                    <a:pt x="11278" y="309661"/>
                  </a:lnTo>
                  <a:lnTo>
                    <a:pt x="10036" y="301184"/>
                  </a:lnTo>
                  <a:lnTo>
                    <a:pt x="8804" y="299214"/>
                  </a:lnTo>
                  <a:lnTo>
                    <a:pt x="6924" y="297901"/>
                  </a:lnTo>
                  <a:lnTo>
                    <a:pt x="4612" y="297026"/>
                  </a:lnTo>
                  <a:lnTo>
                    <a:pt x="3071" y="295384"/>
                  </a:lnTo>
                  <a:lnTo>
                    <a:pt x="1358" y="290737"/>
                  </a:lnTo>
                  <a:lnTo>
                    <a:pt x="0" y="259046"/>
                  </a:lnTo>
                  <a:lnTo>
                    <a:pt x="16465" y="237950"/>
                  </a:lnTo>
                  <a:lnTo>
                    <a:pt x="18954" y="231697"/>
                  </a:lnTo>
                  <a:lnTo>
                    <a:pt x="41385" y="206372"/>
                  </a:lnTo>
                  <a:lnTo>
                    <a:pt x="88363" y="171450"/>
                  </a:lnTo>
                  <a:lnTo>
                    <a:pt x="135071" y="139700"/>
                  </a:lnTo>
                  <a:lnTo>
                    <a:pt x="149988" y="121512"/>
                  </a:lnTo>
                  <a:lnTo>
                    <a:pt x="164142" y="115379"/>
                  </a:lnTo>
                  <a:lnTo>
                    <a:pt x="166575" y="112902"/>
                  </a:lnTo>
                  <a:lnTo>
                    <a:pt x="178403" y="92753"/>
                  </a:lnTo>
                  <a:lnTo>
                    <a:pt x="193745" y="81595"/>
                  </a:lnTo>
                  <a:lnTo>
                    <a:pt x="197228" y="75775"/>
                  </a:lnTo>
                  <a:lnTo>
                    <a:pt x="199834" y="69661"/>
                  </a:lnTo>
                  <a:lnTo>
                    <a:pt x="208052" y="59006"/>
                  </a:lnTo>
                  <a:lnTo>
                    <a:pt x="209098" y="52644"/>
                  </a:lnTo>
                  <a:lnTo>
                    <a:pt x="209528" y="30422"/>
                  </a:lnTo>
                  <a:lnTo>
                    <a:pt x="191929" y="10980"/>
                  </a:lnTo>
                  <a:lnTo>
                    <a:pt x="185859" y="9956"/>
                  </a:lnTo>
                  <a:lnTo>
                    <a:pt x="158336" y="9528"/>
                  </a:lnTo>
                  <a:lnTo>
                    <a:pt x="152210" y="12349"/>
                  </a:lnTo>
                  <a:lnTo>
                    <a:pt x="13333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954">
              <a:extLst>
                <a:ext uri="{FF2B5EF4-FFF2-40B4-BE49-F238E27FC236}">
                  <a16:creationId xmlns:a16="http://schemas.microsoft.com/office/drawing/2014/main" id="{B4F6AF43-88E4-6261-B09D-6E97FE4C05C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29200" y="3390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SMARTInkShape-955">
              <a:extLst>
                <a:ext uri="{FF2B5EF4-FFF2-40B4-BE49-F238E27FC236}">
                  <a16:creationId xmlns:a16="http://schemas.microsoft.com/office/drawing/2014/main" id="{BF01BD5C-3BF1-DE66-9440-68BADD804FE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39166" y="3228975"/>
              <a:ext cx="161474" cy="333365"/>
            </a:xfrm>
            <a:custGeom>
              <a:avLst/>
              <a:gdLst/>
              <a:ahLst/>
              <a:cxnLst/>
              <a:rect l="0" t="0" r="0" b="0"/>
              <a:pathLst>
                <a:path w="161474" h="333365">
                  <a:moveTo>
                    <a:pt x="18609" y="161925"/>
                  </a:moveTo>
                  <a:lnTo>
                    <a:pt x="18609" y="161925"/>
                  </a:lnTo>
                  <a:lnTo>
                    <a:pt x="53621" y="127971"/>
                  </a:lnTo>
                  <a:lnTo>
                    <a:pt x="66251" y="121822"/>
                  </a:lnTo>
                  <a:lnTo>
                    <a:pt x="72591" y="115526"/>
                  </a:lnTo>
                  <a:lnTo>
                    <a:pt x="110684" y="69921"/>
                  </a:lnTo>
                  <a:lnTo>
                    <a:pt x="147726" y="31750"/>
                  </a:lnTo>
                  <a:lnTo>
                    <a:pt x="150705" y="22225"/>
                  </a:lnTo>
                  <a:lnTo>
                    <a:pt x="151958" y="131"/>
                  </a:lnTo>
                  <a:lnTo>
                    <a:pt x="124835" y="0"/>
                  </a:lnTo>
                  <a:lnTo>
                    <a:pt x="116065" y="6546"/>
                  </a:lnTo>
                  <a:lnTo>
                    <a:pt x="107222" y="9701"/>
                  </a:lnTo>
                  <a:lnTo>
                    <a:pt x="101031" y="14189"/>
                  </a:lnTo>
                  <a:lnTo>
                    <a:pt x="97575" y="19711"/>
                  </a:lnTo>
                  <a:lnTo>
                    <a:pt x="94980" y="25694"/>
                  </a:lnTo>
                  <a:lnTo>
                    <a:pt x="69004" y="57155"/>
                  </a:lnTo>
                  <a:lnTo>
                    <a:pt x="66406" y="63502"/>
                  </a:lnTo>
                  <a:lnTo>
                    <a:pt x="60053" y="73026"/>
                  </a:lnTo>
                  <a:lnTo>
                    <a:pt x="45009" y="113711"/>
                  </a:lnTo>
                  <a:lnTo>
                    <a:pt x="40925" y="120388"/>
                  </a:lnTo>
                  <a:lnTo>
                    <a:pt x="29101" y="158919"/>
                  </a:lnTo>
                  <a:lnTo>
                    <a:pt x="27362" y="174557"/>
                  </a:lnTo>
                  <a:lnTo>
                    <a:pt x="19971" y="193248"/>
                  </a:lnTo>
                  <a:lnTo>
                    <a:pt x="18645" y="239573"/>
                  </a:lnTo>
                  <a:lnTo>
                    <a:pt x="15802" y="246882"/>
                  </a:lnTo>
                  <a:lnTo>
                    <a:pt x="13563" y="250313"/>
                  </a:lnTo>
                  <a:lnTo>
                    <a:pt x="13128" y="253659"/>
                  </a:lnTo>
                  <a:lnTo>
                    <a:pt x="19613" y="300740"/>
                  </a:lnTo>
                  <a:lnTo>
                    <a:pt x="26137" y="314150"/>
                  </a:lnTo>
                  <a:lnTo>
                    <a:pt x="26803" y="317383"/>
                  </a:lnTo>
                  <a:lnTo>
                    <a:pt x="28305" y="319539"/>
                  </a:lnTo>
                  <a:lnTo>
                    <a:pt x="30364" y="320976"/>
                  </a:lnTo>
                  <a:lnTo>
                    <a:pt x="35475" y="323631"/>
                  </a:lnTo>
                  <a:lnTo>
                    <a:pt x="45433" y="331882"/>
                  </a:lnTo>
                  <a:lnTo>
                    <a:pt x="51722" y="332933"/>
                  </a:lnTo>
                  <a:lnTo>
                    <a:pt x="84026" y="333364"/>
                  </a:lnTo>
                  <a:lnTo>
                    <a:pt x="92839" y="330548"/>
                  </a:lnTo>
                  <a:lnTo>
                    <a:pt x="110425" y="317128"/>
                  </a:lnTo>
                  <a:lnTo>
                    <a:pt x="145606" y="282571"/>
                  </a:lnTo>
                  <a:lnTo>
                    <a:pt x="149136" y="276223"/>
                  </a:lnTo>
                  <a:lnTo>
                    <a:pt x="151763" y="269874"/>
                  </a:lnTo>
                  <a:lnTo>
                    <a:pt x="158133" y="260350"/>
                  </a:lnTo>
                  <a:lnTo>
                    <a:pt x="160491" y="250825"/>
                  </a:lnTo>
                  <a:lnTo>
                    <a:pt x="161473" y="215900"/>
                  </a:lnTo>
                  <a:lnTo>
                    <a:pt x="158657" y="209550"/>
                  </a:lnTo>
                  <a:lnTo>
                    <a:pt x="147294" y="195526"/>
                  </a:lnTo>
                  <a:lnTo>
                    <a:pt x="141772" y="192734"/>
                  </a:lnTo>
                  <a:lnTo>
                    <a:pt x="123326" y="190696"/>
                  </a:lnTo>
                  <a:lnTo>
                    <a:pt x="120170" y="190631"/>
                  </a:lnTo>
                  <a:lnTo>
                    <a:pt x="113842" y="193380"/>
                  </a:lnTo>
                  <a:lnTo>
                    <a:pt x="107502" y="197072"/>
                  </a:lnTo>
                  <a:lnTo>
                    <a:pt x="97982" y="200208"/>
                  </a:lnTo>
                  <a:lnTo>
                    <a:pt x="88459" y="206311"/>
                  </a:lnTo>
                  <a:lnTo>
                    <a:pt x="78934" y="209649"/>
                  </a:lnTo>
                  <a:lnTo>
                    <a:pt x="31309" y="254007"/>
                  </a:lnTo>
                  <a:lnTo>
                    <a:pt x="13317" y="273051"/>
                  </a:lnTo>
                  <a:lnTo>
                    <a:pt x="7098" y="285750"/>
                  </a:lnTo>
                  <a:lnTo>
                    <a:pt x="2909" y="292100"/>
                  </a:lnTo>
                  <a:lnTo>
                    <a:pt x="551" y="301625"/>
                  </a:lnTo>
                  <a:lnTo>
                    <a:pt x="0" y="307975"/>
                  </a:lnTo>
                  <a:lnTo>
                    <a:pt x="2577" y="314325"/>
                  </a:lnTo>
                  <a:lnTo>
                    <a:pt x="908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SMARTInkShape-Group283">
            <a:extLst>
              <a:ext uri="{FF2B5EF4-FFF2-40B4-BE49-F238E27FC236}">
                <a16:creationId xmlns:a16="http://schemas.microsoft.com/office/drawing/2014/main" id="{DBCD3AA2-65F7-72EB-D1D5-72CAB950485D}"/>
              </a:ext>
            </a:extLst>
          </p:cNvPr>
          <p:cNvGrpSpPr/>
          <p:nvPr/>
        </p:nvGrpSpPr>
        <p:grpSpPr>
          <a:xfrm>
            <a:off x="5857875" y="3114675"/>
            <a:ext cx="247651" cy="104776"/>
            <a:chOff x="5857875" y="3114675"/>
            <a:chExt cx="247651" cy="104776"/>
          </a:xfrm>
        </p:grpSpPr>
        <p:sp>
          <p:nvSpPr>
            <p:cNvPr id="84" name="SMARTInkShape-956">
              <a:extLst>
                <a:ext uri="{FF2B5EF4-FFF2-40B4-BE49-F238E27FC236}">
                  <a16:creationId xmlns:a16="http://schemas.microsoft.com/office/drawing/2014/main" id="{A078F604-BFF7-6ECD-4810-1B2522CB3E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57875" y="3114675"/>
              <a:ext cx="228556" cy="19051"/>
            </a:xfrm>
            <a:custGeom>
              <a:avLst/>
              <a:gdLst/>
              <a:ahLst/>
              <a:cxnLst/>
              <a:rect l="0" t="0" r="0" b="0"/>
              <a:pathLst>
                <a:path w="228556" h="19051">
                  <a:moveTo>
                    <a:pt x="0" y="9525"/>
                  </a:moveTo>
                  <a:lnTo>
                    <a:pt x="0" y="9525"/>
                  </a:lnTo>
                  <a:lnTo>
                    <a:pt x="47460" y="9525"/>
                  </a:lnTo>
                  <a:lnTo>
                    <a:pt x="91837" y="9525"/>
                  </a:lnTo>
                  <a:lnTo>
                    <a:pt x="139436" y="9525"/>
                  </a:lnTo>
                  <a:lnTo>
                    <a:pt x="145933" y="9525"/>
                  </a:lnTo>
                  <a:lnTo>
                    <a:pt x="190324" y="175"/>
                  </a:lnTo>
                  <a:lnTo>
                    <a:pt x="228555" y="0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SMARTInkShape-957">
              <a:extLst>
                <a:ext uri="{FF2B5EF4-FFF2-40B4-BE49-F238E27FC236}">
                  <a16:creationId xmlns:a16="http://schemas.microsoft.com/office/drawing/2014/main" id="{AE9823AE-5D5B-0078-560F-B06C5F25FF3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67400" y="320040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41314" y="19050"/>
                  </a:lnTo>
                  <a:lnTo>
                    <a:pt x="47642" y="16228"/>
                  </a:lnTo>
                  <a:lnTo>
                    <a:pt x="50811" y="13994"/>
                  </a:lnTo>
                  <a:lnTo>
                    <a:pt x="65385" y="10849"/>
                  </a:lnTo>
                  <a:lnTo>
                    <a:pt x="98309" y="9560"/>
                  </a:lnTo>
                  <a:lnTo>
                    <a:pt x="104723" y="6718"/>
                  </a:lnTo>
                  <a:lnTo>
                    <a:pt x="107916" y="4479"/>
                  </a:lnTo>
                  <a:lnTo>
                    <a:pt x="130142" y="393"/>
                  </a:lnTo>
                  <a:lnTo>
                    <a:pt x="177738" y="2"/>
                  </a:lnTo>
                  <a:lnTo>
                    <a:pt x="203197" y="0"/>
                  </a:lnTo>
                  <a:lnTo>
                    <a:pt x="209549" y="2822"/>
                  </a:lnTo>
                  <a:lnTo>
                    <a:pt x="217194" y="8201"/>
                  </a:lnTo>
                  <a:lnTo>
                    <a:pt x="227111" y="9409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SMARTInkShape-958">
            <a:extLst>
              <a:ext uri="{FF2B5EF4-FFF2-40B4-BE49-F238E27FC236}">
                <a16:creationId xmlns:a16="http://schemas.microsoft.com/office/drawing/2014/main" id="{CE105C90-7AA5-2B7A-29D1-C4BC4A07E4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72261" y="2743235"/>
            <a:ext cx="369962" cy="552306"/>
          </a:xfrm>
          <a:custGeom>
            <a:avLst/>
            <a:gdLst/>
            <a:ahLst/>
            <a:cxnLst/>
            <a:rect l="0" t="0" r="0" b="0"/>
            <a:pathLst>
              <a:path w="369962" h="552306">
                <a:moveTo>
                  <a:pt x="209514" y="66640"/>
                </a:moveTo>
                <a:lnTo>
                  <a:pt x="209514" y="66640"/>
                </a:lnTo>
                <a:lnTo>
                  <a:pt x="201314" y="66640"/>
                </a:lnTo>
                <a:lnTo>
                  <a:pt x="200872" y="65582"/>
                </a:lnTo>
                <a:lnTo>
                  <a:pt x="200382" y="61584"/>
                </a:lnTo>
                <a:lnTo>
                  <a:pt x="201309" y="60094"/>
                </a:lnTo>
                <a:lnTo>
                  <a:pt x="202986" y="59101"/>
                </a:lnTo>
                <a:lnTo>
                  <a:pt x="205162" y="58439"/>
                </a:lnTo>
                <a:lnTo>
                  <a:pt x="206613" y="56939"/>
                </a:lnTo>
                <a:lnTo>
                  <a:pt x="209132" y="49030"/>
                </a:lnTo>
                <a:lnTo>
                  <a:pt x="209402" y="42960"/>
                </a:lnTo>
                <a:lnTo>
                  <a:pt x="210497" y="41328"/>
                </a:lnTo>
                <a:lnTo>
                  <a:pt x="212286" y="40241"/>
                </a:lnTo>
                <a:lnTo>
                  <a:pt x="214537" y="39515"/>
                </a:lnTo>
                <a:lnTo>
                  <a:pt x="216038" y="37974"/>
                </a:lnTo>
                <a:lnTo>
                  <a:pt x="217705" y="33438"/>
                </a:lnTo>
                <a:lnTo>
                  <a:pt x="219208" y="31805"/>
                </a:lnTo>
                <a:lnTo>
                  <a:pt x="223700" y="29991"/>
                </a:lnTo>
                <a:lnTo>
                  <a:pt x="225322" y="28449"/>
                </a:lnTo>
                <a:lnTo>
                  <a:pt x="227123" y="23913"/>
                </a:lnTo>
                <a:lnTo>
                  <a:pt x="228662" y="22280"/>
                </a:lnTo>
                <a:lnTo>
                  <a:pt x="247503" y="10457"/>
                </a:lnTo>
                <a:lnTo>
                  <a:pt x="252151" y="9920"/>
                </a:lnTo>
                <a:lnTo>
                  <a:pt x="257744" y="6859"/>
                </a:lnTo>
                <a:lnTo>
                  <a:pt x="263758" y="3029"/>
                </a:lnTo>
                <a:lnTo>
                  <a:pt x="274343" y="369"/>
                </a:lnTo>
                <a:lnTo>
                  <a:pt x="289285" y="0"/>
                </a:lnTo>
                <a:lnTo>
                  <a:pt x="291269" y="1047"/>
                </a:lnTo>
                <a:lnTo>
                  <a:pt x="292593" y="2803"/>
                </a:lnTo>
                <a:lnTo>
                  <a:pt x="294717" y="8169"/>
                </a:lnTo>
                <a:lnTo>
                  <a:pt x="297829" y="8903"/>
                </a:lnTo>
                <a:lnTo>
                  <a:pt x="300140" y="9099"/>
                </a:lnTo>
                <a:lnTo>
                  <a:pt x="301681" y="10287"/>
                </a:lnTo>
                <a:lnTo>
                  <a:pt x="303394" y="14430"/>
                </a:lnTo>
                <a:lnTo>
                  <a:pt x="304761" y="55238"/>
                </a:lnTo>
                <a:lnTo>
                  <a:pt x="296563" y="78409"/>
                </a:lnTo>
                <a:lnTo>
                  <a:pt x="294442" y="92914"/>
                </a:lnTo>
                <a:lnTo>
                  <a:pt x="287712" y="108056"/>
                </a:lnTo>
                <a:lnTo>
                  <a:pt x="257119" y="153149"/>
                </a:lnTo>
                <a:lnTo>
                  <a:pt x="228563" y="197776"/>
                </a:lnTo>
                <a:lnTo>
                  <a:pt x="191052" y="240266"/>
                </a:lnTo>
                <a:lnTo>
                  <a:pt x="184376" y="249640"/>
                </a:lnTo>
                <a:lnTo>
                  <a:pt x="155546" y="272133"/>
                </a:lnTo>
                <a:lnTo>
                  <a:pt x="149191" y="274387"/>
                </a:lnTo>
                <a:lnTo>
                  <a:pt x="147074" y="276046"/>
                </a:lnTo>
                <a:lnTo>
                  <a:pt x="142872" y="285628"/>
                </a:lnTo>
                <a:lnTo>
                  <a:pt x="142841" y="285710"/>
                </a:lnTo>
                <a:lnTo>
                  <a:pt x="142840" y="285711"/>
                </a:lnTo>
                <a:lnTo>
                  <a:pt x="142839" y="276582"/>
                </a:lnTo>
                <a:lnTo>
                  <a:pt x="151039" y="268023"/>
                </a:lnTo>
                <a:lnTo>
                  <a:pt x="151971" y="262012"/>
                </a:lnTo>
                <a:lnTo>
                  <a:pt x="153160" y="260387"/>
                </a:lnTo>
                <a:lnTo>
                  <a:pt x="155012" y="259305"/>
                </a:lnTo>
                <a:lnTo>
                  <a:pt x="157304" y="258584"/>
                </a:lnTo>
                <a:lnTo>
                  <a:pt x="171647" y="249791"/>
                </a:lnTo>
                <a:lnTo>
                  <a:pt x="174744" y="249066"/>
                </a:lnTo>
                <a:lnTo>
                  <a:pt x="190484" y="240267"/>
                </a:lnTo>
                <a:lnTo>
                  <a:pt x="206341" y="237318"/>
                </a:lnTo>
                <a:lnTo>
                  <a:pt x="216924" y="231629"/>
                </a:lnTo>
                <a:lnTo>
                  <a:pt x="264470" y="228588"/>
                </a:lnTo>
                <a:lnTo>
                  <a:pt x="298019" y="228566"/>
                </a:lnTo>
                <a:lnTo>
                  <a:pt x="304588" y="231388"/>
                </a:lnTo>
                <a:lnTo>
                  <a:pt x="311036" y="235111"/>
                </a:lnTo>
                <a:lnTo>
                  <a:pt x="320616" y="238266"/>
                </a:lnTo>
                <a:lnTo>
                  <a:pt x="355956" y="270244"/>
                </a:lnTo>
                <a:lnTo>
                  <a:pt x="359265" y="276370"/>
                </a:lnTo>
                <a:lnTo>
                  <a:pt x="369961" y="306627"/>
                </a:lnTo>
                <a:lnTo>
                  <a:pt x="369395" y="310239"/>
                </a:lnTo>
                <a:lnTo>
                  <a:pt x="363705" y="326464"/>
                </a:lnTo>
                <a:lnTo>
                  <a:pt x="361092" y="349368"/>
                </a:lnTo>
                <a:lnTo>
                  <a:pt x="354380" y="365018"/>
                </a:lnTo>
                <a:lnTo>
                  <a:pt x="346747" y="377886"/>
                </a:lnTo>
                <a:lnTo>
                  <a:pt x="344589" y="388769"/>
                </a:lnTo>
                <a:lnTo>
                  <a:pt x="341897" y="393576"/>
                </a:lnTo>
                <a:lnTo>
                  <a:pt x="301574" y="440519"/>
                </a:lnTo>
                <a:lnTo>
                  <a:pt x="254960" y="487905"/>
                </a:lnTo>
                <a:lnTo>
                  <a:pt x="231309" y="506511"/>
                </a:lnTo>
                <a:lnTo>
                  <a:pt x="188461" y="533308"/>
                </a:lnTo>
                <a:lnTo>
                  <a:pt x="155010" y="549588"/>
                </a:lnTo>
                <a:lnTo>
                  <a:pt x="111879" y="552305"/>
                </a:lnTo>
                <a:lnTo>
                  <a:pt x="82666" y="551347"/>
                </a:lnTo>
                <a:lnTo>
                  <a:pt x="40108" y="532703"/>
                </a:lnTo>
                <a:lnTo>
                  <a:pt x="25767" y="520534"/>
                </a:lnTo>
                <a:lnTo>
                  <a:pt x="22017" y="514257"/>
                </a:lnTo>
                <a:lnTo>
                  <a:pt x="21015" y="511102"/>
                </a:lnTo>
                <a:lnTo>
                  <a:pt x="19290" y="508997"/>
                </a:lnTo>
                <a:lnTo>
                  <a:pt x="12864" y="504978"/>
                </a:lnTo>
                <a:lnTo>
                  <a:pt x="10988" y="500288"/>
                </a:lnTo>
                <a:lnTo>
                  <a:pt x="9932" y="491697"/>
                </a:lnTo>
                <a:lnTo>
                  <a:pt x="8726" y="489711"/>
                </a:lnTo>
                <a:lnTo>
                  <a:pt x="6864" y="488387"/>
                </a:lnTo>
                <a:lnTo>
                  <a:pt x="0" y="485754"/>
                </a:lnTo>
                <a:lnTo>
                  <a:pt x="18897" y="485740"/>
                </a:lnTo>
                <a:lnTo>
                  <a:pt x="28539" y="495264"/>
                </a:lnTo>
                <a:lnTo>
                  <a:pt x="38064" y="4952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3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C0BC161-5FCC-F01A-FE20-6E6A37AB8B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7402" y="365125"/>
                <a:ext cx="11076398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</a:t>
                </a:r>
                <a:r>
                  <a:rPr lang="en-US" sz="3600" dirty="0"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−6)</m:t>
                        </m:r>
                      </m:den>
                    </m:f>
                  </m:oMath>
                </a14:m>
                <a:r>
                  <a:rPr lang="ru-RU" sz="3600" dirty="0"/>
                  <a:t>, </a:t>
                </a:r>
                <a:r>
                  <a:rPr lang="ru-RU" sz="3600" dirty="0">
                    <a:latin typeface="Arial Narrow" panose="020B060602020203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ru-RU" sz="36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C0BC161-5FCC-F01A-FE20-6E6A37AB8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7402" y="365125"/>
                <a:ext cx="11076398" cy="1325563"/>
              </a:xfrm>
              <a:blipFill>
                <a:blip r:embed="rId72"/>
                <a:stretch>
                  <a:fillRect l="-1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7">
            <a:extLst>
              <a:ext uri="{FF2B5EF4-FFF2-40B4-BE49-F238E27FC236}">
                <a16:creationId xmlns:a16="http://schemas.microsoft.com/office/drawing/2014/main" id="{7DBACAFF-D910-26B2-875C-F61B5532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5" name="SMARTInkShape-Group285">
            <a:extLst>
              <a:ext uri="{FF2B5EF4-FFF2-40B4-BE49-F238E27FC236}">
                <a16:creationId xmlns:a16="http://schemas.microsoft.com/office/drawing/2014/main" id="{23CBEED5-7690-8AEE-413A-3B5D022D0C73}"/>
              </a:ext>
            </a:extLst>
          </p:cNvPr>
          <p:cNvGrpSpPr/>
          <p:nvPr/>
        </p:nvGrpSpPr>
        <p:grpSpPr>
          <a:xfrm>
            <a:off x="1057275" y="1981210"/>
            <a:ext cx="2847976" cy="1628766"/>
            <a:chOff x="1057275" y="1981210"/>
            <a:chExt cx="2847976" cy="1628766"/>
          </a:xfrm>
        </p:grpSpPr>
        <p:sp>
          <p:nvSpPr>
            <p:cNvPr id="3" name="SMARTInkShape-959">
              <a:extLst>
                <a:ext uri="{FF2B5EF4-FFF2-40B4-BE49-F238E27FC236}">
                  <a16:creationId xmlns:a16="http://schemas.microsoft.com/office/drawing/2014/main" id="{B19542FC-DEFD-90CA-89F2-83E29B2E54F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667527" y="2867025"/>
              <a:ext cx="237724" cy="19051"/>
            </a:xfrm>
            <a:custGeom>
              <a:avLst/>
              <a:gdLst/>
              <a:ahLst/>
              <a:cxnLst/>
              <a:rect l="0" t="0" r="0" b="0"/>
              <a:pathLst>
                <a:path w="237724" h="19051">
                  <a:moveTo>
                    <a:pt x="18648" y="0"/>
                  </a:moveTo>
                  <a:lnTo>
                    <a:pt x="18648" y="0"/>
                  </a:lnTo>
                  <a:lnTo>
                    <a:pt x="18648" y="5056"/>
                  </a:lnTo>
                  <a:lnTo>
                    <a:pt x="17590" y="6546"/>
                  </a:lnTo>
                  <a:lnTo>
                    <a:pt x="15826" y="7539"/>
                  </a:lnTo>
                  <a:lnTo>
                    <a:pt x="9516" y="9409"/>
                  </a:lnTo>
                  <a:lnTo>
                    <a:pt x="0" y="9522"/>
                  </a:lnTo>
                  <a:lnTo>
                    <a:pt x="7834" y="17726"/>
                  </a:lnTo>
                  <a:lnTo>
                    <a:pt x="13798" y="18658"/>
                  </a:lnTo>
                  <a:lnTo>
                    <a:pt x="50518" y="19049"/>
                  </a:lnTo>
                  <a:lnTo>
                    <a:pt x="56801" y="16227"/>
                  </a:lnTo>
                  <a:lnTo>
                    <a:pt x="63122" y="12504"/>
                  </a:lnTo>
                  <a:lnTo>
                    <a:pt x="75803" y="10114"/>
                  </a:lnTo>
                  <a:lnTo>
                    <a:pt x="121611" y="9526"/>
                  </a:lnTo>
                  <a:lnTo>
                    <a:pt x="125390" y="9526"/>
                  </a:lnTo>
                  <a:lnTo>
                    <a:pt x="132411" y="12348"/>
                  </a:lnTo>
                  <a:lnTo>
                    <a:pt x="139059" y="16071"/>
                  </a:lnTo>
                  <a:lnTo>
                    <a:pt x="151951" y="18461"/>
                  </a:lnTo>
                  <a:lnTo>
                    <a:pt x="197331" y="19049"/>
                  </a:lnTo>
                  <a:lnTo>
                    <a:pt x="2377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SMARTInkShape-960">
              <a:extLst>
                <a:ext uri="{FF2B5EF4-FFF2-40B4-BE49-F238E27FC236}">
                  <a16:creationId xmlns:a16="http://schemas.microsoft.com/office/drawing/2014/main" id="{F07F1717-8371-79D8-6409-285D23F9D50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048000" y="2971800"/>
              <a:ext cx="132029" cy="523876"/>
            </a:xfrm>
            <a:custGeom>
              <a:avLst/>
              <a:gdLst/>
              <a:ahLst/>
              <a:cxnLst/>
              <a:rect l="0" t="0" r="0" b="0"/>
              <a:pathLst>
                <a:path w="132029" h="523876">
                  <a:moveTo>
                    <a:pt x="57150" y="0"/>
                  </a:moveTo>
                  <a:lnTo>
                    <a:pt x="57150" y="0"/>
                  </a:lnTo>
                  <a:lnTo>
                    <a:pt x="66283" y="9133"/>
                  </a:lnTo>
                  <a:lnTo>
                    <a:pt x="66559" y="14465"/>
                  </a:lnTo>
                  <a:lnTo>
                    <a:pt x="67656" y="15994"/>
                  </a:lnTo>
                  <a:lnTo>
                    <a:pt x="69445" y="17012"/>
                  </a:lnTo>
                  <a:lnTo>
                    <a:pt x="71697" y="17692"/>
                  </a:lnTo>
                  <a:lnTo>
                    <a:pt x="73198" y="19203"/>
                  </a:lnTo>
                  <a:lnTo>
                    <a:pt x="76995" y="28671"/>
                  </a:lnTo>
                  <a:lnTo>
                    <a:pt x="84366" y="36649"/>
                  </a:lnTo>
                  <a:lnTo>
                    <a:pt x="86515" y="45418"/>
                  </a:lnTo>
                  <a:lnTo>
                    <a:pt x="92192" y="55320"/>
                  </a:lnTo>
                  <a:lnTo>
                    <a:pt x="95402" y="70131"/>
                  </a:lnTo>
                  <a:lnTo>
                    <a:pt x="101528" y="82751"/>
                  </a:lnTo>
                  <a:lnTo>
                    <a:pt x="104871" y="98367"/>
                  </a:lnTo>
                  <a:lnTo>
                    <a:pt x="111036" y="111226"/>
                  </a:lnTo>
                  <a:lnTo>
                    <a:pt x="121648" y="152592"/>
                  </a:lnTo>
                  <a:lnTo>
                    <a:pt x="123697" y="196861"/>
                  </a:lnTo>
                  <a:lnTo>
                    <a:pt x="132015" y="240008"/>
                  </a:lnTo>
                  <a:lnTo>
                    <a:pt x="132028" y="268993"/>
                  </a:lnTo>
                  <a:lnTo>
                    <a:pt x="124685" y="308956"/>
                  </a:lnTo>
                  <a:lnTo>
                    <a:pt x="121172" y="340899"/>
                  </a:lnTo>
                  <a:lnTo>
                    <a:pt x="101445" y="387233"/>
                  </a:lnTo>
                  <a:lnTo>
                    <a:pt x="90738" y="425440"/>
                  </a:lnTo>
                  <a:lnTo>
                    <a:pt x="57686" y="468711"/>
                  </a:lnTo>
                  <a:lnTo>
                    <a:pt x="34957" y="498034"/>
                  </a:lnTo>
                  <a:lnTo>
                    <a:pt x="11408" y="521982"/>
                  </a:lnTo>
                  <a:lnTo>
                    <a:pt x="7539" y="523034"/>
                  </a:lnTo>
                  <a:lnTo>
                    <a:pt x="0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961">
              <a:extLst>
                <a:ext uri="{FF2B5EF4-FFF2-40B4-BE49-F238E27FC236}">
                  <a16:creationId xmlns:a16="http://schemas.microsoft.com/office/drawing/2014/main" id="{6B025CD0-BA80-6C87-6033-147E22ECEB0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48107" y="3077909"/>
              <a:ext cx="150779" cy="332042"/>
            </a:xfrm>
            <a:custGeom>
              <a:avLst/>
              <a:gdLst/>
              <a:ahLst/>
              <a:cxnLst/>
              <a:rect l="0" t="0" r="0" b="0"/>
              <a:pathLst>
                <a:path w="150779" h="332042">
                  <a:moveTo>
                    <a:pt x="104643" y="17716"/>
                  </a:moveTo>
                  <a:lnTo>
                    <a:pt x="104643" y="17716"/>
                  </a:lnTo>
                  <a:lnTo>
                    <a:pt x="122366" y="17716"/>
                  </a:lnTo>
                  <a:lnTo>
                    <a:pt x="122808" y="18774"/>
                  </a:lnTo>
                  <a:lnTo>
                    <a:pt x="123690" y="27206"/>
                  </a:lnTo>
                  <a:lnTo>
                    <a:pt x="133208" y="36756"/>
                  </a:lnTo>
                  <a:lnTo>
                    <a:pt x="125016" y="36765"/>
                  </a:lnTo>
                  <a:lnTo>
                    <a:pt x="124575" y="35707"/>
                  </a:lnTo>
                  <a:lnTo>
                    <a:pt x="123809" y="28565"/>
                  </a:lnTo>
                  <a:lnTo>
                    <a:pt x="120922" y="27830"/>
                  </a:lnTo>
                  <a:lnTo>
                    <a:pt x="118671" y="27633"/>
                  </a:lnTo>
                  <a:lnTo>
                    <a:pt x="117170" y="26444"/>
                  </a:lnTo>
                  <a:lnTo>
                    <a:pt x="114564" y="19074"/>
                  </a:lnTo>
                  <a:lnTo>
                    <a:pt x="111522" y="18320"/>
                  </a:lnTo>
                  <a:lnTo>
                    <a:pt x="109229" y="18118"/>
                  </a:lnTo>
                  <a:lnTo>
                    <a:pt x="107700" y="16926"/>
                  </a:lnTo>
                  <a:lnTo>
                    <a:pt x="105045" y="9551"/>
                  </a:lnTo>
                  <a:lnTo>
                    <a:pt x="102000" y="8795"/>
                  </a:lnTo>
                  <a:lnTo>
                    <a:pt x="96478" y="8310"/>
                  </a:lnTo>
                  <a:lnTo>
                    <a:pt x="87037" y="0"/>
                  </a:lnTo>
                  <a:lnTo>
                    <a:pt x="85497" y="614"/>
                  </a:lnTo>
                  <a:lnTo>
                    <a:pt x="77519" y="6984"/>
                  </a:lnTo>
                  <a:lnTo>
                    <a:pt x="71441" y="7833"/>
                  </a:lnTo>
                  <a:lnTo>
                    <a:pt x="69808" y="9011"/>
                  </a:lnTo>
                  <a:lnTo>
                    <a:pt x="68720" y="10854"/>
                  </a:lnTo>
                  <a:lnTo>
                    <a:pt x="67994" y="13142"/>
                  </a:lnTo>
                  <a:lnTo>
                    <a:pt x="59195" y="27475"/>
                  </a:lnTo>
                  <a:lnTo>
                    <a:pt x="56246" y="43147"/>
                  </a:lnTo>
                  <a:lnTo>
                    <a:pt x="50557" y="53709"/>
                  </a:lnTo>
                  <a:lnTo>
                    <a:pt x="47342" y="68715"/>
                  </a:lnTo>
                  <a:lnTo>
                    <a:pt x="32384" y="98084"/>
                  </a:lnTo>
                  <a:lnTo>
                    <a:pt x="21134" y="141599"/>
                  </a:lnTo>
                  <a:lnTo>
                    <a:pt x="16290" y="179646"/>
                  </a:lnTo>
                  <a:lnTo>
                    <a:pt x="11437" y="198693"/>
                  </a:lnTo>
                  <a:lnTo>
                    <a:pt x="9446" y="245480"/>
                  </a:lnTo>
                  <a:lnTo>
                    <a:pt x="9404" y="263908"/>
                  </a:lnTo>
                  <a:lnTo>
                    <a:pt x="12220" y="272832"/>
                  </a:lnTo>
                  <a:lnTo>
                    <a:pt x="15941" y="280326"/>
                  </a:lnTo>
                  <a:lnTo>
                    <a:pt x="19095" y="290495"/>
                  </a:lnTo>
                  <a:lnTo>
                    <a:pt x="23583" y="296995"/>
                  </a:lnTo>
                  <a:lnTo>
                    <a:pt x="29105" y="300590"/>
                  </a:lnTo>
                  <a:lnTo>
                    <a:pt x="35087" y="303246"/>
                  </a:lnTo>
                  <a:lnTo>
                    <a:pt x="44405" y="309633"/>
                  </a:lnTo>
                  <a:lnTo>
                    <a:pt x="53869" y="311996"/>
                  </a:lnTo>
                  <a:lnTo>
                    <a:pt x="69722" y="312860"/>
                  </a:lnTo>
                  <a:lnTo>
                    <a:pt x="100586" y="303283"/>
                  </a:lnTo>
                  <a:lnTo>
                    <a:pt x="120440" y="287296"/>
                  </a:lnTo>
                  <a:lnTo>
                    <a:pt x="138503" y="268515"/>
                  </a:lnTo>
                  <a:lnTo>
                    <a:pt x="144728" y="255836"/>
                  </a:lnTo>
                  <a:lnTo>
                    <a:pt x="148917" y="249489"/>
                  </a:lnTo>
                  <a:lnTo>
                    <a:pt x="150778" y="243140"/>
                  </a:lnTo>
                  <a:lnTo>
                    <a:pt x="150217" y="239965"/>
                  </a:lnTo>
                  <a:lnTo>
                    <a:pt x="144533" y="227266"/>
                  </a:lnTo>
                  <a:lnTo>
                    <a:pt x="143936" y="224091"/>
                  </a:lnTo>
                  <a:lnTo>
                    <a:pt x="138040" y="214566"/>
                  </a:lnTo>
                  <a:lnTo>
                    <a:pt x="120384" y="195516"/>
                  </a:lnTo>
                  <a:lnTo>
                    <a:pt x="114108" y="191988"/>
                  </a:lnTo>
                  <a:lnTo>
                    <a:pt x="101456" y="189724"/>
                  </a:lnTo>
                  <a:lnTo>
                    <a:pt x="74216" y="189215"/>
                  </a:lnTo>
                  <a:lnTo>
                    <a:pt x="67131" y="192010"/>
                  </a:lnTo>
                  <a:lnTo>
                    <a:pt x="26602" y="229166"/>
                  </a:lnTo>
                  <a:lnTo>
                    <a:pt x="16138" y="244645"/>
                  </a:lnTo>
                  <a:lnTo>
                    <a:pt x="2117" y="291178"/>
                  </a:lnTo>
                  <a:lnTo>
                    <a:pt x="0" y="324205"/>
                  </a:lnTo>
                  <a:lnTo>
                    <a:pt x="1014" y="326817"/>
                  </a:lnTo>
                  <a:lnTo>
                    <a:pt x="2749" y="328559"/>
                  </a:lnTo>
                  <a:lnTo>
                    <a:pt x="9393" y="33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962">
              <a:extLst>
                <a:ext uri="{FF2B5EF4-FFF2-40B4-BE49-F238E27FC236}">
                  <a16:creationId xmlns:a16="http://schemas.microsoft.com/office/drawing/2014/main" id="{F3FBB703-5F00-8F10-F2C2-D463DFEAF07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14600" y="3228975"/>
              <a:ext cx="161926" cy="19049"/>
            </a:xfrm>
            <a:custGeom>
              <a:avLst/>
              <a:gdLst/>
              <a:ahLst/>
              <a:cxnLst/>
              <a:rect l="0" t="0" r="0" b="0"/>
              <a:pathLst>
                <a:path w="161926" h="1904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90" y="9409"/>
                  </a:lnTo>
                  <a:lnTo>
                    <a:pt x="17723" y="9515"/>
                  </a:lnTo>
                  <a:lnTo>
                    <a:pt x="26392" y="16069"/>
                  </a:lnTo>
                  <a:lnTo>
                    <a:pt x="35219" y="18167"/>
                  </a:lnTo>
                  <a:lnTo>
                    <a:pt x="81929" y="19048"/>
                  </a:lnTo>
                  <a:lnTo>
                    <a:pt x="117655" y="17992"/>
                  </a:lnTo>
                  <a:lnTo>
                    <a:pt x="135581" y="11511"/>
                  </a:lnTo>
                  <a:lnTo>
                    <a:pt x="145983" y="934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963">
              <a:extLst>
                <a:ext uri="{FF2B5EF4-FFF2-40B4-BE49-F238E27FC236}">
                  <a16:creationId xmlns:a16="http://schemas.microsoft.com/office/drawing/2014/main" id="{843FF1AF-8410-27E1-0D85-4E90F0C5154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181225" y="3114712"/>
              <a:ext cx="228601" cy="290822"/>
            </a:xfrm>
            <a:custGeom>
              <a:avLst/>
              <a:gdLst/>
              <a:ahLst/>
              <a:cxnLst/>
              <a:rect l="0" t="0" r="0" b="0"/>
              <a:pathLst>
                <a:path w="228601" h="290822">
                  <a:moveTo>
                    <a:pt x="0" y="19013"/>
                  </a:moveTo>
                  <a:lnTo>
                    <a:pt x="0" y="19013"/>
                  </a:lnTo>
                  <a:lnTo>
                    <a:pt x="5056" y="19013"/>
                  </a:lnTo>
                  <a:lnTo>
                    <a:pt x="6546" y="17955"/>
                  </a:lnTo>
                  <a:lnTo>
                    <a:pt x="7539" y="16191"/>
                  </a:lnTo>
                  <a:lnTo>
                    <a:pt x="8201" y="13957"/>
                  </a:lnTo>
                  <a:lnTo>
                    <a:pt x="9701" y="12467"/>
                  </a:lnTo>
                  <a:lnTo>
                    <a:pt x="19712" y="7255"/>
                  </a:lnTo>
                  <a:lnTo>
                    <a:pt x="25694" y="3204"/>
                  </a:lnTo>
                  <a:lnTo>
                    <a:pt x="35012" y="923"/>
                  </a:lnTo>
                  <a:lnTo>
                    <a:pt x="55272" y="0"/>
                  </a:lnTo>
                  <a:lnTo>
                    <a:pt x="64383" y="6516"/>
                  </a:lnTo>
                  <a:lnTo>
                    <a:pt x="70242" y="8167"/>
                  </a:lnTo>
                  <a:lnTo>
                    <a:pt x="72228" y="9666"/>
                  </a:lnTo>
                  <a:lnTo>
                    <a:pt x="82397" y="32203"/>
                  </a:lnTo>
                  <a:lnTo>
                    <a:pt x="85068" y="49880"/>
                  </a:lnTo>
                  <a:lnTo>
                    <a:pt x="86491" y="61307"/>
                  </a:lnTo>
                  <a:lnTo>
                    <a:pt x="93887" y="92172"/>
                  </a:lnTo>
                  <a:lnTo>
                    <a:pt x="93922" y="117465"/>
                  </a:lnTo>
                  <a:lnTo>
                    <a:pt x="86298" y="161890"/>
                  </a:lnTo>
                  <a:lnTo>
                    <a:pt x="83072" y="183761"/>
                  </a:lnTo>
                  <a:lnTo>
                    <a:pt x="73981" y="225152"/>
                  </a:lnTo>
                  <a:lnTo>
                    <a:pt x="59778" y="254852"/>
                  </a:lnTo>
                  <a:lnTo>
                    <a:pt x="57259" y="262472"/>
                  </a:lnTo>
                  <a:lnTo>
                    <a:pt x="49842" y="275988"/>
                  </a:lnTo>
                  <a:lnTo>
                    <a:pt x="47755" y="290200"/>
                  </a:lnTo>
                  <a:lnTo>
                    <a:pt x="46653" y="290821"/>
                  </a:lnTo>
                  <a:lnTo>
                    <a:pt x="44860" y="290177"/>
                  </a:lnTo>
                  <a:lnTo>
                    <a:pt x="39435" y="286595"/>
                  </a:lnTo>
                  <a:lnTo>
                    <a:pt x="38694" y="283283"/>
                  </a:lnTo>
                  <a:lnTo>
                    <a:pt x="38135" y="258289"/>
                  </a:lnTo>
                  <a:lnTo>
                    <a:pt x="47803" y="215745"/>
                  </a:lnTo>
                  <a:lnTo>
                    <a:pt x="54990" y="187617"/>
                  </a:lnTo>
                  <a:lnTo>
                    <a:pt x="59332" y="163867"/>
                  </a:lnTo>
                  <a:lnTo>
                    <a:pt x="79503" y="117554"/>
                  </a:lnTo>
                  <a:lnTo>
                    <a:pt x="98436" y="92606"/>
                  </a:lnTo>
                  <a:lnTo>
                    <a:pt x="127001" y="63478"/>
                  </a:lnTo>
                  <a:lnTo>
                    <a:pt x="133350" y="59942"/>
                  </a:lnTo>
                  <a:lnTo>
                    <a:pt x="146050" y="57672"/>
                  </a:lnTo>
                  <a:lnTo>
                    <a:pt x="175949" y="57117"/>
                  </a:lnTo>
                  <a:lnTo>
                    <a:pt x="181563" y="59937"/>
                  </a:lnTo>
                  <a:lnTo>
                    <a:pt x="187586" y="63660"/>
                  </a:lnTo>
                  <a:lnTo>
                    <a:pt x="199478" y="66522"/>
                  </a:lnTo>
                  <a:lnTo>
                    <a:pt x="209144" y="66635"/>
                  </a:lnTo>
                  <a:lnTo>
                    <a:pt x="209547" y="57229"/>
                  </a:lnTo>
                  <a:lnTo>
                    <a:pt x="191858" y="39422"/>
                  </a:lnTo>
                  <a:lnTo>
                    <a:pt x="185846" y="38465"/>
                  </a:lnTo>
                  <a:lnTo>
                    <a:pt x="163403" y="38066"/>
                  </a:lnTo>
                  <a:lnTo>
                    <a:pt x="147471" y="52528"/>
                  </a:lnTo>
                  <a:lnTo>
                    <a:pt x="144918" y="57897"/>
                  </a:lnTo>
                  <a:lnTo>
                    <a:pt x="142955" y="83602"/>
                  </a:lnTo>
                  <a:lnTo>
                    <a:pt x="142877" y="127957"/>
                  </a:lnTo>
                  <a:lnTo>
                    <a:pt x="143933" y="175496"/>
                  </a:lnTo>
                  <a:lnTo>
                    <a:pt x="151812" y="208730"/>
                  </a:lnTo>
                  <a:lnTo>
                    <a:pt x="153197" y="216573"/>
                  </a:lnTo>
                  <a:lnTo>
                    <a:pt x="164143" y="247004"/>
                  </a:lnTo>
                  <a:lnTo>
                    <a:pt x="185513" y="271151"/>
                  </a:lnTo>
                  <a:lnTo>
                    <a:pt x="191106" y="273949"/>
                  </a:lnTo>
                  <a:lnTo>
                    <a:pt x="194079" y="274695"/>
                  </a:lnTo>
                  <a:lnTo>
                    <a:pt x="196061" y="276251"/>
                  </a:lnTo>
                  <a:lnTo>
                    <a:pt x="198263" y="280802"/>
                  </a:lnTo>
                  <a:lnTo>
                    <a:pt x="199909" y="282439"/>
                  </a:lnTo>
                  <a:lnTo>
                    <a:pt x="204559" y="284258"/>
                  </a:lnTo>
                  <a:lnTo>
                    <a:pt x="207281" y="283685"/>
                  </a:lnTo>
                  <a:lnTo>
                    <a:pt x="216168" y="277821"/>
                  </a:lnTo>
                  <a:lnTo>
                    <a:pt x="228600" y="26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964">
              <a:extLst>
                <a:ext uri="{FF2B5EF4-FFF2-40B4-BE49-F238E27FC236}">
                  <a16:creationId xmlns:a16="http://schemas.microsoft.com/office/drawing/2014/main" id="{5259AEB9-F568-63DE-BB1E-BDCD1D92434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133600" y="3200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965">
              <a:extLst>
                <a:ext uri="{FF2B5EF4-FFF2-40B4-BE49-F238E27FC236}">
                  <a16:creationId xmlns:a16="http://schemas.microsoft.com/office/drawing/2014/main" id="{C9FA3F57-8CBC-0DA6-2540-EC318BA0554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76483" y="3038475"/>
              <a:ext cx="142818" cy="504826"/>
            </a:xfrm>
            <a:custGeom>
              <a:avLst/>
              <a:gdLst/>
              <a:ahLst/>
              <a:cxnLst/>
              <a:rect l="0" t="0" r="0" b="0"/>
              <a:pathLst>
                <a:path w="142818" h="504826">
                  <a:moveTo>
                    <a:pt x="142817" y="0"/>
                  </a:moveTo>
                  <a:lnTo>
                    <a:pt x="142817" y="0"/>
                  </a:lnTo>
                  <a:lnTo>
                    <a:pt x="108663" y="35213"/>
                  </a:lnTo>
                  <a:lnTo>
                    <a:pt x="94587" y="64706"/>
                  </a:lnTo>
                  <a:lnTo>
                    <a:pt x="66601" y="106957"/>
                  </a:lnTo>
                  <a:lnTo>
                    <a:pt x="47566" y="150606"/>
                  </a:lnTo>
                  <a:lnTo>
                    <a:pt x="32750" y="190460"/>
                  </a:lnTo>
                  <a:lnTo>
                    <a:pt x="24018" y="230058"/>
                  </a:lnTo>
                  <a:lnTo>
                    <a:pt x="12115" y="273595"/>
                  </a:lnTo>
                  <a:lnTo>
                    <a:pt x="3270" y="314174"/>
                  </a:lnTo>
                  <a:lnTo>
                    <a:pt x="380" y="353869"/>
                  </a:lnTo>
                  <a:lnTo>
                    <a:pt x="0" y="392701"/>
                  </a:lnTo>
                  <a:lnTo>
                    <a:pt x="1026" y="409484"/>
                  </a:lnTo>
                  <a:lnTo>
                    <a:pt x="11702" y="454187"/>
                  </a:lnTo>
                  <a:lnTo>
                    <a:pt x="24578" y="479224"/>
                  </a:lnTo>
                  <a:lnTo>
                    <a:pt x="26766" y="487450"/>
                  </a:lnTo>
                  <a:lnTo>
                    <a:pt x="33383" y="494633"/>
                  </a:lnTo>
                  <a:lnTo>
                    <a:pt x="47567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966">
              <a:extLst>
                <a:ext uri="{FF2B5EF4-FFF2-40B4-BE49-F238E27FC236}">
                  <a16:creationId xmlns:a16="http://schemas.microsoft.com/office/drawing/2014/main" id="{D675B638-3D01-1BD3-DB7B-DC185219ADC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333500" y="3352800"/>
              <a:ext cx="295276" cy="95251"/>
            </a:xfrm>
            <a:custGeom>
              <a:avLst/>
              <a:gdLst/>
              <a:ahLst/>
              <a:cxnLst/>
              <a:rect l="0" t="0" r="0" b="0"/>
              <a:pathLst>
                <a:path w="295276" h="95251">
                  <a:moveTo>
                    <a:pt x="0" y="95250"/>
                  </a:moveTo>
                  <a:lnTo>
                    <a:pt x="0" y="95250"/>
                  </a:lnTo>
                  <a:lnTo>
                    <a:pt x="5057" y="90193"/>
                  </a:lnTo>
                  <a:lnTo>
                    <a:pt x="10361" y="87711"/>
                  </a:lnTo>
                  <a:lnTo>
                    <a:pt x="26315" y="84744"/>
                  </a:lnTo>
                  <a:lnTo>
                    <a:pt x="35196" y="79202"/>
                  </a:lnTo>
                  <a:lnTo>
                    <a:pt x="44530" y="76031"/>
                  </a:lnTo>
                  <a:lnTo>
                    <a:pt x="55057" y="69917"/>
                  </a:lnTo>
                  <a:lnTo>
                    <a:pt x="70053" y="66577"/>
                  </a:lnTo>
                  <a:lnTo>
                    <a:pt x="85138" y="59326"/>
                  </a:lnTo>
                  <a:lnTo>
                    <a:pt x="131654" y="48055"/>
                  </a:lnTo>
                  <a:lnTo>
                    <a:pt x="140710" y="44994"/>
                  </a:lnTo>
                  <a:lnTo>
                    <a:pt x="149321" y="41164"/>
                  </a:lnTo>
                  <a:lnTo>
                    <a:pt x="190691" y="30740"/>
                  </a:lnTo>
                  <a:lnTo>
                    <a:pt x="202227" y="28479"/>
                  </a:lnTo>
                  <a:lnTo>
                    <a:pt x="215729" y="22314"/>
                  </a:lnTo>
                  <a:lnTo>
                    <a:pt x="231607" y="18959"/>
                  </a:lnTo>
                  <a:lnTo>
                    <a:pt x="244543" y="12790"/>
                  </a:lnTo>
                  <a:lnTo>
                    <a:pt x="283118" y="6894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967">
              <a:extLst>
                <a:ext uri="{FF2B5EF4-FFF2-40B4-BE49-F238E27FC236}">
                  <a16:creationId xmlns:a16="http://schemas.microsoft.com/office/drawing/2014/main" id="{63B9FD05-E206-7E2A-1D4A-A60F6BA74C2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495425" y="3000386"/>
              <a:ext cx="104383" cy="609590"/>
            </a:xfrm>
            <a:custGeom>
              <a:avLst/>
              <a:gdLst/>
              <a:ahLst/>
              <a:cxnLst/>
              <a:rect l="0" t="0" r="0" b="0"/>
              <a:pathLst>
                <a:path w="104383" h="609590">
                  <a:moveTo>
                    <a:pt x="95250" y="57139"/>
                  </a:moveTo>
                  <a:lnTo>
                    <a:pt x="95250" y="57139"/>
                  </a:lnTo>
                  <a:lnTo>
                    <a:pt x="95250" y="43882"/>
                  </a:lnTo>
                  <a:lnTo>
                    <a:pt x="96308" y="41951"/>
                  </a:lnTo>
                  <a:lnTo>
                    <a:pt x="98072" y="40663"/>
                  </a:lnTo>
                  <a:lnTo>
                    <a:pt x="100306" y="39805"/>
                  </a:lnTo>
                  <a:lnTo>
                    <a:pt x="101796" y="38175"/>
                  </a:lnTo>
                  <a:lnTo>
                    <a:pt x="103451" y="33541"/>
                  </a:lnTo>
                  <a:lnTo>
                    <a:pt x="104382" y="24983"/>
                  </a:lnTo>
                  <a:lnTo>
                    <a:pt x="103455" y="23001"/>
                  </a:lnTo>
                  <a:lnTo>
                    <a:pt x="101778" y="21681"/>
                  </a:lnTo>
                  <a:lnTo>
                    <a:pt x="99602" y="20800"/>
                  </a:lnTo>
                  <a:lnTo>
                    <a:pt x="98151" y="19155"/>
                  </a:lnTo>
                  <a:lnTo>
                    <a:pt x="95632" y="10993"/>
                  </a:lnTo>
                  <a:lnTo>
                    <a:pt x="95363" y="4895"/>
                  </a:lnTo>
                  <a:lnTo>
                    <a:pt x="94267" y="3260"/>
                  </a:lnTo>
                  <a:lnTo>
                    <a:pt x="92478" y="2170"/>
                  </a:lnTo>
                  <a:lnTo>
                    <a:pt x="85556" y="276"/>
                  </a:lnTo>
                  <a:lnTo>
                    <a:pt x="71570" y="0"/>
                  </a:lnTo>
                  <a:lnTo>
                    <a:pt x="66029" y="2816"/>
                  </a:lnTo>
                  <a:lnTo>
                    <a:pt x="49892" y="15799"/>
                  </a:lnTo>
                  <a:lnTo>
                    <a:pt x="44047" y="17599"/>
                  </a:lnTo>
                  <a:lnTo>
                    <a:pt x="42064" y="19137"/>
                  </a:lnTo>
                  <a:lnTo>
                    <a:pt x="31902" y="36260"/>
                  </a:lnTo>
                  <a:lnTo>
                    <a:pt x="27809" y="62631"/>
                  </a:lnTo>
                  <a:lnTo>
                    <a:pt x="22115" y="73818"/>
                  </a:lnTo>
                  <a:lnTo>
                    <a:pt x="16407" y="111699"/>
                  </a:lnTo>
                  <a:lnTo>
                    <a:pt x="12584" y="120547"/>
                  </a:lnTo>
                  <a:lnTo>
                    <a:pt x="9604" y="168148"/>
                  </a:lnTo>
                  <a:lnTo>
                    <a:pt x="9527" y="215772"/>
                  </a:lnTo>
                  <a:lnTo>
                    <a:pt x="9525" y="257343"/>
                  </a:lnTo>
                  <a:lnTo>
                    <a:pt x="9525" y="301624"/>
                  </a:lnTo>
                  <a:lnTo>
                    <a:pt x="18167" y="346064"/>
                  </a:lnTo>
                  <a:lnTo>
                    <a:pt x="18998" y="390514"/>
                  </a:lnTo>
                  <a:lnTo>
                    <a:pt x="19047" y="434964"/>
                  </a:lnTo>
                  <a:lnTo>
                    <a:pt x="19050" y="479414"/>
                  </a:lnTo>
                  <a:lnTo>
                    <a:pt x="19050" y="525157"/>
                  </a:lnTo>
                  <a:lnTo>
                    <a:pt x="19050" y="554125"/>
                  </a:lnTo>
                  <a:lnTo>
                    <a:pt x="16228" y="561302"/>
                  </a:lnTo>
                  <a:lnTo>
                    <a:pt x="13994" y="564698"/>
                  </a:lnTo>
                  <a:lnTo>
                    <a:pt x="10849" y="579590"/>
                  </a:lnTo>
                  <a:lnTo>
                    <a:pt x="9641" y="602836"/>
                  </a:lnTo>
                  <a:lnTo>
                    <a:pt x="8544" y="605087"/>
                  </a:lnTo>
                  <a:lnTo>
                    <a:pt x="6755" y="606587"/>
                  </a:lnTo>
                  <a:lnTo>
                    <a:pt x="0" y="60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968">
              <a:extLst>
                <a:ext uri="{FF2B5EF4-FFF2-40B4-BE49-F238E27FC236}">
                  <a16:creationId xmlns:a16="http://schemas.microsoft.com/office/drawing/2014/main" id="{A85D3C04-5E1E-4B4B-595B-80F2D8DA889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581150" y="3028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969">
              <a:extLst>
                <a:ext uri="{FF2B5EF4-FFF2-40B4-BE49-F238E27FC236}">
                  <a16:creationId xmlns:a16="http://schemas.microsoft.com/office/drawing/2014/main" id="{A885A1BC-8EE6-EE79-7D74-9A253F1B242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57275" y="2762250"/>
              <a:ext cx="2400262" cy="85726"/>
            </a:xfrm>
            <a:custGeom>
              <a:avLst/>
              <a:gdLst/>
              <a:ahLst/>
              <a:cxnLst/>
              <a:rect l="0" t="0" r="0" b="0"/>
              <a:pathLst>
                <a:path w="2400262" h="85726">
                  <a:moveTo>
                    <a:pt x="0" y="85725"/>
                  </a:moveTo>
                  <a:lnTo>
                    <a:pt x="0" y="85725"/>
                  </a:lnTo>
                  <a:lnTo>
                    <a:pt x="26848" y="85725"/>
                  </a:lnTo>
                  <a:lnTo>
                    <a:pt x="35838" y="79179"/>
                  </a:lnTo>
                  <a:lnTo>
                    <a:pt x="41681" y="77524"/>
                  </a:lnTo>
                  <a:lnTo>
                    <a:pt x="87194" y="76235"/>
                  </a:lnTo>
                  <a:lnTo>
                    <a:pt x="97920" y="76210"/>
                  </a:lnTo>
                  <a:lnTo>
                    <a:pt x="141176" y="67068"/>
                  </a:lnTo>
                  <a:lnTo>
                    <a:pt x="188687" y="66685"/>
                  </a:lnTo>
                  <a:lnTo>
                    <a:pt x="236309" y="66675"/>
                  </a:lnTo>
                  <a:lnTo>
                    <a:pt x="279479" y="66675"/>
                  </a:lnTo>
                  <a:lnTo>
                    <a:pt x="323855" y="66675"/>
                  </a:lnTo>
                  <a:lnTo>
                    <a:pt x="369489" y="66675"/>
                  </a:lnTo>
                  <a:lnTo>
                    <a:pt x="410568" y="66675"/>
                  </a:lnTo>
                  <a:lnTo>
                    <a:pt x="457331" y="66675"/>
                  </a:lnTo>
                  <a:lnTo>
                    <a:pt x="504842" y="66675"/>
                  </a:lnTo>
                  <a:lnTo>
                    <a:pt x="542928" y="66675"/>
                  </a:lnTo>
                  <a:lnTo>
                    <a:pt x="587571" y="66675"/>
                  </a:lnTo>
                  <a:lnTo>
                    <a:pt x="630884" y="63853"/>
                  </a:lnTo>
                  <a:lnTo>
                    <a:pt x="667412" y="59136"/>
                  </a:lnTo>
                  <a:lnTo>
                    <a:pt x="705046" y="57739"/>
                  </a:lnTo>
                  <a:lnTo>
                    <a:pt x="743008" y="54503"/>
                  </a:lnTo>
                  <a:lnTo>
                    <a:pt x="788705" y="43927"/>
                  </a:lnTo>
                  <a:lnTo>
                    <a:pt x="835910" y="38193"/>
                  </a:lnTo>
                  <a:lnTo>
                    <a:pt x="873387" y="31895"/>
                  </a:lnTo>
                  <a:lnTo>
                    <a:pt x="911303" y="28501"/>
                  </a:lnTo>
                  <a:lnTo>
                    <a:pt x="949348" y="22320"/>
                  </a:lnTo>
                  <a:lnTo>
                    <a:pt x="987432" y="18961"/>
                  </a:lnTo>
                  <a:lnTo>
                    <a:pt x="1025527" y="12791"/>
                  </a:lnTo>
                  <a:lnTo>
                    <a:pt x="1063626" y="9435"/>
                  </a:lnTo>
                  <a:lnTo>
                    <a:pt x="1101725" y="3266"/>
                  </a:lnTo>
                  <a:lnTo>
                    <a:pt x="1139825" y="968"/>
                  </a:lnTo>
                  <a:lnTo>
                    <a:pt x="1177925" y="287"/>
                  </a:lnTo>
                  <a:lnTo>
                    <a:pt x="1216025" y="85"/>
                  </a:lnTo>
                  <a:lnTo>
                    <a:pt x="1254125" y="25"/>
                  </a:lnTo>
                  <a:lnTo>
                    <a:pt x="1292225" y="7"/>
                  </a:lnTo>
                  <a:lnTo>
                    <a:pt x="1330325" y="2"/>
                  </a:lnTo>
                  <a:lnTo>
                    <a:pt x="1368425" y="1"/>
                  </a:lnTo>
                  <a:lnTo>
                    <a:pt x="1406525" y="0"/>
                  </a:lnTo>
                  <a:lnTo>
                    <a:pt x="1444625" y="0"/>
                  </a:lnTo>
                  <a:lnTo>
                    <a:pt x="1482725" y="0"/>
                  </a:lnTo>
                  <a:lnTo>
                    <a:pt x="1520825" y="0"/>
                  </a:lnTo>
                  <a:lnTo>
                    <a:pt x="1558925" y="0"/>
                  </a:lnTo>
                  <a:lnTo>
                    <a:pt x="1597025" y="0"/>
                  </a:lnTo>
                  <a:lnTo>
                    <a:pt x="1635125" y="0"/>
                  </a:lnTo>
                  <a:lnTo>
                    <a:pt x="1673225" y="0"/>
                  </a:lnTo>
                  <a:lnTo>
                    <a:pt x="1711325" y="0"/>
                  </a:lnTo>
                  <a:lnTo>
                    <a:pt x="1749425" y="0"/>
                  </a:lnTo>
                  <a:lnTo>
                    <a:pt x="1787525" y="0"/>
                  </a:lnTo>
                  <a:lnTo>
                    <a:pt x="1825625" y="0"/>
                  </a:lnTo>
                  <a:lnTo>
                    <a:pt x="1863725" y="0"/>
                  </a:lnTo>
                  <a:lnTo>
                    <a:pt x="1900767" y="1058"/>
                  </a:lnTo>
                  <a:lnTo>
                    <a:pt x="1945086" y="7539"/>
                  </a:lnTo>
                  <a:lnTo>
                    <a:pt x="1989236" y="9133"/>
                  </a:lnTo>
                  <a:lnTo>
                    <a:pt x="2035077" y="10506"/>
                  </a:lnTo>
                  <a:lnTo>
                    <a:pt x="2075803" y="17049"/>
                  </a:lnTo>
                  <a:lnTo>
                    <a:pt x="2114422" y="18655"/>
                  </a:lnTo>
                  <a:lnTo>
                    <a:pt x="2158112" y="18972"/>
                  </a:lnTo>
                  <a:lnTo>
                    <a:pt x="2201203" y="19040"/>
                  </a:lnTo>
                  <a:lnTo>
                    <a:pt x="2248022" y="21871"/>
                  </a:lnTo>
                  <a:lnTo>
                    <a:pt x="2294699" y="27986"/>
                  </a:lnTo>
                  <a:lnTo>
                    <a:pt x="2307858" y="27255"/>
                  </a:lnTo>
                  <a:lnTo>
                    <a:pt x="2350810" y="19432"/>
                  </a:lnTo>
                  <a:lnTo>
                    <a:pt x="2398061" y="19050"/>
                  </a:lnTo>
                  <a:lnTo>
                    <a:pt x="2399858" y="19050"/>
                  </a:lnTo>
                  <a:lnTo>
                    <a:pt x="2400261" y="27251"/>
                  </a:lnTo>
                  <a:lnTo>
                    <a:pt x="2399216" y="27692"/>
                  </a:lnTo>
                  <a:lnTo>
                    <a:pt x="23907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970">
              <a:extLst>
                <a:ext uri="{FF2B5EF4-FFF2-40B4-BE49-F238E27FC236}">
                  <a16:creationId xmlns:a16="http://schemas.microsoft.com/office/drawing/2014/main" id="{FB532178-51D1-90AB-E520-7C26483431A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962275" y="2143282"/>
              <a:ext cx="114182" cy="447519"/>
            </a:xfrm>
            <a:custGeom>
              <a:avLst/>
              <a:gdLst/>
              <a:ahLst/>
              <a:cxnLst/>
              <a:rect l="0" t="0" r="0" b="0"/>
              <a:pathLst>
                <a:path w="114182" h="447519">
                  <a:moveTo>
                    <a:pt x="76200" y="37943"/>
                  </a:moveTo>
                  <a:lnTo>
                    <a:pt x="76200" y="37943"/>
                  </a:lnTo>
                  <a:lnTo>
                    <a:pt x="76200" y="0"/>
                  </a:lnTo>
                  <a:lnTo>
                    <a:pt x="76200" y="4946"/>
                  </a:lnTo>
                  <a:lnTo>
                    <a:pt x="77258" y="6420"/>
                  </a:lnTo>
                  <a:lnTo>
                    <a:pt x="81256" y="8058"/>
                  </a:lnTo>
                  <a:lnTo>
                    <a:pt x="82746" y="9553"/>
                  </a:lnTo>
                  <a:lnTo>
                    <a:pt x="84401" y="14036"/>
                  </a:lnTo>
                  <a:lnTo>
                    <a:pt x="86776" y="53826"/>
                  </a:lnTo>
                  <a:lnTo>
                    <a:pt x="92269" y="64404"/>
                  </a:lnTo>
                  <a:lnTo>
                    <a:pt x="96231" y="108786"/>
                  </a:lnTo>
                  <a:lnTo>
                    <a:pt x="103886" y="139434"/>
                  </a:lnTo>
                  <a:lnTo>
                    <a:pt x="105570" y="156327"/>
                  </a:lnTo>
                  <a:lnTo>
                    <a:pt x="112941" y="187288"/>
                  </a:lnTo>
                  <a:lnTo>
                    <a:pt x="114181" y="225279"/>
                  </a:lnTo>
                  <a:lnTo>
                    <a:pt x="104592" y="269719"/>
                  </a:lnTo>
                  <a:lnTo>
                    <a:pt x="88351" y="314168"/>
                  </a:lnTo>
                  <a:lnTo>
                    <a:pt x="83681" y="333218"/>
                  </a:lnTo>
                  <a:lnTo>
                    <a:pt x="68522" y="364968"/>
                  </a:lnTo>
                  <a:lnTo>
                    <a:pt x="38673" y="409418"/>
                  </a:lnTo>
                  <a:lnTo>
                    <a:pt x="30946" y="421060"/>
                  </a:lnTo>
                  <a:lnTo>
                    <a:pt x="0" y="44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971">
              <a:extLst>
                <a:ext uri="{FF2B5EF4-FFF2-40B4-BE49-F238E27FC236}">
                  <a16:creationId xmlns:a16="http://schemas.microsoft.com/office/drawing/2014/main" id="{5EBA8D84-81B6-DCF9-B55F-2CABF144531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724150" y="237172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16868" y="37065"/>
                  </a:lnTo>
                  <a:lnTo>
                    <a:pt x="25694" y="31561"/>
                  </a:lnTo>
                  <a:lnTo>
                    <a:pt x="36070" y="29460"/>
                  </a:lnTo>
                  <a:lnTo>
                    <a:pt x="52080" y="27779"/>
                  </a:lnTo>
                  <a:lnTo>
                    <a:pt x="95325" y="929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972">
              <a:extLst>
                <a:ext uri="{FF2B5EF4-FFF2-40B4-BE49-F238E27FC236}">
                  <a16:creationId xmlns:a16="http://schemas.microsoft.com/office/drawing/2014/main" id="{90A279F0-90AF-7580-3474-1B824124FF4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705100" y="2162295"/>
              <a:ext cx="104776" cy="361831"/>
            </a:xfrm>
            <a:custGeom>
              <a:avLst/>
              <a:gdLst/>
              <a:ahLst/>
              <a:cxnLst/>
              <a:rect l="0" t="0" r="0" b="0"/>
              <a:pathLst>
                <a:path w="104776" h="361831">
                  <a:moveTo>
                    <a:pt x="0" y="57030"/>
                  </a:moveTo>
                  <a:lnTo>
                    <a:pt x="0" y="57030"/>
                  </a:lnTo>
                  <a:lnTo>
                    <a:pt x="0" y="9843"/>
                  </a:lnTo>
                  <a:lnTo>
                    <a:pt x="0" y="0"/>
                  </a:lnTo>
                  <a:lnTo>
                    <a:pt x="0" y="9016"/>
                  </a:lnTo>
                  <a:lnTo>
                    <a:pt x="8201" y="17572"/>
                  </a:lnTo>
                  <a:lnTo>
                    <a:pt x="9409" y="27012"/>
                  </a:lnTo>
                  <a:lnTo>
                    <a:pt x="14547" y="33084"/>
                  </a:lnTo>
                  <a:lnTo>
                    <a:pt x="19871" y="35804"/>
                  </a:lnTo>
                  <a:lnTo>
                    <a:pt x="33122" y="37853"/>
                  </a:lnTo>
                  <a:lnTo>
                    <a:pt x="50920" y="37969"/>
                  </a:lnTo>
                  <a:lnTo>
                    <a:pt x="57203" y="35153"/>
                  </a:lnTo>
                  <a:lnTo>
                    <a:pt x="64804" y="29778"/>
                  </a:lnTo>
                  <a:lnTo>
                    <a:pt x="73910" y="27658"/>
                  </a:lnTo>
                  <a:lnTo>
                    <a:pt x="82813" y="21986"/>
                  </a:lnTo>
                  <a:lnTo>
                    <a:pt x="95088" y="18965"/>
                  </a:lnTo>
                  <a:lnTo>
                    <a:pt x="104379" y="9798"/>
                  </a:lnTo>
                  <a:lnTo>
                    <a:pt x="104775" y="57087"/>
                  </a:lnTo>
                  <a:lnTo>
                    <a:pt x="104775" y="101656"/>
                  </a:lnTo>
                  <a:lnTo>
                    <a:pt x="103717" y="135641"/>
                  </a:lnTo>
                  <a:lnTo>
                    <a:pt x="97236" y="154324"/>
                  </a:lnTo>
                  <a:lnTo>
                    <a:pt x="95366" y="196850"/>
                  </a:lnTo>
                  <a:lnTo>
                    <a:pt x="85556" y="241187"/>
                  </a:lnTo>
                  <a:lnTo>
                    <a:pt x="77641" y="272931"/>
                  </a:lnTo>
                  <a:lnTo>
                    <a:pt x="75226" y="310834"/>
                  </a:lnTo>
                  <a:lnTo>
                    <a:pt x="67565" y="338612"/>
                  </a:lnTo>
                  <a:lnTo>
                    <a:pt x="66675" y="361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973">
              <a:extLst>
                <a:ext uri="{FF2B5EF4-FFF2-40B4-BE49-F238E27FC236}">
                  <a16:creationId xmlns:a16="http://schemas.microsoft.com/office/drawing/2014/main" id="{E124DB59-DCB4-4439-D997-35638591D8B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352675" y="23526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47802" y="9520"/>
                  </a:lnTo>
                  <a:lnTo>
                    <a:pt x="50918" y="9522"/>
                  </a:lnTo>
                  <a:lnTo>
                    <a:pt x="57203" y="12346"/>
                  </a:lnTo>
                  <a:lnTo>
                    <a:pt x="63523" y="16070"/>
                  </a:lnTo>
                  <a:lnTo>
                    <a:pt x="76205" y="18461"/>
                  </a:lnTo>
                  <a:lnTo>
                    <a:pt x="123651" y="19045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974">
              <a:extLst>
                <a:ext uri="{FF2B5EF4-FFF2-40B4-BE49-F238E27FC236}">
                  <a16:creationId xmlns:a16="http://schemas.microsoft.com/office/drawing/2014/main" id="{D0F9FB74-D001-6AAA-A8E2-4155ADEF284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009775" y="2219593"/>
              <a:ext cx="200026" cy="285483"/>
            </a:xfrm>
            <a:custGeom>
              <a:avLst/>
              <a:gdLst/>
              <a:ahLst/>
              <a:cxnLst/>
              <a:rect l="0" t="0" r="0" b="0"/>
              <a:pathLst>
                <a:path w="200026" h="285483">
                  <a:moveTo>
                    <a:pt x="200025" y="37832"/>
                  </a:moveTo>
                  <a:lnTo>
                    <a:pt x="200025" y="37832"/>
                  </a:lnTo>
                  <a:lnTo>
                    <a:pt x="191824" y="29631"/>
                  </a:lnTo>
                  <a:lnTo>
                    <a:pt x="185836" y="28699"/>
                  </a:lnTo>
                  <a:lnTo>
                    <a:pt x="184216" y="27510"/>
                  </a:lnTo>
                  <a:lnTo>
                    <a:pt x="182415" y="23367"/>
                  </a:lnTo>
                  <a:lnTo>
                    <a:pt x="181101" y="2782"/>
                  </a:lnTo>
                  <a:lnTo>
                    <a:pt x="180001" y="1765"/>
                  </a:lnTo>
                  <a:lnTo>
                    <a:pt x="172785" y="0"/>
                  </a:lnTo>
                  <a:lnTo>
                    <a:pt x="172340" y="969"/>
                  </a:lnTo>
                  <a:lnTo>
                    <a:pt x="171567" y="13013"/>
                  </a:lnTo>
                  <a:lnTo>
                    <a:pt x="170470" y="14936"/>
                  </a:lnTo>
                  <a:lnTo>
                    <a:pt x="168680" y="16218"/>
                  </a:lnTo>
                  <a:lnTo>
                    <a:pt x="166428" y="17073"/>
                  </a:lnTo>
                  <a:lnTo>
                    <a:pt x="164927" y="18701"/>
                  </a:lnTo>
                  <a:lnTo>
                    <a:pt x="159696" y="28918"/>
                  </a:lnTo>
                  <a:lnTo>
                    <a:pt x="157264" y="31889"/>
                  </a:lnTo>
                  <a:lnTo>
                    <a:pt x="154562" y="40835"/>
                  </a:lnTo>
                  <a:lnTo>
                    <a:pt x="152302" y="50809"/>
                  </a:lnTo>
                  <a:lnTo>
                    <a:pt x="135981" y="83301"/>
                  </a:lnTo>
                  <a:lnTo>
                    <a:pt x="128813" y="102788"/>
                  </a:lnTo>
                  <a:lnTo>
                    <a:pt x="96508" y="149387"/>
                  </a:lnTo>
                  <a:lnTo>
                    <a:pt x="90518" y="161848"/>
                  </a:lnTo>
                  <a:lnTo>
                    <a:pt x="85738" y="174442"/>
                  </a:lnTo>
                  <a:lnTo>
                    <a:pt x="51007" y="221809"/>
                  </a:lnTo>
                  <a:lnTo>
                    <a:pt x="22230" y="259132"/>
                  </a:lnTo>
                  <a:lnTo>
                    <a:pt x="13760" y="265327"/>
                  </a:lnTo>
                  <a:lnTo>
                    <a:pt x="0" y="285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975">
              <a:extLst>
                <a:ext uri="{FF2B5EF4-FFF2-40B4-BE49-F238E27FC236}">
                  <a16:creationId xmlns:a16="http://schemas.microsoft.com/office/drawing/2014/main" id="{CB159EDF-FBB8-87BC-B085-D85F677A771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28825" y="2190760"/>
              <a:ext cx="161926" cy="295266"/>
            </a:xfrm>
            <a:custGeom>
              <a:avLst/>
              <a:gdLst/>
              <a:ahLst/>
              <a:cxnLst/>
              <a:rect l="0" t="0" r="0" b="0"/>
              <a:pathLst>
                <a:path w="161926" h="295266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9409" y="0"/>
                  </a:lnTo>
                  <a:lnTo>
                    <a:pt x="17716" y="8192"/>
                  </a:lnTo>
                  <a:lnTo>
                    <a:pt x="18933" y="17600"/>
                  </a:lnTo>
                  <a:lnTo>
                    <a:pt x="25573" y="26360"/>
                  </a:lnTo>
                  <a:lnTo>
                    <a:pt x="28744" y="35203"/>
                  </a:lnTo>
                  <a:lnTo>
                    <a:pt x="34857" y="44525"/>
                  </a:lnTo>
                  <a:lnTo>
                    <a:pt x="37139" y="53990"/>
                  </a:lnTo>
                  <a:lnTo>
                    <a:pt x="38873" y="64556"/>
                  </a:lnTo>
                  <a:lnTo>
                    <a:pt x="54985" y="112130"/>
                  </a:lnTo>
                  <a:lnTo>
                    <a:pt x="59331" y="125997"/>
                  </a:lnTo>
                  <a:lnTo>
                    <a:pt x="63411" y="137485"/>
                  </a:lnTo>
                  <a:lnTo>
                    <a:pt x="66766" y="154794"/>
                  </a:lnTo>
                  <a:lnTo>
                    <a:pt x="72935" y="168154"/>
                  </a:lnTo>
                  <a:lnTo>
                    <a:pt x="80826" y="197244"/>
                  </a:lnTo>
                  <a:lnTo>
                    <a:pt x="110092" y="243479"/>
                  </a:lnTo>
                  <a:lnTo>
                    <a:pt x="116291" y="256970"/>
                  </a:lnTo>
                  <a:lnTo>
                    <a:pt x="150529" y="293382"/>
                  </a:lnTo>
                  <a:lnTo>
                    <a:pt x="154391" y="294428"/>
                  </a:lnTo>
                  <a:lnTo>
                    <a:pt x="161925" y="2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976">
              <a:extLst>
                <a:ext uri="{FF2B5EF4-FFF2-40B4-BE49-F238E27FC236}">
                  <a16:creationId xmlns:a16="http://schemas.microsoft.com/office/drawing/2014/main" id="{533D6D1F-D3F7-0C19-B1F3-232844002D9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752996" y="2076450"/>
              <a:ext cx="142480" cy="571501"/>
            </a:xfrm>
            <a:custGeom>
              <a:avLst/>
              <a:gdLst/>
              <a:ahLst/>
              <a:cxnLst/>
              <a:rect l="0" t="0" r="0" b="0"/>
              <a:pathLst>
                <a:path w="142480" h="571501">
                  <a:moveTo>
                    <a:pt x="142479" y="0"/>
                  </a:moveTo>
                  <a:lnTo>
                    <a:pt x="142479" y="0"/>
                  </a:lnTo>
                  <a:lnTo>
                    <a:pt x="113831" y="31471"/>
                  </a:lnTo>
                  <a:lnTo>
                    <a:pt x="107179" y="45661"/>
                  </a:lnTo>
                  <a:lnTo>
                    <a:pt x="99876" y="64994"/>
                  </a:lnTo>
                  <a:lnTo>
                    <a:pt x="75752" y="108244"/>
                  </a:lnTo>
                  <a:lnTo>
                    <a:pt x="56749" y="151868"/>
                  </a:lnTo>
                  <a:lnTo>
                    <a:pt x="37703" y="197992"/>
                  </a:lnTo>
                  <a:lnTo>
                    <a:pt x="21829" y="239112"/>
                  </a:lnTo>
                  <a:lnTo>
                    <a:pt x="11951" y="276420"/>
                  </a:lnTo>
                  <a:lnTo>
                    <a:pt x="9501" y="317330"/>
                  </a:lnTo>
                  <a:lnTo>
                    <a:pt x="4122" y="362346"/>
                  </a:lnTo>
                  <a:lnTo>
                    <a:pt x="0" y="405877"/>
                  </a:lnTo>
                  <a:lnTo>
                    <a:pt x="741" y="432755"/>
                  </a:lnTo>
                  <a:lnTo>
                    <a:pt x="8545" y="477641"/>
                  </a:lnTo>
                  <a:lnTo>
                    <a:pt x="9928" y="489568"/>
                  </a:lnTo>
                  <a:lnTo>
                    <a:pt x="18807" y="519500"/>
                  </a:lnTo>
                  <a:lnTo>
                    <a:pt x="31792" y="536417"/>
                  </a:lnTo>
                  <a:lnTo>
                    <a:pt x="52546" y="558791"/>
                  </a:lnTo>
                  <a:lnTo>
                    <a:pt x="54884" y="565146"/>
                  </a:lnTo>
                  <a:lnTo>
                    <a:pt x="56566" y="567264"/>
                  </a:lnTo>
                  <a:lnTo>
                    <a:pt x="66279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977">
              <a:extLst>
                <a:ext uri="{FF2B5EF4-FFF2-40B4-BE49-F238E27FC236}">
                  <a16:creationId xmlns:a16="http://schemas.microsoft.com/office/drawing/2014/main" id="{3D8BB23D-A45E-561F-C9E0-0549C8C14AC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62075" y="2423387"/>
              <a:ext cx="209551" cy="43589"/>
            </a:xfrm>
            <a:custGeom>
              <a:avLst/>
              <a:gdLst/>
              <a:ahLst/>
              <a:cxnLst/>
              <a:rect l="0" t="0" r="0" b="0"/>
              <a:pathLst>
                <a:path w="209551" h="43589">
                  <a:moveTo>
                    <a:pt x="0" y="43588"/>
                  </a:moveTo>
                  <a:lnTo>
                    <a:pt x="0" y="43588"/>
                  </a:lnTo>
                  <a:lnTo>
                    <a:pt x="13257" y="43588"/>
                  </a:lnTo>
                  <a:lnTo>
                    <a:pt x="19298" y="40766"/>
                  </a:lnTo>
                  <a:lnTo>
                    <a:pt x="25510" y="37042"/>
                  </a:lnTo>
                  <a:lnTo>
                    <a:pt x="38122" y="34651"/>
                  </a:lnTo>
                  <a:lnTo>
                    <a:pt x="69850" y="34073"/>
                  </a:lnTo>
                  <a:lnTo>
                    <a:pt x="76200" y="31245"/>
                  </a:lnTo>
                  <a:lnTo>
                    <a:pt x="82550" y="27519"/>
                  </a:lnTo>
                  <a:lnTo>
                    <a:pt x="123237" y="15653"/>
                  </a:lnTo>
                  <a:lnTo>
                    <a:pt x="136409" y="15139"/>
                  </a:lnTo>
                  <a:lnTo>
                    <a:pt x="142823" y="12247"/>
                  </a:lnTo>
                  <a:lnTo>
                    <a:pt x="149202" y="8492"/>
                  </a:lnTo>
                  <a:lnTo>
                    <a:pt x="161920" y="6082"/>
                  </a:lnTo>
                  <a:lnTo>
                    <a:pt x="208095" y="5488"/>
                  </a:lnTo>
                  <a:lnTo>
                    <a:pt x="208580" y="4430"/>
                  </a:lnTo>
                  <a:lnTo>
                    <a:pt x="209263" y="0"/>
                  </a:lnTo>
                  <a:lnTo>
                    <a:pt x="2095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978">
              <a:extLst>
                <a:ext uri="{FF2B5EF4-FFF2-40B4-BE49-F238E27FC236}">
                  <a16:creationId xmlns:a16="http://schemas.microsoft.com/office/drawing/2014/main" id="{214046A9-F557-40AA-04B2-A306F48E26B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33500" y="2486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979">
              <a:extLst>
                <a:ext uri="{FF2B5EF4-FFF2-40B4-BE49-F238E27FC236}">
                  <a16:creationId xmlns:a16="http://schemas.microsoft.com/office/drawing/2014/main" id="{3EEF45DD-356C-F47F-4440-C5AEBB12199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432789" y="1981210"/>
              <a:ext cx="138720" cy="714366"/>
            </a:xfrm>
            <a:custGeom>
              <a:avLst/>
              <a:gdLst/>
              <a:ahLst/>
              <a:cxnLst/>
              <a:rect l="0" t="0" r="0" b="0"/>
              <a:pathLst>
                <a:path w="138720" h="714366">
                  <a:moveTo>
                    <a:pt x="110261" y="9515"/>
                  </a:moveTo>
                  <a:lnTo>
                    <a:pt x="110261" y="9515"/>
                  </a:lnTo>
                  <a:lnTo>
                    <a:pt x="110261" y="42744"/>
                  </a:lnTo>
                  <a:lnTo>
                    <a:pt x="111319" y="44367"/>
                  </a:lnTo>
                  <a:lnTo>
                    <a:pt x="113083" y="45450"/>
                  </a:lnTo>
                  <a:lnTo>
                    <a:pt x="119393" y="47488"/>
                  </a:lnTo>
                  <a:lnTo>
                    <a:pt x="119783" y="57023"/>
                  </a:lnTo>
                  <a:lnTo>
                    <a:pt x="119786" y="38093"/>
                  </a:lnTo>
                  <a:lnTo>
                    <a:pt x="110654" y="38090"/>
                  </a:lnTo>
                  <a:lnTo>
                    <a:pt x="110261" y="74831"/>
                  </a:lnTo>
                  <a:lnTo>
                    <a:pt x="111319" y="75284"/>
                  </a:lnTo>
                  <a:lnTo>
                    <a:pt x="118462" y="76071"/>
                  </a:lnTo>
                  <a:lnTo>
                    <a:pt x="118903" y="75052"/>
                  </a:lnTo>
                  <a:lnTo>
                    <a:pt x="119393" y="71098"/>
                  </a:lnTo>
                  <a:lnTo>
                    <a:pt x="120583" y="69620"/>
                  </a:lnTo>
                  <a:lnTo>
                    <a:pt x="127953" y="67054"/>
                  </a:lnTo>
                  <a:lnTo>
                    <a:pt x="128707" y="64016"/>
                  </a:lnTo>
                  <a:lnTo>
                    <a:pt x="129192" y="58498"/>
                  </a:lnTo>
                  <a:lnTo>
                    <a:pt x="137501" y="49058"/>
                  </a:lnTo>
                  <a:lnTo>
                    <a:pt x="138719" y="39541"/>
                  </a:lnTo>
                  <a:lnTo>
                    <a:pt x="130625" y="30016"/>
                  </a:lnTo>
                  <a:lnTo>
                    <a:pt x="129426" y="20491"/>
                  </a:lnTo>
                  <a:lnTo>
                    <a:pt x="129345" y="14414"/>
                  </a:lnTo>
                  <a:lnTo>
                    <a:pt x="128275" y="12781"/>
                  </a:lnTo>
                  <a:lnTo>
                    <a:pt x="126504" y="11692"/>
                  </a:lnTo>
                  <a:lnTo>
                    <a:pt x="121113" y="9945"/>
                  </a:lnTo>
                  <a:lnTo>
                    <a:pt x="120376" y="6884"/>
                  </a:lnTo>
                  <a:lnTo>
                    <a:pt x="120179" y="4586"/>
                  </a:lnTo>
                  <a:lnTo>
                    <a:pt x="118990" y="3054"/>
                  </a:lnTo>
                  <a:lnTo>
                    <a:pt x="110664" y="110"/>
                  </a:lnTo>
                  <a:lnTo>
                    <a:pt x="102095" y="0"/>
                  </a:lnTo>
                  <a:lnTo>
                    <a:pt x="101642" y="1055"/>
                  </a:lnTo>
                  <a:lnTo>
                    <a:pt x="101139" y="5049"/>
                  </a:lnTo>
                  <a:lnTo>
                    <a:pt x="99946" y="6538"/>
                  </a:lnTo>
                  <a:lnTo>
                    <a:pt x="95799" y="8192"/>
                  </a:lnTo>
                  <a:lnTo>
                    <a:pt x="94269" y="9692"/>
                  </a:lnTo>
                  <a:lnTo>
                    <a:pt x="90421" y="19138"/>
                  </a:lnTo>
                  <a:lnTo>
                    <a:pt x="83045" y="27115"/>
                  </a:lnTo>
                  <a:lnTo>
                    <a:pt x="80896" y="35883"/>
                  </a:lnTo>
                  <a:lnTo>
                    <a:pt x="75219" y="44727"/>
                  </a:lnTo>
                  <a:lnTo>
                    <a:pt x="72765" y="57197"/>
                  </a:lnTo>
                  <a:lnTo>
                    <a:pt x="72564" y="60353"/>
                  </a:lnTo>
                  <a:lnTo>
                    <a:pt x="69518" y="66682"/>
                  </a:lnTo>
                  <a:lnTo>
                    <a:pt x="65694" y="73022"/>
                  </a:lnTo>
                  <a:lnTo>
                    <a:pt x="63542" y="83601"/>
                  </a:lnTo>
                  <a:lnTo>
                    <a:pt x="61846" y="98612"/>
                  </a:lnTo>
                  <a:lnTo>
                    <a:pt x="56169" y="111291"/>
                  </a:lnTo>
                  <a:lnTo>
                    <a:pt x="52132" y="155477"/>
                  </a:lnTo>
                  <a:lnTo>
                    <a:pt x="45588" y="173618"/>
                  </a:lnTo>
                  <a:lnTo>
                    <a:pt x="43638" y="219710"/>
                  </a:lnTo>
                  <a:lnTo>
                    <a:pt x="42551" y="230994"/>
                  </a:lnTo>
                  <a:lnTo>
                    <a:pt x="36051" y="249683"/>
                  </a:lnTo>
                  <a:lnTo>
                    <a:pt x="31413" y="285919"/>
                  </a:lnTo>
                  <a:lnTo>
                    <a:pt x="26574" y="304843"/>
                  </a:lnTo>
                  <a:lnTo>
                    <a:pt x="24655" y="349243"/>
                  </a:lnTo>
                  <a:lnTo>
                    <a:pt x="24543" y="393690"/>
                  </a:lnTo>
                  <a:lnTo>
                    <a:pt x="24536" y="438140"/>
                  </a:lnTo>
                  <a:lnTo>
                    <a:pt x="24536" y="483779"/>
                  </a:lnTo>
                  <a:lnTo>
                    <a:pt x="23478" y="497582"/>
                  </a:lnTo>
                  <a:lnTo>
                    <a:pt x="15599" y="542863"/>
                  </a:lnTo>
                  <a:lnTo>
                    <a:pt x="15045" y="587362"/>
                  </a:lnTo>
                  <a:lnTo>
                    <a:pt x="13960" y="606218"/>
                  </a:lnTo>
                  <a:lnTo>
                    <a:pt x="6811" y="635382"/>
                  </a:lnTo>
                  <a:lnTo>
                    <a:pt x="5509" y="682250"/>
                  </a:lnTo>
                  <a:lnTo>
                    <a:pt x="5496" y="688803"/>
                  </a:lnTo>
                  <a:lnTo>
                    <a:pt x="2668" y="695243"/>
                  </a:lnTo>
                  <a:lnTo>
                    <a:pt x="433" y="698442"/>
                  </a:lnTo>
                  <a:lnTo>
                    <a:pt x="0" y="701633"/>
                  </a:lnTo>
                  <a:lnTo>
                    <a:pt x="5486" y="714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SMARTInkShape-980">
            <a:extLst>
              <a:ext uri="{FF2B5EF4-FFF2-40B4-BE49-F238E27FC236}">
                <a16:creationId xmlns:a16="http://schemas.microsoft.com/office/drawing/2014/main" id="{47B928F0-33C3-6FB2-01C6-1B34F3B17D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33800" y="2686053"/>
            <a:ext cx="161926" cy="38098"/>
          </a:xfrm>
          <a:custGeom>
            <a:avLst/>
            <a:gdLst/>
            <a:ahLst/>
            <a:cxnLst/>
            <a:rect l="0" t="0" r="0" b="0"/>
            <a:pathLst>
              <a:path w="161926" h="38098">
                <a:moveTo>
                  <a:pt x="0" y="9522"/>
                </a:moveTo>
                <a:lnTo>
                  <a:pt x="0" y="9522"/>
                </a:lnTo>
                <a:lnTo>
                  <a:pt x="0" y="32"/>
                </a:lnTo>
                <a:lnTo>
                  <a:pt x="8201" y="0"/>
                </a:lnTo>
                <a:lnTo>
                  <a:pt x="17610" y="8198"/>
                </a:lnTo>
                <a:lnTo>
                  <a:pt x="27124" y="9406"/>
                </a:lnTo>
                <a:lnTo>
                  <a:pt x="51230" y="9521"/>
                </a:lnTo>
                <a:lnTo>
                  <a:pt x="57341" y="12344"/>
                </a:lnTo>
                <a:lnTo>
                  <a:pt x="63585" y="16068"/>
                </a:lnTo>
                <a:lnTo>
                  <a:pt x="76217" y="18458"/>
                </a:lnTo>
                <a:lnTo>
                  <a:pt x="107950" y="19037"/>
                </a:lnTo>
                <a:lnTo>
                  <a:pt x="114300" y="21865"/>
                </a:lnTo>
                <a:lnTo>
                  <a:pt x="121943" y="27247"/>
                </a:lnTo>
                <a:lnTo>
                  <a:pt x="131058" y="28310"/>
                </a:lnTo>
                <a:lnTo>
                  <a:pt x="161485" y="28572"/>
                </a:lnTo>
                <a:lnTo>
                  <a:pt x="161925" y="380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SMARTInkShape-981">
            <a:extLst>
              <a:ext uri="{FF2B5EF4-FFF2-40B4-BE49-F238E27FC236}">
                <a16:creationId xmlns:a16="http://schemas.microsoft.com/office/drawing/2014/main" id="{6C35C28D-1D81-E441-598B-FAB7F813B1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43400" y="2705100"/>
            <a:ext cx="1581151" cy="66676"/>
          </a:xfrm>
          <a:custGeom>
            <a:avLst/>
            <a:gdLst/>
            <a:ahLst/>
            <a:cxnLst/>
            <a:rect l="0" t="0" r="0" b="0"/>
            <a:pathLst>
              <a:path w="1581151" h="66676">
                <a:moveTo>
                  <a:pt x="0" y="66675"/>
                </a:moveTo>
                <a:lnTo>
                  <a:pt x="0" y="66675"/>
                </a:lnTo>
                <a:lnTo>
                  <a:pt x="46174" y="66675"/>
                </a:lnTo>
                <a:lnTo>
                  <a:pt x="55699" y="66675"/>
                </a:lnTo>
                <a:lnTo>
                  <a:pt x="64467" y="60129"/>
                </a:lnTo>
                <a:lnTo>
                  <a:pt x="73311" y="58033"/>
                </a:lnTo>
                <a:lnTo>
                  <a:pt x="119845" y="57152"/>
                </a:lnTo>
                <a:lnTo>
                  <a:pt x="155750" y="56092"/>
                </a:lnTo>
                <a:lnTo>
                  <a:pt x="174230" y="48949"/>
                </a:lnTo>
                <a:lnTo>
                  <a:pt x="220523" y="47660"/>
                </a:lnTo>
                <a:lnTo>
                  <a:pt x="264038" y="47626"/>
                </a:lnTo>
                <a:lnTo>
                  <a:pt x="306806" y="38689"/>
                </a:lnTo>
                <a:lnTo>
                  <a:pt x="354145" y="38110"/>
                </a:lnTo>
                <a:lnTo>
                  <a:pt x="401471" y="38100"/>
                </a:lnTo>
                <a:lnTo>
                  <a:pt x="447854" y="38100"/>
                </a:lnTo>
                <a:lnTo>
                  <a:pt x="492136" y="38100"/>
                </a:lnTo>
                <a:lnTo>
                  <a:pt x="536812" y="38100"/>
                </a:lnTo>
                <a:lnTo>
                  <a:pt x="567324" y="37042"/>
                </a:lnTo>
                <a:lnTo>
                  <a:pt x="597186" y="29899"/>
                </a:lnTo>
                <a:lnTo>
                  <a:pt x="641367" y="28653"/>
                </a:lnTo>
                <a:lnTo>
                  <a:pt x="660405" y="27540"/>
                </a:lnTo>
                <a:lnTo>
                  <a:pt x="698500" y="19935"/>
                </a:lnTo>
                <a:lnTo>
                  <a:pt x="716492" y="18254"/>
                </a:lnTo>
                <a:lnTo>
                  <a:pt x="735411" y="11563"/>
                </a:lnTo>
                <a:lnTo>
                  <a:pt x="777991" y="9644"/>
                </a:lnTo>
                <a:lnTo>
                  <a:pt x="821141" y="9530"/>
                </a:lnTo>
                <a:lnTo>
                  <a:pt x="867415" y="9525"/>
                </a:lnTo>
                <a:lnTo>
                  <a:pt x="908958" y="8467"/>
                </a:lnTo>
                <a:lnTo>
                  <a:pt x="926311" y="4037"/>
                </a:lnTo>
                <a:lnTo>
                  <a:pt x="973936" y="9341"/>
                </a:lnTo>
                <a:lnTo>
                  <a:pt x="1021560" y="9520"/>
                </a:lnTo>
                <a:lnTo>
                  <a:pt x="1067567" y="9525"/>
                </a:lnTo>
                <a:lnTo>
                  <a:pt x="1112211" y="9525"/>
                </a:lnTo>
                <a:lnTo>
                  <a:pt x="1159394" y="9525"/>
                </a:lnTo>
                <a:lnTo>
                  <a:pt x="1203420" y="9525"/>
                </a:lnTo>
                <a:lnTo>
                  <a:pt x="1249590" y="9525"/>
                </a:lnTo>
                <a:lnTo>
                  <a:pt x="1295210" y="9525"/>
                </a:lnTo>
                <a:lnTo>
                  <a:pt x="1340034" y="9525"/>
                </a:lnTo>
                <a:lnTo>
                  <a:pt x="1386417" y="9525"/>
                </a:lnTo>
                <a:lnTo>
                  <a:pt x="1432320" y="9525"/>
                </a:lnTo>
                <a:lnTo>
                  <a:pt x="1460619" y="9525"/>
                </a:lnTo>
                <a:lnTo>
                  <a:pt x="1462696" y="8467"/>
                </a:lnTo>
                <a:lnTo>
                  <a:pt x="1464080" y="6703"/>
                </a:lnTo>
                <a:lnTo>
                  <a:pt x="1465004" y="4469"/>
                </a:lnTo>
                <a:lnTo>
                  <a:pt x="1466678" y="2979"/>
                </a:lnTo>
                <a:lnTo>
                  <a:pt x="1471359" y="1324"/>
                </a:lnTo>
                <a:lnTo>
                  <a:pt x="1516635" y="0"/>
                </a:lnTo>
                <a:lnTo>
                  <a:pt x="1562173" y="0"/>
                </a:lnTo>
                <a:lnTo>
                  <a:pt x="1581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SMARTInkShape-Group288">
            <a:extLst>
              <a:ext uri="{FF2B5EF4-FFF2-40B4-BE49-F238E27FC236}">
                <a16:creationId xmlns:a16="http://schemas.microsoft.com/office/drawing/2014/main" id="{21D51C2D-4ED8-E8EB-B189-A18414A4541D}"/>
              </a:ext>
            </a:extLst>
          </p:cNvPr>
          <p:cNvGrpSpPr/>
          <p:nvPr/>
        </p:nvGrpSpPr>
        <p:grpSpPr>
          <a:xfrm>
            <a:off x="4714875" y="2085975"/>
            <a:ext cx="304801" cy="466677"/>
            <a:chOff x="4714875" y="2085975"/>
            <a:chExt cx="304801" cy="466677"/>
          </a:xfrm>
        </p:grpSpPr>
        <p:sp>
          <p:nvSpPr>
            <p:cNvPr id="28" name="SMARTInkShape-982">
              <a:extLst>
                <a:ext uri="{FF2B5EF4-FFF2-40B4-BE49-F238E27FC236}">
                  <a16:creationId xmlns:a16="http://schemas.microsoft.com/office/drawing/2014/main" id="{F74C68FE-7992-3F41-0A3D-090E50F1E47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95850" y="2105025"/>
              <a:ext cx="123826" cy="9410"/>
            </a:xfrm>
            <a:custGeom>
              <a:avLst/>
              <a:gdLst/>
              <a:ahLst/>
              <a:cxnLst/>
              <a:rect l="0" t="0" r="0" b="0"/>
              <a:pathLst>
                <a:path w="123826" h="9410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7692" y="8201"/>
                  </a:lnTo>
                  <a:lnTo>
                    <a:pt x="23704" y="9133"/>
                  </a:lnTo>
                  <a:lnTo>
                    <a:pt x="32188" y="9409"/>
                  </a:lnTo>
                  <a:lnTo>
                    <a:pt x="38295" y="6651"/>
                  </a:lnTo>
                  <a:lnTo>
                    <a:pt x="45782" y="1314"/>
                  </a:lnTo>
                  <a:lnTo>
                    <a:pt x="54865" y="259"/>
                  </a:lnTo>
                  <a:lnTo>
                    <a:pt x="101431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983">
              <a:extLst>
                <a:ext uri="{FF2B5EF4-FFF2-40B4-BE49-F238E27FC236}">
                  <a16:creationId xmlns:a16="http://schemas.microsoft.com/office/drawing/2014/main" id="{B338EF29-7F6B-EA43-668D-7A2B540DEB0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714875" y="2085975"/>
              <a:ext cx="180976" cy="466677"/>
            </a:xfrm>
            <a:custGeom>
              <a:avLst/>
              <a:gdLst/>
              <a:ahLst/>
              <a:cxnLst/>
              <a:rect l="0" t="0" r="0" b="0"/>
              <a:pathLst>
                <a:path w="180976" h="466677">
                  <a:moveTo>
                    <a:pt x="152400" y="0"/>
                  </a:moveTo>
                  <a:lnTo>
                    <a:pt x="152400" y="0"/>
                  </a:lnTo>
                  <a:lnTo>
                    <a:pt x="152400" y="9133"/>
                  </a:lnTo>
                  <a:lnTo>
                    <a:pt x="144199" y="17692"/>
                  </a:lnTo>
                  <a:lnTo>
                    <a:pt x="143267" y="23704"/>
                  </a:lnTo>
                  <a:lnTo>
                    <a:pt x="142885" y="42638"/>
                  </a:lnTo>
                  <a:lnTo>
                    <a:pt x="140058" y="48231"/>
                  </a:lnTo>
                  <a:lnTo>
                    <a:pt x="136331" y="54244"/>
                  </a:lnTo>
                  <a:lnTo>
                    <a:pt x="133939" y="66728"/>
                  </a:lnTo>
                  <a:lnTo>
                    <a:pt x="133743" y="69885"/>
                  </a:lnTo>
                  <a:lnTo>
                    <a:pt x="130702" y="76216"/>
                  </a:lnTo>
                  <a:lnTo>
                    <a:pt x="128410" y="79386"/>
                  </a:lnTo>
                  <a:lnTo>
                    <a:pt x="112119" y="123651"/>
                  </a:lnTo>
                  <a:lnTo>
                    <a:pt x="108039" y="130097"/>
                  </a:lnTo>
                  <a:lnTo>
                    <a:pt x="104684" y="139677"/>
                  </a:lnTo>
                  <a:lnTo>
                    <a:pt x="98516" y="149218"/>
                  </a:lnTo>
                  <a:lnTo>
                    <a:pt x="95159" y="158748"/>
                  </a:lnTo>
                  <a:lnTo>
                    <a:pt x="88991" y="168274"/>
                  </a:lnTo>
                  <a:lnTo>
                    <a:pt x="85634" y="177800"/>
                  </a:lnTo>
                  <a:lnTo>
                    <a:pt x="79466" y="187325"/>
                  </a:lnTo>
                  <a:lnTo>
                    <a:pt x="77651" y="193675"/>
                  </a:lnTo>
                  <a:lnTo>
                    <a:pt x="76109" y="195792"/>
                  </a:lnTo>
                  <a:lnTo>
                    <a:pt x="74023" y="197203"/>
                  </a:lnTo>
                  <a:lnTo>
                    <a:pt x="71574" y="198144"/>
                  </a:lnTo>
                  <a:lnTo>
                    <a:pt x="69941" y="199829"/>
                  </a:lnTo>
                  <a:lnTo>
                    <a:pt x="68126" y="204524"/>
                  </a:lnTo>
                  <a:lnTo>
                    <a:pt x="66584" y="206199"/>
                  </a:lnTo>
                  <a:lnTo>
                    <a:pt x="58601" y="209109"/>
                  </a:lnTo>
                  <a:lnTo>
                    <a:pt x="57795" y="212176"/>
                  </a:lnTo>
                  <a:lnTo>
                    <a:pt x="57580" y="214476"/>
                  </a:lnTo>
                  <a:lnTo>
                    <a:pt x="56378" y="216009"/>
                  </a:lnTo>
                  <a:lnTo>
                    <a:pt x="47649" y="219068"/>
                  </a:lnTo>
                  <a:lnTo>
                    <a:pt x="47628" y="219074"/>
                  </a:lnTo>
                  <a:lnTo>
                    <a:pt x="47625" y="201383"/>
                  </a:lnTo>
                  <a:lnTo>
                    <a:pt x="65235" y="182426"/>
                  </a:lnTo>
                  <a:lnTo>
                    <a:pt x="71305" y="181405"/>
                  </a:lnTo>
                  <a:lnTo>
                    <a:pt x="72937" y="180203"/>
                  </a:lnTo>
                  <a:lnTo>
                    <a:pt x="74749" y="176046"/>
                  </a:lnTo>
                  <a:lnTo>
                    <a:pt x="76291" y="174514"/>
                  </a:lnTo>
                  <a:lnTo>
                    <a:pt x="80826" y="172812"/>
                  </a:lnTo>
                  <a:lnTo>
                    <a:pt x="89331" y="171854"/>
                  </a:lnTo>
                  <a:lnTo>
                    <a:pt x="91303" y="170661"/>
                  </a:lnTo>
                  <a:lnTo>
                    <a:pt x="92619" y="168807"/>
                  </a:lnTo>
                  <a:lnTo>
                    <a:pt x="93495" y="166513"/>
                  </a:lnTo>
                  <a:lnTo>
                    <a:pt x="95139" y="164984"/>
                  </a:lnTo>
                  <a:lnTo>
                    <a:pt x="99787" y="163284"/>
                  </a:lnTo>
                  <a:lnTo>
                    <a:pt x="118834" y="161960"/>
                  </a:lnTo>
                  <a:lnTo>
                    <a:pt x="124429" y="164763"/>
                  </a:lnTo>
                  <a:lnTo>
                    <a:pt x="131588" y="170129"/>
                  </a:lnTo>
                  <a:lnTo>
                    <a:pt x="137884" y="171059"/>
                  </a:lnTo>
                  <a:lnTo>
                    <a:pt x="139548" y="172247"/>
                  </a:lnTo>
                  <a:lnTo>
                    <a:pt x="140657" y="174098"/>
                  </a:lnTo>
                  <a:lnTo>
                    <a:pt x="141396" y="176390"/>
                  </a:lnTo>
                  <a:lnTo>
                    <a:pt x="142948" y="177919"/>
                  </a:lnTo>
                  <a:lnTo>
                    <a:pt x="153041" y="183193"/>
                  </a:lnTo>
                  <a:lnTo>
                    <a:pt x="156002" y="185629"/>
                  </a:lnTo>
                  <a:lnTo>
                    <a:pt x="159293" y="191157"/>
                  </a:lnTo>
                  <a:lnTo>
                    <a:pt x="160170" y="194113"/>
                  </a:lnTo>
                  <a:lnTo>
                    <a:pt x="161813" y="196084"/>
                  </a:lnTo>
                  <a:lnTo>
                    <a:pt x="166461" y="198273"/>
                  </a:lnTo>
                  <a:lnTo>
                    <a:pt x="168125" y="199916"/>
                  </a:lnTo>
                  <a:lnTo>
                    <a:pt x="178794" y="219255"/>
                  </a:lnTo>
                  <a:lnTo>
                    <a:pt x="180937" y="259961"/>
                  </a:lnTo>
                  <a:lnTo>
                    <a:pt x="180975" y="307029"/>
                  </a:lnTo>
                  <a:lnTo>
                    <a:pt x="179917" y="317433"/>
                  </a:lnTo>
                  <a:lnTo>
                    <a:pt x="173436" y="335557"/>
                  </a:lnTo>
                  <a:lnTo>
                    <a:pt x="169216" y="353071"/>
                  </a:lnTo>
                  <a:lnTo>
                    <a:pt x="161263" y="368844"/>
                  </a:lnTo>
                  <a:lnTo>
                    <a:pt x="156339" y="376656"/>
                  </a:lnTo>
                  <a:lnTo>
                    <a:pt x="145142" y="403318"/>
                  </a:lnTo>
                  <a:lnTo>
                    <a:pt x="101597" y="450839"/>
                  </a:lnTo>
                  <a:lnTo>
                    <a:pt x="92075" y="460372"/>
                  </a:lnTo>
                  <a:lnTo>
                    <a:pt x="82902" y="463901"/>
                  </a:lnTo>
                  <a:lnTo>
                    <a:pt x="44566" y="466676"/>
                  </a:lnTo>
                  <a:lnTo>
                    <a:pt x="38152" y="463881"/>
                  </a:lnTo>
                  <a:lnTo>
                    <a:pt x="31773" y="460169"/>
                  </a:lnTo>
                  <a:lnTo>
                    <a:pt x="25410" y="458520"/>
                  </a:lnTo>
                  <a:lnTo>
                    <a:pt x="23290" y="457021"/>
                  </a:lnTo>
                  <a:lnTo>
                    <a:pt x="21877" y="454964"/>
                  </a:lnTo>
                  <a:lnTo>
                    <a:pt x="19248" y="449856"/>
                  </a:lnTo>
                  <a:lnTo>
                    <a:pt x="14551" y="444058"/>
                  </a:lnTo>
                  <a:lnTo>
                    <a:pt x="8937" y="440776"/>
                  </a:lnTo>
                  <a:lnTo>
                    <a:pt x="5958" y="439901"/>
                  </a:lnTo>
                  <a:lnTo>
                    <a:pt x="3972" y="438259"/>
                  </a:lnTo>
                  <a:lnTo>
                    <a:pt x="1765" y="433612"/>
                  </a:lnTo>
                  <a:lnTo>
                    <a:pt x="0" y="400170"/>
                  </a:lnTo>
                  <a:lnTo>
                    <a:pt x="9133" y="400053"/>
                  </a:lnTo>
                  <a:lnTo>
                    <a:pt x="17052" y="406597"/>
                  </a:lnTo>
                  <a:lnTo>
                    <a:pt x="22748" y="408251"/>
                  </a:lnTo>
                  <a:lnTo>
                    <a:pt x="24690" y="409751"/>
                  </a:lnTo>
                  <a:lnTo>
                    <a:pt x="26848" y="414239"/>
                  </a:lnTo>
                  <a:lnTo>
                    <a:pt x="28482" y="415859"/>
                  </a:lnTo>
                  <a:lnTo>
                    <a:pt x="33120" y="417660"/>
                  </a:lnTo>
                  <a:lnTo>
                    <a:pt x="34780" y="419198"/>
                  </a:lnTo>
                  <a:lnTo>
                    <a:pt x="36625" y="423730"/>
                  </a:lnTo>
                  <a:lnTo>
                    <a:pt x="38174" y="425362"/>
                  </a:lnTo>
                  <a:lnTo>
                    <a:pt x="46172" y="428195"/>
                  </a:lnTo>
                  <a:lnTo>
                    <a:pt x="46979" y="431256"/>
                  </a:lnTo>
                  <a:lnTo>
                    <a:pt x="47194" y="433554"/>
                  </a:lnTo>
                  <a:lnTo>
                    <a:pt x="48396" y="435086"/>
                  </a:lnTo>
                  <a:lnTo>
                    <a:pt x="56747" y="438031"/>
                  </a:lnTo>
                  <a:lnTo>
                    <a:pt x="6667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SMARTInkShape-Group289">
            <a:extLst>
              <a:ext uri="{FF2B5EF4-FFF2-40B4-BE49-F238E27FC236}">
                <a16:creationId xmlns:a16="http://schemas.microsoft.com/office/drawing/2014/main" id="{7EDB5508-A135-BE2A-A150-B8606AC44A7A}"/>
              </a:ext>
            </a:extLst>
          </p:cNvPr>
          <p:cNvGrpSpPr/>
          <p:nvPr/>
        </p:nvGrpSpPr>
        <p:grpSpPr>
          <a:xfrm>
            <a:off x="5248275" y="1885951"/>
            <a:ext cx="733426" cy="295275"/>
            <a:chOff x="5248275" y="1885951"/>
            <a:chExt cx="733426" cy="295275"/>
          </a:xfrm>
        </p:grpSpPr>
        <p:sp>
          <p:nvSpPr>
            <p:cNvPr id="31" name="SMARTInkShape-984">
              <a:extLst>
                <a:ext uri="{FF2B5EF4-FFF2-40B4-BE49-F238E27FC236}">
                  <a16:creationId xmlns:a16="http://schemas.microsoft.com/office/drawing/2014/main" id="{7FED682F-296E-8FFB-E1AE-2F024063415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19775" y="2038351"/>
              <a:ext cx="161926" cy="19050"/>
            </a:xfrm>
            <a:custGeom>
              <a:avLst/>
              <a:gdLst/>
              <a:ahLst/>
              <a:cxnLst/>
              <a:rect l="0" t="0" r="0" b="0"/>
              <a:pathLst>
                <a:path w="161926" h="19050">
                  <a:moveTo>
                    <a:pt x="0" y="19049"/>
                  </a:moveTo>
                  <a:lnTo>
                    <a:pt x="0" y="19049"/>
                  </a:lnTo>
                  <a:lnTo>
                    <a:pt x="45419" y="19049"/>
                  </a:lnTo>
                  <a:lnTo>
                    <a:pt x="51230" y="19049"/>
                  </a:lnTo>
                  <a:lnTo>
                    <a:pt x="57341" y="16227"/>
                  </a:lnTo>
                  <a:lnTo>
                    <a:pt x="63585" y="12503"/>
                  </a:lnTo>
                  <a:lnTo>
                    <a:pt x="76217" y="10113"/>
                  </a:lnTo>
                  <a:lnTo>
                    <a:pt x="98426" y="9558"/>
                  </a:lnTo>
                  <a:lnTo>
                    <a:pt x="104775" y="6717"/>
                  </a:lnTo>
                  <a:lnTo>
                    <a:pt x="111125" y="2985"/>
                  </a:lnTo>
                  <a:lnTo>
                    <a:pt x="123825" y="589"/>
                  </a:lnTo>
                  <a:lnTo>
                    <a:pt x="156934" y="0"/>
                  </a:lnTo>
                  <a:lnTo>
                    <a:pt x="158597" y="1058"/>
                  </a:lnTo>
                  <a:lnTo>
                    <a:pt x="159707" y="2822"/>
                  </a:lnTo>
                  <a:lnTo>
                    <a:pt x="161925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985">
              <a:extLst>
                <a:ext uri="{FF2B5EF4-FFF2-40B4-BE49-F238E27FC236}">
                  <a16:creationId xmlns:a16="http://schemas.microsoft.com/office/drawing/2014/main" id="{2B799FE4-F23C-4471-1462-A9065A65F60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29300" y="1886077"/>
              <a:ext cx="104776" cy="295149"/>
            </a:xfrm>
            <a:custGeom>
              <a:avLst/>
              <a:gdLst/>
              <a:ahLst/>
              <a:cxnLst/>
              <a:rect l="0" t="0" r="0" b="0"/>
              <a:pathLst>
                <a:path w="104776" h="295149">
                  <a:moveTo>
                    <a:pt x="9525" y="57023"/>
                  </a:moveTo>
                  <a:lnTo>
                    <a:pt x="9525" y="57023"/>
                  </a:lnTo>
                  <a:lnTo>
                    <a:pt x="393" y="47890"/>
                  </a:lnTo>
                  <a:lnTo>
                    <a:pt x="0" y="300"/>
                  </a:lnTo>
                  <a:lnTo>
                    <a:pt x="0" y="0"/>
                  </a:lnTo>
                  <a:lnTo>
                    <a:pt x="5056" y="4967"/>
                  </a:lnTo>
                  <a:lnTo>
                    <a:pt x="7539" y="10251"/>
                  </a:lnTo>
                  <a:lnTo>
                    <a:pt x="10576" y="35761"/>
                  </a:lnTo>
                  <a:lnTo>
                    <a:pt x="16069" y="44608"/>
                  </a:lnTo>
                  <a:lnTo>
                    <a:pt x="18657" y="55179"/>
                  </a:lnTo>
                  <a:lnTo>
                    <a:pt x="19846" y="55794"/>
                  </a:lnTo>
                  <a:lnTo>
                    <a:pt x="23990" y="56477"/>
                  </a:lnTo>
                  <a:lnTo>
                    <a:pt x="25519" y="57717"/>
                  </a:lnTo>
                  <a:lnTo>
                    <a:pt x="27217" y="61918"/>
                  </a:lnTo>
                  <a:lnTo>
                    <a:pt x="28727" y="63461"/>
                  </a:lnTo>
                  <a:lnTo>
                    <a:pt x="33229" y="65176"/>
                  </a:lnTo>
                  <a:lnTo>
                    <a:pt x="41713" y="66141"/>
                  </a:lnTo>
                  <a:lnTo>
                    <a:pt x="43684" y="65219"/>
                  </a:lnTo>
                  <a:lnTo>
                    <a:pt x="44998" y="63545"/>
                  </a:lnTo>
                  <a:lnTo>
                    <a:pt x="45873" y="61371"/>
                  </a:lnTo>
                  <a:lnTo>
                    <a:pt x="47515" y="59922"/>
                  </a:lnTo>
                  <a:lnTo>
                    <a:pt x="52163" y="58311"/>
                  </a:lnTo>
                  <a:lnTo>
                    <a:pt x="63769" y="56219"/>
                  </a:lnTo>
                  <a:lnTo>
                    <a:pt x="74354" y="48855"/>
                  </a:lnTo>
                  <a:lnTo>
                    <a:pt x="80709" y="47900"/>
                  </a:lnTo>
                  <a:lnTo>
                    <a:pt x="82381" y="46708"/>
                  </a:lnTo>
                  <a:lnTo>
                    <a:pt x="83496" y="44855"/>
                  </a:lnTo>
                  <a:lnTo>
                    <a:pt x="84239" y="42561"/>
                  </a:lnTo>
                  <a:lnTo>
                    <a:pt x="85792" y="41032"/>
                  </a:lnTo>
                  <a:lnTo>
                    <a:pt x="90342" y="39332"/>
                  </a:lnTo>
                  <a:lnTo>
                    <a:pt x="91977" y="37821"/>
                  </a:lnTo>
                  <a:lnTo>
                    <a:pt x="94819" y="29892"/>
                  </a:lnTo>
                  <a:lnTo>
                    <a:pt x="97880" y="29090"/>
                  </a:lnTo>
                  <a:lnTo>
                    <a:pt x="100179" y="28876"/>
                  </a:lnTo>
                  <a:lnTo>
                    <a:pt x="101710" y="27675"/>
                  </a:lnTo>
                  <a:lnTo>
                    <a:pt x="104739" y="19043"/>
                  </a:lnTo>
                  <a:lnTo>
                    <a:pt x="104775" y="9515"/>
                  </a:lnTo>
                  <a:lnTo>
                    <a:pt x="104775" y="17609"/>
                  </a:lnTo>
                  <a:lnTo>
                    <a:pt x="96574" y="27009"/>
                  </a:lnTo>
                  <a:lnTo>
                    <a:pt x="95643" y="33078"/>
                  </a:lnTo>
                  <a:lnTo>
                    <a:pt x="95366" y="41579"/>
                  </a:lnTo>
                  <a:lnTo>
                    <a:pt x="92479" y="47690"/>
                  </a:lnTo>
                  <a:lnTo>
                    <a:pt x="88726" y="53933"/>
                  </a:lnTo>
                  <a:lnTo>
                    <a:pt x="86318" y="66565"/>
                  </a:lnTo>
                  <a:lnTo>
                    <a:pt x="86120" y="69734"/>
                  </a:lnTo>
                  <a:lnTo>
                    <a:pt x="83079" y="76078"/>
                  </a:lnTo>
                  <a:lnTo>
                    <a:pt x="79257" y="82425"/>
                  </a:lnTo>
                  <a:lnTo>
                    <a:pt x="76804" y="95124"/>
                  </a:lnTo>
                  <a:lnTo>
                    <a:pt x="76319" y="107823"/>
                  </a:lnTo>
                  <a:lnTo>
                    <a:pt x="75221" y="109940"/>
                  </a:lnTo>
                  <a:lnTo>
                    <a:pt x="73430" y="111351"/>
                  </a:lnTo>
                  <a:lnTo>
                    <a:pt x="71178" y="112292"/>
                  </a:lnTo>
                  <a:lnTo>
                    <a:pt x="69678" y="113977"/>
                  </a:lnTo>
                  <a:lnTo>
                    <a:pt x="68009" y="118672"/>
                  </a:lnTo>
                  <a:lnTo>
                    <a:pt x="65880" y="130310"/>
                  </a:lnTo>
                  <a:lnTo>
                    <a:pt x="60207" y="139651"/>
                  </a:lnTo>
                  <a:lnTo>
                    <a:pt x="57754" y="152288"/>
                  </a:lnTo>
                  <a:lnTo>
                    <a:pt x="57552" y="155458"/>
                  </a:lnTo>
                  <a:lnTo>
                    <a:pt x="54507" y="161803"/>
                  </a:lnTo>
                  <a:lnTo>
                    <a:pt x="50684" y="168150"/>
                  </a:lnTo>
                  <a:lnTo>
                    <a:pt x="48229" y="180849"/>
                  </a:lnTo>
                  <a:lnTo>
                    <a:pt x="48027" y="184023"/>
                  </a:lnTo>
                  <a:lnTo>
                    <a:pt x="44982" y="190373"/>
                  </a:lnTo>
                  <a:lnTo>
                    <a:pt x="41159" y="196723"/>
                  </a:lnTo>
                  <a:lnTo>
                    <a:pt x="39006" y="207306"/>
                  </a:lnTo>
                  <a:lnTo>
                    <a:pt x="37310" y="222319"/>
                  </a:lnTo>
                  <a:lnTo>
                    <a:pt x="29933" y="240781"/>
                  </a:lnTo>
                  <a:lnTo>
                    <a:pt x="28977" y="250582"/>
                  </a:lnTo>
                  <a:lnTo>
                    <a:pt x="27785" y="252737"/>
                  </a:lnTo>
                  <a:lnTo>
                    <a:pt x="25932" y="254174"/>
                  </a:lnTo>
                  <a:lnTo>
                    <a:pt x="23637" y="255132"/>
                  </a:lnTo>
                  <a:lnTo>
                    <a:pt x="22109" y="256829"/>
                  </a:lnTo>
                  <a:lnTo>
                    <a:pt x="20408" y="261537"/>
                  </a:lnTo>
                  <a:lnTo>
                    <a:pt x="18260" y="273182"/>
                  </a:lnTo>
                  <a:lnTo>
                    <a:pt x="10883" y="283776"/>
                  </a:lnTo>
                  <a:lnTo>
                    <a:pt x="9525" y="29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986">
              <a:extLst>
                <a:ext uri="{FF2B5EF4-FFF2-40B4-BE49-F238E27FC236}">
                  <a16:creationId xmlns:a16="http://schemas.microsoft.com/office/drawing/2014/main" id="{7AA89ADB-6379-AD33-A75E-DC4EAEC431A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619750" y="20193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54942" y="9525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SMARTInkShape-987">
              <a:extLst>
                <a:ext uri="{FF2B5EF4-FFF2-40B4-BE49-F238E27FC236}">
                  <a16:creationId xmlns:a16="http://schemas.microsoft.com/office/drawing/2014/main" id="{7FA10478-4740-086E-ED17-577C187A20C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81650" y="2019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988">
              <a:extLst>
                <a:ext uri="{FF2B5EF4-FFF2-40B4-BE49-F238E27FC236}">
                  <a16:creationId xmlns:a16="http://schemas.microsoft.com/office/drawing/2014/main" id="{A7900068-1B4E-C6B5-1CA2-4EB1A461DA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248275" y="1885951"/>
              <a:ext cx="219076" cy="257161"/>
            </a:xfrm>
            <a:custGeom>
              <a:avLst/>
              <a:gdLst/>
              <a:ahLst/>
              <a:cxnLst/>
              <a:rect l="0" t="0" r="0" b="0"/>
              <a:pathLst>
                <a:path w="219076" h="257161">
                  <a:moveTo>
                    <a:pt x="0" y="47624"/>
                  </a:moveTo>
                  <a:lnTo>
                    <a:pt x="0" y="47624"/>
                  </a:lnTo>
                  <a:lnTo>
                    <a:pt x="0" y="39423"/>
                  </a:lnTo>
                  <a:lnTo>
                    <a:pt x="8201" y="30014"/>
                  </a:lnTo>
                  <a:lnTo>
                    <a:pt x="16868" y="27800"/>
                  </a:lnTo>
                  <a:lnTo>
                    <a:pt x="36622" y="10968"/>
                  </a:lnTo>
                  <a:lnTo>
                    <a:pt x="45413" y="8751"/>
                  </a:lnTo>
                  <a:lnTo>
                    <a:pt x="54260" y="3063"/>
                  </a:lnTo>
                  <a:lnTo>
                    <a:pt x="63585" y="907"/>
                  </a:lnTo>
                  <a:lnTo>
                    <a:pt x="93795" y="0"/>
                  </a:lnTo>
                  <a:lnTo>
                    <a:pt x="112849" y="17609"/>
                  </a:lnTo>
                  <a:lnTo>
                    <a:pt x="113870" y="23679"/>
                  </a:lnTo>
                  <a:lnTo>
                    <a:pt x="114300" y="69852"/>
                  </a:lnTo>
                  <a:lnTo>
                    <a:pt x="111478" y="76201"/>
                  </a:lnTo>
                  <a:lnTo>
                    <a:pt x="109244" y="79375"/>
                  </a:lnTo>
                  <a:lnTo>
                    <a:pt x="106099" y="93956"/>
                  </a:lnTo>
                  <a:lnTo>
                    <a:pt x="103794" y="121446"/>
                  </a:lnTo>
                  <a:lnTo>
                    <a:pt x="93021" y="151795"/>
                  </a:lnTo>
                  <a:lnTo>
                    <a:pt x="88967" y="158481"/>
                  </a:lnTo>
                  <a:lnTo>
                    <a:pt x="74022" y="199431"/>
                  </a:lnTo>
                  <a:lnTo>
                    <a:pt x="50391" y="228583"/>
                  </a:lnTo>
                  <a:lnTo>
                    <a:pt x="49469" y="231764"/>
                  </a:lnTo>
                  <a:lnTo>
                    <a:pt x="47796" y="233884"/>
                  </a:lnTo>
                  <a:lnTo>
                    <a:pt x="41444" y="237926"/>
                  </a:lnTo>
                  <a:lnTo>
                    <a:pt x="39586" y="242622"/>
                  </a:lnTo>
                  <a:lnTo>
                    <a:pt x="38032" y="244298"/>
                  </a:lnTo>
                  <a:lnTo>
                    <a:pt x="19571" y="256743"/>
                  </a:lnTo>
                  <a:lnTo>
                    <a:pt x="10894" y="257136"/>
                  </a:lnTo>
                  <a:lnTo>
                    <a:pt x="10438" y="256090"/>
                  </a:lnTo>
                  <a:lnTo>
                    <a:pt x="9645" y="243913"/>
                  </a:lnTo>
                  <a:lnTo>
                    <a:pt x="10663" y="241983"/>
                  </a:lnTo>
                  <a:lnTo>
                    <a:pt x="12400" y="240697"/>
                  </a:lnTo>
                  <a:lnTo>
                    <a:pt x="14617" y="239839"/>
                  </a:lnTo>
                  <a:lnTo>
                    <a:pt x="16094" y="238209"/>
                  </a:lnTo>
                  <a:lnTo>
                    <a:pt x="21289" y="227989"/>
                  </a:lnTo>
                  <a:lnTo>
                    <a:pt x="25337" y="221978"/>
                  </a:lnTo>
                  <a:lnTo>
                    <a:pt x="28674" y="212644"/>
                  </a:lnTo>
                  <a:lnTo>
                    <a:pt x="60029" y="169214"/>
                  </a:lnTo>
                  <a:lnTo>
                    <a:pt x="85142" y="140692"/>
                  </a:lnTo>
                  <a:lnTo>
                    <a:pt x="107546" y="112121"/>
                  </a:lnTo>
                  <a:lnTo>
                    <a:pt x="139436" y="80719"/>
                  </a:lnTo>
                  <a:lnTo>
                    <a:pt x="152348" y="74269"/>
                  </a:lnTo>
                  <a:lnTo>
                    <a:pt x="158727" y="70050"/>
                  </a:lnTo>
                  <a:lnTo>
                    <a:pt x="168268" y="67674"/>
                  </a:lnTo>
                  <a:lnTo>
                    <a:pt x="185474" y="66713"/>
                  </a:lnTo>
                  <a:lnTo>
                    <a:pt x="191088" y="63869"/>
                  </a:lnTo>
                  <a:lnTo>
                    <a:pt x="194067" y="61629"/>
                  </a:lnTo>
                  <a:lnTo>
                    <a:pt x="196053" y="61194"/>
                  </a:lnTo>
                  <a:lnTo>
                    <a:pt x="197376" y="61962"/>
                  </a:lnTo>
                  <a:lnTo>
                    <a:pt x="198259" y="63533"/>
                  </a:lnTo>
                  <a:lnTo>
                    <a:pt x="199906" y="64580"/>
                  </a:lnTo>
                  <a:lnTo>
                    <a:pt x="209420" y="66650"/>
                  </a:lnTo>
                  <a:lnTo>
                    <a:pt x="219072" y="76196"/>
                  </a:lnTo>
                  <a:lnTo>
                    <a:pt x="219075" y="52210"/>
                  </a:lnTo>
                  <a:lnTo>
                    <a:pt x="218017" y="50681"/>
                  </a:lnTo>
                  <a:lnTo>
                    <a:pt x="216253" y="49662"/>
                  </a:lnTo>
                  <a:lnTo>
                    <a:pt x="209942" y="47743"/>
                  </a:lnTo>
                  <a:lnTo>
                    <a:pt x="200428" y="38495"/>
                  </a:lnTo>
                  <a:lnTo>
                    <a:pt x="195088" y="38216"/>
                  </a:lnTo>
                  <a:lnTo>
                    <a:pt x="193559" y="39235"/>
                  </a:lnTo>
                  <a:lnTo>
                    <a:pt x="192539" y="40973"/>
                  </a:lnTo>
                  <a:lnTo>
                    <a:pt x="190903" y="46310"/>
                  </a:lnTo>
                  <a:lnTo>
                    <a:pt x="187857" y="47040"/>
                  </a:lnTo>
                  <a:lnTo>
                    <a:pt x="182334" y="47509"/>
                  </a:lnTo>
                  <a:lnTo>
                    <a:pt x="181881" y="48605"/>
                  </a:lnTo>
                  <a:lnTo>
                    <a:pt x="181378" y="52646"/>
                  </a:lnTo>
                  <a:lnTo>
                    <a:pt x="180185" y="54147"/>
                  </a:lnTo>
                  <a:lnTo>
                    <a:pt x="176038" y="55815"/>
                  </a:lnTo>
                  <a:lnTo>
                    <a:pt x="174509" y="57318"/>
                  </a:lnTo>
                  <a:lnTo>
                    <a:pt x="172809" y="61810"/>
                  </a:lnTo>
                  <a:lnTo>
                    <a:pt x="171298" y="63431"/>
                  </a:lnTo>
                  <a:lnTo>
                    <a:pt x="166796" y="65233"/>
                  </a:lnTo>
                  <a:lnTo>
                    <a:pt x="165172" y="66772"/>
                  </a:lnTo>
                  <a:lnTo>
                    <a:pt x="163368" y="71304"/>
                  </a:lnTo>
                  <a:lnTo>
                    <a:pt x="161829" y="72935"/>
                  </a:lnTo>
                  <a:lnTo>
                    <a:pt x="157297" y="74749"/>
                  </a:lnTo>
                  <a:lnTo>
                    <a:pt x="155665" y="76290"/>
                  </a:lnTo>
                  <a:lnTo>
                    <a:pt x="151628" y="85815"/>
                  </a:lnTo>
                  <a:lnTo>
                    <a:pt x="145939" y="93042"/>
                  </a:lnTo>
                  <a:lnTo>
                    <a:pt x="144237" y="98854"/>
                  </a:lnTo>
                  <a:lnTo>
                    <a:pt x="142725" y="100827"/>
                  </a:lnTo>
                  <a:lnTo>
                    <a:pt x="138222" y="103020"/>
                  </a:lnTo>
                  <a:lnTo>
                    <a:pt x="136598" y="104663"/>
                  </a:lnTo>
                  <a:lnTo>
                    <a:pt x="134794" y="109311"/>
                  </a:lnTo>
                  <a:lnTo>
                    <a:pt x="132299" y="139967"/>
                  </a:lnTo>
                  <a:lnTo>
                    <a:pt x="125150" y="150553"/>
                  </a:lnTo>
                  <a:lnTo>
                    <a:pt x="123832" y="196795"/>
                  </a:lnTo>
                  <a:lnTo>
                    <a:pt x="123825" y="214046"/>
                  </a:lnTo>
                  <a:lnTo>
                    <a:pt x="126647" y="219662"/>
                  </a:lnTo>
                  <a:lnTo>
                    <a:pt x="130370" y="225685"/>
                  </a:lnTo>
                  <a:lnTo>
                    <a:pt x="132958" y="236277"/>
                  </a:lnTo>
                  <a:lnTo>
                    <a:pt x="133234" y="242633"/>
                  </a:lnTo>
                  <a:lnTo>
                    <a:pt x="136121" y="248242"/>
                  </a:lnTo>
                  <a:lnTo>
                    <a:pt x="138373" y="251219"/>
                  </a:lnTo>
                  <a:lnTo>
                    <a:pt x="143695" y="254527"/>
                  </a:lnTo>
                  <a:lnTo>
                    <a:pt x="152312" y="256825"/>
                  </a:lnTo>
                  <a:lnTo>
                    <a:pt x="174746" y="257160"/>
                  </a:lnTo>
                  <a:lnTo>
                    <a:pt x="176822" y="256106"/>
                  </a:lnTo>
                  <a:lnTo>
                    <a:pt x="178207" y="254346"/>
                  </a:lnTo>
                  <a:lnTo>
                    <a:pt x="179129" y="252114"/>
                  </a:lnTo>
                  <a:lnTo>
                    <a:pt x="180803" y="250625"/>
                  </a:lnTo>
                  <a:lnTo>
                    <a:pt x="207740" y="237462"/>
                  </a:lnTo>
                  <a:lnTo>
                    <a:pt x="219075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SMARTInkShape-Group290">
            <a:extLst>
              <a:ext uri="{FF2B5EF4-FFF2-40B4-BE49-F238E27FC236}">
                <a16:creationId xmlns:a16="http://schemas.microsoft.com/office/drawing/2014/main" id="{C87BBF27-2C4F-CE46-FAD8-448873ACF0B7}"/>
              </a:ext>
            </a:extLst>
          </p:cNvPr>
          <p:cNvGrpSpPr/>
          <p:nvPr/>
        </p:nvGrpSpPr>
        <p:grpSpPr>
          <a:xfrm>
            <a:off x="4619625" y="2800385"/>
            <a:ext cx="1143001" cy="514268"/>
            <a:chOff x="4619625" y="2800385"/>
            <a:chExt cx="1143001" cy="514268"/>
          </a:xfrm>
        </p:grpSpPr>
        <p:sp>
          <p:nvSpPr>
            <p:cNvPr id="37" name="SMARTInkShape-989">
              <a:extLst>
                <a:ext uri="{FF2B5EF4-FFF2-40B4-BE49-F238E27FC236}">
                  <a16:creationId xmlns:a16="http://schemas.microsoft.com/office/drawing/2014/main" id="{09DA4738-96BD-431F-D6F5-A13C2D69855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619625" y="2914650"/>
              <a:ext cx="180973" cy="400003"/>
            </a:xfrm>
            <a:custGeom>
              <a:avLst/>
              <a:gdLst/>
              <a:ahLst/>
              <a:cxnLst/>
              <a:rect l="0" t="0" r="0" b="0"/>
              <a:pathLst>
                <a:path w="180973" h="400003">
                  <a:moveTo>
                    <a:pt x="161925" y="0"/>
                  </a:moveTo>
                  <a:lnTo>
                    <a:pt x="161925" y="0"/>
                  </a:lnTo>
                  <a:lnTo>
                    <a:pt x="161925" y="17610"/>
                  </a:lnTo>
                  <a:lnTo>
                    <a:pt x="155379" y="26370"/>
                  </a:lnTo>
                  <a:lnTo>
                    <a:pt x="153283" y="35213"/>
                  </a:lnTo>
                  <a:lnTo>
                    <a:pt x="152517" y="50838"/>
                  </a:lnTo>
                  <a:lnTo>
                    <a:pt x="149630" y="57167"/>
                  </a:lnTo>
                  <a:lnTo>
                    <a:pt x="145878" y="63508"/>
                  </a:lnTo>
                  <a:lnTo>
                    <a:pt x="143468" y="76202"/>
                  </a:lnTo>
                  <a:lnTo>
                    <a:pt x="142080" y="83609"/>
                  </a:lnTo>
                  <a:lnTo>
                    <a:pt x="131132" y="113711"/>
                  </a:lnTo>
                  <a:lnTo>
                    <a:pt x="120212" y="131940"/>
                  </a:lnTo>
                  <a:lnTo>
                    <a:pt x="112256" y="151796"/>
                  </a:lnTo>
                  <a:lnTo>
                    <a:pt x="108100" y="158482"/>
                  </a:lnTo>
                  <a:lnTo>
                    <a:pt x="104702" y="168195"/>
                  </a:lnTo>
                  <a:lnTo>
                    <a:pt x="96703" y="179083"/>
                  </a:lnTo>
                  <a:lnTo>
                    <a:pt x="95681" y="185471"/>
                  </a:lnTo>
                  <a:lnTo>
                    <a:pt x="94479" y="187147"/>
                  </a:lnTo>
                  <a:lnTo>
                    <a:pt x="92619" y="188265"/>
                  </a:lnTo>
                  <a:lnTo>
                    <a:pt x="90321" y="189010"/>
                  </a:lnTo>
                  <a:lnTo>
                    <a:pt x="88789" y="190565"/>
                  </a:lnTo>
                  <a:lnTo>
                    <a:pt x="85725" y="200021"/>
                  </a:lnTo>
                  <a:lnTo>
                    <a:pt x="85725" y="166797"/>
                  </a:lnTo>
                  <a:lnTo>
                    <a:pt x="86783" y="165173"/>
                  </a:lnTo>
                  <a:lnTo>
                    <a:pt x="88547" y="164090"/>
                  </a:lnTo>
                  <a:lnTo>
                    <a:pt x="90782" y="163369"/>
                  </a:lnTo>
                  <a:lnTo>
                    <a:pt x="92271" y="161829"/>
                  </a:lnTo>
                  <a:lnTo>
                    <a:pt x="95133" y="152830"/>
                  </a:lnTo>
                  <a:lnTo>
                    <a:pt x="100272" y="152528"/>
                  </a:lnTo>
                  <a:lnTo>
                    <a:pt x="101772" y="151426"/>
                  </a:lnTo>
                  <a:lnTo>
                    <a:pt x="103441" y="147381"/>
                  </a:lnTo>
                  <a:lnTo>
                    <a:pt x="104944" y="145879"/>
                  </a:lnTo>
                  <a:lnTo>
                    <a:pt x="109436" y="144210"/>
                  </a:lnTo>
                  <a:lnTo>
                    <a:pt x="128363" y="142910"/>
                  </a:lnTo>
                  <a:lnTo>
                    <a:pt x="133956" y="145713"/>
                  </a:lnTo>
                  <a:lnTo>
                    <a:pt x="141113" y="151079"/>
                  </a:lnTo>
                  <a:lnTo>
                    <a:pt x="147409" y="152009"/>
                  </a:lnTo>
                  <a:lnTo>
                    <a:pt x="149073" y="153197"/>
                  </a:lnTo>
                  <a:lnTo>
                    <a:pt x="150182" y="155048"/>
                  </a:lnTo>
                  <a:lnTo>
                    <a:pt x="150921" y="157340"/>
                  </a:lnTo>
                  <a:lnTo>
                    <a:pt x="162015" y="171357"/>
                  </a:lnTo>
                  <a:lnTo>
                    <a:pt x="166551" y="175995"/>
                  </a:lnTo>
                  <a:lnTo>
                    <a:pt x="169273" y="181584"/>
                  </a:lnTo>
                  <a:lnTo>
                    <a:pt x="169999" y="184556"/>
                  </a:lnTo>
                  <a:lnTo>
                    <a:pt x="178798" y="200078"/>
                  </a:lnTo>
                  <a:lnTo>
                    <a:pt x="180958" y="245664"/>
                  </a:lnTo>
                  <a:lnTo>
                    <a:pt x="180972" y="259958"/>
                  </a:lnTo>
                  <a:lnTo>
                    <a:pt x="171274" y="291194"/>
                  </a:lnTo>
                  <a:lnTo>
                    <a:pt x="145639" y="331374"/>
                  </a:lnTo>
                  <a:lnTo>
                    <a:pt x="144718" y="335216"/>
                  </a:lnTo>
                  <a:lnTo>
                    <a:pt x="121578" y="363684"/>
                  </a:lnTo>
                  <a:lnTo>
                    <a:pt x="114713" y="368012"/>
                  </a:lnTo>
                  <a:lnTo>
                    <a:pt x="108134" y="370994"/>
                  </a:lnTo>
                  <a:lnTo>
                    <a:pt x="76203" y="397274"/>
                  </a:lnTo>
                  <a:lnTo>
                    <a:pt x="63501" y="399502"/>
                  </a:lnTo>
                  <a:lnTo>
                    <a:pt x="44450" y="400002"/>
                  </a:lnTo>
                  <a:lnTo>
                    <a:pt x="38100" y="397206"/>
                  </a:lnTo>
                  <a:lnTo>
                    <a:pt x="31750" y="393495"/>
                  </a:lnTo>
                  <a:lnTo>
                    <a:pt x="22225" y="390346"/>
                  </a:lnTo>
                  <a:lnTo>
                    <a:pt x="15875" y="385860"/>
                  </a:lnTo>
                  <a:lnTo>
                    <a:pt x="12347" y="380338"/>
                  </a:lnTo>
                  <a:lnTo>
                    <a:pt x="9721" y="374356"/>
                  </a:lnTo>
                  <a:lnTo>
                    <a:pt x="1489" y="363792"/>
                  </a:lnTo>
                  <a:lnTo>
                    <a:pt x="441" y="357440"/>
                  </a:lnTo>
                  <a:lnTo>
                    <a:pt x="0" y="324290"/>
                  </a:lnTo>
                  <a:lnTo>
                    <a:pt x="9133" y="323861"/>
                  </a:lnTo>
                  <a:lnTo>
                    <a:pt x="17052" y="330398"/>
                  </a:lnTo>
                  <a:lnTo>
                    <a:pt x="26848" y="332983"/>
                  </a:lnTo>
                  <a:lnTo>
                    <a:pt x="46172" y="350981"/>
                  </a:lnTo>
                  <a:lnTo>
                    <a:pt x="47194" y="357054"/>
                  </a:lnTo>
                  <a:lnTo>
                    <a:pt x="48396" y="358686"/>
                  </a:lnTo>
                  <a:lnTo>
                    <a:pt x="56242" y="361664"/>
                  </a:lnTo>
                  <a:lnTo>
                    <a:pt x="57031" y="361912"/>
                  </a:lnTo>
                  <a:lnTo>
                    <a:pt x="6667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990">
              <a:extLst>
                <a:ext uri="{FF2B5EF4-FFF2-40B4-BE49-F238E27FC236}">
                  <a16:creationId xmlns:a16="http://schemas.microsoft.com/office/drawing/2014/main" id="{48F93E57-3E2D-10BF-3A08-E278A4147B3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72025" y="29622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5625" y="9525"/>
                  </a:lnTo>
                  <a:lnTo>
                    <a:pt x="93033" y="9525"/>
                  </a:lnTo>
                  <a:lnTo>
                    <a:pt x="108378" y="9525"/>
                  </a:lnTo>
                  <a:lnTo>
                    <a:pt x="110351" y="8467"/>
                  </a:lnTo>
                  <a:lnTo>
                    <a:pt x="111668" y="6703"/>
                  </a:lnTo>
                  <a:lnTo>
                    <a:pt x="112545" y="4469"/>
                  </a:lnTo>
                  <a:lnTo>
                    <a:pt x="114188" y="2979"/>
                  </a:lnTo>
                  <a:lnTo>
                    <a:pt x="123387" y="11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991">
              <a:extLst>
                <a:ext uri="{FF2B5EF4-FFF2-40B4-BE49-F238E27FC236}">
                  <a16:creationId xmlns:a16="http://schemas.microsoft.com/office/drawing/2014/main" id="{E972ADFF-07A2-7D9F-589D-3AEA71CB3F0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86350" y="2905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992">
              <a:extLst>
                <a:ext uri="{FF2B5EF4-FFF2-40B4-BE49-F238E27FC236}">
                  <a16:creationId xmlns:a16="http://schemas.microsoft.com/office/drawing/2014/main" id="{4D758DA7-A62F-FB65-BC63-6D4A7684E4C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105400" y="2857501"/>
              <a:ext cx="209551" cy="180971"/>
            </a:xfrm>
            <a:custGeom>
              <a:avLst/>
              <a:gdLst/>
              <a:ahLst/>
              <a:cxnLst/>
              <a:rect l="0" t="0" r="0" b="0"/>
              <a:pathLst>
                <a:path w="209551" h="180971">
                  <a:moveTo>
                    <a:pt x="0" y="28574"/>
                  </a:moveTo>
                  <a:lnTo>
                    <a:pt x="0" y="28574"/>
                  </a:lnTo>
                  <a:lnTo>
                    <a:pt x="17609" y="10964"/>
                  </a:lnTo>
                  <a:lnTo>
                    <a:pt x="26370" y="8750"/>
                  </a:lnTo>
                  <a:lnTo>
                    <a:pt x="36347" y="1361"/>
                  </a:lnTo>
                  <a:lnTo>
                    <a:pt x="45358" y="268"/>
                  </a:lnTo>
                  <a:lnTo>
                    <a:pt x="79770" y="0"/>
                  </a:lnTo>
                  <a:lnTo>
                    <a:pt x="81755" y="1058"/>
                  </a:lnTo>
                  <a:lnTo>
                    <a:pt x="83079" y="2822"/>
                  </a:lnTo>
                  <a:lnTo>
                    <a:pt x="85203" y="8200"/>
                  </a:lnTo>
                  <a:lnTo>
                    <a:pt x="92168" y="16867"/>
                  </a:lnTo>
                  <a:lnTo>
                    <a:pt x="94844" y="26823"/>
                  </a:lnTo>
                  <a:lnTo>
                    <a:pt x="100186" y="33112"/>
                  </a:lnTo>
                  <a:lnTo>
                    <a:pt x="102736" y="41527"/>
                  </a:lnTo>
                  <a:lnTo>
                    <a:pt x="104765" y="88867"/>
                  </a:lnTo>
                  <a:lnTo>
                    <a:pt x="96573" y="116147"/>
                  </a:lnTo>
                  <a:lnTo>
                    <a:pt x="95074" y="118706"/>
                  </a:lnTo>
                  <a:lnTo>
                    <a:pt x="93016" y="120412"/>
                  </a:lnTo>
                  <a:lnTo>
                    <a:pt x="90585" y="121550"/>
                  </a:lnTo>
                  <a:lnTo>
                    <a:pt x="88965" y="124424"/>
                  </a:lnTo>
                  <a:lnTo>
                    <a:pt x="86152" y="140026"/>
                  </a:lnTo>
                  <a:lnTo>
                    <a:pt x="75420" y="152860"/>
                  </a:lnTo>
                  <a:lnTo>
                    <a:pt x="48056" y="180544"/>
                  </a:lnTo>
                  <a:lnTo>
                    <a:pt x="38220" y="180970"/>
                  </a:lnTo>
                  <a:lnTo>
                    <a:pt x="38103" y="166785"/>
                  </a:lnTo>
                  <a:lnTo>
                    <a:pt x="40923" y="161262"/>
                  </a:lnTo>
                  <a:lnTo>
                    <a:pt x="44647" y="155280"/>
                  </a:lnTo>
                  <a:lnTo>
                    <a:pt x="46301" y="149093"/>
                  </a:lnTo>
                  <a:lnTo>
                    <a:pt x="47801" y="147020"/>
                  </a:lnTo>
                  <a:lnTo>
                    <a:pt x="49859" y="145638"/>
                  </a:lnTo>
                  <a:lnTo>
                    <a:pt x="52290" y="144716"/>
                  </a:lnTo>
                  <a:lnTo>
                    <a:pt x="92082" y="98478"/>
                  </a:lnTo>
                  <a:lnTo>
                    <a:pt x="107598" y="85734"/>
                  </a:lnTo>
                  <a:lnTo>
                    <a:pt x="132762" y="66675"/>
                  </a:lnTo>
                  <a:lnTo>
                    <a:pt x="139438" y="61383"/>
                  </a:lnTo>
                  <a:lnTo>
                    <a:pt x="152348" y="55163"/>
                  </a:lnTo>
                  <a:lnTo>
                    <a:pt x="158727" y="50975"/>
                  </a:lnTo>
                  <a:lnTo>
                    <a:pt x="168268" y="48617"/>
                  </a:lnTo>
                  <a:lnTo>
                    <a:pt x="174622" y="48065"/>
                  </a:lnTo>
                  <a:lnTo>
                    <a:pt x="180974" y="44998"/>
                  </a:lnTo>
                  <a:lnTo>
                    <a:pt x="187325" y="41165"/>
                  </a:lnTo>
                  <a:lnTo>
                    <a:pt x="199467" y="38219"/>
                  </a:lnTo>
                  <a:lnTo>
                    <a:pt x="209550" y="47624"/>
                  </a:lnTo>
                  <a:lnTo>
                    <a:pt x="209550" y="38215"/>
                  </a:lnTo>
                  <a:lnTo>
                    <a:pt x="191858" y="20408"/>
                  </a:lnTo>
                  <a:lnTo>
                    <a:pt x="185846" y="19451"/>
                  </a:lnTo>
                  <a:lnTo>
                    <a:pt x="184222" y="18259"/>
                  </a:lnTo>
                  <a:lnTo>
                    <a:pt x="181937" y="12582"/>
                  </a:lnTo>
                  <a:lnTo>
                    <a:pt x="181403" y="10883"/>
                  </a:lnTo>
                  <a:lnTo>
                    <a:pt x="178343" y="10128"/>
                  </a:lnTo>
                  <a:lnTo>
                    <a:pt x="176045" y="9926"/>
                  </a:lnTo>
                  <a:lnTo>
                    <a:pt x="174513" y="10851"/>
                  </a:lnTo>
                  <a:lnTo>
                    <a:pt x="173492" y="12525"/>
                  </a:lnTo>
                  <a:lnTo>
                    <a:pt x="172811" y="14700"/>
                  </a:lnTo>
                  <a:lnTo>
                    <a:pt x="171300" y="16149"/>
                  </a:lnTo>
                  <a:lnTo>
                    <a:pt x="161830" y="19853"/>
                  </a:lnTo>
                  <a:lnTo>
                    <a:pt x="157297" y="23992"/>
                  </a:lnTo>
                  <a:lnTo>
                    <a:pt x="154576" y="29360"/>
                  </a:lnTo>
                  <a:lnTo>
                    <a:pt x="152830" y="36373"/>
                  </a:lnTo>
                  <a:lnTo>
                    <a:pt x="145939" y="45362"/>
                  </a:lnTo>
                  <a:lnTo>
                    <a:pt x="144237" y="51205"/>
                  </a:lnTo>
                  <a:lnTo>
                    <a:pt x="142725" y="53186"/>
                  </a:lnTo>
                  <a:lnTo>
                    <a:pt x="136598" y="57033"/>
                  </a:lnTo>
                  <a:lnTo>
                    <a:pt x="134794" y="61683"/>
                  </a:lnTo>
                  <a:lnTo>
                    <a:pt x="132376" y="82629"/>
                  </a:lnTo>
                  <a:lnTo>
                    <a:pt x="125828" y="95265"/>
                  </a:lnTo>
                  <a:lnTo>
                    <a:pt x="123942" y="112418"/>
                  </a:lnTo>
                  <a:lnTo>
                    <a:pt x="117303" y="121532"/>
                  </a:lnTo>
                  <a:lnTo>
                    <a:pt x="114695" y="131584"/>
                  </a:lnTo>
                  <a:lnTo>
                    <a:pt x="114335" y="146451"/>
                  </a:lnTo>
                  <a:lnTo>
                    <a:pt x="115381" y="148434"/>
                  </a:lnTo>
                  <a:lnTo>
                    <a:pt x="117137" y="149756"/>
                  </a:lnTo>
                  <a:lnTo>
                    <a:pt x="119366" y="150637"/>
                  </a:lnTo>
                  <a:lnTo>
                    <a:pt x="120853" y="152283"/>
                  </a:lnTo>
                  <a:lnTo>
                    <a:pt x="123709" y="161486"/>
                  </a:lnTo>
                  <a:lnTo>
                    <a:pt x="132955" y="171045"/>
                  </a:lnTo>
                  <a:lnTo>
                    <a:pt x="138289" y="171329"/>
                  </a:lnTo>
                  <a:lnTo>
                    <a:pt x="143658" y="174218"/>
                  </a:lnTo>
                  <a:lnTo>
                    <a:pt x="149573" y="177971"/>
                  </a:lnTo>
                  <a:lnTo>
                    <a:pt x="155730" y="179639"/>
                  </a:lnTo>
                  <a:lnTo>
                    <a:pt x="157795" y="179026"/>
                  </a:lnTo>
                  <a:lnTo>
                    <a:pt x="159171" y="177559"/>
                  </a:lnTo>
                  <a:lnTo>
                    <a:pt x="160089" y="175522"/>
                  </a:lnTo>
                  <a:lnTo>
                    <a:pt x="161760" y="174165"/>
                  </a:lnTo>
                  <a:lnTo>
                    <a:pt x="166438" y="172656"/>
                  </a:lnTo>
                  <a:lnTo>
                    <a:pt x="178065" y="170629"/>
                  </a:lnTo>
                  <a:lnTo>
                    <a:pt x="187403" y="164973"/>
                  </a:lnTo>
                  <a:lnTo>
                    <a:pt x="200041" y="162526"/>
                  </a:lnTo>
                  <a:lnTo>
                    <a:pt x="209550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SMARTInkShape-993">
              <a:extLst>
                <a:ext uri="{FF2B5EF4-FFF2-40B4-BE49-F238E27FC236}">
                  <a16:creationId xmlns:a16="http://schemas.microsoft.com/office/drawing/2014/main" id="{20E14C17-1782-B100-F035-4F664E9EAC1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00675" y="294322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4721" y="0"/>
                  </a:lnTo>
                  <a:lnTo>
                    <a:pt x="90234" y="0"/>
                  </a:lnTo>
                  <a:lnTo>
                    <a:pt x="135566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994">
              <a:extLst>
                <a:ext uri="{FF2B5EF4-FFF2-40B4-BE49-F238E27FC236}">
                  <a16:creationId xmlns:a16="http://schemas.microsoft.com/office/drawing/2014/main" id="{0BE326A3-B738-244F-184F-25191E341BC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10225" y="2800385"/>
              <a:ext cx="152401" cy="237687"/>
            </a:xfrm>
            <a:custGeom>
              <a:avLst/>
              <a:gdLst/>
              <a:ahLst/>
              <a:cxnLst/>
              <a:rect l="0" t="0" r="0" b="0"/>
              <a:pathLst>
                <a:path w="152401" h="237687">
                  <a:moveTo>
                    <a:pt x="152400" y="28540"/>
                  </a:moveTo>
                  <a:lnTo>
                    <a:pt x="152400" y="28540"/>
                  </a:lnTo>
                  <a:lnTo>
                    <a:pt x="152400" y="19131"/>
                  </a:lnTo>
                  <a:lnTo>
                    <a:pt x="143267" y="9885"/>
                  </a:lnTo>
                  <a:lnTo>
                    <a:pt x="137935" y="9607"/>
                  </a:lnTo>
                  <a:lnTo>
                    <a:pt x="136406" y="8510"/>
                  </a:lnTo>
                  <a:lnTo>
                    <a:pt x="135387" y="6720"/>
                  </a:lnTo>
                  <a:lnTo>
                    <a:pt x="134708" y="4468"/>
                  </a:lnTo>
                  <a:lnTo>
                    <a:pt x="133198" y="2967"/>
                  </a:lnTo>
                  <a:lnTo>
                    <a:pt x="125268" y="360"/>
                  </a:lnTo>
                  <a:lnTo>
                    <a:pt x="115751" y="0"/>
                  </a:lnTo>
                  <a:lnTo>
                    <a:pt x="106226" y="8169"/>
                  </a:lnTo>
                  <a:lnTo>
                    <a:pt x="97458" y="10287"/>
                  </a:lnTo>
                  <a:lnTo>
                    <a:pt x="91645" y="14430"/>
                  </a:lnTo>
                  <a:lnTo>
                    <a:pt x="88356" y="19799"/>
                  </a:lnTo>
                  <a:lnTo>
                    <a:pt x="87479" y="22713"/>
                  </a:lnTo>
                  <a:lnTo>
                    <a:pt x="85836" y="24656"/>
                  </a:lnTo>
                  <a:lnTo>
                    <a:pt x="63381" y="41646"/>
                  </a:lnTo>
                  <a:lnTo>
                    <a:pt x="59919" y="47770"/>
                  </a:lnTo>
                  <a:lnTo>
                    <a:pt x="57322" y="54020"/>
                  </a:lnTo>
                  <a:lnTo>
                    <a:pt x="25366" y="97067"/>
                  </a:lnTo>
                  <a:lnTo>
                    <a:pt x="21857" y="106974"/>
                  </a:lnTo>
                  <a:lnTo>
                    <a:pt x="19240" y="117375"/>
                  </a:lnTo>
                  <a:lnTo>
                    <a:pt x="11757" y="132675"/>
                  </a:lnTo>
                  <a:lnTo>
                    <a:pt x="908" y="176875"/>
                  </a:lnTo>
                  <a:lnTo>
                    <a:pt x="120" y="193523"/>
                  </a:lnTo>
                  <a:lnTo>
                    <a:pt x="1138" y="195679"/>
                  </a:lnTo>
                  <a:lnTo>
                    <a:pt x="2875" y="197116"/>
                  </a:lnTo>
                  <a:lnTo>
                    <a:pt x="5092" y="198074"/>
                  </a:lnTo>
                  <a:lnTo>
                    <a:pt x="6569" y="199771"/>
                  </a:lnTo>
                  <a:lnTo>
                    <a:pt x="8212" y="204479"/>
                  </a:lnTo>
                  <a:lnTo>
                    <a:pt x="9136" y="213079"/>
                  </a:lnTo>
                  <a:lnTo>
                    <a:pt x="10325" y="215066"/>
                  </a:lnTo>
                  <a:lnTo>
                    <a:pt x="12174" y="216391"/>
                  </a:lnTo>
                  <a:lnTo>
                    <a:pt x="14466" y="217274"/>
                  </a:lnTo>
                  <a:lnTo>
                    <a:pt x="15994" y="218921"/>
                  </a:lnTo>
                  <a:lnTo>
                    <a:pt x="17692" y="223573"/>
                  </a:lnTo>
                  <a:lnTo>
                    <a:pt x="19203" y="225237"/>
                  </a:lnTo>
                  <a:lnTo>
                    <a:pt x="23704" y="227086"/>
                  </a:lnTo>
                  <a:lnTo>
                    <a:pt x="35217" y="229331"/>
                  </a:lnTo>
                  <a:lnTo>
                    <a:pt x="44536" y="235024"/>
                  </a:lnTo>
                  <a:lnTo>
                    <a:pt x="57167" y="237484"/>
                  </a:lnTo>
                  <a:lnTo>
                    <a:pt x="60336" y="237686"/>
                  </a:lnTo>
                  <a:lnTo>
                    <a:pt x="66680" y="235088"/>
                  </a:lnTo>
                  <a:lnTo>
                    <a:pt x="73027" y="231465"/>
                  </a:lnTo>
                  <a:lnTo>
                    <a:pt x="85725" y="229138"/>
                  </a:lnTo>
                  <a:lnTo>
                    <a:pt x="88900" y="228947"/>
                  </a:lnTo>
                  <a:lnTo>
                    <a:pt x="95250" y="225912"/>
                  </a:lnTo>
                  <a:lnTo>
                    <a:pt x="101600" y="222095"/>
                  </a:lnTo>
                  <a:lnTo>
                    <a:pt x="111125" y="218887"/>
                  </a:lnTo>
                  <a:lnTo>
                    <a:pt x="120650" y="212762"/>
                  </a:lnTo>
                  <a:lnTo>
                    <a:pt x="127000" y="210958"/>
                  </a:lnTo>
                  <a:lnTo>
                    <a:pt x="129117" y="209419"/>
                  </a:lnTo>
                  <a:lnTo>
                    <a:pt x="130528" y="207334"/>
                  </a:lnTo>
                  <a:lnTo>
                    <a:pt x="131469" y="204886"/>
                  </a:lnTo>
                  <a:lnTo>
                    <a:pt x="133154" y="203254"/>
                  </a:lnTo>
                  <a:lnTo>
                    <a:pt x="143463" y="197813"/>
                  </a:lnTo>
                  <a:lnTo>
                    <a:pt x="146442" y="195363"/>
                  </a:lnTo>
                  <a:lnTo>
                    <a:pt x="149752" y="189819"/>
                  </a:lnTo>
                  <a:lnTo>
                    <a:pt x="152051" y="181051"/>
                  </a:lnTo>
                  <a:lnTo>
                    <a:pt x="152354" y="167836"/>
                  </a:lnTo>
                  <a:lnTo>
                    <a:pt x="151311" y="165854"/>
                  </a:lnTo>
                  <a:lnTo>
                    <a:pt x="149558" y="164533"/>
                  </a:lnTo>
                  <a:lnTo>
                    <a:pt x="147330" y="163652"/>
                  </a:lnTo>
                  <a:lnTo>
                    <a:pt x="145845" y="162006"/>
                  </a:lnTo>
                  <a:lnTo>
                    <a:pt x="144195" y="157356"/>
                  </a:lnTo>
                  <a:lnTo>
                    <a:pt x="142697" y="155692"/>
                  </a:lnTo>
                  <a:lnTo>
                    <a:pt x="138210" y="153844"/>
                  </a:lnTo>
                  <a:lnTo>
                    <a:pt x="136590" y="152292"/>
                  </a:lnTo>
                  <a:lnTo>
                    <a:pt x="134790" y="147746"/>
                  </a:lnTo>
                  <a:lnTo>
                    <a:pt x="133252" y="146111"/>
                  </a:lnTo>
                  <a:lnTo>
                    <a:pt x="128720" y="144294"/>
                  </a:lnTo>
                  <a:lnTo>
                    <a:pt x="83479" y="142844"/>
                  </a:lnTo>
                  <a:lnTo>
                    <a:pt x="76613" y="145664"/>
                  </a:lnTo>
                  <a:lnTo>
                    <a:pt x="70033" y="149387"/>
                  </a:lnTo>
                  <a:lnTo>
                    <a:pt x="60379" y="152541"/>
                  </a:lnTo>
                  <a:lnTo>
                    <a:pt x="38103" y="168789"/>
                  </a:lnTo>
                  <a:lnTo>
                    <a:pt x="31752" y="171306"/>
                  </a:lnTo>
                  <a:lnTo>
                    <a:pt x="25401" y="175953"/>
                  </a:lnTo>
                  <a:lnTo>
                    <a:pt x="21872" y="181546"/>
                  </a:lnTo>
                  <a:lnTo>
                    <a:pt x="20931" y="184519"/>
                  </a:lnTo>
                  <a:lnTo>
                    <a:pt x="19246" y="186501"/>
                  </a:lnTo>
                  <a:lnTo>
                    <a:pt x="5958" y="194999"/>
                  </a:lnTo>
                  <a:lnTo>
                    <a:pt x="2648" y="200594"/>
                  </a:lnTo>
                  <a:lnTo>
                    <a:pt x="0" y="2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SMARTInkShape-Group291">
            <a:extLst>
              <a:ext uri="{FF2B5EF4-FFF2-40B4-BE49-F238E27FC236}">
                <a16:creationId xmlns:a16="http://schemas.microsoft.com/office/drawing/2014/main" id="{ACBAF80D-59FE-6133-18D9-808D1D58459E}"/>
              </a:ext>
            </a:extLst>
          </p:cNvPr>
          <p:cNvGrpSpPr/>
          <p:nvPr/>
        </p:nvGrpSpPr>
        <p:grpSpPr>
          <a:xfrm>
            <a:off x="6257925" y="2667000"/>
            <a:ext cx="266701" cy="122502"/>
            <a:chOff x="6257925" y="2667000"/>
            <a:chExt cx="266701" cy="122502"/>
          </a:xfrm>
        </p:grpSpPr>
        <p:sp>
          <p:nvSpPr>
            <p:cNvPr id="44" name="SMARTInkShape-995">
              <a:extLst>
                <a:ext uri="{FF2B5EF4-FFF2-40B4-BE49-F238E27FC236}">
                  <a16:creationId xmlns:a16="http://schemas.microsoft.com/office/drawing/2014/main" id="{CE9A826F-6A5C-C944-10B7-FF9EFD66BC0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86500" y="2676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996">
              <a:extLst>
                <a:ext uri="{FF2B5EF4-FFF2-40B4-BE49-F238E27FC236}">
                  <a16:creationId xmlns:a16="http://schemas.microsoft.com/office/drawing/2014/main" id="{2AE9BC8B-EC5C-485F-0D1F-E27AA0E496C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96025" y="2667000"/>
              <a:ext cx="190384" cy="9526"/>
            </a:xfrm>
            <a:custGeom>
              <a:avLst/>
              <a:gdLst/>
              <a:ahLst/>
              <a:cxnLst/>
              <a:rect l="0" t="0" r="0" b="0"/>
              <a:pathLst>
                <a:path w="190384" h="9526">
                  <a:moveTo>
                    <a:pt x="0" y="9525"/>
                  </a:moveTo>
                  <a:lnTo>
                    <a:pt x="0" y="9525"/>
                  </a:lnTo>
                  <a:lnTo>
                    <a:pt x="41705" y="9525"/>
                  </a:lnTo>
                  <a:lnTo>
                    <a:pt x="47816" y="6703"/>
                  </a:lnTo>
                  <a:lnTo>
                    <a:pt x="54060" y="2979"/>
                  </a:lnTo>
                  <a:lnTo>
                    <a:pt x="64583" y="883"/>
                  </a:lnTo>
                  <a:lnTo>
                    <a:pt x="107424" y="15"/>
                  </a:lnTo>
                  <a:lnTo>
                    <a:pt x="152347" y="0"/>
                  </a:lnTo>
                  <a:lnTo>
                    <a:pt x="190383" y="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997">
              <a:extLst>
                <a:ext uri="{FF2B5EF4-FFF2-40B4-BE49-F238E27FC236}">
                  <a16:creationId xmlns:a16="http://schemas.microsoft.com/office/drawing/2014/main" id="{F5516593-0699-048D-005A-C1051D0D64F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257925" y="2762250"/>
              <a:ext cx="266701" cy="27252"/>
            </a:xfrm>
            <a:custGeom>
              <a:avLst/>
              <a:gdLst/>
              <a:ahLst/>
              <a:cxnLst/>
              <a:rect l="0" t="0" r="0" b="0"/>
              <a:pathLst>
                <a:path w="266701" h="27252">
                  <a:moveTo>
                    <a:pt x="0" y="19050"/>
                  </a:moveTo>
                  <a:lnTo>
                    <a:pt x="0" y="19050"/>
                  </a:lnTo>
                  <a:lnTo>
                    <a:pt x="8201" y="27251"/>
                  </a:lnTo>
                  <a:lnTo>
                    <a:pt x="8642" y="26634"/>
                  </a:lnTo>
                  <a:lnTo>
                    <a:pt x="9409" y="20258"/>
                  </a:lnTo>
                  <a:lnTo>
                    <a:pt x="12296" y="19587"/>
                  </a:lnTo>
                  <a:lnTo>
                    <a:pt x="57341" y="19050"/>
                  </a:lnTo>
                  <a:lnTo>
                    <a:pt x="69887" y="19050"/>
                  </a:lnTo>
                  <a:lnTo>
                    <a:pt x="71991" y="17992"/>
                  </a:lnTo>
                  <a:lnTo>
                    <a:pt x="73394" y="16228"/>
                  </a:lnTo>
                  <a:lnTo>
                    <a:pt x="74330" y="13994"/>
                  </a:lnTo>
                  <a:lnTo>
                    <a:pt x="76012" y="12504"/>
                  </a:lnTo>
                  <a:lnTo>
                    <a:pt x="80702" y="10849"/>
                  </a:lnTo>
                  <a:lnTo>
                    <a:pt x="127003" y="9528"/>
                  </a:lnTo>
                  <a:lnTo>
                    <a:pt x="174232" y="9525"/>
                  </a:lnTo>
                  <a:lnTo>
                    <a:pt x="193641" y="9525"/>
                  </a:lnTo>
                  <a:lnTo>
                    <a:pt x="200009" y="6703"/>
                  </a:lnTo>
                  <a:lnTo>
                    <a:pt x="206368" y="2979"/>
                  </a:lnTo>
                  <a:lnTo>
                    <a:pt x="219074" y="589"/>
                  </a:lnTo>
                  <a:lnTo>
                    <a:pt x="266699" y="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SMARTInkShape-Group292">
            <a:extLst>
              <a:ext uri="{FF2B5EF4-FFF2-40B4-BE49-F238E27FC236}">
                <a16:creationId xmlns:a16="http://schemas.microsoft.com/office/drawing/2014/main" id="{0877C2F0-BC32-7DAB-E3EA-2DAD159010E5}"/>
              </a:ext>
            </a:extLst>
          </p:cNvPr>
          <p:cNvGrpSpPr/>
          <p:nvPr/>
        </p:nvGrpSpPr>
        <p:grpSpPr>
          <a:xfrm>
            <a:off x="6753236" y="2333625"/>
            <a:ext cx="419090" cy="532994"/>
            <a:chOff x="6753236" y="2333625"/>
            <a:chExt cx="419090" cy="532994"/>
          </a:xfrm>
        </p:grpSpPr>
        <p:sp>
          <p:nvSpPr>
            <p:cNvPr id="48" name="SMARTInkShape-998">
              <a:extLst>
                <a:ext uri="{FF2B5EF4-FFF2-40B4-BE49-F238E27FC236}">
                  <a16:creationId xmlns:a16="http://schemas.microsoft.com/office/drawing/2014/main" id="{0E8D4CC0-38C8-4E46-B6B4-92650CEA4B5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753236" y="2428875"/>
              <a:ext cx="266679" cy="437744"/>
            </a:xfrm>
            <a:custGeom>
              <a:avLst/>
              <a:gdLst/>
              <a:ahLst/>
              <a:cxnLst/>
              <a:rect l="0" t="0" r="0" b="0"/>
              <a:pathLst>
                <a:path w="266679" h="437744">
                  <a:moveTo>
                    <a:pt x="228589" y="0"/>
                  </a:moveTo>
                  <a:lnTo>
                    <a:pt x="228589" y="0"/>
                  </a:lnTo>
                  <a:lnTo>
                    <a:pt x="223533" y="5056"/>
                  </a:lnTo>
                  <a:lnTo>
                    <a:pt x="221051" y="13183"/>
                  </a:lnTo>
                  <a:lnTo>
                    <a:pt x="218888" y="22793"/>
                  </a:lnTo>
                  <a:lnTo>
                    <a:pt x="211699" y="37585"/>
                  </a:lnTo>
                  <a:lnTo>
                    <a:pt x="199923" y="72122"/>
                  </a:lnTo>
                  <a:lnTo>
                    <a:pt x="192666" y="85547"/>
                  </a:lnTo>
                  <a:lnTo>
                    <a:pt x="191940" y="88781"/>
                  </a:lnTo>
                  <a:lnTo>
                    <a:pt x="169262" y="133350"/>
                  </a:lnTo>
                  <a:lnTo>
                    <a:pt x="163365" y="140994"/>
                  </a:lnTo>
                  <a:lnTo>
                    <a:pt x="162344" y="147374"/>
                  </a:lnTo>
                  <a:lnTo>
                    <a:pt x="161143" y="149049"/>
                  </a:lnTo>
                  <a:lnTo>
                    <a:pt x="159282" y="150167"/>
                  </a:lnTo>
                  <a:lnTo>
                    <a:pt x="153751" y="151959"/>
                  </a:lnTo>
                  <a:lnTo>
                    <a:pt x="152994" y="155026"/>
                  </a:lnTo>
                  <a:lnTo>
                    <a:pt x="152793" y="157326"/>
                  </a:lnTo>
                  <a:lnTo>
                    <a:pt x="151600" y="158859"/>
                  </a:lnTo>
                  <a:lnTo>
                    <a:pt x="144224" y="161521"/>
                  </a:lnTo>
                  <a:lnTo>
                    <a:pt x="143771" y="160597"/>
                  </a:lnTo>
                  <a:lnTo>
                    <a:pt x="142983" y="153688"/>
                  </a:lnTo>
                  <a:lnTo>
                    <a:pt x="140094" y="152973"/>
                  </a:lnTo>
                  <a:lnTo>
                    <a:pt x="133734" y="152433"/>
                  </a:lnTo>
                  <a:lnTo>
                    <a:pt x="133349" y="143268"/>
                  </a:lnTo>
                  <a:lnTo>
                    <a:pt x="141541" y="134709"/>
                  </a:lnTo>
                  <a:lnTo>
                    <a:pt x="142473" y="128696"/>
                  </a:lnTo>
                  <a:lnTo>
                    <a:pt x="143661" y="127072"/>
                  </a:lnTo>
                  <a:lnTo>
                    <a:pt x="147804" y="125268"/>
                  </a:lnTo>
                  <a:lnTo>
                    <a:pt x="149333" y="123729"/>
                  </a:lnTo>
                  <a:lnTo>
                    <a:pt x="151987" y="115751"/>
                  </a:lnTo>
                  <a:lnTo>
                    <a:pt x="155032" y="114945"/>
                  </a:lnTo>
                  <a:lnTo>
                    <a:pt x="157327" y="114730"/>
                  </a:lnTo>
                  <a:lnTo>
                    <a:pt x="158855" y="113528"/>
                  </a:lnTo>
                  <a:lnTo>
                    <a:pt x="160555" y="109371"/>
                  </a:lnTo>
                  <a:lnTo>
                    <a:pt x="162067" y="107839"/>
                  </a:lnTo>
                  <a:lnTo>
                    <a:pt x="166568" y="106137"/>
                  </a:lnTo>
                  <a:lnTo>
                    <a:pt x="184268" y="104894"/>
                  </a:lnTo>
                  <a:lnTo>
                    <a:pt x="186342" y="103796"/>
                  </a:lnTo>
                  <a:lnTo>
                    <a:pt x="187724" y="102006"/>
                  </a:lnTo>
                  <a:lnTo>
                    <a:pt x="188646" y="99754"/>
                  </a:lnTo>
                  <a:lnTo>
                    <a:pt x="190318" y="98253"/>
                  </a:lnTo>
                  <a:lnTo>
                    <a:pt x="198529" y="95646"/>
                  </a:lnTo>
                  <a:lnTo>
                    <a:pt x="204631" y="95367"/>
                  </a:lnTo>
                  <a:lnTo>
                    <a:pt x="210180" y="98124"/>
                  </a:lnTo>
                  <a:lnTo>
                    <a:pt x="217309" y="103461"/>
                  </a:lnTo>
                  <a:lnTo>
                    <a:pt x="226322" y="104515"/>
                  </a:lnTo>
                  <a:lnTo>
                    <a:pt x="232168" y="104660"/>
                  </a:lnTo>
                  <a:lnTo>
                    <a:pt x="234150" y="105756"/>
                  </a:lnTo>
                  <a:lnTo>
                    <a:pt x="235472" y="107546"/>
                  </a:lnTo>
                  <a:lnTo>
                    <a:pt x="236352" y="109797"/>
                  </a:lnTo>
                  <a:lnTo>
                    <a:pt x="237998" y="111298"/>
                  </a:lnTo>
                  <a:lnTo>
                    <a:pt x="242649" y="112966"/>
                  </a:lnTo>
                  <a:lnTo>
                    <a:pt x="244313" y="114469"/>
                  </a:lnTo>
                  <a:lnTo>
                    <a:pt x="248406" y="123923"/>
                  </a:lnTo>
                  <a:lnTo>
                    <a:pt x="254098" y="131145"/>
                  </a:lnTo>
                  <a:lnTo>
                    <a:pt x="256256" y="139987"/>
                  </a:lnTo>
                  <a:lnTo>
                    <a:pt x="256760" y="146178"/>
                  </a:lnTo>
                  <a:lnTo>
                    <a:pt x="259806" y="152457"/>
                  </a:lnTo>
                  <a:lnTo>
                    <a:pt x="263630" y="158775"/>
                  </a:lnTo>
                  <a:lnTo>
                    <a:pt x="266084" y="171455"/>
                  </a:lnTo>
                  <a:lnTo>
                    <a:pt x="266678" y="203200"/>
                  </a:lnTo>
                  <a:lnTo>
                    <a:pt x="263862" y="209550"/>
                  </a:lnTo>
                  <a:lnTo>
                    <a:pt x="261629" y="212725"/>
                  </a:lnTo>
                  <a:lnTo>
                    <a:pt x="258487" y="227306"/>
                  </a:lnTo>
                  <a:lnTo>
                    <a:pt x="256367" y="243592"/>
                  </a:lnTo>
                  <a:lnTo>
                    <a:pt x="250695" y="254797"/>
                  </a:lnTo>
                  <a:lnTo>
                    <a:pt x="247486" y="269993"/>
                  </a:lnTo>
                  <a:lnTo>
                    <a:pt x="222153" y="316734"/>
                  </a:lnTo>
                  <a:lnTo>
                    <a:pt x="190488" y="364116"/>
                  </a:lnTo>
                  <a:lnTo>
                    <a:pt x="177789" y="382721"/>
                  </a:lnTo>
                  <a:lnTo>
                    <a:pt x="130691" y="419083"/>
                  </a:lnTo>
                  <a:lnTo>
                    <a:pt x="116327" y="425798"/>
                  </a:lnTo>
                  <a:lnTo>
                    <a:pt x="98682" y="429311"/>
                  </a:lnTo>
                  <a:lnTo>
                    <a:pt x="87910" y="435060"/>
                  </a:lnTo>
                  <a:lnTo>
                    <a:pt x="64823" y="437743"/>
                  </a:lnTo>
                  <a:lnTo>
                    <a:pt x="57732" y="435147"/>
                  </a:lnTo>
                  <a:lnTo>
                    <a:pt x="51053" y="431523"/>
                  </a:lnTo>
                  <a:lnTo>
                    <a:pt x="41342" y="428426"/>
                  </a:lnTo>
                  <a:lnTo>
                    <a:pt x="31762" y="422333"/>
                  </a:lnTo>
                  <a:lnTo>
                    <a:pt x="22221" y="419000"/>
                  </a:lnTo>
                  <a:lnTo>
                    <a:pt x="15866" y="414469"/>
                  </a:lnTo>
                  <a:lnTo>
                    <a:pt x="12338" y="408928"/>
                  </a:lnTo>
                  <a:lnTo>
                    <a:pt x="9710" y="402937"/>
                  </a:lnTo>
                  <a:lnTo>
                    <a:pt x="3340" y="393615"/>
                  </a:lnTo>
                  <a:lnTo>
                    <a:pt x="982" y="384150"/>
                  </a:lnTo>
                  <a:lnTo>
                    <a:pt x="0" y="349249"/>
                  </a:lnTo>
                  <a:lnTo>
                    <a:pt x="1055" y="347133"/>
                  </a:lnTo>
                  <a:lnTo>
                    <a:pt x="2816" y="345722"/>
                  </a:lnTo>
                  <a:lnTo>
                    <a:pt x="5049" y="344781"/>
                  </a:lnTo>
                  <a:lnTo>
                    <a:pt x="6537" y="343096"/>
                  </a:lnTo>
                  <a:lnTo>
                    <a:pt x="8191" y="338401"/>
                  </a:lnTo>
                  <a:lnTo>
                    <a:pt x="9690" y="336726"/>
                  </a:lnTo>
                  <a:lnTo>
                    <a:pt x="14179" y="334864"/>
                  </a:lnTo>
                  <a:lnTo>
                    <a:pt x="15798" y="333309"/>
                  </a:lnTo>
                  <a:lnTo>
                    <a:pt x="17599" y="328760"/>
                  </a:lnTo>
                  <a:lnTo>
                    <a:pt x="19137" y="327123"/>
                  </a:lnTo>
                  <a:lnTo>
                    <a:pt x="23669" y="325305"/>
                  </a:lnTo>
                  <a:lnTo>
                    <a:pt x="32170" y="324281"/>
                  </a:lnTo>
                  <a:lnTo>
                    <a:pt x="34144" y="325196"/>
                  </a:lnTo>
                  <a:lnTo>
                    <a:pt x="35459" y="326864"/>
                  </a:lnTo>
                  <a:lnTo>
                    <a:pt x="36336" y="329034"/>
                  </a:lnTo>
                  <a:lnTo>
                    <a:pt x="37978" y="330481"/>
                  </a:lnTo>
                  <a:lnTo>
                    <a:pt x="48219" y="335625"/>
                  </a:lnTo>
                  <a:lnTo>
                    <a:pt x="55377" y="341463"/>
                  </a:lnTo>
                  <a:lnTo>
                    <a:pt x="56356" y="345084"/>
                  </a:lnTo>
                  <a:lnTo>
                    <a:pt x="56617" y="347531"/>
                  </a:lnTo>
                  <a:lnTo>
                    <a:pt x="59729" y="353072"/>
                  </a:lnTo>
                  <a:lnTo>
                    <a:pt x="65294" y="360196"/>
                  </a:lnTo>
                  <a:lnTo>
                    <a:pt x="67452" y="369208"/>
                  </a:lnTo>
                  <a:lnTo>
                    <a:pt x="7618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999">
              <a:extLst>
                <a:ext uri="{FF2B5EF4-FFF2-40B4-BE49-F238E27FC236}">
                  <a16:creationId xmlns:a16="http://schemas.microsoft.com/office/drawing/2014/main" id="{E45F5B56-CC31-E73F-A842-C3EEE5525C5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972300" y="2333625"/>
              <a:ext cx="200026" cy="104776"/>
            </a:xfrm>
            <a:custGeom>
              <a:avLst/>
              <a:gdLst/>
              <a:ahLst/>
              <a:cxnLst/>
              <a:rect l="0" t="0" r="0" b="0"/>
              <a:pathLst>
                <a:path w="200026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71571"/>
                  </a:lnTo>
                  <a:lnTo>
                    <a:pt x="1058" y="69939"/>
                  </a:lnTo>
                  <a:lnTo>
                    <a:pt x="2822" y="68851"/>
                  </a:lnTo>
                  <a:lnTo>
                    <a:pt x="8200" y="67105"/>
                  </a:lnTo>
                  <a:lnTo>
                    <a:pt x="8937" y="64044"/>
                  </a:lnTo>
                  <a:lnTo>
                    <a:pt x="9491" y="52497"/>
                  </a:lnTo>
                  <a:lnTo>
                    <a:pt x="10561" y="50873"/>
                  </a:lnTo>
                  <a:lnTo>
                    <a:pt x="12332" y="49790"/>
                  </a:lnTo>
                  <a:lnTo>
                    <a:pt x="14571" y="49069"/>
                  </a:lnTo>
                  <a:lnTo>
                    <a:pt x="16064" y="47529"/>
                  </a:lnTo>
                  <a:lnTo>
                    <a:pt x="19846" y="38009"/>
                  </a:lnTo>
                  <a:lnTo>
                    <a:pt x="36741" y="20412"/>
                  </a:lnTo>
                  <a:lnTo>
                    <a:pt x="45435" y="18261"/>
                  </a:lnTo>
                  <a:lnTo>
                    <a:pt x="54267" y="12584"/>
                  </a:lnTo>
                  <a:lnTo>
                    <a:pt x="64832" y="9928"/>
                  </a:lnTo>
                  <a:lnTo>
                    <a:pt x="98460" y="9528"/>
                  </a:lnTo>
                  <a:lnTo>
                    <a:pt x="100565" y="8469"/>
                  </a:lnTo>
                  <a:lnTo>
                    <a:pt x="101968" y="6704"/>
                  </a:lnTo>
                  <a:lnTo>
                    <a:pt x="102904" y="4469"/>
                  </a:lnTo>
                  <a:lnTo>
                    <a:pt x="104585" y="2980"/>
                  </a:lnTo>
                  <a:lnTo>
                    <a:pt x="109277" y="1325"/>
                  </a:lnTo>
                  <a:lnTo>
                    <a:pt x="117868" y="392"/>
                  </a:lnTo>
                  <a:lnTo>
                    <a:pt x="119854" y="1320"/>
                  </a:lnTo>
                  <a:lnTo>
                    <a:pt x="121177" y="2997"/>
                  </a:lnTo>
                  <a:lnTo>
                    <a:pt x="123302" y="8236"/>
                  </a:lnTo>
                  <a:lnTo>
                    <a:pt x="126415" y="8952"/>
                  </a:lnTo>
                  <a:lnTo>
                    <a:pt x="132945" y="9492"/>
                  </a:lnTo>
                  <a:lnTo>
                    <a:pt x="152005" y="28180"/>
                  </a:lnTo>
                  <a:lnTo>
                    <a:pt x="161523" y="28565"/>
                  </a:lnTo>
                  <a:lnTo>
                    <a:pt x="171048" y="19442"/>
                  </a:lnTo>
                  <a:lnTo>
                    <a:pt x="171415" y="10883"/>
                  </a:lnTo>
                  <a:lnTo>
                    <a:pt x="172485" y="10431"/>
                  </a:lnTo>
                  <a:lnTo>
                    <a:pt x="180582" y="9560"/>
                  </a:lnTo>
                  <a:lnTo>
                    <a:pt x="180975" y="1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SMARTInkShape-Group293">
            <a:extLst>
              <a:ext uri="{FF2B5EF4-FFF2-40B4-BE49-F238E27FC236}">
                <a16:creationId xmlns:a16="http://schemas.microsoft.com/office/drawing/2014/main" id="{1DC6DDE2-C32C-4698-2515-8F0ADB9CAC70}"/>
              </a:ext>
            </a:extLst>
          </p:cNvPr>
          <p:cNvGrpSpPr/>
          <p:nvPr/>
        </p:nvGrpSpPr>
        <p:grpSpPr>
          <a:xfrm>
            <a:off x="7419978" y="2009775"/>
            <a:ext cx="1933573" cy="304801"/>
            <a:chOff x="7419978" y="2009775"/>
            <a:chExt cx="1933573" cy="304801"/>
          </a:xfrm>
        </p:grpSpPr>
        <p:sp>
          <p:nvSpPr>
            <p:cNvPr id="51" name="SMARTInkShape-1000">
              <a:extLst>
                <a:ext uri="{FF2B5EF4-FFF2-40B4-BE49-F238E27FC236}">
                  <a16:creationId xmlns:a16="http://schemas.microsoft.com/office/drawing/2014/main" id="{28F57C60-5C0A-09AD-E116-67ECFECD241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172575" y="2009785"/>
              <a:ext cx="180976" cy="295262"/>
            </a:xfrm>
            <a:custGeom>
              <a:avLst/>
              <a:gdLst/>
              <a:ahLst/>
              <a:cxnLst/>
              <a:rect l="0" t="0" r="0" b="0"/>
              <a:pathLst>
                <a:path w="180976" h="295262">
                  <a:moveTo>
                    <a:pt x="180975" y="28565"/>
                  </a:moveTo>
                  <a:lnTo>
                    <a:pt x="180975" y="28565"/>
                  </a:lnTo>
                  <a:lnTo>
                    <a:pt x="162319" y="9908"/>
                  </a:lnTo>
                  <a:lnTo>
                    <a:pt x="156985" y="9631"/>
                  </a:lnTo>
                  <a:lnTo>
                    <a:pt x="155457" y="8534"/>
                  </a:lnTo>
                  <a:lnTo>
                    <a:pt x="154438" y="6744"/>
                  </a:lnTo>
                  <a:lnTo>
                    <a:pt x="153759" y="4493"/>
                  </a:lnTo>
                  <a:lnTo>
                    <a:pt x="152248" y="2992"/>
                  </a:lnTo>
                  <a:lnTo>
                    <a:pt x="144319" y="385"/>
                  </a:lnTo>
                  <a:lnTo>
                    <a:pt x="128723" y="0"/>
                  </a:lnTo>
                  <a:lnTo>
                    <a:pt x="123179" y="2817"/>
                  </a:lnTo>
                  <a:lnTo>
                    <a:pt x="106799" y="15983"/>
                  </a:lnTo>
                  <a:lnTo>
                    <a:pt x="98083" y="19193"/>
                  </a:lnTo>
                  <a:lnTo>
                    <a:pt x="91923" y="23694"/>
                  </a:lnTo>
                  <a:lnTo>
                    <a:pt x="88479" y="29222"/>
                  </a:lnTo>
                  <a:lnTo>
                    <a:pt x="85890" y="35207"/>
                  </a:lnTo>
                  <a:lnTo>
                    <a:pt x="51835" y="82718"/>
                  </a:lnTo>
                  <a:lnTo>
                    <a:pt x="45634" y="102605"/>
                  </a:lnTo>
                  <a:lnTo>
                    <a:pt x="23206" y="136627"/>
                  </a:lnTo>
                  <a:lnTo>
                    <a:pt x="19871" y="151785"/>
                  </a:lnTo>
                  <a:lnTo>
                    <a:pt x="18356" y="159529"/>
                  </a:lnTo>
                  <a:lnTo>
                    <a:pt x="10898" y="182781"/>
                  </a:lnTo>
                  <a:lnTo>
                    <a:pt x="9541" y="226588"/>
                  </a:lnTo>
                  <a:lnTo>
                    <a:pt x="9526" y="250698"/>
                  </a:lnTo>
                  <a:lnTo>
                    <a:pt x="12347" y="257113"/>
                  </a:lnTo>
                  <a:lnTo>
                    <a:pt x="16071" y="263492"/>
                  </a:lnTo>
                  <a:lnTo>
                    <a:pt x="18659" y="274331"/>
                  </a:lnTo>
                  <a:lnTo>
                    <a:pt x="32273" y="289307"/>
                  </a:lnTo>
                  <a:lnTo>
                    <a:pt x="38333" y="292617"/>
                  </a:lnTo>
                  <a:lnTo>
                    <a:pt x="54005" y="294916"/>
                  </a:lnTo>
                  <a:lnTo>
                    <a:pt x="88901" y="295261"/>
                  </a:lnTo>
                  <a:lnTo>
                    <a:pt x="95250" y="292441"/>
                  </a:lnTo>
                  <a:lnTo>
                    <a:pt x="101600" y="288718"/>
                  </a:lnTo>
                  <a:lnTo>
                    <a:pt x="111125" y="285564"/>
                  </a:lnTo>
                  <a:lnTo>
                    <a:pt x="142875" y="259929"/>
                  </a:lnTo>
                  <a:lnTo>
                    <a:pt x="149225" y="257335"/>
                  </a:lnTo>
                  <a:lnTo>
                    <a:pt x="155575" y="252654"/>
                  </a:lnTo>
                  <a:lnTo>
                    <a:pt x="159103" y="247046"/>
                  </a:lnTo>
                  <a:lnTo>
                    <a:pt x="161729" y="241026"/>
                  </a:lnTo>
                  <a:lnTo>
                    <a:pt x="168098" y="231687"/>
                  </a:lnTo>
                  <a:lnTo>
                    <a:pt x="170457" y="222217"/>
                  </a:lnTo>
                  <a:lnTo>
                    <a:pt x="171438" y="201504"/>
                  </a:lnTo>
                  <a:lnTo>
                    <a:pt x="157259" y="185865"/>
                  </a:lnTo>
                  <a:lnTo>
                    <a:pt x="151737" y="183143"/>
                  </a:lnTo>
                  <a:lnTo>
                    <a:pt x="138337" y="181092"/>
                  </a:lnTo>
                  <a:lnTo>
                    <a:pt x="111089" y="180968"/>
                  </a:lnTo>
                  <a:lnTo>
                    <a:pt x="104759" y="183789"/>
                  </a:lnTo>
                  <a:lnTo>
                    <a:pt x="98418" y="187512"/>
                  </a:lnTo>
                  <a:lnTo>
                    <a:pt x="88898" y="190666"/>
                  </a:lnTo>
                  <a:lnTo>
                    <a:pt x="66675" y="206914"/>
                  </a:lnTo>
                  <a:lnTo>
                    <a:pt x="60325" y="209431"/>
                  </a:lnTo>
                  <a:lnTo>
                    <a:pt x="26723" y="231885"/>
                  </a:lnTo>
                  <a:lnTo>
                    <a:pt x="22461" y="238168"/>
                  </a:lnTo>
                  <a:lnTo>
                    <a:pt x="14667" y="255882"/>
                  </a:lnTo>
                  <a:lnTo>
                    <a:pt x="11895" y="259485"/>
                  </a:lnTo>
                  <a:lnTo>
                    <a:pt x="0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1001">
              <a:extLst>
                <a:ext uri="{FF2B5EF4-FFF2-40B4-BE49-F238E27FC236}">
                  <a16:creationId xmlns:a16="http://schemas.microsoft.com/office/drawing/2014/main" id="{B3A36FAF-9B29-FFB2-F8D2-661317F032C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010650" y="2085975"/>
              <a:ext cx="47626" cy="152401"/>
            </a:xfrm>
            <a:custGeom>
              <a:avLst/>
              <a:gdLst/>
              <a:ahLst/>
              <a:cxnLst/>
              <a:rect l="0" t="0" r="0" b="0"/>
              <a:pathLst>
                <a:path w="47626" h="152401">
                  <a:moveTo>
                    <a:pt x="47625" y="0"/>
                  </a:moveTo>
                  <a:lnTo>
                    <a:pt x="47625" y="0"/>
                  </a:lnTo>
                  <a:lnTo>
                    <a:pt x="39424" y="0"/>
                  </a:lnTo>
                  <a:lnTo>
                    <a:pt x="38981" y="1058"/>
                  </a:lnTo>
                  <a:lnTo>
                    <a:pt x="38100" y="48230"/>
                  </a:lnTo>
                  <a:lnTo>
                    <a:pt x="38100" y="60445"/>
                  </a:lnTo>
                  <a:lnTo>
                    <a:pt x="35278" y="66728"/>
                  </a:lnTo>
                  <a:lnTo>
                    <a:pt x="31554" y="73049"/>
                  </a:lnTo>
                  <a:lnTo>
                    <a:pt x="29163" y="85730"/>
                  </a:lnTo>
                  <a:lnTo>
                    <a:pt x="28690" y="93369"/>
                  </a:lnTo>
                  <a:lnTo>
                    <a:pt x="22052" y="103541"/>
                  </a:lnTo>
                  <a:lnTo>
                    <a:pt x="18880" y="116874"/>
                  </a:lnTo>
                  <a:lnTo>
                    <a:pt x="16821" y="119191"/>
                  </a:lnTo>
                  <a:lnTo>
                    <a:pt x="14389" y="120736"/>
                  </a:lnTo>
                  <a:lnTo>
                    <a:pt x="12768" y="122824"/>
                  </a:lnTo>
                  <a:lnTo>
                    <a:pt x="10966" y="127966"/>
                  </a:lnTo>
                  <a:lnTo>
                    <a:pt x="9563" y="147399"/>
                  </a:lnTo>
                  <a:lnTo>
                    <a:pt x="8493" y="149066"/>
                  </a:lnTo>
                  <a:lnTo>
                    <a:pt x="6720" y="15017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1002">
              <a:extLst>
                <a:ext uri="{FF2B5EF4-FFF2-40B4-BE49-F238E27FC236}">
                  <a16:creationId xmlns:a16="http://schemas.microsoft.com/office/drawing/2014/main" id="{21F5BFF5-CB35-8610-537D-AEC3E373916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953500" y="2143125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7516" y="0"/>
                  </a:lnTo>
                  <a:lnTo>
                    <a:pt x="92965" y="0"/>
                  </a:lnTo>
                  <a:lnTo>
                    <a:pt x="140069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1003">
              <a:extLst>
                <a:ext uri="{FF2B5EF4-FFF2-40B4-BE49-F238E27FC236}">
                  <a16:creationId xmlns:a16="http://schemas.microsoft.com/office/drawing/2014/main" id="{888F4D61-D06F-B796-1653-858C24B709F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48700" y="2048278"/>
              <a:ext cx="228600" cy="190094"/>
            </a:xfrm>
            <a:custGeom>
              <a:avLst/>
              <a:gdLst/>
              <a:ahLst/>
              <a:cxnLst/>
              <a:rect l="0" t="0" r="0" b="0"/>
              <a:pathLst>
                <a:path w="228600" h="190094">
                  <a:moveTo>
                    <a:pt x="0" y="85322"/>
                  </a:moveTo>
                  <a:lnTo>
                    <a:pt x="0" y="85322"/>
                  </a:lnTo>
                  <a:lnTo>
                    <a:pt x="0" y="75797"/>
                  </a:lnTo>
                  <a:lnTo>
                    <a:pt x="9132" y="66664"/>
                  </a:lnTo>
                  <a:lnTo>
                    <a:pt x="9515" y="52093"/>
                  </a:lnTo>
                  <a:lnTo>
                    <a:pt x="10576" y="50469"/>
                  </a:lnTo>
                  <a:lnTo>
                    <a:pt x="12343" y="49387"/>
                  </a:lnTo>
                  <a:lnTo>
                    <a:pt x="14578" y="48665"/>
                  </a:lnTo>
                  <a:lnTo>
                    <a:pt x="16069" y="47126"/>
                  </a:lnTo>
                  <a:lnTo>
                    <a:pt x="17725" y="42593"/>
                  </a:lnTo>
                  <a:lnTo>
                    <a:pt x="19224" y="40961"/>
                  </a:lnTo>
                  <a:lnTo>
                    <a:pt x="38296" y="30349"/>
                  </a:lnTo>
                  <a:lnTo>
                    <a:pt x="41406" y="29623"/>
                  </a:lnTo>
                  <a:lnTo>
                    <a:pt x="43479" y="28081"/>
                  </a:lnTo>
                  <a:lnTo>
                    <a:pt x="44862" y="25995"/>
                  </a:lnTo>
                  <a:lnTo>
                    <a:pt x="45782" y="23546"/>
                  </a:lnTo>
                  <a:lnTo>
                    <a:pt x="48514" y="21913"/>
                  </a:lnTo>
                  <a:lnTo>
                    <a:pt x="60353" y="18556"/>
                  </a:lnTo>
                  <a:lnTo>
                    <a:pt x="62461" y="16470"/>
                  </a:lnTo>
                  <a:lnTo>
                    <a:pt x="63865" y="14021"/>
                  </a:lnTo>
                  <a:lnTo>
                    <a:pt x="65860" y="12388"/>
                  </a:lnTo>
                  <a:lnTo>
                    <a:pt x="70899" y="10573"/>
                  </a:lnTo>
                  <a:lnTo>
                    <a:pt x="82758" y="8350"/>
                  </a:lnTo>
                  <a:lnTo>
                    <a:pt x="92137" y="2661"/>
                  </a:lnTo>
                  <a:lnTo>
                    <a:pt x="104787" y="202"/>
                  </a:lnTo>
                  <a:lnTo>
                    <a:pt x="107959" y="0"/>
                  </a:lnTo>
                  <a:lnTo>
                    <a:pt x="110073" y="924"/>
                  </a:lnTo>
                  <a:lnTo>
                    <a:pt x="111482" y="2599"/>
                  </a:lnTo>
                  <a:lnTo>
                    <a:pt x="113743" y="7834"/>
                  </a:lnTo>
                  <a:lnTo>
                    <a:pt x="116874" y="8549"/>
                  </a:lnTo>
                  <a:lnTo>
                    <a:pt x="119192" y="8740"/>
                  </a:lnTo>
                  <a:lnTo>
                    <a:pt x="120736" y="9926"/>
                  </a:lnTo>
                  <a:lnTo>
                    <a:pt x="122452" y="14065"/>
                  </a:lnTo>
                  <a:lnTo>
                    <a:pt x="123820" y="59575"/>
                  </a:lnTo>
                  <a:lnTo>
                    <a:pt x="123825" y="97906"/>
                  </a:lnTo>
                  <a:lnTo>
                    <a:pt x="114474" y="142296"/>
                  </a:lnTo>
                  <a:lnTo>
                    <a:pt x="114415" y="145530"/>
                  </a:lnTo>
                  <a:lnTo>
                    <a:pt x="111529" y="151945"/>
                  </a:lnTo>
                  <a:lnTo>
                    <a:pt x="107777" y="158324"/>
                  </a:lnTo>
                  <a:lnTo>
                    <a:pt x="106111" y="164687"/>
                  </a:lnTo>
                  <a:lnTo>
                    <a:pt x="104605" y="166807"/>
                  </a:lnTo>
                  <a:lnTo>
                    <a:pt x="102546" y="168220"/>
                  </a:lnTo>
                  <a:lnTo>
                    <a:pt x="100114" y="169163"/>
                  </a:lnTo>
                  <a:lnTo>
                    <a:pt x="98493" y="170849"/>
                  </a:lnTo>
                  <a:lnTo>
                    <a:pt x="93068" y="181160"/>
                  </a:lnTo>
                  <a:lnTo>
                    <a:pt x="87175" y="188332"/>
                  </a:lnTo>
                  <a:lnTo>
                    <a:pt x="83548" y="189313"/>
                  </a:lnTo>
                  <a:lnTo>
                    <a:pt x="68036" y="190093"/>
                  </a:lnTo>
                  <a:lnTo>
                    <a:pt x="67583" y="189036"/>
                  </a:lnTo>
                  <a:lnTo>
                    <a:pt x="66676" y="143369"/>
                  </a:lnTo>
                  <a:lnTo>
                    <a:pt x="69497" y="134757"/>
                  </a:lnTo>
                  <a:lnTo>
                    <a:pt x="73221" y="127401"/>
                  </a:lnTo>
                  <a:lnTo>
                    <a:pt x="76376" y="117311"/>
                  </a:lnTo>
                  <a:lnTo>
                    <a:pt x="80866" y="110828"/>
                  </a:lnTo>
                  <a:lnTo>
                    <a:pt x="102985" y="92039"/>
                  </a:lnTo>
                  <a:lnTo>
                    <a:pt x="136494" y="53688"/>
                  </a:lnTo>
                  <a:lnTo>
                    <a:pt x="155765" y="41953"/>
                  </a:lnTo>
                  <a:lnTo>
                    <a:pt x="167391" y="37900"/>
                  </a:lnTo>
                  <a:lnTo>
                    <a:pt x="177537" y="31525"/>
                  </a:lnTo>
                  <a:lnTo>
                    <a:pt x="187247" y="29165"/>
                  </a:lnTo>
                  <a:lnTo>
                    <a:pt x="228599" y="28172"/>
                  </a:lnTo>
                  <a:lnTo>
                    <a:pt x="223543" y="28172"/>
                  </a:lnTo>
                  <a:lnTo>
                    <a:pt x="222054" y="27114"/>
                  </a:lnTo>
                  <a:lnTo>
                    <a:pt x="221060" y="25350"/>
                  </a:lnTo>
                  <a:lnTo>
                    <a:pt x="219190" y="19039"/>
                  </a:lnTo>
                  <a:lnTo>
                    <a:pt x="210886" y="18681"/>
                  </a:lnTo>
                  <a:lnTo>
                    <a:pt x="210440" y="17612"/>
                  </a:lnTo>
                  <a:lnTo>
                    <a:pt x="209667" y="10449"/>
                  </a:lnTo>
                  <a:lnTo>
                    <a:pt x="206780" y="9712"/>
                  </a:lnTo>
                  <a:lnTo>
                    <a:pt x="191941" y="9132"/>
                  </a:lnTo>
                  <a:lnTo>
                    <a:pt x="163369" y="36254"/>
                  </a:lnTo>
                  <a:lnTo>
                    <a:pt x="162353" y="42326"/>
                  </a:lnTo>
                  <a:lnTo>
                    <a:pt x="162052" y="50828"/>
                  </a:lnTo>
                  <a:lnTo>
                    <a:pt x="159159" y="56938"/>
                  </a:lnTo>
                  <a:lnTo>
                    <a:pt x="155404" y="63182"/>
                  </a:lnTo>
                  <a:lnTo>
                    <a:pt x="152795" y="73927"/>
                  </a:lnTo>
                  <a:lnTo>
                    <a:pt x="152517" y="80299"/>
                  </a:lnTo>
                  <a:lnTo>
                    <a:pt x="149630" y="85912"/>
                  </a:lnTo>
                  <a:lnTo>
                    <a:pt x="145877" y="91934"/>
                  </a:lnTo>
                  <a:lnTo>
                    <a:pt x="143468" y="104424"/>
                  </a:lnTo>
                  <a:lnTo>
                    <a:pt x="142875" y="142034"/>
                  </a:lnTo>
                  <a:lnTo>
                    <a:pt x="160566" y="160163"/>
                  </a:lnTo>
                  <a:lnTo>
                    <a:pt x="170006" y="161403"/>
                  </a:lnTo>
                  <a:lnTo>
                    <a:pt x="207680" y="161522"/>
                  </a:lnTo>
                  <a:lnTo>
                    <a:pt x="219075" y="15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1004">
              <a:extLst>
                <a:ext uri="{FF2B5EF4-FFF2-40B4-BE49-F238E27FC236}">
                  <a16:creationId xmlns:a16="http://schemas.microsoft.com/office/drawing/2014/main" id="{783C88A4-970F-0F79-FF65-B3071D1CD4C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991475" y="2009775"/>
              <a:ext cx="95251" cy="304801"/>
            </a:xfrm>
            <a:custGeom>
              <a:avLst/>
              <a:gdLst/>
              <a:ahLst/>
              <a:cxnLst/>
              <a:rect l="0" t="0" r="0" b="0"/>
              <a:pathLst>
                <a:path w="95251" h="304801">
                  <a:moveTo>
                    <a:pt x="9525" y="9525"/>
                  </a:moveTo>
                  <a:lnTo>
                    <a:pt x="9525" y="9525"/>
                  </a:lnTo>
                  <a:lnTo>
                    <a:pt x="9525" y="3"/>
                  </a:lnTo>
                  <a:lnTo>
                    <a:pt x="9525" y="23987"/>
                  </a:lnTo>
                  <a:lnTo>
                    <a:pt x="10583" y="25516"/>
                  </a:lnTo>
                  <a:lnTo>
                    <a:pt x="12347" y="26536"/>
                  </a:lnTo>
                  <a:lnTo>
                    <a:pt x="19226" y="28307"/>
                  </a:lnTo>
                  <a:lnTo>
                    <a:pt x="52251" y="28575"/>
                  </a:lnTo>
                  <a:lnTo>
                    <a:pt x="53884" y="27517"/>
                  </a:lnTo>
                  <a:lnTo>
                    <a:pt x="54973" y="25753"/>
                  </a:lnTo>
                  <a:lnTo>
                    <a:pt x="55699" y="23519"/>
                  </a:lnTo>
                  <a:lnTo>
                    <a:pt x="57241" y="22029"/>
                  </a:lnTo>
                  <a:lnTo>
                    <a:pt x="66766" y="18253"/>
                  </a:lnTo>
                  <a:lnTo>
                    <a:pt x="85689" y="35"/>
                  </a:lnTo>
                  <a:lnTo>
                    <a:pt x="95247" y="0"/>
                  </a:lnTo>
                  <a:lnTo>
                    <a:pt x="95250" y="22666"/>
                  </a:lnTo>
                  <a:lnTo>
                    <a:pt x="92428" y="28771"/>
                  </a:lnTo>
                  <a:lnTo>
                    <a:pt x="88705" y="35012"/>
                  </a:lnTo>
                  <a:lnTo>
                    <a:pt x="86313" y="47642"/>
                  </a:lnTo>
                  <a:lnTo>
                    <a:pt x="86118" y="50811"/>
                  </a:lnTo>
                  <a:lnTo>
                    <a:pt x="83077" y="57155"/>
                  </a:lnTo>
                  <a:lnTo>
                    <a:pt x="80785" y="60328"/>
                  </a:lnTo>
                  <a:lnTo>
                    <a:pt x="68118" y="98033"/>
                  </a:lnTo>
                  <a:lnTo>
                    <a:pt x="65901" y="117594"/>
                  </a:lnTo>
                  <a:lnTo>
                    <a:pt x="60213" y="130328"/>
                  </a:lnTo>
                  <a:lnTo>
                    <a:pt x="57000" y="145978"/>
                  </a:lnTo>
                  <a:lnTo>
                    <a:pt x="49791" y="161284"/>
                  </a:lnTo>
                  <a:lnTo>
                    <a:pt x="44859" y="198022"/>
                  </a:lnTo>
                  <a:lnTo>
                    <a:pt x="41104" y="205485"/>
                  </a:lnTo>
                  <a:lnTo>
                    <a:pt x="38495" y="222133"/>
                  </a:lnTo>
                  <a:lnTo>
                    <a:pt x="38217" y="231740"/>
                  </a:lnTo>
                  <a:lnTo>
                    <a:pt x="35330" y="238110"/>
                  </a:lnTo>
                  <a:lnTo>
                    <a:pt x="31577" y="244468"/>
                  </a:lnTo>
                  <a:lnTo>
                    <a:pt x="29168" y="257174"/>
                  </a:lnTo>
                  <a:lnTo>
                    <a:pt x="28970" y="260349"/>
                  </a:lnTo>
                  <a:lnTo>
                    <a:pt x="25929" y="266700"/>
                  </a:lnTo>
                  <a:lnTo>
                    <a:pt x="22107" y="273050"/>
                  </a:lnTo>
                  <a:lnTo>
                    <a:pt x="19654" y="285750"/>
                  </a:lnTo>
                  <a:lnTo>
                    <a:pt x="19452" y="288925"/>
                  </a:lnTo>
                  <a:lnTo>
                    <a:pt x="18260" y="291042"/>
                  </a:lnTo>
                  <a:lnTo>
                    <a:pt x="16407" y="292453"/>
                  </a:lnTo>
                  <a:lnTo>
                    <a:pt x="14112" y="293394"/>
                  </a:lnTo>
                  <a:lnTo>
                    <a:pt x="12584" y="295079"/>
                  </a:lnTo>
                  <a:lnTo>
                    <a:pt x="9536" y="30476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1005">
              <a:extLst>
                <a:ext uri="{FF2B5EF4-FFF2-40B4-BE49-F238E27FC236}">
                  <a16:creationId xmlns:a16="http://schemas.microsoft.com/office/drawing/2014/main" id="{56BBD9E3-8870-1510-23B6-0EBDEADD33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229600" y="216217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5359" y="9525"/>
                  </a:lnTo>
                  <a:lnTo>
                    <a:pt x="61685" y="9525"/>
                  </a:lnTo>
                  <a:lnTo>
                    <a:pt x="67280" y="6703"/>
                  </a:lnTo>
                  <a:lnTo>
                    <a:pt x="73293" y="2979"/>
                  </a:lnTo>
                  <a:lnTo>
                    <a:pt x="85778" y="589"/>
                  </a:lnTo>
                  <a:lnTo>
                    <a:pt x="133402" y="1"/>
                  </a:lnTo>
                  <a:lnTo>
                    <a:pt x="180975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1006">
              <a:extLst>
                <a:ext uri="{FF2B5EF4-FFF2-40B4-BE49-F238E27FC236}">
                  <a16:creationId xmlns:a16="http://schemas.microsoft.com/office/drawing/2014/main" id="{F0D77F82-7B08-6454-2AC8-783C994948E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81950" y="2047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1007">
              <a:extLst>
                <a:ext uri="{FF2B5EF4-FFF2-40B4-BE49-F238E27FC236}">
                  <a16:creationId xmlns:a16="http://schemas.microsoft.com/office/drawing/2014/main" id="{0518F3C4-4235-DE87-B643-EED0FFB6324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19978" y="2038360"/>
              <a:ext cx="190498" cy="247630"/>
            </a:xfrm>
            <a:custGeom>
              <a:avLst/>
              <a:gdLst/>
              <a:ahLst/>
              <a:cxnLst/>
              <a:rect l="0" t="0" r="0" b="0"/>
              <a:pathLst>
                <a:path w="190498" h="247630">
                  <a:moveTo>
                    <a:pt x="9522" y="28565"/>
                  </a:moveTo>
                  <a:lnTo>
                    <a:pt x="9522" y="28565"/>
                  </a:lnTo>
                  <a:lnTo>
                    <a:pt x="9522" y="23509"/>
                  </a:lnTo>
                  <a:lnTo>
                    <a:pt x="10580" y="22019"/>
                  </a:lnTo>
                  <a:lnTo>
                    <a:pt x="12344" y="21026"/>
                  </a:lnTo>
                  <a:lnTo>
                    <a:pt x="17722" y="19432"/>
                  </a:lnTo>
                  <a:lnTo>
                    <a:pt x="18459" y="16392"/>
                  </a:lnTo>
                  <a:lnTo>
                    <a:pt x="18654" y="14100"/>
                  </a:lnTo>
                  <a:lnTo>
                    <a:pt x="19843" y="12572"/>
                  </a:lnTo>
                  <a:lnTo>
                    <a:pt x="23987" y="10873"/>
                  </a:lnTo>
                  <a:lnTo>
                    <a:pt x="32270" y="9917"/>
                  </a:lnTo>
                  <a:lnTo>
                    <a:pt x="34213" y="8725"/>
                  </a:lnTo>
                  <a:lnTo>
                    <a:pt x="35507" y="6872"/>
                  </a:lnTo>
                  <a:lnTo>
                    <a:pt x="36371" y="4578"/>
                  </a:lnTo>
                  <a:lnTo>
                    <a:pt x="38004" y="3049"/>
                  </a:lnTo>
                  <a:lnTo>
                    <a:pt x="46146" y="393"/>
                  </a:lnTo>
                  <a:lnTo>
                    <a:pt x="61773" y="0"/>
                  </a:lnTo>
                  <a:lnTo>
                    <a:pt x="63406" y="1055"/>
                  </a:lnTo>
                  <a:lnTo>
                    <a:pt x="64495" y="2817"/>
                  </a:lnTo>
                  <a:lnTo>
                    <a:pt x="65221" y="5049"/>
                  </a:lnTo>
                  <a:lnTo>
                    <a:pt x="66763" y="6538"/>
                  </a:lnTo>
                  <a:lnTo>
                    <a:pt x="71298" y="8192"/>
                  </a:lnTo>
                  <a:lnTo>
                    <a:pt x="72931" y="9692"/>
                  </a:lnTo>
                  <a:lnTo>
                    <a:pt x="84755" y="28456"/>
                  </a:lnTo>
                  <a:lnTo>
                    <a:pt x="85292" y="33103"/>
                  </a:lnTo>
                  <a:lnTo>
                    <a:pt x="88354" y="38696"/>
                  </a:lnTo>
                  <a:lnTo>
                    <a:pt x="92183" y="44709"/>
                  </a:lnTo>
                  <a:lnTo>
                    <a:pt x="94339" y="55103"/>
                  </a:lnTo>
                  <a:lnTo>
                    <a:pt x="95236" y="98300"/>
                  </a:lnTo>
                  <a:lnTo>
                    <a:pt x="92420" y="104714"/>
                  </a:lnTo>
                  <a:lnTo>
                    <a:pt x="90187" y="107906"/>
                  </a:lnTo>
                  <a:lnTo>
                    <a:pt x="87045" y="122511"/>
                  </a:lnTo>
                  <a:lnTo>
                    <a:pt x="84925" y="138805"/>
                  </a:lnTo>
                  <a:lnTo>
                    <a:pt x="78235" y="152215"/>
                  </a:lnTo>
                  <a:lnTo>
                    <a:pt x="66576" y="186425"/>
                  </a:lnTo>
                  <a:lnTo>
                    <a:pt x="50254" y="209488"/>
                  </a:lnTo>
                  <a:lnTo>
                    <a:pt x="49376" y="212680"/>
                  </a:lnTo>
                  <a:lnTo>
                    <a:pt x="47733" y="214809"/>
                  </a:lnTo>
                  <a:lnTo>
                    <a:pt x="34518" y="223561"/>
                  </a:lnTo>
                  <a:lnTo>
                    <a:pt x="31214" y="229177"/>
                  </a:lnTo>
                  <a:lnTo>
                    <a:pt x="30334" y="232156"/>
                  </a:lnTo>
                  <a:lnTo>
                    <a:pt x="28688" y="234143"/>
                  </a:lnTo>
                  <a:lnTo>
                    <a:pt x="24037" y="236349"/>
                  </a:lnTo>
                  <a:lnTo>
                    <a:pt x="15469" y="237592"/>
                  </a:lnTo>
                  <a:lnTo>
                    <a:pt x="13487" y="238825"/>
                  </a:lnTo>
                  <a:lnTo>
                    <a:pt x="12165" y="240705"/>
                  </a:lnTo>
                  <a:lnTo>
                    <a:pt x="10044" y="246270"/>
                  </a:lnTo>
                  <a:lnTo>
                    <a:pt x="6932" y="247031"/>
                  </a:lnTo>
                  <a:lnTo>
                    <a:pt x="117" y="247629"/>
                  </a:lnTo>
                  <a:lnTo>
                    <a:pt x="0" y="233450"/>
                  </a:lnTo>
                  <a:lnTo>
                    <a:pt x="2821" y="227928"/>
                  </a:lnTo>
                  <a:lnTo>
                    <a:pt x="6544" y="221946"/>
                  </a:lnTo>
                  <a:lnTo>
                    <a:pt x="9698" y="212628"/>
                  </a:lnTo>
                  <a:lnTo>
                    <a:pt x="38155" y="169205"/>
                  </a:lnTo>
                  <a:lnTo>
                    <a:pt x="69848" y="122090"/>
                  </a:lnTo>
                  <a:lnTo>
                    <a:pt x="83605" y="108227"/>
                  </a:lnTo>
                  <a:lnTo>
                    <a:pt x="130094" y="70901"/>
                  </a:lnTo>
                  <a:lnTo>
                    <a:pt x="142856" y="64679"/>
                  </a:lnTo>
                  <a:lnTo>
                    <a:pt x="149215" y="60491"/>
                  </a:lnTo>
                  <a:lnTo>
                    <a:pt x="160039" y="57581"/>
                  </a:lnTo>
                  <a:lnTo>
                    <a:pt x="190497" y="57140"/>
                  </a:lnTo>
                  <a:lnTo>
                    <a:pt x="190497" y="48007"/>
                  </a:lnTo>
                  <a:lnTo>
                    <a:pt x="185441" y="47731"/>
                  </a:lnTo>
                  <a:lnTo>
                    <a:pt x="183952" y="46634"/>
                  </a:lnTo>
                  <a:lnTo>
                    <a:pt x="181365" y="39424"/>
                  </a:lnTo>
                  <a:lnTo>
                    <a:pt x="178324" y="38683"/>
                  </a:lnTo>
                  <a:lnTo>
                    <a:pt x="176032" y="38485"/>
                  </a:lnTo>
                  <a:lnTo>
                    <a:pt x="174503" y="37295"/>
                  </a:lnTo>
                  <a:lnTo>
                    <a:pt x="172806" y="33151"/>
                  </a:lnTo>
                  <a:lnTo>
                    <a:pt x="171294" y="31622"/>
                  </a:lnTo>
                  <a:lnTo>
                    <a:pt x="163365" y="28967"/>
                  </a:lnTo>
                  <a:lnTo>
                    <a:pt x="152827" y="28575"/>
                  </a:lnTo>
                  <a:lnTo>
                    <a:pt x="134791" y="46175"/>
                  </a:lnTo>
                  <a:lnTo>
                    <a:pt x="132574" y="54935"/>
                  </a:lnTo>
                  <a:lnTo>
                    <a:pt x="126885" y="63777"/>
                  </a:lnTo>
                  <a:lnTo>
                    <a:pt x="123672" y="73100"/>
                  </a:lnTo>
                  <a:lnTo>
                    <a:pt x="115741" y="83845"/>
                  </a:lnTo>
                  <a:lnTo>
                    <a:pt x="113524" y="99496"/>
                  </a:lnTo>
                  <a:lnTo>
                    <a:pt x="106814" y="113876"/>
                  </a:lnTo>
                  <a:lnTo>
                    <a:pt x="103794" y="139674"/>
                  </a:lnTo>
                  <a:lnTo>
                    <a:pt x="97248" y="152387"/>
                  </a:lnTo>
                  <a:lnTo>
                    <a:pt x="95248" y="198168"/>
                  </a:lnTo>
                  <a:lnTo>
                    <a:pt x="101792" y="207254"/>
                  </a:lnTo>
                  <a:lnTo>
                    <a:pt x="104379" y="217301"/>
                  </a:lnTo>
                  <a:lnTo>
                    <a:pt x="104656" y="223599"/>
                  </a:lnTo>
                  <a:lnTo>
                    <a:pt x="105753" y="225262"/>
                  </a:lnTo>
                  <a:lnTo>
                    <a:pt x="107543" y="226372"/>
                  </a:lnTo>
                  <a:lnTo>
                    <a:pt x="115118" y="227933"/>
                  </a:lnTo>
                  <a:lnTo>
                    <a:pt x="147407" y="228589"/>
                  </a:lnTo>
                  <a:lnTo>
                    <a:pt x="153002" y="225767"/>
                  </a:lnTo>
                  <a:lnTo>
                    <a:pt x="159016" y="222044"/>
                  </a:lnTo>
                  <a:lnTo>
                    <a:pt x="165216" y="220389"/>
                  </a:lnTo>
                  <a:lnTo>
                    <a:pt x="167293" y="218889"/>
                  </a:lnTo>
                  <a:lnTo>
                    <a:pt x="168677" y="216831"/>
                  </a:lnTo>
                  <a:lnTo>
                    <a:pt x="169601" y="214401"/>
                  </a:lnTo>
                  <a:lnTo>
                    <a:pt x="171274" y="212781"/>
                  </a:lnTo>
                  <a:lnTo>
                    <a:pt x="181565" y="207358"/>
                  </a:lnTo>
                  <a:lnTo>
                    <a:pt x="190497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1008">
              <a:extLst>
                <a:ext uri="{FF2B5EF4-FFF2-40B4-BE49-F238E27FC236}">
                  <a16:creationId xmlns:a16="http://schemas.microsoft.com/office/drawing/2014/main" id="{34D84E46-01B9-FD2B-2FDF-07482738424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924800" y="22002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44737" y="0"/>
                  </a:lnTo>
                  <a:lnTo>
                    <a:pt x="92097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1009">
              <a:extLst>
                <a:ext uri="{FF2B5EF4-FFF2-40B4-BE49-F238E27FC236}">
                  <a16:creationId xmlns:a16="http://schemas.microsoft.com/office/drawing/2014/main" id="{CD88A5B7-692E-0032-6C3C-1BED13FF126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05725" y="216217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4738" y="0"/>
                  </a:lnTo>
                  <a:lnTo>
                    <a:pt x="91285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SMARTInkShape-1010">
            <a:extLst>
              <a:ext uri="{FF2B5EF4-FFF2-40B4-BE49-F238E27FC236}">
                <a16:creationId xmlns:a16="http://schemas.microsoft.com/office/drawing/2014/main" id="{0A3A7B11-0421-6CCD-F888-C73C12EEED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363075" y="20383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SMARTInkShape-Group295">
            <a:extLst>
              <a:ext uri="{FF2B5EF4-FFF2-40B4-BE49-F238E27FC236}">
                <a16:creationId xmlns:a16="http://schemas.microsoft.com/office/drawing/2014/main" id="{2123E1C1-E1CC-49E5-7B2A-CF606CDBFF52}"/>
              </a:ext>
            </a:extLst>
          </p:cNvPr>
          <p:cNvGrpSpPr/>
          <p:nvPr/>
        </p:nvGrpSpPr>
        <p:grpSpPr>
          <a:xfrm>
            <a:off x="9277350" y="2600325"/>
            <a:ext cx="265713" cy="133351"/>
            <a:chOff x="9277350" y="2600325"/>
            <a:chExt cx="265713" cy="133351"/>
          </a:xfrm>
        </p:grpSpPr>
        <p:sp>
          <p:nvSpPr>
            <p:cNvPr id="63" name="SMARTInkShape-1011">
              <a:extLst>
                <a:ext uri="{FF2B5EF4-FFF2-40B4-BE49-F238E27FC236}">
                  <a16:creationId xmlns:a16="http://schemas.microsoft.com/office/drawing/2014/main" id="{BA51A992-A619-7119-1C77-F08D62DEF2D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277350" y="2724150"/>
              <a:ext cx="234650" cy="9526"/>
            </a:xfrm>
            <a:custGeom>
              <a:avLst/>
              <a:gdLst/>
              <a:ahLst/>
              <a:cxnLst/>
              <a:rect l="0" t="0" r="0" b="0"/>
              <a:pathLst>
                <a:path w="234650" h="9526">
                  <a:moveTo>
                    <a:pt x="0" y="9525"/>
                  </a:moveTo>
                  <a:lnTo>
                    <a:pt x="0" y="9525"/>
                  </a:lnTo>
                  <a:lnTo>
                    <a:pt x="41404" y="9525"/>
                  </a:lnTo>
                  <a:lnTo>
                    <a:pt x="47683" y="6703"/>
                  </a:lnTo>
                  <a:lnTo>
                    <a:pt x="54001" y="2979"/>
                  </a:lnTo>
                  <a:lnTo>
                    <a:pt x="66680" y="589"/>
                  </a:lnTo>
                  <a:lnTo>
                    <a:pt x="114300" y="1"/>
                  </a:lnTo>
                  <a:lnTo>
                    <a:pt x="161925" y="0"/>
                  </a:lnTo>
                  <a:lnTo>
                    <a:pt x="207258" y="0"/>
                  </a:lnTo>
                  <a:lnTo>
                    <a:pt x="234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1012">
              <a:extLst>
                <a:ext uri="{FF2B5EF4-FFF2-40B4-BE49-F238E27FC236}">
                  <a16:creationId xmlns:a16="http://schemas.microsoft.com/office/drawing/2014/main" id="{2A7A81EE-6E1A-59E8-1B46-EAC623D21FD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63075" y="2600325"/>
              <a:ext cx="179988" cy="9526"/>
            </a:xfrm>
            <a:custGeom>
              <a:avLst/>
              <a:gdLst/>
              <a:ahLst/>
              <a:cxnLst/>
              <a:rect l="0" t="0" r="0" b="0"/>
              <a:pathLst>
                <a:path w="179988" h="952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17691" y="8201"/>
                  </a:lnTo>
                  <a:lnTo>
                    <a:pt x="27131" y="9409"/>
                  </a:lnTo>
                  <a:lnTo>
                    <a:pt x="73032" y="9525"/>
                  </a:lnTo>
                  <a:lnTo>
                    <a:pt x="117475" y="9525"/>
                  </a:lnTo>
                  <a:lnTo>
                    <a:pt x="136721" y="8467"/>
                  </a:lnTo>
                  <a:lnTo>
                    <a:pt x="155184" y="1324"/>
                  </a:lnTo>
                  <a:lnTo>
                    <a:pt x="179987" y="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SMARTInkShape-Group297">
            <a:extLst>
              <a:ext uri="{FF2B5EF4-FFF2-40B4-BE49-F238E27FC236}">
                <a16:creationId xmlns:a16="http://schemas.microsoft.com/office/drawing/2014/main" id="{758731DD-8428-17AF-FC5E-6B58E340CC40}"/>
              </a:ext>
            </a:extLst>
          </p:cNvPr>
          <p:cNvGrpSpPr/>
          <p:nvPr/>
        </p:nvGrpSpPr>
        <p:grpSpPr>
          <a:xfrm>
            <a:off x="9696486" y="2038350"/>
            <a:ext cx="685765" cy="819101"/>
            <a:chOff x="9696486" y="2038350"/>
            <a:chExt cx="685765" cy="819101"/>
          </a:xfrm>
        </p:grpSpPr>
        <p:sp>
          <p:nvSpPr>
            <p:cNvPr id="66" name="SMARTInkShape-1013">
              <a:extLst>
                <a:ext uri="{FF2B5EF4-FFF2-40B4-BE49-F238E27FC236}">
                  <a16:creationId xmlns:a16="http://schemas.microsoft.com/office/drawing/2014/main" id="{530F4F5D-EFD1-3CDA-7C5F-7D4BAE66546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77450" y="21526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33228" y="9525"/>
                  </a:lnTo>
                  <a:lnTo>
                    <a:pt x="34853" y="8467"/>
                  </a:lnTo>
                  <a:lnTo>
                    <a:pt x="35935" y="6703"/>
                  </a:lnTo>
                  <a:lnTo>
                    <a:pt x="36657" y="4469"/>
                  </a:lnTo>
                  <a:lnTo>
                    <a:pt x="38195" y="2979"/>
                  </a:lnTo>
                  <a:lnTo>
                    <a:pt x="46175" y="392"/>
                  </a:lnTo>
                  <a:lnTo>
                    <a:pt x="92153" y="0"/>
                  </a:lnTo>
                  <a:lnTo>
                    <a:pt x="138903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1014">
              <a:extLst>
                <a:ext uri="{FF2B5EF4-FFF2-40B4-BE49-F238E27FC236}">
                  <a16:creationId xmlns:a16="http://schemas.microsoft.com/office/drawing/2014/main" id="{637B7E39-F2CE-03BF-F478-3AB97A8294A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783498" y="2347188"/>
              <a:ext cx="227278" cy="24538"/>
            </a:xfrm>
            <a:custGeom>
              <a:avLst/>
              <a:gdLst/>
              <a:ahLst/>
              <a:cxnLst/>
              <a:rect l="0" t="0" r="0" b="0"/>
              <a:pathLst>
                <a:path w="227278" h="24538">
                  <a:moveTo>
                    <a:pt x="8202" y="24537"/>
                  </a:moveTo>
                  <a:lnTo>
                    <a:pt x="8202" y="24537"/>
                  </a:lnTo>
                  <a:lnTo>
                    <a:pt x="8202" y="16336"/>
                  </a:lnTo>
                  <a:lnTo>
                    <a:pt x="7144" y="15895"/>
                  </a:lnTo>
                  <a:lnTo>
                    <a:pt x="0" y="15128"/>
                  </a:lnTo>
                  <a:lnTo>
                    <a:pt x="6994" y="6821"/>
                  </a:lnTo>
                  <a:lnTo>
                    <a:pt x="8198" y="5492"/>
                  </a:lnTo>
                  <a:lnTo>
                    <a:pt x="8200" y="5490"/>
                  </a:lnTo>
                  <a:lnTo>
                    <a:pt x="8200" y="5489"/>
                  </a:lnTo>
                  <a:lnTo>
                    <a:pt x="8201" y="5488"/>
                  </a:lnTo>
                  <a:lnTo>
                    <a:pt x="22780" y="5487"/>
                  </a:lnTo>
                  <a:lnTo>
                    <a:pt x="24272" y="6545"/>
                  </a:lnTo>
                  <a:lnTo>
                    <a:pt x="25265" y="8309"/>
                  </a:lnTo>
                  <a:lnTo>
                    <a:pt x="26859" y="13688"/>
                  </a:lnTo>
                  <a:lnTo>
                    <a:pt x="29900" y="14424"/>
                  </a:lnTo>
                  <a:lnTo>
                    <a:pt x="74895" y="15012"/>
                  </a:lnTo>
                  <a:lnTo>
                    <a:pt x="114828" y="15012"/>
                  </a:lnTo>
                  <a:lnTo>
                    <a:pt x="121914" y="12190"/>
                  </a:lnTo>
                  <a:lnTo>
                    <a:pt x="125284" y="9956"/>
                  </a:lnTo>
                  <a:lnTo>
                    <a:pt x="140142" y="6811"/>
                  </a:lnTo>
                  <a:lnTo>
                    <a:pt x="182422" y="5502"/>
                  </a:lnTo>
                  <a:lnTo>
                    <a:pt x="205950" y="5488"/>
                  </a:lnTo>
                  <a:lnTo>
                    <a:pt x="212609" y="431"/>
                  </a:lnTo>
                  <a:lnTo>
                    <a:pt x="214323" y="0"/>
                  </a:lnTo>
                  <a:lnTo>
                    <a:pt x="215466" y="770"/>
                  </a:lnTo>
                  <a:lnTo>
                    <a:pt x="216227" y="2343"/>
                  </a:lnTo>
                  <a:lnTo>
                    <a:pt x="217793" y="3391"/>
                  </a:lnTo>
                  <a:lnTo>
                    <a:pt x="227277" y="5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SMARTInkShape-1015">
              <a:extLst>
                <a:ext uri="{FF2B5EF4-FFF2-40B4-BE49-F238E27FC236}">
                  <a16:creationId xmlns:a16="http://schemas.microsoft.com/office/drawing/2014/main" id="{898AAEAC-D7D1-071B-4509-2FD348C06FB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696486" y="2352675"/>
              <a:ext cx="219024" cy="504776"/>
            </a:xfrm>
            <a:custGeom>
              <a:avLst/>
              <a:gdLst/>
              <a:ahLst/>
              <a:cxnLst/>
              <a:rect l="0" t="0" r="0" b="0"/>
              <a:pathLst>
                <a:path w="219024" h="504776">
                  <a:moveTo>
                    <a:pt x="123789" y="0"/>
                  </a:moveTo>
                  <a:lnTo>
                    <a:pt x="123789" y="0"/>
                  </a:lnTo>
                  <a:lnTo>
                    <a:pt x="123789" y="22666"/>
                  </a:lnTo>
                  <a:lnTo>
                    <a:pt x="126613" y="28771"/>
                  </a:lnTo>
                  <a:lnTo>
                    <a:pt x="130335" y="35012"/>
                  </a:lnTo>
                  <a:lnTo>
                    <a:pt x="132726" y="47642"/>
                  </a:lnTo>
                  <a:lnTo>
                    <a:pt x="133199" y="60328"/>
                  </a:lnTo>
                  <a:lnTo>
                    <a:pt x="130441" y="66677"/>
                  </a:lnTo>
                  <a:lnTo>
                    <a:pt x="126746" y="73026"/>
                  </a:lnTo>
                  <a:lnTo>
                    <a:pt x="124373" y="85725"/>
                  </a:lnTo>
                  <a:lnTo>
                    <a:pt x="123824" y="107950"/>
                  </a:lnTo>
                  <a:lnTo>
                    <a:pt x="120982" y="114300"/>
                  </a:lnTo>
                  <a:lnTo>
                    <a:pt x="117250" y="120650"/>
                  </a:lnTo>
                  <a:lnTo>
                    <a:pt x="114855" y="133350"/>
                  </a:lnTo>
                  <a:lnTo>
                    <a:pt x="113468" y="140758"/>
                  </a:lnTo>
                  <a:lnTo>
                    <a:pt x="102521" y="170862"/>
                  </a:lnTo>
                  <a:lnTo>
                    <a:pt x="89631" y="187247"/>
                  </a:lnTo>
                  <a:lnTo>
                    <a:pt x="86857" y="196827"/>
                  </a:lnTo>
                  <a:lnTo>
                    <a:pt x="86208" y="203190"/>
                  </a:lnTo>
                  <a:lnTo>
                    <a:pt x="83097" y="209545"/>
                  </a:lnTo>
                  <a:lnTo>
                    <a:pt x="79245" y="215898"/>
                  </a:lnTo>
                  <a:lnTo>
                    <a:pt x="77534" y="222249"/>
                  </a:lnTo>
                  <a:lnTo>
                    <a:pt x="76018" y="224366"/>
                  </a:lnTo>
                  <a:lnTo>
                    <a:pt x="73950" y="225777"/>
                  </a:lnTo>
                  <a:lnTo>
                    <a:pt x="71513" y="226719"/>
                  </a:lnTo>
                  <a:lnTo>
                    <a:pt x="69888" y="228404"/>
                  </a:lnTo>
                  <a:lnTo>
                    <a:pt x="66766" y="237684"/>
                  </a:lnTo>
                  <a:lnTo>
                    <a:pt x="66639" y="247615"/>
                  </a:lnTo>
                  <a:lnTo>
                    <a:pt x="58437" y="247647"/>
                  </a:lnTo>
                  <a:lnTo>
                    <a:pt x="57997" y="246589"/>
                  </a:lnTo>
                  <a:lnTo>
                    <a:pt x="57117" y="223970"/>
                  </a:lnTo>
                  <a:lnTo>
                    <a:pt x="58174" y="222338"/>
                  </a:lnTo>
                  <a:lnTo>
                    <a:pt x="59938" y="221251"/>
                  </a:lnTo>
                  <a:lnTo>
                    <a:pt x="62172" y="220525"/>
                  </a:lnTo>
                  <a:lnTo>
                    <a:pt x="63660" y="218984"/>
                  </a:lnTo>
                  <a:lnTo>
                    <a:pt x="66248" y="211001"/>
                  </a:lnTo>
                  <a:lnTo>
                    <a:pt x="66524" y="204923"/>
                  </a:lnTo>
                  <a:lnTo>
                    <a:pt x="67621" y="203290"/>
                  </a:lnTo>
                  <a:lnTo>
                    <a:pt x="69410" y="202202"/>
                  </a:lnTo>
                  <a:lnTo>
                    <a:pt x="76332" y="200312"/>
                  </a:lnTo>
                  <a:lnTo>
                    <a:pt x="80825" y="200153"/>
                  </a:lnTo>
                  <a:lnTo>
                    <a:pt x="82446" y="199051"/>
                  </a:lnTo>
                  <a:lnTo>
                    <a:pt x="83527" y="197259"/>
                  </a:lnTo>
                  <a:lnTo>
                    <a:pt x="84247" y="195007"/>
                  </a:lnTo>
                  <a:lnTo>
                    <a:pt x="85786" y="193504"/>
                  </a:lnTo>
                  <a:lnTo>
                    <a:pt x="90319" y="191835"/>
                  </a:lnTo>
                  <a:lnTo>
                    <a:pt x="111173" y="189520"/>
                  </a:lnTo>
                  <a:lnTo>
                    <a:pt x="117476" y="185478"/>
                  </a:lnTo>
                  <a:lnTo>
                    <a:pt x="120639" y="185035"/>
                  </a:lnTo>
                  <a:lnTo>
                    <a:pt x="158714" y="191504"/>
                  </a:lnTo>
                  <a:lnTo>
                    <a:pt x="171414" y="200851"/>
                  </a:lnTo>
                  <a:lnTo>
                    <a:pt x="203279" y="231895"/>
                  </a:lnTo>
                  <a:lnTo>
                    <a:pt x="206743" y="238178"/>
                  </a:lnTo>
                  <a:lnTo>
                    <a:pt x="210209" y="254007"/>
                  </a:lnTo>
                  <a:lnTo>
                    <a:pt x="216981" y="266702"/>
                  </a:lnTo>
                  <a:lnTo>
                    <a:pt x="219023" y="312339"/>
                  </a:lnTo>
                  <a:lnTo>
                    <a:pt x="217972" y="320851"/>
                  </a:lnTo>
                  <a:lnTo>
                    <a:pt x="210837" y="344635"/>
                  </a:lnTo>
                  <a:lnTo>
                    <a:pt x="208716" y="365036"/>
                  </a:lnTo>
                  <a:lnTo>
                    <a:pt x="184011" y="411979"/>
                  </a:lnTo>
                  <a:lnTo>
                    <a:pt x="152362" y="459365"/>
                  </a:lnTo>
                  <a:lnTo>
                    <a:pt x="144956" y="469804"/>
                  </a:lnTo>
                  <a:lnTo>
                    <a:pt x="108174" y="500507"/>
                  </a:lnTo>
                  <a:lnTo>
                    <a:pt x="98467" y="503545"/>
                  </a:lnTo>
                  <a:lnTo>
                    <a:pt x="72992" y="504775"/>
                  </a:lnTo>
                  <a:lnTo>
                    <a:pt x="66640" y="501981"/>
                  </a:lnTo>
                  <a:lnTo>
                    <a:pt x="60289" y="498269"/>
                  </a:lnTo>
                  <a:lnTo>
                    <a:pt x="53939" y="496620"/>
                  </a:lnTo>
                  <a:lnTo>
                    <a:pt x="47589" y="490242"/>
                  </a:lnTo>
                  <a:lnTo>
                    <a:pt x="21836" y="457316"/>
                  </a:lnTo>
                  <a:lnTo>
                    <a:pt x="20896" y="454102"/>
                  </a:lnTo>
                  <a:lnTo>
                    <a:pt x="19210" y="451960"/>
                  </a:lnTo>
                  <a:lnTo>
                    <a:pt x="12841" y="447886"/>
                  </a:lnTo>
                  <a:lnTo>
                    <a:pt x="10978" y="443183"/>
                  </a:lnTo>
                  <a:lnTo>
                    <a:pt x="8724" y="431540"/>
                  </a:lnTo>
                  <a:lnTo>
                    <a:pt x="0" y="419148"/>
                  </a:lnTo>
                  <a:lnTo>
                    <a:pt x="9098" y="419101"/>
                  </a:lnTo>
                  <a:lnTo>
                    <a:pt x="17655" y="427301"/>
                  </a:lnTo>
                  <a:lnTo>
                    <a:pt x="18612" y="433289"/>
                  </a:lnTo>
                  <a:lnTo>
                    <a:pt x="19804" y="434909"/>
                  </a:lnTo>
                  <a:lnTo>
                    <a:pt x="27180" y="437723"/>
                  </a:lnTo>
                  <a:lnTo>
                    <a:pt x="27935" y="440783"/>
                  </a:lnTo>
                  <a:lnTo>
                    <a:pt x="28137" y="443080"/>
                  </a:lnTo>
                  <a:lnTo>
                    <a:pt x="29329" y="444612"/>
                  </a:lnTo>
                  <a:lnTo>
                    <a:pt x="36705" y="447271"/>
                  </a:lnTo>
                  <a:lnTo>
                    <a:pt x="37460" y="450318"/>
                  </a:lnTo>
                  <a:lnTo>
                    <a:pt x="37945" y="455840"/>
                  </a:lnTo>
                  <a:lnTo>
                    <a:pt x="40834" y="456596"/>
                  </a:lnTo>
                  <a:lnTo>
                    <a:pt x="46253" y="457081"/>
                  </a:lnTo>
                  <a:lnTo>
                    <a:pt x="46699" y="456062"/>
                  </a:lnTo>
                  <a:lnTo>
                    <a:pt x="47194" y="452108"/>
                  </a:lnTo>
                  <a:lnTo>
                    <a:pt x="48384" y="450630"/>
                  </a:lnTo>
                  <a:lnTo>
                    <a:pt x="52529" y="448989"/>
                  </a:lnTo>
                  <a:lnTo>
                    <a:pt x="54057" y="447492"/>
                  </a:lnTo>
                  <a:lnTo>
                    <a:pt x="57114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1016">
              <a:extLst>
                <a:ext uri="{FF2B5EF4-FFF2-40B4-BE49-F238E27FC236}">
                  <a16:creationId xmlns:a16="http://schemas.microsoft.com/office/drawing/2014/main" id="{5DAB6C0D-4407-8FCB-3CB7-2FC6A0EA19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72650" y="2466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1017">
              <a:extLst>
                <a:ext uri="{FF2B5EF4-FFF2-40B4-BE49-F238E27FC236}">
                  <a16:creationId xmlns:a16="http://schemas.microsoft.com/office/drawing/2014/main" id="{D3F152C1-8EC2-EC1E-5AEE-8085F01FE9A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72700" y="26670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23680" y="0"/>
                  </a:lnTo>
                  <a:lnTo>
                    <a:pt x="25311" y="1058"/>
                  </a:lnTo>
                  <a:lnTo>
                    <a:pt x="26399" y="2822"/>
                  </a:lnTo>
                  <a:lnTo>
                    <a:pt x="27125" y="5056"/>
                  </a:lnTo>
                  <a:lnTo>
                    <a:pt x="28667" y="6546"/>
                  </a:lnTo>
                  <a:lnTo>
                    <a:pt x="33201" y="8201"/>
                  </a:lnTo>
                  <a:lnTo>
                    <a:pt x="79379" y="9522"/>
                  </a:lnTo>
                  <a:lnTo>
                    <a:pt x="127000" y="9525"/>
                  </a:lnTo>
                  <a:lnTo>
                    <a:pt x="173611" y="9525"/>
                  </a:lnTo>
                  <a:lnTo>
                    <a:pt x="199595" y="9525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1018">
              <a:extLst>
                <a:ext uri="{FF2B5EF4-FFF2-40B4-BE49-F238E27FC236}">
                  <a16:creationId xmlns:a16="http://schemas.microsoft.com/office/drawing/2014/main" id="{E9C4A407-E549-C54B-E007-30501886E6E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201275" y="25717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9134" y="392"/>
                  </a:lnTo>
                  <a:lnTo>
                    <a:pt x="54263" y="0"/>
                  </a:lnTo>
                  <a:lnTo>
                    <a:pt x="101861" y="0"/>
                  </a:lnTo>
                  <a:lnTo>
                    <a:pt x="117509" y="0"/>
                  </a:lnTo>
                  <a:lnTo>
                    <a:pt x="123840" y="2822"/>
                  </a:lnTo>
                  <a:lnTo>
                    <a:pt x="130181" y="6546"/>
                  </a:lnTo>
                  <a:lnTo>
                    <a:pt x="140995" y="9133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1019">
              <a:extLst>
                <a:ext uri="{FF2B5EF4-FFF2-40B4-BE49-F238E27FC236}">
                  <a16:creationId xmlns:a16="http://schemas.microsoft.com/office/drawing/2014/main" id="{61A7A962-A006-B4F8-60EE-3915DD22928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287000" y="2038350"/>
              <a:ext cx="76201" cy="314326"/>
            </a:xfrm>
            <a:custGeom>
              <a:avLst/>
              <a:gdLst/>
              <a:ahLst/>
              <a:cxnLst/>
              <a:rect l="0" t="0" r="0" b="0"/>
              <a:pathLst>
                <a:path w="76201" h="314326">
                  <a:moveTo>
                    <a:pt x="0" y="152400"/>
                  </a:moveTo>
                  <a:lnTo>
                    <a:pt x="0" y="152400"/>
                  </a:lnTo>
                  <a:lnTo>
                    <a:pt x="0" y="121427"/>
                  </a:lnTo>
                  <a:lnTo>
                    <a:pt x="1058" y="119051"/>
                  </a:lnTo>
                  <a:lnTo>
                    <a:pt x="2824" y="117467"/>
                  </a:lnTo>
                  <a:lnTo>
                    <a:pt x="8202" y="114926"/>
                  </a:lnTo>
                  <a:lnTo>
                    <a:pt x="35213" y="89667"/>
                  </a:lnTo>
                  <a:lnTo>
                    <a:pt x="41402" y="87477"/>
                  </a:lnTo>
                  <a:lnTo>
                    <a:pt x="43476" y="85835"/>
                  </a:lnTo>
                  <a:lnTo>
                    <a:pt x="64495" y="56546"/>
                  </a:lnTo>
                  <a:lnTo>
                    <a:pt x="67649" y="40369"/>
                  </a:lnTo>
                  <a:lnTo>
                    <a:pt x="73196" y="31482"/>
                  </a:lnTo>
                  <a:lnTo>
                    <a:pt x="75805" y="20896"/>
                  </a:lnTo>
                  <a:lnTo>
                    <a:pt x="76200" y="38"/>
                  </a:lnTo>
                  <a:lnTo>
                    <a:pt x="66790" y="0"/>
                  </a:lnTo>
                  <a:lnTo>
                    <a:pt x="66678" y="17334"/>
                  </a:lnTo>
                  <a:lnTo>
                    <a:pt x="60130" y="26315"/>
                  </a:lnTo>
                  <a:lnTo>
                    <a:pt x="58033" y="35196"/>
                  </a:lnTo>
                  <a:lnTo>
                    <a:pt x="57185" y="60336"/>
                  </a:lnTo>
                  <a:lnTo>
                    <a:pt x="54343" y="66680"/>
                  </a:lnTo>
                  <a:lnTo>
                    <a:pt x="50611" y="73027"/>
                  </a:lnTo>
                  <a:lnTo>
                    <a:pt x="48216" y="85726"/>
                  </a:lnTo>
                  <a:lnTo>
                    <a:pt x="47629" y="132762"/>
                  </a:lnTo>
                  <a:lnTo>
                    <a:pt x="47628" y="136133"/>
                  </a:lnTo>
                  <a:lnTo>
                    <a:pt x="44804" y="142701"/>
                  </a:lnTo>
                  <a:lnTo>
                    <a:pt x="42569" y="145934"/>
                  </a:lnTo>
                  <a:lnTo>
                    <a:pt x="39424" y="160597"/>
                  </a:lnTo>
                  <a:lnTo>
                    <a:pt x="38115" y="207512"/>
                  </a:lnTo>
                  <a:lnTo>
                    <a:pt x="37048" y="216053"/>
                  </a:lnTo>
                  <a:lnTo>
                    <a:pt x="29458" y="243512"/>
                  </a:lnTo>
                  <a:lnTo>
                    <a:pt x="28576" y="289316"/>
                  </a:lnTo>
                  <a:lnTo>
                    <a:pt x="2857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SMARTInkShape-Group298">
            <a:extLst>
              <a:ext uri="{FF2B5EF4-FFF2-40B4-BE49-F238E27FC236}">
                <a16:creationId xmlns:a16="http://schemas.microsoft.com/office/drawing/2014/main" id="{74996F84-FD79-578E-8314-5EAD2F00B3D4}"/>
              </a:ext>
            </a:extLst>
          </p:cNvPr>
          <p:cNvGrpSpPr/>
          <p:nvPr/>
        </p:nvGrpSpPr>
        <p:grpSpPr>
          <a:xfrm>
            <a:off x="10477500" y="2190761"/>
            <a:ext cx="1504949" cy="962001"/>
            <a:chOff x="10477500" y="2190761"/>
            <a:chExt cx="1504949" cy="962001"/>
          </a:xfrm>
        </p:grpSpPr>
        <p:sp>
          <p:nvSpPr>
            <p:cNvPr id="74" name="SMARTInkShape-1020">
              <a:extLst>
                <a:ext uri="{FF2B5EF4-FFF2-40B4-BE49-F238E27FC236}">
                  <a16:creationId xmlns:a16="http://schemas.microsoft.com/office/drawing/2014/main" id="{4CD83024-F8A0-5D94-7046-AB4CDD3F41E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706225" y="2352676"/>
              <a:ext cx="276224" cy="447640"/>
            </a:xfrm>
            <a:custGeom>
              <a:avLst/>
              <a:gdLst/>
              <a:ahLst/>
              <a:cxnLst/>
              <a:rect l="0" t="0" r="0" b="0"/>
              <a:pathLst>
                <a:path w="276224" h="447640">
                  <a:moveTo>
                    <a:pt x="104775" y="114299"/>
                  </a:moveTo>
                  <a:lnTo>
                    <a:pt x="104775" y="114299"/>
                  </a:lnTo>
                  <a:lnTo>
                    <a:pt x="104775" y="68881"/>
                  </a:lnTo>
                  <a:lnTo>
                    <a:pt x="104775" y="58903"/>
                  </a:lnTo>
                  <a:lnTo>
                    <a:pt x="112977" y="49102"/>
                  </a:lnTo>
                  <a:lnTo>
                    <a:pt x="115098" y="40312"/>
                  </a:lnTo>
                  <a:lnTo>
                    <a:pt x="137979" y="14430"/>
                  </a:lnTo>
                  <a:lnTo>
                    <a:pt x="143522" y="11705"/>
                  </a:lnTo>
                  <a:lnTo>
                    <a:pt x="150645" y="9955"/>
                  </a:lnTo>
                  <a:lnTo>
                    <a:pt x="159658" y="3063"/>
                  </a:lnTo>
                  <a:lnTo>
                    <a:pt x="168544" y="907"/>
                  </a:lnTo>
                  <a:lnTo>
                    <a:pt x="213116" y="0"/>
                  </a:lnTo>
                  <a:lnTo>
                    <a:pt x="215103" y="1058"/>
                  </a:lnTo>
                  <a:lnTo>
                    <a:pt x="216427" y="2822"/>
                  </a:lnTo>
                  <a:lnTo>
                    <a:pt x="217310" y="5055"/>
                  </a:lnTo>
                  <a:lnTo>
                    <a:pt x="218956" y="6545"/>
                  </a:lnTo>
                  <a:lnTo>
                    <a:pt x="229204" y="11758"/>
                  </a:lnTo>
                  <a:lnTo>
                    <a:pt x="242658" y="23679"/>
                  </a:lnTo>
                  <a:lnTo>
                    <a:pt x="245432" y="29221"/>
                  </a:lnTo>
                  <a:lnTo>
                    <a:pt x="247455" y="47681"/>
                  </a:lnTo>
                  <a:lnTo>
                    <a:pt x="247521" y="50837"/>
                  </a:lnTo>
                  <a:lnTo>
                    <a:pt x="250415" y="57166"/>
                  </a:lnTo>
                  <a:lnTo>
                    <a:pt x="254171" y="63506"/>
                  </a:lnTo>
                  <a:lnTo>
                    <a:pt x="255839" y="69852"/>
                  </a:lnTo>
                  <a:lnTo>
                    <a:pt x="247755" y="117358"/>
                  </a:lnTo>
                  <a:lnTo>
                    <a:pt x="247659" y="136514"/>
                  </a:lnTo>
                  <a:lnTo>
                    <a:pt x="244832" y="142869"/>
                  </a:lnTo>
                  <a:lnTo>
                    <a:pt x="241105" y="149222"/>
                  </a:lnTo>
                  <a:lnTo>
                    <a:pt x="228503" y="186441"/>
                  </a:lnTo>
                  <a:lnTo>
                    <a:pt x="212437" y="206296"/>
                  </a:lnTo>
                  <a:lnTo>
                    <a:pt x="204174" y="215876"/>
                  </a:lnTo>
                  <a:lnTo>
                    <a:pt x="198022" y="228594"/>
                  </a:lnTo>
                  <a:lnTo>
                    <a:pt x="161909" y="274238"/>
                  </a:lnTo>
                  <a:lnTo>
                    <a:pt x="117475" y="320667"/>
                  </a:lnTo>
                  <a:lnTo>
                    <a:pt x="82901" y="352424"/>
                  </a:lnTo>
                  <a:lnTo>
                    <a:pt x="64823" y="365124"/>
                  </a:lnTo>
                  <a:lnTo>
                    <a:pt x="60561" y="374296"/>
                  </a:lnTo>
                  <a:lnTo>
                    <a:pt x="59424" y="379705"/>
                  </a:lnTo>
                  <a:lnTo>
                    <a:pt x="57607" y="383312"/>
                  </a:lnTo>
                  <a:lnTo>
                    <a:pt x="55338" y="385716"/>
                  </a:lnTo>
                  <a:lnTo>
                    <a:pt x="19035" y="416313"/>
                  </a:lnTo>
                  <a:lnTo>
                    <a:pt x="15866" y="417242"/>
                  </a:lnTo>
                  <a:lnTo>
                    <a:pt x="13752" y="418919"/>
                  </a:lnTo>
                  <a:lnTo>
                    <a:pt x="36" y="438111"/>
                  </a:lnTo>
                  <a:lnTo>
                    <a:pt x="0" y="429015"/>
                  </a:lnTo>
                  <a:lnTo>
                    <a:pt x="8202" y="420457"/>
                  </a:lnTo>
                  <a:lnTo>
                    <a:pt x="9410" y="411017"/>
                  </a:lnTo>
                  <a:lnTo>
                    <a:pt x="23710" y="395422"/>
                  </a:lnTo>
                  <a:lnTo>
                    <a:pt x="29235" y="392701"/>
                  </a:lnTo>
                  <a:lnTo>
                    <a:pt x="36350" y="390954"/>
                  </a:lnTo>
                  <a:lnTo>
                    <a:pt x="46147" y="382361"/>
                  </a:lnTo>
                  <a:lnTo>
                    <a:pt x="55697" y="381119"/>
                  </a:lnTo>
                  <a:lnTo>
                    <a:pt x="90262" y="380999"/>
                  </a:lnTo>
                  <a:lnTo>
                    <a:pt x="95855" y="383821"/>
                  </a:lnTo>
                  <a:lnTo>
                    <a:pt x="103012" y="389200"/>
                  </a:lnTo>
                  <a:lnTo>
                    <a:pt x="112821" y="390408"/>
                  </a:lnTo>
                  <a:lnTo>
                    <a:pt x="121612" y="397047"/>
                  </a:lnTo>
                  <a:lnTo>
                    <a:pt x="127427" y="398715"/>
                  </a:lnTo>
                  <a:lnTo>
                    <a:pt x="129402" y="400218"/>
                  </a:lnTo>
                  <a:lnTo>
                    <a:pt x="133238" y="406332"/>
                  </a:lnTo>
                  <a:lnTo>
                    <a:pt x="137887" y="408133"/>
                  </a:lnTo>
                  <a:lnTo>
                    <a:pt x="146453" y="409147"/>
                  </a:lnTo>
                  <a:lnTo>
                    <a:pt x="148435" y="410348"/>
                  </a:lnTo>
                  <a:lnTo>
                    <a:pt x="149756" y="412206"/>
                  </a:lnTo>
                  <a:lnTo>
                    <a:pt x="151877" y="417737"/>
                  </a:lnTo>
                  <a:lnTo>
                    <a:pt x="154989" y="418494"/>
                  </a:lnTo>
                  <a:lnTo>
                    <a:pt x="157301" y="418695"/>
                  </a:lnTo>
                  <a:lnTo>
                    <a:pt x="158841" y="419889"/>
                  </a:lnTo>
                  <a:lnTo>
                    <a:pt x="160555" y="424036"/>
                  </a:lnTo>
                  <a:lnTo>
                    <a:pt x="162071" y="425565"/>
                  </a:lnTo>
                  <a:lnTo>
                    <a:pt x="170006" y="428222"/>
                  </a:lnTo>
                  <a:lnTo>
                    <a:pt x="170808" y="431267"/>
                  </a:lnTo>
                  <a:lnTo>
                    <a:pt x="171023" y="433561"/>
                  </a:lnTo>
                  <a:lnTo>
                    <a:pt x="172223" y="435091"/>
                  </a:lnTo>
                  <a:lnTo>
                    <a:pt x="180573" y="438030"/>
                  </a:lnTo>
                  <a:lnTo>
                    <a:pt x="180856" y="443170"/>
                  </a:lnTo>
                  <a:lnTo>
                    <a:pt x="181954" y="444672"/>
                  </a:lnTo>
                  <a:lnTo>
                    <a:pt x="190105" y="447557"/>
                  </a:lnTo>
                  <a:lnTo>
                    <a:pt x="195439" y="447639"/>
                  </a:lnTo>
                  <a:lnTo>
                    <a:pt x="196967" y="446593"/>
                  </a:lnTo>
                  <a:lnTo>
                    <a:pt x="197987" y="444836"/>
                  </a:lnTo>
                  <a:lnTo>
                    <a:pt x="199623" y="439470"/>
                  </a:lnTo>
                  <a:lnTo>
                    <a:pt x="202669" y="438736"/>
                  </a:lnTo>
                  <a:lnTo>
                    <a:pt x="204963" y="438540"/>
                  </a:lnTo>
                  <a:lnTo>
                    <a:pt x="206492" y="437352"/>
                  </a:lnTo>
                  <a:lnTo>
                    <a:pt x="217631" y="420825"/>
                  </a:lnTo>
                  <a:lnTo>
                    <a:pt x="234179" y="402953"/>
                  </a:lnTo>
                  <a:lnTo>
                    <a:pt x="236370" y="396754"/>
                  </a:lnTo>
                  <a:lnTo>
                    <a:pt x="238013" y="394677"/>
                  </a:lnTo>
                  <a:lnTo>
                    <a:pt x="244324" y="390696"/>
                  </a:lnTo>
                  <a:lnTo>
                    <a:pt x="255722" y="373238"/>
                  </a:lnTo>
                  <a:lnTo>
                    <a:pt x="266699" y="361951"/>
                  </a:lnTo>
                  <a:lnTo>
                    <a:pt x="266700" y="361950"/>
                  </a:lnTo>
                  <a:lnTo>
                    <a:pt x="276221" y="352429"/>
                  </a:lnTo>
                  <a:lnTo>
                    <a:pt x="276223" y="352427"/>
                  </a:lnTo>
                  <a:lnTo>
                    <a:pt x="266700" y="35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1021">
              <a:extLst>
                <a:ext uri="{FF2B5EF4-FFF2-40B4-BE49-F238E27FC236}">
                  <a16:creationId xmlns:a16="http://schemas.microsoft.com/office/drawing/2014/main" id="{4E3E13B4-69DB-9334-8194-C842BEC0A73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430000" y="2714625"/>
              <a:ext cx="161926" cy="228601"/>
            </a:xfrm>
            <a:custGeom>
              <a:avLst/>
              <a:gdLst/>
              <a:ahLst/>
              <a:cxnLst/>
              <a:rect l="0" t="0" r="0" b="0"/>
              <a:pathLst>
                <a:path w="161926" h="228601">
                  <a:moveTo>
                    <a:pt x="161925" y="0"/>
                  </a:moveTo>
                  <a:lnTo>
                    <a:pt x="161925" y="0"/>
                  </a:lnTo>
                  <a:lnTo>
                    <a:pt x="152515" y="9409"/>
                  </a:lnTo>
                  <a:lnTo>
                    <a:pt x="152435" y="14547"/>
                  </a:lnTo>
                  <a:lnTo>
                    <a:pt x="151365" y="16048"/>
                  </a:lnTo>
                  <a:lnTo>
                    <a:pt x="149593" y="17049"/>
                  </a:lnTo>
                  <a:lnTo>
                    <a:pt x="144202" y="18655"/>
                  </a:lnTo>
                  <a:lnTo>
                    <a:pt x="143466" y="21696"/>
                  </a:lnTo>
                  <a:lnTo>
                    <a:pt x="142910" y="28173"/>
                  </a:lnTo>
                  <a:lnTo>
                    <a:pt x="127066" y="45436"/>
                  </a:lnTo>
                  <a:lnTo>
                    <a:pt x="123728" y="54267"/>
                  </a:lnTo>
                  <a:lnTo>
                    <a:pt x="107407" y="76217"/>
                  </a:lnTo>
                  <a:lnTo>
                    <a:pt x="104887" y="82558"/>
                  </a:lnTo>
                  <a:lnTo>
                    <a:pt x="69826" y="129292"/>
                  </a:lnTo>
                  <a:lnTo>
                    <a:pt x="35276" y="173668"/>
                  </a:lnTo>
                  <a:lnTo>
                    <a:pt x="14640" y="19588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1022">
              <a:extLst>
                <a:ext uri="{FF2B5EF4-FFF2-40B4-BE49-F238E27FC236}">
                  <a16:creationId xmlns:a16="http://schemas.microsoft.com/office/drawing/2014/main" id="{A577D698-8A3D-A7A8-C268-2893904BC01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296650" y="2314579"/>
              <a:ext cx="276226" cy="457194"/>
            </a:xfrm>
            <a:custGeom>
              <a:avLst/>
              <a:gdLst/>
              <a:ahLst/>
              <a:cxnLst/>
              <a:rect l="0" t="0" r="0" b="0"/>
              <a:pathLst>
                <a:path w="276226" h="457194">
                  <a:moveTo>
                    <a:pt x="47625" y="152396"/>
                  </a:moveTo>
                  <a:lnTo>
                    <a:pt x="47625" y="152396"/>
                  </a:lnTo>
                  <a:lnTo>
                    <a:pt x="57150" y="152396"/>
                  </a:lnTo>
                  <a:lnTo>
                    <a:pt x="52093" y="152396"/>
                  </a:lnTo>
                  <a:lnTo>
                    <a:pt x="50604" y="153454"/>
                  </a:lnTo>
                  <a:lnTo>
                    <a:pt x="49612" y="155218"/>
                  </a:lnTo>
                  <a:lnTo>
                    <a:pt x="47885" y="162097"/>
                  </a:lnTo>
                  <a:lnTo>
                    <a:pt x="47660" y="170006"/>
                  </a:lnTo>
                  <a:lnTo>
                    <a:pt x="41086" y="178766"/>
                  </a:lnTo>
                  <a:lnTo>
                    <a:pt x="38984" y="187609"/>
                  </a:lnTo>
                  <a:lnTo>
                    <a:pt x="37118" y="207455"/>
                  </a:lnTo>
                  <a:lnTo>
                    <a:pt x="26346" y="237534"/>
                  </a:lnTo>
                  <a:lnTo>
                    <a:pt x="23914" y="240905"/>
                  </a:lnTo>
                  <a:lnTo>
                    <a:pt x="21212" y="250294"/>
                  </a:lnTo>
                  <a:lnTo>
                    <a:pt x="16418" y="278439"/>
                  </a:lnTo>
                  <a:lnTo>
                    <a:pt x="10886" y="297003"/>
                  </a:lnTo>
                  <a:lnTo>
                    <a:pt x="8734" y="311919"/>
                  </a:lnTo>
                  <a:lnTo>
                    <a:pt x="1359" y="335185"/>
                  </a:lnTo>
                  <a:lnTo>
                    <a:pt x="16" y="380392"/>
                  </a:lnTo>
                  <a:lnTo>
                    <a:pt x="0" y="412736"/>
                  </a:lnTo>
                  <a:lnTo>
                    <a:pt x="2824" y="419091"/>
                  </a:lnTo>
                  <a:lnTo>
                    <a:pt x="6546" y="425444"/>
                  </a:lnTo>
                  <a:lnTo>
                    <a:pt x="9702" y="434970"/>
                  </a:lnTo>
                  <a:lnTo>
                    <a:pt x="23680" y="452170"/>
                  </a:lnTo>
                  <a:lnTo>
                    <a:pt x="29222" y="454963"/>
                  </a:lnTo>
                  <a:lnTo>
                    <a:pt x="42637" y="457065"/>
                  </a:lnTo>
                  <a:lnTo>
                    <a:pt x="74942" y="457193"/>
                  </a:lnTo>
                  <a:lnTo>
                    <a:pt x="83755" y="454372"/>
                  </a:lnTo>
                  <a:lnTo>
                    <a:pt x="125642" y="425397"/>
                  </a:lnTo>
                  <a:lnTo>
                    <a:pt x="145519" y="402026"/>
                  </a:lnTo>
                  <a:lnTo>
                    <a:pt x="163741" y="387737"/>
                  </a:lnTo>
                  <a:lnTo>
                    <a:pt x="197987" y="342663"/>
                  </a:lnTo>
                  <a:lnTo>
                    <a:pt x="222130" y="298433"/>
                  </a:lnTo>
                  <a:lnTo>
                    <a:pt x="244468" y="253995"/>
                  </a:lnTo>
                  <a:lnTo>
                    <a:pt x="252940" y="234946"/>
                  </a:lnTo>
                  <a:lnTo>
                    <a:pt x="264465" y="190496"/>
                  </a:lnTo>
                  <a:lnTo>
                    <a:pt x="266765" y="178854"/>
                  </a:lnTo>
                  <a:lnTo>
                    <a:pt x="272953" y="165292"/>
                  </a:lnTo>
                  <a:lnTo>
                    <a:pt x="276035" y="123647"/>
                  </a:lnTo>
                  <a:lnTo>
                    <a:pt x="276221" y="78425"/>
                  </a:lnTo>
                  <a:lnTo>
                    <a:pt x="276225" y="63936"/>
                  </a:lnTo>
                  <a:lnTo>
                    <a:pt x="273401" y="57342"/>
                  </a:lnTo>
                  <a:lnTo>
                    <a:pt x="271167" y="54101"/>
                  </a:lnTo>
                  <a:lnTo>
                    <a:pt x="266523" y="35809"/>
                  </a:lnTo>
                  <a:lnTo>
                    <a:pt x="264465" y="33396"/>
                  </a:lnTo>
                  <a:lnTo>
                    <a:pt x="262034" y="31788"/>
                  </a:lnTo>
                  <a:lnTo>
                    <a:pt x="260415" y="29658"/>
                  </a:lnTo>
                  <a:lnTo>
                    <a:pt x="254995" y="18634"/>
                  </a:lnTo>
                  <a:lnTo>
                    <a:pt x="252545" y="15596"/>
                  </a:lnTo>
                  <a:lnTo>
                    <a:pt x="247003" y="12221"/>
                  </a:lnTo>
                  <a:lnTo>
                    <a:pt x="241012" y="9663"/>
                  </a:lnTo>
                  <a:lnTo>
                    <a:pt x="231691" y="3331"/>
                  </a:lnTo>
                  <a:lnTo>
                    <a:pt x="222225" y="984"/>
                  </a:lnTo>
                  <a:lnTo>
                    <a:pt x="182856" y="0"/>
                  </a:lnTo>
                  <a:lnTo>
                    <a:pt x="152813" y="11755"/>
                  </a:lnTo>
                  <a:lnTo>
                    <a:pt x="139783" y="22662"/>
                  </a:lnTo>
                  <a:lnTo>
                    <a:pt x="136209" y="28767"/>
                  </a:lnTo>
                  <a:lnTo>
                    <a:pt x="128858" y="46366"/>
                  </a:lnTo>
                  <a:lnTo>
                    <a:pt x="101566" y="92513"/>
                  </a:lnTo>
                  <a:lnTo>
                    <a:pt x="89951" y="117558"/>
                  </a:lnTo>
                  <a:lnTo>
                    <a:pt x="78435" y="161926"/>
                  </a:lnTo>
                  <a:lnTo>
                    <a:pt x="74039" y="180973"/>
                  </a:lnTo>
                  <a:lnTo>
                    <a:pt x="66034" y="197199"/>
                  </a:lnTo>
                  <a:lnTo>
                    <a:pt x="63073" y="201315"/>
                  </a:lnTo>
                  <a:lnTo>
                    <a:pt x="59782" y="211532"/>
                  </a:lnTo>
                  <a:lnTo>
                    <a:pt x="55107" y="229185"/>
                  </a:lnTo>
                  <a:lnTo>
                    <a:pt x="49842" y="247820"/>
                  </a:lnTo>
                  <a:lnTo>
                    <a:pt x="47551" y="259365"/>
                  </a:lnTo>
                  <a:lnTo>
                    <a:pt x="41371" y="272873"/>
                  </a:lnTo>
                  <a:lnTo>
                    <a:pt x="38184" y="319495"/>
                  </a:lnTo>
                  <a:lnTo>
                    <a:pt x="38100" y="361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SMARTInkShape-1023">
              <a:extLst>
                <a:ext uri="{FF2B5EF4-FFF2-40B4-BE49-F238E27FC236}">
                  <a16:creationId xmlns:a16="http://schemas.microsoft.com/office/drawing/2014/main" id="{36342E7A-CDE4-4304-18BA-C2145203DA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982440" y="2657475"/>
              <a:ext cx="152286" cy="19051"/>
            </a:xfrm>
            <a:custGeom>
              <a:avLst/>
              <a:gdLst/>
              <a:ahLst/>
              <a:cxnLst/>
              <a:rect l="0" t="0" r="0" b="0"/>
              <a:pathLst>
                <a:path w="152286" h="19051">
                  <a:moveTo>
                    <a:pt x="9410" y="19050"/>
                  </a:moveTo>
                  <a:lnTo>
                    <a:pt x="9410" y="19050"/>
                  </a:lnTo>
                  <a:lnTo>
                    <a:pt x="0" y="19050"/>
                  </a:lnTo>
                  <a:lnTo>
                    <a:pt x="44623" y="19050"/>
                  </a:lnTo>
                  <a:lnTo>
                    <a:pt x="79264" y="19050"/>
                  </a:lnTo>
                  <a:lnTo>
                    <a:pt x="85611" y="16228"/>
                  </a:lnTo>
                  <a:lnTo>
                    <a:pt x="91960" y="12504"/>
                  </a:lnTo>
                  <a:lnTo>
                    <a:pt x="104660" y="10114"/>
                  </a:lnTo>
                  <a:lnTo>
                    <a:pt x="126885" y="9560"/>
                  </a:lnTo>
                  <a:lnTo>
                    <a:pt x="133235" y="6718"/>
                  </a:lnTo>
                  <a:lnTo>
                    <a:pt x="139585" y="2986"/>
                  </a:lnTo>
                  <a:lnTo>
                    <a:pt x="152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1024">
              <a:extLst>
                <a:ext uri="{FF2B5EF4-FFF2-40B4-BE49-F238E27FC236}">
                  <a16:creationId xmlns:a16="http://schemas.microsoft.com/office/drawing/2014/main" id="{BBDE8250-7878-0CCA-DC9C-EE6600F68AB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992241" y="2581275"/>
              <a:ext cx="152010" cy="28184"/>
            </a:xfrm>
            <a:custGeom>
              <a:avLst/>
              <a:gdLst/>
              <a:ahLst/>
              <a:cxnLst/>
              <a:rect l="0" t="0" r="0" b="0"/>
              <a:pathLst>
                <a:path w="152010" h="28184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9100" y="19050"/>
                  </a:lnTo>
                  <a:lnTo>
                    <a:pt x="9131" y="27251"/>
                  </a:lnTo>
                  <a:lnTo>
                    <a:pt x="10191" y="27692"/>
                  </a:lnTo>
                  <a:lnTo>
                    <a:pt x="14190" y="28183"/>
                  </a:lnTo>
                  <a:lnTo>
                    <a:pt x="15679" y="27255"/>
                  </a:lnTo>
                  <a:lnTo>
                    <a:pt x="16672" y="25578"/>
                  </a:lnTo>
                  <a:lnTo>
                    <a:pt x="17335" y="23402"/>
                  </a:lnTo>
                  <a:lnTo>
                    <a:pt x="18835" y="21952"/>
                  </a:lnTo>
                  <a:lnTo>
                    <a:pt x="23325" y="20339"/>
                  </a:lnTo>
                  <a:lnTo>
                    <a:pt x="50449" y="19083"/>
                  </a:lnTo>
                  <a:lnTo>
                    <a:pt x="52552" y="18014"/>
                  </a:lnTo>
                  <a:lnTo>
                    <a:pt x="53954" y="16242"/>
                  </a:lnTo>
                  <a:lnTo>
                    <a:pt x="54889" y="14003"/>
                  </a:lnTo>
                  <a:lnTo>
                    <a:pt x="56571" y="12511"/>
                  </a:lnTo>
                  <a:lnTo>
                    <a:pt x="61262" y="10852"/>
                  </a:lnTo>
                  <a:lnTo>
                    <a:pt x="90879" y="8544"/>
                  </a:lnTo>
                  <a:lnTo>
                    <a:pt x="102396" y="1334"/>
                  </a:lnTo>
                  <a:lnTo>
                    <a:pt x="114483" y="176"/>
                  </a:lnTo>
                  <a:lnTo>
                    <a:pt x="152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1025">
              <a:extLst>
                <a:ext uri="{FF2B5EF4-FFF2-40B4-BE49-F238E27FC236}">
                  <a16:creationId xmlns:a16="http://schemas.microsoft.com/office/drawing/2014/main" id="{63AE727F-568D-8FD2-4D1D-38276B0C09F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563225" y="2809875"/>
              <a:ext cx="228601" cy="66676"/>
            </a:xfrm>
            <a:custGeom>
              <a:avLst/>
              <a:gdLst/>
              <a:ahLst/>
              <a:cxnLst/>
              <a:rect l="0" t="0" r="0" b="0"/>
              <a:pathLst>
                <a:path w="228601" h="66676">
                  <a:moveTo>
                    <a:pt x="0" y="66675"/>
                  </a:moveTo>
                  <a:lnTo>
                    <a:pt x="0" y="66675"/>
                  </a:lnTo>
                  <a:lnTo>
                    <a:pt x="0" y="57542"/>
                  </a:lnTo>
                  <a:lnTo>
                    <a:pt x="8202" y="57185"/>
                  </a:lnTo>
                  <a:lnTo>
                    <a:pt x="8642" y="56115"/>
                  </a:lnTo>
                  <a:lnTo>
                    <a:pt x="9524" y="38227"/>
                  </a:lnTo>
                  <a:lnTo>
                    <a:pt x="28180" y="38100"/>
                  </a:lnTo>
                  <a:lnTo>
                    <a:pt x="37698" y="28967"/>
                  </a:lnTo>
                  <a:lnTo>
                    <a:pt x="70282" y="28575"/>
                  </a:lnTo>
                  <a:lnTo>
                    <a:pt x="76390" y="25753"/>
                  </a:lnTo>
                  <a:lnTo>
                    <a:pt x="82634" y="22029"/>
                  </a:lnTo>
                  <a:lnTo>
                    <a:pt x="95268" y="19639"/>
                  </a:lnTo>
                  <a:lnTo>
                    <a:pt x="117475" y="19085"/>
                  </a:lnTo>
                  <a:lnTo>
                    <a:pt x="123825" y="16243"/>
                  </a:lnTo>
                  <a:lnTo>
                    <a:pt x="130175" y="12511"/>
                  </a:lnTo>
                  <a:lnTo>
                    <a:pt x="142875" y="10115"/>
                  </a:lnTo>
                  <a:lnTo>
                    <a:pt x="190304" y="9526"/>
                  </a:lnTo>
                  <a:lnTo>
                    <a:pt x="228205" y="952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SMARTInkShape-1026">
              <a:extLst>
                <a:ext uri="{FF2B5EF4-FFF2-40B4-BE49-F238E27FC236}">
                  <a16:creationId xmlns:a16="http://schemas.microsoft.com/office/drawing/2014/main" id="{7D923727-0FB1-801C-A3F8-5A536E49337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477500" y="2800350"/>
              <a:ext cx="171439" cy="352412"/>
            </a:xfrm>
            <a:custGeom>
              <a:avLst/>
              <a:gdLst/>
              <a:ahLst/>
              <a:cxnLst/>
              <a:rect l="0" t="0" r="0" b="0"/>
              <a:pathLst>
                <a:path w="171439" h="352412">
                  <a:moveTo>
                    <a:pt x="104775" y="9525"/>
                  </a:moveTo>
                  <a:lnTo>
                    <a:pt x="104775" y="9525"/>
                  </a:lnTo>
                  <a:lnTo>
                    <a:pt x="104775" y="0"/>
                  </a:lnTo>
                  <a:lnTo>
                    <a:pt x="104775" y="18623"/>
                  </a:lnTo>
                  <a:lnTo>
                    <a:pt x="98229" y="26570"/>
                  </a:lnTo>
                  <a:lnTo>
                    <a:pt x="96133" y="35272"/>
                  </a:lnTo>
                  <a:lnTo>
                    <a:pt x="95285" y="60338"/>
                  </a:lnTo>
                  <a:lnTo>
                    <a:pt x="92443" y="66681"/>
                  </a:lnTo>
                  <a:lnTo>
                    <a:pt x="88711" y="73028"/>
                  </a:lnTo>
                  <a:lnTo>
                    <a:pt x="86316" y="85726"/>
                  </a:lnTo>
                  <a:lnTo>
                    <a:pt x="86118" y="88901"/>
                  </a:lnTo>
                  <a:lnTo>
                    <a:pt x="83079" y="95250"/>
                  </a:lnTo>
                  <a:lnTo>
                    <a:pt x="80786" y="98425"/>
                  </a:lnTo>
                  <a:lnTo>
                    <a:pt x="64495" y="142700"/>
                  </a:lnTo>
                  <a:lnTo>
                    <a:pt x="49076" y="160433"/>
                  </a:lnTo>
                  <a:lnTo>
                    <a:pt x="48054" y="166539"/>
                  </a:lnTo>
                  <a:lnTo>
                    <a:pt x="46853" y="168176"/>
                  </a:lnTo>
                  <a:lnTo>
                    <a:pt x="44993" y="169268"/>
                  </a:lnTo>
                  <a:lnTo>
                    <a:pt x="38135" y="171439"/>
                  </a:lnTo>
                  <a:lnTo>
                    <a:pt x="33055" y="171446"/>
                  </a:lnTo>
                  <a:lnTo>
                    <a:pt x="31561" y="170389"/>
                  </a:lnTo>
                  <a:lnTo>
                    <a:pt x="30566" y="168626"/>
                  </a:lnTo>
                  <a:lnTo>
                    <a:pt x="28968" y="163248"/>
                  </a:lnTo>
                  <a:lnTo>
                    <a:pt x="37718" y="152826"/>
                  </a:lnTo>
                  <a:lnTo>
                    <a:pt x="37986" y="147470"/>
                  </a:lnTo>
                  <a:lnTo>
                    <a:pt x="39083" y="145938"/>
                  </a:lnTo>
                  <a:lnTo>
                    <a:pt x="40872" y="144917"/>
                  </a:lnTo>
                  <a:lnTo>
                    <a:pt x="43123" y="144237"/>
                  </a:lnTo>
                  <a:lnTo>
                    <a:pt x="44624" y="142724"/>
                  </a:lnTo>
                  <a:lnTo>
                    <a:pt x="46289" y="138222"/>
                  </a:lnTo>
                  <a:lnTo>
                    <a:pt x="47230" y="129737"/>
                  </a:lnTo>
                  <a:lnTo>
                    <a:pt x="48419" y="127766"/>
                  </a:lnTo>
                  <a:lnTo>
                    <a:pt x="50271" y="126453"/>
                  </a:lnTo>
                  <a:lnTo>
                    <a:pt x="55151" y="124993"/>
                  </a:lnTo>
                  <a:lnTo>
                    <a:pt x="64949" y="123979"/>
                  </a:lnTo>
                  <a:lnTo>
                    <a:pt x="73939" y="117309"/>
                  </a:lnTo>
                  <a:lnTo>
                    <a:pt x="82821" y="115191"/>
                  </a:lnTo>
                  <a:lnTo>
                    <a:pt x="93404" y="114417"/>
                  </a:lnTo>
                  <a:lnTo>
                    <a:pt x="105368" y="121854"/>
                  </a:lnTo>
                  <a:lnTo>
                    <a:pt x="121555" y="124806"/>
                  </a:lnTo>
                  <a:lnTo>
                    <a:pt x="144877" y="144933"/>
                  </a:lnTo>
                  <a:lnTo>
                    <a:pt x="147386" y="147422"/>
                  </a:lnTo>
                  <a:lnTo>
                    <a:pt x="150171" y="153010"/>
                  </a:lnTo>
                  <a:lnTo>
                    <a:pt x="150914" y="155981"/>
                  </a:lnTo>
                  <a:lnTo>
                    <a:pt x="160471" y="169604"/>
                  </a:lnTo>
                  <a:lnTo>
                    <a:pt x="168183" y="178690"/>
                  </a:lnTo>
                  <a:lnTo>
                    <a:pt x="170482" y="187589"/>
                  </a:lnTo>
                  <a:lnTo>
                    <a:pt x="171438" y="231386"/>
                  </a:lnTo>
                  <a:lnTo>
                    <a:pt x="157259" y="274530"/>
                  </a:lnTo>
                  <a:lnTo>
                    <a:pt x="142679" y="294634"/>
                  </a:lnTo>
                  <a:lnTo>
                    <a:pt x="117466" y="328234"/>
                  </a:lnTo>
                  <a:lnTo>
                    <a:pt x="98425" y="340528"/>
                  </a:lnTo>
                  <a:lnTo>
                    <a:pt x="88900" y="348430"/>
                  </a:lnTo>
                  <a:lnTo>
                    <a:pt x="82550" y="350649"/>
                  </a:lnTo>
                  <a:lnTo>
                    <a:pt x="35040" y="352411"/>
                  </a:lnTo>
                  <a:lnTo>
                    <a:pt x="28627" y="349597"/>
                  </a:lnTo>
                  <a:lnTo>
                    <a:pt x="14554" y="338235"/>
                  </a:lnTo>
                  <a:lnTo>
                    <a:pt x="11760" y="332713"/>
                  </a:lnTo>
                  <a:lnTo>
                    <a:pt x="11014" y="329759"/>
                  </a:lnTo>
                  <a:lnTo>
                    <a:pt x="970" y="314495"/>
                  </a:lnTo>
                  <a:lnTo>
                    <a:pt x="0" y="287087"/>
                  </a:lnTo>
                  <a:lnTo>
                    <a:pt x="1058" y="286641"/>
                  </a:lnTo>
                  <a:lnTo>
                    <a:pt x="9134" y="285785"/>
                  </a:lnTo>
                  <a:lnTo>
                    <a:pt x="18648" y="294884"/>
                  </a:lnTo>
                  <a:lnTo>
                    <a:pt x="18930" y="300215"/>
                  </a:lnTo>
                  <a:lnTo>
                    <a:pt x="20029" y="301744"/>
                  </a:lnTo>
                  <a:lnTo>
                    <a:pt x="21820" y="302762"/>
                  </a:lnTo>
                  <a:lnTo>
                    <a:pt x="24072" y="303442"/>
                  </a:lnTo>
                  <a:lnTo>
                    <a:pt x="25573" y="304953"/>
                  </a:lnTo>
                  <a:lnTo>
                    <a:pt x="27239" y="309453"/>
                  </a:lnTo>
                  <a:lnTo>
                    <a:pt x="2857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1027">
              <a:extLst>
                <a:ext uri="{FF2B5EF4-FFF2-40B4-BE49-F238E27FC236}">
                  <a16:creationId xmlns:a16="http://schemas.microsoft.com/office/drawing/2014/main" id="{8CB406C4-71A9-43EB-80D7-32F876361CC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506075" y="2638425"/>
              <a:ext cx="333375" cy="19051"/>
            </a:xfrm>
            <a:custGeom>
              <a:avLst/>
              <a:gdLst/>
              <a:ahLst/>
              <a:cxnLst/>
              <a:rect l="0" t="0" r="0" b="0"/>
              <a:pathLst>
                <a:path w="333375" h="19051">
                  <a:moveTo>
                    <a:pt x="0" y="19050"/>
                  </a:moveTo>
                  <a:lnTo>
                    <a:pt x="0" y="19050"/>
                  </a:lnTo>
                  <a:lnTo>
                    <a:pt x="44531" y="19050"/>
                  </a:lnTo>
                  <a:lnTo>
                    <a:pt x="88900" y="19050"/>
                  </a:lnTo>
                  <a:lnTo>
                    <a:pt x="130972" y="9786"/>
                  </a:lnTo>
                  <a:lnTo>
                    <a:pt x="175610" y="9532"/>
                  </a:lnTo>
                  <a:lnTo>
                    <a:pt x="222099" y="8467"/>
                  </a:lnTo>
                  <a:lnTo>
                    <a:pt x="240290" y="1986"/>
                  </a:lnTo>
                  <a:lnTo>
                    <a:pt x="283549" y="23"/>
                  </a:lnTo>
                  <a:lnTo>
                    <a:pt x="330290" y="0"/>
                  </a:lnTo>
                  <a:lnTo>
                    <a:pt x="333374" y="0"/>
                  </a:lnTo>
                  <a:lnTo>
                    <a:pt x="3238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SMARTInkShape-1028">
              <a:extLst>
                <a:ext uri="{FF2B5EF4-FFF2-40B4-BE49-F238E27FC236}">
                  <a16:creationId xmlns:a16="http://schemas.microsoft.com/office/drawing/2014/main" id="{ABA33F66-86FD-4B8A-B8E3-13626EEDFDE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648950" y="2190761"/>
              <a:ext cx="66676" cy="380990"/>
            </a:xfrm>
            <a:custGeom>
              <a:avLst/>
              <a:gdLst/>
              <a:ahLst/>
              <a:cxnLst/>
              <a:rect l="0" t="0" r="0" b="0"/>
              <a:pathLst>
                <a:path w="66676" h="380990">
                  <a:moveTo>
                    <a:pt x="19050" y="161914"/>
                  </a:moveTo>
                  <a:lnTo>
                    <a:pt x="19050" y="161914"/>
                  </a:lnTo>
                  <a:lnTo>
                    <a:pt x="19050" y="153713"/>
                  </a:lnTo>
                  <a:lnTo>
                    <a:pt x="35526" y="133143"/>
                  </a:lnTo>
                  <a:lnTo>
                    <a:pt x="38014" y="126902"/>
                  </a:lnTo>
                  <a:lnTo>
                    <a:pt x="54509" y="104759"/>
                  </a:lnTo>
                  <a:lnTo>
                    <a:pt x="57035" y="98412"/>
                  </a:lnTo>
                  <a:lnTo>
                    <a:pt x="63347" y="88888"/>
                  </a:lnTo>
                  <a:lnTo>
                    <a:pt x="66238" y="78070"/>
                  </a:lnTo>
                  <a:lnTo>
                    <a:pt x="66675" y="31345"/>
                  </a:lnTo>
                  <a:lnTo>
                    <a:pt x="66675" y="11278"/>
                  </a:lnTo>
                  <a:lnTo>
                    <a:pt x="65617" y="10690"/>
                  </a:lnTo>
                  <a:lnTo>
                    <a:pt x="61618" y="10037"/>
                  </a:lnTo>
                  <a:lnTo>
                    <a:pt x="60129" y="8804"/>
                  </a:lnTo>
                  <a:lnTo>
                    <a:pt x="57265" y="395"/>
                  </a:lnTo>
                  <a:lnTo>
                    <a:pt x="48020" y="0"/>
                  </a:lnTo>
                  <a:lnTo>
                    <a:pt x="47660" y="8191"/>
                  </a:lnTo>
                  <a:lnTo>
                    <a:pt x="41086" y="16857"/>
                  </a:lnTo>
                  <a:lnTo>
                    <a:pt x="38984" y="25683"/>
                  </a:lnTo>
                  <a:lnTo>
                    <a:pt x="38215" y="41303"/>
                  </a:lnTo>
                  <a:lnTo>
                    <a:pt x="35329" y="47631"/>
                  </a:lnTo>
                  <a:lnTo>
                    <a:pt x="33078" y="50800"/>
                  </a:lnTo>
                  <a:lnTo>
                    <a:pt x="29911" y="65374"/>
                  </a:lnTo>
                  <a:lnTo>
                    <a:pt x="27596" y="92861"/>
                  </a:lnTo>
                  <a:lnTo>
                    <a:pt x="19940" y="119733"/>
                  </a:lnTo>
                  <a:lnTo>
                    <a:pt x="19060" y="164686"/>
                  </a:lnTo>
                  <a:lnTo>
                    <a:pt x="19050" y="208946"/>
                  </a:lnTo>
                  <a:lnTo>
                    <a:pt x="19050" y="231729"/>
                  </a:lnTo>
                  <a:lnTo>
                    <a:pt x="16226" y="238099"/>
                  </a:lnTo>
                  <a:lnTo>
                    <a:pt x="13993" y="241279"/>
                  </a:lnTo>
                  <a:lnTo>
                    <a:pt x="10848" y="255867"/>
                  </a:lnTo>
                  <a:lnTo>
                    <a:pt x="9532" y="301591"/>
                  </a:lnTo>
                  <a:lnTo>
                    <a:pt x="9525" y="327013"/>
                  </a:lnTo>
                  <a:lnTo>
                    <a:pt x="6701" y="333364"/>
                  </a:lnTo>
                  <a:lnTo>
                    <a:pt x="2979" y="339714"/>
                  </a:lnTo>
                  <a:lnTo>
                    <a:pt x="588" y="352414"/>
                  </a:lnTo>
                  <a:lnTo>
                    <a:pt x="0" y="380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9488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D7BE04F-F7C9-57C6-13F0-27B2F730AA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2337" y="365125"/>
                <a:ext cx="11342669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3600" b="0" i="1" smtClean="0">
                        <a:latin typeface="Cambria Math" panose="02040503050406030204" pitchFamily="18" charset="0"/>
                      </a:rPr>
                      <m:t>при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</m:t>
                    </m:r>
                  </m:oMath>
                </a14:m>
                <a:r>
                  <a:rPr lang="en-US" sz="3600" dirty="0"/>
                  <a:t>  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D7BE04F-F7C9-57C6-13F0-27B2F730AA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2337" y="365125"/>
                <a:ext cx="11342669" cy="1325563"/>
              </a:xfrm>
              <a:blipFill>
                <a:blip r:embed="rId70"/>
                <a:stretch>
                  <a:fillRect l="-16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7233DF6E-BE6A-4A8D-7A30-7809E14E1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8" name="SMARTInkShape-Group299">
            <a:extLst>
              <a:ext uri="{FF2B5EF4-FFF2-40B4-BE49-F238E27FC236}">
                <a16:creationId xmlns:a16="http://schemas.microsoft.com/office/drawing/2014/main" id="{6B39B601-2C26-8D8C-D7F8-78F74E322645}"/>
              </a:ext>
            </a:extLst>
          </p:cNvPr>
          <p:cNvGrpSpPr/>
          <p:nvPr/>
        </p:nvGrpSpPr>
        <p:grpSpPr>
          <a:xfrm>
            <a:off x="1105031" y="1943111"/>
            <a:ext cx="1400045" cy="514185"/>
            <a:chOff x="1105031" y="1943111"/>
            <a:chExt cx="1400045" cy="514185"/>
          </a:xfrm>
        </p:grpSpPr>
        <p:sp>
          <p:nvSpPr>
            <p:cNvPr id="4" name="SMARTInkShape-1029">
              <a:extLst>
                <a:ext uri="{FF2B5EF4-FFF2-40B4-BE49-F238E27FC236}">
                  <a16:creationId xmlns:a16="http://schemas.microsoft.com/office/drawing/2014/main" id="{EF65E9F8-B752-077A-6A1D-A199AD8F605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05031" y="1943111"/>
              <a:ext cx="333245" cy="514185"/>
            </a:xfrm>
            <a:custGeom>
              <a:avLst/>
              <a:gdLst/>
              <a:ahLst/>
              <a:cxnLst/>
              <a:rect l="0" t="0" r="0" b="0"/>
              <a:pathLst>
                <a:path w="333245" h="514185">
                  <a:moveTo>
                    <a:pt x="237994" y="28564"/>
                  </a:moveTo>
                  <a:lnTo>
                    <a:pt x="237994" y="28564"/>
                  </a:lnTo>
                  <a:lnTo>
                    <a:pt x="237994" y="33620"/>
                  </a:lnTo>
                  <a:lnTo>
                    <a:pt x="236936" y="35110"/>
                  </a:lnTo>
                  <a:lnTo>
                    <a:pt x="235172" y="36103"/>
                  </a:lnTo>
                  <a:lnTo>
                    <a:pt x="232937" y="36765"/>
                  </a:lnTo>
                  <a:lnTo>
                    <a:pt x="231448" y="38265"/>
                  </a:lnTo>
                  <a:lnTo>
                    <a:pt x="229793" y="42753"/>
                  </a:lnTo>
                  <a:lnTo>
                    <a:pt x="227418" y="73283"/>
                  </a:lnTo>
                  <a:lnTo>
                    <a:pt x="220931" y="85767"/>
                  </a:lnTo>
                  <a:lnTo>
                    <a:pt x="220269" y="88924"/>
                  </a:lnTo>
                  <a:lnTo>
                    <a:pt x="218769" y="91029"/>
                  </a:lnTo>
                  <a:lnTo>
                    <a:pt x="216711" y="92433"/>
                  </a:lnTo>
                  <a:lnTo>
                    <a:pt x="214280" y="93368"/>
                  </a:lnTo>
                  <a:lnTo>
                    <a:pt x="212660" y="95050"/>
                  </a:lnTo>
                  <a:lnTo>
                    <a:pt x="207237" y="105354"/>
                  </a:lnTo>
                  <a:lnTo>
                    <a:pt x="201345" y="112524"/>
                  </a:lnTo>
                  <a:lnTo>
                    <a:pt x="200324" y="118823"/>
                  </a:lnTo>
                  <a:lnTo>
                    <a:pt x="199122" y="120486"/>
                  </a:lnTo>
                  <a:lnTo>
                    <a:pt x="197263" y="121596"/>
                  </a:lnTo>
                  <a:lnTo>
                    <a:pt x="190772" y="123684"/>
                  </a:lnTo>
                  <a:lnTo>
                    <a:pt x="182203" y="132004"/>
                  </a:lnTo>
                  <a:lnTo>
                    <a:pt x="181750" y="131390"/>
                  </a:lnTo>
                  <a:lnTo>
                    <a:pt x="180844" y="85109"/>
                  </a:lnTo>
                  <a:lnTo>
                    <a:pt x="180844" y="53953"/>
                  </a:lnTo>
                  <a:lnTo>
                    <a:pt x="183666" y="47609"/>
                  </a:lnTo>
                  <a:lnTo>
                    <a:pt x="196654" y="30856"/>
                  </a:lnTo>
                  <a:lnTo>
                    <a:pt x="198454" y="24997"/>
                  </a:lnTo>
                  <a:lnTo>
                    <a:pt x="199992" y="23011"/>
                  </a:lnTo>
                  <a:lnTo>
                    <a:pt x="226991" y="1443"/>
                  </a:lnTo>
                  <a:lnTo>
                    <a:pt x="233088" y="420"/>
                  </a:lnTo>
                  <a:lnTo>
                    <a:pt x="252056" y="0"/>
                  </a:lnTo>
                  <a:lnTo>
                    <a:pt x="253718" y="1055"/>
                  </a:lnTo>
                  <a:lnTo>
                    <a:pt x="254827" y="2816"/>
                  </a:lnTo>
                  <a:lnTo>
                    <a:pt x="256606" y="8191"/>
                  </a:lnTo>
                  <a:lnTo>
                    <a:pt x="272846" y="26359"/>
                  </a:lnTo>
                  <a:lnTo>
                    <a:pt x="275132" y="35201"/>
                  </a:lnTo>
                  <a:lnTo>
                    <a:pt x="276083" y="74899"/>
                  </a:lnTo>
                  <a:lnTo>
                    <a:pt x="273267" y="83729"/>
                  </a:lnTo>
                  <a:lnTo>
                    <a:pt x="269546" y="92240"/>
                  </a:lnTo>
                  <a:lnTo>
                    <a:pt x="258484" y="139820"/>
                  </a:lnTo>
                  <a:lnTo>
                    <a:pt x="243913" y="182857"/>
                  </a:lnTo>
                  <a:lnTo>
                    <a:pt x="225256" y="225023"/>
                  </a:lnTo>
                  <a:lnTo>
                    <a:pt x="206241" y="268536"/>
                  </a:lnTo>
                  <a:lnTo>
                    <a:pt x="187194" y="310744"/>
                  </a:lnTo>
                  <a:lnTo>
                    <a:pt x="173611" y="355566"/>
                  </a:lnTo>
                  <a:lnTo>
                    <a:pt x="163649" y="374632"/>
                  </a:lnTo>
                  <a:lnTo>
                    <a:pt x="138312" y="411680"/>
                  </a:lnTo>
                  <a:lnTo>
                    <a:pt x="132611" y="425243"/>
                  </a:lnTo>
                  <a:lnTo>
                    <a:pt x="98485" y="469791"/>
                  </a:lnTo>
                  <a:lnTo>
                    <a:pt x="87767" y="481619"/>
                  </a:lnTo>
                  <a:lnTo>
                    <a:pt x="72715" y="490768"/>
                  </a:lnTo>
                  <a:lnTo>
                    <a:pt x="57611" y="497218"/>
                  </a:lnTo>
                  <a:lnTo>
                    <a:pt x="41222" y="510360"/>
                  </a:lnTo>
                  <a:lnTo>
                    <a:pt x="31642" y="513160"/>
                  </a:lnTo>
                  <a:lnTo>
                    <a:pt x="15747" y="514184"/>
                  </a:lnTo>
                  <a:lnTo>
                    <a:pt x="13629" y="513177"/>
                  </a:lnTo>
                  <a:lnTo>
                    <a:pt x="12218" y="511448"/>
                  </a:lnTo>
                  <a:lnTo>
                    <a:pt x="9591" y="506704"/>
                  </a:lnTo>
                  <a:lnTo>
                    <a:pt x="1358" y="497001"/>
                  </a:lnTo>
                  <a:lnTo>
                    <a:pt x="310" y="490740"/>
                  </a:lnTo>
                  <a:lnTo>
                    <a:pt x="0" y="482182"/>
                  </a:lnTo>
                  <a:lnTo>
                    <a:pt x="9577" y="451698"/>
                  </a:lnTo>
                  <a:lnTo>
                    <a:pt x="14062" y="444871"/>
                  </a:lnTo>
                  <a:lnTo>
                    <a:pt x="31051" y="430806"/>
                  </a:lnTo>
                  <a:lnTo>
                    <a:pt x="38036" y="415740"/>
                  </a:lnTo>
                  <a:lnTo>
                    <a:pt x="52570" y="404103"/>
                  </a:lnTo>
                  <a:lnTo>
                    <a:pt x="69224" y="392894"/>
                  </a:lnTo>
                  <a:lnTo>
                    <a:pt x="82390" y="378754"/>
                  </a:lnTo>
                  <a:lnTo>
                    <a:pt x="125110" y="358491"/>
                  </a:lnTo>
                  <a:lnTo>
                    <a:pt x="150821" y="339690"/>
                  </a:lnTo>
                  <a:lnTo>
                    <a:pt x="163599" y="335238"/>
                  </a:lnTo>
                  <a:lnTo>
                    <a:pt x="207417" y="333386"/>
                  </a:lnTo>
                  <a:lnTo>
                    <a:pt x="211259" y="333379"/>
                  </a:lnTo>
                  <a:lnTo>
                    <a:pt x="218351" y="336193"/>
                  </a:lnTo>
                  <a:lnTo>
                    <a:pt x="221724" y="338425"/>
                  </a:lnTo>
                  <a:lnTo>
                    <a:pt x="223972" y="340971"/>
                  </a:lnTo>
                  <a:lnTo>
                    <a:pt x="235678" y="358874"/>
                  </a:lnTo>
                  <a:lnTo>
                    <a:pt x="252886" y="377823"/>
                  </a:lnTo>
                  <a:lnTo>
                    <a:pt x="259045" y="390516"/>
                  </a:lnTo>
                  <a:lnTo>
                    <a:pt x="272124" y="406389"/>
                  </a:lnTo>
                  <a:lnTo>
                    <a:pt x="285691" y="442548"/>
                  </a:lnTo>
                  <a:lnTo>
                    <a:pt x="287784" y="444253"/>
                  </a:lnTo>
                  <a:lnTo>
                    <a:pt x="292931" y="447206"/>
                  </a:lnTo>
                  <a:lnTo>
                    <a:pt x="312350" y="464938"/>
                  </a:lnTo>
                  <a:lnTo>
                    <a:pt x="316197" y="465925"/>
                  </a:lnTo>
                  <a:lnTo>
                    <a:pt x="333244" y="466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1030">
              <a:extLst>
                <a:ext uri="{FF2B5EF4-FFF2-40B4-BE49-F238E27FC236}">
                  <a16:creationId xmlns:a16="http://schemas.microsoft.com/office/drawing/2014/main" id="{6F2D8C2A-A28D-6639-E967-D86DB4CCFFA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590675" y="224790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23989" y="19050"/>
                  </a:lnTo>
                  <a:lnTo>
                    <a:pt x="25518" y="17992"/>
                  </a:lnTo>
                  <a:lnTo>
                    <a:pt x="26537" y="16228"/>
                  </a:lnTo>
                  <a:lnTo>
                    <a:pt x="27216" y="13994"/>
                  </a:lnTo>
                  <a:lnTo>
                    <a:pt x="33229" y="5792"/>
                  </a:lnTo>
                  <a:lnTo>
                    <a:pt x="38757" y="257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1031">
              <a:extLst>
                <a:ext uri="{FF2B5EF4-FFF2-40B4-BE49-F238E27FC236}">
                  <a16:creationId xmlns:a16="http://schemas.microsoft.com/office/drawing/2014/main" id="{83EC11E4-2502-3CD8-E03A-8B0E30C1979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704978" y="2057400"/>
              <a:ext cx="800098" cy="333245"/>
            </a:xfrm>
            <a:custGeom>
              <a:avLst/>
              <a:gdLst/>
              <a:ahLst/>
              <a:cxnLst/>
              <a:rect l="0" t="0" r="0" b="0"/>
              <a:pathLst>
                <a:path w="800098" h="333245">
                  <a:moveTo>
                    <a:pt x="9522" y="66675"/>
                  </a:moveTo>
                  <a:lnTo>
                    <a:pt x="9522" y="66675"/>
                  </a:lnTo>
                  <a:lnTo>
                    <a:pt x="9522" y="56562"/>
                  </a:lnTo>
                  <a:lnTo>
                    <a:pt x="12344" y="48775"/>
                  </a:lnTo>
                  <a:lnTo>
                    <a:pt x="16068" y="41786"/>
                  </a:lnTo>
                  <a:lnTo>
                    <a:pt x="18458" y="28676"/>
                  </a:lnTo>
                  <a:lnTo>
                    <a:pt x="19046" y="441"/>
                  </a:lnTo>
                  <a:lnTo>
                    <a:pt x="4469" y="0"/>
                  </a:lnTo>
                  <a:lnTo>
                    <a:pt x="2978" y="1058"/>
                  </a:lnTo>
                  <a:lnTo>
                    <a:pt x="1984" y="2822"/>
                  </a:lnTo>
                  <a:lnTo>
                    <a:pt x="113" y="17334"/>
                  </a:lnTo>
                  <a:lnTo>
                    <a:pt x="0" y="41396"/>
                  </a:lnTo>
                  <a:lnTo>
                    <a:pt x="2821" y="47679"/>
                  </a:lnTo>
                  <a:lnTo>
                    <a:pt x="5054" y="50836"/>
                  </a:lnTo>
                  <a:lnTo>
                    <a:pt x="11756" y="74219"/>
                  </a:lnTo>
                  <a:lnTo>
                    <a:pt x="53980" y="120643"/>
                  </a:lnTo>
                  <a:lnTo>
                    <a:pt x="69496" y="133349"/>
                  </a:lnTo>
                  <a:lnTo>
                    <a:pt x="94659" y="152400"/>
                  </a:lnTo>
                  <a:lnTo>
                    <a:pt x="107420" y="161925"/>
                  </a:lnTo>
                  <a:lnTo>
                    <a:pt x="132743" y="180975"/>
                  </a:lnTo>
                  <a:lnTo>
                    <a:pt x="155537" y="203200"/>
                  </a:lnTo>
                  <a:lnTo>
                    <a:pt x="159084" y="209550"/>
                  </a:lnTo>
                  <a:lnTo>
                    <a:pt x="161719" y="215900"/>
                  </a:lnTo>
                  <a:lnTo>
                    <a:pt x="166418" y="222250"/>
                  </a:lnTo>
                  <a:lnTo>
                    <a:pt x="169212" y="231422"/>
                  </a:lnTo>
                  <a:lnTo>
                    <a:pt x="171005" y="249501"/>
                  </a:lnTo>
                  <a:lnTo>
                    <a:pt x="168428" y="256587"/>
                  </a:lnTo>
                  <a:lnTo>
                    <a:pt x="164814" y="263264"/>
                  </a:lnTo>
                  <a:lnTo>
                    <a:pt x="161721" y="272972"/>
                  </a:lnTo>
                  <a:lnTo>
                    <a:pt x="155630" y="282552"/>
                  </a:lnTo>
                  <a:lnTo>
                    <a:pt x="152297" y="292093"/>
                  </a:lnTo>
                  <a:lnTo>
                    <a:pt x="147766" y="298447"/>
                  </a:lnTo>
                  <a:lnTo>
                    <a:pt x="142225" y="301976"/>
                  </a:lnTo>
                  <a:lnTo>
                    <a:pt x="136234" y="304603"/>
                  </a:lnTo>
                  <a:lnTo>
                    <a:pt x="126912" y="310974"/>
                  </a:lnTo>
                  <a:lnTo>
                    <a:pt x="114851" y="314194"/>
                  </a:lnTo>
                  <a:lnTo>
                    <a:pt x="105179" y="314321"/>
                  </a:lnTo>
                  <a:lnTo>
                    <a:pt x="104893" y="309267"/>
                  </a:lnTo>
                  <a:lnTo>
                    <a:pt x="105911" y="307778"/>
                  </a:lnTo>
                  <a:lnTo>
                    <a:pt x="107648" y="306786"/>
                  </a:lnTo>
                  <a:lnTo>
                    <a:pt x="109864" y="306124"/>
                  </a:lnTo>
                  <a:lnTo>
                    <a:pt x="111342" y="304624"/>
                  </a:lnTo>
                  <a:lnTo>
                    <a:pt x="116535" y="294613"/>
                  </a:lnTo>
                  <a:lnTo>
                    <a:pt x="146086" y="250256"/>
                  </a:lnTo>
                  <a:lnTo>
                    <a:pt x="155236" y="240694"/>
                  </a:lnTo>
                  <a:lnTo>
                    <a:pt x="165301" y="231859"/>
                  </a:lnTo>
                  <a:lnTo>
                    <a:pt x="197862" y="190319"/>
                  </a:lnTo>
                  <a:lnTo>
                    <a:pt x="212295" y="170121"/>
                  </a:lnTo>
                  <a:lnTo>
                    <a:pt x="236080" y="149821"/>
                  </a:lnTo>
                  <a:lnTo>
                    <a:pt x="242506" y="139612"/>
                  </a:lnTo>
                  <a:lnTo>
                    <a:pt x="245362" y="131547"/>
                  </a:lnTo>
                  <a:lnTo>
                    <a:pt x="247182" y="128973"/>
                  </a:lnTo>
                  <a:lnTo>
                    <a:pt x="249454" y="127257"/>
                  </a:lnTo>
                  <a:lnTo>
                    <a:pt x="254800" y="124292"/>
                  </a:lnTo>
                  <a:lnTo>
                    <a:pt x="264921" y="115825"/>
                  </a:lnTo>
                  <a:lnTo>
                    <a:pt x="276183" y="114304"/>
                  </a:lnTo>
                  <a:lnTo>
                    <a:pt x="276222" y="160752"/>
                  </a:lnTo>
                  <a:lnTo>
                    <a:pt x="276222" y="206475"/>
                  </a:lnTo>
                  <a:lnTo>
                    <a:pt x="277280" y="222162"/>
                  </a:lnTo>
                  <a:lnTo>
                    <a:pt x="283761" y="240303"/>
                  </a:lnTo>
                  <a:lnTo>
                    <a:pt x="285923" y="250735"/>
                  </a:lnTo>
                  <a:lnTo>
                    <a:pt x="293112" y="266055"/>
                  </a:lnTo>
                  <a:lnTo>
                    <a:pt x="293832" y="269445"/>
                  </a:lnTo>
                  <a:lnTo>
                    <a:pt x="299902" y="279272"/>
                  </a:lnTo>
                  <a:lnTo>
                    <a:pt x="317625" y="298439"/>
                  </a:lnTo>
                  <a:lnTo>
                    <a:pt x="323904" y="301973"/>
                  </a:lnTo>
                  <a:lnTo>
                    <a:pt x="327060" y="302915"/>
                  </a:lnTo>
                  <a:lnTo>
                    <a:pt x="330222" y="302485"/>
                  </a:lnTo>
                  <a:lnTo>
                    <a:pt x="340788" y="297882"/>
                  </a:lnTo>
                  <a:lnTo>
                    <a:pt x="355795" y="294989"/>
                  </a:lnTo>
                  <a:lnTo>
                    <a:pt x="368473" y="286841"/>
                  </a:lnTo>
                  <a:lnTo>
                    <a:pt x="413717" y="243456"/>
                  </a:lnTo>
                  <a:lnTo>
                    <a:pt x="439568" y="212591"/>
                  </a:lnTo>
                  <a:lnTo>
                    <a:pt x="469990" y="169326"/>
                  </a:lnTo>
                  <a:lnTo>
                    <a:pt x="488541" y="144725"/>
                  </a:lnTo>
                  <a:lnTo>
                    <a:pt x="495021" y="129051"/>
                  </a:lnTo>
                  <a:lnTo>
                    <a:pt x="497230" y="127309"/>
                  </a:lnTo>
                  <a:lnTo>
                    <a:pt x="499760" y="126148"/>
                  </a:lnTo>
                  <a:lnTo>
                    <a:pt x="501448" y="124315"/>
                  </a:lnTo>
                  <a:lnTo>
                    <a:pt x="503322" y="119457"/>
                  </a:lnTo>
                  <a:lnTo>
                    <a:pt x="504881" y="117738"/>
                  </a:lnTo>
                  <a:lnTo>
                    <a:pt x="514309" y="114312"/>
                  </a:lnTo>
                  <a:lnTo>
                    <a:pt x="514346" y="128490"/>
                  </a:lnTo>
                  <a:lnTo>
                    <a:pt x="517169" y="134012"/>
                  </a:lnTo>
                  <a:lnTo>
                    <a:pt x="520893" y="139994"/>
                  </a:lnTo>
                  <a:lnTo>
                    <a:pt x="523283" y="152458"/>
                  </a:lnTo>
                  <a:lnTo>
                    <a:pt x="523862" y="198340"/>
                  </a:lnTo>
                  <a:lnTo>
                    <a:pt x="522813" y="234841"/>
                  </a:lnTo>
                  <a:lnTo>
                    <a:pt x="515671" y="258872"/>
                  </a:lnTo>
                  <a:lnTo>
                    <a:pt x="514381" y="298019"/>
                  </a:lnTo>
                  <a:lnTo>
                    <a:pt x="515428" y="300280"/>
                  </a:lnTo>
                  <a:lnTo>
                    <a:pt x="517185" y="301786"/>
                  </a:lnTo>
                  <a:lnTo>
                    <a:pt x="519414" y="302791"/>
                  </a:lnTo>
                  <a:lnTo>
                    <a:pt x="520900" y="304519"/>
                  </a:lnTo>
                  <a:lnTo>
                    <a:pt x="523481" y="312825"/>
                  </a:lnTo>
                  <a:lnTo>
                    <a:pt x="526520" y="310836"/>
                  </a:lnTo>
                  <a:lnTo>
                    <a:pt x="546535" y="291647"/>
                  </a:lnTo>
                  <a:lnTo>
                    <a:pt x="549819" y="285549"/>
                  </a:lnTo>
                  <a:lnTo>
                    <a:pt x="550695" y="282441"/>
                  </a:lnTo>
                  <a:lnTo>
                    <a:pt x="580613" y="237872"/>
                  </a:lnTo>
                  <a:lnTo>
                    <a:pt x="597902" y="207400"/>
                  </a:lnTo>
                  <a:lnTo>
                    <a:pt x="617125" y="188507"/>
                  </a:lnTo>
                  <a:lnTo>
                    <a:pt x="641230" y="159191"/>
                  </a:lnTo>
                  <a:lnTo>
                    <a:pt x="647645" y="155418"/>
                  </a:lnTo>
                  <a:lnTo>
                    <a:pt x="654024" y="152683"/>
                  </a:lnTo>
                  <a:lnTo>
                    <a:pt x="664863" y="144376"/>
                  </a:lnTo>
                  <a:lnTo>
                    <a:pt x="674783" y="143007"/>
                  </a:lnTo>
                  <a:lnTo>
                    <a:pt x="675279" y="144021"/>
                  </a:lnTo>
                  <a:lnTo>
                    <a:pt x="675831" y="147971"/>
                  </a:lnTo>
                  <a:lnTo>
                    <a:pt x="677036" y="149447"/>
                  </a:lnTo>
                  <a:lnTo>
                    <a:pt x="681198" y="151087"/>
                  </a:lnTo>
                  <a:lnTo>
                    <a:pt x="682731" y="152583"/>
                  </a:lnTo>
                  <a:lnTo>
                    <a:pt x="685393" y="160486"/>
                  </a:lnTo>
                  <a:lnTo>
                    <a:pt x="685792" y="207446"/>
                  </a:lnTo>
                  <a:lnTo>
                    <a:pt x="684738" y="231694"/>
                  </a:lnTo>
                  <a:lnTo>
                    <a:pt x="678258" y="249829"/>
                  </a:lnTo>
                  <a:lnTo>
                    <a:pt x="676306" y="296999"/>
                  </a:lnTo>
                  <a:lnTo>
                    <a:pt x="679110" y="304155"/>
                  </a:lnTo>
                  <a:lnTo>
                    <a:pt x="682825" y="310863"/>
                  </a:lnTo>
                  <a:lnTo>
                    <a:pt x="685406" y="321931"/>
                  </a:lnTo>
                  <a:lnTo>
                    <a:pt x="690737" y="328338"/>
                  </a:lnTo>
                  <a:lnTo>
                    <a:pt x="696106" y="331136"/>
                  </a:lnTo>
                  <a:lnTo>
                    <a:pt x="714441" y="333178"/>
                  </a:lnTo>
                  <a:lnTo>
                    <a:pt x="717593" y="333244"/>
                  </a:lnTo>
                  <a:lnTo>
                    <a:pt x="723917" y="330495"/>
                  </a:lnTo>
                  <a:lnTo>
                    <a:pt x="739775" y="318179"/>
                  </a:lnTo>
                  <a:lnTo>
                    <a:pt x="752473" y="312264"/>
                  </a:lnTo>
                  <a:lnTo>
                    <a:pt x="758822" y="306001"/>
                  </a:lnTo>
                  <a:lnTo>
                    <a:pt x="787750" y="266858"/>
                  </a:lnTo>
                  <a:lnTo>
                    <a:pt x="790376" y="260420"/>
                  </a:lnTo>
                  <a:lnTo>
                    <a:pt x="796746" y="250846"/>
                  </a:lnTo>
                  <a:lnTo>
                    <a:pt x="80009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1032">
              <a:extLst>
                <a:ext uri="{FF2B5EF4-FFF2-40B4-BE49-F238E27FC236}">
                  <a16:creationId xmlns:a16="http://schemas.microsoft.com/office/drawing/2014/main" id="{EFA695AC-A030-861F-1036-C855E26FE95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971675" y="20669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  <a:lnTo>
                    <a:pt x="18658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SMARTInkShape-Group300">
            <a:extLst>
              <a:ext uri="{FF2B5EF4-FFF2-40B4-BE49-F238E27FC236}">
                <a16:creationId xmlns:a16="http://schemas.microsoft.com/office/drawing/2014/main" id="{C040E920-7E49-5E5C-9E8F-61E6D10BA026}"/>
              </a:ext>
            </a:extLst>
          </p:cNvPr>
          <p:cNvGrpSpPr/>
          <p:nvPr/>
        </p:nvGrpSpPr>
        <p:grpSpPr>
          <a:xfrm>
            <a:off x="2743201" y="1800225"/>
            <a:ext cx="695325" cy="519442"/>
            <a:chOff x="2743201" y="1800225"/>
            <a:chExt cx="695325" cy="519442"/>
          </a:xfrm>
        </p:grpSpPr>
        <p:sp>
          <p:nvSpPr>
            <p:cNvPr id="9" name="SMARTInkShape-1033">
              <a:extLst>
                <a:ext uri="{FF2B5EF4-FFF2-40B4-BE49-F238E27FC236}">
                  <a16:creationId xmlns:a16="http://schemas.microsoft.com/office/drawing/2014/main" id="{0B414091-075C-F54C-2E6E-129344AF298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743201" y="1800225"/>
              <a:ext cx="228600" cy="519442"/>
            </a:xfrm>
            <a:custGeom>
              <a:avLst/>
              <a:gdLst/>
              <a:ahLst/>
              <a:cxnLst/>
              <a:rect l="0" t="0" r="0" b="0"/>
              <a:pathLst>
                <a:path w="228600" h="519442">
                  <a:moveTo>
                    <a:pt x="133349" y="0"/>
                  </a:moveTo>
                  <a:lnTo>
                    <a:pt x="133349" y="0"/>
                  </a:lnTo>
                  <a:lnTo>
                    <a:pt x="142758" y="0"/>
                  </a:lnTo>
                  <a:lnTo>
                    <a:pt x="142874" y="22748"/>
                  </a:lnTo>
                  <a:lnTo>
                    <a:pt x="140052" y="28807"/>
                  </a:lnTo>
                  <a:lnTo>
                    <a:pt x="136328" y="35028"/>
                  </a:lnTo>
                  <a:lnTo>
                    <a:pt x="133938" y="47645"/>
                  </a:lnTo>
                  <a:lnTo>
                    <a:pt x="132552" y="55042"/>
                  </a:lnTo>
                  <a:lnTo>
                    <a:pt x="125862" y="77038"/>
                  </a:lnTo>
                  <a:lnTo>
                    <a:pt x="121606" y="95498"/>
                  </a:lnTo>
                  <a:lnTo>
                    <a:pt x="116464" y="114373"/>
                  </a:lnTo>
                  <a:lnTo>
                    <a:pt x="106979" y="152606"/>
                  </a:lnTo>
                  <a:lnTo>
                    <a:pt x="88814" y="199960"/>
                  </a:lnTo>
                  <a:lnTo>
                    <a:pt x="66669" y="247460"/>
                  </a:lnTo>
                  <a:lnTo>
                    <a:pt x="44448" y="292089"/>
                  </a:lnTo>
                  <a:lnTo>
                    <a:pt x="11405" y="339645"/>
                  </a:lnTo>
                  <a:lnTo>
                    <a:pt x="2" y="352421"/>
                  </a:lnTo>
                  <a:lnTo>
                    <a:pt x="0" y="347367"/>
                  </a:lnTo>
                  <a:lnTo>
                    <a:pt x="1058" y="345879"/>
                  </a:lnTo>
                  <a:lnTo>
                    <a:pt x="2822" y="344886"/>
                  </a:lnTo>
                  <a:lnTo>
                    <a:pt x="8200" y="343292"/>
                  </a:lnTo>
                  <a:lnTo>
                    <a:pt x="16867" y="336432"/>
                  </a:lnTo>
                  <a:lnTo>
                    <a:pt x="25693" y="333222"/>
                  </a:lnTo>
                  <a:lnTo>
                    <a:pt x="36069" y="327097"/>
                  </a:lnTo>
                  <a:lnTo>
                    <a:pt x="83565" y="323906"/>
                  </a:lnTo>
                  <a:lnTo>
                    <a:pt x="92173" y="322817"/>
                  </a:lnTo>
                  <a:lnTo>
                    <a:pt x="116024" y="315652"/>
                  </a:lnTo>
                  <a:lnTo>
                    <a:pt x="149654" y="314441"/>
                  </a:lnTo>
                  <a:lnTo>
                    <a:pt x="159293" y="317199"/>
                  </a:lnTo>
                  <a:lnTo>
                    <a:pt x="167104" y="320894"/>
                  </a:lnTo>
                  <a:lnTo>
                    <a:pt x="183995" y="323461"/>
                  </a:lnTo>
                  <a:lnTo>
                    <a:pt x="204519" y="323840"/>
                  </a:lnTo>
                  <a:lnTo>
                    <a:pt x="206196" y="324902"/>
                  </a:lnTo>
                  <a:lnTo>
                    <a:pt x="207313" y="326668"/>
                  </a:lnTo>
                  <a:lnTo>
                    <a:pt x="209418" y="332982"/>
                  </a:lnTo>
                  <a:lnTo>
                    <a:pt x="214567" y="328202"/>
                  </a:lnTo>
                  <a:lnTo>
                    <a:pt x="217070" y="322962"/>
                  </a:lnTo>
                  <a:lnTo>
                    <a:pt x="219022" y="301366"/>
                  </a:lnTo>
                  <a:lnTo>
                    <a:pt x="220130" y="263567"/>
                  </a:lnTo>
                  <a:lnTo>
                    <a:pt x="226613" y="245463"/>
                  </a:lnTo>
                  <a:lnTo>
                    <a:pt x="228547" y="200804"/>
                  </a:lnTo>
                  <a:lnTo>
                    <a:pt x="228599" y="171499"/>
                  </a:lnTo>
                  <a:lnTo>
                    <a:pt x="228599" y="193841"/>
                  </a:lnTo>
                  <a:lnTo>
                    <a:pt x="219663" y="233662"/>
                  </a:lnTo>
                  <a:lnTo>
                    <a:pt x="219126" y="275833"/>
                  </a:lnTo>
                  <a:lnTo>
                    <a:pt x="216256" y="317113"/>
                  </a:lnTo>
                  <a:lnTo>
                    <a:pt x="210138" y="361359"/>
                  </a:lnTo>
                  <a:lnTo>
                    <a:pt x="208568" y="393622"/>
                  </a:lnTo>
                  <a:lnTo>
                    <a:pt x="197795" y="435323"/>
                  </a:lnTo>
                  <a:lnTo>
                    <a:pt x="193741" y="444302"/>
                  </a:lnTo>
                  <a:lnTo>
                    <a:pt x="190583" y="488852"/>
                  </a:lnTo>
                  <a:lnTo>
                    <a:pt x="190503" y="512341"/>
                  </a:lnTo>
                  <a:lnTo>
                    <a:pt x="195557" y="518811"/>
                  </a:lnTo>
                  <a:lnTo>
                    <a:pt x="198104" y="519441"/>
                  </a:lnTo>
                  <a:lnTo>
                    <a:pt x="200861" y="518802"/>
                  </a:lnTo>
                  <a:lnTo>
                    <a:pt x="209549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1034">
              <a:extLst>
                <a:ext uri="{FF2B5EF4-FFF2-40B4-BE49-F238E27FC236}">
                  <a16:creationId xmlns:a16="http://schemas.microsoft.com/office/drawing/2014/main" id="{E171E089-DCDE-74C1-EA88-BDFA3979ECC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33730" y="2066964"/>
              <a:ext cx="304796" cy="236597"/>
            </a:xfrm>
            <a:custGeom>
              <a:avLst/>
              <a:gdLst/>
              <a:ahLst/>
              <a:cxnLst/>
              <a:rect l="0" t="0" r="0" b="0"/>
              <a:pathLst>
                <a:path w="304796" h="236597">
                  <a:moveTo>
                    <a:pt x="104770" y="38061"/>
                  </a:moveTo>
                  <a:lnTo>
                    <a:pt x="104770" y="38061"/>
                  </a:lnTo>
                  <a:lnTo>
                    <a:pt x="104770" y="33005"/>
                  </a:lnTo>
                  <a:lnTo>
                    <a:pt x="101948" y="27700"/>
                  </a:lnTo>
                  <a:lnTo>
                    <a:pt x="91513" y="15671"/>
                  </a:lnTo>
                  <a:lnTo>
                    <a:pt x="85473" y="12235"/>
                  </a:lnTo>
                  <a:lnTo>
                    <a:pt x="79260" y="9649"/>
                  </a:lnTo>
                  <a:lnTo>
                    <a:pt x="69812" y="3302"/>
                  </a:lnTo>
                  <a:lnTo>
                    <a:pt x="60310" y="951"/>
                  </a:lnTo>
                  <a:lnTo>
                    <a:pt x="39976" y="0"/>
                  </a:lnTo>
                  <a:lnTo>
                    <a:pt x="20810" y="17296"/>
                  </a:lnTo>
                  <a:lnTo>
                    <a:pt x="12848" y="32823"/>
                  </a:lnTo>
                  <a:lnTo>
                    <a:pt x="10177" y="50001"/>
                  </a:lnTo>
                  <a:lnTo>
                    <a:pt x="8754" y="61359"/>
                  </a:lnTo>
                  <a:lnTo>
                    <a:pt x="1358" y="92177"/>
                  </a:lnTo>
                  <a:lnTo>
                    <a:pt x="75" y="136494"/>
                  </a:lnTo>
                  <a:lnTo>
                    <a:pt x="0" y="180937"/>
                  </a:lnTo>
                  <a:lnTo>
                    <a:pt x="1056" y="192578"/>
                  </a:lnTo>
                  <a:lnTo>
                    <a:pt x="11754" y="218788"/>
                  </a:lnTo>
                  <a:lnTo>
                    <a:pt x="23675" y="233045"/>
                  </a:lnTo>
                  <a:lnTo>
                    <a:pt x="29217" y="235846"/>
                  </a:lnTo>
                  <a:lnTo>
                    <a:pt x="32177" y="236592"/>
                  </a:lnTo>
                  <a:lnTo>
                    <a:pt x="35208" y="236032"/>
                  </a:lnTo>
                  <a:lnTo>
                    <a:pt x="47677" y="230350"/>
                  </a:lnTo>
                  <a:lnTo>
                    <a:pt x="50833" y="229754"/>
                  </a:lnTo>
                  <a:lnTo>
                    <a:pt x="60331" y="223858"/>
                  </a:lnTo>
                  <a:lnTo>
                    <a:pt x="73022" y="211326"/>
                  </a:lnTo>
                  <a:lnTo>
                    <a:pt x="101595" y="167235"/>
                  </a:lnTo>
                  <a:lnTo>
                    <a:pt x="120645" y="137652"/>
                  </a:lnTo>
                  <a:lnTo>
                    <a:pt x="126995" y="130655"/>
                  </a:lnTo>
                  <a:lnTo>
                    <a:pt x="130523" y="121194"/>
                  </a:lnTo>
                  <a:lnTo>
                    <a:pt x="133149" y="110992"/>
                  </a:lnTo>
                  <a:lnTo>
                    <a:pt x="141877" y="95677"/>
                  </a:lnTo>
                  <a:lnTo>
                    <a:pt x="142831" y="86138"/>
                  </a:lnTo>
                  <a:lnTo>
                    <a:pt x="142870" y="116557"/>
                  </a:lnTo>
                  <a:lnTo>
                    <a:pt x="140048" y="123395"/>
                  </a:lnTo>
                  <a:lnTo>
                    <a:pt x="136324" y="129962"/>
                  </a:lnTo>
                  <a:lnTo>
                    <a:pt x="134228" y="140668"/>
                  </a:lnTo>
                  <a:lnTo>
                    <a:pt x="133462" y="163730"/>
                  </a:lnTo>
                  <a:lnTo>
                    <a:pt x="143052" y="195851"/>
                  </a:lnTo>
                  <a:lnTo>
                    <a:pt x="150236" y="209321"/>
                  </a:lnTo>
                  <a:lnTo>
                    <a:pt x="150956" y="212559"/>
                  </a:lnTo>
                  <a:lnTo>
                    <a:pt x="157025" y="222174"/>
                  </a:lnTo>
                  <a:lnTo>
                    <a:pt x="162567" y="225722"/>
                  </a:lnTo>
                  <a:lnTo>
                    <a:pt x="168558" y="228357"/>
                  </a:lnTo>
                  <a:lnTo>
                    <a:pt x="177880" y="234733"/>
                  </a:lnTo>
                  <a:lnTo>
                    <a:pt x="184183" y="236596"/>
                  </a:lnTo>
                  <a:lnTo>
                    <a:pt x="187345" y="236034"/>
                  </a:lnTo>
                  <a:lnTo>
                    <a:pt x="200025" y="230351"/>
                  </a:lnTo>
                  <a:lnTo>
                    <a:pt x="212369" y="226269"/>
                  </a:lnTo>
                  <a:lnTo>
                    <a:pt x="226609" y="221179"/>
                  </a:lnTo>
                  <a:lnTo>
                    <a:pt x="234062" y="218930"/>
                  </a:lnTo>
                  <a:lnTo>
                    <a:pt x="278992" y="187248"/>
                  </a:lnTo>
                  <a:lnTo>
                    <a:pt x="285566" y="183741"/>
                  </a:lnTo>
                  <a:lnTo>
                    <a:pt x="292016" y="181124"/>
                  </a:lnTo>
                  <a:lnTo>
                    <a:pt x="302903" y="172899"/>
                  </a:lnTo>
                  <a:lnTo>
                    <a:pt x="303954" y="169250"/>
                  </a:lnTo>
                  <a:lnTo>
                    <a:pt x="304795" y="16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SMARTInkShape-1035">
            <a:extLst>
              <a:ext uri="{FF2B5EF4-FFF2-40B4-BE49-F238E27FC236}">
                <a16:creationId xmlns:a16="http://schemas.microsoft.com/office/drawing/2014/main" id="{A31249A9-6FCC-8B0A-619E-084C611482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38500" y="2152650"/>
            <a:ext cx="19051" cy="28183"/>
          </a:xfrm>
          <a:custGeom>
            <a:avLst/>
            <a:gdLst/>
            <a:ahLst/>
            <a:cxnLst/>
            <a:rect l="0" t="0" r="0" b="0"/>
            <a:pathLst>
              <a:path w="19051" h="28183">
                <a:moveTo>
                  <a:pt x="0" y="9525"/>
                </a:moveTo>
                <a:lnTo>
                  <a:pt x="0" y="9525"/>
                </a:lnTo>
                <a:lnTo>
                  <a:pt x="0" y="14581"/>
                </a:lnTo>
                <a:lnTo>
                  <a:pt x="1058" y="16071"/>
                </a:lnTo>
                <a:lnTo>
                  <a:pt x="2822" y="17064"/>
                </a:lnTo>
                <a:lnTo>
                  <a:pt x="9701" y="18789"/>
                </a:lnTo>
                <a:lnTo>
                  <a:pt x="17610" y="19016"/>
                </a:lnTo>
                <a:lnTo>
                  <a:pt x="15588" y="21857"/>
                </a:lnTo>
                <a:lnTo>
                  <a:pt x="9880" y="28182"/>
                </a:lnTo>
                <a:lnTo>
                  <a:pt x="17757" y="20339"/>
                </a:lnTo>
                <a:lnTo>
                  <a:pt x="18936" y="10962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SMARTInkShape-Group302">
            <a:extLst>
              <a:ext uri="{FF2B5EF4-FFF2-40B4-BE49-F238E27FC236}">
                <a16:creationId xmlns:a16="http://schemas.microsoft.com/office/drawing/2014/main" id="{9032E0DE-F2A4-1ABB-A4C8-3124F24590DF}"/>
              </a:ext>
            </a:extLst>
          </p:cNvPr>
          <p:cNvGrpSpPr/>
          <p:nvPr/>
        </p:nvGrpSpPr>
        <p:grpSpPr>
          <a:xfrm>
            <a:off x="990992" y="2506399"/>
            <a:ext cx="3428609" cy="836712"/>
            <a:chOff x="990992" y="2506399"/>
            <a:chExt cx="3428609" cy="836712"/>
          </a:xfrm>
        </p:grpSpPr>
        <p:sp>
          <p:nvSpPr>
            <p:cNvPr id="13" name="SMARTInkShape-1036">
              <a:extLst>
                <a:ext uri="{FF2B5EF4-FFF2-40B4-BE49-F238E27FC236}">
                  <a16:creationId xmlns:a16="http://schemas.microsoft.com/office/drawing/2014/main" id="{AEC6081B-F2D0-BD13-669B-67EA71CC79C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782663" y="2857535"/>
              <a:ext cx="284388" cy="371441"/>
            </a:xfrm>
            <a:custGeom>
              <a:avLst/>
              <a:gdLst/>
              <a:ahLst/>
              <a:cxnLst/>
              <a:rect l="0" t="0" r="0" b="0"/>
              <a:pathLst>
                <a:path w="284388" h="371441">
                  <a:moveTo>
                    <a:pt x="8162" y="38065"/>
                  </a:moveTo>
                  <a:lnTo>
                    <a:pt x="8162" y="38065"/>
                  </a:lnTo>
                  <a:lnTo>
                    <a:pt x="8162" y="28932"/>
                  </a:lnTo>
                  <a:lnTo>
                    <a:pt x="16363" y="20373"/>
                  </a:lnTo>
                  <a:lnTo>
                    <a:pt x="17295" y="14361"/>
                  </a:lnTo>
                  <a:lnTo>
                    <a:pt x="18484" y="12737"/>
                  </a:lnTo>
                  <a:lnTo>
                    <a:pt x="20334" y="11655"/>
                  </a:lnTo>
                  <a:lnTo>
                    <a:pt x="25854" y="9918"/>
                  </a:lnTo>
                  <a:lnTo>
                    <a:pt x="26608" y="6858"/>
                  </a:lnTo>
                  <a:lnTo>
                    <a:pt x="26810" y="4560"/>
                  </a:lnTo>
                  <a:lnTo>
                    <a:pt x="28002" y="3028"/>
                  </a:lnTo>
                  <a:lnTo>
                    <a:pt x="32149" y="1327"/>
                  </a:lnTo>
                  <a:lnTo>
                    <a:pt x="53951" y="0"/>
                  </a:lnTo>
                  <a:lnTo>
                    <a:pt x="63029" y="6518"/>
                  </a:lnTo>
                  <a:lnTo>
                    <a:pt x="71926" y="9668"/>
                  </a:lnTo>
                  <a:lnTo>
                    <a:pt x="87572" y="22632"/>
                  </a:lnTo>
                  <a:lnTo>
                    <a:pt x="91080" y="28736"/>
                  </a:lnTo>
                  <a:lnTo>
                    <a:pt x="93698" y="34977"/>
                  </a:lnTo>
                  <a:lnTo>
                    <a:pt x="108966" y="60494"/>
                  </a:lnTo>
                  <a:lnTo>
                    <a:pt x="121476" y="107151"/>
                  </a:lnTo>
                  <a:lnTo>
                    <a:pt x="122332" y="131503"/>
                  </a:lnTo>
                  <a:lnTo>
                    <a:pt x="114832" y="155809"/>
                  </a:lnTo>
                  <a:lnTo>
                    <a:pt x="103159" y="178171"/>
                  </a:lnTo>
                  <a:lnTo>
                    <a:pt x="78002" y="222479"/>
                  </a:lnTo>
                  <a:lnTo>
                    <a:pt x="62136" y="248943"/>
                  </a:lnTo>
                  <a:lnTo>
                    <a:pt x="22182" y="291771"/>
                  </a:lnTo>
                  <a:lnTo>
                    <a:pt x="15753" y="304707"/>
                  </a:lnTo>
                  <a:lnTo>
                    <a:pt x="11536" y="311089"/>
                  </a:lnTo>
                  <a:lnTo>
                    <a:pt x="8606" y="321930"/>
                  </a:lnTo>
                  <a:lnTo>
                    <a:pt x="0" y="331850"/>
                  </a:lnTo>
                  <a:lnTo>
                    <a:pt x="604" y="332347"/>
                  </a:lnTo>
                  <a:lnTo>
                    <a:pt x="45373" y="333340"/>
                  </a:lnTo>
                  <a:lnTo>
                    <a:pt x="92095" y="333340"/>
                  </a:lnTo>
                  <a:lnTo>
                    <a:pt x="139697" y="333340"/>
                  </a:lnTo>
                  <a:lnTo>
                    <a:pt x="164006" y="334398"/>
                  </a:lnTo>
                  <a:lnTo>
                    <a:pt x="205380" y="342276"/>
                  </a:lnTo>
                  <a:lnTo>
                    <a:pt x="209491" y="342473"/>
                  </a:lnTo>
                  <a:lnTo>
                    <a:pt x="216880" y="345512"/>
                  </a:lnTo>
                  <a:lnTo>
                    <a:pt x="220333" y="347805"/>
                  </a:lnTo>
                  <a:lnTo>
                    <a:pt x="244228" y="354608"/>
                  </a:lnTo>
                  <a:lnTo>
                    <a:pt x="251722" y="358668"/>
                  </a:lnTo>
                  <a:lnTo>
                    <a:pt x="263335" y="361487"/>
                  </a:lnTo>
                  <a:lnTo>
                    <a:pt x="273362" y="370078"/>
                  </a:lnTo>
                  <a:lnTo>
                    <a:pt x="284387" y="3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1037">
              <a:extLst>
                <a:ext uri="{FF2B5EF4-FFF2-40B4-BE49-F238E27FC236}">
                  <a16:creationId xmlns:a16="http://schemas.microsoft.com/office/drawing/2014/main" id="{DCFAFDC2-5C8A-6B45-4796-1A38DC1C993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086139" y="2819403"/>
              <a:ext cx="390487" cy="438007"/>
            </a:xfrm>
            <a:custGeom>
              <a:avLst/>
              <a:gdLst/>
              <a:ahLst/>
              <a:cxnLst/>
              <a:rect l="0" t="0" r="0" b="0"/>
              <a:pathLst>
                <a:path w="390487" h="438007">
                  <a:moveTo>
                    <a:pt x="199986" y="9522"/>
                  </a:moveTo>
                  <a:lnTo>
                    <a:pt x="199986" y="9522"/>
                  </a:lnTo>
                  <a:lnTo>
                    <a:pt x="205043" y="9522"/>
                  </a:lnTo>
                  <a:lnTo>
                    <a:pt x="206532" y="8464"/>
                  </a:lnTo>
                  <a:lnTo>
                    <a:pt x="207525" y="6700"/>
                  </a:lnTo>
                  <a:lnTo>
                    <a:pt x="208187" y="4466"/>
                  </a:lnTo>
                  <a:lnTo>
                    <a:pt x="209687" y="2976"/>
                  </a:lnTo>
                  <a:lnTo>
                    <a:pt x="218910" y="32"/>
                  </a:lnTo>
                  <a:lnTo>
                    <a:pt x="227226" y="0"/>
                  </a:lnTo>
                  <a:lnTo>
                    <a:pt x="227671" y="1057"/>
                  </a:lnTo>
                  <a:lnTo>
                    <a:pt x="228561" y="46241"/>
                  </a:lnTo>
                  <a:lnTo>
                    <a:pt x="228561" y="49877"/>
                  </a:lnTo>
                  <a:lnTo>
                    <a:pt x="225739" y="56738"/>
                  </a:lnTo>
                  <a:lnTo>
                    <a:pt x="223504" y="60049"/>
                  </a:lnTo>
                  <a:lnTo>
                    <a:pt x="220360" y="74822"/>
                  </a:lnTo>
                  <a:lnTo>
                    <a:pt x="218239" y="92231"/>
                  </a:lnTo>
                  <a:lnTo>
                    <a:pt x="211548" y="114956"/>
                  </a:lnTo>
                  <a:lnTo>
                    <a:pt x="206867" y="152455"/>
                  </a:lnTo>
                  <a:lnTo>
                    <a:pt x="202025" y="171464"/>
                  </a:lnTo>
                  <a:lnTo>
                    <a:pt x="197342" y="209549"/>
                  </a:lnTo>
                  <a:lnTo>
                    <a:pt x="180704" y="250469"/>
                  </a:lnTo>
                  <a:lnTo>
                    <a:pt x="166898" y="296173"/>
                  </a:lnTo>
                  <a:lnTo>
                    <a:pt x="156330" y="318302"/>
                  </a:lnTo>
                  <a:lnTo>
                    <a:pt x="154125" y="330555"/>
                  </a:lnTo>
                  <a:lnTo>
                    <a:pt x="151421" y="335727"/>
                  </a:lnTo>
                  <a:lnTo>
                    <a:pt x="114382" y="380339"/>
                  </a:lnTo>
                  <a:lnTo>
                    <a:pt x="92043" y="403183"/>
                  </a:lnTo>
                  <a:lnTo>
                    <a:pt x="82867" y="406733"/>
                  </a:lnTo>
                  <a:lnTo>
                    <a:pt x="44527" y="409523"/>
                  </a:lnTo>
                  <a:lnTo>
                    <a:pt x="38113" y="406728"/>
                  </a:lnTo>
                  <a:lnTo>
                    <a:pt x="31734" y="403016"/>
                  </a:lnTo>
                  <a:lnTo>
                    <a:pt x="25371" y="401366"/>
                  </a:lnTo>
                  <a:lnTo>
                    <a:pt x="19016" y="394989"/>
                  </a:lnTo>
                  <a:lnTo>
                    <a:pt x="4988" y="371703"/>
                  </a:lnTo>
                  <a:lnTo>
                    <a:pt x="1450" y="359781"/>
                  </a:lnTo>
                  <a:lnTo>
                    <a:pt x="0" y="330223"/>
                  </a:lnTo>
                  <a:lnTo>
                    <a:pt x="2800" y="323859"/>
                  </a:lnTo>
                  <a:lnTo>
                    <a:pt x="6514" y="317502"/>
                  </a:lnTo>
                  <a:lnTo>
                    <a:pt x="9664" y="307973"/>
                  </a:lnTo>
                  <a:lnTo>
                    <a:pt x="31842" y="282572"/>
                  </a:lnTo>
                  <a:lnTo>
                    <a:pt x="63645" y="261405"/>
                  </a:lnTo>
                  <a:lnTo>
                    <a:pt x="92478" y="257730"/>
                  </a:lnTo>
                  <a:lnTo>
                    <a:pt x="139734" y="257181"/>
                  </a:lnTo>
                  <a:lnTo>
                    <a:pt x="173813" y="258231"/>
                  </a:lnTo>
                  <a:lnTo>
                    <a:pt x="186116" y="264776"/>
                  </a:lnTo>
                  <a:lnTo>
                    <a:pt x="231019" y="292130"/>
                  </a:lnTo>
                  <a:lnTo>
                    <a:pt x="274848" y="332079"/>
                  </a:lnTo>
                  <a:lnTo>
                    <a:pt x="304585" y="364594"/>
                  </a:lnTo>
                  <a:lnTo>
                    <a:pt x="330509" y="399868"/>
                  </a:lnTo>
                  <a:lnTo>
                    <a:pt x="337834" y="417768"/>
                  </a:lnTo>
                  <a:lnTo>
                    <a:pt x="340568" y="421386"/>
                  </a:lnTo>
                  <a:lnTo>
                    <a:pt x="360064" y="436541"/>
                  </a:lnTo>
                  <a:lnTo>
                    <a:pt x="366420" y="437671"/>
                  </a:lnTo>
                  <a:lnTo>
                    <a:pt x="375006" y="438006"/>
                  </a:lnTo>
                  <a:lnTo>
                    <a:pt x="381137" y="435262"/>
                  </a:lnTo>
                  <a:lnTo>
                    <a:pt x="390486" y="428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1038">
              <a:extLst>
                <a:ext uri="{FF2B5EF4-FFF2-40B4-BE49-F238E27FC236}">
                  <a16:creationId xmlns:a16="http://schemas.microsoft.com/office/drawing/2014/main" id="{69279565-AB4D-B0A6-6981-A889E5CC005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076700" y="2506399"/>
              <a:ext cx="266701" cy="8202"/>
            </a:xfrm>
            <a:custGeom>
              <a:avLst/>
              <a:gdLst/>
              <a:ahLst/>
              <a:cxnLst/>
              <a:rect l="0" t="0" r="0" b="0"/>
              <a:pathLst>
                <a:path w="266701" h="8202">
                  <a:moveTo>
                    <a:pt x="0" y="8201"/>
                  </a:moveTo>
                  <a:lnTo>
                    <a:pt x="0" y="8201"/>
                  </a:lnTo>
                  <a:lnTo>
                    <a:pt x="44736" y="8201"/>
                  </a:lnTo>
                  <a:lnTo>
                    <a:pt x="92076" y="8201"/>
                  </a:lnTo>
                  <a:lnTo>
                    <a:pt x="136172" y="8201"/>
                  </a:lnTo>
                  <a:lnTo>
                    <a:pt x="182710" y="8201"/>
                  </a:lnTo>
                  <a:lnTo>
                    <a:pt x="228409" y="8201"/>
                  </a:lnTo>
                  <a:lnTo>
                    <a:pt x="241262" y="8201"/>
                  </a:lnTo>
                  <a:lnTo>
                    <a:pt x="247633" y="5379"/>
                  </a:lnTo>
                  <a:lnTo>
                    <a:pt x="255290" y="0"/>
                  </a:lnTo>
                  <a:lnTo>
                    <a:pt x="256977" y="617"/>
                  </a:lnTo>
                  <a:lnTo>
                    <a:pt x="26670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1039">
              <a:extLst>
                <a:ext uri="{FF2B5EF4-FFF2-40B4-BE49-F238E27FC236}">
                  <a16:creationId xmlns:a16="http://schemas.microsoft.com/office/drawing/2014/main" id="{80F40765-34A5-2645-4AA0-2C81057BABD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115226" y="2657475"/>
              <a:ext cx="304375" cy="24539"/>
            </a:xfrm>
            <a:custGeom>
              <a:avLst/>
              <a:gdLst/>
              <a:ahLst/>
              <a:cxnLst/>
              <a:rect l="0" t="0" r="0" b="0"/>
              <a:pathLst>
                <a:path w="304375" h="24539">
                  <a:moveTo>
                    <a:pt x="18624" y="19050"/>
                  </a:moveTo>
                  <a:lnTo>
                    <a:pt x="18624" y="19050"/>
                  </a:lnTo>
                  <a:lnTo>
                    <a:pt x="10423" y="19050"/>
                  </a:lnTo>
                  <a:lnTo>
                    <a:pt x="4435" y="24106"/>
                  </a:lnTo>
                  <a:lnTo>
                    <a:pt x="2815" y="24538"/>
                  </a:lnTo>
                  <a:lnTo>
                    <a:pt x="1734" y="23767"/>
                  </a:lnTo>
                  <a:lnTo>
                    <a:pt x="0" y="19982"/>
                  </a:lnTo>
                  <a:lnTo>
                    <a:pt x="2586" y="19464"/>
                  </a:lnTo>
                  <a:lnTo>
                    <a:pt x="50201" y="19050"/>
                  </a:lnTo>
                  <a:lnTo>
                    <a:pt x="93417" y="19050"/>
                  </a:lnTo>
                  <a:lnTo>
                    <a:pt x="102313" y="16228"/>
                  </a:lnTo>
                  <a:lnTo>
                    <a:pt x="109794" y="12504"/>
                  </a:lnTo>
                  <a:lnTo>
                    <a:pt x="126043" y="10114"/>
                  </a:lnTo>
                  <a:lnTo>
                    <a:pt x="172756" y="9535"/>
                  </a:lnTo>
                  <a:lnTo>
                    <a:pt x="218458" y="9525"/>
                  </a:lnTo>
                  <a:lnTo>
                    <a:pt x="263099" y="9525"/>
                  </a:lnTo>
                  <a:lnTo>
                    <a:pt x="278974" y="9525"/>
                  </a:lnTo>
                  <a:lnTo>
                    <a:pt x="285324" y="6703"/>
                  </a:lnTo>
                  <a:lnTo>
                    <a:pt x="291674" y="2979"/>
                  </a:lnTo>
                  <a:lnTo>
                    <a:pt x="304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1040">
              <a:extLst>
                <a:ext uri="{FF2B5EF4-FFF2-40B4-BE49-F238E27FC236}">
                  <a16:creationId xmlns:a16="http://schemas.microsoft.com/office/drawing/2014/main" id="{9227661A-2E92-193A-A8D5-34F1E1CD64C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90992" y="2590800"/>
              <a:ext cx="2913662" cy="76201"/>
            </a:xfrm>
            <a:custGeom>
              <a:avLst/>
              <a:gdLst/>
              <a:ahLst/>
              <a:cxnLst/>
              <a:rect l="0" t="0" r="0" b="0"/>
              <a:pathLst>
                <a:path w="2913662" h="76201">
                  <a:moveTo>
                    <a:pt x="9133" y="76200"/>
                  </a:moveTo>
                  <a:lnTo>
                    <a:pt x="9133" y="76200"/>
                  </a:lnTo>
                  <a:lnTo>
                    <a:pt x="0" y="76200"/>
                  </a:lnTo>
                  <a:lnTo>
                    <a:pt x="44950" y="76200"/>
                  </a:lnTo>
                  <a:lnTo>
                    <a:pt x="60050" y="76200"/>
                  </a:lnTo>
                  <a:lnTo>
                    <a:pt x="66335" y="73378"/>
                  </a:lnTo>
                  <a:lnTo>
                    <a:pt x="72656" y="69654"/>
                  </a:lnTo>
                  <a:lnTo>
                    <a:pt x="83223" y="67558"/>
                  </a:lnTo>
                  <a:lnTo>
                    <a:pt x="126081" y="66690"/>
                  </a:lnTo>
                  <a:lnTo>
                    <a:pt x="172790" y="66675"/>
                  </a:lnTo>
                  <a:lnTo>
                    <a:pt x="218874" y="57739"/>
                  </a:lnTo>
                  <a:lnTo>
                    <a:pt x="250458" y="58286"/>
                  </a:lnTo>
                  <a:lnTo>
                    <a:pt x="289594" y="65799"/>
                  </a:lnTo>
                  <a:lnTo>
                    <a:pt x="336334" y="66598"/>
                  </a:lnTo>
                  <a:lnTo>
                    <a:pt x="383881" y="66668"/>
                  </a:lnTo>
                  <a:lnTo>
                    <a:pt x="431499" y="66674"/>
                  </a:lnTo>
                  <a:lnTo>
                    <a:pt x="476288" y="66675"/>
                  </a:lnTo>
                  <a:lnTo>
                    <a:pt x="520589" y="60129"/>
                  </a:lnTo>
                  <a:lnTo>
                    <a:pt x="561011" y="57739"/>
                  </a:lnTo>
                  <a:lnTo>
                    <a:pt x="604627" y="57266"/>
                  </a:lnTo>
                  <a:lnTo>
                    <a:pt x="641482" y="57185"/>
                  </a:lnTo>
                  <a:lnTo>
                    <a:pt x="685315" y="57157"/>
                  </a:lnTo>
                  <a:lnTo>
                    <a:pt x="721246" y="57152"/>
                  </a:lnTo>
                  <a:lnTo>
                    <a:pt x="758704" y="56092"/>
                  </a:lnTo>
                  <a:lnTo>
                    <a:pt x="796613" y="50604"/>
                  </a:lnTo>
                  <a:lnTo>
                    <a:pt x="834657" y="48508"/>
                  </a:lnTo>
                  <a:lnTo>
                    <a:pt x="872740" y="47886"/>
                  </a:lnTo>
                  <a:lnTo>
                    <a:pt x="910835" y="47703"/>
                  </a:lnTo>
                  <a:lnTo>
                    <a:pt x="948934" y="47648"/>
                  </a:lnTo>
                  <a:lnTo>
                    <a:pt x="987033" y="47632"/>
                  </a:lnTo>
                  <a:lnTo>
                    <a:pt x="1025133" y="47627"/>
                  </a:lnTo>
                  <a:lnTo>
                    <a:pt x="1063233" y="47626"/>
                  </a:lnTo>
                  <a:lnTo>
                    <a:pt x="1101333" y="47625"/>
                  </a:lnTo>
                  <a:lnTo>
                    <a:pt x="1140491" y="47625"/>
                  </a:lnTo>
                  <a:lnTo>
                    <a:pt x="1184079" y="47625"/>
                  </a:lnTo>
                  <a:lnTo>
                    <a:pt x="1225333" y="47625"/>
                  </a:lnTo>
                  <a:lnTo>
                    <a:pt x="1269542" y="47625"/>
                  </a:lnTo>
                  <a:lnTo>
                    <a:pt x="1310981" y="46567"/>
                  </a:lnTo>
                  <a:lnTo>
                    <a:pt x="1355245" y="41079"/>
                  </a:lnTo>
                  <a:lnTo>
                    <a:pt x="1396699" y="38983"/>
                  </a:lnTo>
                  <a:lnTo>
                    <a:pt x="1440968" y="38361"/>
                  </a:lnTo>
                  <a:lnTo>
                    <a:pt x="1482424" y="38178"/>
                  </a:lnTo>
                  <a:lnTo>
                    <a:pt x="1527751" y="38123"/>
                  </a:lnTo>
                  <a:lnTo>
                    <a:pt x="1573637" y="37049"/>
                  </a:lnTo>
                  <a:lnTo>
                    <a:pt x="1615572" y="31556"/>
                  </a:lnTo>
                  <a:lnTo>
                    <a:pt x="1661041" y="29458"/>
                  </a:lnTo>
                  <a:lnTo>
                    <a:pt x="1708027" y="28837"/>
                  </a:lnTo>
                  <a:lnTo>
                    <a:pt x="1754405" y="28653"/>
                  </a:lnTo>
                  <a:lnTo>
                    <a:pt x="1796486" y="28598"/>
                  </a:lnTo>
                  <a:lnTo>
                    <a:pt x="1840940" y="27524"/>
                  </a:lnTo>
                  <a:lnTo>
                    <a:pt x="1882451" y="22031"/>
                  </a:lnTo>
                  <a:lnTo>
                    <a:pt x="1926735" y="19933"/>
                  </a:lnTo>
                  <a:lnTo>
                    <a:pt x="1968197" y="19312"/>
                  </a:lnTo>
                  <a:lnTo>
                    <a:pt x="2012467" y="19128"/>
                  </a:lnTo>
                  <a:lnTo>
                    <a:pt x="2053924" y="19073"/>
                  </a:lnTo>
                  <a:lnTo>
                    <a:pt x="2098192" y="19057"/>
                  </a:lnTo>
                  <a:lnTo>
                    <a:pt x="2138590" y="19052"/>
                  </a:lnTo>
                  <a:lnTo>
                    <a:pt x="2177371" y="19051"/>
                  </a:lnTo>
                  <a:lnTo>
                    <a:pt x="2215673" y="19050"/>
                  </a:lnTo>
                  <a:lnTo>
                    <a:pt x="2254891" y="19050"/>
                  </a:lnTo>
                  <a:lnTo>
                    <a:pt x="2297438" y="20108"/>
                  </a:lnTo>
                  <a:lnTo>
                    <a:pt x="2333211" y="25596"/>
                  </a:lnTo>
                  <a:lnTo>
                    <a:pt x="2374266" y="27692"/>
                  </a:lnTo>
                  <a:lnTo>
                    <a:pt x="2409597" y="28314"/>
                  </a:lnTo>
                  <a:lnTo>
                    <a:pt x="2450521" y="29556"/>
                  </a:lnTo>
                  <a:lnTo>
                    <a:pt x="2496689" y="36099"/>
                  </a:lnTo>
                  <a:lnTo>
                    <a:pt x="2533712" y="37507"/>
                  </a:lnTo>
                  <a:lnTo>
                    <a:pt x="2571492" y="37924"/>
                  </a:lnTo>
                  <a:lnTo>
                    <a:pt x="2617128" y="38065"/>
                  </a:lnTo>
                  <a:lnTo>
                    <a:pt x="2663262" y="38093"/>
                  </a:lnTo>
                  <a:lnTo>
                    <a:pt x="2704047" y="38099"/>
                  </a:lnTo>
                  <a:lnTo>
                    <a:pt x="2747734" y="33044"/>
                  </a:lnTo>
                  <a:lnTo>
                    <a:pt x="2791814" y="29164"/>
                  </a:lnTo>
                  <a:lnTo>
                    <a:pt x="2837182" y="27594"/>
                  </a:lnTo>
                  <a:lnTo>
                    <a:pt x="2883674" y="19445"/>
                  </a:lnTo>
                  <a:lnTo>
                    <a:pt x="2896847" y="19167"/>
                  </a:lnTo>
                  <a:lnTo>
                    <a:pt x="2904050" y="16280"/>
                  </a:lnTo>
                  <a:lnTo>
                    <a:pt x="2913661" y="9920"/>
                  </a:lnTo>
                  <a:lnTo>
                    <a:pt x="2909025" y="9642"/>
                  </a:lnTo>
                  <a:lnTo>
                    <a:pt x="2903818" y="6755"/>
                  </a:lnTo>
                  <a:lnTo>
                    <a:pt x="2897976" y="3002"/>
                  </a:lnTo>
                  <a:lnTo>
                    <a:pt x="2885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1041">
              <a:extLst>
                <a:ext uri="{FF2B5EF4-FFF2-40B4-BE49-F238E27FC236}">
                  <a16:creationId xmlns:a16="http://schemas.microsoft.com/office/drawing/2014/main" id="{DE7FE89A-BDDD-A617-6EF3-192D6FEF1F3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09686" y="2876550"/>
              <a:ext cx="161775" cy="466561"/>
            </a:xfrm>
            <a:custGeom>
              <a:avLst/>
              <a:gdLst/>
              <a:ahLst/>
              <a:cxnLst/>
              <a:rect l="0" t="0" r="0" b="0"/>
              <a:pathLst>
                <a:path w="161775" h="466561">
                  <a:moveTo>
                    <a:pt x="114289" y="9525"/>
                  </a:moveTo>
                  <a:lnTo>
                    <a:pt x="114289" y="9525"/>
                  </a:lnTo>
                  <a:lnTo>
                    <a:pt x="104765" y="1"/>
                  </a:lnTo>
                  <a:lnTo>
                    <a:pt x="96563" y="0"/>
                  </a:lnTo>
                  <a:lnTo>
                    <a:pt x="96122" y="1058"/>
                  </a:lnTo>
                  <a:lnTo>
                    <a:pt x="94204" y="25510"/>
                  </a:lnTo>
                  <a:lnTo>
                    <a:pt x="88700" y="36016"/>
                  </a:lnTo>
                  <a:lnTo>
                    <a:pt x="84733" y="80369"/>
                  </a:lnTo>
                  <a:lnTo>
                    <a:pt x="77078" y="117562"/>
                  </a:lnTo>
                  <a:lnTo>
                    <a:pt x="75209" y="162129"/>
                  </a:lnTo>
                  <a:lnTo>
                    <a:pt x="67257" y="206554"/>
                  </a:lnTo>
                  <a:lnTo>
                    <a:pt x="65869" y="215627"/>
                  </a:lnTo>
                  <a:lnTo>
                    <a:pt x="54921" y="246984"/>
                  </a:lnTo>
                  <a:lnTo>
                    <a:pt x="50861" y="253704"/>
                  </a:lnTo>
                  <a:lnTo>
                    <a:pt x="48255" y="266642"/>
                  </a:lnTo>
                  <a:lnTo>
                    <a:pt x="48042" y="269836"/>
                  </a:lnTo>
                  <a:lnTo>
                    <a:pt x="46841" y="271966"/>
                  </a:lnTo>
                  <a:lnTo>
                    <a:pt x="44982" y="273386"/>
                  </a:lnTo>
                  <a:lnTo>
                    <a:pt x="38492" y="276059"/>
                  </a:lnTo>
                  <a:lnTo>
                    <a:pt x="29923" y="268009"/>
                  </a:lnTo>
                  <a:lnTo>
                    <a:pt x="28967" y="262031"/>
                  </a:lnTo>
                  <a:lnTo>
                    <a:pt x="28564" y="215507"/>
                  </a:lnTo>
                  <a:lnTo>
                    <a:pt x="28564" y="211315"/>
                  </a:lnTo>
                  <a:lnTo>
                    <a:pt x="33621" y="205016"/>
                  </a:lnTo>
                  <a:lnTo>
                    <a:pt x="38925" y="202243"/>
                  </a:lnTo>
                  <a:lnTo>
                    <a:pt x="52162" y="200155"/>
                  </a:lnTo>
                  <a:lnTo>
                    <a:pt x="79400" y="200029"/>
                  </a:lnTo>
                  <a:lnTo>
                    <a:pt x="85730" y="202849"/>
                  </a:lnTo>
                  <a:lnTo>
                    <a:pt x="116602" y="225535"/>
                  </a:lnTo>
                  <a:lnTo>
                    <a:pt x="136575" y="255195"/>
                  </a:lnTo>
                  <a:lnTo>
                    <a:pt x="141847" y="259031"/>
                  </a:lnTo>
                  <a:lnTo>
                    <a:pt x="147703" y="268936"/>
                  </a:lnTo>
                  <a:lnTo>
                    <a:pt x="160316" y="311281"/>
                  </a:lnTo>
                  <a:lnTo>
                    <a:pt x="161774" y="349261"/>
                  </a:lnTo>
                  <a:lnTo>
                    <a:pt x="154282" y="374652"/>
                  </a:lnTo>
                  <a:lnTo>
                    <a:pt x="133264" y="416278"/>
                  </a:lnTo>
                  <a:lnTo>
                    <a:pt x="120624" y="431243"/>
                  </a:lnTo>
                  <a:lnTo>
                    <a:pt x="78567" y="462482"/>
                  </a:lnTo>
                  <a:lnTo>
                    <a:pt x="51695" y="466353"/>
                  </a:lnTo>
                  <a:lnTo>
                    <a:pt x="44842" y="466560"/>
                  </a:lnTo>
                  <a:lnTo>
                    <a:pt x="38268" y="463829"/>
                  </a:lnTo>
                  <a:lnTo>
                    <a:pt x="14543" y="443126"/>
                  </a:lnTo>
                  <a:lnTo>
                    <a:pt x="11749" y="437540"/>
                  </a:lnTo>
                  <a:lnTo>
                    <a:pt x="11004" y="434568"/>
                  </a:lnTo>
                  <a:lnTo>
                    <a:pt x="959" y="419272"/>
                  </a:lnTo>
                  <a:lnTo>
                    <a:pt x="0" y="401505"/>
                  </a:lnTo>
                  <a:lnTo>
                    <a:pt x="1055" y="401020"/>
                  </a:lnTo>
                  <a:lnTo>
                    <a:pt x="28564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1042">
              <a:extLst>
                <a:ext uri="{FF2B5EF4-FFF2-40B4-BE49-F238E27FC236}">
                  <a16:creationId xmlns:a16="http://schemas.microsoft.com/office/drawing/2014/main" id="{2C4FD016-96E8-D6D7-1CFF-B013DD5C72C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95435" y="2924175"/>
              <a:ext cx="295241" cy="57151"/>
            </a:xfrm>
            <a:custGeom>
              <a:avLst/>
              <a:gdLst/>
              <a:ahLst/>
              <a:cxnLst/>
              <a:rect l="0" t="0" r="0" b="0"/>
              <a:pathLst>
                <a:path w="295241" h="57151">
                  <a:moveTo>
                    <a:pt x="9490" y="57150"/>
                  </a:moveTo>
                  <a:lnTo>
                    <a:pt x="9490" y="57150"/>
                  </a:lnTo>
                  <a:lnTo>
                    <a:pt x="9490" y="34760"/>
                  </a:lnTo>
                  <a:lnTo>
                    <a:pt x="8432" y="32698"/>
                  </a:lnTo>
                  <a:lnTo>
                    <a:pt x="6668" y="31324"/>
                  </a:lnTo>
                  <a:lnTo>
                    <a:pt x="0" y="28589"/>
                  </a:lnTo>
                  <a:lnTo>
                    <a:pt x="36229" y="28575"/>
                  </a:lnTo>
                  <a:lnTo>
                    <a:pt x="46365" y="22029"/>
                  </a:lnTo>
                  <a:lnTo>
                    <a:pt x="93815" y="19085"/>
                  </a:lnTo>
                  <a:lnTo>
                    <a:pt x="126893" y="17994"/>
                  </a:lnTo>
                  <a:lnTo>
                    <a:pt x="145021" y="11511"/>
                  </a:lnTo>
                  <a:lnTo>
                    <a:pt x="192508" y="6755"/>
                  </a:lnTo>
                  <a:lnTo>
                    <a:pt x="211212" y="1334"/>
                  </a:lnTo>
                  <a:lnTo>
                    <a:pt x="258560" y="35"/>
                  </a:lnTo>
                  <a:lnTo>
                    <a:pt x="29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1043">
              <a:extLst>
                <a:ext uri="{FF2B5EF4-FFF2-40B4-BE49-F238E27FC236}">
                  <a16:creationId xmlns:a16="http://schemas.microsoft.com/office/drawing/2014/main" id="{C3FC0ECF-D323-DE73-AF9F-4190C9FA1ED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85950" y="3095625"/>
              <a:ext cx="28576" cy="9134"/>
            </a:xfrm>
            <a:custGeom>
              <a:avLst/>
              <a:gdLst/>
              <a:ahLst/>
              <a:cxnLst/>
              <a:rect l="0" t="0" r="0" b="0"/>
              <a:pathLst>
                <a:path w="28576" h="913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7610" y="913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1044">
              <a:extLst>
                <a:ext uri="{FF2B5EF4-FFF2-40B4-BE49-F238E27FC236}">
                  <a16:creationId xmlns:a16="http://schemas.microsoft.com/office/drawing/2014/main" id="{E57AD66C-B696-0EBF-CD1D-721CEB373AF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782627" y="3001759"/>
              <a:ext cx="750859" cy="340028"/>
            </a:xfrm>
            <a:custGeom>
              <a:avLst/>
              <a:gdLst/>
              <a:ahLst/>
              <a:cxnLst/>
              <a:rect l="0" t="0" r="0" b="0"/>
              <a:pathLst>
                <a:path w="750859" h="340028">
                  <a:moveTo>
                    <a:pt x="122373" y="46241"/>
                  </a:moveTo>
                  <a:lnTo>
                    <a:pt x="122373" y="46241"/>
                  </a:lnTo>
                  <a:lnTo>
                    <a:pt x="117317" y="41185"/>
                  </a:lnTo>
                  <a:lnTo>
                    <a:pt x="112012" y="38702"/>
                  </a:lnTo>
                  <a:lnTo>
                    <a:pt x="71569" y="36726"/>
                  </a:lnTo>
                  <a:lnTo>
                    <a:pt x="65221" y="39543"/>
                  </a:lnTo>
                  <a:lnTo>
                    <a:pt x="58872" y="43264"/>
                  </a:lnTo>
                  <a:lnTo>
                    <a:pt x="49348" y="46418"/>
                  </a:lnTo>
                  <a:lnTo>
                    <a:pt x="33473" y="59382"/>
                  </a:lnTo>
                  <a:lnTo>
                    <a:pt x="29945" y="68309"/>
                  </a:lnTo>
                  <a:lnTo>
                    <a:pt x="27319" y="78274"/>
                  </a:lnTo>
                  <a:lnTo>
                    <a:pt x="19832" y="93295"/>
                  </a:lnTo>
                  <a:lnTo>
                    <a:pt x="7985" y="135490"/>
                  </a:lnTo>
                  <a:lnTo>
                    <a:pt x="0" y="166937"/>
                  </a:lnTo>
                  <a:lnTo>
                    <a:pt x="6877" y="210052"/>
                  </a:lnTo>
                  <a:lnTo>
                    <a:pt x="18277" y="245678"/>
                  </a:lnTo>
                  <a:lnTo>
                    <a:pt x="39863" y="282481"/>
                  </a:lnTo>
                  <a:lnTo>
                    <a:pt x="49013" y="291642"/>
                  </a:lnTo>
                  <a:lnTo>
                    <a:pt x="72134" y="306146"/>
                  </a:lnTo>
                  <a:lnTo>
                    <a:pt x="90789" y="310928"/>
                  </a:lnTo>
                  <a:lnTo>
                    <a:pt x="109722" y="312344"/>
                  </a:lnTo>
                  <a:lnTo>
                    <a:pt x="119573" y="309854"/>
                  </a:lnTo>
                  <a:lnTo>
                    <a:pt x="123681" y="307708"/>
                  </a:lnTo>
                  <a:lnTo>
                    <a:pt x="152030" y="302147"/>
                  </a:lnTo>
                  <a:lnTo>
                    <a:pt x="198451" y="272409"/>
                  </a:lnTo>
                  <a:lnTo>
                    <a:pt x="244201" y="233705"/>
                  </a:lnTo>
                  <a:lnTo>
                    <a:pt x="276584" y="189686"/>
                  </a:lnTo>
                  <a:lnTo>
                    <a:pt x="287220" y="175611"/>
                  </a:lnTo>
                  <a:lnTo>
                    <a:pt x="312672" y="130583"/>
                  </a:lnTo>
                  <a:lnTo>
                    <a:pt x="319516" y="115329"/>
                  </a:lnTo>
                  <a:lnTo>
                    <a:pt x="322176" y="107638"/>
                  </a:lnTo>
                  <a:lnTo>
                    <a:pt x="328564" y="97359"/>
                  </a:lnTo>
                  <a:lnTo>
                    <a:pt x="331884" y="84510"/>
                  </a:lnTo>
                  <a:lnTo>
                    <a:pt x="326855" y="89447"/>
                  </a:lnTo>
                  <a:lnTo>
                    <a:pt x="324379" y="94724"/>
                  </a:lnTo>
                  <a:lnTo>
                    <a:pt x="321601" y="109854"/>
                  </a:lnTo>
                  <a:lnTo>
                    <a:pt x="315929" y="120358"/>
                  </a:lnTo>
                  <a:lnTo>
                    <a:pt x="312992" y="167058"/>
                  </a:lnTo>
                  <a:lnTo>
                    <a:pt x="312883" y="210062"/>
                  </a:lnTo>
                  <a:lnTo>
                    <a:pt x="315700" y="222414"/>
                  </a:lnTo>
                  <a:lnTo>
                    <a:pt x="319421" y="232490"/>
                  </a:lnTo>
                  <a:lnTo>
                    <a:pt x="327063" y="262417"/>
                  </a:lnTo>
                  <a:lnTo>
                    <a:pt x="329741" y="266559"/>
                  </a:lnTo>
                  <a:lnTo>
                    <a:pt x="335539" y="271160"/>
                  </a:lnTo>
                  <a:lnTo>
                    <a:pt x="358570" y="281895"/>
                  </a:lnTo>
                  <a:lnTo>
                    <a:pt x="372817" y="283878"/>
                  </a:lnTo>
                  <a:lnTo>
                    <a:pt x="387667" y="279165"/>
                  </a:lnTo>
                  <a:lnTo>
                    <a:pt x="415952" y="261963"/>
                  </a:lnTo>
                  <a:lnTo>
                    <a:pt x="425008" y="252890"/>
                  </a:lnTo>
                  <a:lnTo>
                    <a:pt x="449271" y="211171"/>
                  </a:lnTo>
                  <a:lnTo>
                    <a:pt x="461015" y="185907"/>
                  </a:lnTo>
                  <a:lnTo>
                    <a:pt x="472563" y="141489"/>
                  </a:lnTo>
                  <a:lnTo>
                    <a:pt x="472746" y="128790"/>
                  </a:lnTo>
                  <a:lnTo>
                    <a:pt x="462981" y="87163"/>
                  </a:lnTo>
                  <a:lnTo>
                    <a:pt x="446022" y="65538"/>
                  </a:lnTo>
                  <a:lnTo>
                    <a:pt x="430321" y="50507"/>
                  </a:lnTo>
                  <a:lnTo>
                    <a:pt x="423986" y="48137"/>
                  </a:lnTo>
                  <a:lnTo>
                    <a:pt x="409413" y="46803"/>
                  </a:lnTo>
                  <a:lnTo>
                    <a:pt x="400582" y="49313"/>
                  </a:lnTo>
                  <a:lnTo>
                    <a:pt x="363575" y="72819"/>
                  </a:lnTo>
                  <a:lnTo>
                    <a:pt x="343624" y="94726"/>
                  </a:lnTo>
                  <a:lnTo>
                    <a:pt x="319351" y="138366"/>
                  </a:lnTo>
                  <a:lnTo>
                    <a:pt x="308385" y="184622"/>
                  </a:lnTo>
                  <a:lnTo>
                    <a:pt x="303790" y="232126"/>
                  </a:lnTo>
                  <a:lnTo>
                    <a:pt x="304493" y="257623"/>
                  </a:lnTo>
                  <a:lnTo>
                    <a:pt x="315112" y="284101"/>
                  </a:lnTo>
                  <a:lnTo>
                    <a:pt x="317541" y="287365"/>
                  </a:lnTo>
                  <a:lnTo>
                    <a:pt x="325884" y="290990"/>
                  </a:lnTo>
                  <a:lnTo>
                    <a:pt x="358851" y="293721"/>
                  </a:lnTo>
                  <a:lnTo>
                    <a:pt x="383025" y="286253"/>
                  </a:lnTo>
                  <a:lnTo>
                    <a:pt x="405360" y="274586"/>
                  </a:lnTo>
                  <a:lnTo>
                    <a:pt x="451645" y="239343"/>
                  </a:lnTo>
                  <a:lnTo>
                    <a:pt x="496969" y="194374"/>
                  </a:lnTo>
                  <a:lnTo>
                    <a:pt x="534060" y="147663"/>
                  </a:lnTo>
                  <a:lnTo>
                    <a:pt x="564580" y="101176"/>
                  </a:lnTo>
                  <a:lnTo>
                    <a:pt x="590508" y="68593"/>
                  </a:lnTo>
                  <a:lnTo>
                    <a:pt x="613671" y="23932"/>
                  </a:lnTo>
                  <a:lnTo>
                    <a:pt x="617517" y="8819"/>
                  </a:lnTo>
                  <a:lnTo>
                    <a:pt x="609459" y="0"/>
                  </a:lnTo>
                  <a:lnTo>
                    <a:pt x="607963" y="597"/>
                  </a:lnTo>
                  <a:lnTo>
                    <a:pt x="600803" y="5435"/>
                  </a:lnTo>
                  <a:lnTo>
                    <a:pt x="591978" y="8398"/>
                  </a:lnTo>
                  <a:lnTo>
                    <a:pt x="581416" y="16236"/>
                  </a:lnTo>
                  <a:lnTo>
                    <a:pt x="563169" y="45845"/>
                  </a:lnTo>
                  <a:lnTo>
                    <a:pt x="560872" y="63122"/>
                  </a:lnTo>
                  <a:lnTo>
                    <a:pt x="560569" y="86185"/>
                  </a:lnTo>
                  <a:lnTo>
                    <a:pt x="563366" y="93274"/>
                  </a:lnTo>
                  <a:lnTo>
                    <a:pt x="595481" y="138048"/>
                  </a:lnTo>
                  <a:lnTo>
                    <a:pt x="606041" y="147761"/>
                  </a:lnTo>
                  <a:lnTo>
                    <a:pt x="650416" y="176414"/>
                  </a:lnTo>
                  <a:lnTo>
                    <a:pt x="696898" y="203933"/>
                  </a:lnTo>
                  <a:lnTo>
                    <a:pt x="708763" y="207970"/>
                  </a:lnTo>
                  <a:lnTo>
                    <a:pt x="741481" y="236793"/>
                  </a:lnTo>
                  <a:lnTo>
                    <a:pt x="749138" y="244395"/>
                  </a:lnTo>
                  <a:lnTo>
                    <a:pt x="750185" y="248257"/>
                  </a:lnTo>
                  <a:lnTo>
                    <a:pt x="750858" y="259359"/>
                  </a:lnTo>
                  <a:lnTo>
                    <a:pt x="748127" y="265491"/>
                  </a:lnTo>
                  <a:lnTo>
                    <a:pt x="744444" y="271744"/>
                  </a:lnTo>
                  <a:lnTo>
                    <a:pt x="741313" y="281214"/>
                  </a:lnTo>
                  <a:lnTo>
                    <a:pt x="728355" y="297069"/>
                  </a:lnTo>
                  <a:lnTo>
                    <a:pt x="687777" y="327758"/>
                  </a:lnTo>
                  <a:lnTo>
                    <a:pt x="674873" y="333977"/>
                  </a:lnTo>
                  <a:lnTo>
                    <a:pt x="668495" y="338165"/>
                  </a:lnTo>
                  <a:lnTo>
                    <a:pt x="662133" y="340027"/>
                  </a:lnTo>
                  <a:lnTo>
                    <a:pt x="660013" y="339465"/>
                  </a:lnTo>
                  <a:lnTo>
                    <a:pt x="658600" y="338032"/>
                  </a:lnTo>
                  <a:lnTo>
                    <a:pt x="657029" y="333618"/>
                  </a:lnTo>
                  <a:lnTo>
                    <a:pt x="655773" y="322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SMARTInkShape-1045">
            <a:extLst>
              <a:ext uri="{FF2B5EF4-FFF2-40B4-BE49-F238E27FC236}">
                <a16:creationId xmlns:a16="http://schemas.microsoft.com/office/drawing/2014/main" id="{0872F14E-11F3-AF5B-FCD8-3F0DF04801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29200" y="2495550"/>
            <a:ext cx="2057390" cy="47626"/>
          </a:xfrm>
          <a:custGeom>
            <a:avLst/>
            <a:gdLst/>
            <a:ahLst/>
            <a:cxnLst/>
            <a:rect l="0" t="0" r="0" b="0"/>
            <a:pathLst>
              <a:path w="2057390" h="47626">
                <a:moveTo>
                  <a:pt x="0" y="47625"/>
                </a:moveTo>
                <a:lnTo>
                  <a:pt x="0" y="47625"/>
                </a:lnTo>
                <a:lnTo>
                  <a:pt x="44531" y="47625"/>
                </a:lnTo>
                <a:lnTo>
                  <a:pt x="60336" y="47625"/>
                </a:lnTo>
                <a:lnTo>
                  <a:pt x="66680" y="44803"/>
                </a:lnTo>
                <a:lnTo>
                  <a:pt x="73027" y="41079"/>
                </a:lnTo>
                <a:lnTo>
                  <a:pt x="85725" y="38688"/>
                </a:lnTo>
                <a:lnTo>
                  <a:pt x="132057" y="38103"/>
                </a:lnTo>
                <a:lnTo>
                  <a:pt x="179647" y="38100"/>
                </a:lnTo>
                <a:lnTo>
                  <a:pt x="197019" y="37042"/>
                </a:lnTo>
                <a:lnTo>
                  <a:pt x="220809" y="29899"/>
                </a:lnTo>
                <a:lnTo>
                  <a:pt x="266892" y="28627"/>
                </a:lnTo>
                <a:lnTo>
                  <a:pt x="310962" y="28577"/>
                </a:lnTo>
                <a:lnTo>
                  <a:pt x="353835" y="28575"/>
                </a:lnTo>
                <a:lnTo>
                  <a:pt x="400229" y="28575"/>
                </a:lnTo>
                <a:lnTo>
                  <a:pt x="431824" y="27517"/>
                </a:lnTo>
                <a:lnTo>
                  <a:pt x="469902" y="19933"/>
                </a:lnTo>
                <a:lnTo>
                  <a:pt x="514546" y="19127"/>
                </a:lnTo>
                <a:lnTo>
                  <a:pt x="555363" y="17999"/>
                </a:lnTo>
                <a:lnTo>
                  <a:pt x="594760" y="10408"/>
                </a:lnTo>
                <a:lnTo>
                  <a:pt x="640465" y="9603"/>
                </a:lnTo>
                <a:lnTo>
                  <a:pt x="660138" y="8490"/>
                </a:lnTo>
                <a:lnTo>
                  <a:pt x="704834" y="590"/>
                </a:lnTo>
                <a:lnTo>
                  <a:pt x="745770" y="52"/>
                </a:lnTo>
                <a:lnTo>
                  <a:pt x="789987" y="5"/>
                </a:lnTo>
                <a:lnTo>
                  <a:pt x="834991" y="0"/>
                </a:lnTo>
                <a:lnTo>
                  <a:pt x="881323" y="0"/>
                </a:lnTo>
                <a:lnTo>
                  <a:pt x="927022" y="0"/>
                </a:lnTo>
                <a:lnTo>
                  <a:pt x="971545" y="0"/>
                </a:lnTo>
                <a:lnTo>
                  <a:pt x="1016000" y="0"/>
                </a:lnTo>
                <a:lnTo>
                  <a:pt x="1060450" y="0"/>
                </a:lnTo>
                <a:lnTo>
                  <a:pt x="1104037" y="1058"/>
                </a:lnTo>
                <a:lnTo>
                  <a:pt x="1131232" y="8201"/>
                </a:lnTo>
                <a:lnTo>
                  <a:pt x="1174804" y="9448"/>
                </a:lnTo>
                <a:lnTo>
                  <a:pt x="1219401" y="9518"/>
                </a:lnTo>
                <a:lnTo>
                  <a:pt x="1266650" y="9525"/>
                </a:lnTo>
                <a:lnTo>
                  <a:pt x="1298552" y="10583"/>
                </a:lnTo>
                <a:lnTo>
                  <a:pt x="1343219" y="18167"/>
                </a:lnTo>
                <a:lnTo>
                  <a:pt x="1390475" y="18998"/>
                </a:lnTo>
                <a:lnTo>
                  <a:pt x="1435090" y="19047"/>
                </a:lnTo>
                <a:lnTo>
                  <a:pt x="1481400" y="19050"/>
                </a:lnTo>
                <a:lnTo>
                  <a:pt x="1527097" y="19050"/>
                </a:lnTo>
                <a:lnTo>
                  <a:pt x="1571620" y="19050"/>
                </a:lnTo>
                <a:lnTo>
                  <a:pt x="1603375" y="20108"/>
                </a:lnTo>
                <a:lnTo>
                  <a:pt x="1641475" y="27692"/>
                </a:lnTo>
                <a:lnTo>
                  <a:pt x="1685925" y="28523"/>
                </a:lnTo>
                <a:lnTo>
                  <a:pt x="1731563" y="28570"/>
                </a:lnTo>
                <a:lnTo>
                  <a:pt x="1777726" y="28575"/>
                </a:lnTo>
                <a:lnTo>
                  <a:pt x="1819445" y="28575"/>
                </a:lnTo>
                <a:lnTo>
                  <a:pt x="1863734" y="28575"/>
                </a:lnTo>
                <a:lnTo>
                  <a:pt x="1906987" y="28575"/>
                </a:lnTo>
                <a:lnTo>
                  <a:pt x="1949331" y="28575"/>
                </a:lnTo>
                <a:lnTo>
                  <a:pt x="1993352" y="28575"/>
                </a:lnTo>
                <a:lnTo>
                  <a:pt x="2038923" y="28575"/>
                </a:lnTo>
                <a:lnTo>
                  <a:pt x="2057389" y="28575"/>
                </a:lnTo>
                <a:lnTo>
                  <a:pt x="204787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SMARTInkShape-Group304">
            <a:extLst>
              <a:ext uri="{FF2B5EF4-FFF2-40B4-BE49-F238E27FC236}">
                <a16:creationId xmlns:a16="http://schemas.microsoft.com/office/drawing/2014/main" id="{CC3C2298-5200-3C8C-AE9E-D16631981DA6}"/>
              </a:ext>
            </a:extLst>
          </p:cNvPr>
          <p:cNvGrpSpPr/>
          <p:nvPr/>
        </p:nvGrpSpPr>
        <p:grpSpPr>
          <a:xfrm>
            <a:off x="5038725" y="1809750"/>
            <a:ext cx="1000009" cy="581026"/>
            <a:chOff x="5038725" y="1809750"/>
            <a:chExt cx="1000009" cy="581026"/>
          </a:xfrm>
        </p:grpSpPr>
        <p:sp>
          <p:nvSpPr>
            <p:cNvPr id="24" name="SMARTInkShape-1046">
              <a:extLst>
                <a:ext uri="{FF2B5EF4-FFF2-40B4-BE49-F238E27FC236}">
                  <a16:creationId xmlns:a16="http://schemas.microsoft.com/office/drawing/2014/main" id="{AC342A9A-9C4E-E97F-C35B-73A976AA05F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38725" y="1809750"/>
              <a:ext cx="238126" cy="581026"/>
            </a:xfrm>
            <a:custGeom>
              <a:avLst/>
              <a:gdLst/>
              <a:ahLst/>
              <a:cxnLst/>
              <a:rect l="0" t="0" r="0" b="0"/>
              <a:pathLst>
                <a:path w="238126" h="581026">
                  <a:moveTo>
                    <a:pt x="133350" y="0"/>
                  </a:moveTo>
                  <a:lnTo>
                    <a:pt x="133350" y="0"/>
                  </a:lnTo>
                  <a:lnTo>
                    <a:pt x="133350" y="9133"/>
                  </a:lnTo>
                  <a:lnTo>
                    <a:pt x="133350" y="0"/>
                  </a:lnTo>
                  <a:lnTo>
                    <a:pt x="123941" y="0"/>
                  </a:lnTo>
                  <a:lnTo>
                    <a:pt x="123825" y="36659"/>
                  </a:lnTo>
                  <a:lnTo>
                    <a:pt x="117280" y="45420"/>
                  </a:lnTo>
                  <a:lnTo>
                    <a:pt x="115183" y="54262"/>
                  </a:lnTo>
                  <a:lnTo>
                    <a:pt x="113249" y="99682"/>
                  </a:lnTo>
                  <a:lnTo>
                    <a:pt x="105658" y="136635"/>
                  </a:lnTo>
                  <a:lnTo>
                    <a:pt x="103979" y="155608"/>
                  </a:lnTo>
                  <a:lnTo>
                    <a:pt x="93032" y="200027"/>
                  </a:lnTo>
                  <a:lnTo>
                    <a:pt x="78827" y="238125"/>
                  </a:lnTo>
                  <a:lnTo>
                    <a:pt x="76310" y="249767"/>
                  </a:lnTo>
                  <a:lnTo>
                    <a:pt x="57266" y="292165"/>
                  </a:lnTo>
                  <a:lnTo>
                    <a:pt x="47021" y="312143"/>
                  </a:lnTo>
                  <a:lnTo>
                    <a:pt x="32729" y="329913"/>
                  </a:lnTo>
                  <a:lnTo>
                    <a:pt x="30421" y="336422"/>
                  </a:lnTo>
                  <a:lnTo>
                    <a:pt x="28747" y="338581"/>
                  </a:lnTo>
                  <a:lnTo>
                    <a:pt x="10047" y="351983"/>
                  </a:lnTo>
                  <a:lnTo>
                    <a:pt x="4623" y="352294"/>
                  </a:lnTo>
                  <a:lnTo>
                    <a:pt x="3082" y="353396"/>
                  </a:lnTo>
                  <a:lnTo>
                    <a:pt x="2055" y="355189"/>
                  </a:lnTo>
                  <a:lnTo>
                    <a:pt x="36" y="361833"/>
                  </a:lnTo>
                  <a:lnTo>
                    <a:pt x="0" y="347758"/>
                  </a:lnTo>
                  <a:lnTo>
                    <a:pt x="1059" y="346138"/>
                  </a:lnTo>
                  <a:lnTo>
                    <a:pt x="2823" y="345059"/>
                  </a:lnTo>
                  <a:lnTo>
                    <a:pt x="5057" y="344339"/>
                  </a:lnTo>
                  <a:lnTo>
                    <a:pt x="6546" y="342801"/>
                  </a:lnTo>
                  <a:lnTo>
                    <a:pt x="8201" y="338270"/>
                  </a:lnTo>
                  <a:lnTo>
                    <a:pt x="9701" y="336638"/>
                  </a:lnTo>
                  <a:lnTo>
                    <a:pt x="22666" y="328748"/>
                  </a:lnTo>
                  <a:lnTo>
                    <a:pt x="35012" y="318272"/>
                  </a:lnTo>
                  <a:lnTo>
                    <a:pt x="47642" y="312282"/>
                  </a:lnTo>
                  <a:lnTo>
                    <a:pt x="50811" y="309788"/>
                  </a:lnTo>
                  <a:lnTo>
                    <a:pt x="59977" y="307017"/>
                  </a:lnTo>
                  <a:lnTo>
                    <a:pt x="77038" y="302635"/>
                  </a:lnTo>
                  <a:lnTo>
                    <a:pt x="104012" y="293099"/>
                  </a:lnTo>
                  <a:lnTo>
                    <a:pt x="110786" y="289016"/>
                  </a:lnTo>
                  <a:lnTo>
                    <a:pt x="123758" y="286395"/>
                  </a:lnTo>
                  <a:lnTo>
                    <a:pt x="149191" y="285788"/>
                  </a:lnTo>
                  <a:lnTo>
                    <a:pt x="153796" y="288589"/>
                  </a:lnTo>
                  <a:lnTo>
                    <a:pt x="159370" y="292303"/>
                  </a:lnTo>
                  <a:lnTo>
                    <a:pt x="169650" y="294884"/>
                  </a:lnTo>
                  <a:lnTo>
                    <a:pt x="180972" y="295275"/>
                  </a:lnTo>
                  <a:lnTo>
                    <a:pt x="189176" y="287074"/>
                  </a:lnTo>
                  <a:lnTo>
                    <a:pt x="190108" y="281086"/>
                  </a:lnTo>
                  <a:lnTo>
                    <a:pt x="191481" y="263035"/>
                  </a:lnTo>
                  <a:lnTo>
                    <a:pt x="197024" y="250562"/>
                  </a:lnTo>
                  <a:lnTo>
                    <a:pt x="200194" y="234990"/>
                  </a:lnTo>
                  <a:lnTo>
                    <a:pt x="206308" y="222144"/>
                  </a:lnTo>
                  <a:lnTo>
                    <a:pt x="216870" y="187037"/>
                  </a:lnTo>
                  <a:lnTo>
                    <a:pt x="226847" y="160593"/>
                  </a:lnTo>
                  <a:lnTo>
                    <a:pt x="229312" y="146414"/>
                  </a:lnTo>
                  <a:lnTo>
                    <a:pt x="236071" y="133422"/>
                  </a:lnTo>
                  <a:lnTo>
                    <a:pt x="238125" y="114315"/>
                  </a:lnTo>
                  <a:lnTo>
                    <a:pt x="238125" y="161517"/>
                  </a:lnTo>
                  <a:lnTo>
                    <a:pt x="238125" y="207857"/>
                  </a:lnTo>
                  <a:lnTo>
                    <a:pt x="237067" y="225522"/>
                  </a:lnTo>
                  <a:lnTo>
                    <a:pt x="226366" y="266892"/>
                  </a:lnTo>
                  <a:lnTo>
                    <a:pt x="221235" y="285807"/>
                  </a:lnTo>
                  <a:lnTo>
                    <a:pt x="216893" y="304817"/>
                  </a:lnTo>
                  <a:lnTo>
                    <a:pt x="212813" y="318566"/>
                  </a:lnTo>
                  <a:lnTo>
                    <a:pt x="203290" y="364243"/>
                  </a:lnTo>
                  <a:lnTo>
                    <a:pt x="193766" y="409693"/>
                  </a:lnTo>
                  <a:lnTo>
                    <a:pt x="183183" y="451640"/>
                  </a:lnTo>
                  <a:lnTo>
                    <a:pt x="171561" y="497569"/>
                  </a:lnTo>
                  <a:lnTo>
                    <a:pt x="157306" y="541038"/>
                  </a:lnTo>
                  <a:lnTo>
                    <a:pt x="153369" y="557800"/>
                  </a:lnTo>
                  <a:lnTo>
                    <a:pt x="152831" y="564706"/>
                  </a:lnTo>
                  <a:lnTo>
                    <a:pt x="149769" y="571303"/>
                  </a:lnTo>
                  <a:lnTo>
                    <a:pt x="142875" y="581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1047">
              <a:extLst>
                <a:ext uri="{FF2B5EF4-FFF2-40B4-BE49-F238E27FC236}">
                  <a16:creationId xmlns:a16="http://schemas.microsoft.com/office/drawing/2014/main" id="{D5061219-F1F2-B645-C29D-C23E4C9A557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400675" y="1991121"/>
              <a:ext cx="638059" cy="313891"/>
            </a:xfrm>
            <a:custGeom>
              <a:avLst/>
              <a:gdLst/>
              <a:ahLst/>
              <a:cxnLst/>
              <a:rect l="0" t="0" r="0" b="0"/>
              <a:pathLst>
                <a:path w="638059" h="313891">
                  <a:moveTo>
                    <a:pt x="0" y="199629"/>
                  </a:moveTo>
                  <a:lnTo>
                    <a:pt x="0" y="199629"/>
                  </a:lnTo>
                  <a:lnTo>
                    <a:pt x="9409" y="199629"/>
                  </a:lnTo>
                  <a:lnTo>
                    <a:pt x="9525" y="185082"/>
                  </a:lnTo>
                  <a:lnTo>
                    <a:pt x="10583" y="183581"/>
                  </a:lnTo>
                  <a:lnTo>
                    <a:pt x="12347" y="182580"/>
                  </a:lnTo>
                  <a:lnTo>
                    <a:pt x="14581" y="181913"/>
                  </a:lnTo>
                  <a:lnTo>
                    <a:pt x="16070" y="180410"/>
                  </a:lnTo>
                  <a:lnTo>
                    <a:pt x="17726" y="175918"/>
                  </a:lnTo>
                  <a:lnTo>
                    <a:pt x="19846" y="164410"/>
                  </a:lnTo>
                  <a:lnTo>
                    <a:pt x="35511" y="142462"/>
                  </a:lnTo>
                  <a:lnTo>
                    <a:pt x="38007" y="136121"/>
                  </a:lnTo>
                  <a:lnTo>
                    <a:pt x="71991" y="89387"/>
                  </a:lnTo>
                  <a:lnTo>
                    <a:pt x="74952" y="79241"/>
                  </a:lnTo>
                  <a:lnTo>
                    <a:pt x="76889" y="68473"/>
                  </a:lnTo>
                  <a:lnTo>
                    <a:pt x="84353" y="45388"/>
                  </a:lnTo>
                  <a:lnTo>
                    <a:pt x="86512" y="31618"/>
                  </a:lnTo>
                  <a:lnTo>
                    <a:pt x="90661" y="25121"/>
                  </a:lnTo>
                  <a:lnTo>
                    <a:pt x="91132" y="22965"/>
                  </a:lnTo>
                  <a:lnTo>
                    <a:pt x="90388" y="21528"/>
                  </a:lnTo>
                  <a:lnTo>
                    <a:pt x="88834" y="20570"/>
                  </a:lnTo>
                  <a:lnTo>
                    <a:pt x="87798" y="18873"/>
                  </a:lnTo>
                  <a:lnTo>
                    <a:pt x="85806" y="9571"/>
                  </a:lnTo>
                  <a:lnTo>
                    <a:pt x="80693" y="9260"/>
                  </a:lnTo>
                  <a:lnTo>
                    <a:pt x="79195" y="8158"/>
                  </a:lnTo>
                  <a:lnTo>
                    <a:pt x="77531" y="4111"/>
                  </a:lnTo>
                  <a:lnTo>
                    <a:pt x="76029" y="2609"/>
                  </a:lnTo>
                  <a:lnTo>
                    <a:pt x="68116" y="0"/>
                  </a:lnTo>
                  <a:lnTo>
                    <a:pt x="57579" y="8747"/>
                  </a:lnTo>
                  <a:lnTo>
                    <a:pt x="48987" y="17297"/>
                  </a:lnTo>
                  <a:lnTo>
                    <a:pt x="48028" y="23308"/>
                  </a:lnTo>
                  <a:lnTo>
                    <a:pt x="47635" y="42242"/>
                  </a:lnTo>
                  <a:lnTo>
                    <a:pt x="55827" y="68250"/>
                  </a:lnTo>
                  <a:lnTo>
                    <a:pt x="57326" y="70768"/>
                  </a:lnTo>
                  <a:lnTo>
                    <a:pt x="59384" y="72446"/>
                  </a:lnTo>
                  <a:lnTo>
                    <a:pt x="61815" y="73566"/>
                  </a:lnTo>
                  <a:lnTo>
                    <a:pt x="76396" y="90587"/>
                  </a:lnTo>
                  <a:lnTo>
                    <a:pt x="85783" y="96412"/>
                  </a:lnTo>
                  <a:lnTo>
                    <a:pt x="92101" y="102955"/>
                  </a:lnTo>
                  <a:lnTo>
                    <a:pt x="101607" y="116422"/>
                  </a:lnTo>
                  <a:lnTo>
                    <a:pt x="149225" y="158370"/>
                  </a:lnTo>
                  <a:lnTo>
                    <a:pt x="161925" y="173879"/>
                  </a:lnTo>
                  <a:lnTo>
                    <a:pt x="168628" y="188119"/>
                  </a:lnTo>
                  <a:lnTo>
                    <a:pt x="171254" y="195572"/>
                  </a:lnTo>
                  <a:lnTo>
                    <a:pt x="177625" y="205718"/>
                  </a:lnTo>
                  <a:lnTo>
                    <a:pt x="179983" y="215426"/>
                  </a:lnTo>
                  <a:lnTo>
                    <a:pt x="180936" y="249102"/>
                  </a:lnTo>
                  <a:lnTo>
                    <a:pt x="178136" y="256189"/>
                  </a:lnTo>
                  <a:lnTo>
                    <a:pt x="174422" y="262867"/>
                  </a:lnTo>
                  <a:lnTo>
                    <a:pt x="172036" y="275777"/>
                  </a:lnTo>
                  <a:lnTo>
                    <a:pt x="171841" y="278969"/>
                  </a:lnTo>
                  <a:lnTo>
                    <a:pt x="168801" y="285339"/>
                  </a:lnTo>
                  <a:lnTo>
                    <a:pt x="164981" y="291697"/>
                  </a:lnTo>
                  <a:lnTo>
                    <a:pt x="163283" y="298051"/>
                  </a:lnTo>
                  <a:lnTo>
                    <a:pt x="161773" y="300169"/>
                  </a:lnTo>
                  <a:lnTo>
                    <a:pt x="159707" y="301580"/>
                  </a:lnTo>
                  <a:lnTo>
                    <a:pt x="157271" y="302521"/>
                  </a:lnTo>
                  <a:lnTo>
                    <a:pt x="155647" y="304207"/>
                  </a:lnTo>
                  <a:lnTo>
                    <a:pt x="153843" y="308903"/>
                  </a:lnTo>
                  <a:lnTo>
                    <a:pt x="152304" y="310578"/>
                  </a:lnTo>
                  <a:lnTo>
                    <a:pt x="143305" y="313798"/>
                  </a:lnTo>
                  <a:lnTo>
                    <a:pt x="137945" y="313890"/>
                  </a:lnTo>
                  <a:lnTo>
                    <a:pt x="136414" y="312845"/>
                  </a:lnTo>
                  <a:lnTo>
                    <a:pt x="135393" y="311090"/>
                  </a:lnTo>
                  <a:lnTo>
                    <a:pt x="133955" y="303563"/>
                  </a:lnTo>
                  <a:lnTo>
                    <a:pt x="133753" y="300668"/>
                  </a:lnTo>
                  <a:lnTo>
                    <a:pt x="136353" y="294630"/>
                  </a:lnTo>
                  <a:lnTo>
                    <a:pt x="139976" y="288418"/>
                  </a:lnTo>
                  <a:lnTo>
                    <a:pt x="143075" y="278971"/>
                  </a:lnTo>
                  <a:lnTo>
                    <a:pt x="149166" y="269470"/>
                  </a:lnTo>
                  <a:lnTo>
                    <a:pt x="168562" y="225715"/>
                  </a:lnTo>
                  <a:lnTo>
                    <a:pt x="188409" y="196597"/>
                  </a:lnTo>
                  <a:lnTo>
                    <a:pt x="213961" y="174520"/>
                  </a:lnTo>
                  <a:lnTo>
                    <a:pt x="216802" y="168009"/>
                  </a:lnTo>
                  <a:lnTo>
                    <a:pt x="223709" y="161587"/>
                  </a:lnTo>
                  <a:lnTo>
                    <a:pt x="240334" y="148840"/>
                  </a:lnTo>
                  <a:lnTo>
                    <a:pt x="244399" y="142484"/>
                  </a:lnTo>
                  <a:lnTo>
                    <a:pt x="245482" y="139307"/>
                  </a:lnTo>
                  <a:lnTo>
                    <a:pt x="247264" y="137190"/>
                  </a:lnTo>
                  <a:lnTo>
                    <a:pt x="266654" y="123468"/>
                  </a:lnTo>
                  <a:lnTo>
                    <a:pt x="266686" y="128497"/>
                  </a:lnTo>
                  <a:lnTo>
                    <a:pt x="267750" y="129982"/>
                  </a:lnTo>
                  <a:lnTo>
                    <a:pt x="271752" y="131633"/>
                  </a:lnTo>
                  <a:lnTo>
                    <a:pt x="273243" y="133132"/>
                  </a:lnTo>
                  <a:lnTo>
                    <a:pt x="274899" y="137619"/>
                  </a:lnTo>
                  <a:lnTo>
                    <a:pt x="276222" y="183757"/>
                  </a:lnTo>
                  <a:lnTo>
                    <a:pt x="276225" y="231263"/>
                  </a:lnTo>
                  <a:lnTo>
                    <a:pt x="284426" y="253563"/>
                  </a:lnTo>
                  <a:lnTo>
                    <a:pt x="292035" y="263748"/>
                  </a:lnTo>
                  <a:lnTo>
                    <a:pt x="293834" y="269754"/>
                  </a:lnTo>
                  <a:lnTo>
                    <a:pt x="295373" y="271779"/>
                  </a:lnTo>
                  <a:lnTo>
                    <a:pt x="299905" y="274029"/>
                  </a:lnTo>
                  <a:lnTo>
                    <a:pt x="312572" y="275671"/>
                  </a:lnTo>
                  <a:lnTo>
                    <a:pt x="328129" y="268194"/>
                  </a:lnTo>
                  <a:lnTo>
                    <a:pt x="365267" y="239812"/>
                  </a:lnTo>
                  <a:lnTo>
                    <a:pt x="406497" y="193364"/>
                  </a:lnTo>
                  <a:lnTo>
                    <a:pt x="452882" y="145740"/>
                  </a:lnTo>
                  <a:lnTo>
                    <a:pt x="459170" y="132971"/>
                  </a:lnTo>
                  <a:lnTo>
                    <a:pt x="461688" y="129790"/>
                  </a:lnTo>
                  <a:lnTo>
                    <a:pt x="467309" y="126256"/>
                  </a:lnTo>
                  <a:lnTo>
                    <a:pt x="476095" y="123478"/>
                  </a:lnTo>
                  <a:lnTo>
                    <a:pt x="481261" y="123444"/>
                  </a:lnTo>
                  <a:lnTo>
                    <a:pt x="482765" y="124497"/>
                  </a:lnTo>
                  <a:lnTo>
                    <a:pt x="483768" y="126258"/>
                  </a:lnTo>
                  <a:lnTo>
                    <a:pt x="485658" y="140763"/>
                  </a:lnTo>
                  <a:lnTo>
                    <a:pt x="485741" y="147027"/>
                  </a:lnTo>
                  <a:lnTo>
                    <a:pt x="488582" y="152614"/>
                  </a:lnTo>
                  <a:lnTo>
                    <a:pt x="490821" y="155586"/>
                  </a:lnTo>
                  <a:lnTo>
                    <a:pt x="493309" y="164532"/>
                  </a:lnTo>
                  <a:lnTo>
                    <a:pt x="495266" y="207747"/>
                  </a:lnTo>
                  <a:lnTo>
                    <a:pt x="498107" y="216643"/>
                  </a:lnTo>
                  <a:lnTo>
                    <a:pt x="501839" y="224124"/>
                  </a:lnTo>
                  <a:lnTo>
                    <a:pt x="504432" y="240785"/>
                  </a:lnTo>
                  <a:lnTo>
                    <a:pt x="504825" y="266139"/>
                  </a:lnTo>
                  <a:lnTo>
                    <a:pt x="513026" y="266289"/>
                  </a:lnTo>
                  <a:lnTo>
                    <a:pt x="519014" y="261243"/>
                  </a:lnTo>
                  <a:lnTo>
                    <a:pt x="521715" y="255941"/>
                  </a:lnTo>
                  <a:lnTo>
                    <a:pt x="522435" y="253045"/>
                  </a:lnTo>
                  <a:lnTo>
                    <a:pt x="523973" y="251115"/>
                  </a:lnTo>
                  <a:lnTo>
                    <a:pt x="528505" y="248970"/>
                  </a:lnTo>
                  <a:lnTo>
                    <a:pt x="534047" y="242372"/>
                  </a:lnTo>
                  <a:lnTo>
                    <a:pt x="549685" y="219087"/>
                  </a:lnTo>
                  <a:lnTo>
                    <a:pt x="552279" y="212510"/>
                  </a:lnTo>
                  <a:lnTo>
                    <a:pt x="565546" y="196478"/>
                  </a:lnTo>
                  <a:lnTo>
                    <a:pt x="571676" y="192937"/>
                  </a:lnTo>
                  <a:lnTo>
                    <a:pt x="574792" y="191992"/>
                  </a:lnTo>
                  <a:lnTo>
                    <a:pt x="576870" y="190305"/>
                  </a:lnTo>
                  <a:lnTo>
                    <a:pt x="589064" y="172819"/>
                  </a:lnTo>
                  <a:lnTo>
                    <a:pt x="592712" y="171839"/>
                  </a:lnTo>
                  <a:lnTo>
                    <a:pt x="617681" y="171054"/>
                  </a:lnTo>
                  <a:lnTo>
                    <a:pt x="618162" y="172112"/>
                  </a:lnTo>
                  <a:lnTo>
                    <a:pt x="618697" y="176111"/>
                  </a:lnTo>
                  <a:lnTo>
                    <a:pt x="619898" y="177600"/>
                  </a:lnTo>
                  <a:lnTo>
                    <a:pt x="624055" y="179255"/>
                  </a:lnTo>
                  <a:lnTo>
                    <a:pt x="625587" y="180755"/>
                  </a:lnTo>
                  <a:lnTo>
                    <a:pt x="628246" y="188664"/>
                  </a:lnTo>
                  <a:lnTo>
                    <a:pt x="628530" y="194734"/>
                  </a:lnTo>
                  <a:lnTo>
                    <a:pt x="631419" y="200276"/>
                  </a:lnTo>
                  <a:lnTo>
                    <a:pt x="635172" y="206267"/>
                  </a:lnTo>
                  <a:lnTo>
                    <a:pt x="637582" y="218736"/>
                  </a:lnTo>
                  <a:lnTo>
                    <a:pt x="638058" y="231390"/>
                  </a:lnTo>
                  <a:lnTo>
                    <a:pt x="635301" y="237734"/>
                  </a:lnTo>
                  <a:lnTo>
                    <a:pt x="631606" y="244081"/>
                  </a:lnTo>
                  <a:lnTo>
                    <a:pt x="629234" y="256780"/>
                  </a:lnTo>
                  <a:lnTo>
                    <a:pt x="628766" y="269479"/>
                  </a:lnTo>
                  <a:lnTo>
                    <a:pt x="625879" y="275829"/>
                  </a:lnTo>
                  <a:lnTo>
                    <a:pt x="620459" y="283473"/>
                  </a:lnTo>
                  <a:lnTo>
                    <a:pt x="619242" y="293390"/>
                  </a:lnTo>
                  <a:lnTo>
                    <a:pt x="619135" y="302949"/>
                  </a:lnTo>
                  <a:lnTo>
                    <a:pt x="618074" y="303434"/>
                  </a:lnTo>
                  <a:lnTo>
                    <a:pt x="614072" y="303973"/>
                  </a:lnTo>
                  <a:lnTo>
                    <a:pt x="612581" y="303058"/>
                  </a:lnTo>
                  <a:lnTo>
                    <a:pt x="611587" y="301390"/>
                  </a:lnTo>
                  <a:lnTo>
                    <a:pt x="609600" y="29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1048">
              <a:extLst>
                <a:ext uri="{FF2B5EF4-FFF2-40B4-BE49-F238E27FC236}">
                  <a16:creationId xmlns:a16="http://schemas.microsoft.com/office/drawing/2014/main" id="{C7765EEA-40BA-B82E-AE30-E0FA2D3E339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00700" y="1971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SMARTInkShape-Group305">
            <a:extLst>
              <a:ext uri="{FF2B5EF4-FFF2-40B4-BE49-F238E27FC236}">
                <a16:creationId xmlns:a16="http://schemas.microsoft.com/office/drawing/2014/main" id="{2307EA0D-E5A8-9DFB-7C41-8570CFD52154}"/>
              </a:ext>
            </a:extLst>
          </p:cNvPr>
          <p:cNvGrpSpPr/>
          <p:nvPr/>
        </p:nvGrpSpPr>
        <p:grpSpPr>
          <a:xfrm>
            <a:off x="6276986" y="1838325"/>
            <a:ext cx="2409800" cy="742951"/>
            <a:chOff x="6276986" y="1838325"/>
            <a:chExt cx="2409800" cy="742951"/>
          </a:xfrm>
        </p:grpSpPr>
        <p:sp>
          <p:nvSpPr>
            <p:cNvPr id="28" name="SMARTInkShape-1049">
              <a:extLst>
                <a:ext uri="{FF2B5EF4-FFF2-40B4-BE49-F238E27FC236}">
                  <a16:creationId xmlns:a16="http://schemas.microsoft.com/office/drawing/2014/main" id="{3245F118-1F42-41EF-C032-AC75A1B1476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334125" y="1952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1050">
              <a:extLst>
                <a:ext uri="{FF2B5EF4-FFF2-40B4-BE49-F238E27FC236}">
                  <a16:creationId xmlns:a16="http://schemas.microsoft.com/office/drawing/2014/main" id="{6D8D800F-1831-C9B3-8076-140E3A57638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76986" y="1857379"/>
              <a:ext cx="209540" cy="438144"/>
            </a:xfrm>
            <a:custGeom>
              <a:avLst/>
              <a:gdLst/>
              <a:ahLst/>
              <a:cxnLst/>
              <a:rect l="0" t="0" r="0" b="0"/>
              <a:pathLst>
                <a:path w="209540" h="438144">
                  <a:moveTo>
                    <a:pt x="57139" y="57146"/>
                  </a:moveTo>
                  <a:lnTo>
                    <a:pt x="57139" y="57146"/>
                  </a:lnTo>
                  <a:lnTo>
                    <a:pt x="57139" y="11810"/>
                  </a:lnTo>
                  <a:lnTo>
                    <a:pt x="57139" y="5952"/>
                  </a:lnTo>
                  <a:lnTo>
                    <a:pt x="58197" y="3967"/>
                  </a:lnTo>
                  <a:lnTo>
                    <a:pt x="59961" y="2643"/>
                  </a:lnTo>
                  <a:lnTo>
                    <a:pt x="66271" y="151"/>
                  </a:lnTo>
                  <a:lnTo>
                    <a:pt x="83987" y="0"/>
                  </a:lnTo>
                  <a:lnTo>
                    <a:pt x="92977" y="6543"/>
                  </a:lnTo>
                  <a:lnTo>
                    <a:pt x="98820" y="8197"/>
                  </a:lnTo>
                  <a:lnTo>
                    <a:pt x="100801" y="9697"/>
                  </a:lnTo>
                  <a:lnTo>
                    <a:pt x="129185" y="54794"/>
                  </a:lnTo>
                  <a:lnTo>
                    <a:pt x="132519" y="76986"/>
                  </a:lnTo>
                  <a:lnTo>
                    <a:pt x="134032" y="89247"/>
                  </a:lnTo>
                  <a:lnTo>
                    <a:pt x="141492" y="115636"/>
                  </a:lnTo>
                  <a:lnTo>
                    <a:pt x="133083" y="154777"/>
                  </a:lnTo>
                  <a:lnTo>
                    <a:pt x="127031" y="168153"/>
                  </a:lnTo>
                  <a:lnTo>
                    <a:pt x="116492" y="203464"/>
                  </a:lnTo>
                  <a:lnTo>
                    <a:pt x="88864" y="250652"/>
                  </a:lnTo>
                  <a:lnTo>
                    <a:pt x="63488" y="292523"/>
                  </a:lnTo>
                  <a:lnTo>
                    <a:pt x="55153" y="313541"/>
                  </a:lnTo>
                  <a:lnTo>
                    <a:pt x="32720" y="346236"/>
                  </a:lnTo>
                  <a:lnTo>
                    <a:pt x="28737" y="357879"/>
                  </a:lnTo>
                  <a:lnTo>
                    <a:pt x="12160" y="380944"/>
                  </a:lnTo>
                  <a:lnTo>
                    <a:pt x="9631" y="387323"/>
                  </a:lnTo>
                  <a:lnTo>
                    <a:pt x="3317" y="396864"/>
                  </a:lnTo>
                  <a:lnTo>
                    <a:pt x="119" y="409013"/>
                  </a:lnTo>
                  <a:lnTo>
                    <a:pt x="0" y="417723"/>
                  </a:lnTo>
                  <a:lnTo>
                    <a:pt x="1054" y="418181"/>
                  </a:lnTo>
                  <a:lnTo>
                    <a:pt x="8191" y="418976"/>
                  </a:lnTo>
                  <a:lnTo>
                    <a:pt x="16857" y="412526"/>
                  </a:lnTo>
                  <a:lnTo>
                    <a:pt x="25682" y="410446"/>
                  </a:lnTo>
                  <a:lnTo>
                    <a:pt x="55029" y="408536"/>
                  </a:lnTo>
                  <a:lnTo>
                    <a:pt x="81657" y="400931"/>
                  </a:lnTo>
                  <a:lnTo>
                    <a:pt x="103354" y="400162"/>
                  </a:lnTo>
                  <a:lnTo>
                    <a:pt x="112252" y="402920"/>
                  </a:lnTo>
                  <a:lnTo>
                    <a:pt x="119734" y="406615"/>
                  </a:lnTo>
                  <a:lnTo>
                    <a:pt x="135982" y="408987"/>
                  </a:lnTo>
                  <a:lnTo>
                    <a:pt x="149148" y="409456"/>
                  </a:lnTo>
                  <a:lnTo>
                    <a:pt x="178771" y="418701"/>
                  </a:lnTo>
                  <a:lnTo>
                    <a:pt x="188135" y="425564"/>
                  </a:lnTo>
                  <a:lnTo>
                    <a:pt x="199489" y="428502"/>
                  </a:lnTo>
                  <a:lnTo>
                    <a:pt x="200010" y="438029"/>
                  </a:lnTo>
                  <a:lnTo>
                    <a:pt x="208215" y="438136"/>
                  </a:lnTo>
                  <a:lnTo>
                    <a:pt x="204090" y="438143"/>
                  </a:lnTo>
                  <a:lnTo>
                    <a:pt x="203790" y="437086"/>
                  </a:lnTo>
                  <a:lnTo>
                    <a:pt x="209539" y="42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1051">
              <a:extLst>
                <a:ext uri="{FF2B5EF4-FFF2-40B4-BE49-F238E27FC236}">
                  <a16:creationId xmlns:a16="http://schemas.microsoft.com/office/drawing/2014/main" id="{C61D1687-6C76-0763-97A6-D867A4F47B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15509" y="1838325"/>
              <a:ext cx="342492" cy="523431"/>
            </a:xfrm>
            <a:custGeom>
              <a:avLst/>
              <a:gdLst/>
              <a:ahLst/>
              <a:cxnLst/>
              <a:rect l="0" t="0" r="0" b="0"/>
              <a:pathLst>
                <a:path w="342492" h="523431">
                  <a:moveTo>
                    <a:pt x="332966" y="0"/>
                  </a:moveTo>
                  <a:lnTo>
                    <a:pt x="332966" y="0"/>
                  </a:lnTo>
                  <a:lnTo>
                    <a:pt x="324766" y="8201"/>
                  </a:lnTo>
                  <a:lnTo>
                    <a:pt x="325382" y="8642"/>
                  </a:lnTo>
                  <a:lnTo>
                    <a:pt x="328890" y="9133"/>
                  </a:lnTo>
                  <a:lnTo>
                    <a:pt x="330249" y="10322"/>
                  </a:lnTo>
                  <a:lnTo>
                    <a:pt x="332609" y="17692"/>
                  </a:lnTo>
                  <a:lnTo>
                    <a:pt x="326349" y="27444"/>
                  </a:lnTo>
                  <a:lnTo>
                    <a:pt x="323516" y="70868"/>
                  </a:lnTo>
                  <a:lnTo>
                    <a:pt x="322405" y="88143"/>
                  </a:lnTo>
                  <a:lnTo>
                    <a:pt x="316902" y="102552"/>
                  </a:lnTo>
                  <a:lnTo>
                    <a:pt x="307632" y="145437"/>
                  </a:lnTo>
                  <a:lnTo>
                    <a:pt x="298129" y="190642"/>
                  </a:lnTo>
                  <a:lnTo>
                    <a:pt x="287548" y="238055"/>
                  </a:lnTo>
                  <a:lnTo>
                    <a:pt x="269381" y="285661"/>
                  </a:lnTo>
                  <a:lnTo>
                    <a:pt x="250409" y="333285"/>
                  </a:lnTo>
                  <a:lnTo>
                    <a:pt x="230307" y="375422"/>
                  </a:lnTo>
                  <a:lnTo>
                    <a:pt x="203674" y="421367"/>
                  </a:lnTo>
                  <a:lnTo>
                    <a:pt x="182760" y="459237"/>
                  </a:lnTo>
                  <a:lnTo>
                    <a:pt x="163517" y="478220"/>
                  </a:lnTo>
                  <a:lnTo>
                    <a:pt x="154997" y="488767"/>
                  </a:lnTo>
                  <a:lnTo>
                    <a:pt x="126151" y="507558"/>
                  </a:lnTo>
                  <a:lnTo>
                    <a:pt x="87532" y="521624"/>
                  </a:lnTo>
                  <a:lnTo>
                    <a:pt x="67997" y="523430"/>
                  </a:lnTo>
                  <a:lnTo>
                    <a:pt x="58921" y="520855"/>
                  </a:lnTo>
                  <a:lnTo>
                    <a:pt x="50302" y="517241"/>
                  </a:lnTo>
                  <a:lnTo>
                    <a:pt x="34607" y="514148"/>
                  </a:lnTo>
                  <a:lnTo>
                    <a:pt x="22783" y="506999"/>
                  </a:lnTo>
                  <a:lnTo>
                    <a:pt x="15896" y="501206"/>
                  </a:lnTo>
                  <a:lnTo>
                    <a:pt x="12129" y="495103"/>
                  </a:lnTo>
                  <a:lnTo>
                    <a:pt x="10009" y="482894"/>
                  </a:lnTo>
                  <a:lnTo>
                    <a:pt x="8455" y="472853"/>
                  </a:lnTo>
                  <a:lnTo>
                    <a:pt x="2688" y="460191"/>
                  </a:lnTo>
                  <a:lnTo>
                    <a:pt x="0" y="436414"/>
                  </a:lnTo>
                  <a:lnTo>
                    <a:pt x="13790" y="392248"/>
                  </a:lnTo>
                  <a:lnTo>
                    <a:pt x="20825" y="372120"/>
                  </a:lnTo>
                  <a:lnTo>
                    <a:pt x="27020" y="365412"/>
                  </a:lnTo>
                  <a:lnTo>
                    <a:pt x="41350" y="356743"/>
                  </a:lnTo>
                  <a:lnTo>
                    <a:pt x="52768" y="352646"/>
                  </a:lnTo>
                  <a:lnTo>
                    <a:pt x="62855" y="346258"/>
                  </a:lnTo>
                  <a:lnTo>
                    <a:pt x="100302" y="334345"/>
                  </a:lnTo>
                  <a:lnTo>
                    <a:pt x="134757" y="333413"/>
                  </a:lnTo>
                  <a:lnTo>
                    <a:pt x="141862" y="336214"/>
                  </a:lnTo>
                  <a:lnTo>
                    <a:pt x="145239" y="338443"/>
                  </a:lnTo>
                  <a:lnTo>
                    <a:pt x="169002" y="345135"/>
                  </a:lnTo>
                  <a:lnTo>
                    <a:pt x="211948" y="381017"/>
                  </a:lnTo>
                  <a:lnTo>
                    <a:pt x="237126" y="400052"/>
                  </a:lnTo>
                  <a:lnTo>
                    <a:pt x="240498" y="403226"/>
                  </a:lnTo>
                  <a:lnTo>
                    <a:pt x="244244" y="412398"/>
                  </a:lnTo>
                  <a:lnTo>
                    <a:pt x="246967" y="422471"/>
                  </a:lnTo>
                  <a:lnTo>
                    <a:pt x="257339" y="437562"/>
                  </a:lnTo>
                  <a:lnTo>
                    <a:pt x="281130" y="463527"/>
                  </a:lnTo>
                  <a:lnTo>
                    <a:pt x="287332" y="476245"/>
                  </a:lnTo>
                  <a:lnTo>
                    <a:pt x="302936" y="493811"/>
                  </a:lnTo>
                  <a:lnTo>
                    <a:pt x="312464" y="495169"/>
                  </a:lnTo>
                  <a:lnTo>
                    <a:pt x="327046" y="495289"/>
                  </a:lnTo>
                  <a:lnTo>
                    <a:pt x="333157" y="492473"/>
                  </a:lnTo>
                  <a:lnTo>
                    <a:pt x="336269" y="490240"/>
                  </a:lnTo>
                  <a:lnTo>
                    <a:pt x="339725" y="484937"/>
                  </a:lnTo>
                  <a:lnTo>
                    <a:pt x="342491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1052">
              <a:extLst>
                <a:ext uri="{FF2B5EF4-FFF2-40B4-BE49-F238E27FC236}">
                  <a16:creationId xmlns:a16="http://schemas.microsoft.com/office/drawing/2014/main" id="{838CAEA9-2DFE-9380-771F-30DEE40D8A6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34481" y="1870937"/>
              <a:ext cx="331918" cy="500789"/>
            </a:xfrm>
            <a:custGeom>
              <a:avLst/>
              <a:gdLst/>
              <a:ahLst/>
              <a:cxnLst/>
              <a:rect l="0" t="0" r="0" b="0"/>
              <a:pathLst>
                <a:path w="331918" h="500789">
                  <a:moveTo>
                    <a:pt x="295144" y="5488"/>
                  </a:moveTo>
                  <a:lnTo>
                    <a:pt x="295144" y="5488"/>
                  </a:lnTo>
                  <a:lnTo>
                    <a:pt x="318742" y="5488"/>
                  </a:lnTo>
                  <a:lnTo>
                    <a:pt x="320401" y="4430"/>
                  </a:lnTo>
                  <a:lnTo>
                    <a:pt x="321507" y="2666"/>
                  </a:lnTo>
                  <a:lnTo>
                    <a:pt x="322245" y="432"/>
                  </a:lnTo>
                  <a:lnTo>
                    <a:pt x="322736" y="0"/>
                  </a:lnTo>
                  <a:lnTo>
                    <a:pt x="323064" y="771"/>
                  </a:lnTo>
                  <a:lnTo>
                    <a:pt x="323681" y="10268"/>
                  </a:lnTo>
                  <a:lnTo>
                    <a:pt x="324751" y="11850"/>
                  </a:lnTo>
                  <a:lnTo>
                    <a:pt x="326524" y="12904"/>
                  </a:lnTo>
                  <a:lnTo>
                    <a:pt x="328764" y="13607"/>
                  </a:lnTo>
                  <a:lnTo>
                    <a:pt x="330257" y="15134"/>
                  </a:lnTo>
                  <a:lnTo>
                    <a:pt x="331917" y="19653"/>
                  </a:lnTo>
                  <a:lnTo>
                    <a:pt x="323878" y="65303"/>
                  </a:lnTo>
                  <a:lnTo>
                    <a:pt x="322682" y="88193"/>
                  </a:lnTo>
                  <a:lnTo>
                    <a:pt x="309531" y="135793"/>
                  </a:lnTo>
                  <a:lnTo>
                    <a:pt x="288706" y="180121"/>
                  </a:lnTo>
                  <a:lnTo>
                    <a:pt x="266564" y="224564"/>
                  </a:lnTo>
                  <a:lnTo>
                    <a:pt x="244344" y="269013"/>
                  </a:lnTo>
                  <a:lnTo>
                    <a:pt x="213477" y="313463"/>
                  </a:lnTo>
                  <a:lnTo>
                    <a:pt x="182882" y="357913"/>
                  </a:lnTo>
                  <a:lnTo>
                    <a:pt x="146882" y="401109"/>
                  </a:lnTo>
                  <a:lnTo>
                    <a:pt x="130587" y="414815"/>
                  </a:lnTo>
                  <a:lnTo>
                    <a:pt x="88862" y="439395"/>
                  </a:lnTo>
                  <a:lnTo>
                    <a:pt x="60120" y="443265"/>
                  </a:lnTo>
                  <a:lnTo>
                    <a:pt x="36247" y="443589"/>
                  </a:lnTo>
                  <a:lnTo>
                    <a:pt x="29090" y="440794"/>
                  </a:lnTo>
                  <a:lnTo>
                    <a:pt x="15872" y="430376"/>
                  </a:lnTo>
                  <a:lnTo>
                    <a:pt x="12272" y="424338"/>
                  </a:lnTo>
                  <a:lnTo>
                    <a:pt x="9614" y="418127"/>
                  </a:lnTo>
                  <a:lnTo>
                    <a:pt x="3227" y="408680"/>
                  </a:lnTo>
                  <a:lnTo>
                    <a:pt x="864" y="399179"/>
                  </a:lnTo>
                  <a:lnTo>
                    <a:pt x="0" y="378255"/>
                  </a:lnTo>
                  <a:lnTo>
                    <a:pt x="2749" y="369423"/>
                  </a:lnTo>
                  <a:lnTo>
                    <a:pt x="6441" y="361970"/>
                  </a:lnTo>
                  <a:lnTo>
                    <a:pt x="9578" y="351824"/>
                  </a:lnTo>
                  <a:lnTo>
                    <a:pt x="14061" y="345329"/>
                  </a:lnTo>
                  <a:lnTo>
                    <a:pt x="19583" y="341737"/>
                  </a:lnTo>
                  <a:lnTo>
                    <a:pt x="25564" y="339082"/>
                  </a:lnTo>
                  <a:lnTo>
                    <a:pt x="47511" y="322462"/>
                  </a:lnTo>
                  <a:lnTo>
                    <a:pt x="65254" y="320336"/>
                  </a:lnTo>
                  <a:lnTo>
                    <a:pt x="111435" y="319827"/>
                  </a:lnTo>
                  <a:lnTo>
                    <a:pt x="135423" y="320874"/>
                  </a:lnTo>
                  <a:lnTo>
                    <a:pt x="183006" y="340922"/>
                  </a:lnTo>
                  <a:lnTo>
                    <a:pt x="188635" y="343411"/>
                  </a:lnTo>
                  <a:lnTo>
                    <a:pt x="197712" y="351820"/>
                  </a:lnTo>
                  <a:lnTo>
                    <a:pt x="212162" y="369409"/>
                  </a:lnTo>
                  <a:lnTo>
                    <a:pt x="235951" y="389152"/>
                  </a:lnTo>
                  <a:lnTo>
                    <a:pt x="242378" y="399313"/>
                  </a:lnTo>
                  <a:lnTo>
                    <a:pt x="245235" y="407357"/>
                  </a:lnTo>
                  <a:lnTo>
                    <a:pt x="252148" y="414461"/>
                  </a:lnTo>
                  <a:lnTo>
                    <a:pt x="261219" y="422204"/>
                  </a:lnTo>
                  <a:lnTo>
                    <a:pt x="271216" y="437405"/>
                  </a:lnTo>
                  <a:lnTo>
                    <a:pt x="277953" y="452559"/>
                  </a:lnTo>
                  <a:lnTo>
                    <a:pt x="289161" y="465744"/>
                  </a:lnTo>
                  <a:lnTo>
                    <a:pt x="295307" y="469338"/>
                  </a:lnTo>
                  <a:lnTo>
                    <a:pt x="298428" y="470296"/>
                  </a:lnTo>
                  <a:lnTo>
                    <a:pt x="300508" y="471993"/>
                  </a:lnTo>
                  <a:lnTo>
                    <a:pt x="309178" y="485302"/>
                  </a:lnTo>
                  <a:lnTo>
                    <a:pt x="314787" y="488614"/>
                  </a:lnTo>
                  <a:lnTo>
                    <a:pt x="321956" y="490740"/>
                  </a:lnTo>
                  <a:lnTo>
                    <a:pt x="322543" y="491972"/>
                  </a:lnTo>
                  <a:lnTo>
                    <a:pt x="323565" y="499418"/>
                  </a:lnTo>
                  <a:lnTo>
                    <a:pt x="326473" y="500179"/>
                  </a:lnTo>
                  <a:lnTo>
                    <a:pt x="331905" y="500668"/>
                  </a:lnTo>
                  <a:lnTo>
                    <a:pt x="323719" y="50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1053">
              <a:extLst>
                <a:ext uri="{FF2B5EF4-FFF2-40B4-BE49-F238E27FC236}">
                  <a16:creationId xmlns:a16="http://schemas.microsoft.com/office/drawing/2014/main" id="{3662E7D1-A134-FBD2-8793-306E936BEBE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21376" y="2000261"/>
              <a:ext cx="664868" cy="338740"/>
            </a:xfrm>
            <a:custGeom>
              <a:avLst/>
              <a:gdLst/>
              <a:ahLst/>
              <a:cxnLst/>
              <a:rect l="0" t="0" r="0" b="0"/>
              <a:pathLst>
                <a:path w="664868" h="338740">
                  <a:moveTo>
                    <a:pt x="74749" y="76189"/>
                  </a:moveTo>
                  <a:lnTo>
                    <a:pt x="74749" y="76189"/>
                  </a:lnTo>
                  <a:lnTo>
                    <a:pt x="84240" y="66698"/>
                  </a:lnTo>
                  <a:lnTo>
                    <a:pt x="84274" y="112445"/>
                  </a:lnTo>
                  <a:lnTo>
                    <a:pt x="79218" y="118799"/>
                  </a:lnTo>
                  <a:lnTo>
                    <a:pt x="78787" y="120471"/>
                  </a:lnTo>
                  <a:lnTo>
                    <a:pt x="79557" y="121585"/>
                  </a:lnTo>
                  <a:lnTo>
                    <a:pt x="84272" y="123813"/>
                  </a:lnTo>
                  <a:lnTo>
                    <a:pt x="92474" y="115613"/>
                  </a:lnTo>
                  <a:lnTo>
                    <a:pt x="93406" y="109625"/>
                  </a:lnTo>
                  <a:lnTo>
                    <a:pt x="93683" y="101148"/>
                  </a:lnTo>
                  <a:lnTo>
                    <a:pt x="96570" y="95043"/>
                  </a:lnTo>
                  <a:lnTo>
                    <a:pt x="101990" y="87557"/>
                  </a:lnTo>
                  <a:lnTo>
                    <a:pt x="103060" y="78474"/>
                  </a:lnTo>
                  <a:lnTo>
                    <a:pt x="103290" y="63372"/>
                  </a:lnTo>
                  <a:lnTo>
                    <a:pt x="102243" y="61294"/>
                  </a:lnTo>
                  <a:lnTo>
                    <a:pt x="100486" y="59909"/>
                  </a:lnTo>
                  <a:lnTo>
                    <a:pt x="98257" y="58986"/>
                  </a:lnTo>
                  <a:lnTo>
                    <a:pt x="96771" y="57312"/>
                  </a:lnTo>
                  <a:lnTo>
                    <a:pt x="94190" y="49100"/>
                  </a:lnTo>
                  <a:lnTo>
                    <a:pt x="93833" y="39544"/>
                  </a:lnTo>
                  <a:lnTo>
                    <a:pt x="92763" y="39059"/>
                  </a:lnTo>
                  <a:lnTo>
                    <a:pt x="84284" y="38090"/>
                  </a:lnTo>
                  <a:lnTo>
                    <a:pt x="84274" y="75786"/>
                  </a:lnTo>
                  <a:lnTo>
                    <a:pt x="93765" y="85679"/>
                  </a:lnTo>
                  <a:lnTo>
                    <a:pt x="112454" y="85714"/>
                  </a:lnTo>
                  <a:lnTo>
                    <a:pt x="112849" y="58501"/>
                  </a:lnTo>
                  <a:lnTo>
                    <a:pt x="111791" y="58047"/>
                  </a:lnTo>
                  <a:lnTo>
                    <a:pt x="107793" y="57542"/>
                  </a:lnTo>
                  <a:lnTo>
                    <a:pt x="106304" y="56350"/>
                  </a:lnTo>
                  <a:lnTo>
                    <a:pt x="104649" y="52202"/>
                  </a:lnTo>
                  <a:lnTo>
                    <a:pt x="103148" y="50673"/>
                  </a:lnTo>
                  <a:lnTo>
                    <a:pt x="93701" y="46824"/>
                  </a:lnTo>
                  <a:lnTo>
                    <a:pt x="85724" y="39448"/>
                  </a:lnTo>
                  <a:lnTo>
                    <a:pt x="84183" y="40054"/>
                  </a:lnTo>
                  <a:lnTo>
                    <a:pt x="67229" y="54089"/>
                  </a:lnTo>
                  <a:lnTo>
                    <a:pt x="61530" y="55784"/>
                  </a:lnTo>
                  <a:lnTo>
                    <a:pt x="59586" y="57294"/>
                  </a:lnTo>
                  <a:lnTo>
                    <a:pt x="49494" y="79852"/>
                  </a:lnTo>
                  <a:lnTo>
                    <a:pt x="46100" y="91268"/>
                  </a:lnTo>
                  <a:lnTo>
                    <a:pt x="31072" y="118648"/>
                  </a:lnTo>
                  <a:lnTo>
                    <a:pt x="27236" y="135806"/>
                  </a:lnTo>
                  <a:lnTo>
                    <a:pt x="20924" y="149122"/>
                  </a:lnTo>
                  <a:lnTo>
                    <a:pt x="10254" y="190669"/>
                  </a:lnTo>
                  <a:lnTo>
                    <a:pt x="7985" y="202211"/>
                  </a:lnTo>
                  <a:lnTo>
                    <a:pt x="1815" y="215717"/>
                  </a:lnTo>
                  <a:lnTo>
                    <a:pt x="0" y="226749"/>
                  </a:lnTo>
                  <a:lnTo>
                    <a:pt x="7542" y="273444"/>
                  </a:lnTo>
                  <a:lnTo>
                    <a:pt x="8896" y="282391"/>
                  </a:lnTo>
                  <a:lnTo>
                    <a:pt x="19818" y="313654"/>
                  </a:lnTo>
                  <a:lnTo>
                    <a:pt x="30737" y="326884"/>
                  </a:lnTo>
                  <a:lnTo>
                    <a:pt x="36844" y="330484"/>
                  </a:lnTo>
                  <a:lnTo>
                    <a:pt x="49054" y="332511"/>
                  </a:lnTo>
                  <a:lnTo>
                    <a:pt x="59095" y="334043"/>
                  </a:lnTo>
                  <a:lnTo>
                    <a:pt x="67087" y="338252"/>
                  </a:lnTo>
                  <a:lnTo>
                    <a:pt x="70699" y="338739"/>
                  </a:lnTo>
                  <a:lnTo>
                    <a:pt x="116374" y="325941"/>
                  </a:lnTo>
                  <a:lnTo>
                    <a:pt x="154154" y="306812"/>
                  </a:lnTo>
                  <a:lnTo>
                    <a:pt x="198576" y="266436"/>
                  </a:lnTo>
                  <a:lnTo>
                    <a:pt x="243024" y="225369"/>
                  </a:lnTo>
                  <a:lnTo>
                    <a:pt x="279871" y="177973"/>
                  </a:lnTo>
                  <a:lnTo>
                    <a:pt x="306475" y="132053"/>
                  </a:lnTo>
                  <a:lnTo>
                    <a:pt x="310030" y="121831"/>
                  </a:lnTo>
                  <a:lnTo>
                    <a:pt x="312824" y="87726"/>
                  </a:lnTo>
                  <a:lnTo>
                    <a:pt x="303740" y="76634"/>
                  </a:lnTo>
                  <a:lnTo>
                    <a:pt x="295183" y="76228"/>
                  </a:lnTo>
                  <a:lnTo>
                    <a:pt x="285742" y="84393"/>
                  </a:lnTo>
                  <a:lnTo>
                    <a:pt x="270121" y="131692"/>
                  </a:lnTo>
                  <a:lnTo>
                    <a:pt x="257175" y="178221"/>
                  </a:lnTo>
                  <a:lnTo>
                    <a:pt x="255808" y="222264"/>
                  </a:lnTo>
                  <a:lnTo>
                    <a:pt x="255727" y="267983"/>
                  </a:lnTo>
                  <a:lnTo>
                    <a:pt x="263925" y="296950"/>
                  </a:lnTo>
                  <a:lnTo>
                    <a:pt x="265425" y="299563"/>
                  </a:lnTo>
                  <a:lnTo>
                    <a:pt x="267484" y="301305"/>
                  </a:lnTo>
                  <a:lnTo>
                    <a:pt x="272592" y="304299"/>
                  </a:lnTo>
                  <a:lnTo>
                    <a:pt x="281418" y="310876"/>
                  </a:lnTo>
                  <a:lnTo>
                    <a:pt x="290737" y="313295"/>
                  </a:lnTo>
                  <a:lnTo>
                    <a:pt x="306535" y="314180"/>
                  </a:lnTo>
                  <a:lnTo>
                    <a:pt x="312879" y="311432"/>
                  </a:lnTo>
                  <a:lnTo>
                    <a:pt x="359911" y="276192"/>
                  </a:lnTo>
                  <a:lnTo>
                    <a:pt x="387036" y="246801"/>
                  </a:lnTo>
                  <a:lnTo>
                    <a:pt x="403623" y="222324"/>
                  </a:lnTo>
                  <a:lnTo>
                    <a:pt x="415400" y="180783"/>
                  </a:lnTo>
                  <a:lnTo>
                    <a:pt x="417518" y="144704"/>
                  </a:lnTo>
                  <a:lnTo>
                    <a:pt x="414768" y="135568"/>
                  </a:lnTo>
                  <a:lnTo>
                    <a:pt x="411077" y="127980"/>
                  </a:lnTo>
                  <a:lnTo>
                    <a:pt x="407940" y="117758"/>
                  </a:lnTo>
                  <a:lnTo>
                    <a:pt x="394981" y="101628"/>
                  </a:lnTo>
                  <a:lnTo>
                    <a:pt x="388878" y="98078"/>
                  </a:lnTo>
                  <a:lnTo>
                    <a:pt x="358636" y="87204"/>
                  </a:lnTo>
                  <a:lnTo>
                    <a:pt x="355024" y="87766"/>
                  </a:lnTo>
                  <a:lnTo>
                    <a:pt x="338800" y="93449"/>
                  </a:lnTo>
                  <a:lnTo>
                    <a:pt x="328630" y="95502"/>
                  </a:lnTo>
                  <a:lnTo>
                    <a:pt x="316954" y="102608"/>
                  </a:lnTo>
                  <a:lnTo>
                    <a:pt x="278854" y="131249"/>
                  </a:lnTo>
                  <a:lnTo>
                    <a:pt x="249398" y="177704"/>
                  </a:lnTo>
                  <a:lnTo>
                    <a:pt x="231384" y="211927"/>
                  </a:lnTo>
                  <a:lnTo>
                    <a:pt x="228404" y="225298"/>
                  </a:lnTo>
                  <a:lnTo>
                    <a:pt x="227314" y="244279"/>
                  </a:lnTo>
                  <a:lnTo>
                    <a:pt x="230045" y="248968"/>
                  </a:lnTo>
                  <a:lnTo>
                    <a:pt x="240421" y="260602"/>
                  </a:lnTo>
                  <a:lnTo>
                    <a:pt x="246453" y="263984"/>
                  </a:lnTo>
                  <a:lnTo>
                    <a:pt x="258949" y="266154"/>
                  </a:lnTo>
                  <a:lnTo>
                    <a:pt x="279213" y="265525"/>
                  </a:lnTo>
                  <a:lnTo>
                    <a:pt x="317219" y="249375"/>
                  </a:lnTo>
                  <a:lnTo>
                    <a:pt x="363860" y="222030"/>
                  </a:lnTo>
                  <a:lnTo>
                    <a:pt x="411398" y="187017"/>
                  </a:lnTo>
                  <a:lnTo>
                    <a:pt x="459015" y="149188"/>
                  </a:lnTo>
                  <a:lnTo>
                    <a:pt x="488850" y="123809"/>
                  </a:lnTo>
                  <a:lnTo>
                    <a:pt x="528755" y="79560"/>
                  </a:lnTo>
                  <a:lnTo>
                    <a:pt x="543468" y="63664"/>
                  </a:lnTo>
                  <a:lnTo>
                    <a:pt x="556884" y="35012"/>
                  </a:lnTo>
                  <a:lnTo>
                    <a:pt x="560482" y="10109"/>
                  </a:lnTo>
                  <a:lnTo>
                    <a:pt x="560523" y="397"/>
                  </a:lnTo>
                  <a:lnTo>
                    <a:pt x="551390" y="0"/>
                  </a:lnTo>
                  <a:lnTo>
                    <a:pt x="551114" y="5049"/>
                  </a:lnTo>
                  <a:lnTo>
                    <a:pt x="550018" y="6537"/>
                  </a:lnTo>
                  <a:lnTo>
                    <a:pt x="542808" y="9122"/>
                  </a:lnTo>
                  <a:lnTo>
                    <a:pt x="542067" y="12162"/>
                  </a:lnTo>
                  <a:lnTo>
                    <a:pt x="541477" y="50803"/>
                  </a:lnTo>
                  <a:lnTo>
                    <a:pt x="551175" y="81657"/>
                  </a:lnTo>
                  <a:lnTo>
                    <a:pt x="557283" y="92861"/>
                  </a:lnTo>
                  <a:lnTo>
                    <a:pt x="560622" y="108058"/>
                  </a:lnTo>
                  <a:lnTo>
                    <a:pt x="582877" y="144596"/>
                  </a:lnTo>
                  <a:lnTo>
                    <a:pt x="617675" y="189884"/>
                  </a:lnTo>
                  <a:lnTo>
                    <a:pt x="642016" y="215865"/>
                  </a:lnTo>
                  <a:lnTo>
                    <a:pt x="648236" y="228584"/>
                  </a:lnTo>
                  <a:lnTo>
                    <a:pt x="652424" y="234937"/>
                  </a:lnTo>
                  <a:lnTo>
                    <a:pt x="655840" y="244463"/>
                  </a:lnTo>
                  <a:lnTo>
                    <a:pt x="662026" y="253989"/>
                  </a:lnTo>
                  <a:lnTo>
                    <a:pt x="664867" y="264808"/>
                  </a:lnTo>
                  <a:lnTo>
                    <a:pt x="657060" y="274725"/>
                  </a:lnTo>
                  <a:lnTo>
                    <a:pt x="647686" y="284284"/>
                  </a:lnTo>
                  <a:lnTo>
                    <a:pt x="638929" y="286510"/>
                  </a:lnTo>
                  <a:lnTo>
                    <a:pt x="630086" y="292200"/>
                  </a:lnTo>
                  <a:lnTo>
                    <a:pt x="620763" y="294356"/>
                  </a:lnTo>
                  <a:lnTo>
                    <a:pt x="595447" y="295229"/>
                  </a:lnTo>
                  <a:lnTo>
                    <a:pt x="593331" y="294182"/>
                  </a:lnTo>
                  <a:lnTo>
                    <a:pt x="591920" y="292426"/>
                  </a:lnTo>
                  <a:lnTo>
                    <a:pt x="590980" y="290197"/>
                  </a:lnTo>
                  <a:lnTo>
                    <a:pt x="589295" y="288711"/>
                  </a:lnTo>
                  <a:lnTo>
                    <a:pt x="579574" y="28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1054">
              <a:extLst>
                <a:ext uri="{FF2B5EF4-FFF2-40B4-BE49-F238E27FC236}">
                  <a16:creationId xmlns:a16="http://schemas.microsoft.com/office/drawing/2014/main" id="{17C848FA-0F9D-F954-1091-FC85FCF3DF2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981825" y="2581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SMARTInkShape-1055">
              <a:extLst>
                <a:ext uri="{FF2B5EF4-FFF2-40B4-BE49-F238E27FC236}">
                  <a16:creationId xmlns:a16="http://schemas.microsoft.com/office/drawing/2014/main" id="{310EB287-4CB1-C729-8C38-2F8AD63D595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29714" y="1896800"/>
              <a:ext cx="266537" cy="341576"/>
            </a:xfrm>
            <a:custGeom>
              <a:avLst/>
              <a:gdLst/>
              <a:ahLst/>
              <a:cxnLst/>
              <a:rect l="0" t="0" r="0" b="0"/>
              <a:pathLst>
                <a:path w="266537" h="341576">
                  <a:moveTo>
                    <a:pt x="76036" y="36775"/>
                  </a:moveTo>
                  <a:lnTo>
                    <a:pt x="76036" y="36775"/>
                  </a:lnTo>
                  <a:lnTo>
                    <a:pt x="76036" y="19059"/>
                  </a:lnTo>
                  <a:lnTo>
                    <a:pt x="77094" y="18614"/>
                  </a:lnTo>
                  <a:lnTo>
                    <a:pt x="84236" y="17842"/>
                  </a:lnTo>
                  <a:lnTo>
                    <a:pt x="84973" y="14955"/>
                  </a:lnTo>
                  <a:lnTo>
                    <a:pt x="85168" y="12703"/>
                  </a:lnTo>
                  <a:lnTo>
                    <a:pt x="86357" y="11202"/>
                  </a:lnTo>
                  <a:lnTo>
                    <a:pt x="90501" y="9534"/>
                  </a:lnTo>
                  <a:lnTo>
                    <a:pt x="112660" y="8210"/>
                  </a:lnTo>
                  <a:lnTo>
                    <a:pt x="122207" y="0"/>
                  </a:lnTo>
                  <a:lnTo>
                    <a:pt x="123750" y="617"/>
                  </a:lnTo>
                  <a:lnTo>
                    <a:pt x="131735" y="6992"/>
                  </a:lnTo>
                  <a:lnTo>
                    <a:pt x="141260" y="8094"/>
                  </a:lnTo>
                  <a:lnTo>
                    <a:pt x="147337" y="8169"/>
                  </a:lnTo>
                  <a:lnTo>
                    <a:pt x="148970" y="9237"/>
                  </a:lnTo>
                  <a:lnTo>
                    <a:pt x="150059" y="11008"/>
                  </a:lnTo>
                  <a:lnTo>
                    <a:pt x="150785" y="13247"/>
                  </a:lnTo>
                  <a:lnTo>
                    <a:pt x="152327" y="14740"/>
                  </a:lnTo>
                  <a:lnTo>
                    <a:pt x="156862" y="16398"/>
                  </a:lnTo>
                  <a:lnTo>
                    <a:pt x="158495" y="17899"/>
                  </a:lnTo>
                  <a:lnTo>
                    <a:pt x="160310" y="22388"/>
                  </a:lnTo>
                  <a:lnTo>
                    <a:pt x="162532" y="33894"/>
                  </a:lnTo>
                  <a:lnTo>
                    <a:pt x="168222" y="43212"/>
                  </a:lnTo>
                  <a:lnTo>
                    <a:pt x="169924" y="49514"/>
                  </a:lnTo>
                  <a:lnTo>
                    <a:pt x="162966" y="76729"/>
                  </a:lnTo>
                  <a:lnTo>
                    <a:pt x="159474" y="83813"/>
                  </a:lnTo>
                  <a:lnTo>
                    <a:pt x="157062" y="87184"/>
                  </a:lnTo>
                  <a:lnTo>
                    <a:pt x="147603" y="114792"/>
                  </a:lnTo>
                  <a:lnTo>
                    <a:pt x="106964" y="158198"/>
                  </a:lnTo>
                  <a:lnTo>
                    <a:pt x="63408" y="204957"/>
                  </a:lnTo>
                  <a:lnTo>
                    <a:pt x="45281" y="225062"/>
                  </a:lnTo>
                  <a:lnTo>
                    <a:pt x="39658" y="228975"/>
                  </a:lnTo>
                  <a:lnTo>
                    <a:pt x="35908" y="233700"/>
                  </a:lnTo>
                  <a:lnTo>
                    <a:pt x="21465" y="261231"/>
                  </a:lnTo>
                  <a:lnTo>
                    <a:pt x="1694" y="282506"/>
                  </a:lnTo>
                  <a:lnTo>
                    <a:pt x="662" y="286394"/>
                  </a:lnTo>
                  <a:lnTo>
                    <a:pt x="0" y="297514"/>
                  </a:lnTo>
                  <a:lnTo>
                    <a:pt x="1003" y="299501"/>
                  </a:lnTo>
                  <a:lnTo>
                    <a:pt x="2730" y="300826"/>
                  </a:lnTo>
                  <a:lnTo>
                    <a:pt x="8051" y="302952"/>
                  </a:lnTo>
                  <a:lnTo>
                    <a:pt x="16707" y="309918"/>
                  </a:lnTo>
                  <a:lnTo>
                    <a:pt x="26661" y="312594"/>
                  </a:lnTo>
                  <a:lnTo>
                    <a:pt x="64213" y="314051"/>
                  </a:lnTo>
                  <a:lnTo>
                    <a:pt x="87388" y="321200"/>
                  </a:lnTo>
                  <a:lnTo>
                    <a:pt x="120583" y="323506"/>
                  </a:lnTo>
                  <a:lnTo>
                    <a:pt x="149493" y="330716"/>
                  </a:lnTo>
                  <a:lnTo>
                    <a:pt x="166943" y="332845"/>
                  </a:lnTo>
                  <a:lnTo>
                    <a:pt x="178348" y="338518"/>
                  </a:lnTo>
                  <a:lnTo>
                    <a:pt x="225181" y="341552"/>
                  </a:lnTo>
                  <a:lnTo>
                    <a:pt x="266536" y="34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1056">
              <a:extLst>
                <a:ext uri="{FF2B5EF4-FFF2-40B4-BE49-F238E27FC236}">
                  <a16:creationId xmlns:a16="http://schemas.microsoft.com/office/drawing/2014/main" id="{4AB94E22-6A8E-E2CA-992E-BD0CF0B4BFF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81825" y="2518637"/>
              <a:ext cx="1704961" cy="62639"/>
            </a:xfrm>
            <a:custGeom>
              <a:avLst/>
              <a:gdLst/>
              <a:ahLst/>
              <a:cxnLst/>
              <a:rect l="0" t="0" r="0" b="0"/>
              <a:pathLst>
                <a:path w="1704961" h="62639">
                  <a:moveTo>
                    <a:pt x="0" y="62638"/>
                  </a:moveTo>
                  <a:lnTo>
                    <a:pt x="0" y="62638"/>
                  </a:lnTo>
                  <a:lnTo>
                    <a:pt x="8200" y="62638"/>
                  </a:lnTo>
                  <a:lnTo>
                    <a:pt x="8642" y="61580"/>
                  </a:lnTo>
                  <a:lnTo>
                    <a:pt x="9409" y="54437"/>
                  </a:lnTo>
                  <a:lnTo>
                    <a:pt x="12296" y="53702"/>
                  </a:lnTo>
                  <a:lnTo>
                    <a:pt x="57341" y="53113"/>
                  </a:lnTo>
                  <a:lnTo>
                    <a:pt x="60453" y="53113"/>
                  </a:lnTo>
                  <a:lnTo>
                    <a:pt x="66732" y="50291"/>
                  </a:lnTo>
                  <a:lnTo>
                    <a:pt x="69887" y="48057"/>
                  </a:lnTo>
                  <a:lnTo>
                    <a:pt x="84442" y="44912"/>
                  </a:lnTo>
                  <a:lnTo>
                    <a:pt x="131312" y="43603"/>
                  </a:lnTo>
                  <a:lnTo>
                    <a:pt x="174917" y="43589"/>
                  </a:lnTo>
                  <a:lnTo>
                    <a:pt x="221914" y="43588"/>
                  </a:lnTo>
                  <a:lnTo>
                    <a:pt x="268936" y="43588"/>
                  </a:lnTo>
                  <a:lnTo>
                    <a:pt x="314619" y="43588"/>
                  </a:lnTo>
                  <a:lnTo>
                    <a:pt x="341929" y="42530"/>
                  </a:lnTo>
                  <a:lnTo>
                    <a:pt x="382336" y="35387"/>
                  </a:lnTo>
                  <a:lnTo>
                    <a:pt x="428801" y="34237"/>
                  </a:lnTo>
                  <a:lnTo>
                    <a:pt x="471816" y="34098"/>
                  </a:lnTo>
                  <a:lnTo>
                    <a:pt x="513474" y="27524"/>
                  </a:lnTo>
                  <a:lnTo>
                    <a:pt x="552277" y="25128"/>
                  </a:lnTo>
                  <a:lnTo>
                    <a:pt x="590516" y="24654"/>
                  </a:lnTo>
                  <a:lnTo>
                    <a:pt x="629702" y="24561"/>
                  </a:lnTo>
                  <a:lnTo>
                    <a:pt x="674288" y="24543"/>
                  </a:lnTo>
                  <a:lnTo>
                    <a:pt x="713982" y="24539"/>
                  </a:lnTo>
                  <a:lnTo>
                    <a:pt x="760002" y="23480"/>
                  </a:lnTo>
                  <a:lnTo>
                    <a:pt x="807035" y="16999"/>
                  </a:lnTo>
                  <a:lnTo>
                    <a:pt x="852270" y="15405"/>
                  </a:lnTo>
                  <a:lnTo>
                    <a:pt x="889405" y="15129"/>
                  </a:lnTo>
                  <a:lnTo>
                    <a:pt x="933335" y="13978"/>
                  </a:lnTo>
                  <a:lnTo>
                    <a:pt x="969281" y="8474"/>
                  </a:lnTo>
                  <a:lnTo>
                    <a:pt x="1006743" y="6373"/>
                  </a:lnTo>
                  <a:lnTo>
                    <a:pt x="1043596" y="5750"/>
                  </a:lnTo>
                  <a:lnTo>
                    <a:pt x="1087851" y="5540"/>
                  </a:lnTo>
                  <a:lnTo>
                    <a:pt x="1124543" y="5503"/>
                  </a:lnTo>
                  <a:lnTo>
                    <a:pt x="1169812" y="5491"/>
                  </a:lnTo>
                  <a:lnTo>
                    <a:pt x="1215872" y="5489"/>
                  </a:lnTo>
                  <a:lnTo>
                    <a:pt x="1259465" y="5488"/>
                  </a:lnTo>
                  <a:lnTo>
                    <a:pt x="1296042" y="5488"/>
                  </a:lnTo>
                  <a:lnTo>
                    <a:pt x="1341270" y="5488"/>
                  </a:lnTo>
                  <a:lnTo>
                    <a:pt x="1387325" y="5488"/>
                  </a:lnTo>
                  <a:lnTo>
                    <a:pt x="1428093" y="5488"/>
                  </a:lnTo>
                  <a:lnTo>
                    <a:pt x="1475230" y="5488"/>
                  </a:lnTo>
                  <a:lnTo>
                    <a:pt x="1515787" y="5488"/>
                  </a:lnTo>
                  <a:lnTo>
                    <a:pt x="1559451" y="5488"/>
                  </a:lnTo>
                  <a:lnTo>
                    <a:pt x="1602790" y="5488"/>
                  </a:lnTo>
                  <a:lnTo>
                    <a:pt x="1645568" y="5488"/>
                  </a:lnTo>
                  <a:lnTo>
                    <a:pt x="1692868" y="5488"/>
                  </a:lnTo>
                  <a:lnTo>
                    <a:pt x="1704960" y="5488"/>
                  </a:lnTo>
                  <a:lnTo>
                    <a:pt x="1699914" y="432"/>
                  </a:lnTo>
                  <a:lnTo>
                    <a:pt x="1697368" y="0"/>
                  </a:lnTo>
                  <a:lnTo>
                    <a:pt x="1694612" y="771"/>
                  </a:lnTo>
                  <a:lnTo>
                    <a:pt x="1688727" y="3391"/>
                  </a:lnTo>
                  <a:lnTo>
                    <a:pt x="16383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SMARTInkShape-Group306">
            <a:extLst>
              <a:ext uri="{FF2B5EF4-FFF2-40B4-BE49-F238E27FC236}">
                <a16:creationId xmlns:a16="http://schemas.microsoft.com/office/drawing/2014/main" id="{4DF68CD1-46C0-63F5-B368-66954986DE86}"/>
              </a:ext>
            </a:extLst>
          </p:cNvPr>
          <p:cNvGrpSpPr/>
          <p:nvPr/>
        </p:nvGrpSpPr>
        <p:grpSpPr>
          <a:xfrm>
            <a:off x="5610228" y="2695575"/>
            <a:ext cx="247648" cy="361912"/>
            <a:chOff x="5610228" y="2695575"/>
            <a:chExt cx="247648" cy="361912"/>
          </a:xfrm>
        </p:grpSpPr>
        <p:sp>
          <p:nvSpPr>
            <p:cNvPr id="37" name="SMARTInkShape-1057">
              <a:extLst>
                <a:ext uri="{FF2B5EF4-FFF2-40B4-BE49-F238E27FC236}">
                  <a16:creationId xmlns:a16="http://schemas.microsoft.com/office/drawing/2014/main" id="{EFD36C61-5A67-90EF-603D-3D088D31D7C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67375" y="2705100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0" y="29002"/>
                  </a:lnTo>
                  <a:lnTo>
                    <a:pt x="5056" y="28701"/>
                  </a:lnTo>
                  <a:lnTo>
                    <a:pt x="6545" y="27601"/>
                  </a:lnTo>
                  <a:lnTo>
                    <a:pt x="9491" y="19167"/>
                  </a:lnTo>
                  <a:lnTo>
                    <a:pt x="9522" y="10859"/>
                  </a:lnTo>
                  <a:lnTo>
                    <a:pt x="10581" y="10414"/>
                  </a:lnTo>
                  <a:lnTo>
                    <a:pt x="28182" y="9525"/>
                  </a:lnTo>
                  <a:lnTo>
                    <a:pt x="36742" y="17726"/>
                  </a:lnTo>
                  <a:lnTo>
                    <a:pt x="46182" y="18934"/>
                  </a:lnTo>
                  <a:lnTo>
                    <a:pt x="92082" y="19050"/>
                  </a:lnTo>
                  <a:lnTo>
                    <a:pt x="98428" y="19050"/>
                  </a:lnTo>
                  <a:lnTo>
                    <a:pt x="104776" y="16228"/>
                  </a:lnTo>
                  <a:lnTo>
                    <a:pt x="107951" y="13994"/>
                  </a:lnTo>
                  <a:lnTo>
                    <a:pt x="122531" y="10849"/>
                  </a:lnTo>
                  <a:lnTo>
                    <a:pt x="165207" y="9528"/>
                  </a:lnTo>
                  <a:lnTo>
                    <a:pt x="167287" y="8469"/>
                  </a:lnTo>
                  <a:lnTo>
                    <a:pt x="168675" y="6704"/>
                  </a:lnTo>
                  <a:lnTo>
                    <a:pt x="169600" y="4469"/>
                  </a:lnTo>
                  <a:lnTo>
                    <a:pt x="171275" y="2979"/>
                  </a:lnTo>
                  <a:lnTo>
                    <a:pt x="180937" y="10"/>
                  </a:lnTo>
                  <a:lnTo>
                    <a:pt x="190500" y="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1058">
              <a:extLst>
                <a:ext uri="{FF2B5EF4-FFF2-40B4-BE49-F238E27FC236}">
                  <a16:creationId xmlns:a16="http://schemas.microsoft.com/office/drawing/2014/main" id="{4ECC5FE2-07EE-6E33-9CA6-125C9EC60FF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10228" y="2733675"/>
              <a:ext cx="161792" cy="323812"/>
            </a:xfrm>
            <a:custGeom>
              <a:avLst/>
              <a:gdLst/>
              <a:ahLst/>
              <a:cxnLst/>
              <a:rect l="0" t="0" r="0" b="0"/>
              <a:pathLst>
                <a:path w="161792" h="323812">
                  <a:moveTo>
                    <a:pt x="57147" y="0"/>
                  </a:moveTo>
                  <a:lnTo>
                    <a:pt x="57147" y="0"/>
                  </a:lnTo>
                  <a:lnTo>
                    <a:pt x="57147" y="22390"/>
                  </a:lnTo>
                  <a:lnTo>
                    <a:pt x="54325" y="28648"/>
                  </a:lnTo>
                  <a:lnTo>
                    <a:pt x="52091" y="31799"/>
                  </a:lnTo>
                  <a:lnTo>
                    <a:pt x="48946" y="46346"/>
                  </a:lnTo>
                  <a:lnTo>
                    <a:pt x="46641" y="73823"/>
                  </a:lnTo>
                  <a:lnTo>
                    <a:pt x="31814" y="117402"/>
                  </a:lnTo>
                  <a:lnTo>
                    <a:pt x="30013" y="125557"/>
                  </a:lnTo>
                  <a:lnTo>
                    <a:pt x="28474" y="128154"/>
                  </a:lnTo>
                  <a:lnTo>
                    <a:pt x="26390" y="129886"/>
                  </a:lnTo>
                  <a:lnTo>
                    <a:pt x="23943" y="131041"/>
                  </a:lnTo>
                  <a:lnTo>
                    <a:pt x="22311" y="132869"/>
                  </a:lnTo>
                  <a:lnTo>
                    <a:pt x="20498" y="137722"/>
                  </a:lnTo>
                  <a:lnTo>
                    <a:pt x="19476" y="146405"/>
                  </a:lnTo>
                  <a:lnTo>
                    <a:pt x="18275" y="148403"/>
                  </a:lnTo>
                  <a:lnTo>
                    <a:pt x="16416" y="149736"/>
                  </a:lnTo>
                  <a:lnTo>
                    <a:pt x="14117" y="150624"/>
                  </a:lnTo>
                  <a:lnTo>
                    <a:pt x="12586" y="152274"/>
                  </a:lnTo>
                  <a:lnTo>
                    <a:pt x="9925" y="160445"/>
                  </a:lnTo>
                  <a:lnTo>
                    <a:pt x="9532" y="152754"/>
                  </a:lnTo>
                  <a:lnTo>
                    <a:pt x="9522" y="128805"/>
                  </a:lnTo>
                  <a:lnTo>
                    <a:pt x="12344" y="123216"/>
                  </a:lnTo>
                  <a:lnTo>
                    <a:pt x="17723" y="116061"/>
                  </a:lnTo>
                  <a:lnTo>
                    <a:pt x="19843" y="107044"/>
                  </a:lnTo>
                  <a:lnTo>
                    <a:pt x="27214" y="97012"/>
                  </a:lnTo>
                  <a:lnTo>
                    <a:pt x="30790" y="96033"/>
                  </a:lnTo>
                  <a:lnTo>
                    <a:pt x="41710" y="95404"/>
                  </a:lnTo>
                  <a:lnTo>
                    <a:pt x="43681" y="94295"/>
                  </a:lnTo>
                  <a:lnTo>
                    <a:pt x="44995" y="92496"/>
                  </a:lnTo>
                  <a:lnTo>
                    <a:pt x="45870" y="90239"/>
                  </a:lnTo>
                  <a:lnTo>
                    <a:pt x="47512" y="88735"/>
                  </a:lnTo>
                  <a:lnTo>
                    <a:pt x="52160" y="87062"/>
                  </a:lnTo>
                  <a:lnTo>
                    <a:pt x="60726" y="86121"/>
                  </a:lnTo>
                  <a:lnTo>
                    <a:pt x="66851" y="88723"/>
                  </a:lnTo>
                  <a:lnTo>
                    <a:pt x="73101" y="92349"/>
                  </a:lnTo>
                  <a:lnTo>
                    <a:pt x="85739" y="94677"/>
                  </a:lnTo>
                  <a:lnTo>
                    <a:pt x="88908" y="94868"/>
                  </a:lnTo>
                  <a:lnTo>
                    <a:pt x="95252" y="97903"/>
                  </a:lnTo>
                  <a:lnTo>
                    <a:pt x="101599" y="101720"/>
                  </a:lnTo>
                  <a:lnTo>
                    <a:pt x="111122" y="104928"/>
                  </a:lnTo>
                  <a:lnTo>
                    <a:pt x="146047" y="136564"/>
                  </a:lnTo>
                  <a:lnTo>
                    <a:pt x="149575" y="142892"/>
                  </a:lnTo>
                  <a:lnTo>
                    <a:pt x="152201" y="149233"/>
                  </a:lnTo>
                  <a:lnTo>
                    <a:pt x="156896" y="155578"/>
                  </a:lnTo>
                  <a:lnTo>
                    <a:pt x="159688" y="164749"/>
                  </a:lnTo>
                  <a:lnTo>
                    <a:pt x="161791" y="198339"/>
                  </a:lnTo>
                  <a:lnTo>
                    <a:pt x="152213" y="240329"/>
                  </a:lnTo>
                  <a:lnTo>
                    <a:pt x="145052" y="252772"/>
                  </a:lnTo>
                  <a:lnTo>
                    <a:pt x="120942" y="283692"/>
                  </a:lnTo>
                  <a:lnTo>
                    <a:pt x="88098" y="310011"/>
                  </a:lnTo>
                  <a:lnTo>
                    <a:pt x="68709" y="316295"/>
                  </a:lnTo>
                  <a:lnTo>
                    <a:pt x="61227" y="320492"/>
                  </a:lnTo>
                  <a:lnTo>
                    <a:pt x="47801" y="323187"/>
                  </a:lnTo>
                  <a:lnTo>
                    <a:pt x="25408" y="323811"/>
                  </a:lnTo>
                  <a:lnTo>
                    <a:pt x="19052" y="321011"/>
                  </a:lnTo>
                  <a:lnTo>
                    <a:pt x="5023" y="309660"/>
                  </a:lnTo>
                  <a:lnTo>
                    <a:pt x="2231" y="304137"/>
                  </a:lnTo>
                  <a:lnTo>
                    <a:pt x="193" y="285692"/>
                  </a:lnTo>
                  <a:lnTo>
                    <a:pt x="0" y="262200"/>
                  </a:lnTo>
                  <a:lnTo>
                    <a:pt x="1057" y="260525"/>
                  </a:lnTo>
                  <a:lnTo>
                    <a:pt x="2820" y="259408"/>
                  </a:lnTo>
                  <a:lnTo>
                    <a:pt x="9406" y="257214"/>
                  </a:lnTo>
                  <a:lnTo>
                    <a:pt x="23708" y="271365"/>
                  </a:lnTo>
                  <a:lnTo>
                    <a:pt x="26410" y="276888"/>
                  </a:lnTo>
                  <a:lnTo>
                    <a:pt x="28145" y="289056"/>
                  </a:lnTo>
                  <a:lnTo>
                    <a:pt x="29346" y="291129"/>
                  </a:lnTo>
                  <a:lnTo>
                    <a:pt x="31204" y="292511"/>
                  </a:lnTo>
                  <a:lnTo>
                    <a:pt x="33502" y="293433"/>
                  </a:lnTo>
                  <a:lnTo>
                    <a:pt x="35034" y="295105"/>
                  </a:lnTo>
                  <a:lnTo>
                    <a:pt x="36736" y="299785"/>
                  </a:lnTo>
                  <a:lnTo>
                    <a:pt x="38097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1059">
              <a:extLst>
                <a:ext uri="{FF2B5EF4-FFF2-40B4-BE49-F238E27FC236}">
                  <a16:creationId xmlns:a16="http://schemas.microsoft.com/office/drawing/2014/main" id="{169019D9-9F75-1AC0-5F73-E67F3B06725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67375" y="2695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SMARTInkShape-Group307">
            <a:extLst>
              <a:ext uri="{FF2B5EF4-FFF2-40B4-BE49-F238E27FC236}">
                <a16:creationId xmlns:a16="http://schemas.microsoft.com/office/drawing/2014/main" id="{A484B1BC-F197-A3BD-218B-58B21AEB9F24}"/>
              </a:ext>
            </a:extLst>
          </p:cNvPr>
          <p:cNvGrpSpPr/>
          <p:nvPr/>
        </p:nvGrpSpPr>
        <p:grpSpPr>
          <a:xfrm>
            <a:off x="6115177" y="2733675"/>
            <a:ext cx="1571093" cy="379625"/>
            <a:chOff x="6115177" y="2733675"/>
            <a:chExt cx="1571093" cy="379625"/>
          </a:xfrm>
        </p:grpSpPr>
        <p:sp>
          <p:nvSpPr>
            <p:cNvPr id="41" name="SMARTInkShape-1060">
              <a:extLst>
                <a:ext uri="{FF2B5EF4-FFF2-40B4-BE49-F238E27FC236}">
                  <a16:creationId xmlns:a16="http://schemas.microsoft.com/office/drawing/2014/main" id="{6682586D-2C22-4573-C853-DF6E9D53ABA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82296" y="2733675"/>
              <a:ext cx="503974" cy="379625"/>
            </a:xfrm>
            <a:custGeom>
              <a:avLst/>
              <a:gdLst/>
              <a:ahLst/>
              <a:cxnLst/>
              <a:rect l="0" t="0" r="0" b="0"/>
              <a:pathLst>
                <a:path w="503974" h="379625">
                  <a:moveTo>
                    <a:pt x="304354" y="0"/>
                  </a:moveTo>
                  <a:lnTo>
                    <a:pt x="304354" y="0"/>
                  </a:lnTo>
                  <a:lnTo>
                    <a:pt x="313486" y="0"/>
                  </a:lnTo>
                  <a:lnTo>
                    <a:pt x="313879" y="42965"/>
                  </a:lnTo>
                  <a:lnTo>
                    <a:pt x="313879" y="79294"/>
                  </a:lnTo>
                  <a:lnTo>
                    <a:pt x="311057" y="85689"/>
                  </a:lnTo>
                  <a:lnTo>
                    <a:pt x="308823" y="88876"/>
                  </a:lnTo>
                  <a:lnTo>
                    <a:pt x="302121" y="112310"/>
                  </a:lnTo>
                  <a:lnTo>
                    <a:pt x="299690" y="116149"/>
                  </a:lnTo>
                  <a:lnTo>
                    <a:pt x="287480" y="162121"/>
                  </a:lnTo>
                  <a:lnTo>
                    <a:pt x="283126" y="181033"/>
                  </a:lnTo>
                  <a:lnTo>
                    <a:pt x="262951" y="225428"/>
                  </a:lnTo>
                  <a:lnTo>
                    <a:pt x="244365" y="249637"/>
                  </a:lnTo>
                  <a:lnTo>
                    <a:pt x="205993" y="291982"/>
                  </a:lnTo>
                  <a:lnTo>
                    <a:pt x="187872" y="312107"/>
                  </a:lnTo>
                  <a:lnTo>
                    <a:pt x="141783" y="350381"/>
                  </a:lnTo>
                  <a:lnTo>
                    <a:pt x="111653" y="366972"/>
                  </a:lnTo>
                  <a:lnTo>
                    <a:pt x="98150" y="370141"/>
                  </a:lnTo>
                  <a:lnTo>
                    <a:pt x="75161" y="374034"/>
                  </a:lnTo>
                  <a:lnTo>
                    <a:pt x="55293" y="379624"/>
                  </a:lnTo>
                  <a:lnTo>
                    <a:pt x="26432" y="372678"/>
                  </a:lnTo>
                  <a:lnTo>
                    <a:pt x="19261" y="369188"/>
                  </a:lnTo>
                  <a:lnTo>
                    <a:pt x="15867" y="366775"/>
                  </a:lnTo>
                  <a:lnTo>
                    <a:pt x="12096" y="361272"/>
                  </a:lnTo>
                  <a:lnTo>
                    <a:pt x="9362" y="355299"/>
                  </a:lnTo>
                  <a:lnTo>
                    <a:pt x="2930" y="345986"/>
                  </a:lnTo>
                  <a:lnTo>
                    <a:pt x="555" y="336524"/>
                  </a:lnTo>
                  <a:lnTo>
                    <a:pt x="0" y="330188"/>
                  </a:lnTo>
                  <a:lnTo>
                    <a:pt x="2574" y="323845"/>
                  </a:lnTo>
                  <a:lnTo>
                    <a:pt x="6188" y="317498"/>
                  </a:lnTo>
                  <a:lnTo>
                    <a:pt x="9281" y="307974"/>
                  </a:lnTo>
                  <a:lnTo>
                    <a:pt x="31437" y="274374"/>
                  </a:lnTo>
                  <a:lnTo>
                    <a:pt x="40535" y="270111"/>
                  </a:lnTo>
                  <a:lnTo>
                    <a:pt x="50576" y="267158"/>
                  </a:lnTo>
                  <a:lnTo>
                    <a:pt x="79924" y="251645"/>
                  </a:lnTo>
                  <a:lnTo>
                    <a:pt x="123437" y="240344"/>
                  </a:lnTo>
                  <a:lnTo>
                    <a:pt x="165538" y="238212"/>
                  </a:lnTo>
                  <a:lnTo>
                    <a:pt x="196285" y="239191"/>
                  </a:lnTo>
                  <a:lnTo>
                    <a:pt x="240758" y="254993"/>
                  </a:lnTo>
                  <a:lnTo>
                    <a:pt x="252585" y="262761"/>
                  </a:lnTo>
                  <a:lnTo>
                    <a:pt x="266063" y="268744"/>
                  </a:lnTo>
                  <a:lnTo>
                    <a:pt x="278917" y="279804"/>
                  </a:lnTo>
                  <a:lnTo>
                    <a:pt x="309645" y="320421"/>
                  </a:lnTo>
                  <a:lnTo>
                    <a:pt x="315866" y="333325"/>
                  </a:lnTo>
                  <a:lnTo>
                    <a:pt x="346963" y="366448"/>
                  </a:lnTo>
                  <a:lnTo>
                    <a:pt x="352572" y="369241"/>
                  </a:lnTo>
                  <a:lnTo>
                    <a:pt x="378620" y="371279"/>
                  </a:lnTo>
                  <a:lnTo>
                    <a:pt x="392873" y="371436"/>
                  </a:lnTo>
                  <a:lnTo>
                    <a:pt x="399434" y="368636"/>
                  </a:lnTo>
                  <a:lnTo>
                    <a:pt x="402666" y="366407"/>
                  </a:lnTo>
                  <a:lnTo>
                    <a:pt x="426178" y="359715"/>
                  </a:lnTo>
                  <a:lnTo>
                    <a:pt x="465638" y="336139"/>
                  </a:lnTo>
                  <a:lnTo>
                    <a:pt x="472345" y="333545"/>
                  </a:lnTo>
                  <a:lnTo>
                    <a:pt x="488467" y="320280"/>
                  </a:lnTo>
                  <a:lnTo>
                    <a:pt x="492015" y="314149"/>
                  </a:lnTo>
                  <a:lnTo>
                    <a:pt x="494293" y="306647"/>
                  </a:lnTo>
                  <a:lnTo>
                    <a:pt x="495538" y="306031"/>
                  </a:lnTo>
                  <a:lnTo>
                    <a:pt x="503973" y="304848"/>
                  </a:lnTo>
                  <a:lnTo>
                    <a:pt x="49485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1061">
              <a:extLst>
                <a:ext uri="{FF2B5EF4-FFF2-40B4-BE49-F238E27FC236}">
                  <a16:creationId xmlns:a16="http://schemas.microsoft.com/office/drawing/2014/main" id="{B56CDBED-C1B3-A641-9106-31F83D33446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896115" y="2733675"/>
              <a:ext cx="257161" cy="266701"/>
            </a:xfrm>
            <a:custGeom>
              <a:avLst/>
              <a:gdLst/>
              <a:ahLst/>
              <a:cxnLst/>
              <a:rect l="0" t="0" r="0" b="0"/>
              <a:pathLst>
                <a:path w="257161" h="266701">
                  <a:moveTo>
                    <a:pt x="76185" y="0"/>
                  </a:moveTo>
                  <a:lnTo>
                    <a:pt x="76185" y="0"/>
                  </a:lnTo>
                  <a:lnTo>
                    <a:pt x="98851" y="0"/>
                  </a:lnTo>
                  <a:lnTo>
                    <a:pt x="100821" y="1058"/>
                  </a:lnTo>
                  <a:lnTo>
                    <a:pt x="102134" y="2822"/>
                  </a:lnTo>
                  <a:lnTo>
                    <a:pt x="103009" y="5056"/>
                  </a:lnTo>
                  <a:lnTo>
                    <a:pt x="104651" y="6546"/>
                  </a:lnTo>
                  <a:lnTo>
                    <a:pt x="114890" y="11758"/>
                  </a:lnTo>
                  <a:lnTo>
                    <a:pt x="128345" y="23680"/>
                  </a:lnTo>
                  <a:lnTo>
                    <a:pt x="131117" y="29222"/>
                  </a:lnTo>
                  <a:lnTo>
                    <a:pt x="131857" y="32181"/>
                  </a:lnTo>
                  <a:lnTo>
                    <a:pt x="140680" y="47682"/>
                  </a:lnTo>
                  <a:lnTo>
                    <a:pt x="142429" y="60336"/>
                  </a:lnTo>
                  <a:lnTo>
                    <a:pt x="133134" y="91193"/>
                  </a:lnTo>
                  <a:lnTo>
                    <a:pt x="128659" y="98033"/>
                  </a:lnTo>
                  <a:lnTo>
                    <a:pt x="99205" y="121685"/>
                  </a:lnTo>
                  <a:lnTo>
                    <a:pt x="88062" y="136714"/>
                  </a:lnTo>
                  <a:lnTo>
                    <a:pt x="44507" y="168197"/>
                  </a:lnTo>
                  <a:lnTo>
                    <a:pt x="1877" y="207669"/>
                  </a:lnTo>
                  <a:lnTo>
                    <a:pt x="826" y="211536"/>
                  </a:lnTo>
                  <a:lnTo>
                    <a:pt x="0" y="227145"/>
                  </a:lnTo>
                  <a:lnTo>
                    <a:pt x="8187" y="236673"/>
                  </a:lnTo>
                  <a:lnTo>
                    <a:pt x="14175" y="237695"/>
                  </a:lnTo>
                  <a:lnTo>
                    <a:pt x="49499" y="238114"/>
                  </a:lnTo>
                  <a:lnTo>
                    <a:pt x="56564" y="240942"/>
                  </a:lnTo>
                  <a:lnTo>
                    <a:pt x="59929" y="243178"/>
                  </a:lnTo>
                  <a:lnTo>
                    <a:pt x="74779" y="246325"/>
                  </a:lnTo>
                  <a:lnTo>
                    <a:pt x="122005" y="247615"/>
                  </a:lnTo>
                  <a:lnTo>
                    <a:pt x="169620" y="256782"/>
                  </a:lnTo>
                  <a:lnTo>
                    <a:pt x="192870" y="258156"/>
                  </a:lnTo>
                  <a:lnTo>
                    <a:pt x="212188" y="265366"/>
                  </a:lnTo>
                  <a:lnTo>
                    <a:pt x="25716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1062">
              <a:extLst>
                <a:ext uri="{FF2B5EF4-FFF2-40B4-BE49-F238E27FC236}">
                  <a16:creationId xmlns:a16="http://schemas.microsoft.com/office/drawing/2014/main" id="{94A0FB9B-0771-0042-5795-F1663505BE9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43725" y="2743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79"/>
                  </a:lnTo>
                  <a:lnTo>
                    <a:pt x="6703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1063">
              <a:extLst>
                <a:ext uri="{FF2B5EF4-FFF2-40B4-BE49-F238E27FC236}">
                  <a16:creationId xmlns:a16="http://schemas.microsoft.com/office/drawing/2014/main" id="{37E2BC0F-D973-6D9E-8BD8-8998E4B7CD3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15177" y="2790826"/>
              <a:ext cx="666468" cy="257136"/>
            </a:xfrm>
            <a:custGeom>
              <a:avLst/>
              <a:gdLst/>
              <a:ahLst/>
              <a:cxnLst/>
              <a:rect l="0" t="0" r="0" b="0"/>
              <a:pathLst>
                <a:path w="666468" h="257136">
                  <a:moveTo>
                    <a:pt x="104648" y="47624"/>
                  </a:moveTo>
                  <a:lnTo>
                    <a:pt x="104648" y="47624"/>
                  </a:lnTo>
                  <a:lnTo>
                    <a:pt x="104648" y="30014"/>
                  </a:lnTo>
                  <a:lnTo>
                    <a:pt x="87038" y="10975"/>
                  </a:lnTo>
                  <a:lnTo>
                    <a:pt x="80968" y="9954"/>
                  </a:lnTo>
                  <a:lnTo>
                    <a:pt x="79336" y="8752"/>
                  </a:lnTo>
                  <a:lnTo>
                    <a:pt x="76717" y="2042"/>
                  </a:lnTo>
                  <a:lnTo>
                    <a:pt x="76503" y="1361"/>
                  </a:lnTo>
                  <a:lnTo>
                    <a:pt x="73442" y="604"/>
                  </a:lnTo>
                  <a:lnTo>
                    <a:pt x="71143" y="403"/>
                  </a:lnTo>
                  <a:lnTo>
                    <a:pt x="65768" y="3001"/>
                  </a:lnTo>
                  <a:lnTo>
                    <a:pt x="59852" y="6624"/>
                  </a:lnTo>
                  <a:lnTo>
                    <a:pt x="49334" y="9142"/>
                  </a:lnTo>
                  <a:lnTo>
                    <a:pt x="23914" y="33119"/>
                  </a:lnTo>
                  <a:lnTo>
                    <a:pt x="21141" y="38708"/>
                  </a:lnTo>
                  <a:lnTo>
                    <a:pt x="4772" y="84049"/>
                  </a:lnTo>
                  <a:lnTo>
                    <a:pt x="1324" y="96987"/>
                  </a:lnTo>
                  <a:lnTo>
                    <a:pt x="0" y="130605"/>
                  </a:lnTo>
                  <a:lnTo>
                    <a:pt x="11637" y="173452"/>
                  </a:lnTo>
                  <a:lnTo>
                    <a:pt x="19587" y="188270"/>
                  </a:lnTo>
                  <a:lnTo>
                    <a:pt x="31754" y="202759"/>
                  </a:lnTo>
                  <a:lnTo>
                    <a:pt x="38031" y="206531"/>
                  </a:lnTo>
                  <a:lnTo>
                    <a:pt x="73076" y="218073"/>
                  </a:lnTo>
                  <a:lnTo>
                    <a:pt x="101914" y="218942"/>
                  </a:lnTo>
                  <a:lnTo>
                    <a:pt x="126960" y="211444"/>
                  </a:lnTo>
                  <a:lnTo>
                    <a:pt x="171328" y="190424"/>
                  </a:lnTo>
                  <a:lnTo>
                    <a:pt x="216962" y="168620"/>
                  </a:lnTo>
                  <a:lnTo>
                    <a:pt x="263125" y="127084"/>
                  </a:lnTo>
                  <a:lnTo>
                    <a:pt x="306690" y="82644"/>
                  </a:lnTo>
                  <a:lnTo>
                    <a:pt x="322106" y="59158"/>
                  </a:lnTo>
                  <a:lnTo>
                    <a:pt x="324462" y="49941"/>
                  </a:lnTo>
                  <a:lnTo>
                    <a:pt x="331882" y="39867"/>
                  </a:lnTo>
                  <a:lnTo>
                    <a:pt x="331279" y="39278"/>
                  </a:lnTo>
                  <a:lnTo>
                    <a:pt x="327787" y="38623"/>
                  </a:lnTo>
                  <a:lnTo>
                    <a:pt x="326432" y="39507"/>
                  </a:lnTo>
                  <a:lnTo>
                    <a:pt x="325529" y="41154"/>
                  </a:lnTo>
                  <a:lnTo>
                    <a:pt x="324928" y="43311"/>
                  </a:lnTo>
                  <a:lnTo>
                    <a:pt x="323468" y="44749"/>
                  </a:lnTo>
                  <a:lnTo>
                    <a:pt x="319024" y="46346"/>
                  </a:lnTo>
                  <a:lnTo>
                    <a:pt x="317415" y="47830"/>
                  </a:lnTo>
                  <a:lnTo>
                    <a:pt x="315629" y="52302"/>
                  </a:lnTo>
                  <a:lnTo>
                    <a:pt x="313422" y="63796"/>
                  </a:lnTo>
                  <a:lnTo>
                    <a:pt x="307736" y="74170"/>
                  </a:lnTo>
                  <a:lnTo>
                    <a:pt x="296592" y="120818"/>
                  </a:lnTo>
                  <a:lnTo>
                    <a:pt x="295232" y="164050"/>
                  </a:lnTo>
                  <a:lnTo>
                    <a:pt x="296213" y="193499"/>
                  </a:lnTo>
                  <a:lnTo>
                    <a:pt x="302755" y="205382"/>
                  </a:lnTo>
                  <a:lnTo>
                    <a:pt x="308406" y="212283"/>
                  </a:lnTo>
                  <a:lnTo>
                    <a:pt x="314446" y="216056"/>
                  </a:lnTo>
                  <a:lnTo>
                    <a:pt x="326946" y="218478"/>
                  </a:lnTo>
                  <a:lnTo>
                    <a:pt x="333270" y="215987"/>
                  </a:lnTo>
                  <a:lnTo>
                    <a:pt x="336438" y="213841"/>
                  </a:lnTo>
                  <a:lnTo>
                    <a:pt x="359839" y="207292"/>
                  </a:lnTo>
                  <a:lnTo>
                    <a:pt x="392133" y="178991"/>
                  </a:lnTo>
                  <a:lnTo>
                    <a:pt x="412080" y="154542"/>
                  </a:lnTo>
                  <a:lnTo>
                    <a:pt x="422260" y="145943"/>
                  </a:lnTo>
                  <a:lnTo>
                    <a:pt x="440794" y="117042"/>
                  </a:lnTo>
                  <a:lnTo>
                    <a:pt x="445547" y="103353"/>
                  </a:lnTo>
                  <a:lnTo>
                    <a:pt x="447372" y="74502"/>
                  </a:lnTo>
                  <a:lnTo>
                    <a:pt x="444647" y="67331"/>
                  </a:lnTo>
                  <a:lnTo>
                    <a:pt x="415748" y="34935"/>
                  </a:lnTo>
                  <a:lnTo>
                    <a:pt x="406604" y="31401"/>
                  </a:lnTo>
                  <a:lnTo>
                    <a:pt x="359763" y="28647"/>
                  </a:lnTo>
                  <a:lnTo>
                    <a:pt x="348207" y="29665"/>
                  </a:lnTo>
                  <a:lnTo>
                    <a:pt x="330859" y="36188"/>
                  </a:lnTo>
                  <a:lnTo>
                    <a:pt x="301650" y="55144"/>
                  </a:lnTo>
                  <a:lnTo>
                    <a:pt x="264852" y="101769"/>
                  </a:lnTo>
                  <a:lnTo>
                    <a:pt x="249901" y="146059"/>
                  </a:lnTo>
                  <a:lnTo>
                    <a:pt x="243993" y="158754"/>
                  </a:lnTo>
                  <a:lnTo>
                    <a:pt x="243485" y="171451"/>
                  </a:lnTo>
                  <a:lnTo>
                    <a:pt x="248424" y="213586"/>
                  </a:lnTo>
                  <a:lnTo>
                    <a:pt x="250240" y="215416"/>
                  </a:lnTo>
                  <a:lnTo>
                    <a:pt x="257853" y="220812"/>
                  </a:lnTo>
                  <a:lnTo>
                    <a:pt x="260759" y="223408"/>
                  </a:lnTo>
                  <a:lnTo>
                    <a:pt x="269633" y="226292"/>
                  </a:lnTo>
                  <a:lnTo>
                    <a:pt x="292577" y="228143"/>
                  </a:lnTo>
                  <a:lnTo>
                    <a:pt x="302119" y="225574"/>
                  </a:lnTo>
                  <a:lnTo>
                    <a:pt x="310947" y="221963"/>
                  </a:lnTo>
                  <a:lnTo>
                    <a:pt x="340006" y="214398"/>
                  </a:lnTo>
                  <a:lnTo>
                    <a:pt x="382790" y="188516"/>
                  </a:lnTo>
                  <a:lnTo>
                    <a:pt x="424935" y="155121"/>
                  </a:lnTo>
                  <a:lnTo>
                    <a:pt x="469751" y="111097"/>
                  </a:lnTo>
                  <a:lnTo>
                    <a:pt x="515515" y="68524"/>
                  </a:lnTo>
                  <a:lnTo>
                    <a:pt x="547096" y="32926"/>
                  </a:lnTo>
                  <a:lnTo>
                    <a:pt x="550000" y="25922"/>
                  </a:lnTo>
                  <a:lnTo>
                    <a:pt x="551635" y="16029"/>
                  </a:lnTo>
                  <a:lnTo>
                    <a:pt x="552922" y="13861"/>
                  </a:lnTo>
                  <a:lnTo>
                    <a:pt x="554839" y="12415"/>
                  </a:lnTo>
                  <a:lnTo>
                    <a:pt x="557175" y="11452"/>
                  </a:lnTo>
                  <a:lnTo>
                    <a:pt x="558733" y="9750"/>
                  </a:lnTo>
                  <a:lnTo>
                    <a:pt x="561438" y="1492"/>
                  </a:lnTo>
                  <a:lnTo>
                    <a:pt x="560516" y="994"/>
                  </a:lnTo>
                  <a:lnTo>
                    <a:pt x="538143" y="0"/>
                  </a:lnTo>
                  <a:lnTo>
                    <a:pt x="532615" y="2822"/>
                  </a:lnTo>
                  <a:lnTo>
                    <a:pt x="516489" y="15808"/>
                  </a:lnTo>
                  <a:lnTo>
                    <a:pt x="510644" y="17609"/>
                  </a:lnTo>
                  <a:lnTo>
                    <a:pt x="508662" y="19147"/>
                  </a:lnTo>
                  <a:lnTo>
                    <a:pt x="506460" y="23679"/>
                  </a:lnTo>
                  <a:lnTo>
                    <a:pt x="504702" y="60720"/>
                  </a:lnTo>
                  <a:lnTo>
                    <a:pt x="507522" y="66850"/>
                  </a:lnTo>
                  <a:lnTo>
                    <a:pt x="536497" y="98427"/>
                  </a:lnTo>
                  <a:lnTo>
                    <a:pt x="542820" y="101953"/>
                  </a:lnTo>
                  <a:lnTo>
                    <a:pt x="549158" y="104579"/>
                  </a:lnTo>
                  <a:lnTo>
                    <a:pt x="595891" y="139722"/>
                  </a:lnTo>
                  <a:lnTo>
                    <a:pt x="627195" y="165100"/>
                  </a:lnTo>
                  <a:lnTo>
                    <a:pt x="642451" y="171253"/>
                  </a:lnTo>
                  <a:lnTo>
                    <a:pt x="644158" y="173435"/>
                  </a:lnTo>
                  <a:lnTo>
                    <a:pt x="647113" y="178682"/>
                  </a:lnTo>
                  <a:lnTo>
                    <a:pt x="651955" y="184541"/>
                  </a:lnTo>
                  <a:lnTo>
                    <a:pt x="657634" y="187852"/>
                  </a:lnTo>
                  <a:lnTo>
                    <a:pt x="660630" y="188734"/>
                  </a:lnTo>
                  <a:lnTo>
                    <a:pt x="662628" y="190380"/>
                  </a:lnTo>
                  <a:lnTo>
                    <a:pt x="664848" y="195033"/>
                  </a:lnTo>
                  <a:lnTo>
                    <a:pt x="666467" y="207787"/>
                  </a:lnTo>
                  <a:lnTo>
                    <a:pt x="656913" y="219147"/>
                  </a:lnTo>
                  <a:lnTo>
                    <a:pt x="652429" y="223693"/>
                  </a:lnTo>
                  <a:lnTo>
                    <a:pt x="644087" y="226418"/>
                  </a:lnTo>
                  <a:lnTo>
                    <a:pt x="634382" y="228688"/>
                  </a:lnTo>
                  <a:lnTo>
                    <a:pt x="602091" y="245018"/>
                  </a:lnTo>
                  <a:lnTo>
                    <a:pt x="554953" y="256517"/>
                  </a:lnTo>
                  <a:lnTo>
                    <a:pt x="525195" y="257135"/>
                  </a:lnTo>
                  <a:lnTo>
                    <a:pt x="521538" y="256090"/>
                  </a:lnTo>
                  <a:lnTo>
                    <a:pt x="519099" y="254335"/>
                  </a:lnTo>
                  <a:lnTo>
                    <a:pt x="514223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1064">
              <a:extLst>
                <a:ext uri="{FF2B5EF4-FFF2-40B4-BE49-F238E27FC236}">
                  <a16:creationId xmlns:a16="http://schemas.microsoft.com/office/drawing/2014/main" id="{1823DE15-DB07-C410-BC83-112123266AC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00775" y="2809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SMARTInkShape-1065">
            <a:extLst>
              <a:ext uri="{FF2B5EF4-FFF2-40B4-BE49-F238E27FC236}">
                <a16:creationId xmlns:a16="http://schemas.microsoft.com/office/drawing/2014/main" id="{B5CAC39F-56A4-1FA5-AB19-C5892745A4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48375" y="2695575"/>
            <a:ext cx="2038231" cy="495301"/>
          </a:xfrm>
          <a:custGeom>
            <a:avLst/>
            <a:gdLst/>
            <a:ahLst/>
            <a:cxnLst/>
            <a:rect l="0" t="0" r="0" b="0"/>
            <a:pathLst>
              <a:path w="2038231" h="495301">
                <a:moveTo>
                  <a:pt x="0" y="495300"/>
                </a:moveTo>
                <a:lnTo>
                  <a:pt x="0" y="495300"/>
                </a:lnTo>
                <a:lnTo>
                  <a:pt x="5056" y="495300"/>
                </a:lnTo>
                <a:lnTo>
                  <a:pt x="6545" y="494242"/>
                </a:lnTo>
                <a:lnTo>
                  <a:pt x="7539" y="492478"/>
                </a:lnTo>
                <a:lnTo>
                  <a:pt x="8201" y="490244"/>
                </a:lnTo>
                <a:lnTo>
                  <a:pt x="9701" y="488754"/>
                </a:lnTo>
                <a:lnTo>
                  <a:pt x="14189" y="487099"/>
                </a:lnTo>
                <a:lnTo>
                  <a:pt x="40500" y="484794"/>
                </a:lnTo>
                <a:lnTo>
                  <a:pt x="42875" y="483005"/>
                </a:lnTo>
                <a:lnTo>
                  <a:pt x="44458" y="480753"/>
                </a:lnTo>
                <a:lnTo>
                  <a:pt x="51862" y="478251"/>
                </a:lnTo>
                <a:lnTo>
                  <a:pt x="78558" y="473604"/>
                </a:lnTo>
                <a:lnTo>
                  <a:pt x="124475" y="459365"/>
                </a:lnTo>
                <a:lnTo>
                  <a:pt x="143067" y="455019"/>
                </a:lnTo>
                <a:lnTo>
                  <a:pt x="156719" y="450939"/>
                </a:lnTo>
                <a:lnTo>
                  <a:pt x="195537" y="443048"/>
                </a:lnTo>
                <a:lnTo>
                  <a:pt x="231249" y="431256"/>
                </a:lnTo>
                <a:lnTo>
                  <a:pt x="255138" y="426582"/>
                </a:lnTo>
                <a:lnTo>
                  <a:pt x="296261" y="413539"/>
                </a:lnTo>
                <a:lnTo>
                  <a:pt x="337974" y="405041"/>
                </a:lnTo>
                <a:lnTo>
                  <a:pt x="381606" y="397885"/>
                </a:lnTo>
                <a:lnTo>
                  <a:pt x="428704" y="384948"/>
                </a:lnTo>
                <a:lnTo>
                  <a:pt x="476261" y="376463"/>
                </a:lnTo>
                <a:lnTo>
                  <a:pt x="523876" y="364593"/>
                </a:lnTo>
                <a:lnTo>
                  <a:pt x="561975" y="357416"/>
                </a:lnTo>
                <a:lnTo>
                  <a:pt x="606620" y="346865"/>
                </a:lnTo>
                <a:lnTo>
                  <a:pt x="647112" y="340861"/>
                </a:lnTo>
                <a:lnTo>
                  <a:pt x="690740" y="329798"/>
                </a:lnTo>
                <a:lnTo>
                  <a:pt x="732519" y="323966"/>
                </a:lnTo>
                <a:lnTo>
                  <a:pt x="774168" y="313721"/>
                </a:lnTo>
                <a:lnTo>
                  <a:pt x="817791" y="306562"/>
                </a:lnTo>
                <a:lnTo>
                  <a:pt x="856982" y="297544"/>
                </a:lnTo>
                <a:lnTo>
                  <a:pt x="895297" y="285571"/>
                </a:lnTo>
                <a:lnTo>
                  <a:pt x="926732" y="278994"/>
                </a:lnTo>
                <a:lnTo>
                  <a:pt x="970223" y="271716"/>
                </a:lnTo>
                <a:lnTo>
                  <a:pt x="1009389" y="260086"/>
                </a:lnTo>
                <a:lnTo>
                  <a:pt x="1050521" y="250420"/>
                </a:lnTo>
                <a:lnTo>
                  <a:pt x="1094041" y="243141"/>
                </a:lnTo>
                <a:lnTo>
                  <a:pt x="1134270" y="232570"/>
                </a:lnTo>
                <a:lnTo>
                  <a:pt x="1179062" y="226562"/>
                </a:lnTo>
                <a:lnTo>
                  <a:pt x="1218798" y="215498"/>
                </a:lnTo>
                <a:lnTo>
                  <a:pt x="1263766" y="209666"/>
                </a:lnTo>
                <a:lnTo>
                  <a:pt x="1304321" y="199421"/>
                </a:lnTo>
                <a:lnTo>
                  <a:pt x="1342906" y="187206"/>
                </a:lnTo>
                <a:lnTo>
                  <a:pt x="1382160" y="174602"/>
                </a:lnTo>
                <a:lnTo>
                  <a:pt x="1426759" y="164743"/>
                </a:lnTo>
                <a:lnTo>
                  <a:pt x="1466457" y="157425"/>
                </a:lnTo>
                <a:lnTo>
                  <a:pt x="1504872" y="145788"/>
                </a:lnTo>
                <a:lnTo>
                  <a:pt x="1545857" y="133298"/>
                </a:lnTo>
                <a:lnTo>
                  <a:pt x="1589348" y="125696"/>
                </a:lnTo>
                <a:lnTo>
                  <a:pt x="1628514" y="116590"/>
                </a:lnTo>
                <a:lnTo>
                  <a:pt x="1666823" y="104600"/>
                </a:lnTo>
                <a:lnTo>
                  <a:pt x="1704965" y="97097"/>
                </a:lnTo>
                <a:lnTo>
                  <a:pt x="1743073" y="88011"/>
                </a:lnTo>
                <a:lnTo>
                  <a:pt x="1785644" y="72908"/>
                </a:lnTo>
                <a:lnTo>
                  <a:pt x="1826567" y="59957"/>
                </a:lnTo>
                <a:lnTo>
                  <a:pt x="1866802" y="49915"/>
                </a:lnTo>
                <a:lnTo>
                  <a:pt x="1894828" y="40747"/>
                </a:lnTo>
                <a:lnTo>
                  <a:pt x="1926082" y="37391"/>
                </a:lnTo>
                <a:lnTo>
                  <a:pt x="1945069" y="30630"/>
                </a:lnTo>
                <a:lnTo>
                  <a:pt x="1955616" y="28430"/>
                </a:lnTo>
                <a:lnTo>
                  <a:pt x="1971011" y="21216"/>
                </a:lnTo>
                <a:lnTo>
                  <a:pt x="1992950" y="18277"/>
                </a:lnTo>
                <a:lnTo>
                  <a:pt x="1995384" y="16418"/>
                </a:lnTo>
                <a:lnTo>
                  <a:pt x="1997006" y="14120"/>
                </a:lnTo>
                <a:lnTo>
                  <a:pt x="1999146" y="12588"/>
                </a:lnTo>
                <a:lnTo>
                  <a:pt x="2004346" y="10887"/>
                </a:lnTo>
                <a:lnTo>
                  <a:pt x="2017499" y="9645"/>
                </a:lnTo>
                <a:lnTo>
                  <a:pt x="2028385" y="396"/>
                </a:lnTo>
                <a:lnTo>
                  <a:pt x="2038230" y="3"/>
                </a:lnTo>
                <a:lnTo>
                  <a:pt x="20288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SMARTInkShape-Group309">
            <a:extLst>
              <a:ext uri="{FF2B5EF4-FFF2-40B4-BE49-F238E27FC236}">
                <a16:creationId xmlns:a16="http://schemas.microsoft.com/office/drawing/2014/main" id="{417E433D-1597-4918-D9F7-D9C2F179858D}"/>
              </a:ext>
            </a:extLst>
          </p:cNvPr>
          <p:cNvGrpSpPr/>
          <p:nvPr/>
        </p:nvGrpSpPr>
        <p:grpSpPr>
          <a:xfrm>
            <a:off x="7010401" y="1609726"/>
            <a:ext cx="1990725" cy="990600"/>
            <a:chOff x="7010401" y="1609726"/>
            <a:chExt cx="1990725" cy="990600"/>
          </a:xfrm>
        </p:grpSpPr>
        <p:sp>
          <p:nvSpPr>
            <p:cNvPr id="48" name="SMARTInkShape-1066">
              <a:extLst>
                <a:ext uri="{FF2B5EF4-FFF2-40B4-BE49-F238E27FC236}">
                  <a16:creationId xmlns:a16="http://schemas.microsoft.com/office/drawing/2014/main" id="{4659915C-4FB6-C9C3-F606-1174B752B0B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801134" y="1609726"/>
              <a:ext cx="76167" cy="276225"/>
            </a:xfrm>
            <a:custGeom>
              <a:avLst/>
              <a:gdLst/>
              <a:ahLst/>
              <a:cxnLst/>
              <a:rect l="0" t="0" r="0" b="0"/>
              <a:pathLst>
                <a:path w="76167" h="276225">
                  <a:moveTo>
                    <a:pt x="9491" y="133349"/>
                  </a:moveTo>
                  <a:lnTo>
                    <a:pt x="9491" y="133349"/>
                  </a:lnTo>
                  <a:lnTo>
                    <a:pt x="81" y="123940"/>
                  </a:lnTo>
                  <a:lnTo>
                    <a:pt x="0" y="118802"/>
                  </a:lnTo>
                  <a:lnTo>
                    <a:pt x="1047" y="117301"/>
                  </a:lnTo>
                  <a:lnTo>
                    <a:pt x="2803" y="116300"/>
                  </a:lnTo>
                  <a:lnTo>
                    <a:pt x="8169" y="114694"/>
                  </a:lnTo>
                  <a:lnTo>
                    <a:pt x="8904" y="111652"/>
                  </a:lnTo>
                  <a:lnTo>
                    <a:pt x="9376" y="106133"/>
                  </a:lnTo>
                  <a:lnTo>
                    <a:pt x="10473" y="105680"/>
                  </a:lnTo>
                  <a:lnTo>
                    <a:pt x="14513" y="105176"/>
                  </a:lnTo>
                  <a:lnTo>
                    <a:pt x="16014" y="103984"/>
                  </a:lnTo>
                  <a:lnTo>
                    <a:pt x="23677" y="91552"/>
                  </a:lnTo>
                  <a:lnTo>
                    <a:pt x="29201" y="88314"/>
                  </a:lnTo>
                  <a:lnTo>
                    <a:pt x="32156" y="87451"/>
                  </a:lnTo>
                  <a:lnTo>
                    <a:pt x="34126" y="85817"/>
                  </a:lnTo>
                  <a:lnTo>
                    <a:pt x="42604" y="72618"/>
                  </a:lnTo>
                  <a:lnTo>
                    <a:pt x="48196" y="69316"/>
                  </a:lnTo>
                  <a:lnTo>
                    <a:pt x="51170" y="68435"/>
                  </a:lnTo>
                  <a:lnTo>
                    <a:pt x="53151" y="66790"/>
                  </a:lnTo>
                  <a:lnTo>
                    <a:pt x="64423" y="47445"/>
                  </a:lnTo>
                  <a:lnTo>
                    <a:pt x="66203" y="34889"/>
                  </a:lnTo>
                  <a:lnTo>
                    <a:pt x="67407" y="32784"/>
                  </a:lnTo>
                  <a:lnTo>
                    <a:pt x="69268" y="31380"/>
                  </a:lnTo>
                  <a:lnTo>
                    <a:pt x="71568" y="30445"/>
                  </a:lnTo>
                  <a:lnTo>
                    <a:pt x="73100" y="28763"/>
                  </a:lnTo>
                  <a:lnTo>
                    <a:pt x="74804" y="24072"/>
                  </a:lnTo>
                  <a:lnTo>
                    <a:pt x="76166" y="0"/>
                  </a:lnTo>
                  <a:lnTo>
                    <a:pt x="76166" y="41678"/>
                  </a:lnTo>
                  <a:lnTo>
                    <a:pt x="73344" y="47803"/>
                  </a:lnTo>
                  <a:lnTo>
                    <a:pt x="67965" y="55303"/>
                  </a:lnTo>
                  <a:lnTo>
                    <a:pt x="66756" y="73389"/>
                  </a:lnTo>
                  <a:lnTo>
                    <a:pt x="60118" y="84307"/>
                  </a:lnTo>
                  <a:lnTo>
                    <a:pt x="57138" y="130102"/>
                  </a:lnTo>
                  <a:lnTo>
                    <a:pt x="57126" y="136492"/>
                  </a:lnTo>
                  <a:lnTo>
                    <a:pt x="54298" y="142860"/>
                  </a:lnTo>
                  <a:lnTo>
                    <a:pt x="50571" y="149218"/>
                  </a:lnTo>
                  <a:lnTo>
                    <a:pt x="48180" y="161923"/>
                  </a:lnTo>
                  <a:lnTo>
                    <a:pt x="46555" y="193870"/>
                  </a:lnTo>
                  <a:lnTo>
                    <a:pt x="39393" y="212332"/>
                  </a:lnTo>
                  <a:lnTo>
                    <a:pt x="38181" y="231740"/>
                  </a:lnTo>
                  <a:lnTo>
                    <a:pt x="37084" y="233868"/>
                  </a:lnTo>
                  <a:lnTo>
                    <a:pt x="35295" y="235286"/>
                  </a:lnTo>
                  <a:lnTo>
                    <a:pt x="33044" y="236232"/>
                  </a:lnTo>
                  <a:lnTo>
                    <a:pt x="31543" y="237921"/>
                  </a:lnTo>
                  <a:lnTo>
                    <a:pt x="29877" y="242620"/>
                  </a:lnTo>
                  <a:lnTo>
                    <a:pt x="28541" y="27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1067">
              <a:extLst>
                <a:ext uri="{FF2B5EF4-FFF2-40B4-BE49-F238E27FC236}">
                  <a16:creationId xmlns:a16="http://schemas.microsoft.com/office/drawing/2014/main" id="{72CD2697-DDF0-B371-FC31-8CC2F023D6E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10401" y="1971675"/>
              <a:ext cx="1638300" cy="390526"/>
            </a:xfrm>
            <a:custGeom>
              <a:avLst/>
              <a:gdLst/>
              <a:ahLst/>
              <a:cxnLst/>
              <a:rect l="0" t="0" r="0" b="0"/>
              <a:pathLst>
                <a:path w="1638300" h="390526">
                  <a:moveTo>
                    <a:pt x="9524" y="390525"/>
                  </a:moveTo>
                  <a:lnTo>
                    <a:pt x="9524" y="390525"/>
                  </a:lnTo>
                  <a:lnTo>
                    <a:pt x="9524" y="385469"/>
                  </a:lnTo>
                  <a:lnTo>
                    <a:pt x="8466" y="383979"/>
                  </a:lnTo>
                  <a:lnTo>
                    <a:pt x="6702" y="382986"/>
                  </a:lnTo>
                  <a:lnTo>
                    <a:pt x="0" y="381000"/>
                  </a:lnTo>
                  <a:lnTo>
                    <a:pt x="8199" y="372799"/>
                  </a:lnTo>
                  <a:lnTo>
                    <a:pt x="14188" y="371867"/>
                  </a:lnTo>
                  <a:lnTo>
                    <a:pt x="60528" y="371477"/>
                  </a:lnTo>
                  <a:lnTo>
                    <a:pt x="73202" y="370417"/>
                  </a:lnTo>
                  <a:lnTo>
                    <a:pt x="102040" y="363274"/>
                  </a:lnTo>
                  <a:lnTo>
                    <a:pt x="133407" y="359302"/>
                  </a:lnTo>
                  <a:lnTo>
                    <a:pt x="155238" y="354463"/>
                  </a:lnTo>
                  <a:lnTo>
                    <a:pt x="178994" y="350207"/>
                  </a:lnTo>
                  <a:lnTo>
                    <a:pt x="202260" y="345065"/>
                  </a:lnTo>
                  <a:lnTo>
                    <a:pt x="226439" y="340719"/>
                  </a:lnTo>
                  <a:lnTo>
                    <a:pt x="249831" y="335551"/>
                  </a:lnTo>
                  <a:lnTo>
                    <a:pt x="291236" y="328748"/>
                  </a:lnTo>
                  <a:lnTo>
                    <a:pt x="332576" y="317213"/>
                  </a:lnTo>
                  <a:lnTo>
                    <a:pt x="374139" y="304743"/>
                  </a:lnTo>
                  <a:lnTo>
                    <a:pt x="410364" y="295258"/>
                  </a:lnTo>
                  <a:lnTo>
                    <a:pt x="455474" y="282572"/>
                  </a:lnTo>
                  <a:lnTo>
                    <a:pt x="490319" y="273049"/>
                  </a:lnTo>
                  <a:lnTo>
                    <a:pt x="532511" y="263524"/>
                  </a:lnTo>
                  <a:lnTo>
                    <a:pt x="573470" y="254000"/>
                  </a:lnTo>
                  <a:lnTo>
                    <a:pt x="612417" y="244475"/>
                  </a:lnTo>
                  <a:lnTo>
                    <a:pt x="650768" y="234950"/>
                  </a:lnTo>
                  <a:lnTo>
                    <a:pt x="688942" y="225425"/>
                  </a:lnTo>
                  <a:lnTo>
                    <a:pt x="727065" y="215900"/>
                  </a:lnTo>
                  <a:lnTo>
                    <a:pt x="765172" y="206375"/>
                  </a:lnTo>
                  <a:lnTo>
                    <a:pt x="803273" y="196850"/>
                  </a:lnTo>
                  <a:lnTo>
                    <a:pt x="841374" y="187325"/>
                  </a:lnTo>
                  <a:lnTo>
                    <a:pt x="879474" y="177800"/>
                  </a:lnTo>
                  <a:lnTo>
                    <a:pt x="917574" y="168275"/>
                  </a:lnTo>
                  <a:lnTo>
                    <a:pt x="955674" y="158750"/>
                  </a:lnTo>
                  <a:lnTo>
                    <a:pt x="993774" y="149225"/>
                  </a:lnTo>
                  <a:lnTo>
                    <a:pt x="1031874" y="139700"/>
                  </a:lnTo>
                  <a:lnTo>
                    <a:pt x="1076128" y="127000"/>
                  </a:lnTo>
                  <a:lnTo>
                    <a:pt x="1112132" y="118533"/>
                  </a:lnTo>
                  <a:lnTo>
                    <a:pt x="1148553" y="113437"/>
                  </a:lnTo>
                  <a:lnTo>
                    <a:pt x="1192662" y="99470"/>
                  </a:lnTo>
                  <a:lnTo>
                    <a:pt x="1229328" y="93678"/>
                  </a:lnTo>
                  <a:lnTo>
                    <a:pt x="1274586" y="82240"/>
                  </a:lnTo>
                  <a:lnTo>
                    <a:pt x="1315160" y="69789"/>
                  </a:lnTo>
                  <a:lnTo>
                    <a:pt x="1360019" y="59960"/>
                  </a:lnTo>
                  <a:lnTo>
                    <a:pt x="1399769" y="52649"/>
                  </a:lnTo>
                  <a:lnTo>
                    <a:pt x="1444924" y="40748"/>
                  </a:lnTo>
                  <a:lnTo>
                    <a:pt x="1485717" y="31903"/>
                  </a:lnTo>
                  <a:lnTo>
                    <a:pt x="1533328" y="21231"/>
                  </a:lnTo>
                  <a:lnTo>
                    <a:pt x="1564190" y="18279"/>
                  </a:lnTo>
                  <a:lnTo>
                    <a:pt x="1583129" y="11568"/>
                  </a:lnTo>
                  <a:lnTo>
                    <a:pt x="1607401" y="9645"/>
                  </a:lnTo>
                  <a:lnTo>
                    <a:pt x="1619779" y="2002"/>
                  </a:lnTo>
                  <a:lnTo>
                    <a:pt x="1637894" y="3"/>
                  </a:lnTo>
                  <a:lnTo>
                    <a:pt x="1638263" y="8201"/>
                  </a:lnTo>
                  <a:lnTo>
                    <a:pt x="1638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1068">
              <a:extLst>
                <a:ext uri="{FF2B5EF4-FFF2-40B4-BE49-F238E27FC236}">
                  <a16:creationId xmlns:a16="http://schemas.microsoft.com/office/drawing/2014/main" id="{17A1FF69-6D6A-30CD-BB36-5E6A03A9B64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829678" y="2438400"/>
              <a:ext cx="171448" cy="28576"/>
            </a:xfrm>
            <a:custGeom>
              <a:avLst/>
              <a:gdLst/>
              <a:ahLst/>
              <a:cxnLst/>
              <a:rect l="0" t="0" r="0" b="0"/>
              <a:pathLst>
                <a:path w="171448" h="28576">
                  <a:moveTo>
                    <a:pt x="28572" y="28575"/>
                  </a:moveTo>
                  <a:lnTo>
                    <a:pt x="28572" y="28575"/>
                  </a:lnTo>
                  <a:lnTo>
                    <a:pt x="9917" y="9920"/>
                  </a:lnTo>
                  <a:lnTo>
                    <a:pt x="0" y="9525"/>
                  </a:lnTo>
                  <a:lnTo>
                    <a:pt x="18652" y="9525"/>
                  </a:lnTo>
                  <a:lnTo>
                    <a:pt x="28170" y="18658"/>
                  </a:lnTo>
                  <a:lnTo>
                    <a:pt x="60368" y="19047"/>
                  </a:lnTo>
                  <a:lnTo>
                    <a:pt x="66693" y="16226"/>
                  </a:lnTo>
                  <a:lnTo>
                    <a:pt x="73031" y="12503"/>
                  </a:lnTo>
                  <a:lnTo>
                    <a:pt x="85724" y="10113"/>
                  </a:lnTo>
                  <a:lnTo>
                    <a:pt x="131055" y="9526"/>
                  </a:lnTo>
                  <a:lnTo>
                    <a:pt x="141107" y="9525"/>
                  </a:lnTo>
                  <a:lnTo>
                    <a:pt x="150919" y="1324"/>
                  </a:lnTo>
                  <a:lnTo>
                    <a:pt x="161491" y="35"/>
                  </a:lnTo>
                  <a:lnTo>
                    <a:pt x="171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1069">
              <a:extLst>
                <a:ext uri="{FF2B5EF4-FFF2-40B4-BE49-F238E27FC236}">
                  <a16:creationId xmlns:a16="http://schemas.microsoft.com/office/drawing/2014/main" id="{460A5194-60D0-5658-18BE-E200D9E973D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48725" y="25908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5871" y="9525"/>
                  </a:lnTo>
                  <a:lnTo>
                    <a:pt x="54883" y="2979"/>
                  </a:lnTo>
                  <a:lnTo>
                    <a:pt x="64912" y="392"/>
                  </a:lnTo>
                  <a:lnTo>
                    <a:pt x="112118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SMARTInkShape-1070">
            <a:extLst>
              <a:ext uri="{FF2B5EF4-FFF2-40B4-BE49-F238E27FC236}">
                <a16:creationId xmlns:a16="http://schemas.microsoft.com/office/drawing/2014/main" id="{F0EA7824-04DB-4105-58C5-AB9BAE2D227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24800" y="3190991"/>
            <a:ext cx="76085" cy="209425"/>
          </a:xfrm>
          <a:custGeom>
            <a:avLst/>
            <a:gdLst/>
            <a:ahLst/>
            <a:cxnLst/>
            <a:rect l="0" t="0" r="0" b="0"/>
            <a:pathLst>
              <a:path w="76085" h="209425">
                <a:moveTo>
                  <a:pt x="0" y="114184"/>
                </a:moveTo>
                <a:lnTo>
                  <a:pt x="0" y="114184"/>
                </a:lnTo>
                <a:lnTo>
                  <a:pt x="0" y="109127"/>
                </a:lnTo>
                <a:lnTo>
                  <a:pt x="1058" y="107638"/>
                </a:lnTo>
                <a:lnTo>
                  <a:pt x="2822" y="106645"/>
                </a:lnTo>
                <a:lnTo>
                  <a:pt x="8200" y="105052"/>
                </a:lnTo>
                <a:lnTo>
                  <a:pt x="8937" y="102011"/>
                </a:lnTo>
                <a:lnTo>
                  <a:pt x="9491" y="95536"/>
                </a:lnTo>
                <a:lnTo>
                  <a:pt x="17723" y="86969"/>
                </a:lnTo>
                <a:lnTo>
                  <a:pt x="18657" y="80955"/>
                </a:lnTo>
                <a:lnTo>
                  <a:pt x="19846" y="79331"/>
                </a:lnTo>
                <a:lnTo>
                  <a:pt x="21698" y="78249"/>
                </a:lnTo>
                <a:lnTo>
                  <a:pt x="23990" y="77528"/>
                </a:lnTo>
                <a:lnTo>
                  <a:pt x="25519" y="75988"/>
                </a:lnTo>
                <a:lnTo>
                  <a:pt x="29365" y="66468"/>
                </a:lnTo>
                <a:lnTo>
                  <a:pt x="44378" y="49716"/>
                </a:lnTo>
                <a:lnTo>
                  <a:pt x="47197" y="39738"/>
                </a:lnTo>
                <a:lnTo>
                  <a:pt x="56746" y="28897"/>
                </a:lnTo>
                <a:lnTo>
                  <a:pt x="57030" y="23533"/>
                </a:lnTo>
                <a:lnTo>
                  <a:pt x="58128" y="22000"/>
                </a:lnTo>
                <a:lnTo>
                  <a:pt x="59919" y="20978"/>
                </a:lnTo>
                <a:lnTo>
                  <a:pt x="66558" y="18969"/>
                </a:lnTo>
                <a:lnTo>
                  <a:pt x="66675" y="0"/>
                </a:lnTo>
                <a:lnTo>
                  <a:pt x="66675" y="23564"/>
                </a:lnTo>
                <a:lnTo>
                  <a:pt x="67733" y="25196"/>
                </a:lnTo>
                <a:lnTo>
                  <a:pt x="69497" y="26283"/>
                </a:lnTo>
                <a:lnTo>
                  <a:pt x="71731" y="27009"/>
                </a:lnTo>
                <a:lnTo>
                  <a:pt x="73220" y="28550"/>
                </a:lnTo>
                <a:lnTo>
                  <a:pt x="75807" y="36533"/>
                </a:lnTo>
                <a:lnTo>
                  <a:pt x="76084" y="47667"/>
                </a:lnTo>
                <a:lnTo>
                  <a:pt x="75064" y="50789"/>
                </a:lnTo>
                <a:lnTo>
                  <a:pt x="73327" y="52871"/>
                </a:lnTo>
                <a:lnTo>
                  <a:pt x="71110" y="54258"/>
                </a:lnTo>
                <a:lnTo>
                  <a:pt x="69631" y="56242"/>
                </a:lnTo>
                <a:lnTo>
                  <a:pt x="67989" y="61268"/>
                </a:lnTo>
                <a:lnTo>
                  <a:pt x="66680" y="107485"/>
                </a:lnTo>
                <a:lnTo>
                  <a:pt x="66678" y="112893"/>
                </a:lnTo>
                <a:lnTo>
                  <a:pt x="65618" y="116498"/>
                </a:lnTo>
                <a:lnTo>
                  <a:pt x="63854" y="118902"/>
                </a:lnTo>
                <a:lnTo>
                  <a:pt x="61619" y="120504"/>
                </a:lnTo>
                <a:lnTo>
                  <a:pt x="60130" y="122631"/>
                </a:lnTo>
                <a:lnTo>
                  <a:pt x="58475" y="127816"/>
                </a:lnTo>
                <a:lnTo>
                  <a:pt x="57160" y="159935"/>
                </a:lnTo>
                <a:lnTo>
                  <a:pt x="50606" y="169043"/>
                </a:lnTo>
                <a:lnTo>
                  <a:pt x="48018" y="179094"/>
                </a:lnTo>
                <a:lnTo>
                  <a:pt x="47625" y="209424"/>
                </a:lnTo>
                <a:lnTo>
                  <a:pt x="47625" y="1999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SMARTInkShape-Group311">
            <a:extLst>
              <a:ext uri="{FF2B5EF4-FFF2-40B4-BE49-F238E27FC236}">
                <a16:creationId xmlns:a16="http://schemas.microsoft.com/office/drawing/2014/main" id="{B9D89A58-6337-5493-311B-D8FF962A5449}"/>
              </a:ext>
            </a:extLst>
          </p:cNvPr>
          <p:cNvGrpSpPr/>
          <p:nvPr/>
        </p:nvGrpSpPr>
        <p:grpSpPr>
          <a:xfrm>
            <a:off x="9182100" y="2038351"/>
            <a:ext cx="1895476" cy="931998"/>
            <a:chOff x="9182100" y="2038351"/>
            <a:chExt cx="1895476" cy="931998"/>
          </a:xfrm>
        </p:grpSpPr>
        <p:sp>
          <p:nvSpPr>
            <p:cNvPr id="54" name="SMARTInkShape-1071">
              <a:extLst>
                <a:ext uri="{FF2B5EF4-FFF2-40B4-BE49-F238E27FC236}">
                  <a16:creationId xmlns:a16="http://schemas.microsoft.com/office/drawing/2014/main" id="{DB2158B3-04F2-3E29-3E28-53240D2F4F7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44060" y="2038351"/>
              <a:ext cx="199991" cy="428590"/>
            </a:xfrm>
            <a:custGeom>
              <a:avLst/>
              <a:gdLst/>
              <a:ahLst/>
              <a:cxnLst/>
              <a:rect l="0" t="0" r="0" b="0"/>
              <a:pathLst>
                <a:path w="199991" h="428590">
                  <a:moveTo>
                    <a:pt x="171415" y="19049"/>
                  </a:moveTo>
                  <a:lnTo>
                    <a:pt x="171415" y="19049"/>
                  </a:lnTo>
                  <a:lnTo>
                    <a:pt x="171415" y="0"/>
                  </a:lnTo>
                  <a:lnTo>
                    <a:pt x="163214" y="8200"/>
                  </a:lnTo>
                  <a:lnTo>
                    <a:pt x="162005" y="17609"/>
                  </a:lnTo>
                  <a:lnTo>
                    <a:pt x="161924" y="23679"/>
                  </a:lnTo>
                  <a:lnTo>
                    <a:pt x="159083" y="29221"/>
                  </a:lnTo>
                  <a:lnTo>
                    <a:pt x="156845" y="32180"/>
                  </a:lnTo>
                  <a:lnTo>
                    <a:pt x="154356" y="41113"/>
                  </a:lnTo>
                  <a:lnTo>
                    <a:pt x="152191" y="51080"/>
                  </a:lnTo>
                  <a:lnTo>
                    <a:pt x="145023" y="62642"/>
                  </a:lnTo>
                  <a:lnTo>
                    <a:pt x="139224" y="69468"/>
                  </a:lnTo>
                  <a:lnTo>
                    <a:pt x="135941" y="78852"/>
                  </a:lnTo>
                  <a:lnTo>
                    <a:pt x="133424" y="89020"/>
                  </a:lnTo>
                  <a:lnTo>
                    <a:pt x="123185" y="104171"/>
                  </a:lnTo>
                  <a:lnTo>
                    <a:pt x="92030" y="150702"/>
                  </a:lnTo>
                  <a:lnTo>
                    <a:pt x="63465" y="198212"/>
                  </a:lnTo>
                  <a:lnTo>
                    <a:pt x="32773" y="241408"/>
                  </a:lnTo>
                  <a:lnTo>
                    <a:pt x="30422" y="249461"/>
                  </a:lnTo>
                  <a:lnTo>
                    <a:pt x="28736" y="252032"/>
                  </a:lnTo>
                  <a:lnTo>
                    <a:pt x="26555" y="253746"/>
                  </a:lnTo>
                  <a:lnTo>
                    <a:pt x="21307" y="256709"/>
                  </a:lnTo>
                  <a:lnTo>
                    <a:pt x="11255" y="265174"/>
                  </a:lnTo>
                  <a:lnTo>
                    <a:pt x="10274" y="268844"/>
                  </a:lnTo>
                  <a:lnTo>
                    <a:pt x="9645" y="274766"/>
                  </a:lnTo>
                  <a:lnTo>
                    <a:pt x="8535" y="275252"/>
                  </a:lnTo>
                  <a:lnTo>
                    <a:pt x="0" y="276221"/>
                  </a:lnTo>
                  <a:lnTo>
                    <a:pt x="8169" y="268023"/>
                  </a:lnTo>
                  <a:lnTo>
                    <a:pt x="14156" y="267091"/>
                  </a:lnTo>
                  <a:lnTo>
                    <a:pt x="15776" y="265902"/>
                  </a:lnTo>
                  <a:lnTo>
                    <a:pt x="17576" y="261759"/>
                  </a:lnTo>
                  <a:lnTo>
                    <a:pt x="19114" y="260230"/>
                  </a:lnTo>
                  <a:lnTo>
                    <a:pt x="29187" y="254956"/>
                  </a:lnTo>
                  <a:lnTo>
                    <a:pt x="41368" y="244036"/>
                  </a:lnTo>
                  <a:lnTo>
                    <a:pt x="50468" y="240752"/>
                  </a:lnTo>
                  <a:lnTo>
                    <a:pt x="72115" y="237412"/>
                  </a:lnTo>
                  <a:lnTo>
                    <a:pt x="83314" y="231680"/>
                  </a:lnTo>
                  <a:lnTo>
                    <a:pt x="128990" y="228679"/>
                  </a:lnTo>
                  <a:lnTo>
                    <a:pt x="176437" y="228600"/>
                  </a:lnTo>
                  <a:lnTo>
                    <a:pt x="199990" y="228599"/>
                  </a:lnTo>
                  <a:lnTo>
                    <a:pt x="191789" y="220398"/>
                  </a:lnTo>
                  <a:lnTo>
                    <a:pt x="190580" y="210989"/>
                  </a:lnTo>
                  <a:lnTo>
                    <a:pt x="190499" y="204919"/>
                  </a:lnTo>
                  <a:lnTo>
                    <a:pt x="193302" y="199377"/>
                  </a:lnTo>
                  <a:lnTo>
                    <a:pt x="197017" y="193386"/>
                  </a:lnTo>
                  <a:lnTo>
                    <a:pt x="199403" y="180917"/>
                  </a:lnTo>
                  <a:lnTo>
                    <a:pt x="199990" y="143270"/>
                  </a:lnTo>
                  <a:lnTo>
                    <a:pt x="199990" y="169723"/>
                  </a:lnTo>
                  <a:lnTo>
                    <a:pt x="193444" y="179771"/>
                  </a:lnTo>
                  <a:lnTo>
                    <a:pt x="182978" y="226454"/>
                  </a:lnTo>
                  <a:lnTo>
                    <a:pt x="178722" y="240311"/>
                  </a:lnTo>
                  <a:lnTo>
                    <a:pt x="173580" y="255000"/>
                  </a:lnTo>
                  <a:lnTo>
                    <a:pt x="171320" y="262558"/>
                  </a:lnTo>
                  <a:lnTo>
                    <a:pt x="165154" y="273821"/>
                  </a:lnTo>
                  <a:lnTo>
                    <a:pt x="161798" y="289035"/>
                  </a:lnTo>
                  <a:lnTo>
                    <a:pt x="154572" y="300716"/>
                  </a:lnTo>
                  <a:lnTo>
                    <a:pt x="139537" y="322436"/>
                  </a:lnTo>
                  <a:lnTo>
                    <a:pt x="128804" y="345671"/>
                  </a:lnTo>
                  <a:lnTo>
                    <a:pt x="118235" y="358694"/>
                  </a:lnTo>
                  <a:lnTo>
                    <a:pt x="112227" y="371458"/>
                  </a:lnTo>
                  <a:lnTo>
                    <a:pt x="99180" y="387347"/>
                  </a:lnTo>
                  <a:lnTo>
                    <a:pt x="93176" y="400049"/>
                  </a:lnTo>
                  <a:lnTo>
                    <a:pt x="89018" y="406399"/>
                  </a:lnTo>
                  <a:lnTo>
                    <a:pt x="85702" y="419050"/>
                  </a:lnTo>
                  <a:lnTo>
                    <a:pt x="85690" y="428589"/>
                  </a:lnTo>
                  <a:lnTo>
                    <a:pt x="85690" y="41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1072">
              <a:extLst>
                <a:ext uri="{FF2B5EF4-FFF2-40B4-BE49-F238E27FC236}">
                  <a16:creationId xmlns:a16="http://schemas.microsoft.com/office/drawing/2014/main" id="{0494E749-0E2F-EB0F-B2EA-2BBB2467E8D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182100" y="2514600"/>
              <a:ext cx="504822" cy="28576"/>
            </a:xfrm>
            <a:custGeom>
              <a:avLst/>
              <a:gdLst/>
              <a:ahLst/>
              <a:cxnLst/>
              <a:rect l="0" t="0" r="0" b="0"/>
              <a:pathLst>
                <a:path w="504822" h="28576">
                  <a:moveTo>
                    <a:pt x="0" y="28575"/>
                  </a:moveTo>
                  <a:lnTo>
                    <a:pt x="0" y="28575"/>
                  </a:lnTo>
                  <a:lnTo>
                    <a:pt x="0" y="19085"/>
                  </a:lnTo>
                  <a:lnTo>
                    <a:pt x="8201" y="27254"/>
                  </a:lnTo>
                  <a:lnTo>
                    <a:pt x="17611" y="28459"/>
                  </a:lnTo>
                  <a:lnTo>
                    <a:pt x="63507" y="28575"/>
                  </a:lnTo>
                  <a:lnTo>
                    <a:pt x="107010" y="28575"/>
                  </a:lnTo>
                  <a:lnTo>
                    <a:pt x="149356" y="28575"/>
                  </a:lnTo>
                  <a:lnTo>
                    <a:pt x="193682" y="28575"/>
                  </a:lnTo>
                  <a:lnTo>
                    <a:pt x="221899" y="25753"/>
                  </a:lnTo>
                  <a:lnTo>
                    <a:pt x="268935" y="19638"/>
                  </a:lnTo>
                  <a:lnTo>
                    <a:pt x="293115" y="16402"/>
                  </a:lnTo>
                  <a:lnTo>
                    <a:pt x="316507" y="11563"/>
                  </a:lnTo>
                  <a:lnTo>
                    <a:pt x="361306" y="9704"/>
                  </a:lnTo>
                  <a:lnTo>
                    <a:pt x="374362" y="8546"/>
                  </a:lnTo>
                  <a:lnTo>
                    <a:pt x="418212" y="890"/>
                  </a:lnTo>
                  <a:lnTo>
                    <a:pt x="463825" y="35"/>
                  </a:lnTo>
                  <a:lnTo>
                    <a:pt x="504297" y="0"/>
                  </a:lnTo>
                  <a:lnTo>
                    <a:pt x="504821" y="17610"/>
                  </a:lnTo>
                  <a:lnTo>
                    <a:pt x="495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1073">
              <a:extLst>
                <a:ext uri="{FF2B5EF4-FFF2-40B4-BE49-F238E27FC236}">
                  <a16:creationId xmlns:a16="http://schemas.microsoft.com/office/drawing/2014/main" id="{E8EB5783-C104-EA90-0F27-232B8D120C7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248902" y="2667010"/>
              <a:ext cx="180454" cy="303339"/>
            </a:xfrm>
            <a:custGeom>
              <a:avLst/>
              <a:gdLst/>
              <a:ahLst/>
              <a:cxnLst/>
              <a:rect l="0" t="0" r="0" b="0"/>
              <a:pathLst>
                <a:path w="180454" h="303339">
                  <a:moveTo>
                    <a:pt x="114173" y="9515"/>
                  </a:moveTo>
                  <a:lnTo>
                    <a:pt x="114173" y="9515"/>
                  </a:lnTo>
                  <a:lnTo>
                    <a:pt x="123307" y="9515"/>
                  </a:lnTo>
                  <a:lnTo>
                    <a:pt x="123698" y="0"/>
                  </a:lnTo>
                  <a:lnTo>
                    <a:pt x="131899" y="8192"/>
                  </a:lnTo>
                  <a:lnTo>
                    <a:pt x="132832" y="14180"/>
                  </a:lnTo>
                  <a:lnTo>
                    <a:pt x="133108" y="22656"/>
                  </a:lnTo>
                  <a:lnTo>
                    <a:pt x="130350" y="28761"/>
                  </a:lnTo>
                  <a:lnTo>
                    <a:pt x="126654" y="35002"/>
                  </a:lnTo>
                  <a:lnTo>
                    <a:pt x="124282" y="47632"/>
                  </a:lnTo>
                  <a:lnTo>
                    <a:pt x="124088" y="50801"/>
                  </a:lnTo>
                  <a:lnTo>
                    <a:pt x="121048" y="57145"/>
                  </a:lnTo>
                  <a:lnTo>
                    <a:pt x="118756" y="60318"/>
                  </a:lnTo>
                  <a:lnTo>
                    <a:pt x="109519" y="87566"/>
                  </a:lnTo>
                  <a:lnTo>
                    <a:pt x="99064" y="101329"/>
                  </a:lnTo>
                  <a:lnTo>
                    <a:pt x="93080" y="114239"/>
                  </a:lnTo>
                  <a:lnTo>
                    <a:pt x="88924" y="120617"/>
                  </a:lnTo>
                  <a:lnTo>
                    <a:pt x="85524" y="130158"/>
                  </a:lnTo>
                  <a:lnTo>
                    <a:pt x="66554" y="152384"/>
                  </a:lnTo>
                  <a:lnTo>
                    <a:pt x="66552" y="152386"/>
                  </a:lnTo>
                  <a:lnTo>
                    <a:pt x="66549" y="147332"/>
                  </a:lnTo>
                  <a:lnTo>
                    <a:pt x="67608" y="145843"/>
                  </a:lnTo>
                  <a:lnTo>
                    <a:pt x="69370" y="144851"/>
                  </a:lnTo>
                  <a:lnTo>
                    <a:pt x="71605" y="144189"/>
                  </a:lnTo>
                  <a:lnTo>
                    <a:pt x="73094" y="142689"/>
                  </a:lnTo>
                  <a:lnTo>
                    <a:pt x="78308" y="132678"/>
                  </a:lnTo>
                  <a:lnTo>
                    <a:pt x="91860" y="116557"/>
                  </a:lnTo>
                  <a:lnTo>
                    <a:pt x="93673" y="110711"/>
                  </a:lnTo>
                  <a:lnTo>
                    <a:pt x="95215" y="108729"/>
                  </a:lnTo>
                  <a:lnTo>
                    <a:pt x="112722" y="96610"/>
                  </a:lnTo>
                  <a:lnTo>
                    <a:pt x="122247" y="95360"/>
                  </a:lnTo>
                  <a:lnTo>
                    <a:pt x="132793" y="95243"/>
                  </a:lnTo>
                  <a:lnTo>
                    <a:pt x="140742" y="101787"/>
                  </a:lnTo>
                  <a:lnTo>
                    <a:pt x="150546" y="104373"/>
                  </a:lnTo>
                  <a:lnTo>
                    <a:pt x="156818" y="104649"/>
                  </a:lnTo>
                  <a:lnTo>
                    <a:pt x="158478" y="105746"/>
                  </a:lnTo>
                  <a:lnTo>
                    <a:pt x="159584" y="107536"/>
                  </a:lnTo>
                  <a:lnTo>
                    <a:pt x="160322" y="109787"/>
                  </a:lnTo>
                  <a:lnTo>
                    <a:pt x="169869" y="122096"/>
                  </a:lnTo>
                  <a:lnTo>
                    <a:pt x="170892" y="128362"/>
                  </a:lnTo>
                  <a:lnTo>
                    <a:pt x="171196" y="136921"/>
                  </a:lnTo>
                  <a:lnTo>
                    <a:pt x="174089" y="143046"/>
                  </a:lnTo>
                  <a:lnTo>
                    <a:pt x="177844" y="149295"/>
                  </a:lnTo>
                  <a:lnTo>
                    <a:pt x="180255" y="161931"/>
                  </a:lnTo>
                  <a:lnTo>
                    <a:pt x="180453" y="165101"/>
                  </a:lnTo>
                  <a:lnTo>
                    <a:pt x="177850" y="171445"/>
                  </a:lnTo>
                  <a:lnTo>
                    <a:pt x="174224" y="177792"/>
                  </a:lnTo>
                  <a:lnTo>
                    <a:pt x="171125" y="187316"/>
                  </a:lnTo>
                  <a:lnTo>
                    <a:pt x="165032" y="196840"/>
                  </a:lnTo>
                  <a:lnTo>
                    <a:pt x="161698" y="206365"/>
                  </a:lnTo>
                  <a:lnTo>
                    <a:pt x="126847" y="253107"/>
                  </a:lnTo>
                  <a:lnTo>
                    <a:pt x="116282" y="263253"/>
                  </a:lnTo>
                  <a:lnTo>
                    <a:pt x="101275" y="271904"/>
                  </a:lnTo>
                  <a:lnTo>
                    <a:pt x="89654" y="275996"/>
                  </a:lnTo>
                  <a:lnTo>
                    <a:pt x="79508" y="282383"/>
                  </a:lnTo>
                  <a:lnTo>
                    <a:pt x="42037" y="294295"/>
                  </a:lnTo>
                  <a:lnTo>
                    <a:pt x="35194" y="294833"/>
                  </a:lnTo>
                  <a:lnTo>
                    <a:pt x="28624" y="292251"/>
                  </a:lnTo>
                  <a:lnTo>
                    <a:pt x="20839" y="287026"/>
                  </a:lnTo>
                  <a:lnTo>
                    <a:pt x="14434" y="286121"/>
                  </a:lnTo>
                  <a:lnTo>
                    <a:pt x="12755" y="284936"/>
                  </a:lnTo>
                  <a:lnTo>
                    <a:pt x="11636" y="283087"/>
                  </a:lnTo>
                  <a:lnTo>
                    <a:pt x="10889" y="280796"/>
                  </a:lnTo>
                  <a:lnTo>
                    <a:pt x="1328" y="268416"/>
                  </a:lnTo>
                  <a:lnTo>
                    <a:pt x="304" y="262145"/>
                  </a:lnTo>
                  <a:lnTo>
                    <a:pt x="0" y="253584"/>
                  </a:lnTo>
                  <a:lnTo>
                    <a:pt x="1016" y="251603"/>
                  </a:lnTo>
                  <a:lnTo>
                    <a:pt x="2751" y="250282"/>
                  </a:lnTo>
                  <a:lnTo>
                    <a:pt x="4967" y="249401"/>
                  </a:lnTo>
                  <a:lnTo>
                    <a:pt x="6443" y="247756"/>
                  </a:lnTo>
                  <a:lnTo>
                    <a:pt x="9283" y="238553"/>
                  </a:lnTo>
                  <a:lnTo>
                    <a:pt x="18806" y="238119"/>
                  </a:lnTo>
                  <a:lnTo>
                    <a:pt x="27112" y="246317"/>
                  </a:lnTo>
                  <a:lnTo>
                    <a:pt x="28053" y="252304"/>
                  </a:lnTo>
                  <a:lnTo>
                    <a:pt x="28448" y="293810"/>
                  </a:lnTo>
                  <a:lnTo>
                    <a:pt x="36649" y="303338"/>
                  </a:lnTo>
                  <a:lnTo>
                    <a:pt x="37092" y="302764"/>
                  </a:lnTo>
                  <a:lnTo>
                    <a:pt x="37973" y="2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1074">
              <a:extLst>
                <a:ext uri="{FF2B5EF4-FFF2-40B4-BE49-F238E27FC236}">
                  <a16:creationId xmlns:a16="http://schemas.microsoft.com/office/drawing/2014/main" id="{97064C14-9CE1-45C2-305E-E5903DE4096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372600" y="2647950"/>
              <a:ext cx="219076" cy="57151"/>
            </a:xfrm>
            <a:custGeom>
              <a:avLst/>
              <a:gdLst/>
              <a:ahLst/>
              <a:cxnLst/>
              <a:rect l="0" t="0" r="0" b="0"/>
              <a:pathLst>
                <a:path w="219076" h="57151">
                  <a:moveTo>
                    <a:pt x="0" y="57150"/>
                  </a:moveTo>
                  <a:lnTo>
                    <a:pt x="0" y="57150"/>
                  </a:lnTo>
                  <a:lnTo>
                    <a:pt x="0" y="38495"/>
                  </a:lnTo>
                  <a:lnTo>
                    <a:pt x="9522" y="28578"/>
                  </a:lnTo>
                  <a:lnTo>
                    <a:pt x="41716" y="28575"/>
                  </a:lnTo>
                  <a:lnTo>
                    <a:pt x="47821" y="25753"/>
                  </a:lnTo>
                  <a:lnTo>
                    <a:pt x="54063" y="22029"/>
                  </a:lnTo>
                  <a:lnTo>
                    <a:pt x="66693" y="19639"/>
                  </a:lnTo>
                  <a:lnTo>
                    <a:pt x="113006" y="19053"/>
                  </a:lnTo>
                  <a:lnTo>
                    <a:pt x="130352" y="17992"/>
                  </a:lnTo>
                  <a:lnTo>
                    <a:pt x="157790" y="10408"/>
                  </a:lnTo>
                  <a:lnTo>
                    <a:pt x="205032" y="9525"/>
                  </a:lnTo>
                  <a:lnTo>
                    <a:pt x="209550" y="9525"/>
                  </a:lnTo>
                  <a:lnTo>
                    <a:pt x="209550" y="1324"/>
                  </a:lnTo>
                  <a:lnTo>
                    <a:pt x="210608" y="88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1075">
              <a:extLst>
                <a:ext uri="{FF2B5EF4-FFF2-40B4-BE49-F238E27FC236}">
                  <a16:creationId xmlns:a16="http://schemas.microsoft.com/office/drawing/2014/main" id="{4633E3B8-6462-BB79-7563-BB2BA386BAE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801225" y="25241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1076">
              <a:extLst>
                <a:ext uri="{FF2B5EF4-FFF2-40B4-BE49-F238E27FC236}">
                  <a16:creationId xmlns:a16="http://schemas.microsoft.com/office/drawing/2014/main" id="{B9DDFBBC-8E42-9BE8-6E95-A65AE1F76ED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73070" y="2333629"/>
              <a:ext cx="227799" cy="333357"/>
            </a:xfrm>
            <a:custGeom>
              <a:avLst/>
              <a:gdLst/>
              <a:ahLst/>
              <a:cxnLst/>
              <a:rect l="0" t="0" r="0" b="0"/>
              <a:pathLst>
                <a:path w="227799" h="333357">
                  <a:moveTo>
                    <a:pt x="94855" y="28571"/>
                  </a:moveTo>
                  <a:lnTo>
                    <a:pt x="94855" y="28571"/>
                  </a:lnTo>
                  <a:lnTo>
                    <a:pt x="85721" y="28571"/>
                  </a:lnTo>
                  <a:lnTo>
                    <a:pt x="85445" y="33627"/>
                  </a:lnTo>
                  <a:lnTo>
                    <a:pt x="84348" y="35117"/>
                  </a:lnTo>
                  <a:lnTo>
                    <a:pt x="77141" y="37704"/>
                  </a:lnTo>
                  <a:lnTo>
                    <a:pt x="76398" y="40744"/>
                  </a:lnTo>
                  <a:lnTo>
                    <a:pt x="75840" y="55420"/>
                  </a:lnTo>
                  <a:lnTo>
                    <a:pt x="67607" y="65195"/>
                  </a:lnTo>
                  <a:lnTo>
                    <a:pt x="66673" y="71290"/>
                  </a:lnTo>
                  <a:lnTo>
                    <a:pt x="65484" y="72925"/>
                  </a:lnTo>
                  <a:lnTo>
                    <a:pt x="63634" y="74016"/>
                  </a:lnTo>
                  <a:lnTo>
                    <a:pt x="61341" y="74742"/>
                  </a:lnTo>
                  <a:lnTo>
                    <a:pt x="59813" y="76285"/>
                  </a:lnTo>
                  <a:lnTo>
                    <a:pt x="58114" y="80822"/>
                  </a:lnTo>
                  <a:lnTo>
                    <a:pt x="55964" y="92358"/>
                  </a:lnTo>
                  <a:lnTo>
                    <a:pt x="50288" y="101681"/>
                  </a:lnTo>
                  <a:lnTo>
                    <a:pt x="47078" y="111146"/>
                  </a:lnTo>
                  <a:lnTo>
                    <a:pt x="40952" y="120654"/>
                  </a:lnTo>
                  <a:lnTo>
                    <a:pt x="37610" y="130173"/>
                  </a:lnTo>
                  <a:lnTo>
                    <a:pt x="31444" y="139697"/>
                  </a:lnTo>
                  <a:lnTo>
                    <a:pt x="29147" y="149221"/>
                  </a:lnTo>
                  <a:lnTo>
                    <a:pt x="27408" y="159804"/>
                  </a:lnTo>
                  <a:lnTo>
                    <a:pt x="20016" y="182822"/>
                  </a:lnTo>
                  <a:lnTo>
                    <a:pt x="17864" y="203130"/>
                  </a:lnTo>
                  <a:lnTo>
                    <a:pt x="11169" y="221253"/>
                  </a:lnTo>
                  <a:lnTo>
                    <a:pt x="8151" y="260255"/>
                  </a:lnTo>
                  <a:lnTo>
                    <a:pt x="941" y="278966"/>
                  </a:lnTo>
                  <a:lnTo>
                    <a:pt x="0" y="288793"/>
                  </a:lnTo>
                  <a:lnTo>
                    <a:pt x="2603" y="295214"/>
                  </a:lnTo>
                  <a:lnTo>
                    <a:pt x="6229" y="301596"/>
                  </a:lnTo>
                  <a:lnTo>
                    <a:pt x="8556" y="314316"/>
                  </a:lnTo>
                  <a:lnTo>
                    <a:pt x="8748" y="317493"/>
                  </a:lnTo>
                  <a:lnTo>
                    <a:pt x="11782" y="323844"/>
                  </a:lnTo>
                  <a:lnTo>
                    <a:pt x="14072" y="327020"/>
                  </a:lnTo>
                  <a:lnTo>
                    <a:pt x="19440" y="330548"/>
                  </a:lnTo>
                  <a:lnTo>
                    <a:pt x="28088" y="333000"/>
                  </a:lnTo>
                  <a:lnTo>
                    <a:pt x="50525" y="333356"/>
                  </a:lnTo>
                  <a:lnTo>
                    <a:pt x="65022" y="328310"/>
                  </a:lnTo>
                  <a:lnTo>
                    <a:pt x="111173" y="301572"/>
                  </a:lnTo>
                  <a:lnTo>
                    <a:pt x="120805" y="292427"/>
                  </a:lnTo>
                  <a:lnTo>
                    <a:pt x="158429" y="245418"/>
                  </a:lnTo>
                  <a:lnTo>
                    <a:pt x="178400" y="226588"/>
                  </a:lnTo>
                  <a:lnTo>
                    <a:pt x="202678" y="184028"/>
                  </a:lnTo>
                  <a:lnTo>
                    <a:pt x="214421" y="158723"/>
                  </a:lnTo>
                  <a:lnTo>
                    <a:pt x="221251" y="117117"/>
                  </a:lnTo>
                  <a:lnTo>
                    <a:pt x="225114" y="108141"/>
                  </a:lnTo>
                  <a:lnTo>
                    <a:pt x="227798" y="78979"/>
                  </a:lnTo>
                  <a:lnTo>
                    <a:pt x="225203" y="69319"/>
                  </a:lnTo>
                  <a:lnTo>
                    <a:pt x="221580" y="61498"/>
                  </a:lnTo>
                  <a:lnTo>
                    <a:pt x="217877" y="41374"/>
                  </a:lnTo>
                  <a:lnTo>
                    <a:pt x="202219" y="19052"/>
                  </a:lnTo>
                  <a:lnTo>
                    <a:pt x="199722" y="12699"/>
                  </a:lnTo>
                  <a:lnTo>
                    <a:pt x="195085" y="6347"/>
                  </a:lnTo>
                  <a:lnTo>
                    <a:pt x="189495" y="2819"/>
                  </a:lnTo>
                  <a:lnTo>
                    <a:pt x="177285" y="554"/>
                  </a:lnTo>
                  <a:lnTo>
                    <a:pt x="144360" y="0"/>
                  </a:lnTo>
                  <a:lnTo>
                    <a:pt x="135246" y="6543"/>
                  </a:lnTo>
                  <a:lnTo>
                    <a:pt x="126344" y="9697"/>
                  </a:lnTo>
                  <a:lnTo>
                    <a:pt x="101195" y="31877"/>
                  </a:lnTo>
                  <a:lnTo>
                    <a:pt x="75805" y="76449"/>
                  </a:lnTo>
                  <a:lnTo>
                    <a:pt x="50405" y="118363"/>
                  </a:lnTo>
                  <a:lnTo>
                    <a:pt x="32413" y="155649"/>
                  </a:lnTo>
                  <a:lnTo>
                    <a:pt x="25606" y="200026"/>
                  </a:lnTo>
                  <a:lnTo>
                    <a:pt x="20714" y="219072"/>
                  </a:lnTo>
                  <a:lnTo>
                    <a:pt x="18655" y="23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1077">
              <a:extLst>
                <a:ext uri="{FF2B5EF4-FFF2-40B4-BE49-F238E27FC236}">
                  <a16:creationId xmlns:a16="http://schemas.microsoft.com/office/drawing/2014/main" id="{8A716E0F-CA4B-E5BB-4179-45CFAB15D7F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15550" y="2638425"/>
              <a:ext cx="123826" cy="171451"/>
            </a:xfrm>
            <a:custGeom>
              <a:avLst/>
              <a:gdLst/>
              <a:ahLst/>
              <a:cxnLst/>
              <a:rect l="0" t="0" r="0" b="0"/>
              <a:pathLst>
                <a:path w="123826" h="171451">
                  <a:moveTo>
                    <a:pt x="123825" y="0"/>
                  </a:moveTo>
                  <a:lnTo>
                    <a:pt x="123825" y="0"/>
                  </a:lnTo>
                  <a:lnTo>
                    <a:pt x="115623" y="0"/>
                  </a:lnTo>
                  <a:lnTo>
                    <a:pt x="115183" y="1058"/>
                  </a:lnTo>
                  <a:lnTo>
                    <a:pt x="114335" y="9133"/>
                  </a:lnTo>
                  <a:lnTo>
                    <a:pt x="107761" y="17052"/>
                  </a:lnTo>
                  <a:lnTo>
                    <a:pt x="106102" y="22748"/>
                  </a:lnTo>
                  <a:lnTo>
                    <a:pt x="104601" y="24691"/>
                  </a:lnTo>
                  <a:lnTo>
                    <a:pt x="100112" y="26849"/>
                  </a:lnTo>
                  <a:lnTo>
                    <a:pt x="98491" y="28482"/>
                  </a:lnTo>
                  <a:lnTo>
                    <a:pt x="90620" y="41681"/>
                  </a:lnTo>
                  <a:lnTo>
                    <a:pt x="80146" y="54055"/>
                  </a:lnTo>
                  <a:lnTo>
                    <a:pt x="74157" y="66691"/>
                  </a:lnTo>
                  <a:lnTo>
                    <a:pt x="54149" y="93266"/>
                  </a:lnTo>
                  <a:lnTo>
                    <a:pt x="36213" y="107558"/>
                  </a:lnTo>
                  <a:lnTo>
                    <a:pt x="31970" y="116948"/>
                  </a:lnTo>
                  <a:lnTo>
                    <a:pt x="29025" y="127118"/>
                  </a:lnTo>
                  <a:lnTo>
                    <a:pt x="18511" y="142271"/>
                  </a:lnTo>
                  <a:lnTo>
                    <a:pt x="4163" y="15867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1078">
              <a:extLst>
                <a:ext uri="{FF2B5EF4-FFF2-40B4-BE49-F238E27FC236}">
                  <a16:creationId xmlns:a16="http://schemas.microsoft.com/office/drawing/2014/main" id="{C41AE32B-B4D9-0A9C-1FC8-18D58024687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353713" y="2343267"/>
              <a:ext cx="304763" cy="333248"/>
            </a:xfrm>
            <a:custGeom>
              <a:avLst/>
              <a:gdLst/>
              <a:ahLst/>
              <a:cxnLst/>
              <a:rect l="0" t="0" r="0" b="0"/>
              <a:pathLst>
                <a:path w="304763" h="333248">
                  <a:moveTo>
                    <a:pt x="85687" y="76083"/>
                  </a:moveTo>
                  <a:lnTo>
                    <a:pt x="85687" y="76083"/>
                  </a:lnTo>
                  <a:lnTo>
                    <a:pt x="85687" y="66950"/>
                  </a:lnTo>
                  <a:lnTo>
                    <a:pt x="94821" y="57435"/>
                  </a:lnTo>
                  <a:lnTo>
                    <a:pt x="95097" y="52096"/>
                  </a:lnTo>
                  <a:lnTo>
                    <a:pt x="96194" y="50567"/>
                  </a:lnTo>
                  <a:lnTo>
                    <a:pt x="97983" y="49547"/>
                  </a:lnTo>
                  <a:lnTo>
                    <a:pt x="100234" y="48867"/>
                  </a:lnTo>
                  <a:lnTo>
                    <a:pt x="101735" y="47356"/>
                  </a:lnTo>
                  <a:lnTo>
                    <a:pt x="106966" y="37326"/>
                  </a:lnTo>
                  <a:lnTo>
                    <a:pt x="111019" y="31341"/>
                  </a:lnTo>
                  <a:lnTo>
                    <a:pt x="112820" y="25153"/>
                  </a:lnTo>
                  <a:lnTo>
                    <a:pt x="114359" y="23080"/>
                  </a:lnTo>
                  <a:lnTo>
                    <a:pt x="116442" y="21697"/>
                  </a:lnTo>
                  <a:lnTo>
                    <a:pt x="118892" y="20776"/>
                  </a:lnTo>
                  <a:lnTo>
                    <a:pt x="120523" y="19104"/>
                  </a:lnTo>
                  <a:lnTo>
                    <a:pt x="122337" y="14423"/>
                  </a:lnTo>
                  <a:lnTo>
                    <a:pt x="123879" y="12751"/>
                  </a:lnTo>
                  <a:lnTo>
                    <a:pt x="128413" y="10894"/>
                  </a:lnTo>
                  <a:lnTo>
                    <a:pt x="141082" y="9538"/>
                  </a:lnTo>
                  <a:lnTo>
                    <a:pt x="150095" y="2888"/>
                  </a:lnTo>
                  <a:lnTo>
                    <a:pt x="160124" y="279"/>
                  </a:lnTo>
                  <a:lnTo>
                    <a:pt x="166420" y="0"/>
                  </a:lnTo>
                  <a:lnTo>
                    <a:pt x="172016" y="2757"/>
                  </a:lnTo>
                  <a:lnTo>
                    <a:pt x="179174" y="8094"/>
                  </a:lnTo>
                  <a:lnTo>
                    <a:pt x="185470" y="9019"/>
                  </a:lnTo>
                  <a:lnTo>
                    <a:pt x="187134" y="10207"/>
                  </a:lnTo>
                  <a:lnTo>
                    <a:pt x="188244" y="12057"/>
                  </a:lnTo>
                  <a:lnTo>
                    <a:pt x="188983" y="14349"/>
                  </a:lnTo>
                  <a:lnTo>
                    <a:pt x="190534" y="15877"/>
                  </a:lnTo>
                  <a:lnTo>
                    <a:pt x="195080" y="17575"/>
                  </a:lnTo>
                  <a:lnTo>
                    <a:pt x="196716" y="19086"/>
                  </a:lnTo>
                  <a:lnTo>
                    <a:pt x="198534" y="23587"/>
                  </a:lnTo>
                  <a:lnTo>
                    <a:pt x="199984" y="69736"/>
                  </a:lnTo>
                  <a:lnTo>
                    <a:pt x="198929" y="88980"/>
                  </a:lnTo>
                  <a:lnTo>
                    <a:pt x="180276" y="131195"/>
                  </a:lnTo>
                  <a:lnTo>
                    <a:pt x="175352" y="138677"/>
                  </a:lnTo>
                  <a:lnTo>
                    <a:pt x="164154" y="165100"/>
                  </a:lnTo>
                  <a:lnTo>
                    <a:pt x="133296" y="211614"/>
                  </a:lnTo>
                  <a:lnTo>
                    <a:pt x="114261" y="237363"/>
                  </a:lnTo>
                  <a:lnTo>
                    <a:pt x="104737" y="250164"/>
                  </a:lnTo>
                  <a:lnTo>
                    <a:pt x="85687" y="275503"/>
                  </a:lnTo>
                  <a:lnTo>
                    <a:pt x="68754" y="291903"/>
                  </a:lnTo>
                  <a:lnTo>
                    <a:pt x="30535" y="321850"/>
                  </a:lnTo>
                  <a:lnTo>
                    <a:pt x="26603" y="322896"/>
                  </a:lnTo>
                  <a:lnTo>
                    <a:pt x="24073" y="323175"/>
                  </a:lnTo>
                  <a:lnTo>
                    <a:pt x="18438" y="326307"/>
                  </a:lnTo>
                  <a:lnTo>
                    <a:pt x="11255" y="331885"/>
                  </a:lnTo>
                  <a:lnTo>
                    <a:pt x="400" y="333222"/>
                  </a:lnTo>
                  <a:lnTo>
                    <a:pt x="0" y="325054"/>
                  </a:lnTo>
                  <a:lnTo>
                    <a:pt x="15773" y="306888"/>
                  </a:lnTo>
                  <a:lnTo>
                    <a:pt x="19111" y="298045"/>
                  </a:lnTo>
                  <a:lnTo>
                    <a:pt x="25273" y="288723"/>
                  </a:lnTo>
                  <a:lnTo>
                    <a:pt x="27087" y="282420"/>
                  </a:lnTo>
                  <a:lnTo>
                    <a:pt x="28629" y="280316"/>
                  </a:lnTo>
                  <a:lnTo>
                    <a:pt x="30714" y="278913"/>
                  </a:lnTo>
                  <a:lnTo>
                    <a:pt x="35855" y="276296"/>
                  </a:lnTo>
                  <a:lnTo>
                    <a:pt x="44700" y="269931"/>
                  </a:lnTo>
                  <a:lnTo>
                    <a:pt x="54021" y="266517"/>
                  </a:lnTo>
                  <a:lnTo>
                    <a:pt x="63487" y="260331"/>
                  </a:lnTo>
                  <a:lnTo>
                    <a:pt x="69824" y="258513"/>
                  </a:lnTo>
                  <a:lnTo>
                    <a:pt x="71936" y="256969"/>
                  </a:lnTo>
                  <a:lnTo>
                    <a:pt x="73344" y="254882"/>
                  </a:lnTo>
                  <a:lnTo>
                    <a:pt x="74284" y="252433"/>
                  </a:lnTo>
                  <a:lnTo>
                    <a:pt x="75967" y="250799"/>
                  </a:lnTo>
                  <a:lnTo>
                    <a:pt x="80662" y="248985"/>
                  </a:lnTo>
                  <a:lnTo>
                    <a:pt x="118795" y="247534"/>
                  </a:lnTo>
                  <a:lnTo>
                    <a:pt x="120459" y="248592"/>
                  </a:lnTo>
                  <a:lnTo>
                    <a:pt x="121569" y="250356"/>
                  </a:lnTo>
                  <a:lnTo>
                    <a:pt x="122308" y="252590"/>
                  </a:lnTo>
                  <a:lnTo>
                    <a:pt x="123859" y="254079"/>
                  </a:lnTo>
                  <a:lnTo>
                    <a:pt x="133954" y="259291"/>
                  </a:lnTo>
                  <a:lnTo>
                    <a:pt x="147374" y="271213"/>
                  </a:lnTo>
                  <a:lnTo>
                    <a:pt x="150145" y="276755"/>
                  </a:lnTo>
                  <a:lnTo>
                    <a:pt x="150884" y="279714"/>
                  </a:lnTo>
                  <a:lnTo>
                    <a:pt x="152436" y="281687"/>
                  </a:lnTo>
                  <a:lnTo>
                    <a:pt x="156980" y="283879"/>
                  </a:lnTo>
                  <a:lnTo>
                    <a:pt x="158616" y="285522"/>
                  </a:lnTo>
                  <a:lnTo>
                    <a:pt x="160434" y="290170"/>
                  </a:lnTo>
                  <a:lnTo>
                    <a:pt x="161456" y="298737"/>
                  </a:lnTo>
                  <a:lnTo>
                    <a:pt x="162658" y="300719"/>
                  </a:lnTo>
                  <a:lnTo>
                    <a:pt x="164519" y="302040"/>
                  </a:lnTo>
                  <a:lnTo>
                    <a:pt x="166816" y="302921"/>
                  </a:lnTo>
                  <a:lnTo>
                    <a:pt x="168349" y="304567"/>
                  </a:lnTo>
                  <a:lnTo>
                    <a:pt x="172203" y="314281"/>
                  </a:lnTo>
                  <a:lnTo>
                    <a:pt x="189103" y="331896"/>
                  </a:lnTo>
                  <a:lnTo>
                    <a:pt x="198544" y="333138"/>
                  </a:lnTo>
                  <a:lnTo>
                    <a:pt x="213119" y="333247"/>
                  </a:lnTo>
                  <a:lnTo>
                    <a:pt x="215091" y="332193"/>
                  </a:lnTo>
                  <a:lnTo>
                    <a:pt x="216405" y="330431"/>
                  </a:lnTo>
                  <a:lnTo>
                    <a:pt x="217282" y="328198"/>
                  </a:lnTo>
                  <a:lnTo>
                    <a:pt x="218925" y="326710"/>
                  </a:lnTo>
                  <a:lnTo>
                    <a:pt x="229167" y="321499"/>
                  </a:lnTo>
                  <a:lnTo>
                    <a:pt x="269841" y="282447"/>
                  </a:lnTo>
                  <a:lnTo>
                    <a:pt x="283595" y="263210"/>
                  </a:lnTo>
                  <a:lnTo>
                    <a:pt x="304762" y="24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1079">
              <a:extLst>
                <a:ext uri="{FF2B5EF4-FFF2-40B4-BE49-F238E27FC236}">
                  <a16:creationId xmlns:a16="http://schemas.microsoft.com/office/drawing/2014/main" id="{B40EBFB9-D892-D023-964F-3BF7A15CE98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858500" y="24384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9525"/>
                  </a:moveTo>
                  <a:lnTo>
                    <a:pt x="0" y="9525"/>
                  </a:lnTo>
                  <a:lnTo>
                    <a:pt x="9134" y="18658"/>
                  </a:lnTo>
                  <a:lnTo>
                    <a:pt x="54883" y="19050"/>
                  </a:lnTo>
                  <a:lnTo>
                    <a:pt x="79410" y="19050"/>
                  </a:lnTo>
                  <a:lnTo>
                    <a:pt x="85741" y="16228"/>
                  </a:lnTo>
                  <a:lnTo>
                    <a:pt x="92084" y="12504"/>
                  </a:lnTo>
                  <a:lnTo>
                    <a:pt x="104776" y="10113"/>
                  </a:lnTo>
                  <a:lnTo>
                    <a:pt x="152400" y="9526"/>
                  </a:lnTo>
                  <a:lnTo>
                    <a:pt x="155575" y="9526"/>
                  </a:lnTo>
                  <a:lnTo>
                    <a:pt x="161925" y="6703"/>
                  </a:lnTo>
                  <a:lnTo>
                    <a:pt x="168275" y="2979"/>
                  </a:lnTo>
                  <a:lnTo>
                    <a:pt x="179094" y="392"/>
                  </a:lnTo>
                  <a:lnTo>
                    <a:pt x="209120" y="0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1080">
              <a:extLst>
                <a:ext uri="{FF2B5EF4-FFF2-40B4-BE49-F238E27FC236}">
                  <a16:creationId xmlns:a16="http://schemas.microsoft.com/office/drawing/2014/main" id="{D31471DE-604C-3FC4-86B0-37B7A9434FB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820797" y="2562225"/>
              <a:ext cx="256779" cy="19051"/>
            </a:xfrm>
            <a:custGeom>
              <a:avLst/>
              <a:gdLst/>
              <a:ahLst/>
              <a:cxnLst/>
              <a:rect l="0" t="0" r="0" b="0"/>
              <a:pathLst>
                <a:path w="256779" h="19051">
                  <a:moveTo>
                    <a:pt x="37703" y="19050"/>
                  </a:moveTo>
                  <a:lnTo>
                    <a:pt x="37703" y="19050"/>
                  </a:lnTo>
                  <a:lnTo>
                    <a:pt x="0" y="19050"/>
                  </a:lnTo>
                  <a:lnTo>
                    <a:pt x="8746" y="9917"/>
                  </a:lnTo>
                  <a:lnTo>
                    <a:pt x="14070" y="9641"/>
                  </a:lnTo>
                  <a:lnTo>
                    <a:pt x="15599" y="10661"/>
                  </a:lnTo>
                  <a:lnTo>
                    <a:pt x="16617" y="12399"/>
                  </a:lnTo>
                  <a:lnTo>
                    <a:pt x="17296" y="14616"/>
                  </a:lnTo>
                  <a:lnTo>
                    <a:pt x="18806" y="15036"/>
                  </a:lnTo>
                  <a:lnTo>
                    <a:pt x="35952" y="9802"/>
                  </a:lnTo>
                  <a:lnTo>
                    <a:pt x="83450" y="9525"/>
                  </a:lnTo>
                  <a:lnTo>
                    <a:pt x="129539" y="9525"/>
                  </a:lnTo>
                  <a:lnTo>
                    <a:pt x="174227" y="9525"/>
                  </a:lnTo>
                  <a:lnTo>
                    <a:pt x="183753" y="9525"/>
                  </a:lnTo>
                  <a:lnTo>
                    <a:pt x="190103" y="6703"/>
                  </a:lnTo>
                  <a:lnTo>
                    <a:pt x="196453" y="2979"/>
                  </a:lnTo>
                  <a:lnTo>
                    <a:pt x="207272" y="392"/>
                  </a:lnTo>
                  <a:lnTo>
                    <a:pt x="246850" y="0"/>
                  </a:lnTo>
                  <a:lnTo>
                    <a:pt x="247133" y="5056"/>
                  </a:lnTo>
                  <a:lnTo>
                    <a:pt x="248232" y="6546"/>
                  </a:lnTo>
                  <a:lnTo>
                    <a:pt x="25677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SMARTInkShape-Group312">
            <a:extLst>
              <a:ext uri="{FF2B5EF4-FFF2-40B4-BE49-F238E27FC236}">
                <a16:creationId xmlns:a16="http://schemas.microsoft.com/office/drawing/2014/main" id="{B145D267-93C6-493C-EB3F-5FF2DF6AE06A}"/>
              </a:ext>
            </a:extLst>
          </p:cNvPr>
          <p:cNvGrpSpPr/>
          <p:nvPr/>
        </p:nvGrpSpPr>
        <p:grpSpPr>
          <a:xfrm>
            <a:off x="1171575" y="4362450"/>
            <a:ext cx="304801" cy="190501"/>
            <a:chOff x="1171575" y="4362450"/>
            <a:chExt cx="304801" cy="190501"/>
          </a:xfrm>
        </p:grpSpPr>
        <p:sp>
          <p:nvSpPr>
            <p:cNvPr id="65" name="SMARTInkShape-1081">
              <a:extLst>
                <a:ext uri="{FF2B5EF4-FFF2-40B4-BE49-F238E27FC236}">
                  <a16:creationId xmlns:a16="http://schemas.microsoft.com/office/drawing/2014/main" id="{5BE41BFD-BAA8-E9A8-A194-848029610B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71575" y="436245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47682" y="38100"/>
                  </a:lnTo>
                  <a:lnTo>
                    <a:pt x="50838" y="38100"/>
                  </a:lnTo>
                  <a:lnTo>
                    <a:pt x="57167" y="35278"/>
                  </a:lnTo>
                  <a:lnTo>
                    <a:pt x="63507" y="31554"/>
                  </a:lnTo>
                  <a:lnTo>
                    <a:pt x="76202" y="29164"/>
                  </a:lnTo>
                  <a:lnTo>
                    <a:pt x="98621" y="27594"/>
                  </a:lnTo>
                  <a:lnTo>
                    <a:pt x="116534" y="21051"/>
                  </a:lnTo>
                  <a:lnTo>
                    <a:pt x="145057" y="16404"/>
                  </a:lnTo>
                  <a:lnTo>
                    <a:pt x="192224" y="1443"/>
                  </a:lnTo>
                  <a:lnTo>
                    <a:pt x="236122" y="17"/>
                  </a:lnTo>
                  <a:lnTo>
                    <a:pt x="266662" y="0"/>
                  </a:lnTo>
                  <a:lnTo>
                    <a:pt x="2667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1082">
              <a:extLst>
                <a:ext uri="{FF2B5EF4-FFF2-40B4-BE49-F238E27FC236}">
                  <a16:creationId xmlns:a16="http://schemas.microsoft.com/office/drawing/2014/main" id="{C4ADD094-639B-4E15-8850-619301E0FC1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81100" y="4543425"/>
              <a:ext cx="295276" cy="9526"/>
            </a:xfrm>
            <a:custGeom>
              <a:avLst/>
              <a:gdLst/>
              <a:ahLst/>
              <a:cxnLst/>
              <a:rect l="0" t="0" r="0" b="0"/>
              <a:pathLst>
                <a:path w="295276" h="9526">
                  <a:moveTo>
                    <a:pt x="0" y="9525"/>
                  </a:moveTo>
                  <a:lnTo>
                    <a:pt x="0" y="9525"/>
                  </a:lnTo>
                  <a:lnTo>
                    <a:pt x="14578" y="9525"/>
                  </a:lnTo>
                  <a:lnTo>
                    <a:pt x="16069" y="8467"/>
                  </a:lnTo>
                  <a:lnTo>
                    <a:pt x="17063" y="6703"/>
                  </a:lnTo>
                  <a:lnTo>
                    <a:pt x="17725" y="4468"/>
                  </a:lnTo>
                  <a:lnTo>
                    <a:pt x="19225" y="2979"/>
                  </a:lnTo>
                  <a:lnTo>
                    <a:pt x="23714" y="1324"/>
                  </a:lnTo>
                  <a:lnTo>
                    <a:pt x="71293" y="0"/>
                  </a:lnTo>
                  <a:lnTo>
                    <a:pt x="117478" y="0"/>
                  </a:lnTo>
                  <a:lnTo>
                    <a:pt x="164708" y="0"/>
                  </a:lnTo>
                  <a:lnTo>
                    <a:pt x="212330" y="0"/>
                  </a:lnTo>
                  <a:lnTo>
                    <a:pt x="231740" y="0"/>
                  </a:lnTo>
                  <a:lnTo>
                    <a:pt x="238109" y="2822"/>
                  </a:lnTo>
                  <a:lnTo>
                    <a:pt x="244468" y="6546"/>
                  </a:lnTo>
                  <a:lnTo>
                    <a:pt x="257174" y="8936"/>
                  </a:lnTo>
                  <a:lnTo>
                    <a:pt x="2952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SMARTInkShape-Group313">
            <a:extLst>
              <a:ext uri="{FF2B5EF4-FFF2-40B4-BE49-F238E27FC236}">
                <a16:creationId xmlns:a16="http://schemas.microsoft.com/office/drawing/2014/main" id="{0A31AEB0-BEB8-1DA7-40F4-1CC2F4E0DEB2}"/>
              </a:ext>
            </a:extLst>
          </p:cNvPr>
          <p:cNvGrpSpPr/>
          <p:nvPr/>
        </p:nvGrpSpPr>
        <p:grpSpPr>
          <a:xfrm>
            <a:off x="1924051" y="4114800"/>
            <a:ext cx="790575" cy="609601"/>
            <a:chOff x="1924051" y="4114800"/>
            <a:chExt cx="790575" cy="609601"/>
          </a:xfrm>
        </p:grpSpPr>
        <p:sp>
          <p:nvSpPr>
            <p:cNvPr id="68" name="SMARTInkShape-1083">
              <a:extLst>
                <a:ext uri="{FF2B5EF4-FFF2-40B4-BE49-F238E27FC236}">
                  <a16:creationId xmlns:a16="http://schemas.microsoft.com/office/drawing/2014/main" id="{A3B1922D-9FF3-5D8A-ADF0-DD064BB5406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924051" y="4124756"/>
              <a:ext cx="228586" cy="399499"/>
            </a:xfrm>
            <a:custGeom>
              <a:avLst/>
              <a:gdLst/>
              <a:ahLst/>
              <a:cxnLst/>
              <a:rect l="0" t="0" r="0" b="0"/>
              <a:pathLst>
                <a:path w="228586" h="399499">
                  <a:moveTo>
                    <a:pt x="85724" y="47194"/>
                  </a:moveTo>
                  <a:lnTo>
                    <a:pt x="85724" y="47194"/>
                  </a:lnTo>
                  <a:lnTo>
                    <a:pt x="85724" y="38062"/>
                  </a:lnTo>
                  <a:lnTo>
                    <a:pt x="77523" y="37703"/>
                  </a:lnTo>
                  <a:lnTo>
                    <a:pt x="77082" y="38750"/>
                  </a:lnTo>
                  <a:lnTo>
                    <a:pt x="76233" y="46803"/>
                  </a:lnTo>
                  <a:lnTo>
                    <a:pt x="68001" y="55361"/>
                  </a:lnTo>
                  <a:lnTo>
                    <a:pt x="65878" y="64055"/>
                  </a:lnTo>
                  <a:lnTo>
                    <a:pt x="60206" y="72886"/>
                  </a:lnTo>
                  <a:lnTo>
                    <a:pt x="45443" y="116108"/>
                  </a:lnTo>
                  <a:lnTo>
                    <a:pt x="40275" y="130760"/>
                  </a:lnTo>
                  <a:lnTo>
                    <a:pt x="35921" y="144626"/>
                  </a:lnTo>
                  <a:lnTo>
                    <a:pt x="31839" y="156114"/>
                  </a:lnTo>
                  <a:lnTo>
                    <a:pt x="20500" y="200926"/>
                  </a:lnTo>
                  <a:lnTo>
                    <a:pt x="10975" y="234914"/>
                  </a:lnTo>
                  <a:lnTo>
                    <a:pt x="6893" y="266321"/>
                  </a:lnTo>
                  <a:lnTo>
                    <a:pt x="2042" y="285335"/>
                  </a:lnTo>
                  <a:lnTo>
                    <a:pt x="34" y="331486"/>
                  </a:lnTo>
                  <a:lnTo>
                    <a:pt x="0" y="364573"/>
                  </a:lnTo>
                  <a:lnTo>
                    <a:pt x="1058" y="366730"/>
                  </a:lnTo>
                  <a:lnTo>
                    <a:pt x="2822" y="368168"/>
                  </a:lnTo>
                  <a:lnTo>
                    <a:pt x="5056" y="369127"/>
                  </a:lnTo>
                  <a:lnTo>
                    <a:pt x="6545" y="370824"/>
                  </a:lnTo>
                  <a:lnTo>
                    <a:pt x="11758" y="381152"/>
                  </a:lnTo>
                  <a:lnTo>
                    <a:pt x="14188" y="384133"/>
                  </a:lnTo>
                  <a:lnTo>
                    <a:pt x="19711" y="387445"/>
                  </a:lnTo>
                  <a:lnTo>
                    <a:pt x="35011" y="390803"/>
                  </a:lnTo>
                  <a:lnTo>
                    <a:pt x="44475" y="396537"/>
                  </a:lnTo>
                  <a:lnTo>
                    <a:pt x="57154" y="399010"/>
                  </a:lnTo>
                  <a:lnTo>
                    <a:pt x="69850" y="399498"/>
                  </a:lnTo>
                  <a:lnTo>
                    <a:pt x="76200" y="396744"/>
                  </a:lnTo>
                  <a:lnTo>
                    <a:pt x="82549" y="393049"/>
                  </a:lnTo>
                  <a:lnTo>
                    <a:pt x="92074" y="389911"/>
                  </a:lnTo>
                  <a:lnTo>
                    <a:pt x="136132" y="358305"/>
                  </a:lnTo>
                  <a:lnTo>
                    <a:pt x="165089" y="312434"/>
                  </a:lnTo>
                  <a:lnTo>
                    <a:pt x="199435" y="266088"/>
                  </a:lnTo>
                  <a:lnTo>
                    <a:pt x="205054" y="252430"/>
                  </a:lnTo>
                  <a:lnTo>
                    <a:pt x="216759" y="206820"/>
                  </a:lnTo>
                  <a:lnTo>
                    <a:pt x="225947" y="180717"/>
                  </a:lnTo>
                  <a:lnTo>
                    <a:pt x="228366" y="139637"/>
                  </a:lnTo>
                  <a:lnTo>
                    <a:pt x="228585" y="93919"/>
                  </a:lnTo>
                  <a:lnTo>
                    <a:pt x="227540" y="59852"/>
                  </a:lnTo>
                  <a:lnTo>
                    <a:pt x="216840" y="28792"/>
                  </a:lnTo>
                  <a:lnTo>
                    <a:pt x="214410" y="25401"/>
                  </a:lnTo>
                  <a:lnTo>
                    <a:pt x="208887" y="21633"/>
                  </a:lnTo>
                  <a:lnTo>
                    <a:pt x="205933" y="20629"/>
                  </a:lnTo>
                  <a:lnTo>
                    <a:pt x="203963" y="18900"/>
                  </a:lnTo>
                  <a:lnTo>
                    <a:pt x="201775" y="14158"/>
                  </a:lnTo>
                  <a:lnTo>
                    <a:pt x="199074" y="12470"/>
                  </a:lnTo>
                  <a:lnTo>
                    <a:pt x="182354" y="6939"/>
                  </a:lnTo>
                  <a:lnTo>
                    <a:pt x="173603" y="1025"/>
                  </a:lnTo>
                  <a:lnTo>
                    <a:pt x="167031" y="0"/>
                  </a:lnTo>
                  <a:lnTo>
                    <a:pt x="137334" y="9295"/>
                  </a:lnTo>
                  <a:lnTo>
                    <a:pt x="117545" y="25265"/>
                  </a:lnTo>
                  <a:lnTo>
                    <a:pt x="92431" y="47211"/>
                  </a:lnTo>
                  <a:lnTo>
                    <a:pt x="87020" y="50380"/>
                  </a:lnTo>
                  <a:lnTo>
                    <a:pt x="83413" y="54610"/>
                  </a:lnTo>
                  <a:lnTo>
                    <a:pt x="63223" y="101334"/>
                  </a:lnTo>
                  <a:lnTo>
                    <a:pt x="42316" y="146687"/>
                  </a:lnTo>
                  <a:lnTo>
                    <a:pt x="31923" y="192362"/>
                  </a:lnTo>
                  <a:lnTo>
                    <a:pt x="28868" y="237813"/>
                  </a:lnTo>
                  <a:lnTo>
                    <a:pt x="28574" y="28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1084">
              <a:extLst>
                <a:ext uri="{FF2B5EF4-FFF2-40B4-BE49-F238E27FC236}">
                  <a16:creationId xmlns:a16="http://schemas.microsoft.com/office/drawing/2014/main" id="{FACD6B5B-98E7-184A-0DF2-53ECEBF3B3E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133600" y="4467225"/>
              <a:ext cx="104776" cy="257176"/>
            </a:xfrm>
            <a:custGeom>
              <a:avLst/>
              <a:gdLst/>
              <a:ahLst/>
              <a:cxnLst/>
              <a:rect l="0" t="0" r="0" b="0"/>
              <a:pathLst>
                <a:path w="104776" h="257176">
                  <a:moveTo>
                    <a:pt x="104775" y="0"/>
                  </a:moveTo>
                  <a:lnTo>
                    <a:pt x="104775" y="0"/>
                  </a:lnTo>
                  <a:lnTo>
                    <a:pt x="104775" y="8201"/>
                  </a:lnTo>
                  <a:lnTo>
                    <a:pt x="103717" y="8642"/>
                  </a:lnTo>
                  <a:lnTo>
                    <a:pt x="95366" y="9515"/>
                  </a:lnTo>
                  <a:lnTo>
                    <a:pt x="95250" y="24097"/>
                  </a:lnTo>
                  <a:lnTo>
                    <a:pt x="94192" y="25589"/>
                  </a:lnTo>
                  <a:lnTo>
                    <a:pt x="92428" y="26584"/>
                  </a:lnTo>
                  <a:lnTo>
                    <a:pt x="90194" y="27248"/>
                  </a:lnTo>
                  <a:lnTo>
                    <a:pt x="88704" y="28749"/>
                  </a:lnTo>
                  <a:lnTo>
                    <a:pt x="87049" y="33238"/>
                  </a:lnTo>
                  <a:lnTo>
                    <a:pt x="84744" y="54062"/>
                  </a:lnTo>
                  <a:lnTo>
                    <a:pt x="78201" y="66692"/>
                  </a:lnTo>
                  <a:lnTo>
                    <a:pt x="66577" y="108322"/>
                  </a:lnTo>
                  <a:lnTo>
                    <a:pt x="59355" y="126052"/>
                  </a:lnTo>
                  <a:lnTo>
                    <a:pt x="38043" y="170059"/>
                  </a:lnTo>
                  <a:lnTo>
                    <a:pt x="21340" y="213553"/>
                  </a:lnTo>
                  <a:lnTo>
                    <a:pt x="12172" y="235466"/>
                  </a:lnTo>
                  <a:lnTo>
                    <a:pt x="9643" y="243294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1085">
              <a:extLst>
                <a:ext uri="{FF2B5EF4-FFF2-40B4-BE49-F238E27FC236}">
                  <a16:creationId xmlns:a16="http://schemas.microsoft.com/office/drawing/2014/main" id="{A4FBC0F3-C498-02E0-358C-F081A2C9C2B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19361" y="4114800"/>
              <a:ext cx="198652" cy="438137"/>
            </a:xfrm>
            <a:custGeom>
              <a:avLst/>
              <a:gdLst/>
              <a:ahLst/>
              <a:cxnLst/>
              <a:rect l="0" t="0" r="0" b="0"/>
              <a:pathLst>
                <a:path w="198652" h="438137">
                  <a:moveTo>
                    <a:pt x="95239" y="9525"/>
                  </a:moveTo>
                  <a:lnTo>
                    <a:pt x="95239" y="9525"/>
                  </a:lnTo>
                  <a:lnTo>
                    <a:pt x="95239" y="393"/>
                  </a:lnTo>
                  <a:lnTo>
                    <a:pt x="77547" y="0"/>
                  </a:lnTo>
                  <a:lnTo>
                    <a:pt x="77094" y="1058"/>
                  </a:lnTo>
                  <a:lnTo>
                    <a:pt x="76591" y="5057"/>
                  </a:lnTo>
                  <a:lnTo>
                    <a:pt x="75399" y="6546"/>
                  </a:lnTo>
                  <a:lnTo>
                    <a:pt x="71252" y="8201"/>
                  </a:lnTo>
                  <a:lnTo>
                    <a:pt x="69722" y="9701"/>
                  </a:lnTo>
                  <a:lnTo>
                    <a:pt x="65874" y="19148"/>
                  </a:lnTo>
                  <a:lnTo>
                    <a:pt x="50861" y="35893"/>
                  </a:lnTo>
                  <a:lnTo>
                    <a:pt x="47518" y="44736"/>
                  </a:lnTo>
                  <a:lnTo>
                    <a:pt x="41353" y="54060"/>
                  </a:lnTo>
                  <a:lnTo>
                    <a:pt x="26387" y="97485"/>
                  </a:lnTo>
                  <a:lnTo>
                    <a:pt x="21216" y="112140"/>
                  </a:lnTo>
                  <a:lnTo>
                    <a:pt x="19096" y="154578"/>
                  </a:lnTo>
                  <a:lnTo>
                    <a:pt x="19050" y="173174"/>
                  </a:lnTo>
                  <a:lnTo>
                    <a:pt x="21866" y="180330"/>
                  </a:lnTo>
                  <a:lnTo>
                    <a:pt x="24099" y="183720"/>
                  </a:lnTo>
                  <a:lnTo>
                    <a:pt x="30798" y="207507"/>
                  </a:lnTo>
                  <a:lnTo>
                    <a:pt x="34849" y="214992"/>
                  </a:lnTo>
                  <a:lnTo>
                    <a:pt x="45409" y="241416"/>
                  </a:lnTo>
                  <a:lnTo>
                    <a:pt x="62516" y="264315"/>
                  </a:lnTo>
                  <a:lnTo>
                    <a:pt x="68667" y="283711"/>
                  </a:lnTo>
                  <a:lnTo>
                    <a:pt x="72846" y="291194"/>
                  </a:lnTo>
                  <a:lnTo>
                    <a:pt x="85803" y="329294"/>
                  </a:lnTo>
                  <a:lnTo>
                    <a:pt x="91973" y="340515"/>
                  </a:lnTo>
                  <a:lnTo>
                    <a:pt x="95214" y="386649"/>
                  </a:lnTo>
                  <a:lnTo>
                    <a:pt x="95236" y="403132"/>
                  </a:lnTo>
                  <a:lnTo>
                    <a:pt x="92415" y="409534"/>
                  </a:lnTo>
                  <a:lnTo>
                    <a:pt x="79430" y="426331"/>
                  </a:lnTo>
                  <a:lnTo>
                    <a:pt x="77629" y="432192"/>
                  </a:lnTo>
                  <a:lnTo>
                    <a:pt x="76091" y="434178"/>
                  </a:lnTo>
                  <a:lnTo>
                    <a:pt x="71559" y="436384"/>
                  </a:lnTo>
                  <a:lnTo>
                    <a:pt x="34903" y="438136"/>
                  </a:lnTo>
                  <a:lnTo>
                    <a:pt x="28559" y="435322"/>
                  </a:lnTo>
                  <a:lnTo>
                    <a:pt x="22212" y="431602"/>
                  </a:lnTo>
                  <a:lnTo>
                    <a:pt x="15863" y="429948"/>
                  </a:lnTo>
                  <a:lnTo>
                    <a:pt x="13746" y="428449"/>
                  </a:lnTo>
                  <a:lnTo>
                    <a:pt x="12336" y="426391"/>
                  </a:lnTo>
                  <a:lnTo>
                    <a:pt x="11395" y="423961"/>
                  </a:lnTo>
                  <a:lnTo>
                    <a:pt x="9710" y="422340"/>
                  </a:lnTo>
                  <a:lnTo>
                    <a:pt x="5015" y="420540"/>
                  </a:lnTo>
                  <a:lnTo>
                    <a:pt x="3339" y="419002"/>
                  </a:lnTo>
                  <a:lnTo>
                    <a:pt x="1478" y="414470"/>
                  </a:lnTo>
                  <a:lnTo>
                    <a:pt x="0" y="380959"/>
                  </a:lnTo>
                  <a:lnTo>
                    <a:pt x="1055" y="377797"/>
                  </a:lnTo>
                  <a:lnTo>
                    <a:pt x="2816" y="375690"/>
                  </a:lnTo>
                  <a:lnTo>
                    <a:pt x="5049" y="374285"/>
                  </a:lnTo>
                  <a:lnTo>
                    <a:pt x="6537" y="372290"/>
                  </a:lnTo>
                  <a:lnTo>
                    <a:pt x="11748" y="361484"/>
                  </a:lnTo>
                  <a:lnTo>
                    <a:pt x="47631" y="316307"/>
                  </a:lnTo>
                  <a:lnTo>
                    <a:pt x="64550" y="298711"/>
                  </a:lnTo>
                  <a:lnTo>
                    <a:pt x="98022" y="273060"/>
                  </a:lnTo>
                  <a:lnTo>
                    <a:pt x="130157" y="225490"/>
                  </a:lnTo>
                  <a:lnTo>
                    <a:pt x="146038" y="201745"/>
                  </a:lnTo>
                  <a:lnTo>
                    <a:pt x="165481" y="155145"/>
                  </a:lnTo>
                  <a:lnTo>
                    <a:pt x="178194" y="126590"/>
                  </a:lnTo>
                  <a:lnTo>
                    <a:pt x="189829" y="83563"/>
                  </a:lnTo>
                  <a:lnTo>
                    <a:pt x="191254" y="73122"/>
                  </a:lnTo>
                  <a:lnTo>
                    <a:pt x="198651" y="54406"/>
                  </a:lnTo>
                  <a:lnTo>
                    <a:pt x="198047" y="51088"/>
                  </a:lnTo>
                  <a:lnTo>
                    <a:pt x="192295" y="38157"/>
                  </a:lnTo>
                  <a:lnTo>
                    <a:pt x="190846" y="30468"/>
                  </a:lnTo>
                  <a:lnTo>
                    <a:pt x="189669" y="29837"/>
                  </a:lnTo>
                  <a:lnTo>
                    <a:pt x="154257" y="28579"/>
                  </a:lnTo>
                  <a:lnTo>
                    <a:pt x="138608" y="36180"/>
                  </a:lnTo>
                  <a:lnTo>
                    <a:pt x="111196" y="60374"/>
                  </a:lnTo>
                  <a:lnTo>
                    <a:pt x="82541" y="103090"/>
                  </a:lnTo>
                  <a:lnTo>
                    <a:pt x="6666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1086">
              <a:extLst>
                <a:ext uri="{FF2B5EF4-FFF2-40B4-BE49-F238E27FC236}">
                  <a16:creationId xmlns:a16="http://schemas.microsoft.com/office/drawing/2014/main" id="{6DCA7C2A-EB5B-CB42-86E9-4189D45ADEE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705100" y="4381500"/>
              <a:ext cx="9526" cy="9516"/>
            </a:xfrm>
            <a:custGeom>
              <a:avLst/>
              <a:gdLst/>
              <a:ahLst/>
              <a:cxnLst/>
              <a:rect l="0" t="0" r="0" b="0"/>
              <a:pathLst>
                <a:path w="9526" h="9516">
                  <a:moveTo>
                    <a:pt x="9525" y="0"/>
                  </a:moveTo>
                  <a:lnTo>
                    <a:pt x="9525" y="0"/>
                  </a:lnTo>
                  <a:lnTo>
                    <a:pt x="116" y="0"/>
                  </a:lnTo>
                  <a:lnTo>
                    <a:pt x="0" y="9491"/>
                  </a:lnTo>
                  <a:lnTo>
                    <a:pt x="5056" y="9515"/>
                  </a:lnTo>
                  <a:lnTo>
                    <a:pt x="6546" y="8460"/>
                  </a:lnTo>
                  <a:lnTo>
                    <a:pt x="7539" y="669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SMARTInkShape-Group314">
            <a:extLst>
              <a:ext uri="{FF2B5EF4-FFF2-40B4-BE49-F238E27FC236}">
                <a16:creationId xmlns:a16="http://schemas.microsoft.com/office/drawing/2014/main" id="{34008206-95E8-A42B-E96A-18ED1F398CCD}"/>
              </a:ext>
            </a:extLst>
          </p:cNvPr>
          <p:cNvGrpSpPr/>
          <p:nvPr/>
        </p:nvGrpSpPr>
        <p:grpSpPr>
          <a:xfrm>
            <a:off x="2943230" y="4095751"/>
            <a:ext cx="809621" cy="552450"/>
            <a:chOff x="2943230" y="4095751"/>
            <a:chExt cx="809621" cy="552450"/>
          </a:xfrm>
        </p:grpSpPr>
        <p:sp>
          <p:nvSpPr>
            <p:cNvPr id="73" name="SMARTInkShape-1087">
              <a:extLst>
                <a:ext uri="{FF2B5EF4-FFF2-40B4-BE49-F238E27FC236}">
                  <a16:creationId xmlns:a16="http://schemas.microsoft.com/office/drawing/2014/main" id="{22D84543-9070-A093-4FF4-7B560AAB416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43230" y="4143375"/>
              <a:ext cx="256729" cy="342886"/>
            </a:xfrm>
            <a:custGeom>
              <a:avLst/>
              <a:gdLst/>
              <a:ahLst/>
              <a:cxnLst/>
              <a:rect l="0" t="0" r="0" b="0"/>
              <a:pathLst>
                <a:path w="256729" h="342886">
                  <a:moveTo>
                    <a:pt x="95245" y="0"/>
                  </a:moveTo>
                  <a:lnTo>
                    <a:pt x="95245" y="0"/>
                  </a:lnTo>
                  <a:lnTo>
                    <a:pt x="76314" y="0"/>
                  </a:lnTo>
                  <a:lnTo>
                    <a:pt x="58586" y="17610"/>
                  </a:lnTo>
                  <a:lnTo>
                    <a:pt x="56371" y="26370"/>
                  </a:lnTo>
                  <a:lnTo>
                    <a:pt x="50683" y="35213"/>
                  </a:lnTo>
                  <a:lnTo>
                    <a:pt x="48528" y="44535"/>
                  </a:lnTo>
                  <a:lnTo>
                    <a:pt x="48024" y="50838"/>
                  </a:lnTo>
                  <a:lnTo>
                    <a:pt x="44977" y="57167"/>
                  </a:lnTo>
                  <a:lnTo>
                    <a:pt x="42683" y="60336"/>
                  </a:lnTo>
                  <a:lnTo>
                    <a:pt x="30735" y="105023"/>
                  </a:lnTo>
                  <a:lnTo>
                    <a:pt x="26389" y="123898"/>
                  </a:lnTo>
                  <a:lnTo>
                    <a:pt x="12785" y="165986"/>
                  </a:lnTo>
                  <a:lnTo>
                    <a:pt x="2172" y="209602"/>
                  </a:lnTo>
                  <a:lnTo>
                    <a:pt x="123" y="254003"/>
                  </a:lnTo>
                  <a:lnTo>
                    <a:pt x="0" y="297261"/>
                  </a:lnTo>
                  <a:lnTo>
                    <a:pt x="1056" y="307799"/>
                  </a:lnTo>
                  <a:lnTo>
                    <a:pt x="11754" y="333179"/>
                  </a:lnTo>
                  <a:lnTo>
                    <a:pt x="14184" y="336419"/>
                  </a:lnTo>
                  <a:lnTo>
                    <a:pt x="19707" y="340020"/>
                  </a:lnTo>
                  <a:lnTo>
                    <a:pt x="31876" y="342331"/>
                  </a:lnTo>
                  <a:lnTo>
                    <a:pt x="74512" y="342885"/>
                  </a:lnTo>
                  <a:lnTo>
                    <a:pt x="83561" y="340071"/>
                  </a:lnTo>
                  <a:lnTo>
                    <a:pt x="127283" y="317390"/>
                  </a:lnTo>
                  <a:lnTo>
                    <a:pt x="174662" y="287039"/>
                  </a:lnTo>
                  <a:lnTo>
                    <a:pt x="216714" y="245590"/>
                  </a:lnTo>
                  <a:lnTo>
                    <a:pt x="241157" y="203079"/>
                  </a:lnTo>
                  <a:lnTo>
                    <a:pt x="253811" y="159801"/>
                  </a:lnTo>
                  <a:lnTo>
                    <a:pt x="256728" y="135200"/>
                  </a:lnTo>
                  <a:lnTo>
                    <a:pt x="248216" y="93213"/>
                  </a:lnTo>
                  <a:lnTo>
                    <a:pt x="246840" y="82702"/>
                  </a:lnTo>
                  <a:lnTo>
                    <a:pt x="240116" y="70836"/>
                  </a:lnTo>
                  <a:lnTo>
                    <a:pt x="215849" y="44488"/>
                  </a:lnTo>
                  <a:lnTo>
                    <a:pt x="209525" y="40939"/>
                  </a:lnTo>
                  <a:lnTo>
                    <a:pt x="206356" y="39993"/>
                  </a:lnTo>
                  <a:lnTo>
                    <a:pt x="204244" y="38303"/>
                  </a:lnTo>
                  <a:lnTo>
                    <a:pt x="200213" y="31928"/>
                  </a:lnTo>
                  <a:lnTo>
                    <a:pt x="195520" y="30065"/>
                  </a:lnTo>
                  <a:lnTo>
                    <a:pt x="183883" y="27811"/>
                  </a:lnTo>
                  <a:lnTo>
                    <a:pt x="173484" y="22116"/>
                  </a:lnTo>
                  <a:lnTo>
                    <a:pt x="163179" y="20413"/>
                  </a:lnTo>
                  <a:lnTo>
                    <a:pt x="159584" y="21017"/>
                  </a:lnTo>
                  <a:lnTo>
                    <a:pt x="157188" y="22478"/>
                  </a:lnTo>
                  <a:lnTo>
                    <a:pt x="155590" y="24511"/>
                  </a:lnTo>
                  <a:lnTo>
                    <a:pt x="150993" y="26769"/>
                  </a:lnTo>
                  <a:lnTo>
                    <a:pt x="116244" y="31350"/>
                  </a:lnTo>
                  <a:lnTo>
                    <a:pt x="112420" y="33600"/>
                  </a:lnTo>
                  <a:lnTo>
                    <a:pt x="109870" y="36158"/>
                  </a:lnTo>
                  <a:lnTo>
                    <a:pt x="104164" y="44815"/>
                  </a:lnTo>
                  <a:lnTo>
                    <a:pt x="83511" y="60373"/>
                  </a:lnTo>
                  <a:lnTo>
                    <a:pt x="63580" y="87580"/>
                  </a:lnTo>
                  <a:lnTo>
                    <a:pt x="60005" y="97486"/>
                  </a:lnTo>
                  <a:lnTo>
                    <a:pt x="52653" y="121092"/>
                  </a:lnTo>
                  <a:lnTo>
                    <a:pt x="34804" y="163845"/>
                  </a:lnTo>
                  <a:lnTo>
                    <a:pt x="21852" y="199442"/>
                  </a:lnTo>
                  <a:lnTo>
                    <a:pt x="19291" y="245613"/>
                  </a:lnTo>
                  <a:lnTo>
                    <a:pt x="1904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SMARTInkShape-1088">
              <a:extLst>
                <a:ext uri="{FF2B5EF4-FFF2-40B4-BE49-F238E27FC236}">
                  <a16:creationId xmlns:a16="http://schemas.microsoft.com/office/drawing/2014/main" id="{2A573457-D753-9696-06BE-5AB3C6B12C9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71825" y="4476750"/>
              <a:ext cx="85726" cy="171451"/>
            </a:xfrm>
            <a:custGeom>
              <a:avLst/>
              <a:gdLst/>
              <a:ahLst/>
              <a:cxnLst/>
              <a:rect l="0" t="0" r="0" b="0"/>
              <a:pathLst>
                <a:path w="85726" h="171451">
                  <a:moveTo>
                    <a:pt x="85725" y="0"/>
                  </a:moveTo>
                  <a:lnTo>
                    <a:pt x="85725" y="0"/>
                  </a:lnTo>
                  <a:lnTo>
                    <a:pt x="85725" y="9491"/>
                  </a:lnTo>
                  <a:lnTo>
                    <a:pt x="77524" y="9522"/>
                  </a:lnTo>
                  <a:lnTo>
                    <a:pt x="77083" y="10582"/>
                  </a:lnTo>
                  <a:lnTo>
                    <a:pt x="76316" y="17726"/>
                  </a:lnTo>
                  <a:lnTo>
                    <a:pt x="73430" y="18461"/>
                  </a:lnTo>
                  <a:lnTo>
                    <a:pt x="71178" y="18658"/>
                  </a:lnTo>
                  <a:lnTo>
                    <a:pt x="69677" y="19846"/>
                  </a:lnTo>
                  <a:lnTo>
                    <a:pt x="68009" y="23990"/>
                  </a:lnTo>
                  <a:lnTo>
                    <a:pt x="66792" y="36373"/>
                  </a:lnTo>
                  <a:lnTo>
                    <a:pt x="50204" y="57330"/>
                  </a:lnTo>
                  <a:lnTo>
                    <a:pt x="43078" y="74942"/>
                  </a:lnTo>
                  <a:lnTo>
                    <a:pt x="32537" y="92258"/>
                  </a:lnTo>
                  <a:lnTo>
                    <a:pt x="24041" y="121092"/>
                  </a:lnTo>
                  <a:lnTo>
                    <a:pt x="2769" y="15970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1089">
              <a:extLst>
                <a:ext uri="{FF2B5EF4-FFF2-40B4-BE49-F238E27FC236}">
                  <a16:creationId xmlns:a16="http://schemas.microsoft.com/office/drawing/2014/main" id="{3E076665-8259-A25C-3DAA-557BB367984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29011" y="4095751"/>
              <a:ext cx="323840" cy="380998"/>
            </a:xfrm>
            <a:custGeom>
              <a:avLst/>
              <a:gdLst/>
              <a:ahLst/>
              <a:cxnLst/>
              <a:rect l="0" t="0" r="0" b="0"/>
              <a:pathLst>
                <a:path w="323840" h="380998">
                  <a:moveTo>
                    <a:pt x="114289" y="47624"/>
                  </a:moveTo>
                  <a:lnTo>
                    <a:pt x="114289" y="47624"/>
                  </a:lnTo>
                  <a:lnTo>
                    <a:pt x="104881" y="47624"/>
                  </a:lnTo>
                  <a:lnTo>
                    <a:pt x="104764" y="29932"/>
                  </a:lnTo>
                  <a:lnTo>
                    <a:pt x="105822" y="29480"/>
                  </a:lnTo>
                  <a:lnTo>
                    <a:pt x="109821" y="28976"/>
                  </a:lnTo>
                  <a:lnTo>
                    <a:pt x="111310" y="27784"/>
                  </a:lnTo>
                  <a:lnTo>
                    <a:pt x="115086" y="18897"/>
                  </a:lnTo>
                  <a:lnTo>
                    <a:pt x="122456" y="10968"/>
                  </a:lnTo>
                  <a:lnTo>
                    <a:pt x="131150" y="8751"/>
                  </a:lnTo>
                  <a:lnTo>
                    <a:pt x="141113" y="1361"/>
                  </a:lnTo>
                  <a:lnTo>
                    <a:pt x="150122" y="268"/>
                  </a:lnTo>
                  <a:lnTo>
                    <a:pt x="188610" y="0"/>
                  </a:lnTo>
                  <a:lnTo>
                    <a:pt x="204629" y="14188"/>
                  </a:lnTo>
                  <a:lnTo>
                    <a:pt x="207357" y="19711"/>
                  </a:lnTo>
                  <a:lnTo>
                    <a:pt x="209411" y="41312"/>
                  </a:lnTo>
                  <a:lnTo>
                    <a:pt x="209536" y="74906"/>
                  </a:lnTo>
                  <a:lnTo>
                    <a:pt x="206715" y="83738"/>
                  </a:lnTo>
                  <a:lnTo>
                    <a:pt x="202993" y="92250"/>
                  </a:lnTo>
                  <a:lnTo>
                    <a:pt x="192671" y="127293"/>
                  </a:lnTo>
                  <a:lnTo>
                    <a:pt x="171381" y="171466"/>
                  </a:lnTo>
                  <a:lnTo>
                    <a:pt x="149211" y="215900"/>
                  </a:lnTo>
                  <a:lnTo>
                    <a:pt x="125931" y="260349"/>
                  </a:lnTo>
                  <a:lnTo>
                    <a:pt x="92456" y="306092"/>
                  </a:lnTo>
                  <a:lnTo>
                    <a:pt x="57144" y="352228"/>
                  </a:lnTo>
                  <a:lnTo>
                    <a:pt x="50791" y="357628"/>
                  </a:lnTo>
                  <a:lnTo>
                    <a:pt x="44440" y="360029"/>
                  </a:lnTo>
                  <a:lnTo>
                    <a:pt x="31739" y="362628"/>
                  </a:lnTo>
                  <a:lnTo>
                    <a:pt x="20921" y="370100"/>
                  </a:lnTo>
                  <a:lnTo>
                    <a:pt x="19235" y="369500"/>
                  </a:lnTo>
                  <a:lnTo>
                    <a:pt x="11003" y="363152"/>
                  </a:lnTo>
                  <a:lnTo>
                    <a:pt x="4899" y="362306"/>
                  </a:lnTo>
                  <a:lnTo>
                    <a:pt x="3262" y="361129"/>
                  </a:lnTo>
                  <a:lnTo>
                    <a:pt x="2171" y="359286"/>
                  </a:lnTo>
                  <a:lnTo>
                    <a:pt x="277" y="352269"/>
                  </a:lnTo>
                  <a:lnTo>
                    <a:pt x="0" y="338270"/>
                  </a:lnTo>
                  <a:lnTo>
                    <a:pt x="1054" y="336638"/>
                  </a:lnTo>
                  <a:lnTo>
                    <a:pt x="2816" y="335550"/>
                  </a:lnTo>
                  <a:lnTo>
                    <a:pt x="5049" y="334825"/>
                  </a:lnTo>
                  <a:lnTo>
                    <a:pt x="6537" y="333283"/>
                  </a:lnTo>
                  <a:lnTo>
                    <a:pt x="8191" y="328748"/>
                  </a:lnTo>
                  <a:lnTo>
                    <a:pt x="9690" y="327115"/>
                  </a:lnTo>
                  <a:lnTo>
                    <a:pt x="28760" y="316501"/>
                  </a:lnTo>
                  <a:lnTo>
                    <a:pt x="41302" y="314754"/>
                  </a:lnTo>
                  <a:lnTo>
                    <a:pt x="43407" y="313552"/>
                  </a:lnTo>
                  <a:lnTo>
                    <a:pt x="44809" y="311693"/>
                  </a:lnTo>
                  <a:lnTo>
                    <a:pt x="45744" y="309394"/>
                  </a:lnTo>
                  <a:lnTo>
                    <a:pt x="48484" y="307863"/>
                  </a:lnTo>
                  <a:lnTo>
                    <a:pt x="61395" y="304649"/>
                  </a:lnTo>
                  <a:lnTo>
                    <a:pt x="75775" y="297439"/>
                  </a:lnTo>
                  <a:lnTo>
                    <a:pt x="120638" y="295281"/>
                  </a:lnTo>
                  <a:lnTo>
                    <a:pt x="126988" y="295277"/>
                  </a:lnTo>
                  <a:lnTo>
                    <a:pt x="133339" y="298097"/>
                  </a:lnTo>
                  <a:lnTo>
                    <a:pt x="139689" y="301821"/>
                  </a:lnTo>
                  <a:lnTo>
                    <a:pt x="149214" y="304975"/>
                  </a:lnTo>
                  <a:lnTo>
                    <a:pt x="158739" y="311084"/>
                  </a:lnTo>
                  <a:lnTo>
                    <a:pt x="168264" y="314422"/>
                  </a:lnTo>
                  <a:lnTo>
                    <a:pt x="194057" y="336980"/>
                  </a:lnTo>
                  <a:lnTo>
                    <a:pt x="197366" y="343090"/>
                  </a:lnTo>
                  <a:lnTo>
                    <a:pt x="198249" y="346202"/>
                  </a:lnTo>
                  <a:lnTo>
                    <a:pt x="199895" y="348276"/>
                  </a:lnTo>
                  <a:lnTo>
                    <a:pt x="206211" y="352253"/>
                  </a:lnTo>
                  <a:lnTo>
                    <a:pt x="208060" y="356934"/>
                  </a:lnTo>
                  <a:lnTo>
                    <a:pt x="209611" y="358606"/>
                  </a:lnTo>
                  <a:lnTo>
                    <a:pt x="214158" y="360463"/>
                  </a:lnTo>
                  <a:lnTo>
                    <a:pt x="215793" y="362017"/>
                  </a:lnTo>
                  <a:lnTo>
                    <a:pt x="227138" y="379244"/>
                  </a:lnTo>
                  <a:lnTo>
                    <a:pt x="230766" y="380219"/>
                  </a:lnTo>
                  <a:lnTo>
                    <a:pt x="252292" y="380997"/>
                  </a:lnTo>
                  <a:lnTo>
                    <a:pt x="257821" y="378176"/>
                  </a:lnTo>
                  <a:lnTo>
                    <a:pt x="260777" y="375942"/>
                  </a:lnTo>
                  <a:lnTo>
                    <a:pt x="264062" y="370637"/>
                  </a:lnTo>
                  <a:lnTo>
                    <a:pt x="264938" y="367741"/>
                  </a:lnTo>
                  <a:lnTo>
                    <a:pt x="266580" y="365810"/>
                  </a:lnTo>
                  <a:lnTo>
                    <a:pt x="271226" y="363665"/>
                  </a:lnTo>
                  <a:lnTo>
                    <a:pt x="276820" y="357067"/>
                  </a:lnTo>
                  <a:lnTo>
                    <a:pt x="314319" y="311537"/>
                  </a:lnTo>
                  <a:lnTo>
                    <a:pt x="323839" y="295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SMARTInkShape-Group315">
            <a:extLst>
              <a:ext uri="{FF2B5EF4-FFF2-40B4-BE49-F238E27FC236}">
                <a16:creationId xmlns:a16="http://schemas.microsoft.com/office/drawing/2014/main" id="{2FEA8706-4DA0-477E-32B0-54C9E11A3254}"/>
              </a:ext>
            </a:extLst>
          </p:cNvPr>
          <p:cNvGrpSpPr/>
          <p:nvPr/>
        </p:nvGrpSpPr>
        <p:grpSpPr>
          <a:xfrm>
            <a:off x="3981450" y="4219575"/>
            <a:ext cx="276226" cy="133351"/>
            <a:chOff x="3981450" y="4219575"/>
            <a:chExt cx="276226" cy="133351"/>
          </a:xfrm>
        </p:grpSpPr>
        <p:sp>
          <p:nvSpPr>
            <p:cNvPr id="77" name="SMARTInkShape-1090">
              <a:extLst>
                <a:ext uri="{FF2B5EF4-FFF2-40B4-BE49-F238E27FC236}">
                  <a16:creationId xmlns:a16="http://schemas.microsoft.com/office/drawing/2014/main" id="{4284D7ED-C169-63FF-4213-C972DAB361B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81450" y="421957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9525"/>
                  </a:moveTo>
                  <a:lnTo>
                    <a:pt x="0" y="9525"/>
                  </a:lnTo>
                  <a:lnTo>
                    <a:pt x="42727" y="9525"/>
                  </a:lnTo>
                  <a:lnTo>
                    <a:pt x="44360" y="8467"/>
                  </a:lnTo>
                  <a:lnTo>
                    <a:pt x="45448" y="6703"/>
                  </a:lnTo>
                  <a:lnTo>
                    <a:pt x="46174" y="4468"/>
                  </a:lnTo>
                  <a:lnTo>
                    <a:pt x="47716" y="2979"/>
                  </a:lnTo>
                  <a:lnTo>
                    <a:pt x="52252" y="1324"/>
                  </a:lnTo>
                  <a:lnTo>
                    <a:pt x="60755" y="393"/>
                  </a:lnTo>
                  <a:lnTo>
                    <a:pt x="62728" y="1320"/>
                  </a:lnTo>
                  <a:lnTo>
                    <a:pt x="64044" y="2997"/>
                  </a:lnTo>
                  <a:lnTo>
                    <a:pt x="66156" y="8236"/>
                  </a:lnTo>
                  <a:lnTo>
                    <a:pt x="69266" y="8952"/>
                  </a:lnTo>
                  <a:lnTo>
                    <a:pt x="107988" y="9525"/>
                  </a:lnTo>
                  <a:lnTo>
                    <a:pt x="110093" y="8467"/>
                  </a:lnTo>
                  <a:lnTo>
                    <a:pt x="111495" y="6702"/>
                  </a:lnTo>
                  <a:lnTo>
                    <a:pt x="112430" y="4468"/>
                  </a:lnTo>
                  <a:lnTo>
                    <a:pt x="114112" y="2979"/>
                  </a:lnTo>
                  <a:lnTo>
                    <a:pt x="118802" y="1324"/>
                  </a:lnTo>
                  <a:lnTo>
                    <a:pt x="165103" y="3"/>
                  </a:lnTo>
                  <a:lnTo>
                    <a:pt x="212725" y="0"/>
                  </a:lnTo>
                  <a:lnTo>
                    <a:pt x="236670" y="0"/>
                  </a:lnTo>
                  <a:lnTo>
                    <a:pt x="237155" y="1058"/>
                  </a:lnTo>
                  <a:lnTo>
                    <a:pt x="2381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1091">
              <a:extLst>
                <a:ext uri="{FF2B5EF4-FFF2-40B4-BE49-F238E27FC236}">
                  <a16:creationId xmlns:a16="http://schemas.microsoft.com/office/drawing/2014/main" id="{85F4C684-B608-FC90-4E14-4FD081ABC65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00500" y="434340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9525"/>
                  </a:moveTo>
                  <a:lnTo>
                    <a:pt x="0" y="9525"/>
                  </a:lnTo>
                  <a:lnTo>
                    <a:pt x="47514" y="9525"/>
                  </a:lnTo>
                  <a:lnTo>
                    <a:pt x="92082" y="9525"/>
                  </a:lnTo>
                  <a:lnTo>
                    <a:pt x="139700" y="9525"/>
                  </a:lnTo>
                  <a:lnTo>
                    <a:pt x="184150" y="9525"/>
                  </a:lnTo>
                  <a:lnTo>
                    <a:pt x="190500" y="6703"/>
                  </a:lnTo>
                  <a:lnTo>
                    <a:pt x="196850" y="2979"/>
                  </a:lnTo>
                  <a:lnTo>
                    <a:pt x="209550" y="589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SMARTInkShape-Group316">
            <a:extLst>
              <a:ext uri="{FF2B5EF4-FFF2-40B4-BE49-F238E27FC236}">
                <a16:creationId xmlns:a16="http://schemas.microsoft.com/office/drawing/2014/main" id="{9BFA17AD-7E1C-FBA3-211F-A39203A62B41}"/>
              </a:ext>
            </a:extLst>
          </p:cNvPr>
          <p:cNvGrpSpPr/>
          <p:nvPr/>
        </p:nvGrpSpPr>
        <p:grpSpPr>
          <a:xfrm>
            <a:off x="4524375" y="3981461"/>
            <a:ext cx="1085851" cy="561965"/>
            <a:chOff x="4524375" y="3981461"/>
            <a:chExt cx="1085851" cy="561965"/>
          </a:xfrm>
        </p:grpSpPr>
        <p:sp>
          <p:nvSpPr>
            <p:cNvPr id="80" name="SMARTInkShape-1092">
              <a:extLst>
                <a:ext uri="{FF2B5EF4-FFF2-40B4-BE49-F238E27FC236}">
                  <a16:creationId xmlns:a16="http://schemas.microsoft.com/office/drawing/2014/main" id="{44FA62D7-1291-1C9F-E385-286B4DE6D5C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24375" y="4010036"/>
              <a:ext cx="314288" cy="390508"/>
            </a:xfrm>
            <a:custGeom>
              <a:avLst/>
              <a:gdLst/>
              <a:ahLst/>
              <a:cxnLst/>
              <a:rect l="0" t="0" r="0" b="0"/>
              <a:pathLst>
                <a:path w="314288" h="390508">
                  <a:moveTo>
                    <a:pt x="95250" y="85714"/>
                  </a:moveTo>
                  <a:lnTo>
                    <a:pt x="95250" y="85714"/>
                  </a:lnTo>
                  <a:lnTo>
                    <a:pt x="90193" y="85714"/>
                  </a:lnTo>
                  <a:lnTo>
                    <a:pt x="88704" y="86772"/>
                  </a:lnTo>
                  <a:lnTo>
                    <a:pt x="87711" y="88536"/>
                  </a:lnTo>
                  <a:lnTo>
                    <a:pt x="86117" y="93915"/>
                  </a:lnTo>
                  <a:lnTo>
                    <a:pt x="80785" y="99903"/>
                  </a:lnTo>
                  <a:lnTo>
                    <a:pt x="75416" y="102604"/>
                  </a:lnTo>
                  <a:lnTo>
                    <a:pt x="72502" y="103324"/>
                  </a:lnTo>
                  <a:lnTo>
                    <a:pt x="70560" y="104862"/>
                  </a:lnTo>
                  <a:lnTo>
                    <a:pt x="59363" y="124006"/>
                  </a:lnTo>
                  <a:lnTo>
                    <a:pt x="58625" y="127117"/>
                  </a:lnTo>
                  <a:lnTo>
                    <a:pt x="49805" y="142881"/>
                  </a:lnTo>
                  <a:lnTo>
                    <a:pt x="49078" y="146050"/>
                  </a:lnTo>
                  <a:lnTo>
                    <a:pt x="41366" y="159800"/>
                  </a:lnTo>
                  <a:lnTo>
                    <a:pt x="38009" y="174810"/>
                  </a:lnTo>
                  <a:lnTo>
                    <a:pt x="30783" y="186431"/>
                  </a:lnTo>
                  <a:lnTo>
                    <a:pt x="24970" y="193272"/>
                  </a:lnTo>
                  <a:lnTo>
                    <a:pt x="21681" y="202662"/>
                  </a:lnTo>
                  <a:lnTo>
                    <a:pt x="12606" y="249859"/>
                  </a:lnTo>
                  <a:lnTo>
                    <a:pt x="9578" y="294604"/>
                  </a:lnTo>
                  <a:lnTo>
                    <a:pt x="9525" y="336536"/>
                  </a:lnTo>
                  <a:lnTo>
                    <a:pt x="12347" y="342888"/>
                  </a:lnTo>
                  <a:lnTo>
                    <a:pt x="16071" y="349239"/>
                  </a:lnTo>
                  <a:lnTo>
                    <a:pt x="19226" y="358764"/>
                  </a:lnTo>
                  <a:lnTo>
                    <a:pt x="25335" y="368289"/>
                  </a:lnTo>
                  <a:lnTo>
                    <a:pt x="27135" y="374639"/>
                  </a:lnTo>
                  <a:lnTo>
                    <a:pt x="28673" y="376756"/>
                  </a:lnTo>
                  <a:lnTo>
                    <a:pt x="30757" y="378167"/>
                  </a:lnTo>
                  <a:lnTo>
                    <a:pt x="38747" y="380153"/>
                  </a:lnTo>
                  <a:lnTo>
                    <a:pt x="41706" y="380431"/>
                  </a:lnTo>
                  <a:lnTo>
                    <a:pt x="47817" y="383564"/>
                  </a:lnTo>
                  <a:lnTo>
                    <a:pt x="54060" y="387425"/>
                  </a:lnTo>
                  <a:lnTo>
                    <a:pt x="66692" y="389904"/>
                  </a:lnTo>
                  <a:lnTo>
                    <a:pt x="111922" y="390507"/>
                  </a:lnTo>
                  <a:lnTo>
                    <a:pt x="127118" y="389454"/>
                  </a:lnTo>
                  <a:lnTo>
                    <a:pt x="138794" y="382909"/>
                  </a:lnTo>
                  <a:lnTo>
                    <a:pt x="148957" y="375325"/>
                  </a:lnTo>
                  <a:lnTo>
                    <a:pt x="170121" y="366916"/>
                  </a:lnTo>
                  <a:lnTo>
                    <a:pt x="178974" y="358507"/>
                  </a:lnTo>
                  <a:lnTo>
                    <a:pt x="193280" y="340917"/>
                  </a:lnTo>
                  <a:lnTo>
                    <a:pt x="217037" y="321175"/>
                  </a:lnTo>
                  <a:lnTo>
                    <a:pt x="250419" y="275556"/>
                  </a:lnTo>
                  <a:lnTo>
                    <a:pt x="275632" y="238056"/>
                  </a:lnTo>
                  <a:lnTo>
                    <a:pt x="281253" y="225388"/>
                  </a:lnTo>
                  <a:lnTo>
                    <a:pt x="293776" y="179669"/>
                  </a:lnTo>
                  <a:lnTo>
                    <a:pt x="306975" y="133164"/>
                  </a:lnTo>
                  <a:lnTo>
                    <a:pt x="312147" y="114237"/>
                  </a:lnTo>
                  <a:lnTo>
                    <a:pt x="314287" y="68122"/>
                  </a:lnTo>
                  <a:lnTo>
                    <a:pt x="311486" y="59198"/>
                  </a:lnTo>
                  <a:lnTo>
                    <a:pt x="307772" y="51704"/>
                  </a:lnTo>
                  <a:lnTo>
                    <a:pt x="304622" y="41535"/>
                  </a:lnTo>
                  <a:lnTo>
                    <a:pt x="298515" y="31819"/>
                  </a:lnTo>
                  <a:lnTo>
                    <a:pt x="296715" y="25425"/>
                  </a:lnTo>
                  <a:lnTo>
                    <a:pt x="295177" y="23296"/>
                  </a:lnTo>
                  <a:lnTo>
                    <a:pt x="293093" y="21877"/>
                  </a:lnTo>
                  <a:lnTo>
                    <a:pt x="287955" y="19242"/>
                  </a:lnTo>
                  <a:lnTo>
                    <a:pt x="271688" y="4899"/>
                  </a:lnTo>
                  <a:lnTo>
                    <a:pt x="263273" y="2171"/>
                  </a:lnTo>
                  <a:lnTo>
                    <a:pt x="215931" y="0"/>
                  </a:lnTo>
                  <a:lnTo>
                    <a:pt x="196660" y="1050"/>
                  </a:lnTo>
                  <a:lnTo>
                    <a:pt x="185035" y="7594"/>
                  </a:lnTo>
                  <a:lnTo>
                    <a:pt x="178193" y="13247"/>
                  </a:lnTo>
                  <a:lnTo>
                    <a:pt x="168802" y="16465"/>
                  </a:lnTo>
                  <a:lnTo>
                    <a:pt x="158632" y="18953"/>
                  </a:lnTo>
                  <a:lnTo>
                    <a:pt x="143479" y="29174"/>
                  </a:lnTo>
                  <a:lnTo>
                    <a:pt x="98693" y="73818"/>
                  </a:lnTo>
                  <a:lnTo>
                    <a:pt x="64834" y="120794"/>
                  </a:lnTo>
                  <a:lnTo>
                    <a:pt x="38152" y="162508"/>
                  </a:lnTo>
                  <a:lnTo>
                    <a:pt x="23290" y="193742"/>
                  </a:lnTo>
                  <a:lnTo>
                    <a:pt x="11759" y="238119"/>
                  </a:lnTo>
                  <a:lnTo>
                    <a:pt x="7365" y="257165"/>
                  </a:lnTo>
                  <a:lnTo>
                    <a:pt x="1455" y="277508"/>
                  </a:lnTo>
                  <a:lnTo>
                    <a:pt x="0" y="32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1093">
              <a:extLst>
                <a:ext uri="{FF2B5EF4-FFF2-40B4-BE49-F238E27FC236}">
                  <a16:creationId xmlns:a16="http://schemas.microsoft.com/office/drawing/2014/main" id="{5B690047-0EA6-1AD1-2BF0-82060EAF5FD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33925" y="4400550"/>
              <a:ext cx="95251" cy="142876"/>
            </a:xfrm>
            <a:custGeom>
              <a:avLst/>
              <a:gdLst/>
              <a:ahLst/>
              <a:cxnLst/>
              <a:rect l="0" t="0" r="0" b="0"/>
              <a:pathLst>
                <a:path w="95251" h="142876">
                  <a:moveTo>
                    <a:pt x="95250" y="0"/>
                  </a:moveTo>
                  <a:lnTo>
                    <a:pt x="95250" y="0"/>
                  </a:lnTo>
                  <a:lnTo>
                    <a:pt x="90193" y="5057"/>
                  </a:lnTo>
                  <a:lnTo>
                    <a:pt x="87711" y="10361"/>
                  </a:lnTo>
                  <a:lnTo>
                    <a:pt x="87049" y="13257"/>
                  </a:lnTo>
                  <a:lnTo>
                    <a:pt x="78361" y="28648"/>
                  </a:lnTo>
                  <a:lnTo>
                    <a:pt x="77640" y="31799"/>
                  </a:lnTo>
                  <a:lnTo>
                    <a:pt x="71570" y="41289"/>
                  </a:lnTo>
                  <a:lnTo>
                    <a:pt x="38083" y="87959"/>
                  </a:lnTo>
                  <a:lnTo>
                    <a:pt x="6350" y="13507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SMARTInkShape-1094">
              <a:extLst>
                <a:ext uri="{FF2B5EF4-FFF2-40B4-BE49-F238E27FC236}">
                  <a16:creationId xmlns:a16="http://schemas.microsoft.com/office/drawing/2014/main" id="{109A99A0-CDEA-DD02-7282-43B64E8EB86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57775" y="3981461"/>
              <a:ext cx="208188" cy="390387"/>
            </a:xfrm>
            <a:custGeom>
              <a:avLst/>
              <a:gdLst/>
              <a:ahLst/>
              <a:cxnLst/>
              <a:rect l="0" t="0" r="0" b="0"/>
              <a:pathLst>
                <a:path w="208188" h="390387">
                  <a:moveTo>
                    <a:pt x="0" y="209539"/>
                  </a:moveTo>
                  <a:lnTo>
                    <a:pt x="0" y="209539"/>
                  </a:lnTo>
                  <a:lnTo>
                    <a:pt x="13257" y="209539"/>
                  </a:lnTo>
                  <a:lnTo>
                    <a:pt x="19298" y="206717"/>
                  </a:lnTo>
                  <a:lnTo>
                    <a:pt x="25510" y="202993"/>
                  </a:lnTo>
                  <a:lnTo>
                    <a:pt x="34958" y="199838"/>
                  </a:lnTo>
                  <a:lnTo>
                    <a:pt x="78983" y="168226"/>
                  </a:lnTo>
                  <a:lnTo>
                    <a:pt x="88374" y="164719"/>
                  </a:lnTo>
                  <a:lnTo>
                    <a:pt x="93841" y="163784"/>
                  </a:lnTo>
                  <a:lnTo>
                    <a:pt x="98543" y="161044"/>
                  </a:lnTo>
                  <a:lnTo>
                    <a:pt x="145622" y="120721"/>
                  </a:lnTo>
                  <a:lnTo>
                    <a:pt x="180970" y="73542"/>
                  </a:lnTo>
                  <a:lnTo>
                    <a:pt x="187677" y="59177"/>
                  </a:lnTo>
                  <a:lnTo>
                    <a:pt x="190304" y="51695"/>
                  </a:lnTo>
                  <a:lnTo>
                    <a:pt x="196674" y="41533"/>
                  </a:lnTo>
                  <a:lnTo>
                    <a:pt x="199032" y="31818"/>
                  </a:lnTo>
                  <a:lnTo>
                    <a:pt x="199584" y="25424"/>
                  </a:lnTo>
                  <a:lnTo>
                    <a:pt x="200789" y="23296"/>
                  </a:lnTo>
                  <a:lnTo>
                    <a:pt x="202651" y="21877"/>
                  </a:lnTo>
                  <a:lnTo>
                    <a:pt x="204951" y="20931"/>
                  </a:lnTo>
                  <a:lnTo>
                    <a:pt x="206484" y="19242"/>
                  </a:lnTo>
                  <a:lnTo>
                    <a:pt x="208187" y="14543"/>
                  </a:lnTo>
                  <a:lnTo>
                    <a:pt x="207583" y="12867"/>
                  </a:lnTo>
                  <a:lnTo>
                    <a:pt x="206122" y="11749"/>
                  </a:lnTo>
                  <a:lnTo>
                    <a:pt x="204090" y="11004"/>
                  </a:lnTo>
                  <a:lnTo>
                    <a:pt x="202735" y="9449"/>
                  </a:lnTo>
                  <a:lnTo>
                    <a:pt x="200131" y="420"/>
                  </a:lnTo>
                  <a:lnTo>
                    <a:pt x="190895" y="0"/>
                  </a:lnTo>
                  <a:lnTo>
                    <a:pt x="182333" y="8191"/>
                  </a:lnTo>
                  <a:lnTo>
                    <a:pt x="181378" y="14178"/>
                  </a:lnTo>
                  <a:lnTo>
                    <a:pt x="181094" y="22655"/>
                  </a:lnTo>
                  <a:lnTo>
                    <a:pt x="178205" y="28760"/>
                  </a:lnTo>
                  <a:lnTo>
                    <a:pt x="174453" y="35001"/>
                  </a:lnTo>
                  <a:lnTo>
                    <a:pt x="171281" y="44465"/>
                  </a:lnTo>
                  <a:lnTo>
                    <a:pt x="165167" y="53971"/>
                  </a:lnTo>
                  <a:lnTo>
                    <a:pt x="154605" y="79560"/>
                  </a:lnTo>
                  <a:lnTo>
                    <a:pt x="146820" y="92240"/>
                  </a:lnTo>
                  <a:lnTo>
                    <a:pt x="140832" y="112129"/>
                  </a:lnTo>
                  <a:lnTo>
                    <a:pt x="138338" y="116024"/>
                  </a:lnTo>
                  <a:lnTo>
                    <a:pt x="125278" y="163335"/>
                  </a:lnTo>
                  <a:lnTo>
                    <a:pt x="109674" y="207807"/>
                  </a:lnTo>
                  <a:lnTo>
                    <a:pt x="99197" y="225503"/>
                  </a:lnTo>
                  <a:lnTo>
                    <a:pt x="93207" y="245462"/>
                  </a:lnTo>
                  <a:lnTo>
                    <a:pt x="90713" y="249362"/>
                  </a:lnTo>
                  <a:lnTo>
                    <a:pt x="72597" y="293540"/>
                  </a:lnTo>
                  <a:lnTo>
                    <a:pt x="59916" y="313669"/>
                  </a:lnTo>
                  <a:lnTo>
                    <a:pt x="49111" y="344702"/>
                  </a:lnTo>
                  <a:lnTo>
                    <a:pt x="47557" y="347273"/>
                  </a:lnTo>
                  <a:lnTo>
                    <a:pt x="45463" y="348987"/>
                  </a:lnTo>
                  <a:lnTo>
                    <a:pt x="43008" y="350129"/>
                  </a:lnTo>
                  <a:lnTo>
                    <a:pt x="41373" y="351949"/>
                  </a:lnTo>
                  <a:lnTo>
                    <a:pt x="39555" y="356794"/>
                  </a:lnTo>
                  <a:lnTo>
                    <a:pt x="38531" y="365471"/>
                  </a:lnTo>
                  <a:lnTo>
                    <a:pt x="37329" y="367469"/>
                  </a:lnTo>
                  <a:lnTo>
                    <a:pt x="35470" y="368801"/>
                  </a:lnTo>
                  <a:lnTo>
                    <a:pt x="33171" y="369689"/>
                  </a:lnTo>
                  <a:lnTo>
                    <a:pt x="31640" y="371339"/>
                  </a:lnTo>
                  <a:lnTo>
                    <a:pt x="28978" y="379509"/>
                  </a:lnTo>
                  <a:lnTo>
                    <a:pt x="28578" y="390386"/>
                  </a:lnTo>
                  <a:lnTo>
                    <a:pt x="28575" y="37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SMARTInkShape-1095">
              <a:extLst>
                <a:ext uri="{FF2B5EF4-FFF2-40B4-BE49-F238E27FC236}">
                  <a16:creationId xmlns:a16="http://schemas.microsoft.com/office/drawing/2014/main" id="{2FF33FA1-0638-5E29-2F91-609234D142B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276853" y="3990976"/>
              <a:ext cx="333373" cy="419083"/>
            </a:xfrm>
            <a:custGeom>
              <a:avLst/>
              <a:gdLst/>
              <a:ahLst/>
              <a:cxnLst/>
              <a:rect l="0" t="0" r="0" b="0"/>
              <a:pathLst>
                <a:path w="333373" h="419083">
                  <a:moveTo>
                    <a:pt x="333372" y="57149"/>
                  </a:moveTo>
                  <a:lnTo>
                    <a:pt x="333372" y="57149"/>
                  </a:lnTo>
                  <a:lnTo>
                    <a:pt x="333372" y="30018"/>
                  </a:lnTo>
                  <a:lnTo>
                    <a:pt x="326827" y="21255"/>
                  </a:lnTo>
                  <a:lnTo>
                    <a:pt x="324239" y="11278"/>
                  </a:lnTo>
                  <a:lnTo>
                    <a:pt x="323051" y="10693"/>
                  </a:lnTo>
                  <a:lnTo>
                    <a:pt x="318907" y="10043"/>
                  </a:lnTo>
                  <a:lnTo>
                    <a:pt x="313538" y="6933"/>
                  </a:lnTo>
                  <a:lnTo>
                    <a:pt x="306523" y="1369"/>
                  </a:lnTo>
                  <a:lnTo>
                    <a:pt x="297534" y="270"/>
                  </a:lnTo>
                  <a:lnTo>
                    <a:pt x="253994" y="0"/>
                  </a:lnTo>
                  <a:lnTo>
                    <a:pt x="247646" y="2822"/>
                  </a:lnTo>
                  <a:lnTo>
                    <a:pt x="241297" y="6545"/>
                  </a:lnTo>
                  <a:lnTo>
                    <a:pt x="228597" y="8935"/>
                  </a:lnTo>
                  <a:lnTo>
                    <a:pt x="221189" y="10320"/>
                  </a:lnTo>
                  <a:lnTo>
                    <a:pt x="206176" y="17051"/>
                  </a:lnTo>
                  <a:lnTo>
                    <a:pt x="181147" y="35346"/>
                  </a:lnTo>
                  <a:lnTo>
                    <a:pt x="177913" y="36263"/>
                  </a:lnTo>
                  <a:lnTo>
                    <a:pt x="130701" y="78899"/>
                  </a:lnTo>
                  <a:lnTo>
                    <a:pt x="95426" y="116943"/>
                  </a:lnTo>
                  <a:lnTo>
                    <a:pt x="87918" y="127116"/>
                  </a:lnTo>
                  <a:lnTo>
                    <a:pt x="68673" y="145092"/>
                  </a:lnTo>
                  <a:lnTo>
                    <a:pt x="38149" y="192543"/>
                  </a:lnTo>
                  <a:lnTo>
                    <a:pt x="23287" y="215972"/>
                  </a:lnTo>
                  <a:lnTo>
                    <a:pt x="17063" y="235944"/>
                  </a:lnTo>
                  <a:lnTo>
                    <a:pt x="14549" y="239845"/>
                  </a:lnTo>
                  <a:lnTo>
                    <a:pt x="1452" y="284025"/>
                  </a:lnTo>
                  <a:lnTo>
                    <a:pt x="14" y="331331"/>
                  </a:lnTo>
                  <a:lnTo>
                    <a:pt x="0" y="345671"/>
                  </a:lnTo>
                  <a:lnTo>
                    <a:pt x="2820" y="352245"/>
                  </a:lnTo>
                  <a:lnTo>
                    <a:pt x="6544" y="358694"/>
                  </a:lnTo>
                  <a:lnTo>
                    <a:pt x="9698" y="368275"/>
                  </a:lnTo>
                  <a:lnTo>
                    <a:pt x="41311" y="403224"/>
                  </a:lnTo>
                  <a:lnTo>
                    <a:pt x="47639" y="406752"/>
                  </a:lnTo>
                  <a:lnTo>
                    <a:pt x="53979" y="409378"/>
                  </a:lnTo>
                  <a:lnTo>
                    <a:pt x="63499" y="415749"/>
                  </a:lnTo>
                  <a:lnTo>
                    <a:pt x="74081" y="418106"/>
                  </a:lnTo>
                  <a:lnTo>
                    <a:pt x="121662" y="419082"/>
                  </a:lnTo>
                  <a:lnTo>
                    <a:pt x="130270" y="418034"/>
                  </a:lnTo>
                  <a:lnTo>
                    <a:pt x="175591" y="402231"/>
                  </a:lnTo>
                  <a:lnTo>
                    <a:pt x="191841" y="393405"/>
                  </a:lnTo>
                  <a:lnTo>
                    <a:pt x="204051" y="380940"/>
                  </a:lnTo>
                  <a:lnTo>
                    <a:pt x="221161" y="368288"/>
                  </a:lnTo>
                  <a:lnTo>
                    <a:pt x="225293" y="359122"/>
                  </a:lnTo>
                  <a:lnTo>
                    <a:pt x="228187" y="349051"/>
                  </a:lnTo>
                  <a:lnTo>
                    <a:pt x="238669" y="333962"/>
                  </a:lnTo>
                  <a:lnTo>
                    <a:pt x="243656" y="327286"/>
                  </a:lnTo>
                  <a:lnTo>
                    <a:pt x="245873" y="320790"/>
                  </a:lnTo>
                  <a:lnTo>
                    <a:pt x="247601" y="282970"/>
                  </a:lnTo>
                  <a:lnTo>
                    <a:pt x="244804" y="276400"/>
                  </a:lnTo>
                  <a:lnTo>
                    <a:pt x="241091" y="269952"/>
                  </a:lnTo>
                  <a:lnTo>
                    <a:pt x="237944" y="260372"/>
                  </a:lnTo>
                  <a:lnTo>
                    <a:pt x="231837" y="250831"/>
                  </a:lnTo>
                  <a:lnTo>
                    <a:pt x="230037" y="244477"/>
                  </a:lnTo>
                  <a:lnTo>
                    <a:pt x="228499" y="242359"/>
                  </a:lnTo>
                  <a:lnTo>
                    <a:pt x="226415" y="240947"/>
                  </a:lnTo>
                  <a:lnTo>
                    <a:pt x="221277" y="238320"/>
                  </a:lnTo>
                  <a:lnTo>
                    <a:pt x="212435" y="231950"/>
                  </a:lnTo>
                  <a:lnTo>
                    <a:pt x="203111" y="229592"/>
                  </a:lnTo>
                  <a:lnTo>
                    <a:pt x="196809" y="229040"/>
                  </a:lnTo>
                  <a:lnTo>
                    <a:pt x="190480" y="225973"/>
                  </a:lnTo>
                  <a:lnTo>
                    <a:pt x="187311" y="223673"/>
                  </a:lnTo>
                  <a:lnTo>
                    <a:pt x="172737" y="220437"/>
                  </a:lnTo>
                  <a:lnTo>
                    <a:pt x="149614" y="219194"/>
                  </a:lnTo>
                  <a:lnTo>
                    <a:pt x="143047" y="221949"/>
                  </a:lnTo>
                  <a:lnTo>
                    <a:pt x="139813" y="224166"/>
                  </a:lnTo>
                  <a:lnTo>
                    <a:pt x="125150" y="227286"/>
                  </a:lnTo>
                  <a:lnTo>
                    <a:pt x="108836" y="229398"/>
                  </a:lnTo>
                  <a:lnTo>
                    <a:pt x="95423" y="238909"/>
                  </a:lnTo>
                  <a:lnTo>
                    <a:pt x="88976" y="243765"/>
                  </a:lnTo>
                  <a:lnTo>
                    <a:pt x="76213" y="249704"/>
                  </a:lnTo>
                  <a:lnTo>
                    <a:pt x="44447" y="279435"/>
                  </a:lnTo>
                  <a:lnTo>
                    <a:pt x="40919" y="285765"/>
                  </a:lnTo>
                  <a:lnTo>
                    <a:pt x="33598" y="303509"/>
                  </a:lnTo>
                  <a:lnTo>
                    <a:pt x="21695" y="323261"/>
                  </a:lnTo>
                  <a:lnTo>
                    <a:pt x="19166" y="329937"/>
                  </a:lnTo>
                  <a:lnTo>
                    <a:pt x="12850" y="340705"/>
                  </a:lnTo>
                  <a:lnTo>
                    <a:pt x="9522" y="37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SMARTInkShape-1096">
            <a:extLst>
              <a:ext uri="{FF2B5EF4-FFF2-40B4-BE49-F238E27FC236}">
                <a16:creationId xmlns:a16="http://schemas.microsoft.com/office/drawing/2014/main" id="{530D6550-43CF-53C7-D634-5F06928CE0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72125" y="403860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0"/>
                </a:moveTo>
                <a:lnTo>
                  <a:pt x="0" y="0"/>
                </a:lnTo>
                <a:lnTo>
                  <a:pt x="95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1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90B4A-FCED-A6C4-FA1C-7BE1CFB5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 Narrow" panose="020B0606020202030204" pitchFamily="34" charset="0"/>
              </a:rPr>
              <a:t>Преобразование иррациональных</a:t>
            </a:r>
            <a:br>
              <a:rPr lang="ru-RU" sz="3600" dirty="0">
                <a:latin typeface="Arial Narrow" panose="020B0606020202030204" pitchFamily="34" charset="0"/>
              </a:rPr>
            </a:br>
            <a:r>
              <a:rPr lang="ru-RU" sz="3600" dirty="0">
                <a:latin typeface="Arial Narrow" panose="020B0606020202030204" pitchFamily="34" charset="0"/>
              </a:rPr>
              <a:t>алгебраических выражений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CA305-13BE-AE8E-3566-9E50E3F84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Применить формулу или свойство;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Сгруппировать слагаемые;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Вынести общий множитель за скобки;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Добавить или вычесть одно и тоже слагаемое;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Приведение дробей к общему знаменателю;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Сокращение дробей.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Свойства корней</a:t>
            </a:r>
          </a:p>
        </p:txBody>
      </p:sp>
    </p:spTree>
    <p:extLst>
      <p:ext uri="{BB962C8B-B14F-4D97-AF65-F5344CB8AC3E}">
        <p14:creationId xmlns:p14="http://schemas.microsoft.com/office/powerpoint/2010/main" val="164792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2B0897C-A1C4-DA67-942A-AAE7D433DC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72611" y="365125"/>
                <a:ext cx="11435137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/>
                  <a:t> + </a:t>
                </a:r>
                <a:r>
                  <a:rPr lang="en-US" sz="3600" dirty="0">
                    <a:latin typeface="Arial Narrow" panose="020B0606020202030204" pitchFamily="34" charset="0"/>
                  </a:rPr>
                  <a:t>2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Arial Narrow" panose="020B0606020202030204" pitchFamily="34" charset="0"/>
                  </a:rPr>
                  <a:t> – 5 </a:t>
                </a:r>
                <a:r>
                  <a:rPr lang="ru-RU" sz="3600" dirty="0">
                    <a:latin typeface="Arial Narrow" panose="020B0606020202030204" pitchFamily="34" charset="0"/>
                  </a:rPr>
                  <a:t>при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>
                    <a:latin typeface="Arial Narrow" panose="020B0606020202030204" pitchFamily="34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2B0897C-A1C4-DA67-942A-AAE7D433D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2611" y="365125"/>
                <a:ext cx="11435137" cy="1325563"/>
              </a:xfrm>
              <a:blipFill>
                <a:blip r:embed="rId105"/>
                <a:stretch>
                  <a:fillRect l="-1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0037DDAA-885A-68D7-6653-84B2C951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SMARTInkShape-Group318">
            <a:extLst>
              <a:ext uri="{FF2B5EF4-FFF2-40B4-BE49-F238E27FC236}">
                <a16:creationId xmlns:a16="http://schemas.microsoft.com/office/drawing/2014/main" id="{3FB45B1A-3100-5DD2-B06D-1AD08E707796}"/>
              </a:ext>
            </a:extLst>
          </p:cNvPr>
          <p:cNvGrpSpPr/>
          <p:nvPr/>
        </p:nvGrpSpPr>
        <p:grpSpPr>
          <a:xfrm>
            <a:off x="6800850" y="123825"/>
            <a:ext cx="400051" cy="447676"/>
            <a:chOff x="6800850" y="123825"/>
            <a:chExt cx="400051" cy="447676"/>
          </a:xfrm>
        </p:grpSpPr>
        <p:sp>
          <p:nvSpPr>
            <p:cNvPr id="4" name="SMARTInkShape-1097">
              <a:extLst>
                <a:ext uri="{FF2B5EF4-FFF2-40B4-BE49-F238E27FC236}">
                  <a16:creationId xmlns:a16="http://schemas.microsoft.com/office/drawing/2014/main" id="{AEEC746B-507A-0A0E-0CF6-EFD385A1B59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058025" y="266700"/>
              <a:ext cx="142876" cy="190501"/>
            </a:xfrm>
            <a:custGeom>
              <a:avLst/>
              <a:gdLst/>
              <a:ahLst/>
              <a:cxnLst/>
              <a:rect l="0" t="0" r="0" b="0"/>
              <a:pathLst>
                <a:path w="142876" h="190501">
                  <a:moveTo>
                    <a:pt x="133350" y="9525"/>
                  </a:moveTo>
                  <a:lnTo>
                    <a:pt x="133350" y="9525"/>
                  </a:lnTo>
                  <a:lnTo>
                    <a:pt x="141550" y="9525"/>
                  </a:lnTo>
                  <a:lnTo>
                    <a:pt x="141992" y="8467"/>
                  </a:lnTo>
                  <a:lnTo>
                    <a:pt x="142875" y="1"/>
                  </a:lnTo>
                  <a:lnTo>
                    <a:pt x="133384" y="0"/>
                  </a:lnTo>
                  <a:lnTo>
                    <a:pt x="123651" y="18343"/>
                  </a:lnTo>
                  <a:lnTo>
                    <a:pt x="115740" y="27019"/>
                  </a:lnTo>
                  <a:lnTo>
                    <a:pt x="113526" y="35872"/>
                  </a:lnTo>
                  <a:lnTo>
                    <a:pt x="107838" y="44731"/>
                  </a:lnTo>
                  <a:lnTo>
                    <a:pt x="104625" y="54058"/>
                  </a:lnTo>
                  <a:lnTo>
                    <a:pt x="78230" y="96702"/>
                  </a:lnTo>
                  <a:lnTo>
                    <a:pt x="44838" y="14410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1098">
              <a:extLst>
                <a:ext uri="{FF2B5EF4-FFF2-40B4-BE49-F238E27FC236}">
                  <a16:creationId xmlns:a16="http://schemas.microsoft.com/office/drawing/2014/main" id="{00206F3A-1C70-2803-93D4-0034FBDCEB1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58025" y="2476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80" y="17992"/>
                  </a:lnTo>
                  <a:lnTo>
                    <a:pt x="1987" y="16228"/>
                  </a:lnTo>
                  <a:lnTo>
                    <a:pt x="3" y="9535"/>
                  </a:lnTo>
                  <a:lnTo>
                    <a:pt x="0" y="0"/>
                  </a:lnTo>
                  <a:lnTo>
                    <a:pt x="0" y="8201"/>
                  </a:lnTo>
                  <a:lnTo>
                    <a:pt x="25495" y="36077"/>
                  </a:lnTo>
                  <a:lnTo>
                    <a:pt x="27207" y="41787"/>
                  </a:lnTo>
                  <a:lnTo>
                    <a:pt x="28721" y="43733"/>
                  </a:lnTo>
                  <a:lnTo>
                    <a:pt x="33226" y="45895"/>
                  </a:lnTo>
                  <a:lnTo>
                    <a:pt x="34851" y="47530"/>
                  </a:lnTo>
                  <a:lnTo>
                    <a:pt x="38873" y="57224"/>
                  </a:lnTo>
                  <a:lnTo>
                    <a:pt x="44562" y="64463"/>
                  </a:lnTo>
                  <a:lnTo>
                    <a:pt x="46263" y="70278"/>
                  </a:lnTo>
                  <a:lnTo>
                    <a:pt x="47775" y="72252"/>
                  </a:lnTo>
                  <a:lnTo>
                    <a:pt x="60763" y="80737"/>
                  </a:lnTo>
                  <a:lnTo>
                    <a:pt x="64048" y="86330"/>
                  </a:lnTo>
                  <a:lnTo>
                    <a:pt x="66156" y="93488"/>
                  </a:lnTo>
                  <a:lnTo>
                    <a:pt x="71578" y="99784"/>
                  </a:lnTo>
                  <a:lnTo>
                    <a:pt x="76968" y="102557"/>
                  </a:lnTo>
                  <a:lnTo>
                    <a:pt x="83996" y="104337"/>
                  </a:lnTo>
                  <a:lnTo>
                    <a:pt x="84572" y="105541"/>
                  </a:lnTo>
                  <a:lnTo>
                    <a:pt x="85213" y="109702"/>
                  </a:lnTo>
                  <a:lnTo>
                    <a:pt x="88319" y="115079"/>
                  </a:lnTo>
                  <a:lnTo>
                    <a:pt x="93881" y="122097"/>
                  </a:lnTo>
                  <a:lnTo>
                    <a:pt x="97463" y="123057"/>
                  </a:lnTo>
                  <a:lnTo>
                    <a:pt x="104738" y="123821"/>
                  </a:lnTo>
                  <a:lnTo>
                    <a:pt x="104764" y="128880"/>
                  </a:lnTo>
                  <a:lnTo>
                    <a:pt x="105826" y="130370"/>
                  </a:lnTo>
                  <a:lnTo>
                    <a:pt x="107593" y="131363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1099">
              <a:extLst>
                <a:ext uri="{FF2B5EF4-FFF2-40B4-BE49-F238E27FC236}">
                  <a16:creationId xmlns:a16="http://schemas.microsoft.com/office/drawing/2014/main" id="{1AFE0ED8-43DF-7690-EDFC-17B2F2415B3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915150" y="123825"/>
              <a:ext cx="285751" cy="314326"/>
            </a:xfrm>
            <a:custGeom>
              <a:avLst/>
              <a:gdLst/>
              <a:ahLst/>
              <a:cxnLst/>
              <a:rect l="0" t="0" r="0" b="0"/>
              <a:pathLst>
                <a:path w="285751" h="314326">
                  <a:moveTo>
                    <a:pt x="0" y="180975"/>
                  </a:moveTo>
                  <a:lnTo>
                    <a:pt x="0" y="180975"/>
                  </a:lnTo>
                  <a:lnTo>
                    <a:pt x="0" y="161925"/>
                  </a:lnTo>
                  <a:lnTo>
                    <a:pt x="8200" y="161925"/>
                  </a:lnTo>
                  <a:lnTo>
                    <a:pt x="25512" y="188424"/>
                  </a:lnTo>
                  <a:lnTo>
                    <a:pt x="27213" y="194164"/>
                  </a:lnTo>
                  <a:lnTo>
                    <a:pt x="28725" y="196117"/>
                  </a:lnTo>
                  <a:lnTo>
                    <a:pt x="33228" y="198288"/>
                  </a:lnTo>
                  <a:lnTo>
                    <a:pt x="34852" y="199926"/>
                  </a:lnTo>
                  <a:lnTo>
                    <a:pt x="36656" y="204567"/>
                  </a:lnTo>
                  <a:lnTo>
                    <a:pt x="37974" y="217314"/>
                  </a:lnTo>
                  <a:lnTo>
                    <a:pt x="44621" y="226331"/>
                  </a:lnTo>
                  <a:lnTo>
                    <a:pt x="47230" y="236363"/>
                  </a:lnTo>
                  <a:lnTo>
                    <a:pt x="47508" y="242659"/>
                  </a:lnTo>
                  <a:lnTo>
                    <a:pt x="48606" y="244323"/>
                  </a:lnTo>
                  <a:lnTo>
                    <a:pt x="50395" y="245432"/>
                  </a:lnTo>
                  <a:lnTo>
                    <a:pt x="52647" y="246171"/>
                  </a:lnTo>
                  <a:lnTo>
                    <a:pt x="54148" y="247723"/>
                  </a:lnTo>
                  <a:lnTo>
                    <a:pt x="56755" y="255721"/>
                  </a:lnTo>
                  <a:lnTo>
                    <a:pt x="57150" y="303004"/>
                  </a:lnTo>
                  <a:lnTo>
                    <a:pt x="57150" y="304268"/>
                  </a:lnTo>
                  <a:lnTo>
                    <a:pt x="62206" y="304642"/>
                  </a:lnTo>
                  <a:lnTo>
                    <a:pt x="63695" y="305753"/>
                  </a:lnTo>
                  <a:lnTo>
                    <a:pt x="66641" y="314208"/>
                  </a:lnTo>
                  <a:lnTo>
                    <a:pt x="66674" y="314322"/>
                  </a:lnTo>
                  <a:lnTo>
                    <a:pt x="66675" y="314325"/>
                  </a:lnTo>
                  <a:lnTo>
                    <a:pt x="66675" y="268914"/>
                  </a:lnTo>
                  <a:lnTo>
                    <a:pt x="66675" y="222248"/>
                  </a:lnTo>
                  <a:lnTo>
                    <a:pt x="66675" y="187325"/>
                  </a:lnTo>
                  <a:lnTo>
                    <a:pt x="69497" y="180975"/>
                  </a:lnTo>
                  <a:lnTo>
                    <a:pt x="73220" y="174625"/>
                  </a:lnTo>
                  <a:lnTo>
                    <a:pt x="75612" y="161925"/>
                  </a:lnTo>
                  <a:lnTo>
                    <a:pt x="76166" y="139700"/>
                  </a:lnTo>
                  <a:lnTo>
                    <a:pt x="79007" y="133350"/>
                  </a:lnTo>
                  <a:lnTo>
                    <a:pt x="84398" y="125706"/>
                  </a:lnTo>
                  <a:lnTo>
                    <a:pt x="85464" y="116592"/>
                  </a:lnTo>
                  <a:lnTo>
                    <a:pt x="85725" y="71700"/>
                  </a:lnTo>
                  <a:lnTo>
                    <a:pt x="85725" y="47745"/>
                  </a:lnTo>
                  <a:lnTo>
                    <a:pt x="95250" y="38100"/>
                  </a:lnTo>
                  <a:lnTo>
                    <a:pt x="105363" y="33044"/>
                  </a:lnTo>
                  <a:lnTo>
                    <a:pt x="108342" y="30496"/>
                  </a:lnTo>
                  <a:lnTo>
                    <a:pt x="113515" y="20766"/>
                  </a:lnTo>
                  <a:lnTo>
                    <a:pt x="116773" y="19813"/>
                  </a:lnTo>
                  <a:lnTo>
                    <a:pt x="146455" y="19054"/>
                  </a:lnTo>
                  <a:lnTo>
                    <a:pt x="148437" y="17994"/>
                  </a:lnTo>
                  <a:lnTo>
                    <a:pt x="149758" y="16230"/>
                  </a:lnTo>
                  <a:lnTo>
                    <a:pt x="150639" y="13995"/>
                  </a:lnTo>
                  <a:lnTo>
                    <a:pt x="152285" y="12505"/>
                  </a:lnTo>
                  <a:lnTo>
                    <a:pt x="156935" y="10849"/>
                  </a:lnTo>
                  <a:lnTo>
                    <a:pt x="197114" y="8469"/>
                  </a:lnTo>
                  <a:lnTo>
                    <a:pt x="207704" y="1324"/>
                  </a:lnTo>
                  <a:lnTo>
                    <a:pt x="216789" y="262"/>
                  </a:lnTo>
                  <a:lnTo>
                    <a:pt x="264057" y="0"/>
                  </a:lnTo>
                  <a:lnTo>
                    <a:pt x="276189" y="0"/>
                  </a:lnTo>
                  <a:lnTo>
                    <a:pt x="2857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1100">
              <a:extLst>
                <a:ext uri="{FF2B5EF4-FFF2-40B4-BE49-F238E27FC236}">
                  <a16:creationId xmlns:a16="http://schemas.microsoft.com/office/drawing/2014/main" id="{6105C1D5-39DE-696A-C35C-E5DAFC957CA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800850" y="190500"/>
              <a:ext cx="219076" cy="381001"/>
            </a:xfrm>
            <a:custGeom>
              <a:avLst/>
              <a:gdLst/>
              <a:ahLst/>
              <a:cxnLst/>
              <a:rect l="0" t="0" r="0" b="0"/>
              <a:pathLst>
                <a:path w="219076" h="38100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36373"/>
                  </a:lnTo>
                  <a:lnTo>
                    <a:pt x="6545" y="45363"/>
                  </a:lnTo>
                  <a:lnTo>
                    <a:pt x="9132" y="55389"/>
                  </a:lnTo>
                  <a:lnTo>
                    <a:pt x="9522" y="79803"/>
                  </a:lnTo>
                  <a:lnTo>
                    <a:pt x="10582" y="81777"/>
                  </a:lnTo>
                  <a:lnTo>
                    <a:pt x="12346" y="83093"/>
                  </a:lnTo>
                  <a:lnTo>
                    <a:pt x="14581" y="83970"/>
                  </a:lnTo>
                  <a:lnTo>
                    <a:pt x="16070" y="85613"/>
                  </a:lnTo>
                  <a:lnTo>
                    <a:pt x="17725" y="90262"/>
                  </a:lnTo>
                  <a:lnTo>
                    <a:pt x="18934" y="103013"/>
                  </a:lnTo>
                  <a:lnTo>
                    <a:pt x="25574" y="112031"/>
                  </a:lnTo>
                  <a:lnTo>
                    <a:pt x="28180" y="122063"/>
                  </a:lnTo>
                  <a:lnTo>
                    <a:pt x="28458" y="128359"/>
                  </a:lnTo>
                  <a:lnTo>
                    <a:pt x="31345" y="133954"/>
                  </a:lnTo>
                  <a:lnTo>
                    <a:pt x="35098" y="139969"/>
                  </a:lnTo>
                  <a:lnTo>
                    <a:pt x="37705" y="150554"/>
                  </a:lnTo>
                  <a:lnTo>
                    <a:pt x="37983" y="156909"/>
                  </a:lnTo>
                  <a:lnTo>
                    <a:pt x="40870" y="162518"/>
                  </a:lnTo>
                  <a:lnTo>
                    <a:pt x="43122" y="165495"/>
                  </a:lnTo>
                  <a:lnTo>
                    <a:pt x="48446" y="168804"/>
                  </a:lnTo>
                  <a:lnTo>
                    <a:pt x="51346" y="169686"/>
                  </a:lnTo>
                  <a:lnTo>
                    <a:pt x="53281" y="172390"/>
                  </a:lnTo>
                  <a:lnTo>
                    <a:pt x="65201" y="216184"/>
                  </a:lnTo>
                  <a:lnTo>
                    <a:pt x="68842" y="225904"/>
                  </a:lnTo>
                  <a:lnTo>
                    <a:pt x="72930" y="234810"/>
                  </a:lnTo>
                  <a:lnTo>
                    <a:pt x="80826" y="263925"/>
                  </a:lnTo>
                  <a:lnTo>
                    <a:pt x="92618" y="284966"/>
                  </a:lnTo>
                  <a:lnTo>
                    <a:pt x="93496" y="288403"/>
                  </a:lnTo>
                  <a:lnTo>
                    <a:pt x="95139" y="290693"/>
                  </a:lnTo>
                  <a:lnTo>
                    <a:pt x="97293" y="292221"/>
                  </a:lnTo>
                  <a:lnTo>
                    <a:pt x="99786" y="293239"/>
                  </a:lnTo>
                  <a:lnTo>
                    <a:pt x="101450" y="294976"/>
                  </a:lnTo>
                  <a:lnTo>
                    <a:pt x="104337" y="303297"/>
                  </a:lnTo>
                  <a:lnTo>
                    <a:pt x="107402" y="304132"/>
                  </a:lnTo>
                  <a:lnTo>
                    <a:pt x="109701" y="304355"/>
                  </a:lnTo>
                  <a:lnTo>
                    <a:pt x="115078" y="307424"/>
                  </a:lnTo>
                  <a:lnTo>
                    <a:pt x="122097" y="312962"/>
                  </a:lnTo>
                  <a:lnTo>
                    <a:pt x="128370" y="313921"/>
                  </a:lnTo>
                  <a:lnTo>
                    <a:pt x="130030" y="315114"/>
                  </a:lnTo>
                  <a:lnTo>
                    <a:pt x="131137" y="316968"/>
                  </a:lnTo>
                  <a:lnTo>
                    <a:pt x="131874" y="319262"/>
                  </a:lnTo>
                  <a:lnTo>
                    <a:pt x="133424" y="320791"/>
                  </a:lnTo>
                  <a:lnTo>
                    <a:pt x="137969" y="322491"/>
                  </a:lnTo>
                  <a:lnTo>
                    <a:pt x="146478" y="323447"/>
                  </a:lnTo>
                  <a:lnTo>
                    <a:pt x="148452" y="324640"/>
                  </a:lnTo>
                  <a:lnTo>
                    <a:pt x="149768" y="326493"/>
                  </a:lnTo>
                  <a:lnTo>
                    <a:pt x="151880" y="332016"/>
                  </a:lnTo>
                  <a:lnTo>
                    <a:pt x="170006" y="350974"/>
                  </a:lnTo>
                  <a:lnTo>
                    <a:pt x="179524" y="352298"/>
                  </a:lnTo>
                  <a:lnTo>
                    <a:pt x="190070" y="361554"/>
                  </a:lnTo>
                  <a:lnTo>
                    <a:pt x="195429" y="361833"/>
                  </a:lnTo>
                  <a:lnTo>
                    <a:pt x="196961" y="362930"/>
                  </a:lnTo>
                  <a:lnTo>
                    <a:pt x="197982" y="364720"/>
                  </a:lnTo>
                  <a:lnTo>
                    <a:pt x="199989" y="371358"/>
                  </a:lnTo>
                  <a:lnTo>
                    <a:pt x="209157" y="371472"/>
                  </a:lnTo>
                  <a:lnTo>
                    <a:pt x="21907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SMARTInkShape-Group319">
            <a:extLst>
              <a:ext uri="{FF2B5EF4-FFF2-40B4-BE49-F238E27FC236}">
                <a16:creationId xmlns:a16="http://schemas.microsoft.com/office/drawing/2014/main" id="{B5210760-73E9-B7BC-B98E-A24A752496B9}"/>
              </a:ext>
            </a:extLst>
          </p:cNvPr>
          <p:cNvGrpSpPr/>
          <p:nvPr/>
        </p:nvGrpSpPr>
        <p:grpSpPr>
          <a:xfrm>
            <a:off x="7924800" y="200035"/>
            <a:ext cx="209551" cy="447666"/>
            <a:chOff x="7924800" y="200035"/>
            <a:chExt cx="209551" cy="447666"/>
          </a:xfrm>
        </p:grpSpPr>
        <p:sp>
          <p:nvSpPr>
            <p:cNvPr id="9" name="SMARTInkShape-1101">
              <a:extLst>
                <a:ext uri="{FF2B5EF4-FFF2-40B4-BE49-F238E27FC236}">
                  <a16:creationId xmlns:a16="http://schemas.microsoft.com/office/drawing/2014/main" id="{399CD648-4050-F712-4793-00D0309BB6C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39100" y="200035"/>
              <a:ext cx="95251" cy="304791"/>
            </a:xfrm>
            <a:custGeom>
              <a:avLst/>
              <a:gdLst/>
              <a:ahLst/>
              <a:cxnLst/>
              <a:rect l="0" t="0" r="0" b="0"/>
              <a:pathLst>
                <a:path w="95251" h="304791">
                  <a:moveTo>
                    <a:pt x="0" y="171440"/>
                  </a:moveTo>
                  <a:lnTo>
                    <a:pt x="0" y="171440"/>
                  </a:lnTo>
                  <a:lnTo>
                    <a:pt x="0" y="143293"/>
                  </a:lnTo>
                  <a:lnTo>
                    <a:pt x="24636" y="117173"/>
                  </a:lnTo>
                  <a:lnTo>
                    <a:pt x="26824" y="110985"/>
                  </a:lnTo>
                  <a:lnTo>
                    <a:pt x="28467" y="108912"/>
                  </a:lnTo>
                  <a:lnTo>
                    <a:pt x="61659" y="81181"/>
                  </a:lnTo>
                  <a:lnTo>
                    <a:pt x="64446" y="75586"/>
                  </a:lnTo>
                  <a:lnTo>
                    <a:pt x="65189" y="72612"/>
                  </a:lnTo>
                  <a:lnTo>
                    <a:pt x="74745" y="58986"/>
                  </a:lnTo>
                  <a:lnTo>
                    <a:pt x="82459" y="49900"/>
                  </a:lnTo>
                  <a:lnTo>
                    <a:pt x="84273" y="44045"/>
                  </a:lnTo>
                  <a:lnTo>
                    <a:pt x="85815" y="42060"/>
                  </a:lnTo>
                  <a:lnTo>
                    <a:pt x="90351" y="39854"/>
                  </a:lnTo>
                  <a:lnTo>
                    <a:pt x="91984" y="38208"/>
                  </a:lnTo>
                  <a:lnTo>
                    <a:pt x="95123" y="29003"/>
                  </a:lnTo>
                  <a:lnTo>
                    <a:pt x="95250" y="0"/>
                  </a:lnTo>
                  <a:lnTo>
                    <a:pt x="95250" y="8192"/>
                  </a:lnTo>
                  <a:lnTo>
                    <a:pt x="88705" y="16858"/>
                  </a:lnTo>
                  <a:lnTo>
                    <a:pt x="86608" y="25684"/>
                  </a:lnTo>
                  <a:lnTo>
                    <a:pt x="85759" y="45745"/>
                  </a:lnTo>
                  <a:lnTo>
                    <a:pt x="79186" y="54850"/>
                  </a:lnTo>
                  <a:lnTo>
                    <a:pt x="77084" y="63752"/>
                  </a:lnTo>
                  <a:lnTo>
                    <a:pt x="76234" y="88900"/>
                  </a:lnTo>
                  <a:lnTo>
                    <a:pt x="73393" y="95245"/>
                  </a:lnTo>
                  <a:lnTo>
                    <a:pt x="71154" y="98418"/>
                  </a:lnTo>
                  <a:lnTo>
                    <a:pt x="60206" y="144936"/>
                  </a:lnTo>
                  <a:lnTo>
                    <a:pt x="57329" y="190425"/>
                  </a:lnTo>
                  <a:lnTo>
                    <a:pt x="56170" y="203161"/>
                  </a:lnTo>
                  <a:lnTo>
                    <a:pt x="48514" y="241287"/>
                  </a:lnTo>
                  <a:lnTo>
                    <a:pt x="47742" y="262927"/>
                  </a:lnTo>
                  <a:lnTo>
                    <a:pt x="44855" y="267840"/>
                  </a:lnTo>
                  <a:lnTo>
                    <a:pt x="39434" y="274561"/>
                  </a:lnTo>
                  <a:lnTo>
                    <a:pt x="38217" y="284271"/>
                  </a:lnTo>
                  <a:lnTo>
                    <a:pt x="38100" y="3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1102">
              <a:extLst>
                <a:ext uri="{FF2B5EF4-FFF2-40B4-BE49-F238E27FC236}">
                  <a16:creationId xmlns:a16="http://schemas.microsoft.com/office/drawing/2014/main" id="{0F7AF5E4-098F-E616-F9FA-E3117AD8ED5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24800" y="238125"/>
              <a:ext cx="114301" cy="409576"/>
            </a:xfrm>
            <a:custGeom>
              <a:avLst/>
              <a:gdLst/>
              <a:ahLst/>
              <a:cxnLst/>
              <a:rect l="0" t="0" r="0" b="0"/>
              <a:pathLst>
                <a:path w="114301" h="409576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  <a:lnTo>
                    <a:pt x="0" y="32263"/>
                  </a:lnTo>
                  <a:lnTo>
                    <a:pt x="2822" y="38328"/>
                  </a:lnTo>
                  <a:lnTo>
                    <a:pt x="6545" y="44551"/>
                  </a:lnTo>
                  <a:lnTo>
                    <a:pt x="8937" y="57170"/>
                  </a:lnTo>
                  <a:lnTo>
                    <a:pt x="9502" y="103247"/>
                  </a:lnTo>
                  <a:lnTo>
                    <a:pt x="10576" y="125607"/>
                  </a:lnTo>
                  <a:lnTo>
                    <a:pt x="18166" y="166036"/>
                  </a:lnTo>
                  <a:lnTo>
                    <a:pt x="21698" y="198015"/>
                  </a:lnTo>
                  <a:lnTo>
                    <a:pt x="27216" y="225028"/>
                  </a:lnTo>
                  <a:lnTo>
                    <a:pt x="29365" y="249688"/>
                  </a:lnTo>
                  <a:lnTo>
                    <a:pt x="36741" y="269307"/>
                  </a:lnTo>
                  <a:lnTo>
                    <a:pt x="38890" y="289009"/>
                  </a:lnTo>
                  <a:lnTo>
                    <a:pt x="46266" y="307568"/>
                  </a:lnTo>
                  <a:lnTo>
                    <a:pt x="48415" y="320595"/>
                  </a:lnTo>
                  <a:lnTo>
                    <a:pt x="55111" y="333359"/>
                  </a:lnTo>
                  <a:lnTo>
                    <a:pt x="57940" y="349248"/>
                  </a:lnTo>
                  <a:lnTo>
                    <a:pt x="64636" y="361950"/>
                  </a:lnTo>
                  <a:lnTo>
                    <a:pt x="65316" y="365125"/>
                  </a:lnTo>
                  <a:lnTo>
                    <a:pt x="75237" y="380804"/>
                  </a:lnTo>
                  <a:lnTo>
                    <a:pt x="75772" y="385499"/>
                  </a:lnTo>
                  <a:lnTo>
                    <a:pt x="76974" y="387174"/>
                  </a:lnTo>
                  <a:lnTo>
                    <a:pt x="78832" y="388291"/>
                  </a:lnTo>
                  <a:lnTo>
                    <a:pt x="81130" y="389036"/>
                  </a:lnTo>
                  <a:lnTo>
                    <a:pt x="82662" y="390591"/>
                  </a:lnTo>
                  <a:lnTo>
                    <a:pt x="84363" y="395140"/>
                  </a:lnTo>
                  <a:lnTo>
                    <a:pt x="85875" y="396777"/>
                  </a:lnTo>
                  <a:lnTo>
                    <a:pt x="95345" y="400821"/>
                  </a:lnTo>
                  <a:lnTo>
                    <a:pt x="104648" y="409455"/>
                  </a:lnTo>
                  <a:lnTo>
                    <a:pt x="11430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SMARTInkShape-Group320">
            <a:extLst>
              <a:ext uri="{FF2B5EF4-FFF2-40B4-BE49-F238E27FC236}">
                <a16:creationId xmlns:a16="http://schemas.microsoft.com/office/drawing/2014/main" id="{1F436A3C-844B-DF20-07CD-9F79E1ACCA21}"/>
              </a:ext>
            </a:extLst>
          </p:cNvPr>
          <p:cNvGrpSpPr/>
          <p:nvPr/>
        </p:nvGrpSpPr>
        <p:grpSpPr>
          <a:xfrm>
            <a:off x="1066800" y="2247910"/>
            <a:ext cx="190501" cy="390516"/>
            <a:chOff x="1066800" y="2247910"/>
            <a:chExt cx="190501" cy="390516"/>
          </a:xfrm>
        </p:grpSpPr>
        <p:sp>
          <p:nvSpPr>
            <p:cNvPr id="12" name="SMARTInkShape-1103">
              <a:extLst>
                <a:ext uri="{FF2B5EF4-FFF2-40B4-BE49-F238E27FC236}">
                  <a16:creationId xmlns:a16="http://schemas.microsoft.com/office/drawing/2014/main" id="{3049486D-FADC-982F-4ADA-07835E1CA9C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96699" y="2247910"/>
              <a:ext cx="160602" cy="76191"/>
            </a:xfrm>
            <a:custGeom>
              <a:avLst/>
              <a:gdLst/>
              <a:ahLst/>
              <a:cxnLst/>
              <a:rect l="0" t="0" r="0" b="0"/>
              <a:pathLst>
                <a:path w="160602" h="76191">
                  <a:moveTo>
                    <a:pt x="8201" y="76190"/>
                  </a:moveTo>
                  <a:lnTo>
                    <a:pt x="8201" y="76190"/>
                  </a:lnTo>
                  <a:lnTo>
                    <a:pt x="8201" y="71134"/>
                  </a:lnTo>
                  <a:lnTo>
                    <a:pt x="7143" y="69644"/>
                  </a:lnTo>
                  <a:lnTo>
                    <a:pt x="5379" y="68651"/>
                  </a:lnTo>
                  <a:lnTo>
                    <a:pt x="3145" y="67989"/>
                  </a:lnTo>
                  <a:lnTo>
                    <a:pt x="1655" y="66489"/>
                  </a:lnTo>
                  <a:lnTo>
                    <a:pt x="0" y="62001"/>
                  </a:lnTo>
                  <a:lnTo>
                    <a:pt x="617" y="60381"/>
                  </a:lnTo>
                  <a:lnTo>
                    <a:pt x="2087" y="59300"/>
                  </a:lnTo>
                  <a:lnTo>
                    <a:pt x="6993" y="57567"/>
                  </a:lnTo>
                  <a:lnTo>
                    <a:pt x="7664" y="54507"/>
                  </a:lnTo>
                  <a:lnTo>
                    <a:pt x="8198" y="38518"/>
                  </a:lnTo>
                  <a:lnTo>
                    <a:pt x="13257" y="38217"/>
                  </a:lnTo>
                  <a:lnTo>
                    <a:pt x="14746" y="37116"/>
                  </a:lnTo>
                  <a:lnTo>
                    <a:pt x="17333" y="29900"/>
                  </a:lnTo>
                  <a:lnTo>
                    <a:pt x="20374" y="29159"/>
                  </a:lnTo>
                  <a:lnTo>
                    <a:pt x="25893" y="28682"/>
                  </a:lnTo>
                  <a:lnTo>
                    <a:pt x="26345" y="27585"/>
                  </a:lnTo>
                  <a:lnTo>
                    <a:pt x="26849" y="23543"/>
                  </a:lnTo>
                  <a:lnTo>
                    <a:pt x="28041" y="22042"/>
                  </a:lnTo>
                  <a:lnTo>
                    <a:pt x="35417" y="19435"/>
                  </a:lnTo>
                  <a:lnTo>
                    <a:pt x="82647" y="19040"/>
                  </a:lnTo>
                  <a:lnTo>
                    <a:pt x="93488" y="19040"/>
                  </a:lnTo>
                  <a:lnTo>
                    <a:pt x="103047" y="28173"/>
                  </a:lnTo>
                  <a:lnTo>
                    <a:pt x="108388" y="28449"/>
                  </a:lnTo>
                  <a:lnTo>
                    <a:pt x="109917" y="29546"/>
                  </a:lnTo>
                  <a:lnTo>
                    <a:pt x="110937" y="31336"/>
                  </a:lnTo>
                  <a:lnTo>
                    <a:pt x="112573" y="36756"/>
                  </a:lnTo>
                  <a:lnTo>
                    <a:pt x="115619" y="37497"/>
                  </a:lnTo>
                  <a:lnTo>
                    <a:pt x="122098" y="38055"/>
                  </a:lnTo>
                  <a:lnTo>
                    <a:pt x="122466" y="46288"/>
                  </a:lnTo>
                  <a:lnTo>
                    <a:pt x="123536" y="46730"/>
                  </a:lnTo>
                  <a:lnTo>
                    <a:pt x="130699" y="47499"/>
                  </a:lnTo>
                  <a:lnTo>
                    <a:pt x="131141" y="46479"/>
                  </a:lnTo>
                  <a:lnTo>
                    <a:pt x="131910" y="39404"/>
                  </a:lnTo>
                  <a:lnTo>
                    <a:pt x="134796" y="38674"/>
                  </a:lnTo>
                  <a:lnTo>
                    <a:pt x="137048" y="38479"/>
                  </a:lnTo>
                  <a:lnTo>
                    <a:pt x="138549" y="37291"/>
                  </a:lnTo>
                  <a:lnTo>
                    <a:pt x="141156" y="29923"/>
                  </a:lnTo>
                  <a:lnTo>
                    <a:pt x="141551" y="9919"/>
                  </a:lnTo>
                  <a:lnTo>
                    <a:pt x="149752" y="9550"/>
                  </a:lnTo>
                  <a:lnTo>
                    <a:pt x="150193" y="8480"/>
                  </a:lnTo>
                  <a:lnTo>
                    <a:pt x="151066" y="106"/>
                  </a:lnTo>
                  <a:lnTo>
                    <a:pt x="159276" y="0"/>
                  </a:lnTo>
                  <a:lnTo>
                    <a:pt x="159718" y="1055"/>
                  </a:lnTo>
                  <a:lnTo>
                    <a:pt x="160601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1104">
              <a:extLst>
                <a:ext uri="{FF2B5EF4-FFF2-40B4-BE49-F238E27FC236}">
                  <a16:creationId xmlns:a16="http://schemas.microsoft.com/office/drawing/2014/main" id="{C7E90A9B-72DB-D56B-23E2-3A751BDA039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66800" y="2286000"/>
              <a:ext cx="123826" cy="352426"/>
            </a:xfrm>
            <a:custGeom>
              <a:avLst/>
              <a:gdLst/>
              <a:ahLst/>
              <a:cxnLst/>
              <a:rect l="0" t="0" r="0" b="0"/>
              <a:pathLst>
                <a:path w="123826" h="3524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3519" y="13258"/>
                  </a:lnTo>
                  <a:lnTo>
                    <a:pt x="21036" y="22120"/>
                  </a:lnTo>
                  <a:lnTo>
                    <a:pt x="19065" y="66625"/>
                  </a:lnTo>
                  <a:lnTo>
                    <a:pt x="19050" y="111125"/>
                  </a:lnTo>
                  <a:lnTo>
                    <a:pt x="19050" y="132792"/>
                  </a:lnTo>
                  <a:lnTo>
                    <a:pt x="9535" y="142864"/>
                  </a:lnTo>
                  <a:lnTo>
                    <a:pt x="9528" y="137815"/>
                  </a:lnTo>
                  <a:lnTo>
                    <a:pt x="8469" y="136327"/>
                  </a:lnTo>
                  <a:lnTo>
                    <a:pt x="6704" y="135335"/>
                  </a:lnTo>
                  <a:lnTo>
                    <a:pt x="1324" y="133742"/>
                  </a:lnTo>
                  <a:lnTo>
                    <a:pt x="589" y="130702"/>
                  </a:lnTo>
                  <a:lnTo>
                    <a:pt x="0" y="100148"/>
                  </a:lnTo>
                  <a:lnTo>
                    <a:pt x="2822" y="94605"/>
                  </a:lnTo>
                  <a:lnTo>
                    <a:pt x="14465" y="80822"/>
                  </a:lnTo>
                  <a:lnTo>
                    <a:pt x="19835" y="78254"/>
                  </a:lnTo>
                  <a:lnTo>
                    <a:pt x="22748" y="77569"/>
                  </a:lnTo>
                  <a:lnTo>
                    <a:pt x="24690" y="76055"/>
                  </a:lnTo>
                  <a:lnTo>
                    <a:pt x="26848" y="71549"/>
                  </a:lnTo>
                  <a:lnTo>
                    <a:pt x="28482" y="69924"/>
                  </a:lnTo>
                  <a:lnTo>
                    <a:pt x="33120" y="68119"/>
                  </a:lnTo>
                  <a:lnTo>
                    <a:pt x="50920" y="66802"/>
                  </a:lnTo>
                  <a:lnTo>
                    <a:pt x="52997" y="65701"/>
                  </a:lnTo>
                  <a:lnTo>
                    <a:pt x="54381" y="63909"/>
                  </a:lnTo>
                  <a:lnTo>
                    <a:pt x="55304" y="61656"/>
                  </a:lnTo>
                  <a:lnTo>
                    <a:pt x="56978" y="61212"/>
                  </a:lnTo>
                  <a:lnTo>
                    <a:pt x="70245" y="65747"/>
                  </a:lnTo>
                  <a:lnTo>
                    <a:pt x="88935" y="66593"/>
                  </a:lnTo>
                  <a:lnTo>
                    <a:pt x="91040" y="67679"/>
                  </a:lnTo>
                  <a:lnTo>
                    <a:pt x="92443" y="69461"/>
                  </a:lnTo>
                  <a:lnTo>
                    <a:pt x="93379" y="71707"/>
                  </a:lnTo>
                  <a:lnTo>
                    <a:pt x="95061" y="73205"/>
                  </a:lnTo>
                  <a:lnTo>
                    <a:pt x="105365" y="78431"/>
                  </a:lnTo>
                  <a:lnTo>
                    <a:pt x="108343" y="80862"/>
                  </a:lnTo>
                  <a:lnTo>
                    <a:pt x="111652" y="86386"/>
                  </a:lnTo>
                  <a:lnTo>
                    <a:pt x="114182" y="92369"/>
                  </a:lnTo>
                  <a:lnTo>
                    <a:pt x="122346" y="102932"/>
                  </a:lnTo>
                  <a:lnTo>
                    <a:pt x="123818" y="150229"/>
                  </a:lnTo>
                  <a:lnTo>
                    <a:pt x="123825" y="193608"/>
                  </a:lnTo>
                  <a:lnTo>
                    <a:pt x="122767" y="206473"/>
                  </a:lnTo>
                  <a:lnTo>
                    <a:pt x="108015" y="250734"/>
                  </a:lnTo>
                  <a:lnTo>
                    <a:pt x="95159" y="291133"/>
                  </a:lnTo>
                  <a:lnTo>
                    <a:pt x="80147" y="317611"/>
                  </a:lnTo>
                  <a:lnTo>
                    <a:pt x="77954" y="325663"/>
                  </a:lnTo>
                  <a:lnTo>
                    <a:pt x="76311" y="328234"/>
                  </a:lnTo>
                  <a:lnTo>
                    <a:pt x="74157" y="329947"/>
                  </a:lnTo>
                  <a:lnTo>
                    <a:pt x="68942" y="332910"/>
                  </a:lnTo>
                  <a:lnTo>
                    <a:pt x="63097" y="337755"/>
                  </a:lnTo>
                  <a:lnTo>
                    <a:pt x="59793" y="343435"/>
                  </a:lnTo>
                  <a:lnTo>
                    <a:pt x="58912" y="346432"/>
                  </a:lnTo>
                  <a:lnTo>
                    <a:pt x="57266" y="348430"/>
                  </a:lnTo>
                  <a:lnTo>
                    <a:pt x="52615" y="350649"/>
                  </a:lnTo>
                  <a:lnTo>
                    <a:pt x="33566" y="352379"/>
                  </a:lnTo>
                  <a:lnTo>
                    <a:pt x="31902" y="351336"/>
                  </a:lnTo>
                  <a:lnTo>
                    <a:pt x="30793" y="349582"/>
                  </a:lnTo>
                  <a:lnTo>
                    <a:pt x="30054" y="347355"/>
                  </a:lnTo>
                  <a:lnTo>
                    <a:pt x="28502" y="345870"/>
                  </a:lnTo>
                  <a:lnTo>
                    <a:pt x="23957" y="344220"/>
                  </a:lnTo>
                  <a:lnTo>
                    <a:pt x="22321" y="342722"/>
                  </a:lnTo>
                  <a:lnTo>
                    <a:pt x="20504" y="338235"/>
                  </a:lnTo>
                  <a:lnTo>
                    <a:pt x="18961" y="336615"/>
                  </a:lnTo>
                  <a:lnTo>
                    <a:pt x="14424" y="334815"/>
                  </a:lnTo>
                  <a:lnTo>
                    <a:pt x="12791" y="333277"/>
                  </a:lnTo>
                  <a:lnTo>
                    <a:pt x="9563" y="323978"/>
                  </a:lnTo>
                  <a:lnTo>
                    <a:pt x="393" y="314721"/>
                  </a:lnTo>
                  <a:lnTo>
                    <a:pt x="9143" y="323468"/>
                  </a:lnTo>
                  <a:lnTo>
                    <a:pt x="9412" y="328793"/>
                  </a:lnTo>
                  <a:lnTo>
                    <a:pt x="10508" y="330320"/>
                  </a:lnTo>
                  <a:lnTo>
                    <a:pt x="12297" y="331339"/>
                  </a:lnTo>
                  <a:lnTo>
                    <a:pt x="14548" y="332018"/>
                  </a:lnTo>
                  <a:lnTo>
                    <a:pt x="16049" y="333528"/>
                  </a:lnTo>
                  <a:lnTo>
                    <a:pt x="19845" y="342996"/>
                  </a:lnTo>
                  <a:lnTo>
                    <a:pt x="2857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SMARTInkShape-Group321">
            <a:extLst>
              <a:ext uri="{FF2B5EF4-FFF2-40B4-BE49-F238E27FC236}">
                <a16:creationId xmlns:a16="http://schemas.microsoft.com/office/drawing/2014/main" id="{50087837-917B-5795-C423-D15BC2A8CA32}"/>
              </a:ext>
            </a:extLst>
          </p:cNvPr>
          <p:cNvGrpSpPr/>
          <p:nvPr/>
        </p:nvGrpSpPr>
        <p:grpSpPr>
          <a:xfrm>
            <a:off x="915862" y="2076463"/>
            <a:ext cx="2408364" cy="800088"/>
            <a:chOff x="915862" y="2076463"/>
            <a:chExt cx="2408364" cy="800088"/>
          </a:xfrm>
        </p:grpSpPr>
        <p:sp>
          <p:nvSpPr>
            <p:cNvPr id="15" name="SMARTInkShape-1105">
              <a:extLst>
                <a:ext uri="{FF2B5EF4-FFF2-40B4-BE49-F238E27FC236}">
                  <a16:creationId xmlns:a16="http://schemas.microsoft.com/office/drawing/2014/main" id="{7B984B5C-25BA-C931-51D1-FD601E2D420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028950" y="2362200"/>
              <a:ext cx="295276" cy="209550"/>
            </a:xfrm>
            <a:custGeom>
              <a:avLst/>
              <a:gdLst/>
              <a:ahLst/>
              <a:cxnLst/>
              <a:rect l="0" t="0" r="0" b="0"/>
              <a:pathLst>
                <a:path w="295276" h="209550">
                  <a:moveTo>
                    <a:pt x="0" y="76200"/>
                  </a:moveTo>
                  <a:lnTo>
                    <a:pt x="0" y="76200"/>
                  </a:lnTo>
                  <a:lnTo>
                    <a:pt x="0" y="58508"/>
                  </a:lnTo>
                  <a:lnTo>
                    <a:pt x="15809" y="40306"/>
                  </a:lnTo>
                  <a:lnTo>
                    <a:pt x="18624" y="30329"/>
                  </a:lnTo>
                  <a:lnTo>
                    <a:pt x="25512" y="21317"/>
                  </a:lnTo>
                  <a:lnTo>
                    <a:pt x="27213" y="15471"/>
                  </a:lnTo>
                  <a:lnTo>
                    <a:pt x="28726" y="13489"/>
                  </a:lnTo>
                  <a:lnTo>
                    <a:pt x="48271" y="2055"/>
                  </a:lnTo>
                  <a:lnTo>
                    <a:pt x="68840" y="16"/>
                  </a:lnTo>
                  <a:lnTo>
                    <a:pt x="89027" y="1"/>
                  </a:lnTo>
                  <a:lnTo>
                    <a:pt x="91101" y="1059"/>
                  </a:lnTo>
                  <a:lnTo>
                    <a:pt x="92484" y="2823"/>
                  </a:lnTo>
                  <a:lnTo>
                    <a:pt x="93406" y="5056"/>
                  </a:lnTo>
                  <a:lnTo>
                    <a:pt x="95079" y="6546"/>
                  </a:lnTo>
                  <a:lnTo>
                    <a:pt x="99760" y="8201"/>
                  </a:lnTo>
                  <a:lnTo>
                    <a:pt x="108345" y="9133"/>
                  </a:lnTo>
                  <a:lnTo>
                    <a:pt x="110330" y="10322"/>
                  </a:lnTo>
                  <a:lnTo>
                    <a:pt x="111654" y="12173"/>
                  </a:lnTo>
                  <a:lnTo>
                    <a:pt x="114182" y="17052"/>
                  </a:lnTo>
                  <a:lnTo>
                    <a:pt x="131588" y="36264"/>
                  </a:lnTo>
                  <a:lnTo>
                    <a:pt x="134060" y="51888"/>
                  </a:lnTo>
                  <a:lnTo>
                    <a:pt x="140820" y="66263"/>
                  </a:lnTo>
                  <a:lnTo>
                    <a:pt x="142755" y="93932"/>
                  </a:lnTo>
                  <a:lnTo>
                    <a:pt x="140000" y="102779"/>
                  </a:lnTo>
                  <a:lnTo>
                    <a:pt x="136305" y="110237"/>
                  </a:lnTo>
                  <a:lnTo>
                    <a:pt x="133167" y="120387"/>
                  </a:lnTo>
                  <a:lnTo>
                    <a:pt x="127064" y="130097"/>
                  </a:lnTo>
                  <a:lnTo>
                    <a:pt x="123726" y="139677"/>
                  </a:lnTo>
                  <a:lnTo>
                    <a:pt x="117563" y="149218"/>
                  </a:lnTo>
                  <a:lnTo>
                    <a:pt x="114209" y="158748"/>
                  </a:lnTo>
                  <a:lnTo>
                    <a:pt x="81215" y="194999"/>
                  </a:lnTo>
                  <a:lnTo>
                    <a:pt x="75606" y="197792"/>
                  </a:lnTo>
                  <a:lnTo>
                    <a:pt x="72630" y="198536"/>
                  </a:lnTo>
                  <a:lnTo>
                    <a:pt x="70645" y="200091"/>
                  </a:lnTo>
                  <a:lnTo>
                    <a:pt x="67198" y="208095"/>
                  </a:lnTo>
                  <a:lnTo>
                    <a:pt x="64085" y="208903"/>
                  </a:lnTo>
                  <a:lnTo>
                    <a:pt x="57270" y="209539"/>
                  </a:lnTo>
                  <a:lnTo>
                    <a:pt x="57154" y="195360"/>
                  </a:lnTo>
                  <a:lnTo>
                    <a:pt x="59974" y="189838"/>
                  </a:lnTo>
                  <a:lnTo>
                    <a:pt x="62208" y="186884"/>
                  </a:lnTo>
                  <a:lnTo>
                    <a:pt x="64689" y="177957"/>
                  </a:lnTo>
                  <a:lnTo>
                    <a:pt x="66851" y="167992"/>
                  </a:lnTo>
                  <a:lnTo>
                    <a:pt x="72959" y="155373"/>
                  </a:lnTo>
                  <a:lnTo>
                    <a:pt x="76298" y="139758"/>
                  </a:lnTo>
                  <a:lnTo>
                    <a:pt x="89332" y="116019"/>
                  </a:lnTo>
                  <a:lnTo>
                    <a:pt x="98264" y="106950"/>
                  </a:lnTo>
                  <a:lnTo>
                    <a:pt x="108231" y="98333"/>
                  </a:lnTo>
                  <a:lnTo>
                    <a:pt x="148144" y="50885"/>
                  </a:lnTo>
                  <a:lnTo>
                    <a:pt x="154381" y="38117"/>
                  </a:lnTo>
                  <a:lnTo>
                    <a:pt x="160435" y="30460"/>
                  </a:lnTo>
                  <a:lnTo>
                    <a:pt x="164085" y="29413"/>
                  </a:lnTo>
                  <a:lnTo>
                    <a:pt x="199908" y="28575"/>
                  </a:lnTo>
                  <a:lnTo>
                    <a:pt x="200024" y="19166"/>
                  </a:lnTo>
                  <a:lnTo>
                    <a:pt x="208225" y="10859"/>
                  </a:lnTo>
                  <a:lnTo>
                    <a:pt x="207609" y="10414"/>
                  </a:lnTo>
                  <a:lnTo>
                    <a:pt x="201233" y="9642"/>
                  </a:lnTo>
                  <a:lnTo>
                    <a:pt x="200562" y="6755"/>
                  </a:lnTo>
                  <a:lnTo>
                    <a:pt x="200034" y="117"/>
                  </a:lnTo>
                  <a:lnTo>
                    <a:pt x="181377" y="0"/>
                  </a:lnTo>
                  <a:lnTo>
                    <a:pt x="172810" y="8201"/>
                  </a:lnTo>
                  <a:lnTo>
                    <a:pt x="171852" y="14189"/>
                  </a:lnTo>
                  <a:lnTo>
                    <a:pt x="170660" y="15809"/>
                  </a:lnTo>
                  <a:lnTo>
                    <a:pt x="166513" y="17610"/>
                  </a:lnTo>
                  <a:lnTo>
                    <a:pt x="164983" y="19148"/>
                  </a:lnTo>
                  <a:lnTo>
                    <a:pt x="163285" y="23680"/>
                  </a:lnTo>
                  <a:lnTo>
                    <a:pt x="160890" y="54000"/>
                  </a:lnTo>
                  <a:lnTo>
                    <a:pt x="154391" y="66680"/>
                  </a:lnTo>
                  <a:lnTo>
                    <a:pt x="147354" y="113006"/>
                  </a:lnTo>
                  <a:lnTo>
                    <a:pt x="143760" y="129292"/>
                  </a:lnTo>
                  <a:lnTo>
                    <a:pt x="142991" y="145934"/>
                  </a:lnTo>
                  <a:lnTo>
                    <a:pt x="145749" y="152348"/>
                  </a:lnTo>
                  <a:lnTo>
                    <a:pt x="149444" y="158727"/>
                  </a:lnTo>
                  <a:lnTo>
                    <a:pt x="152582" y="168268"/>
                  </a:lnTo>
                  <a:lnTo>
                    <a:pt x="158686" y="177798"/>
                  </a:lnTo>
                  <a:lnTo>
                    <a:pt x="160486" y="184149"/>
                  </a:lnTo>
                  <a:lnTo>
                    <a:pt x="162024" y="186266"/>
                  </a:lnTo>
                  <a:lnTo>
                    <a:pt x="164107" y="187677"/>
                  </a:lnTo>
                  <a:lnTo>
                    <a:pt x="166555" y="188619"/>
                  </a:lnTo>
                  <a:lnTo>
                    <a:pt x="168187" y="190304"/>
                  </a:lnTo>
                  <a:lnTo>
                    <a:pt x="173628" y="200613"/>
                  </a:lnTo>
                  <a:lnTo>
                    <a:pt x="176077" y="203592"/>
                  </a:lnTo>
                  <a:lnTo>
                    <a:pt x="181621" y="206902"/>
                  </a:lnTo>
                  <a:lnTo>
                    <a:pt x="193802" y="209027"/>
                  </a:lnTo>
                  <a:lnTo>
                    <a:pt x="241300" y="209549"/>
                  </a:lnTo>
                  <a:lnTo>
                    <a:pt x="247650" y="206727"/>
                  </a:lnTo>
                  <a:lnTo>
                    <a:pt x="265211" y="191940"/>
                  </a:lnTo>
                  <a:lnTo>
                    <a:pt x="274010" y="189726"/>
                  </a:lnTo>
                  <a:lnTo>
                    <a:pt x="285705" y="181010"/>
                  </a:lnTo>
                  <a:lnTo>
                    <a:pt x="2952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1106">
              <a:extLst>
                <a:ext uri="{FF2B5EF4-FFF2-40B4-BE49-F238E27FC236}">
                  <a16:creationId xmlns:a16="http://schemas.microsoft.com/office/drawing/2014/main" id="{1BA355C2-5663-0944-2675-5653C44E772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809875" y="2181225"/>
              <a:ext cx="457201" cy="466691"/>
            </a:xfrm>
            <a:custGeom>
              <a:avLst/>
              <a:gdLst/>
              <a:ahLst/>
              <a:cxnLst/>
              <a:rect l="0" t="0" r="0" b="0"/>
              <a:pathLst>
                <a:path w="457201" h="466691">
                  <a:moveTo>
                    <a:pt x="0" y="247650"/>
                  </a:moveTo>
                  <a:lnTo>
                    <a:pt x="0" y="247650"/>
                  </a:lnTo>
                  <a:lnTo>
                    <a:pt x="0" y="262228"/>
                  </a:lnTo>
                  <a:lnTo>
                    <a:pt x="1058" y="263719"/>
                  </a:lnTo>
                  <a:lnTo>
                    <a:pt x="2822" y="264713"/>
                  </a:lnTo>
                  <a:lnTo>
                    <a:pt x="5056" y="265375"/>
                  </a:lnTo>
                  <a:lnTo>
                    <a:pt x="6546" y="266875"/>
                  </a:lnTo>
                  <a:lnTo>
                    <a:pt x="9409" y="275798"/>
                  </a:lnTo>
                  <a:lnTo>
                    <a:pt x="9522" y="285346"/>
                  </a:lnTo>
                  <a:lnTo>
                    <a:pt x="18658" y="294873"/>
                  </a:lnTo>
                  <a:lnTo>
                    <a:pt x="19047" y="304681"/>
                  </a:lnTo>
                  <a:lnTo>
                    <a:pt x="28565" y="314315"/>
                  </a:lnTo>
                  <a:lnTo>
                    <a:pt x="28575" y="323734"/>
                  </a:lnTo>
                  <a:lnTo>
                    <a:pt x="37708" y="332980"/>
                  </a:lnTo>
                  <a:lnTo>
                    <a:pt x="38065" y="341541"/>
                  </a:lnTo>
                  <a:lnTo>
                    <a:pt x="46298" y="350982"/>
                  </a:lnTo>
                  <a:lnTo>
                    <a:pt x="47509" y="360499"/>
                  </a:lnTo>
                  <a:lnTo>
                    <a:pt x="47590" y="366577"/>
                  </a:lnTo>
                  <a:lnTo>
                    <a:pt x="50432" y="372121"/>
                  </a:lnTo>
                  <a:lnTo>
                    <a:pt x="54164" y="378112"/>
                  </a:lnTo>
                  <a:lnTo>
                    <a:pt x="57324" y="387435"/>
                  </a:lnTo>
                  <a:lnTo>
                    <a:pt x="63434" y="396900"/>
                  </a:lnTo>
                  <a:lnTo>
                    <a:pt x="65715" y="406408"/>
                  </a:lnTo>
                  <a:lnTo>
                    <a:pt x="66248" y="412753"/>
                  </a:lnTo>
                  <a:lnTo>
                    <a:pt x="69307" y="419102"/>
                  </a:lnTo>
                  <a:lnTo>
                    <a:pt x="73137" y="425451"/>
                  </a:lnTo>
                  <a:lnTo>
                    <a:pt x="75796" y="436269"/>
                  </a:lnTo>
                  <a:lnTo>
                    <a:pt x="82666" y="445383"/>
                  </a:lnTo>
                  <a:lnTo>
                    <a:pt x="85690" y="457045"/>
                  </a:lnTo>
                  <a:lnTo>
                    <a:pt x="95215" y="466690"/>
                  </a:lnTo>
                  <a:lnTo>
                    <a:pt x="95247" y="458521"/>
                  </a:lnTo>
                  <a:lnTo>
                    <a:pt x="94190" y="458081"/>
                  </a:lnTo>
                  <a:lnTo>
                    <a:pt x="87048" y="457316"/>
                  </a:lnTo>
                  <a:lnTo>
                    <a:pt x="86313" y="454429"/>
                  </a:lnTo>
                  <a:lnTo>
                    <a:pt x="85725" y="423603"/>
                  </a:lnTo>
                  <a:lnTo>
                    <a:pt x="86783" y="422102"/>
                  </a:lnTo>
                  <a:lnTo>
                    <a:pt x="88547" y="421101"/>
                  </a:lnTo>
                  <a:lnTo>
                    <a:pt x="90781" y="420434"/>
                  </a:lnTo>
                  <a:lnTo>
                    <a:pt x="92271" y="418931"/>
                  </a:lnTo>
                  <a:lnTo>
                    <a:pt x="93926" y="414439"/>
                  </a:lnTo>
                  <a:lnTo>
                    <a:pt x="95247" y="368296"/>
                  </a:lnTo>
                  <a:lnTo>
                    <a:pt x="104514" y="320741"/>
                  </a:lnTo>
                  <a:lnTo>
                    <a:pt x="105826" y="279309"/>
                  </a:lnTo>
                  <a:lnTo>
                    <a:pt x="113417" y="251792"/>
                  </a:lnTo>
                  <a:lnTo>
                    <a:pt x="115281" y="225314"/>
                  </a:lnTo>
                  <a:lnTo>
                    <a:pt x="121824" y="207333"/>
                  </a:lnTo>
                  <a:lnTo>
                    <a:pt x="124805" y="168364"/>
                  </a:lnTo>
                  <a:lnTo>
                    <a:pt x="131349" y="150223"/>
                  </a:lnTo>
                  <a:lnTo>
                    <a:pt x="135996" y="121648"/>
                  </a:lnTo>
                  <a:lnTo>
                    <a:pt x="141516" y="103051"/>
                  </a:lnTo>
                  <a:lnTo>
                    <a:pt x="142859" y="57341"/>
                  </a:lnTo>
                  <a:lnTo>
                    <a:pt x="142865" y="54103"/>
                  </a:lnTo>
                  <a:lnTo>
                    <a:pt x="145693" y="47682"/>
                  </a:lnTo>
                  <a:lnTo>
                    <a:pt x="149419" y="41300"/>
                  </a:lnTo>
                  <a:lnTo>
                    <a:pt x="152007" y="30460"/>
                  </a:lnTo>
                  <a:lnTo>
                    <a:pt x="152400" y="9528"/>
                  </a:lnTo>
                  <a:lnTo>
                    <a:pt x="161890" y="9525"/>
                  </a:lnTo>
                  <a:lnTo>
                    <a:pt x="171057" y="392"/>
                  </a:lnTo>
                  <a:lnTo>
                    <a:pt x="216187" y="0"/>
                  </a:lnTo>
                  <a:lnTo>
                    <a:pt x="250829" y="0"/>
                  </a:lnTo>
                  <a:lnTo>
                    <a:pt x="298384" y="9264"/>
                  </a:lnTo>
                  <a:lnTo>
                    <a:pt x="340156" y="9515"/>
                  </a:lnTo>
                  <a:lnTo>
                    <a:pt x="383629" y="392"/>
                  </a:lnTo>
                  <a:lnTo>
                    <a:pt x="428444" y="5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1107">
              <a:extLst>
                <a:ext uri="{FF2B5EF4-FFF2-40B4-BE49-F238E27FC236}">
                  <a16:creationId xmlns:a16="http://schemas.microsoft.com/office/drawing/2014/main" id="{C3E880B0-F330-4FE6-9CD5-1877D300B75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15862" y="2076463"/>
              <a:ext cx="303339" cy="800088"/>
            </a:xfrm>
            <a:custGeom>
              <a:avLst/>
              <a:gdLst/>
              <a:ahLst/>
              <a:cxnLst/>
              <a:rect l="0" t="0" r="0" b="0"/>
              <a:pathLst>
                <a:path w="303339" h="800088">
                  <a:moveTo>
                    <a:pt x="303338" y="19037"/>
                  </a:moveTo>
                  <a:lnTo>
                    <a:pt x="303338" y="19037"/>
                  </a:lnTo>
                  <a:lnTo>
                    <a:pt x="303338" y="32"/>
                  </a:lnTo>
                  <a:lnTo>
                    <a:pt x="298282" y="0"/>
                  </a:lnTo>
                  <a:lnTo>
                    <a:pt x="296792" y="1054"/>
                  </a:lnTo>
                  <a:lnTo>
                    <a:pt x="295799" y="2815"/>
                  </a:lnTo>
                  <a:lnTo>
                    <a:pt x="295137" y="5047"/>
                  </a:lnTo>
                  <a:lnTo>
                    <a:pt x="293637" y="6535"/>
                  </a:lnTo>
                  <a:lnTo>
                    <a:pt x="284190" y="10309"/>
                  </a:lnTo>
                  <a:lnTo>
                    <a:pt x="279658" y="14452"/>
                  </a:lnTo>
                  <a:lnTo>
                    <a:pt x="276939" y="19822"/>
                  </a:lnTo>
                  <a:lnTo>
                    <a:pt x="276213" y="22735"/>
                  </a:lnTo>
                  <a:lnTo>
                    <a:pt x="274672" y="24677"/>
                  </a:lnTo>
                  <a:lnTo>
                    <a:pt x="228786" y="55964"/>
                  </a:lnTo>
                  <a:lnTo>
                    <a:pt x="205901" y="75614"/>
                  </a:lnTo>
                  <a:lnTo>
                    <a:pt x="195474" y="83341"/>
                  </a:lnTo>
                  <a:lnTo>
                    <a:pt x="177335" y="102726"/>
                  </a:lnTo>
                  <a:lnTo>
                    <a:pt x="153683" y="122116"/>
                  </a:lnTo>
                  <a:lnTo>
                    <a:pt x="119338" y="165174"/>
                  </a:lnTo>
                  <a:lnTo>
                    <a:pt x="86444" y="209542"/>
                  </a:lnTo>
                  <a:lnTo>
                    <a:pt x="62582" y="255176"/>
                  </a:lnTo>
                  <a:lnTo>
                    <a:pt x="48206" y="278446"/>
                  </a:lnTo>
                  <a:lnTo>
                    <a:pt x="41779" y="296255"/>
                  </a:lnTo>
                  <a:lnTo>
                    <a:pt x="32009" y="333558"/>
                  </a:lnTo>
                  <a:lnTo>
                    <a:pt x="21861" y="359173"/>
                  </a:lnTo>
                  <a:lnTo>
                    <a:pt x="11605" y="400927"/>
                  </a:lnTo>
                  <a:lnTo>
                    <a:pt x="3473" y="447779"/>
                  </a:lnTo>
                  <a:lnTo>
                    <a:pt x="0" y="476272"/>
                  </a:lnTo>
                  <a:lnTo>
                    <a:pt x="5373" y="519831"/>
                  </a:lnTo>
                  <a:lnTo>
                    <a:pt x="12765" y="562895"/>
                  </a:lnTo>
                  <a:lnTo>
                    <a:pt x="24240" y="606792"/>
                  </a:lnTo>
                  <a:lnTo>
                    <a:pt x="33875" y="647135"/>
                  </a:lnTo>
                  <a:lnTo>
                    <a:pt x="37527" y="665433"/>
                  </a:lnTo>
                  <a:lnTo>
                    <a:pt x="57935" y="706129"/>
                  </a:lnTo>
                  <a:lnTo>
                    <a:pt x="86033" y="748843"/>
                  </a:lnTo>
                  <a:lnTo>
                    <a:pt x="119622" y="779147"/>
                  </a:lnTo>
                  <a:lnTo>
                    <a:pt x="134903" y="785489"/>
                  </a:lnTo>
                  <a:lnTo>
                    <a:pt x="179513" y="800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1108">
              <a:extLst>
                <a:ext uri="{FF2B5EF4-FFF2-40B4-BE49-F238E27FC236}">
                  <a16:creationId xmlns:a16="http://schemas.microsoft.com/office/drawing/2014/main" id="{F9D6B946-D1C4-1C9C-67EC-E3732163A98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476500" y="2114550"/>
              <a:ext cx="218991" cy="628651"/>
            </a:xfrm>
            <a:custGeom>
              <a:avLst/>
              <a:gdLst/>
              <a:ahLst/>
              <a:cxnLst/>
              <a:rect l="0" t="0" r="0" b="0"/>
              <a:pathLst>
                <a:path w="218991" h="628651">
                  <a:moveTo>
                    <a:pt x="114300" y="0"/>
                  </a:moveTo>
                  <a:lnTo>
                    <a:pt x="114300" y="0"/>
                  </a:lnTo>
                  <a:lnTo>
                    <a:pt x="158760" y="44460"/>
                  </a:lnTo>
                  <a:lnTo>
                    <a:pt x="176743" y="63501"/>
                  </a:lnTo>
                  <a:lnTo>
                    <a:pt x="196053" y="107263"/>
                  </a:lnTo>
                  <a:lnTo>
                    <a:pt x="208071" y="149632"/>
                  </a:lnTo>
                  <a:lnTo>
                    <a:pt x="218106" y="194757"/>
                  </a:lnTo>
                  <a:lnTo>
                    <a:pt x="218990" y="240419"/>
                  </a:lnTo>
                  <a:lnTo>
                    <a:pt x="217991" y="260089"/>
                  </a:lnTo>
                  <a:lnTo>
                    <a:pt x="209372" y="304973"/>
                  </a:lnTo>
                  <a:lnTo>
                    <a:pt x="194439" y="352358"/>
                  </a:lnTo>
                  <a:lnTo>
                    <a:pt x="185962" y="391980"/>
                  </a:lnTo>
                  <a:lnTo>
                    <a:pt x="159954" y="439602"/>
                  </a:lnTo>
                  <a:lnTo>
                    <a:pt x="134749" y="487227"/>
                  </a:lnTo>
                  <a:lnTo>
                    <a:pt x="98269" y="529795"/>
                  </a:lnTo>
                  <a:lnTo>
                    <a:pt x="60312" y="576488"/>
                  </a:lnTo>
                  <a:lnTo>
                    <a:pt x="17167" y="615830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1109">
              <a:extLst>
                <a:ext uri="{FF2B5EF4-FFF2-40B4-BE49-F238E27FC236}">
                  <a16:creationId xmlns:a16="http://schemas.microsoft.com/office/drawing/2014/main" id="{055E5E3E-A676-3EB5-A4DD-A25E06FFE23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305050" y="2362203"/>
              <a:ext cx="57151" cy="257042"/>
            </a:xfrm>
            <a:custGeom>
              <a:avLst/>
              <a:gdLst/>
              <a:ahLst/>
              <a:cxnLst/>
              <a:rect l="0" t="0" r="0" b="0"/>
              <a:pathLst>
                <a:path w="57151" h="257042">
                  <a:moveTo>
                    <a:pt x="57150" y="9522"/>
                  </a:moveTo>
                  <a:lnTo>
                    <a:pt x="57150" y="9522"/>
                  </a:lnTo>
                  <a:lnTo>
                    <a:pt x="57150" y="0"/>
                  </a:lnTo>
                  <a:lnTo>
                    <a:pt x="57150" y="8198"/>
                  </a:lnTo>
                  <a:lnTo>
                    <a:pt x="50604" y="16865"/>
                  </a:lnTo>
                  <a:lnTo>
                    <a:pt x="48508" y="25691"/>
                  </a:lnTo>
                  <a:lnTo>
                    <a:pt x="46574" y="64558"/>
                  </a:lnTo>
                  <a:lnTo>
                    <a:pt x="39425" y="87573"/>
                  </a:lnTo>
                  <a:lnTo>
                    <a:pt x="37304" y="107881"/>
                  </a:lnTo>
                  <a:lnTo>
                    <a:pt x="29933" y="126570"/>
                  </a:lnTo>
                  <a:lnTo>
                    <a:pt x="27596" y="158898"/>
                  </a:lnTo>
                  <a:lnTo>
                    <a:pt x="16821" y="189855"/>
                  </a:lnTo>
                  <a:lnTo>
                    <a:pt x="14389" y="193244"/>
                  </a:lnTo>
                  <a:lnTo>
                    <a:pt x="967" y="234678"/>
                  </a:lnTo>
                  <a:lnTo>
                    <a:pt x="1" y="257041"/>
                  </a:lnTo>
                  <a:lnTo>
                    <a:pt x="0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1110">
              <a:extLst>
                <a:ext uri="{FF2B5EF4-FFF2-40B4-BE49-F238E27FC236}">
                  <a16:creationId xmlns:a16="http://schemas.microsoft.com/office/drawing/2014/main" id="{CA88B51E-1572-BEF4-038F-BDC75A019EB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200310" y="2228850"/>
              <a:ext cx="123791" cy="276223"/>
            </a:xfrm>
            <a:custGeom>
              <a:avLst/>
              <a:gdLst/>
              <a:ahLst/>
              <a:cxnLst/>
              <a:rect l="0" t="0" r="0" b="0"/>
              <a:pathLst>
                <a:path w="123791" h="276223">
                  <a:moveTo>
                    <a:pt x="66640" y="0"/>
                  </a:moveTo>
                  <a:lnTo>
                    <a:pt x="66640" y="0"/>
                  </a:lnTo>
                  <a:lnTo>
                    <a:pt x="66640" y="47105"/>
                  </a:lnTo>
                  <a:lnTo>
                    <a:pt x="66640" y="92623"/>
                  </a:lnTo>
                  <a:lnTo>
                    <a:pt x="65582" y="139775"/>
                  </a:lnTo>
                  <a:lnTo>
                    <a:pt x="58439" y="168703"/>
                  </a:lnTo>
                  <a:lnTo>
                    <a:pt x="56318" y="187213"/>
                  </a:lnTo>
                  <a:lnTo>
                    <a:pt x="49588" y="203049"/>
                  </a:lnTo>
                  <a:lnTo>
                    <a:pt x="40655" y="218418"/>
                  </a:lnTo>
                  <a:lnTo>
                    <a:pt x="37348" y="234864"/>
                  </a:lnTo>
                  <a:lnTo>
                    <a:pt x="30593" y="247633"/>
                  </a:lnTo>
                  <a:lnTo>
                    <a:pt x="29909" y="250814"/>
                  </a:lnTo>
                  <a:lnTo>
                    <a:pt x="20459" y="264817"/>
                  </a:lnTo>
                  <a:lnTo>
                    <a:pt x="16835" y="265863"/>
                  </a:lnTo>
                  <a:lnTo>
                    <a:pt x="14386" y="266142"/>
                  </a:lnTo>
                  <a:lnTo>
                    <a:pt x="12754" y="267387"/>
                  </a:lnTo>
                  <a:lnTo>
                    <a:pt x="9920" y="274852"/>
                  </a:lnTo>
                  <a:lnTo>
                    <a:pt x="6859" y="275615"/>
                  </a:lnTo>
                  <a:lnTo>
                    <a:pt x="0" y="276222"/>
                  </a:lnTo>
                  <a:lnTo>
                    <a:pt x="8169" y="268024"/>
                  </a:lnTo>
                  <a:lnTo>
                    <a:pt x="17575" y="266816"/>
                  </a:lnTo>
                  <a:lnTo>
                    <a:pt x="36614" y="266701"/>
                  </a:lnTo>
                  <a:lnTo>
                    <a:pt x="45383" y="260154"/>
                  </a:lnTo>
                  <a:lnTo>
                    <a:pt x="54227" y="258058"/>
                  </a:lnTo>
                  <a:lnTo>
                    <a:pt x="99724" y="257175"/>
                  </a:lnTo>
                  <a:lnTo>
                    <a:pt x="105333" y="254353"/>
                  </a:lnTo>
                  <a:lnTo>
                    <a:pt x="111354" y="250629"/>
                  </a:lnTo>
                  <a:lnTo>
                    <a:pt x="12379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1111">
              <a:extLst>
                <a:ext uri="{FF2B5EF4-FFF2-40B4-BE49-F238E27FC236}">
                  <a16:creationId xmlns:a16="http://schemas.microsoft.com/office/drawing/2014/main" id="{9C98BAE7-E67B-652A-0C27-CB5CDAF0CDC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952625" y="2390775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19050" y="0"/>
                  </a:moveTo>
                  <a:lnTo>
                    <a:pt x="19050" y="0"/>
                  </a:lnTo>
                  <a:lnTo>
                    <a:pt x="4585" y="0"/>
                  </a:lnTo>
                  <a:lnTo>
                    <a:pt x="3057" y="1058"/>
                  </a:lnTo>
                  <a:lnTo>
                    <a:pt x="2038" y="2822"/>
                  </a:lnTo>
                  <a:lnTo>
                    <a:pt x="268" y="9701"/>
                  </a:lnTo>
                  <a:lnTo>
                    <a:pt x="1" y="55041"/>
                  </a:lnTo>
                  <a:lnTo>
                    <a:pt x="0" y="102615"/>
                  </a:lnTo>
                  <a:lnTo>
                    <a:pt x="0" y="149769"/>
                  </a:lnTo>
                  <a:lnTo>
                    <a:pt x="0" y="192665"/>
                  </a:lnTo>
                  <a:lnTo>
                    <a:pt x="0" y="23670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1112">
              <a:extLst>
                <a:ext uri="{FF2B5EF4-FFF2-40B4-BE49-F238E27FC236}">
                  <a16:creationId xmlns:a16="http://schemas.microsoft.com/office/drawing/2014/main" id="{7BB38713-57C5-4780-423E-9E74833F14E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66900" y="2466975"/>
              <a:ext cx="190501" cy="9410"/>
            </a:xfrm>
            <a:custGeom>
              <a:avLst/>
              <a:gdLst/>
              <a:ahLst/>
              <a:cxnLst/>
              <a:rect l="0" t="0" r="0" b="0"/>
              <a:pathLst>
                <a:path w="190501" h="9410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10" y="1058"/>
                  </a:lnTo>
                  <a:lnTo>
                    <a:pt x="16890" y="2822"/>
                  </a:lnTo>
                  <a:lnTo>
                    <a:pt x="17610" y="5056"/>
                  </a:lnTo>
                  <a:lnTo>
                    <a:pt x="19148" y="6546"/>
                  </a:lnTo>
                  <a:lnTo>
                    <a:pt x="27125" y="9133"/>
                  </a:lnTo>
                  <a:lnTo>
                    <a:pt x="33202" y="9409"/>
                  </a:lnTo>
                  <a:lnTo>
                    <a:pt x="34835" y="8389"/>
                  </a:lnTo>
                  <a:lnTo>
                    <a:pt x="35923" y="6651"/>
                  </a:lnTo>
                  <a:lnTo>
                    <a:pt x="36649" y="4434"/>
                  </a:lnTo>
                  <a:lnTo>
                    <a:pt x="38191" y="2956"/>
                  </a:lnTo>
                  <a:lnTo>
                    <a:pt x="42726" y="1314"/>
                  </a:lnTo>
                  <a:lnTo>
                    <a:pt x="89017" y="1"/>
                  </a:lnTo>
                  <a:lnTo>
                    <a:pt x="136525" y="0"/>
                  </a:lnTo>
                  <a:lnTo>
                    <a:pt x="183135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1113">
              <a:extLst>
                <a:ext uri="{FF2B5EF4-FFF2-40B4-BE49-F238E27FC236}">
                  <a16:creationId xmlns:a16="http://schemas.microsoft.com/office/drawing/2014/main" id="{9C3E9A8B-C0BF-6157-C94F-7E3771631EB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543050" y="2381253"/>
              <a:ext cx="152401" cy="219070"/>
            </a:xfrm>
            <a:custGeom>
              <a:avLst/>
              <a:gdLst/>
              <a:ahLst/>
              <a:cxnLst/>
              <a:rect l="0" t="0" r="0" b="0"/>
              <a:pathLst>
                <a:path w="152401" h="219070">
                  <a:moveTo>
                    <a:pt x="152400" y="9522"/>
                  </a:moveTo>
                  <a:lnTo>
                    <a:pt x="152400" y="9522"/>
                  </a:lnTo>
                  <a:lnTo>
                    <a:pt x="152400" y="31"/>
                  </a:lnTo>
                  <a:lnTo>
                    <a:pt x="144199" y="0"/>
                  </a:lnTo>
                  <a:lnTo>
                    <a:pt x="143758" y="1057"/>
                  </a:lnTo>
                  <a:lnTo>
                    <a:pt x="142876" y="32178"/>
                  </a:lnTo>
                  <a:lnTo>
                    <a:pt x="141817" y="34151"/>
                  </a:lnTo>
                  <a:lnTo>
                    <a:pt x="140053" y="35466"/>
                  </a:lnTo>
                  <a:lnTo>
                    <a:pt x="137819" y="36343"/>
                  </a:lnTo>
                  <a:lnTo>
                    <a:pt x="136329" y="37986"/>
                  </a:lnTo>
                  <a:lnTo>
                    <a:pt x="134674" y="42634"/>
                  </a:lnTo>
                  <a:lnTo>
                    <a:pt x="132369" y="70123"/>
                  </a:lnTo>
                  <a:lnTo>
                    <a:pt x="125159" y="88515"/>
                  </a:lnTo>
                  <a:lnTo>
                    <a:pt x="122845" y="111100"/>
                  </a:lnTo>
                  <a:lnTo>
                    <a:pt x="116302" y="123818"/>
                  </a:lnTo>
                  <a:lnTo>
                    <a:pt x="115634" y="126994"/>
                  </a:lnTo>
                  <a:lnTo>
                    <a:pt x="109639" y="136521"/>
                  </a:lnTo>
                  <a:lnTo>
                    <a:pt x="99190" y="149222"/>
                  </a:lnTo>
                  <a:lnTo>
                    <a:pt x="93206" y="161922"/>
                  </a:lnTo>
                  <a:lnTo>
                    <a:pt x="89050" y="168272"/>
                  </a:lnTo>
                  <a:lnTo>
                    <a:pt x="85652" y="177797"/>
                  </a:lnTo>
                  <a:lnTo>
                    <a:pt x="79471" y="187322"/>
                  </a:lnTo>
                  <a:lnTo>
                    <a:pt x="77654" y="193672"/>
                  </a:lnTo>
                  <a:lnTo>
                    <a:pt x="76111" y="195789"/>
                  </a:lnTo>
                  <a:lnTo>
                    <a:pt x="74024" y="197200"/>
                  </a:lnTo>
                  <a:lnTo>
                    <a:pt x="71574" y="198141"/>
                  </a:lnTo>
                  <a:lnTo>
                    <a:pt x="69941" y="199826"/>
                  </a:lnTo>
                  <a:lnTo>
                    <a:pt x="68127" y="204521"/>
                  </a:lnTo>
                  <a:lnTo>
                    <a:pt x="66584" y="206196"/>
                  </a:lnTo>
                  <a:lnTo>
                    <a:pt x="62049" y="208058"/>
                  </a:lnTo>
                  <a:lnTo>
                    <a:pt x="60416" y="209613"/>
                  </a:lnTo>
                  <a:lnTo>
                    <a:pt x="58601" y="214162"/>
                  </a:lnTo>
                  <a:lnTo>
                    <a:pt x="57059" y="215799"/>
                  </a:lnTo>
                  <a:lnTo>
                    <a:pt x="52524" y="217617"/>
                  </a:lnTo>
                  <a:lnTo>
                    <a:pt x="23957" y="219069"/>
                  </a:lnTo>
                  <a:lnTo>
                    <a:pt x="22321" y="218011"/>
                  </a:lnTo>
                  <a:lnTo>
                    <a:pt x="21231" y="216248"/>
                  </a:lnTo>
                  <a:lnTo>
                    <a:pt x="20504" y="214014"/>
                  </a:lnTo>
                  <a:lnTo>
                    <a:pt x="18961" y="212525"/>
                  </a:lnTo>
                  <a:lnTo>
                    <a:pt x="10977" y="209939"/>
                  </a:lnTo>
                  <a:lnTo>
                    <a:pt x="4899" y="209663"/>
                  </a:lnTo>
                  <a:lnTo>
                    <a:pt x="3266" y="208566"/>
                  </a:lnTo>
                  <a:lnTo>
                    <a:pt x="2177" y="206776"/>
                  </a:lnTo>
                  <a:lnTo>
                    <a:pt x="287" y="199853"/>
                  </a:lnTo>
                  <a:lnTo>
                    <a:pt x="0" y="190508"/>
                  </a:lnTo>
                  <a:lnTo>
                    <a:pt x="9525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1114">
              <a:extLst>
                <a:ext uri="{FF2B5EF4-FFF2-40B4-BE49-F238E27FC236}">
                  <a16:creationId xmlns:a16="http://schemas.microsoft.com/office/drawing/2014/main" id="{3E82ACF9-C344-B17E-34A4-B567B1AEE75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81150" y="2390775"/>
              <a:ext cx="104776" cy="171451"/>
            </a:xfrm>
            <a:custGeom>
              <a:avLst/>
              <a:gdLst/>
              <a:ahLst/>
              <a:cxnLst/>
              <a:rect l="0" t="0" r="0" b="0"/>
              <a:pathLst>
                <a:path w="104776" h="1714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09" y="17610"/>
                  </a:lnTo>
                  <a:lnTo>
                    <a:pt x="9515" y="27125"/>
                  </a:lnTo>
                  <a:lnTo>
                    <a:pt x="17725" y="36649"/>
                  </a:lnTo>
                  <a:lnTo>
                    <a:pt x="19847" y="45418"/>
                  </a:lnTo>
                  <a:lnTo>
                    <a:pt x="25518" y="54262"/>
                  </a:lnTo>
                  <a:lnTo>
                    <a:pt x="27217" y="60452"/>
                  </a:lnTo>
                  <a:lnTo>
                    <a:pt x="28728" y="62527"/>
                  </a:lnTo>
                  <a:lnTo>
                    <a:pt x="30793" y="63909"/>
                  </a:lnTo>
                  <a:lnTo>
                    <a:pt x="33229" y="64831"/>
                  </a:lnTo>
                  <a:lnTo>
                    <a:pt x="34853" y="66504"/>
                  </a:lnTo>
                  <a:lnTo>
                    <a:pt x="36657" y="71185"/>
                  </a:lnTo>
                  <a:lnTo>
                    <a:pt x="38873" y="82814"/>
                  </a:lnTo>
                  <a:lnTo>
                    <a:pt x="49842" y="97251"/>
                  </a:lnTo>
                  <a:lnTo>
                    <a:pt x="52278" y="99759"/>
                  </a:lnTo>
                  <a:lnTo>
                    <a:pt x="54985" y="105368"/>
                  </a:lnTo>
                  <a:lnTo>
                    <a:pt x="55706" y="108345"/>
                  </a:lnTo>
                  <a:lnTo>
                    <a:pt x="65224" y="121978"/>
                  </a:lnTo>
                  <a:lnTo>
                    <a:pt x="71302" y="128334"/>
                  </a:lnTo>
                  <a:lnTo>
                    <a:pt x="76845" y="131121"/>
                  </a:lnTo>
                  <a:lnTo>
                    <a:pt x="79805" y="131864"/>
                  </a:lnTo>
                  <a:lnTo>
                    <a:pt x="81779" y="133417"/>
                  </a:lnTo>
                  <a:lnTo>
                    <a:pt x="83971" y="137966"/>
                  </a:lnTo>
                  <a:lnTo>
                    <a:pt x="85205" y="146477"/>
                  </a:lnTo>
                  <a:lnTo>
                    <a:pt x="86437" y="148451"/>
                  </a:lnTo>
                  <a:lnTo>
                    <a:pt x="88316" y="149768"/>
                  </a:lnTo>
                  <a:lnTo>
                    <a:pt x="93880" y="151880"/>
                  </a:lnTo>
                  <a:lnTo>
                    <a:pt x="94641" y="154991"/>
                  </a:lnTo>
                  <a:lnTo>
                    <a:pt x="95239" y="161805"/>
                  </a:lnTo>
                  <a:lnTo>
                    <a:pt x="1047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1115">
              <a:extLst>
                <a:ext uri="{FF2B5EF4-FFF2-40B4-BE49-F238E27FC236}">
                  <a16:creationId xmlns:a16="http://schemas.microsoft.com/office/drawing/2014/main" id="{7870E6DE-096B-C08B-A5BB-62E00B25660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352550" y="2247900"/>
              <a:ext cx="409576" cy="380966"/>
            </a:xfrm>
            <a:custGeom>
              <a:avLst/>
              <a:gdLst/>
              <a:ahLst/>
              <a:cxnLst/>
              <a:rect l="0" t="0" r="0" b="0"/>
              <a:pathLst>
                <a:path w="409576" h="380966">
                  <a:moveTo>
                    <a:pt x="0" y="228600"/>
                  </a:moveTo>
                  <a:lnTo>
                    <a:pt x="0" y="228600"/>
                  </a:lnTo>
                  <a:lnTo>
                    <a:pt x="0" y="236801"/>
                  </a:lnTo>
                  <a:lnTo>
                    <a:pt x="1058" y="237242"/>
                  </a:lnTo>
                  <a:lnTo>
                    <a:pt x="8201" y="238009"/>
                  </a:lnTo>
                  <a:lnTo>
                    <a:pt x="8937" y="240896"/>
                  </a:lnTo>
                  <a:lnTo>
                    <a:pt x="9522" y="255816"/>
                  </a:lnTo>
                  <a:lnTo>
                    <a:pt x="17726" y="265257"/>
                  </a:lnTo>
                  <a:lnTo>
                    <a:pt x="18934" y="274774"/>
                  </a:lnTo>
                  <a:lnTo>
                    <a:pt x="27241" y="284299"/>
                  </a:lnTo>
                  <a:lnTo>
                    <a:pt x="28458" y="293824"/>
                  </a:lnTo>
                  <a:lnTo>
                    <a:pt x="35098" y="302593"/>
                  </a:lnTo>
                  <a:lnTo>
                    <a:pt x="37705" y="312571"/>
                  </a:lnTo>
                  <a:lnTo>
                    <a:pt x="44568" y="321583"/>
                  </a:lnTo>
                  <a:lnTo>
                    <a:pt x="47222" y="331613"/>
                  </a:lnTo>
                  <a:lnTo>
                    <a:pt x="47590" y="346477"/>
                  </a:lnTo>
                  <a:lnTo>
                    <a:pt x="48660" y="348460"/>
                  </a:lnTo>
                  <a:lnTo>
                    <a:pt x="50432" y="349782"/>
                  </a:lnTo>
                  <a:lnTo>
                    <a:pt x="52671" y="350663"/>
                  </a:lnTo>
                  <a:lnTo>
                    <a:pt x="54164" y="352309"/>
                  </a:lnTo>
                  <a:lnTo>
                    <a:pt x="56757" y="360471"/>
                  </a:lnTo>
                  <a:lnTo>
                    <a:pt x="57150" y="380965"/>
                  </a:lnTo>
                  <a:lnTo>
                    <a:pt x="65351" y="372796"/>
                  </a:lnTo>
                  <a:lnTo>
                    <a:pt x="66559" y="363390"/>
                  </a:lnTo>
                  <a:lnTo>
                    <a:pt x="60106" y="354630"/>
                  </a:lnTo>
                  <a:lnTo>
                    <a:pt x="58464" y="348819"/>
                  </a:lnTo>
                  <a:lnTo>
                    <a:pt x="59084" y="345787"/>
                  </a:lnTo>
                  <a:lnTo>
                    <a:pt x="64862" y="333318"/>
                  </a:lnTo>
                  <a:lnTo>
                    <a:pt x="66654" y="288127"/>
                  </a:lnTo>
                  <a:lnTo>
                    <a:pt x="66675" y="243489"/>
                  </a:lnTo>
                  <a:lnTo>
                    <a:pt x="67733" y="212834"/>
                  </a:lnTo>
                  <a:lnTo>
                    <a:pt x="74876" y="183746"/>
                  </a:lnTo>
                  <a:lnTo>
                    <a:pt x="76165" y="136122"/>
                  </a:lnTo>
                  <a:lnTo>
                    <a:pt x="77251" y="117591"/>
                  </a:lnTo>
                  <a:lnTo>
                    <a:pt x="84400" y="93553"/>
                  </a:lnTo>
                  <a:lnTo>
                    <a:pt x="86522" y="73121"/>
                  </a:lnTo>
                  <a:lnTo>
                    <a:pt x="93892" y="54406"/>
                  </a:lnTo>
                  <a:lnTo>
                    <a:pt x="95247" y="20540"/>
                  </a:lnTo>
                  <a:lnTo>
                    <a:pt x="96306" y="20044"/>
                  </a:lnTo>
                  <a:lnTo>
                    <a:pt x="103451" y="19181"/>
                  </a:lnTo>
                  <a:lnTo>
                    <a:pt x="104186" y="16286"/>
                  </a:lnTo>
                  <a:lnTo>
                    <a:pt x="104775" y="9525"/>
                  </a:lnTo>
                  <a:lnTo>
                    <a:pt x="113907" y="9525"/>
                  </a:lnTo>
                  <a:lnTo>
                    <a:pt x="114184" y="4469"/>
                  </a:lnTo>
                  <a:lnTo>
                    <a:pt x="115281" y="2979"/>
                  </a:lnTo>
                  <a:lnTo>
                    <a:pt x="122491" y="392"/>
                  </a:lnTo>
                  <a:lnTo>
                    <a:pt x="169580" y="0"/>
                  </a:lnTo>
                  <a:lnTo>
                    <a:pt x="212735" y="0"/>
                  </a:lnTo>
                  <a:lnTo>
                    <a:pt x="219080" y="2822"/>
                  </a:lnTo>
                  <a:lnTo>
                    <a:pt x="225427" y="6546"/>
                  </a:lnTo>
                  <a:lnTo>
                    <a:pt x="238125" y="8937"/>
                  </a:lnTo>
                  <a:lnTo>
                    <a:pt x="241300" y="9133"/>
                  </a:lnTo>
                  <a:lnTo>
                    <a:pt x="247650" y="12173"/>
                  </a:lnTo>
                  <a:lnTo>
                    <a:pt x="254000" y="15994"/>
                  </a:lnTo>
                  <a:lnTo>
                    <a:pt x="264819" y="18648"/>
                  </a:lnTo>
                  <a:lnTo>
                    <a:pt x="298174" y="19040"/>
                  </a:lnTo>
                  <a:lnTo>
                    <a:pt x="304677" y="21868"/>
                  </a:lnTo>
                  <a:lnTo>
                    <a:pt x="311096" y="25594"/>
                  </a:lnTo>
                  <a:lnTo>
                    <a:pt x="323839" y="27986"/>
                  </a:lnTo>
                  <a:lnTo>
                    <a:pt x="346074" y="28541"/>
                  </a:lnTo>
                  <a:lnTo>
                    <a:pt x="352425" y="25737"/>
                  </a:lnTo>
                  <a:lnTo>
                    <a:pt x="358775" y="22022"/>
                  </a:lnTo>
                  <a:lnTo>
                    <a:pt x="371475" y="19637"/>
                  </a:lnTo>
                  <a:lnTo>
                    <a:pt x="398561" y="19053"/>
                  </a:lnTo>
                  <a:lnTo>
                    <a:pt x="409575" y="9525"/>
                  </a:lnTo>
                  <a:lnTo>
                    <a:pt x="409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SMARTInkShape-1116">
            <a:extLst>
              <a:ext uri="{FF2B5EF4-FFF2-40B4-BE49-F238E27FC236}">
                <a16:creationId xmlns:a16="http://schemas.microsoft.com/office/drawing/2014/main" id="{40BC4429-D8EE-E90E-D1F6-3D0CC2BCD0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67125" y="2438400"/>
            <a:ext cx="209551" cy="9526"/>
          </a:xfrm>
          <a:custGeom>
            <a:avLst/>
            <a:gdLst/>
            <a:ahLst/>
            <a:cxnLst/>
            <a:rect l="0" t="0" r="0" b="0"/>
            <a:pathLst>
              <a:path w="209551" h="9526">
                <a:moveTo>
                  <a:pt x="0" y="0"/>
                </a:moveTo>
                <a:lnTo>
                  <a:pt x="0" y="0"/>
                </a:lnTo>
                <a:lnTo>
                  <a:pt x="47223" y="0"/>
                </a:lnTo>
                <a:lnTo>
                  <a:pt x="92960" y="0"/>
                </a:lnTo>
                <a:lnTo>
                  <a:pt x="139702" y="0"/>
                </a:lnTo>
                <a:lnTo>
                  <a:pt x="187173" y="0"/>
                </a:lnTo>
                <a:lnTo>
                  <a:pt x="190062" y="0"/>
                </a:lnTo>
                <a:lnTo>
                  <a:pt x="200025" y="9525"/>
                </a:lnTo>
                <a:lnTo>
                  <a:pt x="200025" y="1324"/>
                </a:lnTo>
                <a:lnTo>
                  <a:pt x="201083" y="883"/>
                </a:lnTo>
                <a:lnTo>
                  <a:pt x="2095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SMARTInkShape-Group323">
            <a:extLst>
              <a:ext uri="{FF2B5EF4-FFF2-40B4-BE49-F238E27FC236}">
                <a16:creationId xmlns:a16="http://schemas.microsoft.com/office/drawing/2014/main" id="{360AC973-F4F8-E4D4-B053-AB40626F0CE2}"/>
              </a:ext>
            </a:extLst>
          </p:cNvPr>
          <p:cNvGrpSpPr/>
          <p:nvPr/>
        </p:nvGrpSpPr>
        <p:grpSpPr>
          <a:xfrm>
            <a:off x="704850" y="2105025"/>
            <a:ext cx="4972040" cy="1162040"/>
            <a:chOff x="704850" y="2105025"/>
            <a:chExt cx="4972040" cy="1162040"/>
          </a:xfrm>
        </p:grpSpPr>
        <p:sp>
          <p:nvSpPr>
            <p:cNvPr id="28" name="SMARTInkShape-1117">
              <a:extLst>
                <a:ext uri="{FF2B5EF4-FFF2-40B4-BE49-F238E27FC236}">
                  <a16:creationId xmlns:a16="http://schemas.microsoft.com/office/drawing/2014/main" id="{E1BC7F2F-9D8F-ECB2-E091-8E7797DF97C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990850" y="3000410"/>
              <a:ext cx="542926" cy="266655"/>
            </a:xfrm>
            <a:custGeom>
              <a:avLst/>
              <a:gdLst/>
              <a:ahLst/>
              <a:cxnLst/>
              <a:rect l="0" t="0" r="0" b="0"/>
              <a:pathLst>
                <a:path w="542926" h="266655">
                  <a:moveTo>
                    <a:pt x="19050" y="57115"/>
                  </a:moveTo>
                  <a:lnTo>
                    <a:pt x="19050" y="57115"/>
                  </a:lnTo>
                  <a:lnTo>
                    <a:pt x="10849" y="65316"/>
                  </a:lnTo>
                  <a:lnTo>
                    <a:pt x="11" y="66639"/>
                  </a:lnTo>
                  <a:lnTo>
                    <a:pt x="0" y="66640"/>
                  </a:lnTo>
                  <a:lnTo>
                    <a:pt x="8201" y="58439"/>
                  </a:lnTo>
                  <a:lnTo>
                    <a:pt x="9409" y="49030"/>
                  </a:lnTo>
                  <a:lnTo>
                    <a:pt x="33205" y="23913"/>
                  </a:lnTo>
                  <a:lnTo>
                    <a:pt x="38746" y="21192"/>
                  </a:lnTo>
                  <a:lnTo>
                    <a:pt x="41706" y="20466"/>
                  </a:lnTo>
                  <a:lnTo>
                    <a:pt x="43679" y="18924"/>
                  </a:lnTo>
                  <a:lnTo>
                    <a:pt x="45871" y="14388"/>
                  </a:lnTo>
                  <a:lnTo>
                    <a:pt x="47514" y="12755"/>
                  </a:lnTo>
                  <a:lnTo>
                    <a:pt x="57223" y="8718"/>
                  </a:lnTo>
                  <a:lnTo>
                    <a:pt x="64462" y="3029"/>
                  </a:lnTo>
                  <a:lnTo>
                    <a:pt x="73310" y="873"/>
                  </a:lnTo>
                  <a:lnTo>
                    <a:pt x="90235" y="0"/>
                  </a:lnTo>
                  <a:lnTo>
                    <a:pt x="95844" y="2803"/>
                  </a:lnTo>
                  <a:lnTo>
                    <a:pt x="103011" y="8169"/>
                  </a:lnTo>
                  <a:lnTo>
                    <a:pt x="112031" y="10287"/>
                  </a:lnTo>
                  <a:lnTo>
                    <a:pt x="146169" y="41370"/>
                  </a:lnTo>
                  <a:lnTo>
                    <a:pt x="149631" y="47648"/>
                  </a:lnTo>
                  <a:lnTo>
                    <a:pt x="151853" y="60301"/>
                  </a:lnTo>
                  <a:lnTo>
                    <a:pt x="152394" y="106974"/>
                  </a:lnTo>
                  <a:lnTo>
                    <a:pt x="152400" y="153012"/>
                  </a:lnTo>
                  <a:lnTo>
                    <a:pt x="151342" y="164294"/>
                  </a:lnTo>
                  <a:lnTo>
                    <a:pt x="144861" y="182983"/>
                  </a:lnTo>
                  <a:lnTo>
                    <a:pt x="142699" y="193490"/>
                  </a:lnTo>
                  <a:lnTo>
                    <a:pt x="135510" y="208858"/>
                  </a:lnTo>
                  <a:lnTo>
                    <a:pt x="123734" y="243532"/>
                  </a:lnTo>
                  <a:lnTo>
                    <a:pt x="112123" y="259073"/>
                  </a:lnTo>
                  <a:lnTo>
                    <a:pt x="104786" y="266654"/>
                  </a:lnTo>
                  <a:lnTo>
                    <a:pt x="104775" y="220295"/>
                  </a:lnTo>
                  <a:lnTo>
                    <a:pt x="107597" y="211484"/>
                  </a:lnTo>
                  <a:lnTo>
                    <a:pt x="111321" y="202981"/>
                  </a:lnTo>
                  <a:lnTo>
                    <a:pt x="121643" y="167945"/>
                  </a:lnTo>
                  <a:lnTo>
                    <a:pt x="127441" y="155409"/>
                  </a:lnTo>
                  <a:lnTo>
                    <a:pt x="136368" y="145604"/>
                  </a:lnTo>
                  <a:lnTo>
                    <a:pt x="141712" y="141508"/>
                  </a:lnTo>
                  <a:lnTo>
                    <a:pt x="147650" y="131311"/>
                  </a:lnTo>
                  <a:lnTo>
                    <a:pt x="149233" y="125630"/>
                  </a:lnTo>
                  <a:lnTo>
                    <a:pt x="156637" y="116494"/>
                  </a:lnTo>
                  <a:lnTo>
                    <a:pt x="165925" y="107847"/>
                  </a:lnTo>
                  <a:lnTo>
                    <a:pt x="178162" y="92137"/>
                  </a:lnTo>
                  <a:lnTo>
                    <a:pt x="225342" y="50790"/>
                  </a:lnTo>
                  <a:lnTo>
                    <a:pt x="234926" y="42306"/>
                  </a:lnTo>
                  <a:lnTo>
                    <a:pt x="244468" y="39322"/>
                  </a:lnTo>
                  <a:lnTo>
                    <a:pt x="250822" y="38624"/>
                  </a:lnTo>
                  <a:lnTo>
                    <a:pt x="257173" y="35491"/>
                  </a:lnTo>
                  <a:lnTo>
                    <a:pt x="263524" y="31630"/>
                  </a:lnTo>
                  <a:lnTo>
                    <a:pt x="276225" y="29150"/>
                  </a:lnTo>
                  <a:lnTo>
                    <a:pt x="288925" y="28661"/>
                  </a:lnTo>
                  <a:lnTo>
                    <a:pt x="291042" y="29679"/>
                  </a:lnTo>
                  <a:lnTo>
                    <a:pt x="292453" y="31416"/>
                  </a:lnTo>
                  <a:lnTo>
                    <a:pt x="294717" y="36752"/>
                  </a:lnTo>
                  <a:lnTo>
                    <a:pt x="297850" y="37481"/>
                  </a:lnTo>
                  <a:lnTo>
                    <a:pt x="314208" y="38065"/>
                  </a:lnTo>
                  <a:lnTo>
                    <a:pt x="314325" y="47474"/>
                  </a:lnTo>
                  <a:lnTo>
                    <a:pt x="314325" y="39379"/>
                  </a:lnTo>
                  <a:lnTo>
                    <a:pt x="313267" y="38941"/>
                  </a:lnTo>
                  <a:lnTo>
                    <a:pt x="306124" y="38180"/>
                  </a:lnTo>
                  <a:lnTo>
                    <a:pt x="305389" y="35294"/>
                  </a:lnTo>
                  <a:lnTo>
                    <a:pt x="304917" y="29874"/>
                  </a:lnTo>
                  <a:lnTo>
                    <a:pt x="302030" y="29133"/>
                  </a:lnTo>
                  <a:lnTo>
                    <a:pt x="299778" y="28936"/>
                  </a:lnTo>
                  <a:lnTo>
                    <a:pt x="298277" y="27745"/>
                  </a:lnTo>
                  <a:lnTo>
                    <a:pt x="295671" y="20374"/>
                  </a:lnTo>
                  <a:lnTo>
                    <a:pt x="292629" y="19619"/>
                  </a:lnTo>
                  <a:lnTo>
                    <a:pt x="258626" y="19015"/>
                  </a:lnTo>
                  <a:lnTo>
                    <a:pt x="248080" y="28148"/>
                  </a:lnTo>
                  <a:lnTo>
                    <a:pt x="247688" y="36707"/>
                  </a:lnTo>
                  <a:lnTo>
                    <a:pt x="241112" y="45401"/>
                  </a:lnTo>
                  <a:lnTo>
                    <a:pt x="239010" y="54232"/>
                  </a:lnTo>
                  <a:lnTo>
                    <a:pt x="238241" y="64797"/>
                  </a:lnTo>
                  <a:lnTo>
                    <a:pt x="231602" y="73880"/>
                  </a:lnTo>
                  <a:lnTo>
                    <a:pt x="229489" y="82779"/>
                  </a:lnTo>
                  <a:lnTo>
                    <a:pt x="228717" y="98424"/>
                  </a:lnTo>
                  <a:lnTo>
                    <a:pt x="225830" y="104755"/>
                  </a:lnTo>
                  <a:lnTo>
                    <a:pt x="222077" y="111097"/>
                  </a:lnTo>
                  <a:lnTo>
                    <a:pt x="219471" y="121909"/>
                  </a:lnTo>
                  <a:lnTo>
                    <a:pt x="219110" y="136882"/>
                  </a:lnTo>
                  <a:lnTo>
                    <a:pt x="216268" y="143015"/>
                  </a:lnTo>
                  <a:lnTo>
                    <a:pt x="212536" y="149268"/>
                  </a:lnTo>
                  <a:lnTo>
                    <a:pt x="209943" y="160019"/>
                  </a:lnTo>
                  <a:lnTo>
                    <a:pt x="209585" y="174983"/>
                  </a:lnTo>
                  <a:lnTo>
                    <a:pt x="212388" y="181115"/>
                  </a:lnTo>
                  <a:lnTo>
                    <a:pt x="217754" y="188618"/>
                  </a:lnTo>
                  <a:lnTo>
                    <a:pt x="219872" y="197704"/>
                  </a:lnTo>
                  <a:lnTo>
                    <a:pt x="245899" y="226803"/>
                  </a:lnTo>
                  <a:lnTo>
                    <a:pt x="249694" y="227782"/>
                  </a:lnTo>
                  <a:lnTo>
                    <a:pt x="252188" y="228043"/>
                  </a:lnTo>
                  <a:lnTo>
                    <a:pt x="257781" y="231155"/>
                  </a:lnTo>
                  <a:lnTo>
                    <a:pt x="260754" y="233467"/>
                  </a:lnTo>
                  <a:lnTo>
                    <a:pt x="269702" y="236035"/>
                  </a:lnTo>
                  <a:lnTo>
                    <a:pt x="312918" y="238055"/>
                  </a:lnTo>
                  <a:lnTo>
                    <a:pt x="358871" y="237031"/>
                  </a:lnTo>
                  <a:lnTo>
                    <a:pt x="387781" y="229889"/>
                  </a:lnTo>
                  <a:lnTo>
                    <a:pt x="411777" y="227768"/>
                  </a:lnTo>
                  <a:lnTo>
                    <a:pt x="430628" y="221078"/>
                  </a:lnTo>
                  <a:lnTo>
                    <a:pt x="441157" y="218887"/>
                  </a:lnTo>
                  <a:lnTo>
                    <a:pt x="474068" y="202618"/>
                  </a:lnTo>
                  <a:lnTo>
                    <a:pt x="491838" y="199278"/>
                  </a:lnTo>
                  <a:lnTo>
                    <a:pt x="502905" y="191834"/>
                  </a:lnTo>
                  <a:lnTo>
                    <a:pt x="512050" y="189677"/>
                  </a:lnTo>
                  <a:lnTo>
                    <a:pt x="522109" y="182300"/>
                  </a:lnTo>
                  <a:lnTo>
                    <a:pt x="533389" y="180941"/>
                  </a:lnTo>
                  <a:lnTo>
                    <a:pt x="542925" y="18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1118">
              <a:extLst>
                <a:ext uri="{FF2B5EF4-FFF2-40B4-BE49-F238E27FC236}">
                  <a16:creationId xmlns:a16="http://schemas.microsoft.com/office/drawing/2014/main" id="{2BEE3955-4242-915F-A0B2-62F3E975D4A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04850" y="2638425"/>
              <a:ext cx="4972040" cy="371476"/>
            </a:xfrm>
            <a:custGeom>
              <a:avLst/>
              <a:gdLst/>
              <a:ahLst/>
              <a:cxnLst/>
              <a:rect l="0" t="0" r="0" b="0"/>
              <a:pathLst>
                <a:path w="4972040" h="371476">
                  <a:moveTo>
                    <a:pt x="0" y="371475"/>
                  </a:moveTo>
                  <a:lnTo>
                    <a:pt x="0" y="371475"/>
                  </a:lnTo>
                  <a:lnTo>
                    <a:pt x="9133" y="362342"/>
                  </a:lnTo>
                  <a:lnTo>
                    <a:pt x="14465" y="362066"/>
                  </a:lnTo>
                  <a:lnTo>
                    <a:pt x="19835" y="359180"/>
                  </a:lnTo>
                  <a:lnTo>
                    <a:pt x="26849" y="353759"/>
                  </a:lnTo>
                  <a:lnTo>
                    <a:pt x="35838" y="351630"/>
                  </a:lnTo>
                  <a:lnTo>
                    <a:pt x="45864" y="344259"/>
                  </a:lnTo>
                  <a:lnTo>
                    <a:pt x="55671" y="343019"/>
                  </a:lnTo>
                  <a:lnTo>
                    <a:pt x="61768" y="342935"/>
                  </a:lnTo>
                  <a:lnTo>
                    <a:pt x="67317" y="340093"/>
                  </a:lnTo>
                  <a:lnTo>
                    <a:pt x="74445" y="334702"/>
                  </a:lnTo>
                  <a:lnTo>
                    <a:pt x="83458" y="333637"/>
                  </a:lnTo>
                  <a:lnTo>
                    <a:pt x="130177" y="333376"/>
                  </a:lnTo>
                  <a:lnTo>
                    <a:pt x="174821" y="333375"/>
                  </a:lnTo>
                  <a:lnTo>
                    <a:pt x="220892" y="333375"/>
                  </a:lnTo>
                  <a:lnTo>
                    <a:pt x="241228" y="332317"/>
                  </a:lnTo>
                  <a:lnTo>
                    <a:pt x="259356" y="325836"/>
                  </a:lnTo>
                  <a:lnTo>
                    <a:pt x="301753" y="323966"/>
                  </a:lnTo>
                  <a:lnTo>
                    <a:pt x="346082" y="315214"/>
                  </a:lnTo>
                  <a:lnTo>
                    <a:pt x="390525" y="314377"/>
                  </a:lnTo>
                  <a:lnTo>
                    <a:pt x="412397" y="311518"/>
                  </a:lnTo>
                  <a:lnTo>
                    <a:pt x="451895" y="305390"/>
                  </a:lnTo>
                  <a:lnTo>
                    <a:pt x="494834" y="304852"/>
                  </a:lnTo>
                  <a:lnTo>
                    <a:pt x="526989" y="303749"/>
                  </a:lnTo>
                  <a:lnTo>
                    <a:pt x="571691" y="296158"/>
                  </a:lnTo>
                  <a:lnTo>
                    <a:pt x="613571" y="295353"/>
                  </a:lnTo>
                  <a:lnTo>
                    <a:pt x="660553" y="295282"/>
                  </a:lnTo>
                  <a:lnTo>
                    <a:pt x="708121" y="295276"/>
                  </a:lnTo>
                  <a:lnTo>
                    <a:pt x="755741" y="295275"/>
                  </a:lnTo>
                  <a:lnTo>
                    <a:pt x="803366" y="295275"/>
                  </a:lnTo>
                  <a:lnTo>
                    <a:pt x="850991" y="295275"/>
                  </a:lnTo>
                  <a:lnTo>
                    <a:pt x="898616" y="295275"/>
                  </a:lnTo>
                  <a:lnTo>
                    <a:pt x="943405" y="295275"/>
                  </a:lnTo>
                  <a:lnTo>
                    <a:pt x="983118" y="295275"/>
                  </a:lnTo>
                  <a:lnTo>
                    <a:pt x="1022423" y="295275"/>
                  </a:lnTo>
                  <a:lnTo>
                    <a:pt x="1067228" y="295275"/>
                  </a:lnTo>
                  <a:lnTo>
                    <a:pt x="1114481" y="295275"/>
                  </a:lnTo>
                  <a:lnTo>
                    <a:pt x="1155511" y="295275"/>
                  </a:lnTo>
                  <a:lnTo>
                    <a:pt x="1180927" y="294217"/>
                  </a:lnTo>
                  <a:lnTo>
                    <a:pt x="1220640" y="287074"/>
                  </a:lnTo>
                  <a:lnTo>
                    <a:pt x="1264192" y="285925"/>
                  </a:lnTo>
                  <a:lnTo>
                    <a:pt x="1304774" y="285773"/>
                  </a:lnTo>
                  <a:lnTo>
                    <a:pt x="1344469" y="285753"/>
                  </a:lnTo>
                  <a:lnTo>
                    <a:pt x="1383301" y="285750"/>
                  </a:lnTo>
                  <a:lnTo>
                    <a:pt x="1427978" y="285750"/>
                  </a:lnTo>
                  <a:lnTo>
                    <a:pt x="1468212" y="285750"/>
                  </a:lnTo>
                  <a:lnTo>
                    <a:pt x="1511832" y="278211"/>
                  </a:lnTo>
                  <a:lnTo>
                    <a:pt x="1553481" y="276486"/>
                  </a:lnTo>
                  <a:lnTo>
                    <a:pt x="1600319" y="276260"/>
                  </a:lnTo>
                  <a:lnTo>
                    <a:pt x="1647841" y="268691"/>
                  </a:lnTo>
                  <a:lnTo>
                    <a:pt x="1695452" y="265904"/>
                  </a:lnTo>
                  <a:lnTo>
                    <a:pt x="1743075" y="258533"/>
                  </a:lnTo>
                  <a:lnTo>
                    <a:pt x="1790700" y="254532"/>
                  </a:lnTo>
                  <a:lnTo>
                    <a:pt x="1838325" y="248556"/>
                  </a:lnTo>
                  <a:lnTo>
                    <a:pt x="1879247" y="247829"/>
                  </a:lnTo>
                  <a:lnTo>
                    <a:pt x="1922726" y="242629"/>
                  </a:lnTo>
                  <a:lnTo>
                    <a:pt x="1966784" y="238718"/>
                  </a:lnTo>
                  <a:lnTo>
                    <a:pt x="2008809" y="238242"/>
                  </a:lnTo>
                  <a:lnTo>
                    <a:pt x="2047684" y="231602"/>
                  </a:lnTo>
                  <a:lnTo>
                    <a:pt x="2085937" y="229193"/>
                  </a:lnTo>
                  <a:lnTo>
                    <a:pt x="2124068" y="228717"/>
                  </a:lnTo>
                  <a:lnTo>
                    <a:pt x="2163232" y="222077"/>
                  </a:lnTo>
                  <a:lnTo>
                    <a:pt x="2207814" y="219668"/>
                  </a:lnTo>
                  <a:lnTo>
                    <a:pt x="2252564" y="214136"/>
                  </a:lnTo>
                  <a:lnTo>
                    <a:pt x="2295623" y="209397"/>
                  </a:lnTo>
                  <a:lnTo>
                    <a:pt x="2340974" y="202190"/>
                  </a:lnTo>
                  <a:lnTo>
                    <a:pt x="2380820" y="195396"/>
                  </a:lnTo>
                  <a:lnTo>
                    <a:pt x="2425811" y="190409"/>
                  </a:lnTo>
                  <a:lnTo>
                    <a:pt x="2469193" y="183152"/>
                  </a:lnTo>
                  <a:lnTo>
                    <a:pt x="2513156" y="176348"/>
                  </a:lnTo>
                  <a:lnTo>
                    <a:pt x="2558961" y="165871"/>
                  </a:lnTo>
                  <a:lnTo>
                    <a:pt x="2599680" y="159882"/>
                  </a:lnTo>
                  <a:lnTo>
                    <a:pt x="2643355" y="153878"/>
                  </a:lnTo>
                  <a:lnTo>
                    <a:pt x="2685142" y="146146"/>
                  </a:lnTo>
                  <a:lnTo>
                    <a:pt x="2726793" y="140699"/>
                  </a:lnTo>
                  <a:lnTo>
                    <a:pt x="2770415" y="134802"/>
                  </a:lnTo>
                  <a:lnTo>
                    <a:pt x="2809606" y="127091"/>
                  </a:lnTo>
                  <a:lnTo>
                    <a:pt x="2847922" y="124471"/>
                  </a:lnTo>
                  <a:lnTo>
                    <a:pt x="2891121" y="118896"/>
                  </a:lnTo>
                  <a:lnTo>
                    <a:pt x="2932815" y="114149"/>
                  </a:lnTo>
                  <a:lnTo>
                    <a:pt x="2974448" y="106940"/>
                  </a:lnTo>
                  <a:lnTo>
                    <a:pt x="3018067" y="105203"/>
                  </a:lnTo>
                  <a:lnTo>
                    <a:pt x="3057257" y="98313"/>
                  </a:lnTo>
                  <a:lnTo>
                    <a:pt x="3095572" y="95855"/>
                  </a:lnTo>
                  <a:lnTo>
                    <a:pt x="3133715" y="90313"/>
                  </a:lnTo>
                  <a:lnTo>
                    <a:pt x="3171823" y="86631"/>
                  </a:lnTo>
                  <a:lnTo>
                    <a:pt x="3209925" y="85904"/>
                  </a:lnTo>
                  <a:lnTo>
                    <a:pt x="3238500" y="82956"/>
                  </a:lnTo>
                  <a:lnTo>
                    <a:pt x="3286125" y="77089"/>
                  </a:lnTo>
                  <a:lnTo>
                    <a:pt x="3333750" y="76317"/>
                  </a:lnTo>
                  <a:lnTo>
                    <a:pt x="3378553" y="73393"/>
                  </a:lnTo>
                  <a:lnTo>
                    <a:pt x="3411274" y="68002"/>
                  </a:lnTo>
                  <a:lnTo>
                    <a:pt x="3457750" y="66850"/>
                  </a:lnTo>
                  <a:lnTo>
                    <a:pt x="3498677" y="66698"/>
                  </a:lnTo>
                  <a:lnTo>
                    <a:pt x="3543696" y="66678"/>
                  </a:lnTo>
                  <a:lnTo>
                    <a:pt x="3583438" y="59136"/>
                  </a:lnTo>
                  <a:lnTo>
                    <a:pt x="3629293" y="57411"/>
                  </a:lnTo>
                  <a:lnTo>
                    <a:pt x="3671629" y="57185"/>
                  </a:lnTo>
                  <a:lnTo>
                    <a:pt x="3715343" y="54332"/>
                  </a:lnTo>
                  <a:lnTo>
                    <a:pt x="3761395" y="48508"/>
                  </a:lnTo>
                  <a:lnTo>
                    <a:pt x="3801809" y="47741"/>
                  </a:lnTo>
                  <a:lnTo>
                    <a:pt x="3848276" y="44818"/>
                  </a:lnTo>
                  <a:lnTo>
                    <a:pt x="3894689" y="38985"/>
                  </a:lnTo>
                  <a:lnTo>
                    <a:pt x="3935152" y="38216"/>
                  </a:lnTo>
                  <a:lnTo>
                    <a:pt x="3974086" y="38115"/>
                  </a:lnTo>
                  <a:lnTo>
                    <a:pt x="4018776" y="38102"/>
                  </a:lnTo>
                  <a:lnTo>
                    <a:pt x="4059012" y="38100"/>
                  </a:lnTo>
                  <a:lnTo>
                    <a:pt x="4097915" y="38100"/>
                  </a:lnTo>
                  <a:lnTo>
                    <a:pt x="4137114" y="38100"/>
                  </a:lnTo>
                  <a:lnTo>
                    <a:pt x="4183683" y="38100"/>
                  </a:lnTo>
                  <a:lnTo>
                    <a:pt x="4229211" y="38100"/>
                  </a:lnTo>
                  <a:lnTo>
                    <a:pt x="4276652" y="38100"/>
                  </a:lnTo>
                  <a:lnTo>
                    <a:pt x="4324261" y="38100"/>
                  </a:lnTo>
                  <a:lnTo>
                    <a:pt x="4371884" y="38100"/>
                  </a:lnTo>
                  <a:lnTo>
                    <a:pt x="4419509" y="38100"/>
                  </a:lnTo>
                  <a:lnTo>
                    <a:pt x="4467134" y="38100"/>
                  </a:lnTo>
                  <a:lnTo>
                    <a:pt x="4514759" y="38100"/>
                  </a:lnTo>
                  <a:lnTo>
                    <a:pt x="4556897" y="38100"/>
                  </a:lnTo>
                  <a:lnTo>
                    <a:pt x="4602843" y="38100"/>
                  </a:lnTo>
                  <a:lnTo>
                    <a:pt x="4648316" y="38100"/>
                  </a:lnTo>
                  <a:lnTo>
                    <a:pt x="4678993" y="35278"/>
                  </a:lnTo>
                  <a:lnTo>
                    <a:pt x="4726580" y="29164"/>
                  </a:lnTo>
                  <a:lnTo>
                    <a:pt x="4771380" y="28627"/>
                  </a:lnTo>
                  <a:lnTo>
                    <a:pt x="4816437" y="28578"/>
                  </a:lnTo>
                  <a:lnTo>
                    <a:pt x="4860923" y="19933"/>
                  </a:lnTo>
                  <a:lnTo>
                    <a:pt x="4906668" y="19085"/>
                  </a:lnTo>
                  <a:lnTo>
                    <a:pt x="4952804" y="9700"/>
                  </a:lnTo>
                  <a:lnTo>
                    <a:pt x="4972011" y="9525"/>
                  </a:lnTo>
                  <a:lnTo>
                    <a:pt x="4972039" y="4469"/>
                  </a:lnTo>
                  <a:lnTo>
                    <a:pt x="4970985" y="2979"/>
                  </a:lnTo>
                  <a:lnTo>
                    <a:pt x="4969223" y="1986"/>
                  </a:lnTo>
                  <a:lnTo>
                    <a:pt x="4962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1119">
              <a:extLst>
                <a:ext uri="{FF2B5EF4-FFF2-40B4-BE49-F238E27FC236}">
                  <a16:creationId xmlns:a16="http://schemas.microsoft.com/office/drawing/2014/main" id="{83521B04-8C09-06F2-73A5-CA1BB503DE5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762500" y="2248027"/>
              <a:ext cx="352426" cy="237984"/>
            </a:xfrm>
            <a:custGeom>
              <a:avLst/>
              <a:gdLst/>
              <a:ahLst/>
              <a:cxnLst/>
              <a:rect l="0" t="0" r="0" b="0"/>
              <a:pathLst>
                <a:path w="352426" h="237984">
                  <a:moveTo>
                    <a:pt x="0" y="104648"/>
                  </a:moveTo>
                  <a:lnTo>
                    <a:pt x="0" y="104648"/>
                  </a:lnTo>
                  <a:lnTo>
                    <a:pt x="0" y="80944"/>
                  </a:lnTo>
                  <a:lnTo>
                    <a:pt x="2822" y="75416"/>
                  </a:lnTo>
                  <a:lnTo>
                    <a:pt x="8201" y="68300"/>
                  </a:lnTo>
                  <a:lnTo>
                    <a:pt x="10321" y="59290"/>
                  </a:lnTo>
                  <a:lnTo>
                    <a:pt x="32188" y="34396"/>
                  </a:lnTo>
                  <a:lnTo>
                    <a:pt x="38295" y="31091"/>
                  </a:lnTo>
                  <a:lnTo>
                    <a:pt x="41405" y="30210"/>
                  </a:lnTo>
                  <a:lnTo>
                    <a:pt x="43478" y="28564"/>
                  </a:lnTo>
                  <a:lnTo>
                    <a:pt x="47454" y="22250"/>
                  </a:lnTo>
                  <a:lnTo>
                    <a:pt x="66851" y="11579"/>
                  </a:lnTo>
                  <a:lnTo>
                    <a:pt x="69967" y="10852"/>
                  </a:lnTo>
                  <a:lnTo>
                    <a:pt x="85741" y="2050"/>
                  </a:lnTo>
                  <a:lnTo>
                    <a:pt x="102894" y="0"/>
                  </a:lnTo>
                  <a:lnTo>
                    <a:pt x="114888" y="7429"/>
                  </a:lnTo>
                  <a:lnTo>
                    <a:pt x="117867" y="8085"/>
                  </a:lnTo>
                  <a:lnTo>
                    <a:pt x="119854" y="9581"/>
                  </a:lnTo>
                  <a:lnTo>
                    <a:pt x="123706" y="15685"/>
                  </a:lnTo>
                  <a:lnTo>
                    <a:pt x="128358" y="17484"/>
                  </a:lnTo>
                  <a:lnTo>
                    <a:pt x="130022" y="19022"/>
                  </a:lnTo>
                  <a:lnTo>
                    <a:pt x="131871" y="23553"/>
                  </a:lnTo>
                  <a:lnTo>
                    <a:pt x="134116" y="35086"/>
                  </a:lnTo>
                  <a:lnTo>
                    <a:pt x="139810" y="44408"/>
                  </a:lnTo>
                  <a:lnTo>
                    <a:pt x="142269" y="57040"/>
                  </a:lnTo>
                  <a:lnTo>
                    <a:pt x="142865" y="102963"/>
                  </a:lnTo>
                  <a:lnTo>
                    <a:pt x="133742" y="150461"/>
                  </a:lnTo>
                  <a:lnTo>
                    <a:pt x="130702" y="159582"/>
                  </a:lnTo>
                  <a:lnTo>
                    <a:pt x="118185" y="183927"/>
                  </a:lnTo>
                  <a:lnTo>
                    <a:pt x="114393" y="195754"/>
                  </a:lnTo>
                  <a:lnTo>
                    <a:pt x="97892" y="218891"/>
                  </a:lnTo>
                  <a:lnTo>
                    <a:pt x="95366" y="225273"/>
                  </a:lnTo>
                  <a:lnTo>
                    <a:pt x="87204" y="236113"/>
                  </a:lnTo>
                  <a:lnTo>
                    <a:pt x="83560" y="237160"/>
                  </a:lnTo>
                  <a:lnTo>
                    <a:pt x="68126" y="237983"/>
                  </a:lnTo>
                  <a:lnTo>
                    <a:pt x="67642" y="236930"/>
                  </a:lnTo>
                  <a:lnTo>
                    <a:pt x="66713" y="215608"/>
                  </a:lnTo>
                  <a:lnTo>
                    <a:pt x="69514" y="209350"/>
                  </a:lnTo>
                  <a:lnTo>
                    <a:pt x="73228" y="203040"/>
                  </a:lnTo>
                  <a:lnTo>
                    <a:pt x="89342" y="164414"/>
                  </a:lnTo>
                  <a:lnTo>
                    <a:pt x="117486" y="116941"/>
                  </a:lnTo>
                  <a:lnTo>
                    <a:pt x="136526" y="92470"/>
                  </a:lnTo>
                  <a:lnTo>
                    <a:pt x="177538" y="61265"/>
                  </a:lnTo>
                  <a:lnTo>
                    <a:pt x="187247" y="58280"/>
                  </a:lnTo>
                  <a:lnTo>
                    <a:pt x="226718" y="57027"/>
                  </a:lnTo>
                  <a:lnTo>
                    <a:pt x="236636" y="65224"/>
                  </a:lnTo>
                  <a:lnTo>
                    <a:pt x="237463" y="68782"/>
                  </a:lnTo>
                  <a:lnTo>
                    <a:pt x="237684" y="71212"/>
                  </a:lnTo>
                  <a:lnTo>
                    <a:pt x="238889" y="72832"/>
                  </a:lnTo>
                  <a:lnTo>
                    <a:pt x="243051" y="74633"/>
                  </a:lnTo>
                  <a:lnTo>
                    <a:pt x="243525" y="75113"/>
                  </a:lnTo>
                  <a:lnTo>
                    <a:pt x="242784" y="75433"/>
                  </a:lnTo>
                  <a:lnTo>
                    <a:pt x="241231" y="75646"/>
                  </a:lnTo>
                  <a:lnTo>
                    <a:pt x="241254" y="75789"/>
                  </a:lnTo>
                  <a:lnTo>
                    <a:pt x="246599" y="76036"/>
                  </a:lnTo>
                  <a:lnTo>
                    <a:pt x="247183" y="78879"/>
                  </a:lnTo>
                  <a:lnTo>
                    <a:pt x="247642" y="85482"/>
                  </a:lnTo>
                  <a:lnTo>
                    <a:pt x="247650" y="66950"/>
                  </a:lnTo>
                  <a:lnTo>
                    <a:pt x="239449" y="58382"/>
                  </a:lnTo>
                  <a:lnTo>
                    <a:pt x="238159" y="47926"/>
                  </a:lnTo>
                  <a:lnTo>
                    <a:pt x="228993" y="38377"/>
                  </a:lnTo>
                  <a:lnTo>
                    <a:pt x="220433" y="38008"/>
                  </a:lnTo>
                  <a:lnTo>
                    <a:pt x="219981" y="39055"/>
                  </a:lnTo>
                  <a:lnTo>
                    <a:pt x="219478" y="43040"/>
                  </a:lnTo>
                  <a:lnTo>
                    <a:pt x="218285" y="44526"/>
                  </a:lnTo>
                  <a:lnTo>
                    <a:pt x="214138" y="46177"/>
                  </a:lnTo>
                  <a:lnTo>
                    <a:pt x="212609" y="47676"/>
                  </a:lnTo>
                  <a:lnTo>
                    <a:pt x="207332" y="57686"/>
                  </a:lnTo>
                  <a:lnTo>
                    <a:pt x="201468" y="64798"/>
                  </a:lnTo>
                  <a:lnTo>
                    <a:pt x="200452" y="71086"/>
                  </a:lnTo>
                  <a:lnTo>
                    <a:pt x="200151" y="79652"/>
                  </a:lnTo>
                  <a:lnTo>
                    <a:pt x="197259" y="85778"/>
                  </a:lnTo>
                  <a:lnTo>
                    <a:pt x="193504" y="92028"/>
                  </a:lnTo>
                  <a:lnTo>
                    <a:pt x="191093" y="104664"/>
                  </a:lnTo>
                  <a:lnTo>
                    <a:pt x="190501" y="152273"/>
                  </a:lnTo>
                  <a:lnTo>
                    <a:pt x="190500" y="199702"/>
                  </a:lnTo>
                  <a:lnTo>
                    <a:pt x="190500" y="204397"/>
                  </a:lnTo>
                  <a:lnTo>
                    <a:pt x="193322" y="210011"/>
                  </a:lnTo>
                  <a:lnTo>
                    <a:pt x="208109" y="226994"/>
                  </a:lnTo>
                  <a:lnTo>
                    <a:pt x="214180" y="228035"/>
                  </a:lnTo>
                  <a:lnTo>
                    <a:pt x="222681" y="228343"/>
                  </a:lnTo>
                  <a:lnTo>
                    <a:pt x="228792" y="231237"/>
                  </a:lnTo>
                  <a:lnTo>
                    <a:pt x="231903" y="233491"/>
                  </a:lnTo>
                  <a:lnTo>
                    <a:pt x="233977" y="233935"/>
                  </a:lnTo>
                  <a:lnTo>
                    <a:pt x="235360" y="233173"/>
                  </a:lnTo>
                  <a:lnTo>
                    <a:pt x="236282" y="231606"/>
                  </a:lnTo>
                  <a:lnTo>
                    <a:pt x="237954" y="230561"/>
                  </a:lnTo>
                  <a:lnTo>
                    <a:pt x="242635" y="229401"/>
                  </a:lnTo>
                  <a:lnTo>
                    <a:pt x="260810" y="227598"/>
                  </a:lnTo>
                  <a:lnTo>
                    <a:pt x="285591" y="216725"/>
                  </a:lnTo>
                  <a:lnTo>
                    <a:pt x="311144" y="194519"/>
                  </a:lnTo>
                  <a:lnTo>
                    <a:pt x="323849" y="188370"/>
                  </a:lnTo>
                  <a:lnTo>
                    <a:pt x="330200" y="184191"/>
                  </a:lnTo>
                  <a:lnTo>
                    <a:pt x="341019" y="181288"/>
                  </a:lnTo>
                  <a:lnTo>
                    <a:pt x="352425" y="171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1120">
              <a:extLst>
                <a:ext uri="{FF2B5EF4-FFF2-40B4-BE49-F238E27FC236}">
                  <a16:creationId xmlns:a16="http://schemas.microsoft.com/office/drawing/2014/main" id="{3C7BCBF7-0F9F-92BE-DBB8-2DF86F5CF92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72000" y="2105060"/>
              <a:ext cx="495298" cy="419062"/>
            </a:xfrm>
            <a:custGeom>
              <a:avLst/>
              <a:gdLst/>
              <a:ahLst/>
              <a:cxnLst/>
              <a:rect l="0" t="0" r="0" b="0"/>
              <a:pathLst>
                <a:path w="495298" h="419062">
                  <a:moveTo>
                    <a:pt x="0" y="209515"/>
                  </a:moveTo>
                  <a:lnTo>
                    <a:pt x="0" y="209515"/>
                  </a:lnTo>
                  <a:lnTo>
                    <a:pt x="0" y="242719"/>
                  </a:lnTo>
                  <a:lnTo>
                    <a:pt x="2822" y="248261"/>
                  </a:lnTo>
                  <a:lnTo>
                    <a:pt x="8201" y="255386"/>
                  </a:lnTo>
                  <a:lnTo>
                    <a:pt x="10321" y="264398"/>
                  </a:lnTo>
                  <a:lnTo>
                    <a:pt x="15993" y="273284"/>
                  </a:lnTo>
                  <a:lnTo>
                    <a:pt x="19202" y="282620"/>
                  </a:lnTo>
                  <a:lnTo>
                    <a:pt x="25328" y="293147"/>
                  </a:lnTo>
                  <a:lnTo>
                    <a:pt x="28671" y="308143"/>
                  </a:lnTo>
                  <a:lnTo>
                    <a:pt x="35924" y="323228"/>
                  </a:lnTo>
                  <a:lnTo>
                    <a:pt x="40731" y="350352"/>
                  </a:lnTo>
                  <a:lnTo>
                    <a:pt x="44561" y="357834"/>
                  </a:lnTo>
                  <a:lnTo>
                    <a:pt x="48414" y="377710"/>
                  </a:lnTo>
                  <a:lnTo>
                    <a:pt x="55111" y="390474"/>
                  </a:lnTo>
                  <a:lnTo>
                    <a:pt x="56747" y="403187"/>
                  </a:lnTo>
                  <a:lnTo>
                    <a:pt x="57940" y="405305"/>
                  </a:lnTo>
                  <a:lnTo>
                    <a:pt x="59793" y="406716"/>
                  </a:lnTo>
                  <a:lnTo>
                    <a:pt x="62087" y="407657"/>
                  </a:lnTo>
                  <a:lnTo>
                    <a:pt x="63617" y="409344"/>
                  </a:lnTo>
                  <a:lnTo>
                    <a:pt x="66272" y="417576"/>
                  </a:lnTo>
                  <a:lnTo>
                    <a:pt x="69318" y="418403"/>
                  </a:lnTo>
                  <a:lnTo>
                    <a:pt x="84366" y="419061"/>
                  </a:lnTo>
                  <a:lnTo>
                    <a:pt x="84819" y="418004"/>
                  </a:lnTo>
                  <a:lnTo>
                    <a:pt x="85606" y="410864"/>
                  </a:lnTo>
                  <a:lnTo>
                    <a:pt x="92247" y="402197"/>
                  </a:lnTo>
                  <a:lnTo>
                    <a:pt x="93916" y="396399"/>
                  </a:lnTo>
                  <a:lnTo>
                    <a:pt x="98020" y="359664"/>
                  </a:lnTo>
                  <a:lnTo>
                    <a:pt x="102774" y="342198"/>
                  </a:lnTo>
                  <a:lnTo>
                    <a:pt x="104723" y="294634"/>
                  </a:lnTo>
                  <a:lnTo>
                    <a:pt x="105811" y="282271"/>
                  </a:lnTo>
                  <a:lnTo>
                    <a:pt x="113415" y="237870"/>
                  </a:lnTo>
                  <a:lnTo>
                    <a:pt x="114248" y="190638"/>
                  </a:lnTo>
                  <a:lnTo>
                    <a:pt x="114297" y="146025"/>
                  </a:lnTo>
                  <a:lnTo>
                    <a:pt x="115358" y="110208"/>
                  </a:lnTo>
                  <a:lnTo>
                    <a:pt x="122942" y="79459"/>
                  </a:lnTo>
                  <a:lnTo>
                    <a:pt x="123791" y="44853"/>
                  </a:lnTo>
                  <a:lnTo>
                    <a:pt x="126632" y="38260"/>
                  </a:lnTo>
                  <a:lnTo>
                    <a:pt x="130364" y="31802"/>
                  </a:lnTo>
                  <a:lnTo>
                    <a:pt x="132957" y="20908"/>
                  </a:lnTo>
                  <a:lnTo>
                    <a:pt x="142756" y="9621"/>
                  </a:lnTo>
                  <a:lnTo>
                    <a:pt x="142864" y="1301"/>
                  </a:lnTo>
                  <a:lnTo>
                    <a:pt x="143926" y="855"/>
                  </a:lnTo>
                  <a:lnTo>
                    <a:pt x="157064" y="0"/>
                  </a:lnTo>
                  <a:lnTo>
                    <a:pt x="158685" y="1047"/>
                  </a:lnTo>
                  <a:lnTo>
                    <a:pt x="159764" y="2803"/>
                  </a:lnTo>
                  <a:lnTo>
                    <a:pt x="160485" y="5032"/>
                  </a:lnTo>
                  <a:lnTo>
                    <a:pt x="162023" y="6518"/>
                  </a:lnTo>
                  <a:lnTo>
                    <a:pt x="166555" y="8169"/>
                  </a:lnTo>
                  <a:lnTo>
                    <a:pt x="211797" y="9487"/>
                  </a:lnTo>
                  <a:lnTo>
                    <a:pt x="259398" y="9490"/>
                  </a:lnTo>
                  <a:lnTo>
                    <a:pt x="305446" y="9490"/>
                  </a:lnTo>
                  <a:lnTo>
                    <a:pt x="353030" y="9490"/>
                  </a:lnTo>
                  <a:lnTo>
                    <a:pt x="400654" y="9490"/>
                  </a:lnTo>
                  <a:lnTo>
                    <a:pt x="441173" y="10548"/>
                  </a:lnTo>
                  <a:lnTo>
                    <a:pt x="459937" y="17691"/>
                  </a:lnTo>
                  <a:lnTo>
                    <a:pt x="494869" y="19015"/>
                  </a:lnTo>
                  <a:lnTo>
                    <a:pt x="495297" y="33480"/>
                  </a:lnTo>
                  <a:lnTo>
                    <a:pt x="494240" y="35008"/>
                  </a:lnTo>
                  <a:lnTo>
                    <a:pt x="492477" y="36027"/>
                  </a:lnTo>
                  <a:lnTo>
                    <a:pt x="485775" y="3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1121">
              <a:extLst>
                <a:ext uri="{FF2B5EF4-FFF2-40B4-BE49-F238E27FC236}">
                  <a16:creationId xmlns:a16="http://schemas.microsoft.com/office/drawing/2014/main" id="{C90A80F7-69FD-137E-524E-FE33346BE10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91035" y="2228970"/>
              <a:ext cx="66666" cy="342770"/>
            </a:xfrm>
            <a:custGeom>
              <a:avLst/>
              <a:gdLst/>
              <a:ahLst/>
              <a:cxnLst/>
              <a:rect l="0" t="0" r="0" b="0"/>
              <a:pathLst>
                <a:path w="66666" h="342770">
                  <a:moveTo>
                    <a:pt x="57140" y="37980"/>
                  </a:moveTo>
                  <a:lnTo>
                    <a:pt x="57140" y="37980"/>
                  </a:lnTo>
                  <a:lnTo>
                    <a:pt x="62197" y="32924"/>
                  </a:lnTo>
                  <a:lnTo>
                    <a:pt x="64679" y="27619"/>
                  </a:lnTo>
                  <a:lnTo>
                    <a:pt x="66665" y="286"/>
                  </a:lnTo>
                  <a:lnTo>
                    <a:pt x="66665" y="0"/>
                  </a:lnTo>
                  <a:lnTo>
                    <a:pt x="66665" y="47318"/>
                  </a:lnTo>
                  <a:lnTo>
                    <a:pt x="66665" y="60598"/>
                  </a:lnTo>
                  <a:lnTo>
                    <a:pt x="63843" y="66730"/>
                  </a:lnTo>
                  <a:lnTo>
                    <a:pt x="60119" y="72983"/>
                  </a:lnTo>
                  <a:lnTo>
                    <a:pt x="58023" y="83511"/>
                  </a:lnTo>
                  <a:lnTo>
                    <a:pt x="57257" y="106509"/>
                  </a:lnTo>
                  <a:lnTo>
                    <a:pt x="54370" y="113593"/>
                  </a:lnTo>
                  <a:lnTo>
                    <a:pt x="52118" y="116964"/>
                  </a:lnTo>
                  <a:lnTo>
                    <a:pt x="48949" y="131821"/>
                  </a:lnTo>
                  <a:lnTo>
                    <a:pt x="46820" y="149258"/>
                  </a:lnTo>
                  <a:lnTo>
                    <a:pt x="39448" y="173062"/>
                  </a:lnTo>
                  <a:lnTo>
                    <a:pt x="35447" y="200551"/>
                  </a:lnTo>
                  <a:lnTo>
                    <a:pt x="21205" y="245313"/>
                  </a:lnTo>
                  <a:lnTo>
                    <a:pt x="18066" y="281486"/>
                  </a:lnTo>
                  <a:lnTo>
                    <a:pt x="11518" y="294964"/>
                  </a:lnTo>
                  <a:lnTo>
                    <a:pt x="9525" y="331372"/>
                  </a:lnTo>
                  <a:lnTo>
                    <a:pt x="0" y="342769"/>
                  </a:lnTo>
                  <a:lnTo>
                    <a:pt x="9515" y="333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1122">
              <a:extLst>
                <a:ext uri="{FF2B5EF4-FFF2-40B4-BE49-F238E27FC236}">
                  <a16:creationId xmlns:a16="http://schemas.microsoft.com/office/drawing/2014/main" id="{80CDA044-8BB3-D008-40B3-64BD7B23D8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238745" y="2105025"/>
              <a:ext cx="190381" cy="285748"/>
            </a:xfrm>
            <a:custGeom>
              <a:avLst/>
              <a:gdLst/>
              <a:ahLst/>
              <a:cxnLst/>
              <a:rect l="0" t="0" r="0" b="0"/>
              <a:pathLst>
                <a:path w="190381" h="285748">
                  <a:moveTo>
                    <a:pt x="133230" y="0"/>
                  </a:moveTo>
                  <a:lnTo>
                    <a:pt x="133230" y="0"/>
                  </a:lnTo>
                  <a:lnTo>
                    <a:pt x="133230" y="14465"/>
                  </a:lnTo>
                  <a:lnTo>
                    <a:pt x="130408" y="19835"/>
                  </a:lnTo>
                  <a:lnTo>
                    <a:pt x="126684" y="25749"/>
                  </a:lnTo>
                  <a:lnTo>
                    <a:pt x="124294" y="38169"/>
                  </a:lnTo>
                  <a:lnTo>
                    <a:pt x="123739" y="60329"/>
                  </a:lnTo>
                  <a:lnTo>
                    <a:pt x="120898" y="66677"/>
                  </a:lnTo>
                  <a:lnTo>
                    <a:pt x="118658" y="69851"/>
                  </a:lnTo>
                  <a:lnTo>
                    <a:pt x="115507" y="84432"/>
                  </a:lnTo>
                  <a:lnTo>
                    <a:pt x="111532" y="114548"/>
                  </a:lnTo>
                  <a:lnTo>
                    <a:pt x="106692" y="133423"/>
                  </a:lnTo>
                  <a:lnTo>
                    <a:pt x="102437" y="152422"/>
                  </a:lnTo>
                  <a:lnTo>
                    <a:pt x="97295" y="171456"/>
                  </a:lnTo>
                  <a:lnTo>
                    <a:pt x="92498" y="202012"/>
                  </a:lnTo>
                  <a:lnTo>
                    <a:pt x="87647" y="219664"/>
                  </a:lnTo>
                  <a:lnTo>
                    <a:pt x="85454" y="230978"/>
                  </a:lnTo>
                  <a:lnTo>
                    <a:pt x="78270" y="243298"/>
                  </a:lnTo>
                  <a:lnTo>
                    <a:pt x="70496" y="253651"/>
                  </a:lnTo>
                  <a:lnTo>
                    <a:pt x="68306" y="260195"/>
                  </a:lnTo>
                  <a:lnTo>
                    <a:pt x="66664" y="262363"/>
                  </a:lnTo>
                  <a:lnTo>
                    <a:pt x="49267" y="274732"/>
                  </a:lnTo>
                  <a:lnTo>
                    <a:pt x="42971" y="275783"/>
                  </a:lnTo>
                  <a:lnTo>
                    <a:pt x="41307" y="276989"/>
                  </a:lnTo>
                  <a:lnTo>
                    <a:pt x="40198" y="278851"/>
                  </a:lnTo>
                  <a:lnTo>
                    <a:pt x="39459" y="281150"/>
                  </a:lnTo>
                  <a:lnTo>
                    <a:pt x="37908" y="282684"/>
                  </a:lnTo>
                  <a:lnTo>
                    <a:pt x="33361" y="284387"/>
                  </a:lnTo>
                  <a:lnTo>
                    <a:pt x="9843" y="285747"/>
                  </a:lnTo>
                  <a:lnTo>
                    <a:pt x="0" y="276341"/>
                  </a:lnTo>
                  <a:lnTo>
                    <a:pt x="8092" y="276235"/>
                  </a:lnTo>
                  <a:lnTo>
                    <a:pt x="8529" y="275174"/>
                  </a:lnTo>
                  <a:lnTo>
                    <a:pt x="9016" y="271172"/>
                  </a:lnTo>
                  <a:lnTo>
                    <a:pt x="10204" y="269681"/>
                  </a:lnTo>
                  <a:lnTo>
                    <a:pt x="14346" y="268025"/>
                  </a:lnTo>
                  <a:lnTo>
                    <a:pt x="44361" y="265665"/>
                  </a:lnTo>
                  <a:lnTo>
                    <a:pt x="57036" y="259166"/>
                  </a:lnTo>
                  <a:lnTo>
                    <a:pt x="93144" y="254405"/>
                  </a:lnTo>
                  <a:lnTo>
                    <a:pt x="100597" y="250652"/>
                  </a:lnTo>
                  <a:lnTo>
                    <a:pt x="117239" y="248045"/>
                  </a:lnTo>
                  <a:lnTo>
                    <a:pt x="155454" y="247653"/>
                  </a:lnTo>
                  <a:lnTo>
                    <a:pt x="161805" y="244829"/>
                  </a:lnTo>
                  <a:lnTo>
                    <a:pt x="164980" y="242594"/>
                  </a:lnTo>
                  <a:lnTo>
                    <a:pt x="167097" y="242163"/>
                  </a:lnTo>
                  <a:lnTo>
                    <a:pt x="168508" y="242934"/>
                  </a:lnTo>
                  <a:lnTo>
                    <a:pt x="169449" y="244506"/>
                  </a:lnTo>
                  <a:lnTo>
                    <a:pt x="171134" y="245554"/>
                  </a:lnTo>
                  <a:lnTo>
                    <a:pt x="180724" y="247626"/>
                  </a:lnTo>
                  <a:lnTo>
                    <a:pt x="190380" y="247650"/>
                  </a:lnTo>
                  <a:lnTo>
                    <a:pt x="19038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SMARTInkShape-Group324">
            <a:extLst>
              <a:ext uri="{FF2B5EF4-FFF2-40B4-BE49-F238E27FC236}">
                <a16:creationId xmlns:a16="http://schemas.microsoft.com/office/drawing/2014/main" id="{08FDE7D7-46B5-3453-D905-783107C9421C}"/>
              </a:ext>
            </a:extLst>
          </p:cNvPr>
          <p:cNvGrpSpPr/>
          <p:nvPr/>
        </p:nvGrpSpPr>
        <p:grpSpPr>
          <a:xfrm>
            <a:off x="5991228" y="2552817"/>
            <a:ext cx="199989" cy="190384"/>
            <a:chOff x="5991228" y="2552817"/>
            <a:chExt cx="199989" cy="190384"/>
          </a:xfrm>
        </p:grpSpPr>
        <p:sp>
          <p:nvSpPr>
            <p:cNvPr id="35" name="SMARTInkShape-1123">
              <a:extLst>
                <a:ext uri="{FF2B5EF4-FFF2-40B4-BE49-F238E27FC236}">
                  <a16:creationId xmlns:a16="http://schemas.microsoft.com/office/drawing/2014/main" id="{6B4A8009-8BF9-3E7F-4509-ABD7D11EB27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96000" y="2552817"/>
              <a:ext cx="38101" cy="190384"/>
            </a:xfrm>
            <a:custGeom>
              <a:avLst/>
              <a:gdLst/>
              <a:ahLst/>
              <a:cxnLst/>
              <a:rect l="0" t="0" r="0" b="0"/>
              <a:pathLst>
                <a:path w="38101" h="190384">
                  <a:moveTo>
                    <a:pt x="38100" y="18933"/>
                  </a:moveTo>
                  <a:lnTo>
                    <a:pt x="38100" y="18933"/>
                  </a:lnTo>
                  <a:lnTo>
                    <a:pt x="38100" y="10732"/>
                  </a:lnTo>
                  <a:lnTo>
                    <a:pt x="37042" y="10291"/>
                  </a:lnTo>
                  <a:lnTo>
                    <a:pt x="29899" y="9524"/>
                  </a:lnTo>
                  <a:lnTo>
                    <a:pt x="29163" y="6637"/>
                  </a:lnTo>
                  <a:lnTo>
                    <a:pt x="28585" y="0"/>
                  </a:lnTo>
                  <a:lnTo>
                    <a:pt x="28575" y="33087"/>
                  </a:lnTo>
                  <a:lnTo>
                    <a:pt x="31397" y="38629"/>
                  </a:lnTo>
                  <a:lnTo>
                    <a:pt x="33631" y="41589"/>
                  </a:lnTo>
                  <a:lnTo>
                    <a:pt x="34063" y="44620"/>
                  </a:lnTo>
                  <a:lnTo>
                    <a:pt x="28759" y="72916"/>
                  </a:lnTo>
                  <a:lnTo>
                    <a:pt x="28599" y="88784"/>
                  </a:lnTo>
                  <a:lnTo>
                    <a:pt x="25764" y="95134"/>
                  </a:lnTo>
                  <a:lnTo>
                    <a:pt x="22034" y="101483"/>
                  </a:lnTo>
                  <a:lnTo>
                    <a:pt x="19639" y="114183"/>
                  </a:lnTo>
                  <a:lnTo>
                    <a:pt x="19443" y="117358"/>
                  </a:lnTo>
                  <a:lnTo>
                    <a:pt x="16402" y="123708"/>
                  </a:lnTo>
                  <a:lnTo>
                    <a:pt x="14110" y="126883"/>
                  </a:lnTo>
                  <a:lnTo>
                    <a:pt x="642" y="163620"/>
                  </a:lnTo>
                  <a:lnTo>
                    <a:pt x="0" y="19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1124">
              <a:extLst>
                <a:ext uri="{FF2B5EF4-FFF2-40B4-BE49-F238E27FC236}">
                  <a16:creationId xmlns:a16="http://schemas.microsoft.com/office/drawing/2014/main" id="{213EE79E-DFF8-C884-84B5-D3EF4A527CD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991228" y="2628900"/>
              <a:ext cx="199989" cy="28576"/>
            </a:xfrm>
            <a:custGeom>
              <a:avLst/>
              <a:gdLst/>
              <a:ahLst/>
              <a:cxnLst/>
              <a:rect l="0" t="0" r="0" b="0"/>
              <a:pathLst>
                <a:path w="199989" h="28576">
                  <a:moveTo>
                    <a:pt x="9522" y="28575"/>
                  </a:moveTo>
                  <a:lnTo>
                    <a:pt x="9522" y="28575"/>
                  </a:lnTo>
                  <a:lnTo>
                    <a:pt x="0" y="28575"/>
                  </a:lnTo>
                  <a:lnTo>
                    <a:pt x="9406" y="28575"/>
                  </a:lnTo>
                  <a:lnTo>
                    <a:pt x="17713" y="20374"/>
                  </a:lnTo>
                  <a:lnTo>
                    <a:pt x="27131" y="19166"/>
                  </a:lnTo>
                  <a:lnTo>
                    <a:pt x="73029" y="19050"/>
                  </a:lnTo>
                  <a:lnTo>
                    <a:pt x="98422" y="19050"/>
                  </a:lnTo>
                  <a:lnTo>
                    <a:pt x="142697" y="9700"/>
                  </a:lnTo>
                  <a:lnTo>
                    <a:pt x="190301" y="9525"/>
                  </a:lnTo>
                  <a:lnTo>
                    <a:pt x="199988" y="9525"/>
                  </a:lnTo>
                  <a:lnTo>
                    <a:pt x="190613" y="9525"/>
                  </a:lnTo>
                  <a:lnTo>
                    <a:pt x="180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SMARTInkShape-Group325">
            <a:extLst>
              <a:ext uri="{FF2B5EF4-FFF2-40B4-BE49-F238E27FC236}">
                <a16:creationId xmlns:a16="http://schemas.microsoft.com/office/drawing/2014/main" id="{984CEA32-4827-B127-E055-9A78F219A1F6}"/>
              </a:ext>
            </a:extLst>
          </p:cNvPr>
          <p:cNvGrpSpPr/>
          <p:nvPr/>
        </p:nvGrpSpPr>
        <p:grpSpPr>
          <a:xfrm>
            <a:off x="6486646" y="2343188"/>
            <a:ext cx="1808291" cy="437706"/>
            <a:chOff x="6486646" y="2343188"/>
            <a:chExt cx="1808291" cy="437706"/>
          </a:xfrm>
        </p:grpSpPr>
        <p:sp>
          <p:nvSpPr>
            <p:cNvPr id="38" name="SMARTInkShape-1125">
              <a:extLst>
                <a:ext uri="{FF2B5EF4-FFF2-40B4-BE49-F238E27FC236}">
                  <a16:creationId xmlns:a16="http://schemas.microsoft.com/office/drawing/2014/main" id="{C1F45D15-D2C3-9692-FA88-1401976B9FA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486646" y="2343188"/>
              <a:ext cx="314199" cy="437706"/>
            </a:xfrm>
            <a:custGeom>
              <a:avLst/>
              <a:gdLst/>
              <a:ahLst/>
              <a:cxnLst/>
              <a:rect l="0" t="0" r="0" b="0"/>
              <a:pathLst>
                <a:path w="314199" h="437706">
                  <a:moveTo>
                    <a:pt x="180854" y="114262"/>
                  </a:moveTo>
                  <a:lnTo>
                    <a:pt x="180854" y="114262"/>
                  </a:lnTo>
                  <a:lnTo>
                    <a:pt x="180854" y="91596"/>
                  </a:lnTo>
                  <a:lnTo>
                    <a:pt x="181912" y="89626"/>
                  </a:lnTo>
                  <a:lnTo>
                    <a:pt x="183676" y="88313"/>
                  </a:lnTo>
                  <a:lnTo>
                    <a:pt x="185910" y="87438"/>
                  </a:lnTo>
                  <a:lnTo>
                    <a:pt x="187399" y="85796"/>
                  </a:lnTo>
                  <a:lnTo>
                    <a:pt x="189054" y="81149"/>
                  </a:lnTo>
                  <a:lnTo>
                    <a:pt x="191175" y="69543"/>
                  </a:lnTo>
                  <a:lnTo>
                    <a:pt x="196848" y="60207"/>
                  </a:lnTo>
                  <a:lnTo>
                    <a:pt x="198545" y="53902"/>
                  </a:lnTo>
                  <a:lnTo>
                    <a:pt x="200057" y="51797"/>
                  </a:lnTo>
                  <a:lnTo>
                    <a:pt x="202122" y="50394"/>
                  </a:lnTo>
                  <a:lnTo>
                    <a:pt x="204558" y="49458"/>
                  </a:lnTo>
                  <a:lnTo>
                    <a:pt x="206182" y="47776"/>
                  </a:lnTo>
                  <a:lnTo>
                    <a:pt x="211609" y="37472"/>
                  </a:lnTo>
                  <a:lnTo>
                    <a:pt x="233015" y="14503"/>
                  </a:lnTo>
                  <a:lnTo>
                    <a:pt x="238609" y="11716"/>
                  </a:lnTo>
                  <a:lnTo>
                    <a:pt x="241583" y="10973"/>
                  </a:lnTo>
                  <a:lnTo>
                    <a:pt x="257107" y="2144"/>
                  </a:lnTo>
                  <a:lnTo>
                    <a:pt x="279672" y="0"/>
                  </a:lnTo>
                  <a:lnTo>
                    <a:pt x="285803" y="2801"/>
                  </a:lnTo>
                  <a:lnTo>
                    <a:pt x="308250" y="22629"/>
                  </a:lnTo>
                  <a:lnTo>
                    <a:pt x="311558" y="28733"/>
                  </a:lnTo>
                  <a:lnTo>
                    <a:pt x="313856" y="44438"/>
                  </a:lnTo>
                  <a:lnTo>
                    <a:pt x="314198" y="87921"/>
                  </a:lnTo>
                  <a:lnTo>
                    <a:pt x="313143" y="99380"/>
                  </a:lnTo>
                  <a:lnTo>
                    <a:pt x="296869" y="144169"/>
                  </a:lnTo>
                  <a:lnTo>
                    <a:pt x="275923" y="190638"/>
                  </a:lnTo>
                  <a:lnTo>
                    <a:pt x="263702" y="209564"/>
                  </a:lnTo>
                  <a:lnTo>
                    <a:pt x="235217" y="253965"/>
                  </a:lnTo>
                  <a:lnTo>
                    <a:pt x="201905" y="295826"/>
                  </a:lnTo>
                  <a:lnTo>
                    <a:pt x="172740" y="339722"/>
                  </a:lnTo>
                  <a:lnTo>
                    <a:pt x="135425" y="384223"/>
                  </a:lnTo>
                  <a:lnTo>
                    <a:pt x="88857" y="424330"/>
                  </a:lnTo>
                  <a:lnTo>
                    <a:pt x="82464" y="426695"/>
                  </a:lnTo>
                  <a:lnTo>
                    <a:pt x="63190" y="429271"/>
                  </a:lnTo>
                  <a:lnTo>
                    <a:pt x="48094" y="436052"/>
                  </a:lnTo>
                  <a:lnTo>
                    <a:pt x="39977" y="437705"/>
                  </a:lnTo>
                  <a:lnTo>
                    <a:pt x="27881" y="430519"/>
                  </a:lnTo>
                  <a:lnTo>
                    <a:pt x="24897" y="429875"/>
                  </a:lnTo>
                  <a:lnTo>
                    <a:pt x="11252" y="420499"/>
                  </a:lnTo>
                  <a:lnTo>
                    <a:pt x="10224" y="416879"/>
                  </a:lnTo>
                  <a:lnTo>
                    <a:pt x="9951" y="414431"/>
                  </a:lnTo>
                  <a:lnTo>
                    <a:pt x="8711" y="412800"/>
                  </a:lnTo>
                  <a:lnTo>
                    <a:pt x="4509" y="410987"/>
                  </a:lnTo>
                  <a:lnTo>
                    <a:pt x="2966" y="409446"/>
                  </a:lnTo>
                  <a:lnTo>
                    <a:pt x="1251" y="404910"/>
                  </a:lnTo>
                  <a:lnTo>
                    <a:pt x="0" y="387185"/>
                  </a:lnTo>
                  <a:lnTo>
                    <a:pt x="2755" y="380905"/>
                  </a:lnTo>
                  <a:lnTo>
                    <a:pt x="36136" y="344709"/>
                  </a:lnTo>
                  <a:lnTo>
                    <a:pt x="51765" y="336681"/>
                  </a:lnTo>
                  <a:lnTo>
                    <a:pt x="68964" y="333997"/>
                  </a:lnTo>
                  <a:lnTo>
                    <a:pt x="79266" y="332572"/>
                  </a:lnTo>
                  <a:lnTo>
                    <a:pt x="97327" y="325856"/>
                  </a:lnTo>
                  <a:lnTo>
                    <a:pt x="141975" y="323865"/>
                  </a:lnTo>
                  <a:lnTo>
                    <a:pt x="173134" y="323815"/>
                  </a:lnTo>
                  <a:lnTo>
                    <a:pt x="175707" y="324873"/>
                  </a:lnTo>
                  <a:lnTo>
                    <a:pt x="177423" y="326636"/>
                  </a:lnTo>
                  <a:lnTo>
                    <a:pt x="178567" y="328870"/>
                  </a:lnTo>
                  <a:lnTo>
                    <a:pt x="180387" y="330359"/>
                  </a:lnTo>
                  <a:lnTo>
                    <a:pt x="185233" y="332013"/>
                  </a:lnTo>
                  <a:lnTo>
                    <a:pt x="196967" y="334134"/>
                  </a:lnTo>
                  <a:lnTo>
                    <a:pt x="203185" y="338277"/>
                  </a:lnTo>
                  <a:lnTo>
                    <a:pt x="206654" y="343646"/>
                  </a:lnTo>
                  <a:lnTo>
                    <a:pt x="207579" y="346560"/>
                  </a:lnTo>
                  <a:lnTo>
                    <a:pt x="209254" y="348503"/>
                  </a:lnTo>
                  <a:lnTo>
                    <a:pt x="222525" y="356932"/>
                  </a:lnTo>
                  <a:lnTo>
                    <a:pt x="225833" y="362521"/>
                  </a:lnTo>
                  <a:lnTo>
                    <a:pt x="228131" y="371321"/>
                  </a:lnTo>
                  <a:lnTo>
                    <a:pt x="228325" y="375972"/>
                  </a:lnTo>
                  <a:lnTo>
                    <a:pt x="229434" y="377635"/>
                  </a:lnTo>
                  <a:lnTo>
                    <a:pt x="231233" y="378744"/>
                  </a:lnTo>
                  <a:lnTo>
                    <a:pt x="233490" y="379483"/>
                  </a:lnTo>
                  <a:lnTo>
                    <a:pt x="234994" y="381035"/>
                  </a:lnTo>
                  <a:lnTo>
                    <a:pt x="238798" y="390576"/>
                  </a:lnTo>
                  <a:lnTo>
                    <a:pt x="247127" y="399582"/>
                  </a:lnTo>
                  <a:lnTo>
                    <a:pt x="255695" y="399974"/>
                  </a:lnTo>
                  <a:lnTo>
                    <a:pt x="266579" y="390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1126">
              <a:extLst>
                <a:ext uri="{FF2B5EF4-FFF2-40B4-BE49-F238E27FC236}">
                  <a16:creationId xmlns:a16="http://schemas.microsoft.com/office/drawing/2014/main" id="{F83BDAD7-66B9-0EDD-CDA1-04B07C4A630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829425" y="2467095"/>
              <a:ext cx="314326" cy="276067"/>
            </a:xfrm>
            <a:custGeom>
              <a:avLst/>
              <a:gdLst/>
              <a:ahLst/>
              <a:cxnLst/>
              <a:rect l="0" t="0" r="0" b="0"/>
              <a:pathLst>
                <a:path w="314326" h="276067">
                  <a:moveTo>
                    <a:pt x="0" y="152280"/>
                  </a:moveTo>
                  <a:lnTo>
                    <a:pt x="0" y="152280"/>
                  </a:lnTo>
                  <a:lnTo>
                    <a:pt x="8200" y="144079"/>
                  </a:lnTo>
                  <a:lnTo>
                    <a:pt x="9409" y="134670"/>
                  </a:lnTo>
                  <a:lnTo>
                    <a:pt x="9491" y="128600"/>
                  </a:lnTo>
                  <a:lnTo>
                    <a:pt x="10561" y="126968"/>
                  </a:lnTo>
                  <a:lnTo>
                    <a:pt x="12332" y="125881"/>
                  </a:lnTo>
                  <a:lnTo>
                    <a:pt x="14571" y="125155"/>
                  </a:lnTo>
                  <a:lnTo>
                    <a:pt x="16064" y="123614"/>
                  </a:lnTo>
                  <a:lnTo>
                    <a:pt x="19846" y="114089"/>
                  </a:lnTo>
                  <a:lnTo>
                    <a:pt x="27216" y="106106"/>
                  </a:lnTo>
                  <a:lnTo>
                    <a:pt x="29365" y="97337"/>
                  </a:lnTo>
                  <a:lnTo>
                    <a:pt x="73384" y="50326"/>
                  </a:lnTo>
                  <a:lnTo>
                    <a:pt x="101678" y="23086"/>
                  </a:lnTo>
                  <a:lnTo>
                    <a:pt x="114316" y="16929"/>
                  </a:lnTo>
                  <a:lnTo>
                    <a:pt x="121947" y="10891"/>
                  </a:lnTo>
                  <a:lnTo>
                    <a:pt x="131058" y="8640"/>
                  </a:lnTo>
                  <a:lnTo>
                    <a:pt x="141110" y="1243"/>
                  </a:lnTo>
                  <a:lnTo>
                    <a:pt x="150131" y="149"/>
                  </a:lnTo>
                  <a:lnTo>
                    <a:pt x="155977" y="0"/>
                  </a:lnTo>
                  <a:lnTo>
                    <a:pt x="157960" y="1018"/>
                  </a:lnTo>
                  <a:lnTo>
                    <a:pt x="159282" y="2755"/>
                  </a:lnTo>
                  <a:lnTo>
                    <a:pt x="160162" y="4972"/>
                  </a:lnTo>
                  <a:lnTo>
                    <a:pt x="161808" y="6450"/>
                  </a:lnTo>
                  <a:lnTo>
                    <a:pt x="166459" y="8091"/>
                  </a:lnTo>
                  <a:lnTo>
                    <a:pt x="168122" y="9588"/>
                  </a:lnTo>
                  <a:lnTo>
                    <a:pt x="169972" y="14072"/>
                  </a:lnTo>
                  <a:lnTo>
                    <a:pt x="171523" y="15691"/>
                  </a:lnTo>
                  <a:lnTo>
                    <a:pt x="176068" y="17491"/>
                  </a:lnTo>
                  <a:lnTo>
                    <a:pt x="177705" y="19029"/>
                  </a:lnTo>
                  <a:lnTo>
                    <a:pt x="179521" y="23560"/>
                  </a:lnTo>
                  <a:lnTo>
                    <a:pt x="181746" y="35093"/>
                  </a:lnTo>
                  <a:lnTo>
                    <a:pt x="187436" y="44415"/>
                  </a:lnTo>
                  <a:lnTo>
                    <a:pt x="189592" y="54939"/>
                  </a:lnTo>
                  <a:lnTo>
                    <a:pt x="190464" y="93445"/>
                  </a:lnTo>
                  <a:lnTo>
                    <a:pt x="180797" y="135434"/>
                  </a:lnTo>
                  <a:lnTo>
                    <a:pt x="174690" y="148935"/>
                  </a:lnTo>
                  <a:lnTo>
                    <a:pt x="166820" y="178076"/>
                  </a:lnTo>
                  <a:lnTo>
                    <a:pt x="139662" y="220651"/>
                  </a:lnTo>
                  <a:lnTo>
                    <a:pt x="101600" y="260219"/>
                  </a:lnTo>
                  <a:lnTo>
                    <a:pt x="95250" y="263753"/>
                  </a:lnTo>
                  <a:lnTo>
                    <a:pt x="88900" y="266382"/>
                  </a:lnTo>
                  <a:lnTo>
                    <a:pt x="78081" y="274616"/>
                  </a:lnTo>
                  <a:lnTo>
                    <a:pt x="67116" y="276066"/>
                  </a:lnTo>
                  <a:lnTo>
                    <a:pt x="66713" y="267901"/>
                  </a:lnTo>
                  <a:lnTo>
                    <a:pt x="78436" y="238397"/>
                  </a:lnTo>
                  <a:lnTo>
                    <a:pt x="116189" y="193004"/>
                  </a:lnTo>
                  <a:lnTo>
                    <a:pt x="154584" y="145556"/>
                  </a:lnTo>
                  <a:lnTo>
                    <a:pt x="196978" y="107436"/>
                  </a:lnTo>
                  <a:lnTo>
                    <a:pt x="221078" y="86389"/>
                  </a:lnTo>
                  <a:lnTo>
                    <a:pt x="246990" y="69446"/>
                  </a:lnTo>
                  <a:lnTo>
                    <a:pt x="253706" y="66781"/>
                  </a:lnTo>
                  <a:lnTo>
                    <a:pt x="263438" y="60390"/>
                  </a:lnTo>
                  <a:lnTo>
                    <a:pt x="273024" y="58025"/>
                  </a:lnTo>
                  <a:lnTo>
                    <a:pt x="304359" y="57031"/>
                  </a:lnTo>
                  <a:lnTo>
                    <a:pt x="304789" y="66163"/>
                  </a:lnTo>
                  <a:lnTo>
                    <a:pt x="313000" y="66520"/>
                  </a:lnTo>
                  <a:lnTo>
                    <a:pt x="313442" y="67590"/>
                  </a:lnTo>
                  <a:lnTo>
                    <a:pt x="314322" y="76045"/>
                  </a:lnTo>
                  <a:lnTo>
                    <a:pt x="314325" y="52009"/>
                  </a:lnTo>
                  <a:lnTo>
                    <a:pt x="313267" y="50507"/>
                  </a:lnTo>
                  <a:lnTo>
                    <a:pt x="311503" y="49507"/>
                  </a:lnTo>
                  <a:lnTo>
                    <a:pt x="305193" y="47622"/>
                  </a:lnTo>
                  <a:lnTo>
                    <a:pt x="277977" y="47505"/>
                  </a:lnTo>
                  <a:lnTo>
                    <a:pt x="268966" y="54051"/>
                  </a:lnTo>
                  <a:lnTo>
                    <a:pt x="263121" y="55706"/>
                  </a:lnTo>
                  <a:lnTo>
                    <a:pt x="261139" y="57206"/>
                  </a:lnTo>
                  <a:lnTo>
                    <a:pt x="252640" y="70171"/>
                  </a:lnTo>
                  <a:lnTo>
                    <a:pt x="247045" y="73454"/>
                  </a:lnTo>
                  <a:lnTo>
                    <a:pt x="244072" y="74329"/>
                  </a:lnTo>
                  <a:lnTo>
                    <a:pt x="242090" y="75971"/>
                  </a:lnTo>
                  <a:lnTo>
                    <a:pt x="221718" y="104708"/>
                  </a:lnTo>
                  <a:lnTo>
                    <a:pt x="209405" y="148223"/>
                  </a:lnTo>
                  <a:lnTo>
                    <a:pt x="202192" y="161631"/>
                  </a:lnTo>
                  <a:lnTo>
                    <a:pt x="200027" y="209234"/>
                  </a:lnTo>
                  <a:lnTo>
                    <a:pt x="200025" y="222522"/>
                  </a:lnTo>
                  <a:lnTo>
                    <a:pt x="201083" y="224508"/>
                  </a:lnTo>
                  <a:lnTo>
                    <a:pt x="202847" y="225833"/>
                  </a:lnTo>
                  <a:lnTo>
                    <a:pt x="205081" y="226715"/>
                  </a:lnTo>
                  <a:lnTo>
                    <a:pt x="206570" y="228361"/>
                  </a:lnTo>
                  <a:lnTo>
                    <a:pt x="208225" y="233014"/>
                  </a:lnTo>
                  <a:lnTo>
                    <a:pt x="209726" y="234677"/>
                  </a:lnTo>
                  <a:lnTo>
                    <a:pt x="214214" y="236526"/>
                  </a:lnTo>
                  <a:lnTo>
                    <a:pt x="215834" y="238078"/>
                  </a:lnTo>
                  <a:lnTo>
                    <a:pt x="218648" y="246076"/>
                  </a:lnTo>
                  <a:lnTo>
                    <a:pt x="221707" y="246884"/>
                  </a:lnTo>
                  <a:lnTo>
                    <a:pt x="224005" y="247099"/>
                  </a:lnTo>
                  <a:lnTo>
                    <a:pt x="229381" y="250161"/>
                  </a:lnTo>
                  <a:lnTo>
                    <a:pt x="236399" y="255693"/>
                  </a:lnTo>
                  <a:lnTo>
                    <a:pt x="245388" y="256786"/>
                  </a:lnTo>
                  <a:lnTo>
                    <a:pt x="260470" y="257020"/>
                  </a:lnTo>
                  <a:lnTo>
                    <a:pt x="266753" y="254217"/>
                  </a:lnTo>
                  <a:lnTo>
                    <a:pt x="273074" y="250502"/>
                  </a:lnTo>
                  <a:lnTo>
                    <a:pt x="285755" y="248117"/>
                  </a:lnTo>
                  <a:lnTo>
                    <a:pt x="288927" y="247921"/>
                  </a:lnTo>
                  <a:lnTo>
                    <a:pt x="295276" y="244882"/>
                  </a:lnTo>
                  <a:lnTo>
                    <a:pt x="314325" y="22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1127">
              <a:extLst>
                <a:ext uri="{FF2B5EF4-FFF2-40B4-BE49-F238E27FC236}">
                  <a16:creationId xmlns:a16="http://schemas.microsoft.com/office/drawing/2014/main" id="{9D214125-3266-6B68-5E85-AF122080ADC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77100" y="26098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18934" y="9409"/>
                  </a:lnTo>
                  <a:lnTo>
                    <a:pt x="64391" y="9525"/>
                  </a:lnTo>
                  <a:lnTo>
                    <a:pt x="112014" y="9525"/>
                  </a:lnTo>
                  <a:lnTo>
                    <a:pt x="156934" y="9525"/>
                  </a:lnTo>
                  <a:lnTo>
                    <a:pt x="162529" y="670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SMARTInkShape-1128">
              <a:extLst>
                <a:ext uri="{FF2B5EF4-FFF2-40B4-BE49-F238E27FC236}">
                  <a16:creationId xmlns:a16="http://schemas.microsoft.com/office/drawing/2014/main" id="{3738FD18-40F7-D131-9D72-166879EB4C3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48613" y="2392099"/>
              <a:ext cx="171402" cy="346961"/>
            </a:xfrm>
            <a:custGeom>
              <a:avLst/>
              <a:gdLst/>
              <a:ahLst/>
              <a:cxnLst/>
              <a:rect l="0" t="0" r="0" b="0"/>
              <a:pathLst>
                <a:path w="171402" h="346961">
                  <a:moveTo>
                    <a:pt x="66637" y="8201"/>
                  </a:moveTo>
                  <a:lnTo>
                    <a:pt x="66637" y="8201"/>
                  </a:lnTo>
                  <a:lnTo>
                    <a:pt x="74837" y="8201"/>
                  </a:lnTo>
                  <a:lnTo>
                    <a:pt x="75279" y="7143"/>
                  </a:lnTo>
                  <a:lnTo>
                    <a:pt x="75769" y="3145"/>
                  </a:lnTo>
                  <a:lnTo>
                    <a:pt x="76958" y="1655"/>
                  </a:lnTo>
                  <a:lnTo>
                    <a:pt x="81102" y="0"/>
                  </a:lnTo>
                  <a:lnTo>
                    <a:pt x="82631" y="617"/>
                  </a:lnTo>
                  <a:lnTo>
                    <a:pt x="83649" y="2087"/>
                  </a:lnTo>
                  <a:lnTo>
                    <a:pt x="85285" y="6993"/>
                  </a:lnTo>
                  <a:lnTo>
                    <a:pt x="88330" y="7664"/>
                  </a:lnTo>
                  <a:lnTo>
                    <a:pt x="93853" y="8095"/>
                  </a:lnTo>
                  <a:lnTo>
                    <a:pt x="94306" y="9189"/>
                  </a:lnTo>
                  <a:lnTo>
                    <a:pt x="95211" y="55832"/>
                  </a:lnTo>
                  <a:lnTo>
                    <a:pt x="95212" y="68527"/>
                  </a:lnTo>
                  <a:lnTo>
                    <a:pt x="81023" y="111290"/>
                  </a:lnTo>
                  <a:lnTo>
                    <a:pt x="69263" y="131386"/>
                  </a:lnTo>
                  <a:lnTo>
                    <a:pt x="66745" y="138092"/>
                  </a:lnTo>
                  <a:lnTo>
                    <a:pt x="40831" y="170121"/>
                  </a:lnTo>
                  <a:lnTo>
                    <a:pt x="38234" y="176474"/>
                  </a:lnTo>
                  <a:lnTo>
                    <a:pt x="30023" y="187294"/>
                  </a:lnTo>
                  <a:lnTo>
                    <a:pt x="26375" y="188340"/>
                  </a:lnTo>
                  <a:lnTo>
                    <a:pt x="23920" y="188618"/>
                  </a:lnTo>
                  <a:lnTo>
                    <a:pt x="22285" y="189863"/>
                  </a:lnTo>
                  <a:lnTo>
                    <a:pt x="19444" y="197328"/>
                  </a:lnTo>
                  <a:lnTo>
                    <a:pt x="19023" y="189533"/>
                  </a:lnTo>
                  <a:lnTo>
                    <a:pt x="19012" y="166512"/>
                  </a:lnTo>
                  <a:lnTo>
                    <a:pt x="21834" y="160406"/>
                  </a:lnTo>
                  <a:lnTo>
                    <a:pt x="25557" y="154164"/>
                  </a:lnTo>
                  <a:lnTo>
                    <a:pt x="27212" y="147862"/>
                  </a:lnTo>
                  <a:lnTo>
                    <a:pt x="28713" y="145758"/>
                  </a:lnTo>
                  <a:lnTo>
                    <a:pt x="30770" y="144356"/>
                  </a:lnTo>
                  <a:lnTo>
                    <a:pt x="33201" y="143421"/>
                  </a:lnTo>
                  <a:lnTo>
                    <a:pt x="34821" y="141739"/>
                  </a:lnTo>
                  <a:lnTo>
                    <a:pt x="40244" y="131436"/>
                  </a:lnTo>
                  <a:lnTo>
                    <a:pt x="42692" y="128458"/>
                  </a:lnTo>
                  <a:lnTo>
                    <a:pt x="48234" y="125148"/>
                  </a:lnTo>
                  <a:lnTo>
                    <a:pt x="57001" y="122850"/>
                  </a:lnTo>
                  <a:lnTo>
                    <a:pt x="98424" y="122501"/>
                  </a:lnTo>
                  <a:lnTo>
                    <a:pt x="104753" y="125323"/>
                  </a:lnTo>
                  <a:lnTo>
                    <a:pt x="111094" y="129047"/>
                  </a:lnTo>
                  <a:lnTo>
                    <a:pt x="120614" y="132202"/>
                  </a:lnTo>
                  <a:lnTo>
                    <a:pt x="146012" y="154382"/>
                  </a:lnTo>
                  <a:lnTo>
                    <a:pt x="149540" y="160659"/>
                  </a:lnTo>
                  <a:lnTo>
                    <a:pt x="152166" y="166977"/>
                  </a:lnTo>
                  <a:lnTo>
                    <a:pt x="158537" y="176484"/>
                  </a:lnTo>
                  <a:lnTo>
                    <a:pt x="161953" y="186003"/>
                  </a:lnTo>
                  <a:lnTo>
                    <a:pt x="168139" y="195527"/>
                  </a:lnTo>
                  <a:lnTo>
                    <a:pt x="170442" y="205051"/>
                  </a:lnTo>
                  <a:lnTo>
                    <a:pt x="171401" y="248177"/>
                  </a:lnTo>
                  <a:lnTo>
                    <a:pt x="168585" y="255262"/>
                  </a:lnTo>
                  <a:lnTo>
                    <a:pt x="133290" y="302883"/>
                  </a:lnTo>
                  <a:lnTo>
                    <a:pt x="117435" y="318215"/>
                  </a:lnTo>
                  <a:lnTo>
                    <a:pt x="87672" y="332635"/>
                  </a:lnTo>
                  <a:lnTo>
                    <a:pt x="80218" y="337602"/>
                  </a:lnTo>
                  <a:lnTo>
                    <a:pt x="73379" y="339810"/>
                  </a:lnTo>
                  <a:lnTo>
                    <a:pt x="53818" y="342285"/>
                  </a:lnTo>
                  <a:lnTo>
                    <a:pt x="45771" y="346477"/>
                  </a:lnTo>
                  <a:lnTo>
                    <a:pt x="42142" y="346960"/>
                  </a:lnTo>
                  <a:lnTo>
                    <a:pt x="20929" y="341848"/>
                  </a:lnTo>
                  <a:lnTo>
                    <a:pt x="14524" y="336600"/>
                  </a:lnTo>
                  <a:lnTo>
                    <a:pt x="11726" y="331250"/>
                  </a:lnTo>
                  <a:lnTo>
                    <a:pt x="10979" y="328342"/>
                  </a:lnTo>
                  <a:lnTo>
                    <a:pt x="932" y="313166"/>
                  </a:lnTo>
                  <a:lnTo>
                    <a:pt x="0" y="290658"/>
                  </a:lnTo>
                  <a:lnTo>
                    <a:pt x="1046" y="288581"/>
                  </a:lnTo>
                  <a:lnTo>
                    <a:pt x="2801" y="287196"/>
                  </a:lnTo>
                  <a:lnTo>
                    <a:pt x="8167" y="284973"/>
                  </a:lnTo>
                  <a:lnTo>
                    <a:pt x="8900" y="281847"/>
                  </a:lnTo>
                  <a:lnTo>
                    <a:pt x="9372" y="276273"/>
                  </a:lnTo>
                  <a:lnTo>
                    <a:pt x="10468" y="275815"/>
                  </a:lnTo>
                  <a:lnTo>
                    <a:pt x="18895" y="274912"/>
                  </a:lnTo>
                  <a:lnTo>
                    <a:pt x="19002" y="283103"/>
                  </a:lnTo>
                  <a:lnTo>
                    <a:pt x="20064" y="283544"/>
                  </a:lnTo>
                  <a:lnTo>
                    <a:pt x="24065" y="284034"/>
                  </a:lnTo>
                  <a:lnTo>
                    <a:pt x="25556" y="285223"/>
                  </a:lnTo>
                  <a:lnTo>
                    <a:pt x="28421" y="293549"/>
                  </a:lnTo>
                  <a:lnTo>
                    <a:pt x="38062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1129">
              <a:extLst>
                <a:ext uri="{FF2B5EF4-FFF2-40B4-BE49-F238E27FC236}">
                  <a16:creationId xmlns:a16="http://schemas.microsoft.com/office/drawing/2014/main" id="{24A7144C-5A05-58DF-1F2E-D18D3013BB6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34300" y="2352675"/>
              <a:ext cx="257176" cy="76201"/>
            </a:xfrm>
            <a:custGeom>
              <a:avLst/>
              <a:gdLst/>
              <a:ahLst/>
              <a:cxnLst/>
              <a:rect l="0" t="0" r="0" b="0"/>
              <a:pathLst>
                <a:path w="257176" h="76201">
                  <a:moveTo>
                    <a:pt x="0" y="76200"/>
                  </a:moveTo>
                  <a:lnTo>
                    <a:pt x="0" y="76200"/>
                  </a:lnTo>
                  <a:lnTo>
                    <a:pt x="9409" y="66791"/>
                  </a:lnTo>
                  <a:lnTo>
                    <a:pt x="9525" y="47660"/>
                  </a:lnTo>
                  <a:lnTo>
                    <a:pt x="17725" y="39427"/>
                  </a:lnTo>
                  <a:lnTo>
                    <a:pt x="23714" y="38493"/>
                  </a:lnTo>
                  <a:lnTo>
                    <a:pt x="25334" y="37304"/>
                  </a:lnTo>
                  <a:lnTo>
                    <a:pt x="27615" y="31632"/>
                  </a:lnTo>
                  <a:lnTo>
                    <a:pt x="28148" y="29934"/>
                  </a:lnTo>
                  <a:lnTo>
                    <a:pt x="33505" y="23921"/>
                  </a:lnTo>
                  <a:lnTo>
                    <a:pt x="38881" y="21215"/>
                  </a:lnTo>
                  <a:lnTo>
                    <a:pt x="54078" y="18277"/>
                  </a:lnTo>
                  <a:lnTo>
                    <a:pt x="66695" y="11567"/>
                  </a:lnTo>
                  <a:lnTo>
                    <a:pt x="92076" y="8547"/>
                  </a:lnTo>
                  <a:lnTo>
                    <a:pt x="102658" y="3003"/>
                  </a:lnTo>
                  <a:lnTo>
                    <a:pt x="150206" y="23"/>
                  </a:lnTo>
                  <a:lnTo>
                    <a:pt x="196772" y="0"/>
                  </a:lnTo>
                  <a:lnTo>
                    <a:pt x="212715" y="0"/>
                  </a:lnTo>
                  <a:lnTo>
                    <a:pt x="219070" y="2822"/>
                  </a:lnTo>
                  <a:lnTo>
                    <a:pt x="225423" y="6546"/>
                  </a:lnTo>
                  <a:lnTo>
                    <a:pt x="236244" y="9133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1130">
              <a:extLst>
                <a:ext uri="{FF2B5EF4-FFF2-40B4-BE49-F238E27FC236}">
                  <a16:creationId xmlns:a16="http://schemas.microsoft.com/office/drawing/2014/main" id="{9C90C3AF-FF9B-2F1B-D5F1-98004EFD1D1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058266" y="2524125"/>
              <a:ext cx="236671" cy="19051"/>
            </a:xfrm>
            <a:custGeom>
              <a:avLst/>
              <a:gdLst/>
              <a:ahLst/>
              <a:cxnLst/>
              <a:rect l="0" t="0" r="0" b="0"/>
              <a:pathLst>
                <a:path w="236671" h="1905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7600" y="0"/>
                  </a:lnTo>
                  <a:lnTo>
                    <a:pt x="69862" y="0"/>
                  </a:lnTo>
                  <a:lnTo>
                    <a:pt x="76141" y="2822"/>
                  </a:lnTo>
                  <a:lnTo>
                    <a:pt x="82459" y="6546"/>
                  </a:lnTo>
                  <a:lnTo>
                    <a:pt x="95139" y="8937"/>
                  </a:lnTo>
                  <a:lnTo>
                    <a:pt x="142759" y="9524"/>
                  </a:lnTo>
                  <a:lnTo>
                    <a:pt x="190384" y="9525"/>
                  </a:lnTo>
                  <a:lnTo>
                    <a:pt x="236670" y="9525"/>
                  </a:lnTo>
                  <a:lnTo>
                    <a:pt x="229690" y="9525"/>
                  </a:lnTo>
                  <a:lnTo>
                    <a:pt x="221118" y="16071"/>
                  </a:lnTo>
                  <a:lnTo>
                    <a:pt x="2094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1131">
              <a:extLst>
                <a:ext uri="{FF2B5EF4-FFF2-40B4-BE49-F238E27FC236}">
                  <a16:creationId xmlns:a16="http://schemas.microsoft.com/office/drawing/2014/main" id="{B9F34AF6-624C-B266-4D4C-4FC692651EB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029575" y="264795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44536" y="9525"/>
                  </a:lnTo>
                  <a:lnTo>
                    <a:pt x="92075" y="9525"/>
                  </a:lnTo>
                  <a:lnTo>
                    <a:pt x="139700" y="9525"/>
                  </a:lnTo>
                  <a:lnTo>
                    <a:pt x="186344" y="9525"/>
                  </a:lnTo>
                  <a:lnTo>
                    <a:pt x="209550" y="9525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SMARTInkShape-Group326">
            <a:extLst>
              <a:ext uri="{FF2B5EF4-FFF2-40B4-BE49-F238E27FC236}">
                <a16:creationId xmlns:a16="http://schemas.microsoft.com/office/drawing/2014/main" id="{128E2909-8363-3F6E-EC52-7CB17F3257F7}"/>
              </a:ext>
            </a:extLst>
          </p:cNvPr>
          <p:cNvGrpSpPr/>
          <p:nvPr/>
        </p:nvGrpSpPr>
        <p:grpSpPr>
          <a:xfrm>
            <a:off x="466725" y="4448175"/>
            <a:ext cx="219076" cy="190501"/>
            <a:chOff x="466725" y="4448175"/>
            <a:chExt cx="219076" cy="190501"/>
          </a:xfrm>
        </p:grpSpPr>
        <p:sp>
          <p:nvSpPr>
            <p:cNvPr id="46" name="SMARTInkShape-1132">
              <a:extLst>
                <a:ext uri="{FF2B5EF4-FFF2-40B4-BE49-F238E27FC236}">
                  <a16:creationId xmlns:a16="http://schemas.microsoft.com/office/drawing/2014/main" id="{BF735C38-86BF-3579-178D-133964E5893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6725" y="4448175"/>
              <a:ext cx="219076" cy="28541"/>
            </a:xfrm>
            <a:custGeom>
              <a:avLst/>
              <a:gdLst/>
              <a:ahLst/>
              <a:cxnLst/>
              <a:rect l="0" t="0" r="0" b="0"/>
              <a:pathLst>
                <a:path w="219076" h="2854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9491" y="0"/>
                  </a:lnTo>
                  <a:lnTo>
                    <a:pt x="9515" y="5057"/>
                  </a:lnTo>
                  <a:lnTo>
                    <a:pt x="10577" y="6546"/>
                  </a:lnTo>
                  <a:lnTo>
                    <a:pt x="12343" y="7539"/>
                  </a:lnTo>
                  <a:lnTo>
                    <a:pt x="18657" y="9408"/>
                  </a:lnTo>
                  <a:lnTo>
                    <a:pt x="26577" y="16047"/>
                  </a:lnTo>
                  <a:lnTo>
                    <a:pt x="35274" y="18161"/>
                  </a:lnTo>
                  <a:lnTo>
                    <a:pt x="50846" y="18933"/>
                  </a:lnTo>
                  <a:lnTo>
                    <a:pt x="52947" y="20030"/>
                  </a:lnTo>
                  <a:lnTo>
                    <a:pt x="54348" y="21820"/>
                  </a:lnTo>
                  <a:lnTo>
                    <a:pt x="55282" y="24072"/>
                  </a:lnTo>
                  <a:lnTo>
                    <a:pt x="56963" y="25572"/>
                  </a:lnTo>
                  <a:lnTo>
                    <a:pt x="61653" y="27241"/>
                  </a:lnTo>
                  <a:lnTo>
                    <a:pt x="98067" y="28540"/>
                  </a:lnTo>
                  <a:lnTo>
                    <a:pt x="104616" y="25738"/>
                  </a:lnTo>
                  <a:lnTo>
                    <a:pt x="111054" y="22022"/>
                  </a:lnTo>
                  <a:lnTo>
                    <a:pt x="121687" y="19931"/>
                  </a:lnTo>
                  <a:lnTo>
                    <a:pt x="144723" y="19166"/>
                  </a:lnTo>
                  <a:lnTo>
                    <a:pt x="151810" y="16279"/>
                  </a:lnTo>
                  <a:lnTo>
                    <a:pt x="158488" y="12527"/>
                  </a:lnTo>
                  <a:lnTo>
                    <a:pt x="171398" y="10118"/>
                  </a:lnTo>
                  <a:lnTo>
                    <a:pt x="184140" y="9642"/>
                  </a:lnTo>
                  <a:lnTo>
                    <a:pt x="190495" y="6755"/>
                  </a:lnTo>
                  <a:lnTo>
                    <a:pt x="196848" y="3003"/>
                  </a:lnTo>
                  <a:lnTo>
                    <a:pt x="207668" y="395"/>
                  </a:lnTo>
                  <a:lnTo>
                    <a:pt x="217586" y="35"/>
                  </a:lnTo>
                  <a:lnTo>
                    <a:pt x="218082" y="1081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1133">
              <a:extLst>
                <a:ext uri="{FF2B5EF4-FFF2-40B4-BE49-F238E27FC236}">
                  <a16:creationId xmlns:a16="http://schemas.microsoft.com/office/drawing/2014/main" id="{CFB95098-785E-319B-2951-DD9B9A0CF9A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86167" y="4619625"/>
              <a:ext cx="199634" cy="19051"/>
            </a:xfrm>
            <a:custGeom>
              <a:avLst/>
              <a:gdLst/>
              <a:ahLst/>
              <a:cxnLst/>
              <a:rect l="0" t="0" r="0" b="0"/>
              <a:pathLst>
                <a:path w="199634" h="19051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13807" y="9525"/>
                  </a:lnTo>
                  <a:lnTo>
                    <a:pt x="15424" y="8467"/>
                  </a:lnTo>
                  <a:lnTo>
                    <a:pt x="16502" y="6703"/>
                  </a:lnTo>
                  <a:lnTo>
                    <a:pt x="18232" y="1324"/>
                  </a:lnTo>
                  <a:lnTo>
                    <a:pt x="21291" y="589"/>
                  </a:lnTo>
                  <a:lnTo>
                    <a:pt x="66473" y="0"/>
                  </a:lnTo>
                  <a:lnTo>
                    <a:pt x="69585" y="0"/>
                  </a:lnTo>
                  <a:lnTo>
                    <a:pt x="75864" y="2822"/>
                  </a:lnTo>
                  <a:lnTo>
                    <a:pt x="83463" y="8201"/>
                  </a:lnTo>
                  <a:lnTo>
                    <a:pt x="92568" y="9263"/>
                  </a:lnTo>
                  <a:lnTo>
                    <a:pt x="126618" y="9522"/>
                  </a:lnTo>
                  <a:lnTo>
                    <a:pt x="132963" y="12346"/>
                  </a:lnTo>
                  <a:lnTo>
                    <a:pt x="139310" y="16071"/>
                  </a:lnTo>
                  <a:lnTo>
                    <a:pt x="149892" y="18167"/>
                  </a:lnTo>
                  <a:lnTo>
                    <a:pt x="1996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SMARTInkShape-1134">
            <a:extLst>
              <a:ext uri="{FF2B5EF4-FFF2-40B4-BE49-F238E27FC236}">
                <a16:creationId xmlns:a16="http://schemas.microsoft.com/office/drawing/2014/main" id="{4CD9DF4A-F64C-E9E1-CD52-EAA5F9EEF39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09675" y="4448175"/>
            <a:ext cx="2885680" cy="66676"/>
          </a:xfrm>
          <a:custGeom>
            <a:avLst/>
            <a:gdLst/>
            <a:ahLst/>
            <a:cxnLst/>
            <a:rect l="0" t="0" r="0" b="0"/>
            <a:pathLst>
              <a:path w="2885680" h="66676">
                <a:moveTo>
                  <a:pt x="0" y="47625"/>
                </a:moveTo>
                <a:lnTo>
                  <a:pt x="0" y="47625"/>
                </a:lnTo>
                <a:lnTo>
                  <a:pt x="46182" y="47625"/>
                </a:lnTo>
                <a:lnTo>
                  <a:pt x="71301" y="47625"/>
                </a:lnTo>
                <a:lnTo>
                  <a:pt x="72934" y="48683"/>
                </a:lnTo>
                <a:lnTo>
                  <a:pt x="74023" y="50447"/>
                </a:lnTo>
                <a:lnTo>
                  <a:pt x="74749" y="52682"/>
                </a:lnTo>
                <a:lnTo>
                  <a:pt x="76291" y="54171"/>
                </a:lnTo>
                <a:lnTo>
                  <a:pt x="80826" y="55826"/>
                </a:lnTo>
                <a:lnTo>
                  <a:pt x="112015" y="58201"/>
                </a:lnTo>
                <a:lnTo>
                  <a:pt x="120914" y="63694"/>
                </a:lnTo>
                <a:lnTo>
                  <a:pt x="133402" y="66086"/>
                </a:lnTo>
                <a:lnTo>
                  <a:pt x="180975" y="66674"/>
                </a:lnTo>
                <a:lnTo>
                  <a:pt x="228238" y="66675"/>
                </a:lnTo>
                <a:lnTo>
                  <a:pt x="274904" y="66675"/>
                </a:lnTo>
                <a:lnTo>
                  <a:pt x="316059" y="66675"/>
                </a:lnTo>
                <a:lnTo>
                  <a:pt x="323210" y="63853"/>
                </a:lnTo>
                <a:lnTo>
                  <a:pt x="326598" y="61618"/>
                </a:lnTo>
                <a:lnTo>
                  <a:pt x="341480" y="58474"/>
                </a:lnTo>
                <a:lnTo>
                  <a:pt x="388486" y="57166"/>
                </a:lnTo>
                <a:lnTo>
                  <a:pt x="435127" y="57150"/>
                </a:lnTo>
                <a:lnTo>
                  <a:pt x="480394" y="57150"/>
                </a:lnTo>
                <a:lnTo>
                  <a:pt x="527958" y="57150"/>
                </a:lnTo>
                <a:lnTo>
                  <a:pt x="575581" y="57150"/>
                </a:lnTo>
                <a:lnTo>
                  <a:pt x="619178" y="57150"/>
                </a:lnTo>
                <a:lnTo>
                  <a:pt x="661285" y="57150"/>
                </a:lnTo>
                <a:lnTo>
                  <a:pt x="704902" y="57150"/>
                </a:lnTo>
                <a:lnTo>
                  <a:pt x="749106" y="57150"/>
                </a:lnTo>
                <a:lnTo>
                  <a:pt x="790750" y="57150"/>
                </a:lnTo>
                <a:lnTo>
                  <a:pt x="835894" y="58208"/>
                </a:lnTo>
                <a:lnTo>
                  <a:pt x="878854" y="65792"/>
                </a:lnTo>
                <a:lnTo>
                  <a:pt x="925194" y="66641"/>
                </a:lnTo>
                <a:lnTo>
                  <a:pt x="971723" y="66674"/>
                </a:lnTo>
                <a:lnTo>
                  <a:pt x="1016010" y="66675"/>
                </a:lnTo>
                <a:lnTo>
                  <a:pt x="1059392" y="66675"/>
                </a:lnTo>
                <a:lnTo>
                  <a:pt x="1102117" y="66675"/>
                </a:lnTo>
                <a:lnTo>
                  <a:pt x="1146198" y="66675"/>
                </a:lnTo>
                <a:lnTo>
                  <a:pt x="1190626" y="66675"/>
                </a:lnTo>
                <a:lnTo>
                  <a:pt x="1235075" y="66675"/>
                </a:lnTo>
                <a:lnTo>
                  <a:pt x="1279525" y="66675"/>
                </a:lnTo>
                <a:lnTo>
                  <a:pt x="1298575" y="65617"/>
                </a:lnTo>
                <a:lnTo>
                  <a:pt x="1336675" y="58033"/>
                </a:lnTo>
                <a:lnTo>
                  <a:pt x="1381321" y="57228"/>
                </a:lnTo>
                <a:lnTo>
                  <a:pt x="1423197" y="57157"/>
                </a:lnTo>
                <a:lnTo>
                  <a:pt x="1469119" y="57150"/>
                </a:lnTo>
                <a:lnTo>
                  <a:pt x="1514591" y="57150"/>
                </a:lnTo>
                <a:lnTo>
                  <a:pt x="1562027" y="57150"/>
                </a:lnTo>
                <a:lnTo>
                  <a:pt x="1609636" y="57150"/>
                </a:lnTo>
                <a:lnTo>
                  <a:pt x="1649277" y="57150"/>
                </a:lnTo>
                <a:lnTo>
                  <a:pt x="1692819" y="57150"/>
                </a:lnTo>
                <a:lnTo>
                  <a:pt x="1733399" y="57150"/>
                </a:lnTo>
                <a:lnTo>
                  <a:pt x="1773094" y="57150"/>
                </a:lnTo>
                <a:lnTo>
                  <a:pt x="1816643" y="57150"/>
                </a:lnTo>
                <a:lnTo>
                  <a:pt x="1858283" y="57150"/>
                </a:lnTo>
                <a:lnTo>
                  <a:pt x="1905120" y="57150"/>
                </a:lnTo>
                <a:lnTo>
                  <a:pt x="1952641" y="54328"/>
                </a:lnTo>
                <a:lnTo>
                  <a:pt x="2000252" y="48508"/>
                </a:lnTo>
                <a:lnTo>
                  <a:pt x="2047875" y="47742"/>
                </a:lnTo>
                <a:lnTo>
                  <a:pt x="2095500" y="47641"/>
                </a:lnTo>
                <a:lnTo>
                  <a:pt x="2143125" y="46568"/>
                </a:lnTo>
                <a:lnTo>
                  <a:pt x="2184047" y="40086"/>
                </a:lnTo>
                <a:lnTo>
                  <a:pt x="2230946" y="38362"/>
                </a:lnTo>
                <a:lnTo>
                  <a:pt x="2270186" y="38152"/>
                </a:lnTo>
                <a:lnTo>
                  <a:pt x="2313333" y="38110"/>
                </a:lnTo>
                <a:lnTo>
                  <a:pt x="2352430" y="38102"/>
                </a:lnTo>
                <a:lnTo>
                  <a:pt x="2390727" y="35278"/>
                </a:lnTo>
                <a:lnTo>
                  <a:pt x="2428865" y="29899"/>
                </a:lnTo>
                <a:lnTo>
                  <a:pt x="2466973" y="28837"/>
                </a:lnTo>
                <a:lnTo>
                  <a:pt x="2505075" y="28627"/>
                </a:lnTo>
                <a:lnTo>
                  <a:pt x="2543175" y="28585"/>
                </a:lnTo>
                <a:lnTo>
                  <a:pt x="2590800" y="21037"/>
                </a:lnTo>
                <a:lnTo>
                  <a:pt x="2631879" y="19312"/>
                </a:lnTo>
                <a:lnTo>
                  <a:pt x="2676918" y="19084"/>
                </a:lnTo>
                <a:lnTo>
                  <a:pt x="2716662" y="11516"/>
                </a:lnTo>
                <a:lnTo>
                  <a:pt x="2761593" y="9700"/>
                </a:lnTo>
                <a:lnTo>
                  <a:pt x="2806479" y="9532"/>
                </a:lnTo>
                <a:lnTo>
                  <a:pt x="2830607" y="9525"/>
                </a:lnTo>
                <a:lnTo>
                  <a:pt x="2837787" y="6703"/>
                </a:lnTo>
                <a:lnTo>
                  <a:pt x="2844505" y="2979"/>
                </a:lnTo>
                <a:lnTo>
                  <a:pt x="2857442" y="589"/>
                </a:lnTo>
                <a:lnTo>
                  <a:pt x="2885679" y="0"/>
                </a:lnTo>
                <a:lnTo>
                  <a:pt x="28670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SMARTInkShape-Group328">
            <a:extLst>
              <a:ext uri="{FF2B5EF4-FFF2-40B4-BE49-F238E27FC236}">
                <a16:creationId xmlns:a16="http://schemas.microsoft.com/office/drawing/2014/main" id="{F1CBA929-4E27-A9F6-157B-B3C1E6AF9CD3}"/>
              </a:ext>
            </a:extLst>
          </p:cNvPr>
          <p:cNvGrpSpPr/>
          <p:nvPr/>
        </p:nvGrpSpPr>
        <p:grpSpPr>
          <a:xfrm>
            <a:off x="1381125" y="3924300"/>
            <a:ext cx="1066801" cy="438136"/>
            <a:chOff x="1381125" y="3924300"/>
            <a:chExt cx="1066801" cy="438136"/>
          </a:xfrm>
        </p:grpSpPr>
        <p:sp>
          <p:nvSpPr>
            <p:cNvPr id="50" name="SMARTInkShape-1135">
              <a:extLst>
                <a:ext uri="{FF2B5EF4-FFF2-40B4-BE49-F238E27FC236}">
                  <a16:creationId xmlns:a16="http://schemas.microsoft.com/office/drawing/2014/main" id="{99F638F8-FDF1-59A0-F576-3CCD1008DFD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81125" y="3943350"/>
              <a:ext cx="114288" cy="419086"/>
            </a:xfrm>
            <a:custGeom>
              <a:avLst/>
              <a:gdLst/>
              <a:ahLst/>
              <a:cxnLst/>
              <a:rect l="0" t="0" r="0" b="0"/>
              <a:pathLst>
                <a:path w="114288" h="419086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46567" y="6546"/>
                  </a:lnTo>
                  <a:lnTo>
                    <a:pt x="44803" y="7539"/>
                  </a:lnTo>
                  <a:lnTo>
                    <a:pt x="42568" y="8201"/>
                  </a:lnTo>
                  <a:lnTo>
                    <a:pt x="41079" y="9701"/>
                  </a:lnTo>
                  <a:lnTo>
                    <a:pt x="38492" y="17610"/>
                  </a:lnTo>
                  <a:lnTo>
                    <a:pt x="38101" y="59989"/>
                  </a:lnTo>
                  <a:lnTo>
                    <a:pt x="37042" y="82728"/>
                  </a:lnTo>
                  <a:lnTo>
                    <a:pt x="29899" y="106510"/>
                  </a:lnTo>
                  <a:lnTo>
                    <a:pt x="27778" y="126912"/>
                  </a:lnTo>
                  <a:lnTo>
                    <a:pt x="21088" y="145053"/>
                  </a:lnTo>
                  <a:lnTo>
                    <a:pt x="18260" y="167308"/>
                  </a:lnTo>
                  <a:lnTo>
                    <a:pt x="11564" y="180784"/>
                  </a:lnTo>
                  <a:lnTo>
                    <a:pt x="9644" y="194988"/>
                  </a:lnTo>
                  <a:lnTo>
                    <a:pt x="8546" y="196667"/>
                  </a:lnTo>
                  <a:lnTo>
                    <a:pt x="6756" y="197786"/>
                  </a:lnTo>
                  <a:lnTo>
                    <a:pt x="0" y="200025"/>
                  </a:lnTo>
                  <a:lnTo>
                    <a:pt x="0" y="182333"/>
                  </a:lnTo>
                  <a:lnTo>
                    <a:pt x="8201" y="172894"/>
                  </a:lnTo>
                  <a:lnTo>
                    <a:pt x="17610" y="171577"/>
                  </a:lnTo>
                  <a:lnTo>
                    <a:pt x="27125" y="163260"/>
                  </a:lnTo>
                  <a:lnTo>
                    <a:pt x="33202" y="162321"/>
                  </a:lnTo>
                  <a:lnTo>
                    <a:pt x="55672" y="161928"/>
                  </a:lnTo>
                  <a:lnTo>
                    <a:pt x="75407" y="170567"/>
                  </a:lnTo>
                  <a:lnTo>
                    <a:pt x="80433" y="171058"/>
                  </a:lnTo>
                  <a:lnTo>
                    <a:pt x="82197" y="172247"/>
                  </a:lnTo>
                  <a:lnTo>
                    <a:pt x="83373" y="174098"/>
                  </a:lnTo>
                  <a:lnTo>
                    <a:pt x="85738" y="178977"/>
                  </a:lnTo>
                  <a:lnTo>
                    <a:pt x="110353" y="206646"/>
                  </a:lnTo>
                  <a:lnTo>
                    <a:pt x="113130" y="215980"/>
                  </a:lnTo>
                  <a:lnTo>
                    <a:pt x="114287" y="259027"/>
                  </a:lnTo>
                  <a:lnTo>
                    <a:pt x="113239" y="279335"/>
                  </a:lnTo>
                  <a:lnTo>
                    <a:pt x="106760" y="297457"/>
                  </a:lnTo>
                  <a:lnTo>
                    <a:pt x="102541" y="314972"/>
                  </a:lnTo>
                  <a:lnTo>
                    <a:pt x="97410" y="333567"/>
                  </a:lnTo>
                  <a:lnTo>
                    <a:pt x="95152" y="345102"/>
                  </a:lnTo>
                  <a:lnTo>
                    <a:pt x="87930" y="357546"/>
                  </a:lnTo>
                  <a:lnTo>
                    <a:pt x="53964" y="402818"/>
                  </a:lnTo>
                  <a:lnTo>
                    <a:pt x="50442" y="409394"/>
                  </a:lnTo>
                  <a:lnTo>
                    <a:pt x="49503" y="412629"/>
                  </a:lnTo>
                  <a:lnTo>
                    <a:pt x="47819" y="414786"/>
                  </a:lnTo>
                  <a:lnTo>
                    <a:pt x="43125" y="417183"/>
                  </a:lnTo>
                  <a:lnTo>
                    <a:pt x="20529" y="419085"/>
                  </a:lnTo>
                  <a:lnTo>
                    <a:pt x="14432" y="414039"/>
                  </a:lnTo>
                  <a:lnTo>
                    <a:pt x="11706" y="408737"/>
                  </a:lnTo>
                  <a:lnTo>
                    <a:pt x="9956" y="401766"/>
                  </a:lnTo>
                  <a:lnTo>
                    <a:pt x="3064" y="392784"/>
                  </a:lnTo>
                  <a:lnTo>
                    <a:pt x="908" y="383904"/>
                  </a:lnTo>
                  <a:lnTo>
                    <a:pt x="0" y="361985"/>
                  </a:lnTo>
                  <a:lnTo>
                    <a:pt x="0" y="370154"/>
                  </a:lnTo>
                  <a:lnTo>
                    <a:pt x="1058" y="370594"/>
                  </a:lnTo>
                  <a:lnTo>
                    <a:pt x="5057" y="371084"/>
                  </a:lnTo>
                  <a:lnTo>
                    <a:pt x="6546" y="372272"/>
                  </a:lnTo>
                  <a:lnTo>
                    <a:pt x="9409" y="380598"/>
                  </a:lnTo>
                  <a:lnTo>
                    <a:pt x="190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1136">
              <a:extLst>
                <a:ext uri="{FF2B5EF4-FFF2-40B4-BE49-F238E27FC236}">
                  <a16:creationId xmlns:a16="http://schemas.microsoft.com/office/drawing/2014/main" id="{D3CEA20B-F76D-C1B5-1C21-00205E828E7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266950" y="4171960"/>
              <a:ext cx="180976" cy="19041"/>
            </a:xfrm>
            <a:custGeom>
              <a:avLst/>
              <a:gdLst/>
              <a:ahLst/>
              <a:cxnLst/>
              <a:rect l="0" t="0" r="0" b="0"/>
              <a:pathLst>
                <a:path w="180976" h="19041">
                  <a:moveTo>
                    <a:pt x="0" y="19040"/>
                  </a:moveTo>
                  <a:lnTo>
                    <a:pt x="0" y="19040"/>
                  </a:lnTo>
                  <a:lnTo>
                    <a:pt x="0" y="9525"/>
                  </a:lnTo>
                  <a:lnTo>
                    <a:pt x="8201" y="9515"/>
                  </a:lnTo>
                  <a:lnTo>
                    <a:pt x="19013" y="24"/>
                  </a:lnTo>
                  <a:lnTo>
                    <a:pt x="24095" y="0"/>
                  </a:lnTo>
                  <a:lnTo>
                    <a:pt x="25589" y="1055"/>
                  </a:lnTo>
                  <a:lnTo>
                    <a:pt x="26584" y="2817"/>
                  </a:lnTo>
                  <a:lnTo>
                    <a:pt x="28182" y="8192"/>
                  </a:lnTo>
                  <a:lnTo>
                    <a:pt x="31222" y="8927"/>
                  </a:lnTo>
                  <a:lnTo>
                    <a:pt x="76794" y="9515"/>
                  </a:lnTo>
                  <a:lnTo>
                    <a:pt x="123826" y="9515"/>
                  </a:lnTo>
                  <a:lnTo>
                    <a:pt x="170077" y="9515"/>
                  </a:lnTo>
                  <a:lnTo>
                    <a:pt x="180975" y="9515"/>
                  </a:lnTo>
                  <a:lnTo>
                    <a:pt x="17145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1137">
              <a:extLst>
                <a:ext uri="{FF2B5EF4-FFF2-40B4-BE49-F238E27FC236}">
                  <a16:creationId xmlns:a16="http://schemas.microsoft.com/office/drawing/2014/main" id="{88E89371-64E2-D43F-0506-70771B4EC29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724141" y="4067178"/>
              <a:ext cx="333260" cy="257134"/>
            </a:xfrm>
            <a:custGeom>
              <a:avLst/>
              <a:gdLst/>
              <a:ahLst/>
              <a:cxnLst/>
              <a:rect l="0" t="0" r="0" b="0"/>
              <a:pathLst>
                <a:path w="333260" h="257134">
                  <a:moveTo>
                    <a:pt x="9409" y="142872"/>
                  </a:moveTo>
                  <a:lnTo>
                    <a:pt x="9409" y="142872"/>
                  </a:lnTo>
                  <a:lnTo>
                    <a:pt x="9409" y="137815"/>
                  </a:lnTo>
                  <a:lnTo>
                    <a:pt x="8351" y="136326"/>
                  </a:lnTo>
                  <a:lnTo>
                    <a:pt x="6587" y="135333"/>
                  </a:lnTo>
                  <a:lnTo>
                    <a:pt x="4353" y="134671"/>
                  </a:lnTo>
                  <a:lnTo>
                    <a:pt x="2863" y="133171"/>
                  </a:lnTo>
                  <a:lnTo>
                    <a:pt x="1208" y="128683"/>
                  </a:lnTo>
                  <a:lnTo>
                    <a:pt x="0" y="116048"/>
                  </a:lnTo>
                  <a:lnTo>
                    <a:pt x="6453" y="107039"/>
                  </a:lnTo>
                  <a:lnTo>
                    <a:pt x="8533" y="98153"/>
                  </a:lnTo>
                  <a:lnTo>
                    <a:pt x="9375" y="73012"/>
                  </a:lnTo>
                  <a:lnTo>
                    <a:pt x="12216" y="66667"/>
                  </a:lnTo>
                  <a:lnTo>
                    <a:pt x="25218" y="49914"/>
                  </a:lnTo>
                  <a:lnTo>
                    <a:pt x="28557" y="41010"/>
                  </a:lnTo>
                  <a:lnTo>
                    <a:pt x="41590" y="25363"/>
                  </a:lnTo>
                  <a:lnTo>
                    <a:pt x="47701" y="21854"/>
                  </a:lnTo>
                  <a:lnTo>
                    <a:pt x="53944" y="19236"/>
                  </a:lnTo>
                  <a:lnTo>
                    <a:pt x="63409" y="12871"/>
                  </a:lnTo>
                  <a:lnTo>
                    <a:pt x="72917" y="9456"/>
                  </a:lnTo>
                  <a:lnTo>
                    <a:pt x="82436" y="3270"/>
                  </a:lnTo>
                  <a:lnTo>
                    <a:pt x="91960" y="967"/>
                  </a:lnTo>
                  <a:lnTo>
                    <a:pt x="136409" y="0"/>
                  </a:lnTo>
                  <a:lnTo>
                    <a:pt x="142759" y="2821"/>
                  </a:lnTo>
                  <a:lnTo>
                    <a:pt x="165376" y="22663"/>
                  </a:lnTo>
                  <a:lnTo>
                    <a:pt x="168686" y="28768"/>
                  </a:lnTo>
                  <a:lnTo>
                    <a:pt x="171216" y="35009"/>
                  </a:lnTo>
                  <a:lnTo>
                    <a:pt x="177531" y="44473"/>
                  </a:lnTo>
                  <a:lnTo>
                    <a:pt x="179873" y="55038"/>
                  </a:lnTo>
                  <a:lnTo>
                    <a:pt x="180833" y="99415"/>
                  </a:lnTo>
                  <a:lnTo>
                    <a:pt x="179798" y="130063"/>
                  </a:lnTo>
                  <a:lnTo>
                    <a:pt x="169100" y="171626"/>
                  </a:lnTo>
                  <a:lnTo>
                    <a:pt x="151637" y="216843"/>
                  </a:lnTo>
                  <a:lnTo>
                    <a:pt x="146705" y="224431"/>
                  </a:lnTo>
                  <a:lnTo>
                    <a:pt x="140716" y="237926"/>
                  </a:lnTo>
                  <a:lnTo>
                    <a:pt x="123747" y="257133"/>
                  </a:lnTo>
                  <a:lnTo>
                    <a:pt x="123710" y="234781"/>
                  </a:lnTo>
                  <a:lnTo>
                    <a:pt x="126532" y="228523"/>
                  </a:lnTo>
                  <a:lnTo>
                    <a:pt x="128766" y="225373"/>
                  </a:lnTo>
                  <a:lnTo>
                    <a:pt x="143421" y="180722"/>
                  </a:lnTo>
                  <a:lnTo>
                    <a:pt x="168185" y="136708"/>
                  </a:lnTo>
                  <a:lnTo>
                    <a:pt x="176633" y="119761"/>
                  </a:lnTo>
                  <a:lnTo>
                    <a:pt x="185359" y="88780"/>
                  </a:lnTo>
                  <a:lnTo>
                    <a:pt x="193795" y="78967"/>
                  </a:lnTo>
                  <a:lnTo>
                    <a:pt x="241153" y="34936"/>
                  </a:lnTo>
                  <a:lnTo>
                    <a:pt x="247520" y="31401"/>
                  </a:lnTo>
                  <a:lnTo>
                    <a:pt x="255175" y="29130"/>
                  </a:lnTo>
                  <a:lnTo>
                    <a:pt x="264291" y="22137"/>
                  </a:lnTo>
                  <a:lnTo>
                    <a:pt x="275586" y="19168"/>
                  </a:lnTo>
                  <a:lnTo>
                    <a:pt x="276063" y="27259"/>
                  </a:lnTo>
                  <a:lnTo>
                    <a:pt x="277137" y="27696"/>
                  </a:lnTo>
                  <a:lnTo>
                    <a:pt x="285634" y="28572"/>
                  </a:lnTo>
                  <a:lnTo>
                    <a:pt x="266979" y="9918"/>
                  </a:lnTo>
                  <a:lnTo>
                    <a:pt x="248977" y="9525"/>
                  </a:lnTo>
                  <a:lnTo>
                    <a:pt x="229935" y="27132"/>
                  </a:lnTo>
                  <a:lnTo>
                    <a:pt x="227712" y="35892"/>
                  </a:lnTo>
                  <a:lnTo>
                    <a:pt x="222023" y="44735"/>
                  </a:lnTo>
                  <a:lnTo>
                    <a:pt x="218808" y="54057"/>
                  </a:lnTo>
                  <a:lnTo>
                    <a:pt x="212682" y="63522"/>
                  </a:lnTo>
                  <a:lnTo>
                    <a:pt x="210396" y="73029"/>
                  </a:lnTo>
                  <a:lnTo>
                    <a:pt x="208661" y="83608"/>
                  </a:lnTo>
                  <a:lnTo>
                    <a:pt x="201271" y="106623"/>
                  </a:lnTo>
                  <a:lnTo>
                    <a:pt x="199919" y="154238"/>
                  </a:lnTo>
                  <a:lnTo>
                    <a:pt x="200969" y="174554"/>
                  </a:lnTo>
                  <a:lnTo>
                    <a:pt x="208110" y="193245"/>
                  </a:lnTo>
                  <a:lnTo>
                    <a:pt x="210231" y="206288"/>
                  </a:lnTo>
                  <a:lnTo>
                    <a:pt x="216921" y="219055"/>
                  </a:lnTo>
                  <a:lnTo>
                    <a:pt x="217601" y="222236"/>
                  </a:lnTo>
                  <a:lnTo>
                    <a:pt x="227041" y="236240"/>
                  </a:lnTo>
                  <a:lnTo>
                    <a:pt x="233113" y="242621"/>
                  </a:lnTo>
                  <a:lnTo>
                    <a:pt x="238655" y="245413"/>
                  </a:lnTo>
                  <a:lnTo>
                    <a:pt x="241615" y="246158"/>
                  </a:lnTo>
                  <a:lnTo>
                    <a:pt x="256888" y="256202"/>
                  </a:lnTo>
                  <a:lnTo>
                    <a:pt x="261569" y="256741"/>
                  </a:lnTo>
                  <a:lnTo>
                    <a:pt x="267178" y="254158"/>
                  </a:lnTo>
                  <a:lnTo>
                    <a:pt x="273198" y="250541"/>
                  </a:lnTo>
                  <a:lnTo>
                    <a:pt x="279401" y="248933"/>
                  </a:lnTo>
                  <a:lnTo>
                    <a:pt x="281479" y="247446"/>
                  </a:lnTo>
                  <a:lnTo>
                    <a:pt x="282864" y="245396"/>
                  </a:lnTo>
                  <a:lnTo>
                    <a:pt x="283787" y="242972"/>
                  </a:lnTo>
                  <a:lnTo>
                    <a:pt x="286520" y="241355"/>
                  </a:lnTo>
                  <a:lnTo>
                    <a:pt x="299419" y="238022"/>
                  </a:lnTo>
                  <a:lnTo>
                    <a:pt x="313796" y="227950"/>
                  </a:lnTo>
                  <a:lnTo>
                    <a:pt x="320375" y="220901"/>
                  </a:lnTo>
                  <a:lnTo>
                    <a:pt x="333259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1138">
              <a:extLst>
                <a:ext uri="{FF2B5EF4-FFF2-40B4-BE49-F238E27FC236}">
                  <a16:creationId xmlns:a16="http://schemas.microsoft.com/office/drawing/2014/main" id="{E2685BD0-5F15-5E15-3F12-D51D2EB1542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438275" y="3952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1139">
              <a:extLst>
                <a:ext uri="{FF2B5EF4-FFF2-40B4-BE49-F238E27FC236}">
                  <a16:creationId xmlns:a16="http://schemas.microsoft.com/office/drawing/2014/main" id="{014C6CC2-9602-4B2E-30F7-93EA9C50183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362200" y="41148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9525"/>
                  </a:moveTo>
                  <a:lnTo>
                    <a:pt x="19050" y="9525"/>
                  </a:lnTo>
                  <a:lnTo>
                    <a:pt x="19050" y="0"/>
                  </a:lnTo>
                  <a:lnTo>
                    <a:pt x="19050" y="45417"/>
                  </a:lnTo>
                  <a:lnTo>
                    <a:pt x="19050" y="91200"/>
                  </a:lnTo>
                  <a:lnTo>
                    <a:pt x="19050" y="107835"/>
                  </a:lnTo>
                  <a:lnTo>
                    <a:pt x="16228" y="114249"/>
                  </a:lnTo>
                  <a:lnTo>
                    <a:pt x="12504" y="120627"/>
                  </a:lnTo>
                  <a:lnTo>
                    <a:pt x="10113" y="133345"/>
                  </a:lnTo>
                  <a:lnTo>
                    <a:pt x="9535" y="165100"/>
                  </a:lnTo>
                  <a:lnTo>
                    <a:pt x="8474" y="167217"/>
                  </a:lnTo>
                  <a:lnTo>
                    <a:pt x="6707" y="168628"/>
                  </a:lnTo>
                  <a:lnTo>
                    <a:pt x="4472" y="169568"/>
                  </a:lnTo>
                  <a:lnTo>
                    <a:pt x="2981" y="171254"/>
                  </a:lnTo>
                  <a:lnTo>
                    <a:pt x="392" y="17948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1140">
              <a:extLst>
                <a:ext uri="{FF2B5EF4-FFF2-40B4-BE49-F238E27FC236}">
                  <a16:creationId xmlns:a16="http://schemas.microsoft.com/office/drawing/2014/main" id="{0EE38CEC-EE8D-0AB7-6EBA-972FA3ECE8E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438275" y="392430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9132" y="19443"/>
                  </a:lnTo>
                  <a:lnTo>
                    <a:pt x="36264" y="19053"/>
                  </a:lnTo>
                  <a:lnTo>
                    <a:pt x="45342" y="12504"/>
                  </a:lnTo>
                  <a:lnTo>
                    <a:pt x="54239" y="10408"/>
                  </a:lnTo>
                  <a:lnTo>
                    <a:pt x="98487" y="9530"/>
                  </a:lnTo>
                  <a:lnTo>
                    <a:pt x="126632" y="9525"/>
                  </a:lnTo>
                  <a:lnTo>
                    <a:pt x="128871" y="8467"/>
                  </a:lnTo>
                  <a:lnTo>
                    <a:pt x="130364" y="6703"/>
                  </a:lnTo>
                  <a:lnTo>
                    <a:pt x="131359" y="4468"/>
                  </a:lnTo>
                  <a:lnTo>
                    <a:pt x="133081" y="2979"/>
                  </a:lnTo>
                  <a:lnTo>
                    <a:pt x="137817" y="132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SMARTInkShape-Group329">
            <a:extLst>
              <a:ext uri="{FF2B5EF4-FFF2-40B4-BE49-F238E27FC236}">
                <a16:creationId xmlns:a16="http://schemas.microsoft.com/office/drawing/2014/main" id="{9C41D66F-5F0B-4B14-2FD2-419BB7918CE2}"/>
              </a:ext>
            </a:extLst>
          </p:cNvPr>
          <p:cNvGrpSpPr/>
          <p:nvPr/>
        </p:nvGrpSpPr>
        <p:grpSpPr>
          <a:xfrm>
            <a:off x="2695586" y="3848100"/>
            <a:ext cx="1142990" cy="485776"/>
            <a:chOff x="2695586" y="3848100"/>
            <a:chExt cx="1142990" cy="485776"/>
          </a:xfrm>
        </p:grpSpPr>
        <p:sp>
          <p:nvSpPr>
            <p:cNvPr id="57" name="SMARTInkShape-1141">
              <a:extLst>
                <a:ext uri="{FF2B5EF4-FFF2-40B4-BE49-F238E27FC236}">
                  <a16:creationId xmlns:a16="http://schemas.microsoft.com/office/drawing/2014/main" id="{AB782961-BBC2-DCBC-8D4E-DE7D94E742B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657600" y="41529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23713" y="9525"/>
                  </a:lnTo>
                  <a:lnTo>
                    <a:pt x="25334" y="10583"/>
                  </a:lnTo>
                  <a:lnTo>
                    <a:pt x="26414" y="12347"/>
                  </a:lnTo>
                  <a:lnTo>
                    <a:pt x="27134" y="14582"/>
                  </a:lnTo>
                  <a:lnTo>
                    <a:pt x="28673" y="16071"/>
                  </a:lnTo>
                  <a:lnTo>
                    <a:pt x="33205" y="17726"/>
                  </a:lnTo>
                  <a:lnTo>
                    <a:pt x="79411" y="19050"/>
                  </a:lnTo>
                  <a:lnTo>
                    <a:pt x="93371" y="19050"/>
                  </a:lnTo>
                  <a:lnTo>
                    <a:pt x="102483" y="12504"/>
                  </a:lnTo>
                  <a:lnTo>
                    <a:pt x="111387" y="10408"/>
                  </a:lnTo>
                  <a:lnTo>
                    <a:pt x="157015" y="9525"/>
                  </a:lnTo>
                  <a:lnTo>
                    <a:pt x="175987" y="9525"/>
                  </a:lnTo>
                  <a:lnTo>
                    <a:pt x="177649" y="8467"/>
                  </a:lnTo>
                  <a:lnTo>
                    <a:pt x="178758" y="670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1142">
              <a:extLst>
                <a:ext uri="{FF2B5EF4-FFF2-40B4-BE49-F238E27FC236}">
                  <a16:creationId xmlns:a16="http://schemas.microsoft.com/office/drawing/2014/main" id="{2CFD66DE-11E5-7309-B66A-3E18488B7EA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209925" y="4038600"/>
              <a:ext cx="333376" cy="238114"/>
            </a:xfrm>
            <a:custGeom>
              <a:avLst/>
              <a:gdLst/>
              <a:ahLst/>
              <a:cxnLst/>
              <a:rect l="0" t="0" r="0" b="0"/>
              <a:pathLst>
                <a:path w="333376" h="238114">
                  <a:moveTo>
                    <a:pt x="9525" y="104775"/>
                  </a:moveTo>
                  <a:lnTo>
                    <a:pt x="9525" y="104775"/>
                  </a:lnTo>
                  <a:lnTo>
                    <a:pt x="116" y="104775"/>
                  </a:lnTo>
                  <a:lnTo>
                    <a:pt x="0" y="81071"/>
                  </a:lnTo>
                  <a:lnTo>
                    <a:pt x="2822" y="75543"/>
                  </a:lnTo>
                  <a:lnTo>
                    <a:pt x="8201" y="68426"/>
                  </a:lnTo>
                  <a:lnTo>
                    <a:pt x="9264" y="59417"/>
                  </a:lnTo>
                  <a:lnTo>
                    <a:pt x="9409" y="53571"/>
                  </a:lnTo>
                  <a:lnTo>
                    <a:pt x="12295" y="47446"/>
                  </a:lnTo>
                  <a:lnTo>
                    <a:pt x="17716" y="39946"/>
                  </a:lnTo>
                  <a:lnTo>
                    <a:pt x="19845" y="30861"/>
                  </a:lnTo>
                  <a:lnTo>
                    <a:pt x="27216" y="20814"/>
                  </a:lnTo>
                  <a:lnTo>
                    <a:pt x="28173" y="14516"/>
                  </a:lnTo>
                  <a:lnTo>
                    <a:pt x="29365" y="12852"/>
                  </a:lnTo>
                  <a:lnTo>
                    <a:pt x="31218" y="11743"/>
                  </a:lnTo>
                  <a:lnTo>
                    <a:pt x="33512" y="11004"/>
                  </a:lnTo>
                  <a:lnTo>
                    <a:pt x="47857" y="2181"/>
                  </a:lnTo>
                  <a:lnTo>
                    <a:pt x="71178" y="38"/>
                  </a:lnTo>
                  <a:lnTo>
                    <a:pt x="117478" y="0"/>
                  </a:lnTo>
                  <a:lnTo>
                    <a:pt x="123826" y="2822"/>
                  </a:lnTo>
                  <a:lnTo>
                    <a:pt x="146443" y="22666"/>
                  </a:lnTo>
                  <a:lnTo>
                    <a:pt x="149752" y="28771"/>
                  </a:lnTo>
                  <a:lnTo>
                    <a:pt x="152281" y="35012"/>
                  </a:lnTo>
                  <a:lnTo>
                    <a:pt x="158597" y="44476"/>
                  </a:lnTo>
                  <a:lnTo>
                    <a:pt x="160939" y="53982"/>
                  </a:lnTo>
                  <a:lnTo>
                    <a:pt x="161908" y="97484"/>
                  </a:lnTo>
                  <a:lnTo>
                    <a:pt x="160859" y="107885"/>
                  </a:lnTo>
                  <a:lnTo>
                    <a:pt x="142213" y="153180"/>
                  </a:lnTo>
                  <a:lnTo>
                    <a:pt x="116585" y="197807"/>
                  </a:lnTo>
                  <a:lnTo>
                    <a:pt x="95422" y="228140"/>
                  </a:lnTo>
                  <a:lnTo>
                    <a:pt x="85764" y="238085"/>
                  </a:lnTo>
                  <a:lnTo>
                    <a:pt x="80680" y="238113"/>
                  </a:lnTo>
                  <a:lnTo>
                    <a:pt x="80245" y="237059"/>
                  </a:lnTo>
                  <a:lnTo>
                    <a:pt x="84329" y="227762"/>
                  </a:lnTo>
                  <a:lnTo>
                    <a:pt x="88425" y="206654"/>
                  </a:lnTo>
                  <a:lnTo>
                    <a:pt x="93228" y="192464"/>
                  </a:lnTo>
                  <a:lnTo>
                    <a:pt x="97473" y="178734"/>
                  </a:lnTo>
                  <a:lnTo>
                    <a:pt x="114495" y="145501"/>
                  </a:lnTo>
                  <a:lnTo>
                    <a:pt x="142880" y="102609"/>
                  </a:lnTo>
                  <a:lnTo>
                    <a:pt x="161925" y="76846"/>
                  </a:lnTo>
                  <a:lnTo>
                    <a:pt x="184150" y="54013"/>
                  </a:lnTo>
                  <a:lnTo>
                    <a:pt x="190500" y="50464"/>
                  </a:lnTo>
                  <a:lnTo>
                    <a:pt x="207668" y="47791"/>
                  </a:lnTo>
                  <a:lnTo>
                    <a:pt x="247650" y="47625"/>
                  </a:lnTo>
                  <a:lnTo>
                    <a:pt x="247650" y="42568"/>
                  </a:lnTo>
                  <a:lnTo>
                    <a:pt x="246592" y="41079"/>
                  </a:lnTo>
                  <a:lnTo>
                    <a:pt x="244828" y="40086"/>
                  </a:lnTo>
                  <a:lnTo>
                    <a:pt x="238518" y="38217"/>
                  </a:lnTo>
                  <a:lnTo>
                    <a:pt x="238159" y="29909"/>
                  </a:lnTo>
                  <a:lnTo>
                    <a:pt x="237090" y="29464"/>
                  </a:lnTo>
                  <a:lnTo>
                    <a:pt x="219477" y="28575"/>
                  </a:lnTo>
                  <a:lnTo>
                    <a:pt x="219110" y="36776"/>
                  </a:lnTo>
                  <a:lnTo>
                    <a:pt x="212536" y="45443"/>
                  </a:lnTo>
                  <a:lnTo>
                    <a:pt x="210435" y="54269"/>
                  </a:lnTo>
                  <a:lnTo>
                    <a:pt x="209667" y="69888"/>
                  </a:lnTo>
                  <a:lnTo>
                    <a:pt x="206780" y="76217"/>
                  </a:lnTo>
                  <a:lnTo>
                    <a:pt x="203027" y="82557"/>
                  </a:lnTo>
                  <a:lnTo>
                    <a:pt x="200618" y="95252"/>
                  </a:lnTo>
                  <a:lnTo>
                    <a:pt x="200027" y="140758"/>
                  </a:lnTo>
                  <a:lnTo>
                    <a:pt x="200025" y="184232"/>
                  </a:lnTo>
                  <a:lnTo>
                    <a:pt x="202847" y="190536"/>
                  </a:lnTo>
                  <a:lnTo>
                    <a:pt x="215834" y="207259"/>
                  </a:lnTo>
                  <a:lnTo>
                    <a:pt x="218649" y="217310"/>
                  </a:lnTo>
                  <a:lnTo>
                    <a:pt x="219849" y="217898"/>
                  </a:lnTo>
                  <a:lnTo>
                    <a:pt x="266706" y="219073"/>
                  </a:lnTo>
                  <a:lnTo>
                    <a:pt x="279401" y="219075"/>
                  </a:lnTo>
                  <a:lnTo>
                    <a:pt x="285750" y="216253"/>
                  </a:lnTo>
                  <a:lnTo>
                    <a:pt x="292100" y="212529"/>
                  </a:lnTo>
                  <a:lnTo>
                    <a:pt x="301625" y="209374"/>
                  </a:lnTo>
                  <a:lnTo>
                    <a:pt x="311150" y="203266"/>
                  </a:lnTo>
                  <a:lnTo>
                    <a:pt x="320675" y="199927"/>
                  </a:lnTo>
                  <a:lnTo>
                    <a:pt x="3333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1143">
              <a:extLst>
                <a:ext uri="{FF2B5EF4-FFF2-40B4-BE49-F238E27FC236}">
                  <a16:creationId xmlns:a16="http://schemas.microsoft.com/office/drawing/2014/main" id="{5550CBF7-7D9C-28EF-78D7-790F97D184A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991242" y="3857742"/>
              <a:ext cx="447284" cy="446224"/>
            </a:xfrm>
            <a:custGeom>
              <a:avLst/>
              <a:gdLst/>
              <a:ahLst/>
              <a:cxnLst/>
              <a:rect l="0" t="0" r="0" b="0"/>
              <a:pathLst>
                <a:path w="447284" h="446224">
                  <a:moveTo>
                    <a:pt x="9133" y="238008"/>
                  </a:moveTo>
                  <a:lnTo>
                    <a:pt x="9133" y="238008"/>
                  </a:lnTo>
                  <a:lnTo>
                    <a:pt x="9133" y="247140"/>
                  </a:lnTo>
                  <a:lnTo>
                    <a:pt x="4077" y="247416"/>
                  </a:lnTo>
                  <a:lnTo>
                    <a:pt x="2587" y="248514"/>
                  </a:lnTo>
                  <a:lnTo>
                    <a:pt x="0" y="255724"/>
                  </a:lnTo>
                  <a:lnTo>
                    <a:pt x="928" y="256169"/>
                  </a:lnTo>
                  <a:lnTo>
                    <a:pt x="4781" y="256662"/>
                  </a:lnTo>
                  <a:lnTo>
                    <a:pt x="6231" y="257853"/>
                  </a:lnTo>
                  <a:lnTo>
                    <a:pt x="7844" y="261997"/>
                  </a:lnTo>
                  <a:lnTo>
                    <a:pt x="10190" y="292946"/>
                  </a:lnTo>
                  <a:lnTo>
                    <a:pt x="15679" y="301793"/>
                  </a:lnTo>
                  <a:lnTo>
                    <a:pt x="18069" y="314264"/>
                  </a:lnTo>
                  <a:lnTo>
                    <a:pt x="18266" y="317421"/>
                  </a:lnTo>
                  <a:lnTo>
                    <a:pt x="21305" y="323750"/>
                  </a:lnTo>
                  <a:lnTo>
                    <a:pt x="25127" y="330090"/>
                  </a:lnTo>
                  <a:lnTo>
                    <a:pt x="28336" y="339610"/>
                  </a:lnTo>
                  <a:lnTo>
                    <a:pt x="34461" y="350192"/>
                  </a:lnTo>
                  <a:lnTo>
                    <a:pt x="37804" y="364146"/>
                  </a:lnTo>
                  <a:lnTo>
                    <a:pt x="39889" y="366550"/>
                  </a:lnTo>
                  <a:lnTo>
                    <a:pt x="42337" y="368153"/>
                  </a:lnTo>
                  <a:lnTo>
                    <a:pt x="45057" y="375578"/>
                  </a:lnTo>
                  <a:lnTo>
                    <a:pt x="48207" y="406076"/>
                  </a:lnTo>
                  <a:lnTo>
                    <a:pt x="54755" y="418942"/>
                  </a:lnTo>
                  <a:lnTo>
                    <a:pt x="56641" y="433005"/>
                  </a:lnTo>
                  <a:lnTo>
                    <a:pt x="57738" y="434680"/>
                  </a:lnTo>
                  <a:lnTo>
                    <a:pt x="59528" y="435798"/>
                  </a:lnTo>
                  <a:lnTo>
                    <a:pt x="65887" y="437902"/>
                  </a:lnTo>
                  <a:lnTo>
                    <a:pt x="66248" y="446223"/>
                  </a:lnTo>
                  <a:lnTo>
                    <a:pt x="74481" y="439240"/>
                  </a:lnTo>
                  <a:lnTo>
                    <a:pt x="75415" y="433334"/>
                  </a:lnTo>
                  <a:lnTo>
                    <a:pt x="75806" y="387029"/>
                  </a:lnTo>
                  <a:lnTo>
                    <a:pt x="75808" y="345516"/>
                  </a:lnTo>
                  <a:lnTo>
                    <a:pt x="76866" y="320471"/>
                  </a:lnTo>
                  <a:lnTo>
                    <a:pt x="84450" y="281392"/>
                  </a:lnTo>
                  <a:lnTo>
                    <a:pt x="85255" y="235715"/>
                  </a:lnTo>
                  <a:lnTo>
                    <a:pt x="85328" y="190435"/>
                  </a:lnTo>
                  <a:lnTo>
                    <a:pt x="86389" y="177706"/>
                  </a:lnTo>
                  <a:lnTo>
                    <a:pt x="94466" y="131940"/>
                  </a:lnTo>
                  <a:lnTo>
                    <a:pt x="94823" y="102972"/>
                  </a:lnTo>
                  <a:lnTo>
                    <a:pt x="97665" y="95795"/>
                  </a:lnTo>
                  <a:lnTo>
                    <a:pt x="101397" y="89077"/>
                  </a:lnTo>
                  <a:lnTo>
                    <a:pt x="104557" y="79345"/>
                  </a:lnTo>
                  <a:lnTo>
                    <a:pt x="110667" y="69759"/>
                  </a:lnTo>
                  <a:lnTo>
                    <a:pt x="114006" y="60215"/>
                  </a:lnTo>
                  <a:lnTo>
                    <a:pt x="118538" y="53861"/>
                  </a:lnTo>
                  <a:lnTo>
                    <a:pt x="124079" y="50332"/>
                  </a:lnTo>
                  <a:lnTo>
                    <a:pt x="127039" y="49390"/>
                  </a:lnTo>
                  <a:lnTo>
                    <a:pt x="129012" y="47704"/>
                  </a:lnTo>
                  <a:lnTo>
                    <a:pt x="131204" y="43009"/>
                  </a:lnTo>
                  <a:lnTo>
                    <a:pt x="132847" y="41334"/>
                  </a:lnTo>
                  <a:lnTo>
                    <a:pt x="142556" y="37218"/>
                  </a:lnTo>
                  <a:lnTo>
                    <a:pt x="150554" y="29821"/>
                  </a:lnTo>
                  <a:lnTo>
                    <a:pt x="160081" y="28578"/>
                  </a:lnTo>
                  <a:lnTo>
                    <a:pt x="197789" y="28458"/>
                  </a:lnTo>
                  <a:lnTo>
                    <a:pt x="206873" y="35004"/>
                  </a:lnTo>
                  <a:lnTo>
                    <a:pt x="215772" y="37100"/>
                  </a:lnTo>
                  <a:lnTo>
                    <a:pt x="255492" y="37973"/>
                  </a:lnTo>
                  <a:lnTo>
                    <a:pt x="264323" y="35156"/>
                  </a:lnTo>
                  <a:lnTo>
                    <a:pt x="271776" y="31435"/>
                  </a:lnTo>
                  <a:lnTo>
                    <a:pt x="288417" y="28850"/>
                  </a:lnTo>
                  <a:lnTo>
                    <a:pt x="307756" y="27477"/>
                  </a:lnTo>
                  <a:lnTo>
                    <a:pt x="325687" y="20934"/>
                  </a:lnTo>
                  <a:lnTo>
                    <a:pt x="347897" y="18138"/>
                  </a:lnTo>
                  <a:lnTo>
                    <a:pt x="359156" y="12466"/>
                  </a:lnTo>
                  <a:lnTo>
                    <a:pt x="402713" y="9443"/>
                  </a:lnTo>
                  <a:lnTo>
                    <a:pt x="404870" y="8373"/>
                  </a:lnTo>
                  <a:lnTo>
                    <a:pt x="406308" y="6602"/>
                  </a:lnTo>
                  <a:lnTo>
                    <a:pt x="407266" y="4362"/>
                  </a:lnTo>
                  <a:lnTo>
                    <a:pt x="408964" y="2869"/>
                  </a:lnTo>
                  <a:lnTo>
                    <a:pt x="413671" y="1210"/>
                  </a:lnTo>
                  <a:lnTo>
                    <a:pt x="426467" y="0"/>
                  </a:lnTo>
                  <a:lnTo>
                    <a:pt x="437320" y="9019"/>
                  </a:lnTo>
                  <a:lnTo>
                    <a:pt x="445921" y="9374"/>
                  </a:lnTo>
                  <a:lnTo>
                    <a:pt x="446375" y="10443"/>
                  </a:lnTo>
                  <a:lnTo>
                    <a:pt x="447283" y="37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1144">
              <a:extLst>
                <a:ext uri="{FF2B5EF4-FFF2-40B4-BE49-F238E27FC236}">
                  <a16:creationId xmlns:a16="http://schemas.microsoft.com/office/drawing/2014/main" id="{F21F7546-BD1E-4B4C-A124-8B5D8A5C461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38453" y="3971959"/>
              <a:ext cx="66673" cy="361917"/>
            </a:xfrm>
            <a:custGeom>
              <a:avLst/>
              <a:gdLst/>
              <a:ahLst/>
              <a:cxnLst/>
              <a:rect l="0" t="0" r="0" b="0"/>
              <a:pathLst>
                <a:path w="66673" h="361917">
                  <a:moveTo>
                    <a:pt x="66672" y="9491"/>
                  </a:moveTo>
                  <a:lnTo>
                    <a:pt x="66672" y="9491"/>
                  </a:lnTo>
                  <a:lnTo>
                    <a:pt x="66672" y="0"/>
                  </a:lnTo>
                  <a:lnTo>
                    <a:pt x="66672" y="41369"/>
                  </a:lnTo>
                  <a:lnTo>
                    <a:pt x="63850" y="47648"/>
                  </a:lnTo>
                  <a:lnTo>
                    <a:pt x="60126" y="53966"/>
                  </a:lnTo>
                  <a:lnTo>
                    <a:pt x="58030" y="64532"/>
                  </a:lnTo>
                  <a:lnTo>
                    <a:pt x="56350" y="79539"/>
                  </a:lnTo>
                  <a:lnTo>
                    <a:pt x="50678" y="92217"/>
                  </a:lnTo>
                  <a:lnTo>
                    <a:pt x="44979" y="130690"/>
                  </a:lnTo>
                  <a:lnTo>
                    <a:pt x="41155" y="139557"/>
                  </a:lnTo>
                  <a:lnTo>
                    <a:pt x="31630" y="185079"/>
                  </a:lnTo>
                  <a:lnTo>
                    <a:pt x="22105" y="232649"/>
                  </a:lnTo>
                  <a:lnTo>
                    <a:pt x="12580" y="280272"/>
                  </a:lnTo>
                  <a:lnTo>
                    <a:pt x="6879" y="321047"/>
                  </a:lnTo>
                  <a:lnTo>
                    <a:pt x="3055" y="328935"/>
                  </a:lnTo>
                  <a:lnTo>
                    <a:pt x="116" y="350462"/>
                  </a:lnTo>
                  <a:lnTo>
                    <a:pt x="0" y="361474"/>
                  </a:lnTo>
                  <a:lnTo>
                    <a:pt x="9522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1145">
              <a:extLst>
                <a:ext uri="{FF2B5EF4-FFF2-40B4-BE49-F238E27FC236}">
                  <a16:creationId xmlns:a16="http://schemas.microsoft.com/office/drawing/2014/main" id="{91799502-5461-1AC6-75DB-AC06CFC52AA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695586" y="3848100"/>
              <a:ext cx="200004" cy="350936"/>
            </a:xfrm>
            <a:custGeom>
              <a:avLst/>
              <a:gdLst/>
              <a:ahLst/>
              <a:cxnLst/>
              <a:rect l="0" t="0" r="0" b="0"/>
              <a:pathLst>
                <a:path w="200004" h="350936">
                  <a:moveTo>
                    <a:pt x="114289" y="0"/>
                  </a:moveTo>
                  <a:lnTo>
                    <a:pt x="114289" y="0"/>
                  </a:lnTo>
                  <a:lnTo>
                    <a:pt x="114289" y="44535"/>
                  </a:lnTo>
                  <a:lnTo>
                    <a:pt x="114289" y="88548"/>
                  </a:lnTo>
                  <a:lnTo>
                    <a:pt x="113231" y="98621"/>
                  </a:lnTo>
                  <a:lnTo>
                    <a:pt x="106750" y="116534"/>
                  </a:lnTo>
                  <a:lnTo>
                    <a:pt x="104880" y="158881"/>
                  </a:lnTo>
                  <a:lnTo>
                    <a:pt x="95070" y="203207"/>
                  </a:lnTo>
                  <a:lnTo>
                    <a:pt x="75993" y="247650"/>
                  </a:lnTo>
                  <a:lnTo>
                    <a:pt x="69428" y="263878"/>
                  </a:lnTo>
                  <a:lnTo>
                    <a:pt x="62154" y="283899"/>
                  </a:lnTo>
                  <a:lnTo>
                    <a:pt x="47438" y="304138"/>
                  </a:lnTo>
                  <a:lnTo>
                    <a:pt x="42244" y="310856"/>
                  </a:lnTo>
                  <a:lnTo>
                    <a:pt x="36088" y="323792"/>
                  </a:lnTo>
                  <a:lnTo>
                    <a:pt x="10993" y="350935"/>
                  </a:lnTo>
                  <a:lnTo>
                    <a:pt x="9441" y="350374"/>
                  </a:lnTo>
                  <a:lnTo>
                    <a:pt x="420" y="343253"/>
                  </a:lnTo>
                  <a:lnTo>
                    <a:pt x="0" y="328720"/>
                  </a:lnTo>
                  <a:lnTo>
                    <a:pt x="1055" y="327097"/>
                  </a:lnTo>
                  <a:lnTo>
                    <a:pt x="2816" y="326015"/>
                  </a:lnTo>
                  <a:lnTo>
                    <a:pt x="5049" y="325293"/>
                  </a:lnTo>
                  <a:lnTo>
                    <a:pt x="6537" y="323753"/>
                  </a:lnTo>
                  <a:lnTo>
                    <a:pt x="11748" y="313679"/>
                  </a:lnTo>
                  <a:lnTo>
                    <a:pt x="23669" y="300263"/>
                  </a:lnTo>
                  <a:lnTo>
                    <a:pt x="29211" y="297492"/>
                  </a:lnTo>
                  <a:lnTo>
                    <a:pt x="62631" y="285661"/>
                  </a:lnTo>
                  <a:lnTo>
                    <a:pt x="76020" y="278402"/>
                  </a:lnTo>
                  <a:lnTo>
                    <a:pt x="121434" y="266986"/>
                  </a:lnTo>
                  <a:lnTo>
                    <a:pt x="155162" y="266711"/>
                  </a:lnTo>
                  <a:lnTo>
                    <a:pt x="157413" y="267765"/>
                  </a:lnTo>
                  <a:lnTo>
                    <a:pt x="158913" y="269527"/>
                  </a:lnTo>
                  <a:lnTo>
                    <a:pt x="159913" y="271760"/>
                  </a:lnTo>
                  <a:lnTo>
                    <a:pt x="161639" y="273248"/>
                  </a:lnTo>
                  <a:lnTo>
                    <a:pt x="166378" y="274902"/>
                  </a:lnTo>
                  <a:lnTo>
                    <a:pt x="189010" y="276215"/>
                  </a:lnTo>
                  <a:lnTo>
                    <a:pt x="200003" y="285740"/>
                  </a:lnTo>
                  <a:lnTo>
                    <a:pt x="191812" y="285750"/>
                  </a:lnTo>
                  <a:lnTo>
                    <a:pt x="191371" y="284692"/>
                  </a:lnTo>
                  <a:lnTo>
                    <a:pt x="19048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SMARTInkShape-Group330">
            <a:extLst>
              <a:ext uri="{FF2B5EF4-FFF2-40B4-BE49-F238E27FC236}">
                <a16:creationId xmlns:a16="http://schemas.microsoft.com/office/drawing/2014/main" id="{D4A7FAD7-4D2F-7DCB-0E6E-F4706036AFC9}"/>
              </a:ext>
            </a:extLst>
          </p:cNvPr>
          <p:cNvGrpSpPr/>
          <p:nvPr/>
        </p:nvGrpSpPr>
        <p:grpSpPr>
          <a:xfrm>
            <a:off x="4067175" y="3886200"/>
            <a:ext cx="857212" cy="590551"/>
            <a:chOff x="4067175" y="3886200"/>
            <a:chExt cx="857212" cy="590551"/>
          </a:xfrm>
        </p:grpSpPr>
        <p:sp>
          <p:nvSpPr>
            <p:cNvPr id="63" name="SMARTInkShape-1146">
              <a:extLst>
                <a:ext uri="{FF2B5EF4-FFF2-40B4-BE49-F238E27FC236}">
                  <a16:creationId xmlns:a16="http://schemas.microsoft.com/office/drawing/2014/main" id="{EA704E4D-542C-DB62-262F-9E8D53BEA5E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067175" y="4457700"/>
              <a:ext cx="857212" cy="19051"/>
            </a:xfrm>
            <a:custGeom>
              <a:avLst/>
              <a:gdLst/>
              <a:ahLst/>
              <a:cxnLst/>
              <a:rect l="0" t="0" r="0" b="0"/>
              <a:pathLst>
                <a:path w="857212" h="19051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47514" y="19050"/>
                  </a:lnTo>
                  <a:lnTo>
                    <a:pt x="92082" y="19050"/>
                  </a:lnTo>
                  <a:lnTo>
                    <a:pt x="136172" y="19050"/>
                  </a:lnTo>
                  <a:lnTo>
                    <a:pt x="182710" y="19050"/>
                  </a:lnTo>
                  <a:lnTo>
                    <a:pt x="222538" y="17992"/>
                  </a:lnTo>
                  <a:lnTo>
                    <a:pt x="260375" y="10408"/>
                  </a:lnTo>
                  <a:lnTo>
                    <a:pt x="304801" y="9577"/>
                  </a:lnTo>
                  <a:lnTo>
                    <a:pt x="349250" y="9528"/>
                  </a:lnTo>
                  <a:lnTo>
                    <a:pt x="392406" y="1324"/>
                  </a:lnTo>
                  <a:lnTo>
                    <a:pt x="434582" y="117"/>
                  </a:lnTo>
                  <a:lnTo>
                    <a:pt x="478097" y="10"/>
                  </a:lnTo>
                  <a:lnTo>
                    <a:pt x="520305" y="0"/>
                  </a:lnTo>
                  <a:lnTo>
                    <a:pt x="563822" y="0"/>
                  </a:lnTo>
                  <a:lnTo>
                    <a:pt x="611086" y="0"/>
                  </a:lnTo>
                  <a:lnTo>
                    <a:pt x="653623" y="0"/>
                  </a:lnTo>
                  <a:lnTo>
                    <a:pt x="679365" y="1058"/>
                  </a:lnTo>
                  <a:lnTo>
                    <a:pt x="711189" y="8201"/>
                  </a:lnTo>
                  <a:lnTo>
                    <a:pt x="755650" y="805"/>
                  </a:lnTo>
                  <a:lnTo>
                    <a:pt x="803099" y="21"/>
                  </a:lnTo>
                  <a:lnTo>
                    <a:pt x="849706" y="0"/>
                  </a:lnTo>
                  <a:lnTo>
                    <a:pt x="857211" y="0"/>
                  </a:lnTo>
                  <a:lnTo>
                    <a:pt x="843060" y="0"/>
                  </a:lnTo>
                  <a:lnTo>
                    <a:pt x="841440" y="1058"/>
                  </a:lnTo>
                  <a:lnTo>
                    <a:pt x="840360" y="2822"/>
                  </a:lnTo>
                  <a:lnTo>
                    <a:pt x="839640" y="5057"/>
                  </a:lnTo>
                  <a:lnTo>
                    <a:pt x="837043" y="6546"/>
                  </a:lnTo>
                  <a:lnTo>
                    <a:pt x="819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1147">
              <a:extLst>
                <a:ext uri="{FF2B5EF4-FFF2-40B4-BE49-F238E27FC236}">
                  <a16:creationId xmlns:a16="http://schemas.microsoft.com/office/drawing/2014/main" id="{E439EBCC-743C-1941-3A73-F5563D9146F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543817" y="4010146"/>
              <a:ext cx="313934" cy="237994"/>
            </a:xfrm>
            <a:custGeom>
              <a:avLst/>
              <a:gdLst/>
              <a:ahLst/>
              <a:cxnLst/>
              <a:rect l="0" t="0" r="0" b="0"/>
              <a:pathLst>
                <a:path w="313934" h="237994">
                  <a:moveTo>
                    <a:pt x="9133" y="85604"/>
                  </a:moveTo>
                  <a:lnTo>
                    <a:pt x="9133" y="85604"/>
                  </a:lnTo>
                  <a:lnTo>
                    <a:pt x="4076" y="85604"/>
                  </a:lnTo>
                  <a:lnTo>
                    <a:pt x="2587" y="84546"/>
                  </a:lnTo>
                  <a:lnTo>
                    <a:pt x="1594" y="82782"/>
                  </a:lnTo>
                  <a:lnTo>
                    <a:pt x="0" y="77403"/>
                  </a:lnTo>
                  <a:lnTo>
                    <a:pt x="8751" y="66980"/>
                  </a:lnTo>
                  <a:lnTo>
                    <a:pt x="26456" y="49231"/>
                  </a:lnTo>
                  <a:lnTo>
                    <a:pt x="27416" y="45449"/>
                  </a:lnTo>
                  <a:lnTo>
                    <a:pt x="27671" y="42959"/>
                  </a:lnTo>
                  <a:lnTo>
                    <a:pt x="30778" y="37370"/>
                  </a:lnTo>
                  <a:lnTo>
                    <a:pt x="33088" y="34398"/>
                  </a:lnTo>
                  <a:lnTo>
                    <a:pt x="38477" y="31096"/>
                  </a:lnTo>
                  <a:lnTo>
                    <a:pt x="44399" y="28570"/>
                  </a:lnTo>
                  <a:lnTo>
                    <a:pt x="64415" y="11166"/>
                  </a:lnTo>
                  <a:lnTo>
                    <a:pt x="68275" y="10187"/>
                  </a:lnTo>
                  <a:lnTo>
                    <a:pt x="70785" y="9926"/>
                  </a:lnTo>
                  <a:lnTo>
                    <a:pt x="76398" y="6814"/>
                  </a:lnTo>
                  <a:lnTo>
                    <a:pt x="82420" y="2961"/>
                  </a:lnTo>
                  <a:lnTo>
                    <a:pt x="93011" y="285"/>
                  </a:lnTo>
                  <a:lnTo>
                    <a:pt x="99367" y="0"/>
                  </a:lnTo>
                  <a:lnTo>
                    <a:pt x="104976" y="2754"/>
                  </a:lnTo>
                  <a:lnTo>
                    <a:pt x="110997" y="6449"/>
                  </a:lnTo>
                  <a:lnTo>
                    <a:pt x="117200" y="8091"/>
                  </a:lnTo>
                  <a:lnTo>
                    <a:pt x="119278" y="9587"/>
                  </a:lnTo>
                  <a:lnTo>
                    <a:pt x="120663" y="11643"/>
                  </a:lnTo>
                  <a:lnTo>
                    <a:pt x="121586" y="14072"/>
                  </a:lnTo>
                  <a:lnTo>
                    <a:pt x="123261" y="15690"/>
                  </a:lnTo>
                  <a:lnTo>
                    <a:pt x="133551" y="21111"/>
                  </a:lnTo>
                  <a:lnTo>
                    <a:pt x="136528" y="23559"/>
                  </a:lnTo>
                  <a:lnTo>
                    <a:pt x="139837" y="29101"/>
                  </a:lnTo>
                  <a:lnTo>
                    <a:pt x="141961" y="41282"/>
                  </a:lnTo>
                  <a:lnTo>
                    <a:pt x="142479" y="87456"/>
                  </a:lnTo>
                  <a:lnTo>
                    <a:pt x="128294" y="131509"/>
                  </a:lnTo>
                  <a:lnTo>
                    <a:pt x="98007" y="176712"/>
                  </a:lnTo>
                  <a:lnTo>
                    <a:pt x="71309" y="204392"/>
                  </a:lnTo>
                  <a:lnTo>
                    <a:pt x="65694" y="207190"/>
                  </a:lnTo>
                  <a:lnTo>
                    <a:pt x="62715" y="207936"/>
                  </a:lnTo>
                  <a:lnTo>
                    <a:pt x="60729" y="209492"/>
                  </a:lnTo>
                  <a:lnTo>
                    <a:pt x="57281" y="217499"/>
                  </a:lnTo>
                  <a:lnTo>
                    <a:pt x="56991" y="215485"/>
                  </a:lnTo>
                  <a:lnTo>
                    <a:pt x="56772" y="201583"/>
                  </a:lnTo>
                  <a:lnTo>
                    <a:pt x="68517" y="171735"/>
                  </a:lnTo>
                  <a:lnTo>
                    <a:pt x="91770" y="129699"/>
                  </a:lnTo>
                  <a:lnTo>
                    <a:pt x="102292" y="111957"/>
                  </a:lnTo>
                  <a:lnTo>
                    <a:pt x="121452" y="93122"/>
                  </a:lnTo>
                  <a:lnTo>
                    <a:pt x="135742" y="74389"/>
                  </a:lnTo>
                  <a:lnTo>
                    <a:pt x="177140" y="42238"/>
                  </a:lnTo>
                  <a:lnTo>
                    <a:pt x="186854" y="39241"/>
                  </a:lnTo>
                  <a:lnTo>
                    <a:pt x="231383" y="37983"/>
                  </a:lnTo>
                  <a:lnTo>
                    <a:pt x="233500" y="39040"/>
                  </a:lnTo>
                  <a:lnTo>
                    <a:pt x="234911" y="40803"/>
                  </a:lnTo>
                  <a:lnTo>
                    <a:pt x="237175" y="46180"/>
                  </a:lnTo>
                  <a:lnTo>
                    <a:pt x="240308" y="46916"/>
                  </a:lnTo>
                  <a:lnTo>
                    <a:pt x="245885" y="47388"/>
                  </a:lnTo>
                  <a:lnTo>
                    <a:pt x="246343" y="48485"/>
                  </a:lnTo>
                  <a:lnTo>
                    <a:pt x="247258" y="65229"/>
                  </a:lnTo>
                  <a:lnTo>
                    <a:pt x="238125" y="57387"/>
                  </a:lnTo>
                  <a:lnTo>
                    <a:pt x="232793" y="57135"/>
                  </a:lnTo>
                  <a:lnTo>
                    <a:pt x="231265" y="56041"/>
                  </a:lnTo>
                  <a:lnTo>
                    <a:pt x="230245" y="54254"/>
                  </a:lnTo>
                  <a:lnTo>
                    <a:pt x="228611" y="48837"/>
                  </a:lnTo>
                  <a:lnTo>
                    <a:pt x="225565" y="48097"/>
                  </a:lnTo>
                  <a:lnTo>
                    <a:pt x="223271" y="47899"/>
                  </a:lnTo>
                  <a:lnTo>
                    <a:pt x="221741" y="46709"/>
                  </a:lnTo>
                  <a:lnTo>
                    <a:pt x="220042" y="42564"/>
                  </a:lnTo>
                  <a:lnTo>
                    <a:pt x="218531" y="41036"/>
                  </a:lnTo>
                  <a:lnTo>
                    <a:pt x="210601" y="38381"/>
                  </a:lnTo>
                  <a:lnTo>
                    <a:pt x="191559" y="37982"/>
                  </a:lnTo>
                  <a:lnTo>
                    <a:pt x="175957" y="52168"/>
                  </a:lnTo>
                  <a:lnTo>
                    <a:pt x="173235" y="57691"/>
                  </a:lnTo>
                  <a:lnTo>
                    <a:pt x="170286" y="72991"/>
                  </a:lnTo>
                  <a:lnTo>
                    <a:pt x="163576" y="85621"/>
                  </a:lnTo>
                  <a:lnTo>
                    <a:pt x="162895" y="88790"/>
                  </a:lnTo>
                  <a:lnTo>
                    <a:pt x="155256" y="102540"/>
                  </a:lnTo>
                  <a:lnTo>
                    <a:pt x="151234" y="129171"/>
                  </a:lnTo>
                  <a:lnTo>
                    <a:pt x="144525" y="142580"/>
                  </a:lnTo>
                  <a:lnTo>
                    <a:pt x="142494" y="184028"/>
                  </a:lnTo>
                  <a:lnTo>
                    <a:pt x="145310" y="190379"/>
                  </a:lnTo>
                  <a:lnTo>
                    <a:pt x="149031" y="196729"/>
                  </a:lnTo>
                  <a:lnTo>
                    <a:pt x="151420" y="209429"/>
                  </a:lnTo>
                  <a:lnTo>
                    <a:pt x="151616" y="212604"/>
                  </a:lnTo>
                  <a:lnTo>
                    <a:pt x="154656" y="218954"/>
                  </a:lnTo>
                  <a:lnTo>
                    <a:pt x="160175" y="226597"/>
                  </a:lnTo>
                  <a:lnTo>
                    <a:pt x="163751" y="227643"/>
                  </a:lnTo>
                  <a:lnTo>
                    <a:pt x="166187" y="227921"/>
                  </a:lnTo>
                  <a:lnTo>
                    <a:pt x="171715" y="231054"/>
                  </a:lnTo>
                  <a:lnTo>
                    <a:pt x="177700" y="234915"/>
                  </a:lnTo>
                  <a:lnTo>
                    <a:pt x="187019" y="237089"/>
                  </a:lnTo>
                  <a:lnTo>
                    <a:pt x="221858" y="237993"/>
                  </a:lnTo>
                  <a:lnTo>
                    <a:pt x="252725" y="228303"/>
                  </a:lnTo>
                  <a:lnTo>
                    <a:pt x="266133" y="221114"/>
                  </a:lnTo>
                  <a:lnTo>
                    <a:pt x="269367" y="220394"/>
                  </a:lnTo>
                  <a:lnTo>
                    <a:pt x="309699" y="199813"/>
                  </a:lnTo>
                  <a:lnTo>
                    <a:pt x="311110" y="197727"/>
                  </a:lnTo>
                  <a:lnTo>
                    <a:pt x="313933" y="19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SMARTInkShape-1148">
              <a:extLst>
                <a:ext uri="{FF2B5EF4-FFF2-40B4-BE49-F238E27FC236}">
                  <a16:creationId xmlns:a16="http://schemas.microsoft.com/office/drawing/2014/main" id="{2ED10422-C80C-657B-BB8E-0377057600C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333875" y="3895725"/>
              <a:ext cx="428626" cy="342773"/>
            </a:xfrm>
            <a:custGeom>
              <a:avLst/>
              <a:gdLst/>
              <a:ahLst/>
              <a:cxnLst/>
              <a:rect l="0" t="0" r="0" b="0"/>
              <a:pathLst>
                <a:path w="428626" h="342773">
                  <a:moveTo>
                    <a:pt x="0" y="180975"/>
                  </a:moveTo>
                  <a:lnTo>
                    <a:pt x="0" y="180975"/>
                  </a:lnTo>
                  <a:lnTo>
                    <a:pt x="0" y="162321"/>
                  </a:lnTo>
                  <a:lnTo>
                    <a:pt x="0" y="176125"/>
                  </a:lnTo>
                  <a:lnTo>
                    <a:pt x="1058" y="177741"/>
                  </a:lnTo>
                  <a:lnTo>
                    <a:pt x="2822" y="178819"/>
                  </a:lnTo>
                  <a:lnTo>
                    <a:pt x="5057" y="179537"/>
                  </a:lnTo>
                  <a:lnTo>
                    <a:pt x="6546" y="181075"/>
                  </a:lnTo>
                  <a:lnTo>
                    <a:pt x="9133" y="189049"/>
                  </a:lnTo>
                  <a:lnTo>
                    <a:pt x="10576" y="217043"/>
                  </a:lnTo>
                  <a:lnTo>
                    <a:pt x="18167" y="243600"/>
                  </a:lnTo>
                  <a:lnTo>
                    <a:pt x="18657" y="250436"/>
                  </a:lnTo>
                  <a:lnTo>
                    <a:pt x="21698" y="257003"/>
                  </a:lnTo>
                  <a:lnTo>
                    <a:pt x="25518" y="263448"/>
                  </a:lnTo>
                  <a:lnTo>
                    <a:pt x="27971" y="276210"/>
                  </a:lnTo>
                  <a:lnTo>
                    <a:pt x="28172" y="279390"/>
                  </a:lnTo>
                  <a:lnTo>
                    <a:pt x="31218" y="285745"/>
                  </a:lnTo>
                  <a:lnTo>
                    <a:pt x="35042" y="292098"/>
                  </a:lnTo>
                  <a:lnTo>
                    <a:pt x="37496" y="304800"/>
                  </a:lnTo>
                  <a:lnTo>
                    <a:pt x="37697" y="307975"/>
                  </a:lnTo>
                  <a:lnTo>
                    <a:pt x="40743" y="314325"/>
                  </a:lnTo>
                  <a:lnTo>
                    <a:pt x="46266" y="321968"/>
                  </a:lnTo>
                  <a:lnTo>
                    <a:pt x="47506" y="331886"/>
                  </a:lnTo>
                  <a:lnTo>
                    <a:pt x="57033" y="342772"/>
                  </a:lnTo>
                  <a:lnTo>
                    <a:pt x="65341" y="334688"/>
                  </a:lnTo>
                  <a:lnTo>
                    <a:pt x="67470" y="326030"/>
                  </a:lnTo>
                  <a:lnTo>
                    <a:pt x="73143" y="317205"/>
                  </a:lnTo>
                  <a:lnTo>
                    <a:pt x="75294" y="306830"/>
                  </a:lnTo>
                  <a:lnTo>
                    <a:pt x="76990" y="290820"/>
                  </a:lnTo>
                  <a:lnTo>
                    <a:pt x="84819" y="254946"/>
                  </a:lnTo>
                  <a:lnTo>
                    <a:pt x="85672" y="215658"/>
                  </a:lnTo>
                  <a:lnTo>
                    <a:pt x="86759" y="199565"/>
                  </a:lnTo>
                  <a:lnTo>
                    <a:pt x="94661" y="152559"/>
                  </a:lnTo>
                  <a:lnTo>
                    <a:pt x="95227" y="110249"/>
                  </a:lnTo>
                  <a:lnTo>
                    <a:pt x="95250" y="65347"/>
                  </a:lnTo>
                  <a:lnTo>
                    <a:pt x="98072" y="57971"/>
                  </a:lnTo>
                  <a:lnTo>
                    <a:pt x="101796" y="51165"/>
                  </a:lnTo>
                  <a:lnTo>
                    <a:pt x="104186" y="38172"/>
                  </a:lnTo>
                  <a:lnTo>
                    <a:pt x="104775" y="36"/>
                  </a:lnTo>
                  <a:lnTo>
                    <a:pt x="147413" y="0"/>
                  </a:lnTo>
                  <a:lnTo>
                    <a:pt x="183793" y="9132"/>
                  </a:lnTo>
                  <a:lnTo>
                    <a:pt x="231082" y="9518"/>
                  </a:lnTo>
                  <a:lnTo>
                    <a:pt x="278612" y="9525"/>
                  </a:lnTo>
                  <a:lnTo>
                    <a:pt x="291984" y="8467"/>
                  </a:lnTo>
                  <a:lnTo>
                    <a:pt x="321078" y="1324"/>
                  </a:lnTo>
                  <a:lnTo>
                    <a:pt x="365218" y="23"/>
                  </a:lnTo>
                  <a:lnTo>
                    <a:pt x="412739" y="0"/>
                  </a:lnTo>
                  <a:lnTo>
                    <a:pt x="428494" y="0"/>
                  </a:lnTo>
                  <a:lnTo>
                    <a:pt x="4286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1149">
              <a:extLst>
                <a:ext uri="{FF2B5EF4-FFF2-40B4-BE49-F238E27FC236}">
                  <a16:creationId xmlns:a16="http://schemas.microsoft.com/office/drawing/2014/main" id="{774CFA3E-3CE7-CCA6-083A-31041943552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067213" y="3886200"/>
              <a:ext cx="171406" cy="390522"/>
            </a:xfrm>
            <a:custGeom>
              <a:avLst/>
              <a:gdLst/>
              <a:ahLst/>
              <a:cxnLst/>
              <a:rect l="0" t="0" r="0" b="0"/>
              <a:pathLst>
                <a:path w="171406" h="390522">
                  <a:moveTo>
                    <a:pt x="114262" y="0"/>
                  </a:moveTo>
                  <a:lnTo>
                    <a:pt x="114262" y="0"/>
                  </a:lnTo>
                  <a:lnTo>
                    <a:pt x="114262" y="14465"/>
                  </a:lnTo>
                  <a:lnTo>
                    <a:pt x="115320" y="15994"/>
                  </a:lnTo>
                  <a:lnTo>
                    <a:pt x="117084" y="17013"/>
                  </a:lnTo>
                  <a:lnTo>
                    <a:pt x="119319" y="17692"/>
                  </a:lnTo>
                  <a:lnTo>
                    <a:pt x="120808" y="19203"/>
                  </a:lnTo>
                  <a:lnTo>
                    <a:pt x="123394" y="27131"/>
                  </a:lnTo>
                  <a:lnTo>
                    <a:pt x="123777" y="50928"/>
                  </a:lnTo>
                  <a:lnTo>
                    <a:pt x="120960" y="57207"/>
                  </a:lnTo>
                  <a:lnTo>
                    <a:pt x="117239" y="63525"/>
                  </a:lnTo>
                  <a:lnTo>
                    <a:pt x="115144" y="74091"/>
                  </a:lnTo>
                  <a:lnTo>
                    <a:pt x="113465" y="89098"/>
                  </a:lnTo>
                  <a:lnTo>
                    <a:pt x="107793" y="101776"/>
                  </a:lnTo>
                  <a:lnTo>
                    <a:pt x="104584" y="117410"/>
                  </a:lnTo>
                  <a:lnTo>
                    <a:pt x="98459" y="130273"/>
                  </a:lnTo>
                  <a:lnTo>
                    <a:pt x="90583" y="159181"/>
                  </a:lnTo>
                  <a:lnTo>
                    <a:pt x="80108" y="177689"/>
                  </a:lnTo>
                  <a:lnTo>
                    <a:pt x="71625" y="206778"/>
                  </a:lnTo>
                  <a:lnTo>
                    <a:pt x="68904" y="210877"/>
                  </a:lnTo>
                  <a:lnTo>
                    <a:pt x="32763" y="244522"/>
                  </a:lnTo>
                  <a:lnTo>
                    <a:pt x="30416" y="250846"/>
                  </a:lnTo>
                  <a:lnTo>
                    <a:pt x="28731" y="252955"/>
                  </a:lnTo>
                  <a:lnTo>
                    <a:pt x="20501" y="256619"/>
                  </a:lnTo>
                  <a:lnTo>
                    <a:pt x="90" y="257175"/>
                  </a:lnTo>
                  <a:lnTo>
                    <a:pt x="0" y="252118"/>
                  </a:lnTo>
                  <a:lnTo>
                    <a:pt x="1046" y="250629"/>
                  </a:lnTo>
                  <a:lnTo>
                    <a:pt x="2801" y="249636"/>
                  </a:lnTo>
                  <a:lnTo>
                    <a:pt x="9665" y="247912"/>
                  </a:lnTo>
                  <a:lnTo>
                    <a:pt x="14152" y="247767"/>
                  </a:lnTo>
                  <a:lnTo>
                    <a:pt x="15772" y="246669"/>
                  </a:lnTo>
                  <a:lnTo>
                    <a:pt x="16852" y="244880"/>
                  </a:lnTo>
                  <a:lnTo>
                    <a:pt x="17572" y="242628"/>
                  </a:lnTo>
                  <a:lnTo>
                    <a:pt x="19110" y="241127"/>
                  </a:lnTo>
                  <a:lnTo>
                    <a:pt x="28628" y="237330"/>
                  </a:lnTo>
                  <a:lnTo>
                    <a:pt x="35855" y="231658"/>
                  </a:lnTo>
                  <a:lnTo>
                    <a:pt x="41667" y="229958"/>
                  </a:lnTo>
                  <a:lnTo>
                    <a:pt x="88749" y="228610"/>
                  </a:lnTo>
                  <a:lnTo>
                    <a:pt x="133312" y="228600"/>
                  </a:lnTo>
                  <a:lnTo>
                    <a:pt x="152361" y="228600"/>
                  </a:lnTo>
                  <a:lnTo>
                    <a:pt x="152362" y="184124"/>
                  </a:lnTo>
                  <a:lnTo>
                    <a:pt x="152362" y="136525"/>
                  </a:lnTo>
                  <a:lnTo>
                    <a:pt x="152362" y="130175"/>
                  </a:lnTo>
                  <a:lnTo>
                    <a:pt x="155184" y="123825"/>
                  </a:lnTo>
                  <a:lnTo>
                    <a:pt x="161884" y="114304"/>
                  </a:lnTo>
                  <a:lnTo>
                    <a:pt x="161887" y="128489"/>
                  </a:lnTo>
                  <a:lnTo>
                    <a:pt x="164709" y="134012"/>
                  </a:lnTo>
                  <a:lnTo>
                    <a:pt x="168433" y="139994"/>
                  </a:lnTo>
                  <a:lnTo>
                    <a:pt x="170823" y="152458"/>
                  </a:lnTo>
                  <a:lnTo>
                    <a:pt x="171405" y="197026"/>
                  </a:lnTo>
                  <a:lnTo>
                    <a:pt x="170352" y="212660"/>
                  </a:lnTo>
                  <a:lnTo>
                    <a:pt x="163873" y="230782"/>
                  </a:lnTo>
                  <a:lnTo>
                    <a:pt x="159116" y="278268"/>
                  </a:lnTo>
                  <a:lnTo>
                    <a:pt x="154363" y="295880"/>
                  </a:lnTo>
                  <a:lnTo>
                    <a:pt x="151567" y="319501"/>
                  </a:lnTo>
                  <a:lnTo>
                    <a:pt x="145895" y="330910"/>
                  </a:lnTo>
                  <a:lnTo>
                    <a:pt x="141802" y="377745"/>
                  </a:lnTo>
                  <a:lnTo>
                    <a:pt x="133322" y="390511"/>
                  </a:lnTo>
                  <a:lnTo>
                    <a:pt x="138372" y="390521"/>
                  </a:lnTo>
                  <a:lnTo>
                    <a:pt x="139860" y="389464"/>
                  </a:lnTo>
                  <a:lnTo>
                    <a:pt x="140852" y="387701"/>
                  </a:lnTo>
                  <a:lnTo>
                    <a:pt x="14283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SMARTInkShape-Group331">
            <a:extLst>
              <a:ext uri="{FF2B5EF4-FFF2-40B4-BE49-F238E27FC236}">
                <a16:creationId xmlns:a16="http://schemas.microsoft.com/office/drawing/2014/main" id="{2ABCE55A-8103-935D-6B52-4DDD124FDFDF}"/>
              </a:ext>
            </a:extLst>
          </p:cNvPr>
          <p:cNvGrpSpPr/>
          <p:nvPr/>
        </p:nvGrpSpPr>
        <p:grpSpPr>
          <a:xfrm>
            <a:off x="2828928" y="4686300"/>
            <a:ext cx="533398" cy="276221"/>
            <a:chOff x="2828928" y="4686300"/>
            <a:chExt cx="533398" cy="276221"/>
          </a:xfrm>
        </p:grpSpPr>
        <p:sp>
          <p:nvSpPr>
            <p:cNvPr id="68" name="SMARTInkShape-1150">
              <a:extLst>
                <a:ext uri="{FF2B5EF4-FFF2-40B4-BE49-F238E27FC236}">
                  <a16:creationId xmlns:a16="http://schemas.microsoft.com/office/drawing/2014/main" id="{D2BC7895-A840-8641-7827-0DB6C3D3A2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086110" y="4686300"/>
              <a:ext cx="276216" cy="247634"/>
            </a:xfrm>
            <a:custGeom>
              <a:avLst/>
              <a:gdLst/>
              <a:ahLst/>
              <a:cxnLst/>
              <a:rect l="0" t="0" r="0" b="0"/>
              <a:pathLst>
                <a:path w="276216" h="247634">
                  <a:moveTo>
                    <a:pt x="95240" y="28575"/>
                  </a:moveTo>
                  <a:lnTo>
                    <a:pt x="95240" y="28575"/>
                  </a:lnTo>
                  <a:lnTo>
                    <a:pt x="100296" y="28575"/>
                  </a:lnTo>
                  <a:lnTo>
                    <a:pt x="101786" y="27517"/>
                  </a:lnTo>
                  <a:lnTo>
                    <a:pt x="102779" y="25753"/>
                  </a:lnTo>
                  <a:lnTo>
                    <a:pt x="103441" y="23518"/>
                  </a:lnTo>
                  <a:lnTo>
                    <a:pt x="104941" y="22029"/>
                  </a:lnTo>
                  <a:lnTo>
                    <a:pt x="114164" y="19084"/>
                  </a:lnTo>
                  <a:lnTo>
                    <a:pt x="123419" y="19050"/>
                  </a:lnTo>
                  <a:lnTo>
                    <a:pt x="123815" y="28575"/>
                  </a:lnTo>
                  <a:lnTo>
                    <a:pt x="123815" y="14110"/>
                  </a:lnTo>
                  <a:lnTo>
                    <a:pt x="122757" y="12582"/>
                  </a:lnTo>
                  <a:lnTo>
                    <a:pt x="120993" y="11562"/>
                  </a:lnTo>
                  <a:lnTo>
                    <a:pt x="115614" y="9928"/>
                  </a:lnTo>
                  <a:lnTo>
                    <a:pt x="114879" y="6882"/>
                  </a:lnTo>
                  <a:lnTo>
                    <a:pt x="114682" y="4588"/>
                  </a:lnTo>
                  <a:lnTo>
                    <a:pt x="113493" y="3058"/>
                  </a:lnTo>
                  <a:lnTo>
                    <a:pt x="105167" y="119"/>
                  </a:lnTo>
                  <a:lnTo>
                    <a:pt x="72585" y="0"/>
                  </a:lnTo>
                  <a:lnTo>
                    <a:pt x="70611" y="1058"/>
                  </a:lnTo>
                  <a:lnTo>
                    <a:pt x="69296" y="2822"/>
                  </a:lnTo>
                  <a:lnTo>
                    <a:pt x="68419" y="5057"/>
                  </a:lnTo>
                  <a:lnTo>
                    <a:pt x="66776" y="6546"/>
                  </a:lnTo>
                  <a:lnTo>
                    <a:pt x="62128" y="8201"/>
                  </a:lnTo>
                  <a:lnTo>
                    <a:pt x="60466" y="9701"/>
                  </a:lnTo>
                  <a:lnTo>
                    <a:pt x="58618" y="14189"/>
                  </a:lnTo>
                  <a:lnTo>
                    <a:pt x="57067" y="15810"/>
                  </a:lnTo>
                  <a:lnTo>
                    <a:pt x="44012" y="23680"/>
                  </a:lnTo>
                  <a:lnTo>
                    <a:pt x="40722" y="29222"/>
                  </a:lnTo>
                  <a:lnTo>
                    <a:pt x="38202" y="35213"/>
                  </a:lnTo>
                  <a:lnTo>
                    <a:pt x="31891" y="44535"/>
                  </a:lnTo>
                  <a:lnTo>
                    <a:pt x="28492" y="54000"/>
                  </a:lnTo>
                  <a:lnTo>
                    <a:pt x="22311" y="64565"/>
                  </a:lnTo>
                  <a:lnTo>
                    <a:pt x="18269" y="91193"/>
                  </a:lnTo>
                  <a:lnTo>
                    <a:pt x="11558" y="104601"/>
                  </a:lnTo>
                  <a:lnTo>
                    <a:pt x="6746" y="140884"/>
                  </a:lnTo>
                  <a:lnTo>
                    <a:pt x="2993" y="148340"/>
                  </a:lnTo>
                  <a:lnTo>
                    <a:pt x="386" y="164984"/>
                  </a:lnTo>
                  <a:lnTo>
                    <a:pt x="0" y="193672"/>
                  </a:lnTo>
                  <a:lnTo>
                    <a:pt x="2817" y="200024"/>
                  </a:lnTo>
                  <a:lnTo>
                    <a:pt x="6538" y="206375"/>
                  </a:lnTo>
                  <a:lnTo>
                    <a:pt x="9123" y="217194"/>
                  </a:lnTo>
                  <a:lnTo>
                    <a:pt x="22738" y="232167"/>
                  </a:lnTo>
                  <a:lnTo>
                    <a:pt x="28798" y="235477"/>
                  </a:lnTo>
                  <a:lnTo>
                    <a:pt x="35018" y="238006"/>
                  </a:lnTo>
                  <a:lnTo>
                    <a:pt x="44471" y="244322"/>
                  </a:lnTo>
                  <a:lnTo>
                    <a:pt x="53974" y="246664"/>
                  </a:lnTo>
                  <a:lnTo>
                    <a:pt x="97474" y="247633"/>
                  </a:lnTo>
                  <a:lnTo>
                    <a:pt x="120738" y="246590"/>
                  </a:lnTo>
                  <a:lnTo>
                    <a:pt x="166058" y="231840"/>
                  </a:lnTo>
                  <a:lnTo>
                    <a:pt x="183368" y="228502"/>
                  </a:lnTo>
                  <a:lnTo>
                    <a:pt x="199236" y="221250"/>
                  </a:lnTo>
                  <a:lnTo>
                    <a:pt x="206019" y="218984"/>
                  </a:lnTo>
                  <a:lnTo>
                    <a:pt x="215787" y="212815"/>
                  </a:lnTo>
                  <a:lnTo>
                    <a:pt x="225385" y="209459"/>
                  </a:lnTo>
                  <a:lnTo>
                    <a:pt x="234931" y="203291"/>
                  </a:lnTo>
                  <a:lnTo>
                    <a:pt x="241286" y="201476"/>
                  </a:lnTo>
                  <a:lnTo>
                    <a:pt x="243404" y="199934"/>
                  </a:lnTo>
                  <a:lnTo>
                    <a:pt x="244816" y="197848"/>
                  </a:lnTo>
                  <a:lnTo>
                    <a:pt x="245757" y="195399"/>
                  </a:lnTo>
                  <a:lnTo>
                    <a:pt x="247443" y="193766"/>
                  </a:lnTo>
                  <a:lnTo>
                    <a:pt x="252139" y="191951"/>
                  </a:lnTo>
                  <a:lnTo>
                    <a:pt x="27621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1151">
              <a:extLst>
                <a:ext uri="{FF2B5EF4-FFF2-40B4-BE49-F238E27FC236}">
                  <a16:creationId xmlns:a16="http://schemas.microsoft.com/office/drawing/2014/main" id="{F203731D-929F-D687-57D1-2F6CA7F9ACB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828928" y="4686303"/>
              <a:ext cx="224084" cy="276218"/>
            </a:xfrm>
            <a:custGeom>
              <a:avLst/>
              <a:gdLst/>
              <a:ahLst/>
              <a:cxnLst/>
              <a:rect l="0" t="0" r="0" b="0"/>
              <a:pathLst>
                <a:path w="224084" h="276218">
                  <a:moveTo>
                    <a:pt x="9522" y="95247"/>
                  </a:moveTo>
                  <a:lnTo>
                    <a:pt x="9522" y="95247"/>
                  </a:lnTo>
                  <a:lnTo>
                    <a:pt x="1321" y="95247"/>
                  </a:lnTo>
                  <a:lnTo>
                    <a:pt x="880" y="94189"/>
                  </a:lnTo>
                  <a:lnTo>
                    <a:pt x="0" y="85756"/>
                  </a:lnTo>
                  <a:lnTo>
                    <a:pt x="9130" y="76590"/>
                  </a:lnTo>
                  <a:lnTo>
                    <a:pt x="9406" y="71257"/>
                  </a:lnTo>
                  <a:lnTo>
                    <a:pt x="10503" y="69729"/>
                  </a:lnTo>
                  <a:lnTo>
                    <a:pt x="12293" y="68709"/>
                  </a:lnTo>
                  <a:lnTo>
                    <a:pt x="17713" y="67075"/>
                  </a:lnTo>
                  <a:lnTo>
                    <a:pt x="18454" y="64029"/>
                  </a:lnTo>
                  <a:lnTo>
                    <a:pt x="18652" y="61735"/>
                  </a:lnTo>
                  <a:lnTo>
                    <a:pt x="19842" y="60205"/>
                  </a:lnTo>
                  <a:lnTo>
                    <a:pt x="23986" y="58506"/>
                  </a:lnTo>
                  <a:lnTo>
                    <a:pt x="25515" y="56995"/>
                  </a:lnTo>
                  <a:lnTo>
                    <a:pt x="27213" y="52493"/>
                  </a:lnTo>
                  <a:lnTo>
                    <a:pt x="28170" y="44009"/>
                  </a:lnTo>
                  <a:lnTo>
                    <a:pt x="29362" y="42038"/>
                  </a:lnTo>
                  <a:lnTo>
                    <a:pt x="31215" y="40724"/>
                  </a:lnTo>
                  <a:lnTo>
                    <a:pt x="36097" y="38207"/>
                  </a:lnTo>
                  <a:lnTo>
                    <a:pt x="44795" y="31897"/>
                  </a:lnTo>
                  <a:lnTo>
                    <a:pt x="54075" y="28499"/>
                  </a:lnTo>
                  <a:lnTo>
                    <a:pt x="74320" y="11277"/>
                  </a:lnTo>
                  <a:lnTo>
                    <a:pt x="78185" y="10302"/>
                  </a:lnTo>
                  <a:lnTo>
                    <a:pt x="84489" y="8810"/>
                  </a:lnTo>
                  <a:lnTo>
                    <a:pt x="106739" y="1366"/>
                  </a:lnTo>
                  <a:lnTo>
                    <a:pt x="151094" y="8"/>
                  </a:lnTo>
                  <a:lnTo>
                    <a:pt x="163770" y="0"/>
                  </a:lnTo>
                  <a:lnTo>
                    <a:pt x="170857" y="2820"/>
                  </a:lnTo>
                  <a:lnTo>
                    <a:pt x="193637" y="22387"/>
                  </a:lnTo>
                  <a:lnTo>
                    <a:pt x="197184" y="28645"/>
                  </a:lnTo>
                  <a:lnTo>
                    <a:pt x="199819" y="34955"/>
                  </a:lnTo>
                  <a:lnTo>
                    <a:pt x="216424" y="57149"/>
                  </a:lnTo>
                  <a:lnTo>
                    <a:pt x="218549" y="74904"/>
                  </a:lnTo>
                  <a:lnTo>
                    <a:pt x="220027" y="92248"/>
                  </a:lnTo>
                  <a:lnTo>
                    <a:pt x="224083" y="103086"/>
                  </a:lnTo>
                  <a:lnTo>
                    <a:pt x="223768" y="114959"/>
                  </a:lnTo>
                  <a:lnTo>
                    <a:pt x="218197" y="158577"/>
                  </a:lnTo>
                  <a:lnTo>
                    <a:pt x="199785" y="200198"/>
                  </a:lnTo>
                  <a:lnTo>
                    <a:pt x="171441" y="245418"/>
                  </a:lnTo>
                  <a:lnTo>
                    <a:pt x="149221" y="269742"/>
                  </a:lnTo>
                  <a:lnTo>
                    <a:pt x="142872" y="273342"/>
                  </a:lnTo>
                  <a:lnTo>
                    <a:pt x="133543" y="275842"/>
                  </a:lnTo>
                  <a:lnTo>
                    <a:pt x="115752" y="276217"/>
                  </a:lnTo>
                  <a:lnTo>
                    <a:pt x="115267" y="275161"/>
                  </a:lnTo>
                  <a:lnTo>
                    <a:pt x="114729" y="271164"/>
                  </a:lnTo>
                  <a:lnTo>
                    <a:pt x="111666" y="265860"/>
                  </a:lnTo>
                  <a:lnTo>
                    <a:pt x="107836" y="259975"/>
                  </a:lnTo>
                  <a:lnTo>
                    <a:pt x="105680" y="250712"/>
                  </a:lnTo>
                  <a:lnTo>
                    <a:pt x="104892" y="234933"/>
                  </a:lnTo>
                  <a:lnTo>
                    <a:pt x="107647" y="228591"/>
                  </a:lnTo>
                  <a:lnTo>
                    <a:pt x="111342" y="222244"/>
                  </a:lnTo>
                  <a:lnTo>
                    <a:pt x="114480" y="212721"/>
                  </a:lnTo>
                  <a:lnTo>
                    <a:pt x="158755" y="165097"/>
                  </a:lnTo>
                  <a:lnTo>
                    <a:pt x="174271" y="152397"/>
                  </a:lnTo>
                  <a:lnTo>
                    <a:pt x="202510" y="135464"/>
                  </a:lnTo>
                  <a:lnTo>
                    <a:pt x="219072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SMARTInkShape-Group332">
            <a:extLst>
              <a:ext uri="{FF2B5EF4-FFF2-40B4-BE49-F238E27FC236}">
                <a16:creationId xmlns:a16="http://schemas.microsoft.com/office/drawing/2014/main" id="{BC873239-6055-A80C-7BA3-9CF177BC30CB}"/>
              </a:ext>
            </a:extLst>
          </p:cNvPr>
          <p:cNvGrpSpPr/>
          <p:nvPr/>
        </p:nvGrpSpPr>
        <p:grpSpPr>
          <a:xfrm>
            <a:off x="5295900" y="4324353"/>
            <a:ext cx="208188" cy="180973"/>
            <a:chOff x="5295900" y="4324353"/>
            <a:chExt cx="208188" cy="180973"/>
          </a:xfrm>
        </p:grpSpPr>
        <p:sp>
          <p:nvSpPr>
            <p:cNvPr id="71" name="SMARTInkShape-1152">
              <a:extLst>
                <a:ext uri="{FF2B5EF4-FFF2-40B4-BE49-F238E27FC236}">
                  <a16:creationId xmlns:a16="http://schemas.microsoft.com/office/drawing/2014/main" id="{D8A89150-DF73-D06F-70BC-AB666717C09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95900" y="4362450"/>
              <a:ext cx="208188" cy="19051"/>
            </a:xfrm>
            <a:custGeom>
              <a:avLst/>
              <a:gdLst/>
              <a:ahLst/>
              <a:cxnLst/>
              <a:rect l="0" t="0" r="0" b="0"/>
              <a:pathLst>
                <a:path w="208188" h="19051">
                  <a:moveTo>
                    <a:pt x="0" y="19050"/>
                  </a:moveTo>
                  <a:lnTo>
                    <a:pt x="0" y="19050"/>
                  </a:lnTo>
                  <a:lnTo>
                    <a:pt x="45417" y="19050"/>
                  </a:lnTo>
                  <a:lnTo>
                    <a:pt x="88552" y="19050"/>
                  </a:lnTo>
                  <a:lnTo>
                    <a:pt x="111301" y="17992"/>
                  </a:lnTo>
                  <a:lnTo>
                    <a:pt x="138740" y="10408"/>
                  </a:lnTo>
                  <a:lnTo>
                    <a:pt x="184147" y="9528"/>
                  </a:lnTo>
                  <a:lnTo>
                    <a:pt x="186265" y="8468"/>
                  </a:lnTo>
                  <a:lnTo>
                    <a:pt x="187677" y="6704"/>
                  </a:lnTo>
                  <a:lnTo>
                    <a:pt x="188618" y="4469"/>
                  </a:lnTo>
                  <a:lnTo>
                    <a:pt x="190304" y="2979"/>
                  </a:lnTo>
                  <a:lnTo>
                    <a:pt x="199584" y="117"/>
                  </a:lnTo>
                  <a:lnTo>
                    <a:pt x="208187" y="1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1153">
              <a:extLst>
                <a:ext uri="{FF2B5EF4-FFF2-40B4-BE49-F238E27FC236}">
                  <a16:creationId xmlns:a16="http://schemas.microsoft.com/office/drawing/2014/main" id="{C55FC571-340A-1662-AC13-E40B95E7AC2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81625" y="4324353"/>
              <a:ext cx="38101" cy="180973"/>
            </a:xfrm>
            <a:custGeom>
              <a:avLst/>
              <a:gdLst/>
              <a:ahLst/>
              <a:cxnLst/>
              <a:rect l="0" t="0" r="0" b="0"/>
              <a:pathLst>
                <a:path w="38101" h="180973">
                  <a:moveTo>
                    <a:pt x="38100" y="9522"/>
                  </a:moveTo>
                  <a:lnTo>
                    <a:pt x="38100" y="9522"/>
                  </a:lnTo>
                  <a:lnTo>
                    <a:pt x="33044" y="9522"/>
                  </a:lnTo>
                  <a:lnTo>
                    <a:pt x="31555" y="8464"/>
                  </a:lnTo>
                  <a:lnTo>
                    <a:pt x="30561" y="6700"/>
                  </a:lnTo>
                  <a:lnTo>
                    <a:pt x="28609" y="114"/>
                  </a:lnTo>
                  <a:lnTo>
                    <a:pt x="37709" y="0"/>
                  </a:lnTo>
                  <a:lnTo>
                    <a:pt x="38100" y="44532"/>
                  </a:lnTo>
                  <a:lnTo>
                    <a:pt x="38100" y="60333"/>
                  </a:lnTo>
                  <a:lnTo>
                    <a:pt x="35278" y="66677"/>
                  </a:lnTo>
                  <a:lnTo>
                    <a:pt x="31555" y="73024"/>
                  </a:lnTo>
                  <a:lnTo>
                    <a:pt x="29458" y="83606"/>
                  </a:lnTo>
                  <a:lnTo>
                    <a:pt x="27779" y="98618"/>
                  </a:lnTo>
                  <a:lnTo>
                    <a:pt x="16832" y="123647"/>
                  </a:lnTo>
                  <a:lnTo>
                    <a:pt x="12772" y="130094"/>
                  </a:lnTo>
                  <a:lnTo>
                    <a:pt x="9429" y="139674"/>
                  </a:lnTo>
                  <a:lnTo>
                    <a:pt x="3265" y="149215"/>
                  </a:lnTo>
                  <a:lnTo>
                    <a:pt x="967" y="158745"/>
                  </a:lnTo>
                  <a:lnTo>
                    <a:pt x="0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SMARTInkShape-Group333">
            <a:extLst>
              <a:ext uri="{FF2B5EF4-FFF2-40B4-BE49-F238E27FC236}">
                <a16:creationId xmlns:a16="http://schemas.microsoft.com/office/drawing/2014/main" id="{EB011A4F-C5F5-6CF0-4400-DFF8ECD1168C}"/>
              </a:ext>
            </a:extLst>
          </p:cNvPr>
          <p:cNvGrpSpPr/>
          <p:nvPr/>
        </p:nvGrpSpPr>
        <p:grpSpPr>
          <a:xfrm>
            <a:off x="5915063" y="4000628"/>
            <a:ext cx="1190588" cy="475596"/>
            <a:chOff x="5915063" y="4000628"/>
            <a:chExt cx="1190588" cy="475596"/>
          </a:xfrm>
        </p:grpSpPr>
        <p:sp>
          <p:nvSpPr>
            <p:cNvPr id="74" name="SMARTInkShape-1154">
              <a:extLst>
                <a:ext uri="{FF2B5EF4-FFF2-40B4-BE49-F238E27FC236}">
                  <a16:creationId xmlns:a16="http://schemas.microsoft.com/office/drawing/2014/main" id="{A332CD03-C65D-FE7E-7BE1-19AE2563DC1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838950" y="4257675"/>
              <a:ext cx="266701" cy="28576"/>
            </a:xfrm>
            <a:custGeom>
              <a:avLst/>
              <a:gdLst/>
              <a:ahLst/>
              <a:cxnLst/>
              <a:rect l="0" t="0" r="0" b="0"/>
              <a:pathLst>
                <a:path w="266701" h="28576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8200" y="9918"/>
                  </a:lnTo>
                  <a:lnTo>
                    <a:pt x="8642" y="10845"/>
                  </a:lnTo>
                  <a:lnTo>
                    <a:pt x="9409" y="17761"/>
                  </a:lnTo>
                  <a:lnTo>
                    <a:pt x="12296" y="18477"/>
                  </a:lnTo>
                  <a:lnTo>
                    <a:pt x="18655" y="19017"/>
                  </a:lnTo>
                  <a:lnTo>
                    <a:pt x="27216" y="27248"/>
                  </a:lnTo>
                  <a:lnTo>
                    <a:pt x="33229" y="28182"/>
                  </a:lnTo>
                  <a:lnTo>
                    <a:pt x="79579" y="28573"/>
                  </a:lnTo>
                  <a:lnTo>
                    <a:pt x="126573" y="28575"/>
                  </a:lnTo>
                  <a:lnTo>
                    <a:pt x="164388" y="27517"/>
                  </a:lnTo>
                  <a:lnTo>
                    <a:pt x="183030" y="21036"/>
                  </a:lnTo>
                  <a:lnTo>
                    <a:pt x="211717" y="16402"/>
                  </a:lnTo>
                  <a:lnTo>
                    <a:pt x="229242" y="11562"/>
                  </a:lnTo>
                  <a:lnTo>
                    <a:pt x="252830" y="873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1155">
              <a:extLst>
                <a:ext uri="{FF2B5EF4-FFF2-40B4-BE49-F238E27FC236}">
                  <a16:creationId xmlns:a16="http://schemas.microsoft.com/office/drawing/2014/main" id="{5CB1B229-D5C7-A5C2-0856-DBF73DAA5FA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05550" y="4128388"/>
              <a:ext cx="419101" cy="308773"/>
            </a:xfrm>
            <a:custGeom>
              <a:avLst/>
              <a:gdLst/>
              <a:ahLst/>
              <a:cxnLst/>
              <a:rect l="0" t="0" r="0" b="0"/>
              <a:pathLst>
                <a:path w="419101" h="308773">
                  <a:moveTo>
                    <a:pt x="0" y="148337"/>
                  </a:moveTo>
                  <a:lnTo>
                    <a:pt x="0" y="148337"/>
                  </a:lnTo>
                  <a:lnTo>
                    <a:pt x="0" y="143280"/>
                  </a:lnTo>
                  <a:lnTo>
                    <a:pt x="1058" y="141791"/>
                  </a:lnTo>
                  <a:lnTo>
                    <a:pt x="2822" y="140798"/>
                  </a:lnTo>
                  <a:lnTo>
                    <a:pt x="5056" y="140136"/>
                  </a:lnTo>
                  <a:lnTo>
                    <a:pt x="6545" y="138636"/>
                  </a:lnTo>
                  <a:lnTo>
                    <a:pt x="9409" y="129713"/>
                  </a:lnTo>
                  <a:lnTo>
                    <a:pt x="9515" y="116067"/>
                  </a:lnTo>
                  <a:lnTo>
                    <a:pt x="10576" y="114123"/>
                  </a:lnTo>
                  <a:lnTo>
                    <a:pt x="12342" y="112828"/>
                  </a:lnTo>
                  <a:lnTo>
                    <a:pt x="14578" y="111964"/>
                  </a:lnTo>
                  <a:lnTo>
                    <a:pt x="16069" y="110330"/>
                  </a:lnTo>
                  <a:lnTo>
                    <a:pt x="21283" y="100103"/>
                  </a:lnTo>
                  <a:lnTo>
                    <a:pt x="25334" y="94091"/>
                  </a:lnTo>
                  <a:lnTo>
                    <a:pt x="28673" y="84757"/>
                  </a:lnTo>
                  <a:lnTo>
                    <a:pt x="54385" y="53085"/>
                  </a:lnTo>
                  <a:lnTo>
                    <a:pt x="55306" y="49911"/>
                  </a:lnTo>
                  <a:lnTo>
                    <a:pt x="61976" y="43562"/>
                  </a:lnTo>
                  <a:lnTo>
                    <a:pt x="85312" y="27334"/>
                  </a:lnTo>
                  <a:lnTo>
                    <a:pt x="91892" y="24708"/>
                  </a:lnTo>
                  <a:lnTo>
                    <a:pt x="102604" y="18338"/>
                  </a:lnTo>
                  <a:lnTo>
                    <a:pt x="117655" y="14922"/>
                  </a:lnTo>
                  <a:lnTo>
                    <a:pt x="130346" y="8735"/>
                  </a:lnTo>
                  <a:lnTo>
                    <a:pt x="174082" y="2697"/>
                  </a:lnTo>
                  <a:lnTo>
                    <a:pt x="179555" y="443"/>
                  </a:lnTo>
                  <a:lnTo>
                    <a:pt x="184262" y="0"/>
                  </a:lnTo>
                  <a:lnTo>
                    <a:pt x="225401" y="6466"/>
                  </a:lnTo>
                  <a:lnTo>
                    <a:pt x="238120" y="15813"/>
                  </a:lnTo>
                  <a:lnTo>
                    <a:pt x="250824" y="27850"/>
                  </a:lnTo>
                  <a:lnTo>
                    <a:pt x="254353" y="34109"/>
                  </a:lnTo>
                  <a:lnTo>
                    <a:pt x="256979" y="40419"/>
                  </a:lnTo>
                  <a:lnTo>
                    <a:pt x="261674" y="46751"/>
                  </a:lnTo>
                  <a:lnTo>
                    <a:pt x="264467" y="55916"/>
                  </a:lnTo>
                  <a:lnTo>
                    <a:pt x="266662" y="102447"/>
                  </a:lnTo>
                  <a:lnTo>
                    <a:pt x="250223" y="148529"/>
                  </a:lnTo>
                  <a:lnTo>
                    <a:pt x="245590" y="167444"/>
                  </a:lnTo>
                  <a:lnTo>
                    <a:pt x="228419" y="202670"/>
                  </a:lnTo>
                  <a:lnTo>
                    <a:pt x="206712" y="231828"/>
                  </a:lnTo>
                  <a:lnTo>
                    <a:pt x="196647" y="240477"/>
                  </a:lnTo>
                  <a:lnTo>
                    <a:pt x="173828" y="268017"/>
                  </a:lnTo>
                  <a:lnTo>
                    <a:pt x="133529" y="297898"/>
                  </a:lnTo>
                  <a:lnTo>
                    <a:pt x="127079" y="300534"/>
                  </a:lnTo>
                  <a:lnTo>
                    <a:pt x="117499" y="306909"/>
                  </a:lnTo>
                  <a:lnTo>
                    <a:pt x="111136" y="308772"/>
                  </a:lnTo>
                  <a:lnTo>
                    <a:pt x="107957" y="308210"/>
                  </a:lnTo>
                  <a:lnTo>
                    <a:pt x="97132" y="301930"/>
                  </a:lnTo>
                  <a:lnTo>
                    <a:pt x="96087" y="298445"/>
                  </a:lnTo>
                  <a:lnTo>
                    <a:pt x="95415" y="287584"/>
                  </a:lnTo>
                  <a:lnTo>
                    <a:pt x="98146" y="281486"/>
                  </a:lnTo>
                  <a:lnTo>
                    <a:pt x="100356" y="278378"/>
                  </a:lnTo>
                  <a:lnTo>
                    <a:pt x="112121" y="241091"/>
                  </a:lnTo>
                  <a:lnTo>
                    <a:pt x="149821" y="198730"/>
                  </a:lnTo>
                  <a:lnTo>
                    <a:pt x="193709" y="154663"/>
                  </a:lnTo>
                  <a:lnTo>
                    <a:pt x="213793" y="136688"/>
                  </a:lnTo>
                  <a:lnTo>
                    <a:pt x="260527" y="107237"/>
                  </a:lnTo>
                  <a:lnTo>
                    <a:pt x="307015" y="85131"/>
                  </a:lnTo>
                  <a:lnTo>
                    <a:pt x="326740" y="76458"/>
                  </a:lnTo>
                  <a:lnTo>
                    <a:pt x="349547" y="70168"/>
                  </a:lnTo>
                  <a:lnTo>
                    <a:pt x="358554" y="65970"/>
                  </a:lnTo>
                  <a:lnTo>
                    <a:pt x="405254" y="62638"/>
                  </a:lnTo>
                  <a:lnTo>
                    <a:pt x="417608" y="62613"/>
                  </a:lnTo>
                  <a:lnTo>
                    <a:pt x="418105" y="63671"/>
                  </a:lnTo>
                  <a:lnTo>
                    <a:pt x="419100" y="72137"/>
                  </a:lnTo>
                  <a:lnTo>
                    <a:pt x="419100" y="48457"/>
                  </a:lnTo>
                  <a:lnTo>
                    <a:pt x="418042" y="46825"/>
                  </a:lnTo>
                  <a:lnTo>
                    <a:pt x="416278" y="45737"/>
                  </a:lnTo>
                  <a:lnTo>
                    <a:pt x="410900" y="43992"/>
                  </a:lnTo>
                  <a:lnTo>
                    <a:pt x="410163" y="40931"/>
                  </a:lnTo>
                  <a:lnTo>
                    <a:pt x="409968" y="38632"/>
                  </a:lnTo>
                  <a:lnTo>
                    <a:pt x="408779" y="37101"/>
                  </a:lnTo>
                  <a:lnTo>
                    <a:pt x="401409" y="34440"/>
                  </a:lnTo>
                  <a:lnTo>
                    <a:pt x="389868" y="41629"/>
                  </a:lnTo>
                  <a:lnTo>
                    <a:pt x="374564" y="44366"/>
                  </a:lnTo>
                  <a:lnTo>
                    <a:pt x="368261" y="48505"/>
                  </a:lnTo>
                  <a:lnTo>
                    <a:pt x="364755" y="53873"/>
                  </a:lnTo>
                  <a:lnTo>
                    <a:pt x="363820" y="56786"/>
                  </a:lnTo>
                  <a:lnTo>
                    <a:pt x="362138" y="58728"/>
                  </a:lnTo>
                  <a:lnTo>
                    <a:pt x="348857" y="67157"/>
                  </a:lnTo>
                  <a:lnTo>
                    <a:pt x="339608" y="80774"/>
                  </a:lnTo>
                  <a:lnTo>
                    <a:pt x="316971" y="127254"/>
                  </a:lnTo>
                  <a:lnTo>
                    <a:pt x="314442" y="134734"/>
                  </a:lnTo>
                  <a:lnTo>
                    <a:pt x="299240" y="161154"/>
                  </a:lnTo>
                  <a:lnTo>
                    <a:pt x="296059" y="176308"/>
                  </a:lnTo>
                  <a:lnTo>
                    <a:pt x="295797" y="179684"/>
                  </a:lnTo>
                  <a:lnTo>
                    <a:pt x="292685" y="186258"/>
                  </a:lnTo>
                  <a:lnTo>
                    <a:pt x="290374" y="189493"/>
                  </a:lnTo>
                  <a:lnTo>
                    <a:pt x="287120" y="204158"/>
                  </a:lnTo>
                  <a:lnTo>
                    <a:pt x="285758" y="249914"/>
                  </a:lnTo>
                  <a:lnTo>
                    <a:pt x="285753" y="256277"/>
                  </a:lnTo>
                  <a:lnTo>
                    <a:pt x="288574" y="262632"/>
                  </a:lnTo>
                  <a:lnTo>
                    <a:pt x="299940" y="276661"/>
                  </a:lnTo>
                  <a:lnTo>
                    <a:pt x="305462" y="279453"/>
                  </a:lnTo>
                  <a:lnTo>
                    <a:pt x="312574" y="281246"/>
                  </a:lnTo>
                  <a:lnTo>
                    <a:pt x="318863" y="286613"/>
                  </a:lnTo>
                  <a:lnTo>
                    <a:pt x="322642" y="287088"/>
                  </a:lnTo>
                  <a:lnTo>
                    <a:pt x="358537" y="280811"/>
                  </a:lnTo>
                  <a:lnTo>
                    <a:pt x="400050" y="25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1156">
              <a:extLst>
                <a:ext uri="{FF2B5EF4-FFF2-40B4-BE49-F238E27FC236}">
                  <a16:creationId xmlns:a16="http://schemas.microsoft.com/office/drawing/2014/main" id="{17B51D31-78C7-DAF8-1DC3-A556AF9B4A5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915063" y="4000628"/>
              <a:ext cx="285702" cy="475596"/>
            </a:xfrm>
            <a:custGeom>
              <a:avLst/>
              <a:gdLst/>
              <a:ahLst/>
              <a:cxnLst/>
              <a:rect l="0" t="0" r="0" b="0"/>
              <a:pathLst>
                <a:path w="285702" h="475596">
                  <a:moveTo>
                    <a:pt x="142837" y="133222"/>
                  </a:moveTo>
                  <a:lnTo>
                    <a:pt x="142837" y="133222"/>
                  </a:lnTo>
                  <a:lnTo>
                    <a:pt x="137781" y="133222"/>
                  </a:lnTo>
                  <a:lnTo>
                    <a:pt x="136292" y="132164"/>
                  </a:lnTo>
                  <a:lnTo>
                    <a:pt x="135298" y="130400"/>
                  </a:lnTo>
                  <a:lnTo>
                    <a:pt x="133428" y="124090"/>
                  </a:lnTo>
                  <a:lnTo>
                    <a:pt x="133312" y="90495"/>
                  </a:lnTo>
                  <a:lnTo>
                    <a:pt x="136134" y="84952"/>
                  </a:lnTo>
                  <a:lnTo>
                    <a:pt x="148500" y="69637"/>
                  </a:lnTo>
                  <a:lnTo>
                    <a:pt x="154421" y="57005"/>
                  </a:lnTo>
                  <a:lnTo>
                    <a:pt x="174708" y="34796"/>
                  </a:lnTo>
                  <a:lnTo>
                    <a:pt x="180991" y="31269"/>
                  </a:lnTo>
                  <a:lnTo>
                    <a:pt x="187311" y="28643"/>
                  </a:lnTo>
                  <a:lnTo>
                    <a:pt x="196819" y="22273"/>
                  </a:lnTo>
                  <a:lnTo>
                    <a:pt x="206339" y="18857"/>
                  </a:lnTo>
                  <a:lnTo>
                    <a:pt x="215862" y="12670"/>
                  </a:lnTo>
                  <a:lnTo>
                    <a:pt x="225387" y="9309"/>
                  </a:lnTo>
                  <a:lnTo>
                    <a:pt x="234912" y="3138"/>
                  </a:lnTo>
                  <a:lnTo>
                    <a:pt x="244437" y="840"/>
                  </a:lnTo>
                  <a:lnTo>
                    <a:pt x="260312" y="0"/>
                  </a:lnTo>
                  <a:lnTo>
                    <a:pt x="262429" y="1015"/>
                  </a:lnTo>
                  <a:lnTo>
                    <a:pt x="263840" y="2751"/>
                  </a:lnTo>
                  <a:lnTo>
                    <a:pt x="266466" y="7502"/>
                  </a:lnTo>
                  <a:lnTo>
                    <a:pt x="272837" y="16126"/>
                  </a:lnTo>
                  <a:lnTo>
                    <a:pt x="274698" y="22266"/>
                  </a:lnTo>
                  <a:lnTo>
                    <a:pt x="276252" y="24326"/>
                  </a:lnTo>
                  <a:lnTo>
                    <a:pt x="280802" y="26616"/>
                  </a:lnTo>
                  <a:lnTo>
                    <a:pt x="282439" y="29343"/>
                  </a:lnTo>
                  <a:lnTo>
                    <a:pt x="285281" y="49745"/>
                  </a:lnTo>
                  <a:lnTo>
                    <a:pt x="285701" y="93412"/>
                  </a:lnTo>
                  <a:lnTo>
                    <a:pt x="284653" y="135425"/>
                  </a:lnTo>
                  <a:lnTo>
                    <a:pt x="278173" y="154275"/>
                  </a:lnTo>
                  <a:lnTo>
                    <a:pt x="273953" y="171915"/>
                  </a:lnTo>
                  <a:lnTo>
                    <a:pt x="253831" y="215806"/>
                  </a:lnTo>
                  <a:lnTo>
                    <a:pt x="226699" y="262076"/>
                  </a:lnTo>
                  <a:lnTo>
                    <a:pt x="211888" y="287478"/>
                  </a:lnTo>
                  <a:lnTo>
                    <a:pt x="196693" y="302282"/>
                  </a:lnTo>
                  <a:lnTo>
                    <a:pt x="173108" y="338655"/>
                  </a:lnTo>
                  <a:lnTo>
                    <a:pt x="131268" y="381424"/>
                  </a:lnTo>
                  <a:lnTo>
                    <a:pt x="95033" y="416198"/>
                  </a:lnTo>
                  <a:lnTo>
                    <a:pt x="83491" y="425147"/>
                  </a:lnTo>
                  <a:lnTo>
                    <a:pt x="64636" y="445318"/>
                  </a:lnTo>
                  <a:lnTo>
                    <a:pt x="49816" y="453589"/>
                  </a:lnTo>
                  <a:lnTo>
                    <a:pt x="42228" y="456582"/>
                  </a:lnTo>
                  <a:lnTo>
                    <a:pt x="19070" y="473457"/>
                  </a:lnTo>
                  <a:lnTo>
                    <a:pt x="11380" y="475595"/>
                  </a:lnTo>
                  <a:lnTo>
                    <a:pt x="7506" y="473066"/>
                  </a:lnTo>
                  <a:lnTo>
                    <a:pt x="1452" y="467875"/>
                  </a:lnTo>
                  <a:lnTo>
                    <a:pt x="624" y="464342"/>
                  </a:lnTo>
                  <a:lnTo>
                    <a:pt x="0" y="444240"/>
                  </a:lnTo>
                  <a:lnTo>
                    <a:pt x="2801" y="437963"/>
                  </a:lnTo>
                  <a:lnTo>
                    <a:pt x="6515" y="431646"/>
                  </a:lnTo>
                  <a:lnTo>
                    <a:pt x="9665" y="422139"/>
                  </a:lnTo>
                  <a:lnTo>
                    <a:pt x="47604" y="378050"/>
                  </a:lnTo>
                  <a:lnTo>
                    <a:pt x="53944" y="369034"/>
                  </a:lnTo>
                  <a:lnTo>
                    <a:pt x="74869" y="357715"/>
                  </a:lnTo>
                  <a:lnTo>
                    <a:pt x="115997" y="344237"/>
                  </a:lnTo>
                  <a:lnTo>
                    <a:pt x="151031" y="342810"/>
                  </a:lnTo>
                  <a:lnTo>
                    <a:pt x="159884" y="345611"/>
                  </a:lnTo>
                  <a:lnTo>
                    <a:pt x="167347" y="349325"/>
                  </a:lnTo>
                  <a:lnTo>
                    <a:pt x="177498" y="352475"/>
                  </a:lnTo>
                  <a:lnTo>
                    <a:pt x="203152" y="374653"/>
                  </a:lnTo>
                  <a:lnTo>
                    <a:pt x="206685" y="380931"/>
                  </a:lnTo>
                  <a:lnTo>
                    <a:pt x="209314" y="387248"/>
                  </a:lnTo>
                  <a:lnTo>
                    <a:pt x="234759" y="416680"/>
                  </a:lnTo>
                  <a:lnTo>
                    <a:pt x="236608" y="422540"/>
                  </a:lnTo>
                  <a:lnTo>
                    <a:pt x="238160" y="424526"/>
                  </a:lnTo>
                  <a:lnTo>
                    <a:pt x="242705" y="426732"/>
                  </a:lnTo>
                  <a:lnTo>
                    <a:pt x="244341" y="428378"/>
                  </a:lnTo>
                  <a:lnTo>
                    <a:pt x="247181" y="436543"/>
                  </a:lnTo>
                  <a:lnTo>
                    <a:pt x="247575" y="446093"/>
                  </a:lnTo>
                  <a:lnTo>
                    <a:pt x="248646" y="446578"/>
                  </a:lnTo>
                  <a:lnTo>
                    <a:pt x="252657" y="447116"/>
                  </a:lnTo>
                  <a:lnTo>
                    <a:pt x="254151" y="446201"/>
                  </a:lnTo>
                  <a:lnTo>
                    <a:pt x="255146" y="444533"/>
                  </a:lnTo>
                  <a:lnTo>
                    <a:pt x="255810" y="442363"/>
                  </a:lnTo>
                  <a:lnTo>
                    <a:pt x="257311" y="440916"/>
                  </a:lnTo>
                  <a:lnTo>
                    <a:pt x="266662" y="43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SMARTInkShape-Group334">
            <a:extLst>
              <a:ext uri="{FF2B5EF4-FFF2-40B4-BE49-F238E27FC236}">
                <a16:creationId xmlns:a16="http://schemas.microsoft.com/office/drawing/2014/main" id="{731DEB8E-C3DD-EE47-9E57-231DF57F48FB}"/>
              </a:ext>
            </a:extLst>
          </p:cNvPr>
          <p:cNvGrpSpPr/>
          <p:nvPr/>
        </p:nvGrpSpPr>
        <p:grpSpPr>
          <a:xfrm>
            <a:off x="7343776" y="4010025"/>
            <a:ext cx="352425" cy="371465"/>
            <a:chOff x="7343776" y="4010025"/>
            <a:chExt cx="352425" cy="371465"/>
          </a:xfrm>
        </p:grpSpPr>
        <p:sp>
          <p:nvSpPr>
            <p:cNvPr id="78" name="SMARTInkShape-1157">
              <a:extLst>
                <a:ext uri="{FF2B5EF4-FFF2-40B4-BE49-F238E27FC236}">
                  <a16:creationId xmlns:a16="http://schemas.microsoft.com/office/drawing/2014/main" id="{C38715CE-EEC8-82F8-484A-6980111EFFA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29500" y="4010025"/>
              <a:ext cx="266701" cy="47626"/>
            </a:xfrm>
            <a:custGeom>
              <a:avLst/>
              <a:gdLst/>
              <a:ahLst/>
              <a:cxnLst/>
              <a:rect l="0" t="0" r="0" b="0"/>
              <a:pathLst>
                <a:path w="266701" h="47626">
                  <a:moveTo>
                    <a:pt x="0" y="47625"/>
                  </a:moveTo>
                  <a:lnTo>
                    <a:pt x="0" y="47625"/>
                  </a:lnTo>
                  <a:lnTo>
                    <a:pt x="0" y="28692"/>
                  </a:lnTo>
                  <a:lnTo>
                    <a:pt x="17716" y="10859"/>
                  </a:lnTo>
                  <a:lnTo>
                    <a:pt x="27134" y="9642"/>
                  </a:lnTo>
                  <a:lnTo>
                    <a:pt x="35895" y="3002"/>
                  </a:lnTo>
                  <a:lnTo>
                    <a:pt x="45872" y="396"/>
                  </a:lnTo>
                  <a:lnTo>
                    <a:pt x="91837" y="2"/>
                  </a:lnTo>
                  <a:lnTo>
                    <a:pt x="136130" y="0"/>
                  </a:lnTo>
                  <a:lnTo>
                    <a:pt x="179278" y="0"/>
                  </a:lnTo>
                  <a:lnTo>
                    <a:pt x="225400" y="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1158">
              <a:extLst>
                <a:ext uri="{FF2B5EF4-FFF2-40B4-BE49-F238E27FC236}">
                  <a16:creationId xmlns:a16="http://schemas.microsoft.com/office/drawing/2014/main" id="{AA0728B6-1EC1-0E11-8F1F-68B18B39723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43776" y="4048125"/>
              <a:ext cx="157800" cy="333365"/>
            </a:xfrm>
            <a:custGeom>
              <a:avLst/>
              <a:gdLst/>
              <a:ahLst/>
              <a:cxnLst/>
              <a:rect l="0" t="0" r="0" b="0"/>
              <a:pathLst>
                <a:path w="157800" h="333365">
                  <a:moveTo>
                    <a:pt x="66674" y="0"/>
                  </a:moveTo>
                  <a:lnTo>
                    <a:pt x="66674" y="0"/>
                  </a:lnTo>
                  <a:lnTo>
                    <a:pt x="76083" y="0"/>
                  </a:lnTo>
                  <a:lnTo>
                    <a:pt x="85329" y="9132"/>
                  </a:lnTo>
                  <a:lnTo>
                    <a:pt x="85723" y="50814"/>
                  </a:lnTo>
                  <a:lnTo>
                    <a:pt x="82902" y="57156"/>
                  </a:lnTo>
                  <a:lnTo>
                    <a:pt x="79179" y="63503"/>
                  </a:lnTo>
                  <a:lnTo>
                    <a:pt x="77082" y="74084"/>
                  </a:lnTo>
                  <a:lnTo>
                    <a:pt x="75403" y="89096"/>
                  </a:lnTo>
                  <a:lnTo>
                    <a:pt x="64456" y="114125"/>
                  </a:lnTo>
                  <a:lnTo>
                    <a:pt x="60396" y="120572"/>
                  </a:lnTo>
                  <a:lnTo>
                    <a:pt x="57053" y="130152"/>
                  </a:lnTo>
                  <a:lnTo>
                    <a:pt x="50888" y="139693"/>
                  </a:lnTo>
                  <a:lnTo>
                    <a:pt x="47533" y="149223"/>
                  </a:lnTo>
                  <a:lnTo>
                    <a:pt x="41365" y="158750"/>
                  </a:lnTo>
                  <a:lnTo>
                    <a:pt x="39550" y="165100"/>
                  </a:lnTo>
                  <a:lnTo>
                    <a:pt x="38008" y="167217"/>
                  </a:lnTo>
                  <a:lnTo>
                    <a:pt x="35922" y="168628"/>
                  </a:lnTo>
                  <a:lnTo>
                    <a:pt x="33473" y="169568"/>
                  </a:lnTo>
                  <a:lnTo>
                    <a:pt x="31840" y="171254"/>
                  </a:lnTo>
                  <a:lnTo>
                    <a:pt x="27803" y="181040"/>
                  </a:lnTo>
                  <a:lnTo>
                    <a:pt x="19453" y="190069"/>
                  </a:lnTo>
                  <a:lnTo>
                    <a:pt x="9927" y="181356"/>
                  </a:lnTo>
                  <a:lnTo>
                    <a:pt x="9643" y="176032"/>
                  </a:lnTo>
                  <a:lnTo>
                    <a:pt x="12399" y="170664"/>
                  </a:lnTo>
                  <a:lnTo>
                    <a:pt x="17736" y="163651"/>
                  </a:lnTo>
                  <a:lnTo>
                    <a:pt x="18661" y="157380"/>
                  </a:lnTo>
                  <a:lnTo>
                    <a:pt x="19848" y="155720"/>
                  </a:lnTo>
                  <a:lnTo>
                    <a:pt x="21698" y="154613"/>
                  </a:lnTo>
                  <a:lnTo>
                    <a:pt x="23991" y="153876"/>
                  </a:lnTo>
                  <a:lnTo>
                    <a:pt x="25518" y="152326"/>
                  </a:lnTo>
                  <a:lnTo>
                    <a:pt x="27216" y="147781"/>
                  </a:lnTo>
                  <a:lnTo>
                    <a:pt x="28727" y="146145"/>
                  </a:lnTo>
                  <a:lnTo>
                    <a:pt x="33228" y="144329"/>
                  </a:lnTo>
                  <a:lnTo>
                    <a:pt x="34852" y="142786"/>
                  </a:lnTo>
                  <a:lnTo>
                    <a:pt x="36656" y="138249"/>
                  </a:lnTo>
                  <a:lnTo>
                    <a:pt x="38195" y="136616"/>
                  </a:lnTo>
                  <a:lnTo>
                    <a:pt x="42727" y="134801"/>
                  </a:lnTo>
                  <a:lnTo>
                    <a:pt x="79770" y="133353"/>
                  </a:lnTo>
                  <a:lnTo>
                    <a:pt x="85900" y="136174"/>
                  </a:lnTo>
                  <a:lnTo>
                    <a:pt x="92152" y="139896"/>
                  </a:lnTo>
                  <a:lnTo>
                    <a:pt x="101621" y="143051"/>
                  </a:lnTo>
                  <a:lnTo>
                    <a:pt x="107959" y="147539"/>
                  </a:lnTo>
                  <a:lnTo>
                    <a:pt x="111481" y="153062"/>
                  </a:lnTo>
                  <a:lnTo>
                    <a:pt x="112421" y="156016"/>
                  </a:lnTo>
                  <a:lnTo>
                    <a:pt x="114105" y="157986"/>
                  </a:lnTo>
                  <a:lnTo>
                    <a:pt x="136641" y="175029"/>
                  </a:lnTo>
                  <a:lnTo>
                    <a:pt x="140103" y="181154"/>
                  </a:lnTo>
                  <a:lnTo>
                    <a:pt x="141027" y="184270"/>
                  </a:lnTo>
                  <a:lnTo>
                    <a:pt x="142701" y="186346"/>
                  </a:lnTo>
                  <a:lnTo>
                    <a:pt x="147383" y="188654"/>
                  </a:lnTo>
                  <a:lnTo>
                    <a:pt x="149055" y="191386"/>
                  </a:lnTo>
                  <a:lnTo>
                    <a:pt x="151959" y="206740"/>
                  </a:lnTo>
                  <a:lnTo>
                    <a:pt x="157325" y="213773"/>
                  </a:lnTo>
                  <a:lnTo>
                    <a:pt x="157799" y="216599"/>
                  </a:lnTo>
                  <a:lnTo>
                    <a:pt x="157058" y="219541"/>
                  </a:lnTo>
                  <a:lnTo>
                    <a:pt x="155505" y="222561"/>
                  </a:lnTo>
                  <a:lnTo>
                    <a:pt x="151522" y="253135"/>
                  </a:lnTo>
                  <a:lnTo>
                    <a:pt x="142073" y="266529"/>
                  </a:lnTo>
                  <a:lnTo>
                    <a:pt x="137227" y="272974"/>
                  </a:lnTo>
                  <a:lnTo>
                    <a:pt x="131293" y="285735"/>
                  </a:lnTo>
                  <a:lnTo>
                    <a:pt x="125027" y="292093"/>
                  </a:lnTo>
                  <a:lnTo>
                    <a:pt x="88078" y="319617"/>
                  </a:lnTo>
                  <a:lnTo>
                    <a:pt x="68707" y="325836"/>
                  </a:lnTo>
                  <a:lnTo>
                    <a:pt x="61228" y="330025"/>
                  </a:lnTo>
                  <a:lnTo>
                    <a:pt x="47803" y="332713"/>
                  </a:lnTo>
                  <a:lnTo>
                    <a:pt x="15876" y="333364"/>
                  </a:lnTo>
                  <a:lnTo>
                    <a:pt x="13759" y="332310"/>
                  </a:lnTo>
                  <a:lnTo>
                    <a:pt x="12348" y="330548"/>
                  </a:lnTo>
                  <a:lnTo>
                    <a:pt x="11407" y="328315"/>
                  </a:lnTo>
                  <a:lnTo>
                    <a:pt x="9720" y="326827"/>
                  </a:lnTo>
                  <a:lnTo>
                    <a:pt x="5026" y="325173"/>
                  </a:lnTo>
                  <a:lnTo>
                    <a:pt x="3350" y="323674"/>
                  </a:lnTo>
                  <a:lnTo>
                    <a:pt x="1488" y="319186"/>
                  </a:lnTo>
                  <a:lnTo>
                    <a:pt x="0" y="286272"/>
                  </a:lnTo>
                  <a:lnTo>
                    <a:pt x="9514" y="276236"/>
                  </a:lnTo>
                  <a:lnTo>
                    <a:pt x="9523" y="284427"/>
                  </a:lnTo>
                  <a:lnTo>
                    <a:pt x="10582" y="284868"/>
                  </a:lnTo>
                  <a:lnTo>
                    <a:pt x="14580" y="285358"/>
                  </a:lnTo>
                  <a:lnTo>
                    <a:pt x="15011" y="286547"/>
                  </a:lnTo>
                  <a:lnTo>
                    <a:pt x="12669" y="290690"/>
                  </a:lnTo>
                  <a:lnTo>
                    <a:pt x="12679" y="292218"/>
                  </a:lnTo>
                  <a:lnTo>
                    <a:pt x="13744" y="293238"/>
                  </a:lnTo>
                  <a:lnTo>
                    <a:pt x="19049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SMARTInkShape-Group335">
            <a:extLst>
              <a:ext uri="{FF2B5EF4-FFF2-40B4-BE49-F238E27FC236}">
                <a16:creationId xmlns:a16="http://schemas.microsoft.com/office/drawing/2014/main" id="{AB8C1F6B-12A4-3608-0256-438834BF3E93}"/>
              </a:ext>
            </a:extLst>
          </p:cNvPr>
          <p:cNvGrpSpPr/>
          <p:nvPr/>
        </p:nvGrpSpPr>
        <p:grpSpPr>
          <a:xfrm>
            <a:off x="2628900" y="3819525"/>
            <a:ext cx="2371726" cy="628651"/>
            <a:chOff x="2628900" y="3819525"/>
            <a:chExt cx="2371726" cy="628651"/>
          </a:xfrm>
        </p:grpSpPr>
        <p:sp>
          <p:nvSpPr>
            <p:cNvPr id="81" name="SMARTInkShape-1159">
              <a:extLst>
                <a:ext uri="{FF2B5EF4-FFF2-40B4-BE49-F238E27FC236}">
                  <a16:creationId xmlns:a16="http://schemas.microsoft.com/office/drawing/2014/main" id="{CF289762-4248-5712-0A21-59D633CC27E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33825" y="3819525"/>
              <a:ext cx="1066801" cy="552451"/>
            </a:xfrm>
            <a:custGeom>
              <a:avLst/>
              <a:gdLst/>
              <a:ahLst/>
              <a:cxnLst/>
              <a:rect l="0" t="0" r="0" b="0"/>
              <a:pathLst>
                <a:path w="1066801" h="552451">
                  <a:moveTo>
                    <a:pt x="0" y="552450"/>
                  </a:moveTo>
                  <a:lnTo>
                    <a:pt x="0" y="552450"/>
                  </a:lnTo>
                  <a:lnTo>
                    <a:pt x="9132" y="543317"/>
                  </a:lnTo>
                  <a:lnTo>
                    <a:pt x="23704" y="542935"/>
                  </a:lnTo>
                  <a:lnTo>
                    <a:pt x="25328" y="541874"/>
                  </a:lnTo>
                  <a:lnTo>
                    <a:pt x="26410" y="540108"/>
                  </a:lnTo>
                  <a:lnTo>
                    <a:pt x="27131" y="537872"/>
                  </a:lnTo>
                  <a:lnTo>
                    <a:pt x="28671" y="536381"/>
                  </a:lnTo>
                  <a:lnTo>
                    <a:pt x="33204" y="534725"/>
                  </a:lnTo>
                  <a:lnTo>
                    <a:pt x="44737" y="532604"/>
                  </a:lnTo>
                  <a:lnTo>
                    <a:pt x="59153" y="521657"/>
                  </a:lnTo>
                  <a:lnTo>
                    <a:pt x="61660" y="519221"/>
                  </a:lnTo>
                  <a:lnTo>
                    <a:pt x="67268" y="516515"/>
                  </a:lnTo>
                  <a:lnTo>
                    <a:pt x="70245" y="515793"/>
                  </a:lnTo>
                  <a:lnTo>
                    <a:pt x="85777" y="507001"/>
                  </a:lnTo>
                  <a:lnTo>
                    <a:pt x="98435" y="505255"/>
                  </a:lnTo>
                  <a:lnTo>
                    <a:pt x="100549" y="504053"/>
                  </a:lnTo>
                  <a:lnTo>
                    <a:pt x="101957" y="502194"/>
                  </a:lnTo>
                  <a:lnTo>
                    <a:pt x="102896" y="499895"/>
                  </a:lnTo>
                  <a:lnTo>
                    <a:pt x="104581" y="498364"/>
                  </a:lnTo>
                  <a:lnTo>
                    <a:pt x="114889" y="493083"/>
                  </a:lnTo>
                  <a:lnTo>
                    <a:pt x="120912" y="489023"/>
                  </a:lnTo>
                  <a:lnTo>
                    <a:pt x="130253" y="485679"/>
                  </a:lnTo>
                  <a:lnTo>
                    <a:pt x="139723" y="479514"/>
                  </a:lnTo>
                  <a:lnTo>
                    <a:pt x="149232" y="477217"/>
                  </a:lnTo>
                  <a:lnTo>
                    <a:pt x="155578" y="476680"/>
                  </a:lnTo>
                  <a:lnTo>
                    <a:pt x="161926" y="473619"/>
                  </a:lnTo>
                  <a:lnTo>
                    <a:pt x="168275" y="469789"/>
                  </a:lnTo>
                  <a:lnTo>
                    <a:pt x="177800" y="466574"/>
                  </a:lnTo>
                  <a:lnTo>
                    <a:pt x="203396" y="451616"/>
                  </a:lnTo>
                  <a:lnTo>
                    <a:pt x="215017" y="447784"/>
                  </a:lnTo>
                  <a:lnTo>
                    <a:pt x="235931" y="432589"/>
                  </a:lnTo>
                  <a:lnTo>
                    <a:pt x="249939" y="428741"/>
                  </a:lnTo>
                  <a:lnTo>
                    <a:pt x="252351" y="426586"/>
                  </a:lnTo>
                  <a:lnTo>
                    <a:pt x="253959" y="424091"/>
                  </a:lnTo>
                  <a:lnTo>
                    <a:pt x="266335" y="415522"/>
                  </a:lnTo>
                  <a:lnTo>
                    <a:pt x="288615" y="405041"/>
                  </a:lnTo>
                  <a:lnTo>
                    <a:pt x="298358" y="396472"/>
                  </a:lnTo>
                  <a:lnTo>
                    <a:pt x="307581" y="393169"/>
                  </a:lnTo>
                  <a:lnTo>
                    <a:pt x="317678" y="390642"/>
                  </a:lnTo>
                  <a:lnTo>
                    <a:pt x="332783" y="383218"/>
                  </a:lnTo>
                  <a:lnTo>
                    <a:pt x="339462" y="380928"/>
                  </a:lnTo>
                  <a:lnTo>
                    <a:pt x="365298" y="365898"/>
                  </a:lnTo>
                  <a:lnTo>
                    <a:pt x="376936" y="362062"/>
                  </a:lnTo>
                  <a:lnTo>
                    <a:pt x="399998" y="345543"/>
                  </a:lnTo>
                  <a:lnTo>
                    <a:pt x="434090" y="333303"/>
                  </a:lnTo>
                  <a:lnTo>
                    <a:pt x="455006" y="318273"/>
                  </a:lnTo>
                  <a:lnTo>
                    <a:pt x="474249" y="312283"/>
                  </a:lnTo>
                  <a:lnTo>
                    <a:pt x="503414" y="291980"/>
                  </a:lnTo>
                  <a:lnTo>
                    <a:pt x="550645" y="272655"/>
                  </a:lnTo>
                  <a:lnTo>
                    <a:pt x="595931" y="242351"/>
                  </a:lnTo>
                  <a:lnTo>
                    <a:pt x="626607" y="228011"/>
                  </a:lnTo>
                  <a:lnTo>
                    <a:pt x="646003" y="215784"/>
                  </a:lnTo>
                  <a:lnTo>
                    <a:pt x="683624" y="199432"/>
                  </a:lnTo>
                  <a:lnTo>
                    <a:pt x="702447" y="185130"/>
                  </a:lnTo>
                  <a:lnTo>
                    <a:pt x="721857" y="178974"/>
                  </a:lnTo>
                  <a:lnTo>
                    <a:pt x="767443" y="147086"/>
                  </a:lnTo>
                  <a:lnTo>
                    <a:pt x="798061" y="132760"/>
                  </a:lnTo>
                  <a:lnTo>
                    <a:pt x="815707" y="118456"/>
                  </a:lnTo>
                  <a:lnTo>
                    <a:pt x="845724" y="104182"/>
                  </a:lnTo>
                  <a:lnTo>
                    <a:pt x="863336" y="89880"/>
                  </a:lnTo>
                  <a:lnTo>
                    <a:pt x="904282" y="74039"/>
                  </a:lnTo>
                  <a:lnTo>
                    <a:pt x="920672" y="61099"/>
                  </a:lnTo>
                  <a:lnTo>
                    <a:pt x="933434" y="55108"/>
                  </a:lnTo>
                  <a:lnTo>
                    <a:pt x="939793" y="50951"/>
                  </a:lnTo>
                  <a:lnTo>
                    <a:pt x="949323" y="47552"/>
                  </a:lnTo>
                  <a:lnTo>
                    <a:pt x="958850" y="41371"/>
                  </a:lnTo>
                  <a:lnTo>
                    <a:pt x="968375" y="39069"/>
                  </a:lnTo>
                  <a:lnTo>
                    <a:pt x="974725" y="38531"/>
                  </a:lnTo>
                  <a:lnTo>
                    <a:pt x="981075" y="35469"/>
                  </a:lnTo>
                  <a:lnTo>
                    <a:pt x="997833" y="22298"/>
                  </a:lnTo>
                  <a:lnTo>
                    <a:pt x="1006737" y="20012"/>
                  </a:lnTo>
                  <a:lnTo>
                    <a:pt x="1017328" y="19177"/>
                  </a:lnTo>
                  <a:lnTo>
                    <a:pt x="1027214" y="10860"/>
                  </a:lnTo>
                  <a:lnTo>
                    <a:pt x="1037794" y="9559"/>
                  </a:lnTo>
                  <a:lnTo>
                    <a:pt x="1047347" y="9525"/>
                  </a:lnTo>
                  <a:lnTo>
                    <a:pt x="1057156" y="117"/>
                  </a:lnTo>
                  <a:lnTo>
                    <a:pt x="1066800" y="0"/>
                  </a:lnTo>
                  <a:lnTo>
                    <a:pt x="10668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SMARTInkShape-1160">
              <a:extLst>
                <a:ext uri="{FF2B5EF4-FFF2-40B4-BE49-F238E27FC236}">
                  <a16:creationId xmlns:a16="http://schemas.microsoft.com/office/drawing/2014/main" id="{7CBCB392-C328-C0EC-5226-C3F4B7B67DB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33825" y="4371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SMARTInkShape-1161">
              <a:extLst>
                <a:ext uri="{FF2B5EF4-FFF2-40B4-BE49-F238E27FC236}">
                  <a16:creationId xmlns:a16="http://schemas.microsoft.com/office/drawing/2014/main" id="{3873C2A6-C7C3-311B-875E-C2A598A5711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628900" y="3876675"/>
              <a:ext cx="1133476" cy="571501"/>
            </a:xfrm>
            <a:custGeom>
              <a:avLst/>
              <a:gdLst/>
              <a:ahLst/>
              <a:cxnLst/>
              <a:rect l="0" t="0" r="0" b="0"/>
              <a:pathLst>
                <a:path w="1133476" h="571501">
                  <a:moveTo>
                    <a:pt x="0" y="571500"/>
                  </a:moveTo>
                  <a:lnTo>
                    <a:pt x="0" y="571500"/>
                  </a:lnTo>
                  <a:lnTo>
                    <a:pt x="0" y="563299"/>
                  </a:lnTo>
                  <a:lnTo>
                    <a:pt x="1058" y="562858"/>
                  </a:lnTo>
                  <a:lnTo>
                    <a:pt x="14189" y="562009"/>
                  </a:lnTo>
                  <a:lnTo>
                    <a:pt x="15809" y="560939"/>
                  </a:lnTo>
                  <a:lnTo>
                    <a:pt x="16890" y="559168"/>
                  </a:lnTo>
                  <a:lnTo>
                    <a:pt x="17610" y="556928"/>
                  </a:lnTo>
                  <a:lnTo>
                    <a:pt x="19148" y="555436"/>
                  </a:lnTo>
                  <a:lnTo>
                    <a:pt x="27125" y="552843"/>
                  </a:lnTo>
                  <a:lnTo>
                    <a:pt x="33202" y="552567"/>
                  </a:lnTo>
                  <a:lnTo>
                    <a:pt x="34835" y="551469"/>
                  </a:lnTo>
                  <a:lnTo>
                    <a:pt x="35923" y="549680"/>
                  </a:lnTo>
                  <a:lnTo>
                    <a:pt x="36649" y="547428"/>
                  </a:lnTo>
                  <a:lnTo>
                    <a:pt x="38191" y="545928"/>
                  </a:lnTo>
                  <a:lnTo>
                    <a:pt x="42727" y="544259"/>
                  </a:lnTo>
                  <a:lnTo>
                    <a:pt x="54262" y="542130"/>
                  </a:lnTo>
                  <a:lnTo>
                    <a:pt x="63585" y="536457"/>
                  </a:lnTo>
                  <a:lnTo>
                    <a:pt x="76217" y="534004"/>
                  </a:lnTo>
                  <a:lnTo>
                    <a:pt x="83847" y="533519"/>
                  </a:lnTo>
                  <a:lnTo>
                    <a:pt x="92958" y="526878"/>
                  </a:lnTo>
                  <a:lnTo>
                    <a:pt x="101862" y="523706"/>
                  </a:lnTo>
                  <a:lnTo>
                    <a:pt x="111203" y="517593"/>
                  </a:lnTo>
                  <a:lnTo>
                    <a:pt x="120673" y="514253"/>
                  </a:lnTo>
                  <a:lnTo>
                    <a:pt x="130182" y="508089"/>
                  </a:lnTo>
                  <a:lnTo>
                    <a:pt x="170862" y="493123"/>
                  </a:lnTo>
                  <a:lnTo>
                    <a:pt x="174233" y="490674"/>
                  </a:lnTo>
                  <a:lnTo>
                    <a:pt x="183623" y="487952"/>
                  </a:lnTo>
                  <a:lnTo>
                    <a:pt x="193793" y="485684"/>
                  </a:lnTo>
                  <a:lnTo>
                    <a:pt x="226435" y="469356"/>
                  </a:lnTo>
                  <a:lnTo>
                    <a:pt x="233988" y="466836"/>
                  </a:lnTo>
                  <a:lnTo>
                    <a:pt x="273201" y="442304"/>
                  </a:lnTo>
                  <a:lnTo>
                    <a:pt x="293110" y="436148"/>
                  </a:lnTo>
                  <a:lnTo>
                    <a:pt x="330631" y="415808"/>
                  </a:lnTo>
                  <a:lnTo>
                    <a:pt x="359184" y="407574"/>
                  </a:lnTo>
                  <a:lnTo>
                    <a:pt x="396943" y="385155"/>
                  </a:lnTo>
                  <a:lnTo>
                    <a:pt x="416919" y="378999"/>
                  </a:lnTo>
                  <a:lnTo>
                    <a:pt x="454116" y="356580"/>
                  </a:lnTo>
                  <a:lnTo>
                    <a:pt x="474073" y="350424"/>
                  </a:lnTo>
                  <a:lnTo>
                    <a:pt x="511266" y="328005"/>
                  </a:lnTo>
                  <a:lnTo>
                    <a:pt x="531223" y="321849"/>
                  </a:lnTo>
                  <a:lnTo>
                    <a:pt x="570854" y="298045"/>
                  </a:lnTo>
                  <a:lnTo>
                    <a:pt x="589129" y="290766"/>
                  </a:lnTo>
                  <a:lnTo>
                    <a:pt x="608995" y="278871"/>
                  </a:lnTo>
                  <a:lnTo>
                    <a:pt x="627237" y="271691"/>
                  </a:lnTo>
                  <a:lnTo>
                    <a:pt x="674236" y="240931"/>
                  </a:lnTo>
                  <a:lnTo>
                    <a:pt x="693629" y="233623"/>
                  </a:lnTo>
                  <a:lnTo>
                    <a:pt x="713734" y="218900"/>
                  </a:lnTo>
                  <a:lnTo>
                    <a:pt x="717122" y="215784"/>
                  </a:lnTo>
                  <a:lnTo>
                    <a:pt x="726532" y="212320"/>
                  </a:lnTo>
                  <a:lnTo>
                    <a:pt x="736712" y="209722"/>
                  </a:lnTo>
                  <a:lnTo>
                    <a:pt x="751870" y="199432"/>
                  </a:lnTo>
                  <a:lnTo>
                    <a:pt x="770112" y="187208"/>
                  </a:lnTo>
                  <a:lnTo>
                    <a:pt x="817111" y="161749"/>
                  </a:lnTo>
                  <a:lnTo>
                    <a:pt x="820966" y="158633"/>
                  </a:lnTo>
                  <a:lnTo>
                    <a:pt x="830893" y="155170"/>
                  </a:lnTo>
                  <a:lnTo>
                    <a:pt x="841303" y="152572"/>
                  </a:lnTo>
                  <a:lnTo>
                    <a:pt x="888002" y="126595"/>
                  </a:lnTo>
                  <a:lnTo>
                    <a:pt x="898434" y="123997"/>
                  </a:lnTo>
                  <a:lnTo>
                    <a:pt x="945152" y="95198"/>
                  </a:lnTo>
                  <a:lnTo>
                    <a:pt x="959848" y="88532"/>
                  </a:lnTo>
                  <a:lnTo>
                    <a:pt x="995983" y="76134"/>
                  </a:lnTo>
                  <a:lnTo>
                    <a:pt x="1037620" y="50391"/>
                  </a:lnTo>
                  <a:lnTo>
                    <a:pt x="1044306" y="47796"/>
                  </a:lnTo>
                  <a:lnTo>
                    <a:pt x="1066784" y="31221"/>
                  </a:lnTo>
                  <a:lnTo>
                    <a:pt x="1073143" y="28693"/>
                  </a:lnTo>
                  <a:lnTo>
                    <a:pt x="1082673" y="22377"/>
                  </a:lnTo>
                  <a:lnTo>
                    <a:pt x="1092199" y="20036"/>
                  </a:lnTo>
                  <a:lnTo>
                    <a:pt x="1098550" y="19488"/>
                  </a:lnTo>
                  <a:lnTo>
                    <a:pt x="1104900" y="16423"/>
                  </a:lnTo>
                  <a:lnTo>
                    <a:pt x="1112543" y="10887"/>
                  </a:lnTo>
                  <a:lnTo>
                    <a:pt x="1118924" y="9929"/>
                  </a:lnTo>
                  <a:lnTo>
                    <a:pt x="1120599" y="8736"/>
                  </a:lnTo>
                  <a:lnTo>
                    <a:pt x="1121716" y="6882"/>
                  </a:lnTo>
                  <a:lnTo>
                    <a:pt x="1122461" y="4588"/>
                  </a:lnTo>
                  <a:lnTo>
                    <a:pt x="1124015" y="3059"/>
                  </a:lnTo>
                  <a:lnTo>
                    <a:pt x="1133472" y="0"/>
                  </a:lnTo>
                  <a:lnTo>
                    <a:pt x="1133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SMARTInkShape-Group336">
            <a:extLst>
              <a:ext uri="{FF2B5EF4-FFF2-40B4-BE49-F238E27FC236}">
                <a16:creationId xmlns:a16="http://schemas.microsoft.com/office/drawing/2014/main" id="{CC987CDB-2872-CC1E-56F9-75BBFB6DFC72}"/>
              </a:ext>
            </a:extLst>
          </p:cNvPr>
          <p:cNvGrpSpPr/>
          <p:nvPr/>
        </p:nvGrpSpPr>
        <p:grpSpPr>
          <a:xfrm>
            <a:off x="7829550" y="3781425"/>
            <a:ext cx="3657601" cy="676276"/>
            <a:chOff x="7829550" y="3781425"/>
            <a:chExt cx="3657601" cy="676276"/>
          </a:xfrm>
        </p:grpSpPr>
        <p:sp>
          <p:nvSpPr>
            <p:cNvPr id="85" name="SMARTInkShape-1162">
              <a:extLst>
                <a:ext uri="{FF2B5EF4-FFF2-40B4-BE49-F238E27FC236}">
                  <a16:creationId xmlns:a16="http://schemas.microsoft.com/office/drawing/2014/main" id="{18811645-CC05-2359-8E4D-3414EE93B64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39250" y="40862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SMARTInkShape-1163">
              <a:extLst>
                <a:ext uri="{FF2B5EF4-FFF2-40B4-BE49-F238E27FC236}">
                  <a16:creationId xmlns:a16="http://schemas.microsoft.com/office/drawing/2014/main" id="{2344F388-4DC3-7D1A-B67C-3EB7798C778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915438" y="3924301"/>
              <a:ext cx="266651" cy="352019"/>
            </a:xfrm>
            <a:custGeom>
              <a:avLst/>
              <a:gdLst/>
              <a:ahLst/>
              <a:cxnLst/>
              <a:rect l="0" t="0" r="0" b="0"/>
              <a:pathLst>
                <a:path w="266651" h="352019">
                  <a:moveTo>
                    <a:pt x="171412" y="66674"/>
                  </a:moveTo>
                  <a:lnTo>
                    <a:pt x="171412" y="66674"/>
                  </a:lnTo>
                  <a:lnTo>
                    <a:pt x="161921" y="66674"/>
                  </a:lnTo>
                  <a:lnTo>
                    <a:pt x="161887" y="43926"/>
                  </a:lnTo>
                  <a:lnTo>
                    <a:pt x="162945" y="41984"/>
                  </a:lnTo>
                  <a:lnTo>
                    <a:pt x="164709" y="40689"/>
                  </a:lnTo>
                  <a:lnTo>
                    <a:pt x="166944" y="39826"/>
                  </a:lnTo>
                  <a:lnTo>
                    <a:pt x="168433" y="38192"/>
                  </a:lnTo>
                  <a:lnTo>
                    <a:pt x="170088" y="33554"/>
                  </a:lnTo>
                  <a:lnTo>
                    <a:pt x="171588" y="31894"/>
                  </a:lnTo>
                  <a:lnTo>
                    <a:pt x="176078" y="30050"/>
                  </a:lnTo>
                  <a:lnTo>
                    <a:pt x="177697" y="28500"/>
                  </a:lnTo>
                  <a:lnTo>
                    <a:pt x="181711" y="18960"/>
                  </a:lnTo>
                  <a:lnTo>
                    <a:pt x="185867" y="14423"/>
                  </a:lnTo>
                  <a:lnTo>
                    <a:pt x="191243" y="11701"/>
                  </a:lnTo>
                  <a:lnTo>
                    <a:pt x="194157" y="10975"/>
                  </a:lnTo>
                  <a:lnTo>
                    <a:pt x="209347" y="967"/>
                  </a:lnTo>
                  <a:lnTo>
                    <a:pt x="245849" y="0"/>
                  </a:lnTo>
                  <a:lnTo>
                    <a:pt x="255659" y="8200"/>
                  </a:lnTo>
                  <a:lnTo>
                    <a:pt x="261755" y="9131"/>
                  </a:lnTo>
                  <a:lnTo>
                    <a:pt x="263391" y="10320"/>
                  </a:lnTo>
                  <a:lnTo>
                    <a:pt x="264482" y="12172"/>
                  </a:lnTo>
                  <a:lnTo>
                    <a:pt x="266016" y="19833"/>
                  </a:lnTo>
                  <a:lnTo>
                    <a:pt x="266650" y="50813"/>
                  </a:lnTo>
                  <a:lnTo>
                    <a:pt x="261603" y="65385"/>
                  </a:lnTo>
                  <a:lnTo>
                    <a:pt x="251472" y="82725"/>
                  </a:lnTo>
                  <a:lnTo>
                    <a:pt x="243064" y="111565"/>
                  </a:lnTo>
                  <a:lnTo>
                    <a:pt x="215826" y="159152"/>
                  </a:lnTo>
                  <a:lnTo>
                    <a:pt x="190461" y="206743"/>
                  </a:lnTo>
                  <a:lnTo>
                    <a:pt x="168590" y="235892"/>
                  </a:lnTo>
                  <a:lnTo>
                    <a:pt x="158516" y="244540"/>
                  </a:lnTo>
                  <a:lnTo>
                    <a:pt x="135690" y="272079"/>
                  </a:lnTo>
                  <a:lnTo>
                    <a:pt x="120493" y="283345"/>
                  </a:lnTo>
                  <a:lnTo>
                    <a:pt x="102519" y="302756"/>
                  </a:lnTo>
                  <a:lnTo>
                    <a:pt x="79242" y="319347"/>
                  </a:lnTo>
                  <a:lnTo>
                    <a:pt x="59288" y="325782"/>
                  </a:lnTo>
                  <a:lnTo>
                    <a:pt x="38253" y="340246"/>
                  </a:lnTo>
                  <a:lnTo>
                    <a:pt x="25400" y="342375"/>
                  </a:lnTo>
                  <a:lnTo>
                    <a:pt x="23271" y="343608"/>
                  </a:lnTo>
                  <a:lnTo>
                    <a:pt x="21851" y="345488"/>
                  </a:lnTo>
                  <a:lnTo>
                    <a:pt x="20906" y="347801"/>
                  </a:lnTo>
                  <a:lnTo>
                    <a:pt x="19216" y="349342"/>
                  </a:lnTo>
                  <a:lnTo>
                    <a:pt x="10978" y="352018"/>
                  </a:lnTo>
                  <a:lnTo>
                    <a:pt x="393" y="343281"/>
                  </a:lnTo>
                  <a:lnTo>
                    <a:pt x="0" y="334732"/>
                  </a:lnTo>
                  <a:lnTo>
                    <a:pt x="6516" y="326038"/>
                  </a:lnTo>
                  <a:lnTo>
                    <a:pt x="9666" y="317207"/>
                  </a:lnTo>
                  <a:lnTo>
                    <a:pt x="25911" y="295257"/>
                  </a:lnTo>
                  <a:lnTo>
                    <a:pt x="26786" y="292088"/>
                  </a:lnTo>
                  <a:lnTo>
                    <a:pt x="28428" y="289975"/>
                  </a:lnTo>
                  <a:lnTo>
                    <a:pt x="74879" y="253965"/>
                  </a:lnTo>
                  <a:lnTo>
                    <a:pt x="87541" y="249521"/>
                  </a:lnTo>
                  <a:lnTo>
                    <a:pt x="111009" y="246700"/>
                  </a:lnTo>
                  <a:lnTo>
                    <a:pt x="123771" y="240132"/>
                  </a:lnTo>
                  <a:lnTo>
                    <a:pt x="131428" y="238520"/>
                  </a:lnTo>
                  <a:lnTo>
                    <a:pt x="143425" y="245715"/>
                  </a:lnTo>
                  <a:lnTo>
                    <a:pt x="150597" y="247267"/>
                  </a:lnTo>
                  <a:lnTo>
                    <a:pt x="160409" y="255816"/>
                  </a:lnTo>
                  <a:lnTo>
                    <a:pt x="161230" y="259393"/>
                  </a:lnTo>
                  <a:lnTo>
                    <a:pt x="161449" y="261828"/>
                  </a:lnTo>
                  <a:lnTo>
                    <a:pt x="164514" y="267357"/>
                  </a:lnTo>
                  <a:lnTo>
                    <a:pt x="168346" y="273341"/>
                  </a:lnTo>
                  <a:lnTo>
                    <a:pt x="171009" y="283906"/>
                  </a:lnTo>
                  <a:lnTo>
                    <a:pt x="177879" y="292989"/>
                  </a:lnTo>
                  <a:lnTo>
                    <a:pt x="180032" y="301888"/>
                  </a:lnTo>
                  <a:lnTo>
                    <a:pt x="180927" y="322363"/>
                  </a:lnTo>
                  <a:lnTo>
                    <a:pt x="190069" y="332943"/>
                  </a:lnTo>
                  <a:lnTo>
                    <a:pt x="195402" y="333246"/>
                  </a:lnTo>
                  <a:lnTo>
                    <a:pt x="196931" y="332230"/>
                  </a:lnTo>
                  <a:lnTo>
                    <a:pt x="197949" y="330495"/>
                  </a:lnTo>
                  <a:lnTo>
                    <a:pt x="198628" y="328279"/>
                  </a:lnTo>
                  <a:lnTo>
                    <a:pt x="200139" y="326803"/>
                  </a:lnTo>
                  <a:lnTo>
                    <a:pt x="209512" y="32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SMARTInkShape-1164">
              <a:extLst>
                <a:ext uri="{FF2B5EF4-FFF2-40B4-BE49-F238E27FC236}">
                  <a16:creationId xmlns:a16="http://schemas.microsoft.com/office/drawing/2014/main" id="{5A2E4550-7C4A-25D5-FECD-ED4E15D012C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91500" y="3990975"/>
              <a:ext cx="228565" cy="361937"/>
            </a:xfrm>
            <a:custGeom>
              <a:avLst/>
              <a:gdLst/>
              <a:ahLst/>
              <a:cxnLst/>
              <a:rect l="0" t="0" r="0" b="0"/>
              <a:pathLst>
                <a:path w="228565" h="361937">
                  <a:moveTo>
                    <a:pt x="190500" y="0"/>
                  </a:moveTo>
                  <a:lnTo>
                    <a:pt x="190500" y="0"/>
                  </a:lnTo>
                  <a:lnTo>
                    <a:pt x="190500" y="8201"/>
                  </a:lnTo>
                  <a:lnTo>
                    <a:pt x="183955" y="16868"/>
                  </a:lnTo>
                  <a:lnTo>
                    <a:pt x="181858" y="25694"/>
                  </a:lnTo>
                  <a:lnTo>
                    <a:pt x="181368" y="31881"/>
                  </a:lnTo>
                  <a:lnTo>
                    <a:pt x="178327" y="38158"/>
                  </a:lnTo>
                  <a:lnTo>
                    <a:pt x="165809" y="53982"/>
                  </a:lnTo>
                  <a:lnTo>
                    <a:pt x="151792" y="83739"/>
                  </a:lnTo>
                  <a:lnTo>
                    <a:pt x="146838" y="91192"/>
                  </a:lnTo>
                  <a:lnTo>
                    <a:pt x="140836" y="104601"/>
                  </a:lnTo>
                  <a:lnTo>
                    <a:pt x="138340" y="107834"/>
                  </a:lnTo>
                  <a:lnTo>
                    <a:pt x="135568" y="117071"/>
                  </a:lnTo>
                  <a:lnTo>
                    <a:pt x="133277" y="127173"/>
                  </a:lnTo>
                  <a:lnTo>
                    <a:pt x="126005" y="142282"/>
                  </a:lnTo>
                  <a:lnTo>
                    <a:pt x="125279" y="145654"/>
                  </a:lnTo>
                  <a:lnTo>
                    <a:pt x="123736" y="147903"/>
                  </a:lnTo>
                  <a:lnTo>
                    <a:pt x="121649" y="149402"/>
                  </a:lnTo>
                  <a:lnTo>
                    <a:pt x="119199" y="150401"/>
                  </a:lnTo>
                  <a:lnTo>
                    <a:pt x="117566" y="152126"/>
                  </a:lnTo>
                  <a:lnTo>
                    <a:pt x="115751" y="156864"/>
                  </a:lnTo>
                  <a:lnTo>
                    <a:pt x="114209" y="158551"/>
                  </a:lnTo>
                  <a:lnTo>
                    <a:pt x="109674" y="160425"/>
                  </a:lnTo>
                  <a:lnTo>
                    <a:pt x="108041" y="161984"/>
                  </a:lnTo>
                  <a:lnTo>
                    <a:pt x="106226" y="166537"/>
                  </a:lnTo>
                  <a:lnTo>
                    <a:pt x="104684" y="168175"/>
                  </a:lnTo>
                  <a:lnTo>
                    <a:pt x="95680" y="171322"/>
                  </a:lnTo>
                  <a:lnTo>
                    <a:pt x="85845" y="171449"/>
                  </a:lnTo>
                  <a:lnTo>
                    <a:pt x="85725" y="147461"/>
                  </a:lnTo>
                  <a:lnTo>
                    <a:pt x="86783" y="145933"/>
                  </a:lnTo>
                  <a:lnTo>
                    <a:pt x="88547" y="144913"/>
                  </a:lnTo>
                  <a:lnTo>
                    <a:pt x="93925" y="143277"/>
                  </a:lnTo>
                  <a:lnTo>
                    <a:pt x="94662" y="140231"/>
                  </a:lnTo>
                  <a:lnTo>
                    <a:pt x="95134" y="134710"/>
                  </a:lnTo>
                  <a:lnTo>
                    <a:pt x="96231" y="134257"/>
                  </a:lnTo>
                  <a:lnTo>
                    <a:pt x="100272" y="133753"/>
                  </a:lnTo>
                  <a:lnTo>
                    <a:pt x="101773" y="132560"/>
                  </a:lnTo>
                  <a:lnTo>
                    <a:pt x="103441" y="128413"/>
                  </a:lnTo>
                  <a:lnTo>
                    <a:pt x="104944" y="126883"/>
                  </a:lnTo>
                  <a:lnTo>
                    <a:pt x="109436" y="125185"/>
                  </a:lnTo>
                  <a:lnTo>
                    <a:pt x="155611" y="123825"/>
                  </a:lnTo>
                  <a:lnTo>
                    <a:pt x="161941" y="126648"/>
                  </a:lnTo>
                  <a:lnTo>
                    <a:pt x="168282" y="130371"/>
                  </a:lnTo>
                  <a:lnTo>
                    <a:pt x="180976" y="132761"/>
                  </a:lnTo>
                  <a:lnTo>
                    <a:pt x="184151" y="132957"/>
                  </a:lnTo>
                  <a:lnTo>
                    <a:pt x="190500" y="135998"/>
                  </a:lnTo>
                  <a:lnTo>
                    <a:pt x="198144" y="141517"/>
                  </a:lnTo>
                  <a:lnTo>
                    <a:pt x="207258" y="143665"/>
                  </a:lnTo>
                  <a:lnTo>
                    <a:pt x="217310" y="151040"/>
                  </a:lnTo>
                  <a:lnTo>
                    <a:pt x="218291" y="154618"/>
                  </a:lnTo>
                  <a:lnTo>
                    <a:pt x="218552" y="157054"/>
                  </a:lnTo>
                  <a:lnTo>
                    <a:pt x="221665" y="162582"/>
                  </a:lnTo>
                  <a:lnTo>
                    <a:pt x="225517" y="168567"/>
                  </a:lnTo>
                  <a:lnTo>
                    <a:pt x="228195" y="179132"/>
                  </a:lnTo>
                  <a:lnTo>
                    <a:pt x="228564" y="199127"/>
                  </a:lnTo>
                  <a:lnTo>
                    <a:pt x="225762" y="207740"/>
                  </a:lnTo>
                  <a:lnTo>
                    <a:pt x="222047" y="215095"/>
                  </a:lnTo>
                  <a:lnTo>
                    <a:pt x="218897" y="225187"/>
                  </a:lnTo>
                  <a:lnTo>
                    <a:pt x="212789" y="234879"/>
                  </a:lnTo>
                  <a:lnTo>
                    <a:pt x="209452" y="244454"/>
                  </a:lnTo>
                  <a:lnTo>
                    <a:pt x="203288" y="255052"/>
                  </a:lnTo>
                  <a:lnTo>
                    <a:pt x="199933" y="270069"/>
                  </a:lnTo>
                  <a:lnTo>
                    <a:pt x="189854" y="285161"/>
                  </a:lnTo>
                  <a:lnTo>
                    <a:pt x="168238" y="307941"/>
                  </a:lnTo>
                  <a:lnTo>
                    <a:pt x="161909" y="311488"/>
                  </a:lnTo>
                  <a:lnTo>
                    <a:pt x="155568" y="314122"/>
                  </a:lnTo>
                  <a:lnTo>
                    <a:pt x="120454" y="338744"/>
                  </a:lnTo>
                  <a:lnTo>
                    <a:pt x="108833" y="342727"/>
                  </a:lnTo>
                  <a:lnTo>
                    <a:pt x="87919" y="357980"/>
                  </a:lnTo>
                  <a:lnTo>
                    <a:pt x="61214" y="361602"/>
                  </a:lnTo>
                  <a:lnTo>
                    <a:pt x="34960" y="361936"/>
                  </a:lnTo>
                  <a:lnTo>
                    <a:pt x="28591" y="359122"/>
                  </a:lnTo>
                  <a:lnTo>
                    <a:pt x="432" y="333805"/>
                  </a:lnTo>
                  <a:lnTo>
                    <a:pt x="0" y="315652"/>
                  </a:lnTo>
                  <a:lnTo>
                    <a:pt x="1058" y="315210"/>
                  </a:lnTo>
                  <a:lnTo>
                    <a:pt x="8200" y="314442"/>
                  </a:lnTo>
                  <a:lnTo>
                    <a:pt x="8642" y="315461"/>
                  </a:lnTo>
                  <a:lnTo>
                    <a:pt x="9522" y="332017"/>
                  </a:lnTo>
                  <a:lnTo>
                    <a:pt x="10582" y="332470"/>
                  </a:lnTo>
                  <a:lnTo>
                    <a:pt x="18657" y="333340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1165">
              <a:extLst>
                <a:ext uri="{FF2B5EF4-FFF2-40B4-BE49-F238E27FC236}">
                  <a16:creationId xmlns:a16="http://schemas.microsoft.com/office/drawing/2014/main" id="{0025F85A-8EB9-3A66-68D5-AA640A36D1C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82000" y="3933825"/>
              <a:ext cx="219076" cy="66676"/>
            </a:xfrm>
            <a:custGeom>
              <a:avLst/>
              <a:gdLst/>
              <a:ahLst/>
              <a:cxnLst/>
              <a:rect l="0" t="0" r="0" b="0"/>
              <a:pathLst>
                <a:path w="219076" h="66676">
                  <a:moveTo>
                    <a:pt x="0" y="66675"/>
                  </a:moveTo>
                  <a:lnTo>
                    <a:pt x="0" y="66675"/>
                  </a:lnTo>
                  <a:lnTo>
                    <a:pt x="0" y="38493"/>
                  </a:lnTo>
                  <a:lnTo>
                    <a:pt x="9132" y="28977"/>
                  </a:lnTo>
                  <a:lnTo>
                    <a:pt x="22748" y="28610"/>
                  </a:lnTo>
                  <a:lnTo>
                    <a:pt x="24691" y="27540"/>
                  </a:lnTo>
                  <a:lnTo>
                    <a:pt x="25985" y="25769"/>
                  </a:lnTo>
                  <a:lnTo>
                    <a:pt x="26849" y="23529"/>
                  </a:lnTo>
                  <a:lnTo>
                    <a:pt x="28482" y="22036"/>
                  </a:lnTo>
                  <a:lnTo>
                    <a:pt x="33120" y="20377"/>
                  </a:lnTo>
                  <a:lnTo>
                    <a:pt x="73032" y="17999"/>
                  </a:lnTo>
                  <a:lnTo>
                    <a:pt x="85726" y="11512"/>
                  </a:lnTo>
                  <a:lnTo>
                    <a:pt x="133350" y="9530"/>
                  </a:lnTo>
                  <a:lnTo>
                    <a:pt x="178062" y="9525"/>
                  </a:lnTo>
                  <a:lnTo>
                    <a:pt x="209430" y="9525"/>
                  </a:lnTo>
                  <a:lnTo>
                    <a:pt x="209550" y="0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1166">
              <a:extLst>
                <a:ext uri="{FF2B5EF4-FFF2-40B4-BE49-F238E27FC236}">
                  <a16:creationId xmlns:a16="http://schemas.microsoft.com/office/drawing/2014/main" id="{C9E1418A-0DC0-378D-3E42-2508CA3A409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29650" y="41338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5418" y="9525"/>
                  </a:lnTo>
                  <a:lnTo>
                    <a:pt x="92698" y="9525"/>
                  </a:lnTo>
                  <a:lnTo>
                    <a:pt x="137458" y="9525"/>
                  </a:lnTo>
                  <a:lnTo>
                    <a:pt x="143290" y="6703"/>
                  </a:lnTo>
                  <a:lnTo>
                    <a:pt x="149409" y="2979"/>
                  </a:lnTo>
                  <a:lnTo>
                    <a:pt x="160068" y="39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SMARTInkShape-1167">
              <a:extLst>
                <a:ext uri="{FF2B5EF4-FFF2-40B4-BE49-F238E27FC236}">
                  <a16:creationId xmlns:a16="http://schemas.microsoft.com/office/drawing/2014/main" id="{4D108564-F323-6A39-38C9-6B26C696CEF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705850" y="4067175"/>
              <a:ext cx="66676" cy="171451"/>
            </a:xfrm>
            <a:custGeom>
              <a:avLst/>
              <a:gdLst/>
              <a:ahLst/>
              <a:cxnLst/>
              <a:rect l="0" t="0" r="0" b="0"/>
              <a:pathLst>
                <a:path w="66676" h="171451">
                  <a:moveTo>
                    <a:pt x="66675" y="0"/>
                  </a:moveTo>
                  <a:lnTo>
                    <a:pt x="66675" y="0"/>
                  </a:lnTo>
                  <a:lnTo>
                    <a:pt x="58474" y="0"/>
                  </a:lnTo>
                  <a:lnTo>
                    <a:pt x="58031" y="1058"/>
                  </a:lnTo>
                  <a:lnTo>
                    <a:pt x="57150" y="47683"/>
                  </a:lnTo>
                  <a:lnTo>
                    <a:pt x="57150" y="64796"/>
                  </a:lnTo>
                  <a:lnTo>
                    <a:pt x="50604" y="73908"/>
                  </a:lnTo>
                  <a:lnTo>
                    <a:pt x="47449" y="82812"/>
                  </a:lnTo>
                  <a:lnTo>
                    <a:pt x="41340" y="93211"/>
                  </a:lnTo>
                  <a:lnTo>
                    <a:pt x="38002" y="108169"/>
                  </a:lnTo>
                  <a:lnTo>
                    <a:pt x="30780" y="119774"/>
                  </a:lnTo>
                  <a:lnTo>
                    <a:pt x="11003" y="149577"/>
                  </a:lnTo>
                  <a:lnTo>
                    <a:pt x="8759" y="15944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SMARTInkShape-1168">
              <a:extLst>
                <a:ext uri="{FF2B5EF4-FFF2-40B4-BE49-F238E27FC236}">
                  <a16:creationId xmlns:a16="http://schemas.microsoft.com/office/drawing/2014/main" id="{BB2E3246-BC48-EEE1-B93D-CF0499E3EB8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106150" y="3876795"/>
              <a:ext cx="381001" cy="247414"/>
            </a:xfrm>
            <a:custGeom>
              <a:avLst/>
              <a:gdLst/>
              <a:ahLst/>
              <a:cxnLst/>
              <a:rect l="0" t="0" r="0" b="0"/>
              <a:pathLst>
                <a:path w="381001" h="247414">
                  <a:moveTo>
                    <a:pt x="0" y="66555"/>
                  </a:moveTo>
                  <a:lnTo>
                    <a:pt x="0" y="66555"/>
                  </a:lnTo>
                  <a:lnTo>
                    <a:pt x="5057" y="66555"/>
                  </a:lnTo>
                  <a:lnTo>
                    <a:pt x="6546" y="65497"/>
                  </a:lnTo>
                  <a:lnTo>
                    <a:pt x="7538" y="63733"/>
                  </a:lnTo>
                  <a:lnTo>
                    <a:pt x="8202" y="61498"/>
                  </a:lnTo>
                  <a:lnTo>
                    <a:pt x="9702" y="60009"/>
                  </a:lnTo>
                  <a:lnTo>
                    <a:pt x="14191" y="58354"/>
                  </a:lnTo>
                  <a:lnTo>
                    <a:pt x="15810" y="56854"/>
                  </a:lnTo>
                  <a:lnTo>
                    <a:pt x="17609" y="52366"/>
                  </a:lnTo>
                  <a:lnTo>
                    <a:pt x="19147" y="50746"/>
                  </a:lnTo>
                  <a:lnTo>
                    <a:pt x="32182" y="42875"/>
                  </a:lnTo>
                  <a:lnTo>
                    <a:pt x="35468" y="37333"/>
                  </a:lnTo>
                  <a:lnTo>
                    <a:pt x="36345" y="34374"/>
                  </a:lnTo>
                  <a:lnTo>
                    <a:pt x="37988" y="32401"/>
                  </a:lnTo>
                  <a:lnTo>
                    <a:pt x="42637" y="30209"/>
                  </a:lnTo>
                  <a:lnTo>
                    <a:pt x="54244" y="27743"/>
                  </a:lnTo>
                  <a:lnTo>
                    <a:pt x="76793" y="11571"/>
                  </a:lnTo>
                  <a:lnTo>
                    <a:pt x="89018" y="9833"/>
                  </a:lnTo>
                  <a:lnTo>
                    <a:pt x="91095" y="8632"/>
                  </a:lnTo>
                  <a:lnTo>
                    <a:pt x="92480" y="6773"/>
                  </a:lnTo>
                  <a:lnTo>
                    <a:pt x="93404" y="4475"/>
                  </a:lnTo>
                  <a:lnTo>
                    <a:pt x="95076" y="2943"/>
                  </a:lnTo>
                  <a:lnTo>
                    <a:pt x="99761" y="1242"/>
                  </a:lnTo>
                  <a:lnTo>
                    <a:pt x="117593" y="0"/>
                  </a:lnTo>
                  <a:lnTo>
                    <a:pt x="123878" y="2755"/>
                  </a:lnTo>
                  <a:lnTo>
                    <a:pt x="131480" y="8092"/>
                  </a:lnTo>
                  <a:lnTo>
                    <a:pt x="137852" y="9016"/>
                  </a:lnTo>
                  <a:lnTo>
                    <a:pt x="139526" y="10204"/>
                  </a:lnTo>
                  <a:lnTo>
                    <a:pt x="140643" y="12054"/>
                  </a:lnTo>
                  <a:lnTo>
                    <a:pt x="141387" y="14346"/>
                  </a:lnTo>
                  <a:lnTo>
                    <a:pt x="142941" y="15874"/>
                  </a:lnTo>
                  <a:lnTo>
                    <a:pt x="152489" y="19720"/>
                  </a:lnTo>
                  <a:lnTo>
                    <a:pt x="157025" y="23867"/>
                  </a:lnTo>
                  <a:lnTo>
                    <a:pt x="159748" y="29238"/>
                  </a:lnTo>
                  <a:lnTo>
                    <a:pt x="161841" y="47340"/>
                  </a:lnTo>
                  <a:lnTo>
                    <a:pt x="161924" y="79289"/>
                  </a:lnTo>
                  <a:lnTo>
                    <a:pt x="159101" y="85620"/>
                  </a:lnTo>
                  <a:lnTo>
                    <a:pt x="155379" y="91962"/>
                  </a:lnTo>
                  <a:lnTo>
                    <a:pt x="152988" y="104656"/>
                  </a:lnTo>
                  <a:lnTo>
                    <a:pt x="152791" y="107831"/>
                  </a:lnTo>
                  <a:lnTo>
                    <a:pt x="149752" y="114180"/>
                  </a:lnTo>
                  <a:lnTo>
                    <a:pt x="117187" y="158837"/>
                  </a:lnTo>
                  <a:lnTo>
                    <a:pt x="89951" y="187210"/>
                  </a:lnTo>
                  <a:lnTo>
                    <a:pt x="83738" y="199906"/>
                  </a:lnTo>
                  <a:lnTo>
                    <a:pt x="81225" y="203081"/>
                  </a:lnTo>
                  <a:lnTo>
                    <a:pt x="75612" y="206608"/>
                  </a:lnTo>
                  <a:lnTo>
                    <a:pt x="69589" y="209234"/>
                  </a:lnTo>
                  <a:lnTo>
                    <a:pt x="47610" y="225832"/>
                  </a:lnTo>
                  <a:lnTo>
                    <a:pt x="41269" y="228361"/>
                  </a:lnTo>
                  <a:lnTo>
                    <a:pt x="31748" y="234678"/>
                  </a:lnTo>
                  <a:lnTo>
                    <a:pt x="20931" y="237567"/>
                  </a:lnTo>
                  <a:lnTo>
                    <a:pt x="9656" y="247410"/>
                  </a:lnTo>
                  <a:lnTo>
                    <a:pt x="1336" y="239318"/>
                  </a:lnTo>
                  <a:lnTo>
                    <a:pt x="1950" y="238881"/>
                  </a:lnTo>
                  <a:lnTo>
                    <a:pt x="5452" y="238394"/>
                  </a:lnTo>
                  <a:lnTo>
                    <a:pt x="6809" y="237206"/>
                  </a:lnTo>
                  <a:lnTo>
                    <a:pt x="10344" y="228327"/>
                  </a:lnTo>
                  <a:lnTo>
                    <a:pt x="33970" y="202994"/>
                  </a:lnTo>
                  <a:lnTo>
                    <a:pt x="40106" y="190363"/>
                  </a:lnTo>
                  <a:lnTo>
                    <a:pt x="68643" y="159953"/>
                  </a:lnTo>
                  <a:lnTo>
                    <a:pt x="93107" y="140107"/>
                  </a:lnTo>
                  <a:lnTo>
                    <a:pt x="101705" y="129937"/>
                  </a:lnTo>
                  <a:lnTo>
                    <a:pt x="147017" y="98384"/>
                  </a:lnTo>
                  <a:lnTo>
                    <a:pt x="168818" y="88443"/>
                  </a:lnTo>
                  <a:lnTo>
                    <a:pt x="188687" y="81109"/>
                  </a:lnTo>
                  <a:lnTo>
                    <a:pt x="206449" y="70527"/>
                  </a:lnTo>
                  <a:lnTo>
                    <a:pt x="226420" y="64518"/>
                  </a:lnTo>
                  <a:lnTo>
                    <a:pt x="233980" y="60357"/>
                  </a:lnTo>
                  <a:lnTo>
                    <a:pt x="244187" y="56958"/>
                  </a:lnTo>
                  <a:lnTo>
                    <a:pt x="255257" y="48959"/>
                  </a:lnTo>
                  <a:lnTo>
                    <a:pt x="261662" y="47936"/>
                  </a:lnTo>
                  <a:lnTo>
                    <a:pt x="276224" y="47505"/>
                  </a:lnTo>
                  <a:lnTo>
                    <a:pt x="276225" y="57030"/>
                  </a:lnTo>
                  <a:lnTo>
                    <a:pt x="276225" y="28883"/>
                  </a:lnTo>
                  <a:lnTo>
                    <a:pt x="268023" y="20292"/>
                  </a:lnTo>
                  <a:lnTo>
                    <a:pt x="258616" y="19050"/>
                  </a:lnTo>
                  <a:lnTo>
                    <a:pt x="252545" y="18965"/>
                  </a:lnTo>
                  <a:lnTo>
                    <a:pt x="250914" y="20012"/>
                  </a:lnTo>
                  <a:lnTo>
                    <a:pt x="249826" y="21768"/>
                  </a:lnTo>
                  <a:lnTo>
                    <a:pt x="249100" y="23997"/>
                  </a:lnTo>
                  <a:lnTo>
                    <a:pt x="247558" y="25483"/>
                  </a:lnTo>
                  <a:lnTo>
                    <a:pt x="243024" y="27134"/>
                  </a:lnTo>
                  <a:lnTo>
                    <a:pt x="234519" y="28064"/>
                  </a:lnTo>
                  <a:lnTo>
                    <a:pt x="232546" y="29252"/>
                  </a:lnTo>
                  <a:lnTo>
                    <a:pt x="231232" y="31103"/>
                  </a:lnTo>
                  <a:lnTo>
                    <a:pt x="228712" y="35982"/>
                  </a:lnTo>
                  <a:lnTo>
                    <a:pt x="224063" y="41678"/>
                  </a:lnTo>
                  <a:lnTo>
                    <a:pt x="218470" y="44915"/>
                  </a:lnTo>
                  <a:lnTo>
                    <a:pt x="215497" y="45778"/>
                  </a:lnTo>
                  <a:lnTo>
                    <a:pt x="213515" y="47412"/>
                  </a:lnTo>
                  <a:lnTo>
                    <a:pt x="196447" y="69850"/>
                  </a:lnTo>
                  <a:lnTo>
                    <a:pt x="190321" y="73311"/>
                  </a:lnTo>
                  <a:lnTo>
                    <a:pt x="187206" y="74234"/>
                  </a:lnTo>
                  <a:lnTo>
                    <a:pt x="185130" y="75908"/>
                  </a:lnTo>
                  <a:lnTo>
                    <a:pt x="173679" y="95306"/>
                  </a:lnTo>
                  <a:lnTo>
                    <a:pt x="171890" y="102808"/>
                  </a:lnTo>
                  <a:lnTo>
                    <a:pt x="164991" y="111894"/>
                  </a:lnTo>
                  <a:lnTo>
                    <a:pt x="162328" y="121941"/>
                  </a:lnTo>
                  <a:lnTo>
                    <a:pt x="161960" y="136807"/>
                  </a:lnTo>
                  <a:lnTo>
                    <a:pt x="159119" y="142934"/>
                  </a:lnTo>
                  <a:lnTo>
                    <a:pt x="155386" y="149184"/>
                  </a:lnTo>
                  <a:lnTo>
                    <a:pt x="152991" y="161821"/>
                  </a:lnTo>
                  <a:lnTo>
                    <a:pt x="152793" y="164990"/>
                  </a:lnTo>
                  <a:lnTo>
                    <a:pt x="155397" y="171335"/>
                  </a:lnTo>
                  <a:lnTo>
                    <a:pt x="160635" y="178974"/>
                  </a:lnTo>
                  <a:lnTo>
                    <a:pt x="161754" y="190969"/>
                  </a:lnTo>
                  <a:lnTo>
                    <a:pt x="161891" y="203196"/>
                  </a:lnTo>
                  <a:lnTo>
                    <a:pt x="162961" y="205274"/>
                  </a:lnTo>
                  <a:lnTo>
                    <a:pt x="164732" y="206660"/>
                  </a:lnTo>
                  <a:lnTo>
                    <a:pt x="166970" y="207583"/>
                  </a:lnTo>
                  <a:lnTo>
                    <a:pt x="168464" y="209258"/>
                  </a:lnTo>
                  <a:lnTo>
                    <a:pt x="173682" y="219548"/>
                  </a:lnTo>
                  <a:lnTo>
                    <a:pt x="179534" y="226716"/>
                  </a:lnTo>
                  <a:lnTo>
                    <a:pt x="180548" y="233014"/>
                  </a:lnTo>
                  <a:lnTo>
                    <a:pt x="181748" y="234678"/>
                  </a:lnTo>
                  <a:lnTo>
                    <a:pt x="183607" y="235787"/>
                  </a:lnTo>
                  <a:lnTo>
                    <a:pt x="191281" y="237348"/>
                  </a:lnTo>
                  <a:lnTo>
                    <a:pt x="198297" y="237875"/>
                  </a:lnTo>
                  <a:lnTo>
                    <a:pt x="207289" y="244526"/>
                  </a:lnTo>
                  <a:lnTo>
                    <a:pt x="216171" y="246640"/>
                  </a:lnTo>
                  <a:lnTo>
                    <a:pt x="231810" y="247413"/>
                  </a:lnTo>
                  <a:lnTo>
                    <a:pt x="238141" y="244656"/>
                  </a:lnTo>
                  <a:lnTo>
                    <a:pt x="241310" y="242439"/>
                  </a:lnTo>
                  <a:lnTo>
                    <a:pt x="255884" y="239319"/>
                  </a:lnTo>
                  <a:lnTo>
                    <a:pt x="272169" y="237206"/>
                  </a:lnTo>
                  <a:lnTo>
                    <a:pt x="285576" y="230517"/>
                  </a:lnTo>
                  <a:lnTo>
                    <a:pt x="312323" y="225836"/>
                  </a:lnTo>
                  <a:lnTo>
                    <a:pt x="333198" y="212020"/>
                  </a:lnTo>
                  <a:lnTo>
                    <a:pt x="349226" y="208713"/>
                  </a:lnTo>
                  <a:lnTo>
                    <a:pt x="361946" y="201958"/>
                  </a:lnTo>
                  <a:lnTo>
                    <a:pt x="369593" y="200311"/>
                  </a:lnTo>
                  <a:lnTo>
                    <a:pt x="370220" y="199117"/>
                  </a:lnTo>
                  <a:lnTo>
                    <a:pt x="370918" y="194969"/>
                  </a:lnTo>
                  <a:lnTo>
                    <a:pt x="372163" y="193439"/>
                  </a:lnTo>
                  <a:lnTo>
                    <a:pt x="380975" y="190387"/>
                  </a:lnTo>
                  <a:lnTo>
                    <a:pt x="380997" y="190380"/>
                  </a:lnTo>
                  <a:lnTo>
                    <a:pt x="380998" y="190380"/>
                  </a:lnTo>
                  <a:lnTo>
                    <a:pt x="380999" y="190380"/>
                  </a:lnTo>
                  <a:lnTo>
                    <a:pt x="381000" y="19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SMARTInkShape-1169">
              <a:extLst>
                <a:ext uri="{FF2B5EF4-FFF2-40B4-BE49-F238E27FC236}">
                  <a16:creationId xmlns:a16="http://schemas.microsoft.com/office/drawing/2014/main" id="{5EA1D361-17CE-2239-766A-B773DE8C3A8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710139" y="3800475"/>
              <a:ext cx="272152" cy="381000"/>
            </a:xfrm>
            <a:custGeom>
              <a:avLst/>
              <a:gdLst/>
              <a:ahLst/>
              <a:cxnLst/>
              <a:rect l="0" t="0" r="0" b="0"/>
              <a:pathLst>
                <a:path w="272152" h="381000">
                  <a:moveTo>
                    <a:pt x="110261" y="95250"/>
                  </a:moveTo>
                  <a:lnTo>
                    <a:pt x="110261" y="95250"/>
                  </a:lnTo>
                  <a:lnTo>
                    <a:pt x="100738" y="104773"/>
                  </a:lnTo>
                  <a:lnTo>
                    <a:pt x="100737" y="104775"/>
                  </a:lnTo>
                  <a:lnTo>
                    <a:pt x="100736" y="104775"/>
                  </a:lnTo>
                  <a:lnTo>
                    <a:pt x="100736" y="81095"/>
                  </a:lnTo>
                  <a:lnTo>
                    <a:pt x="103560" y="75553"/>
                  </a:lnTo>
                  <a:lnTo>
                    <a:pt x="107282" y="69562"/>
                  </a:lnTo>
                  <a:lnTo>
                    <a:pt x="108938" y="63372"/>
                  </a:lnTo>
                  <a:lnTo>
                    <a:pt x="110438" y="61298"/>
                  </a:lnTo>
                  <a:lnTo>
                    <a:pt x="112496" y="59915"/>
                  </a:lnTo>
                  <a:lnTo>
                    <a:pt x="114927" y="58994"/>
                  </a:lnTo>
                  <a:lnTo>
                    <a:pt x="116546" y="57321"/>
                  </a:lnTo>
                  <a:lnTo>
                    <a:pt x="121966" y="47032"/>
                  </a:lnTo>
                  <a:lnTo>
                    <a:pt x="126047" y="41011"/>
                  </a:lnTo>
                  <a:lnTo>
                    <a:pt x="129403" y="31672"/>
                  </a:lnTo>
                  <a:lnTo>
                    <a:pt x="133937" y="25366"/>
                  </a:lnTo>
                  <a:lnTo>
                    <a:pt x="139483" y="21857"/>
                  </a:lnTo>
                  <a:lnTo>
                    <a:pt x="142442" y="20922"/>
                  </a:lnTo>
                  <a:lnTo>
                    <a:pt x="144415" y="19239"/>
                  </a:lnTo>
                  <a:lnTo>
                    <a:pt x="146606" y="14548"/>
                  </a:lnTo>
                  <a:lnTo>
                    <a:pt x="148249" y="12874"/>
                  </a:lnTo>
                  <a:lnTo>
                    <a:pt x="167590" y="2182"/>
                  </a:lnTo>
                  <a:lnTo>
                    <a:pt x="199165" y="38"/>
                  </a:lnTo>
                  <a:lnTo>
                    <a:pt x="244199" y="0"/>
                  </a:lnTo>
                  <a:lnTo>
                    <a:pt x="251371" y="0"/>
                  </a:lnTo>
                  <a:lnTo>
                    <a:pt x="267588" y="14465"/>
                  </a:lnTo>
                  <a:lnTo>
                    <a:pt x="270143" y="19834"/>
                  </a:lnTo>
                  <a:lnTo>
                    <a:pt x="272151" y="41681"/>
                  </a:lnTo>
                  <a:lnTo>
                    <a:pt x="269348" y="47805"/>
                  </a:lnTo>
                  <a:lnTo>
                    <a:pt x="265634" y="54055"/>
                  </a:lnTo>
                  <a:lnTo>
                    <a:pt x="263249" y="66691"/>
                  </a:lnTo>
                  <a:lnTo>
                    <a:pt x="263052" y="69860"/>
                  </a:lnTo>
                  <a:lnTo>
                    <a:pt x="260013" y="76205"/>
                  </a:lnTo>
                  <a:lnTo>
                    <a:pt x="256193" y="82552"/>
                  </a:lnTo>
                  <a:lnTo>
                    <a:pt x="252984" y="92076"/>
                  </a:lnTo>
                  <a:lnTo>
                    <a:pt x="246858" y="101600"/>
                  </a:lnTo>
                  <a:lnTo>
                    <a:pt x="243516" y="111125"/>
                  </a:lnTo>
                  <a:lnTo>
                    <a:pt x="227193" y="133350"/>
                  </a:lnTo>
                  <a:lnTo>
                    <a:pt x="224673" y="139700"/>
                  </a:lnTo>
                  <a:lnTo>
                    <a:pt x="218362" y="149225"/>
                  </a:lnTo>
                  <a:lnTo>
                    <a:pt x="214962" y="158750"/>
                  </a:lnTo>
                  <a:lnTo>
                    <a:pt x="208782" y="168275"/>
                  </a:lnTo>
                  <a:lnTo>
                    <a:pt x="205421" y="177800"/>
                  </a:lnTo>
                  <a:lnTo>
                    <a:pt x="199253" y="187325"/>
                  </a:lnTo>
                  <a:lnTo>
                    <a:pt x="195896" y="196850"/>
                  </a:lnTo>
                  <a:lnTo>
                    <a:pt x="160691" y="238125"/>
                  </a:lnTo>
                  <a:lnTo>
                    <a:pt x="158074" y="244475"/>
                  </a:lnTo>
                  <a:lnTo>
                    <a:pt x="122939" y="291217"/>
                  </a:lnTo>
                  <a:lnTo>
                    <a:pt x="78511" y="336547"/>
                  </a:lnTo>
                  <a:lnTo>
                    <a:pt x="72161" y="340077"/>
                  </a:lnTo>
                  <a:lnTo>
                    <a:pt x="65811" y="342704"/>
                  </a:lnTo>
                  <a:lnTo>
                    <a:pt x="56286" y="349074"/>
                  </a:lnTo>
                  <a:lnTo>
                    <a:pt x="46761" y="352490"/>
                  </a:lnTo>
                  <a:lnTo>
                    <a:pt x="40411" y="357040"/>
                  </a:lnTo>
                  <a:lnTo>
                    <a:pt x="36885" y="362590"/>
                  </a:lnTo>
                  <a:lnTo>
                    <a:pt x="35942" y="365552"/>
                  </a:lnTo>
                  <a:lnTo>
                    <a:pt x="34257" y="367526"/>
                  </a:lnTo>
                  <a:lnTo>
                    <a:pt x="29562" y="369720"/>
                  </a:lnTo>
                  <a:lnTo>
                    <a:pt x="20968" y="370954"/>
                  </a:lnTo>
                  <a:lnTo>
                    <a:pt x="18983" y="372187"/>
                  </a:lnTo>
                  <a:lnTo>
                    <a:pt x="17659" y="374066"/>
                  </a:lnTo>
                  <a:lnTo>
                    <a:pt x="16776" y="376377"/>
                  </a:lnTo>
                  <a:lnTo>
                    <a:pt x="15130" y="377918"/>
                  </a:lnTo>
                  <a:lnTo>
                    <a:pt x="5498" y="380997"/>
                  </a:lnTo>
                  <a:lnTo>
                    <a:pt x="433" y="380999"/>
                  </a:lnTo>
                  <a:lnTo>
                    <a:pt x="0" y="379941"/>
                  </a:lnTo>
                  <a:lnTo>
                    <a:pt x="4865" y="371299"/>
                  </a:lnTo>
                  <a:lnTo>
                    <a:pt x="5486" y="343330"/>
                  </a:lnTo>
                  <a:lnTo>
                    <a:pt x="29166" y="319221"/>
                  </a:lnTo>
                  <a:lnTo>
                    <a:pt x="34708" y="316501"/>
                  </a:lnTo>
                  <a:lnTo>
                    <a:pt x="50844" y="313351"/>
                  </a:lnTo>
                  <a:lnTo>
                    <a:pt x="59730" y="307804"/>
                  </a:lnTo>
                  <a:lnTo>
                    <a:pt x="72214" y="305393"/>
                  </a:lnTo>
                  <a:lnTo>
                    <a:pt x="113436" y="304803"/>
                  </a:lnTo>
                  <a:lnTo>
                    <a:pt x="119786" y="301979"/>
                  </a:lnTo>
                  <a:lnTo>
                    <a:pt x="122961" y="299744"/>
                  </a:lnTo>
                  <a:lnTo>
                    <a:pt x="145155" y="295668"/>
                  </a:lnTo>
                  <a:lnTo>
                    <a:pt x="161337" y="295309"/>
                  </a:lnTo>
                  <a:lnTo>
                    <a:pt x="167534" y="298112"/>
                  </a:lnTo>
                  <a:lnTo>
                    <a:pt x="173817" y="301828"/>
                  </a:lnTo>
                  <a:lnTo>
                    <a:pt x="184586" y="304409"/>
                  </a:lnTo>
                  <a:lnTo>
                    <a:pt x="190962" y="304684"/>
                  </a:lnTo>
                  <a:lnTo>
                    <a:pt x="192637" y="305781"/>
                  </a:lnTo>
                  <a:lnTo>
                    <a:pt x="193753" y="307571"/>
                  </a:lnTo>
                  <a:lnTo>
                    <a:pt x="195855" y="313929"/>
                  </a:lnTo>
                  <a:lnTo>
                    <a:pt x="202507" y="321851"/>
                  </a:lnTo>
                  <a:lnTo>
                    <a:pt x="205114" y="331648"/>
                  </a:lnTo>
                  <a:lnTo>
                    <a:pt x="205510" y="357051"/>
                  </a:lnTo>
                  <a:lnTo>
                    <a:pt x="206569" y="358684"/>
                  </a:lnTo>
                  <a:lnTo>
                    <a:pt x="208335" y="359773"/>
                  </a:lnTo>
                  <a:lnTo>
                    <a:pt x="210568" y="360499"/>
                  </a:lnTo>
                  <a:lnTo>
                    <a:pt x="212057" y="362040"/>
                  </a:lnTo>
                  <a:lnTo>
                    <a:pt x="215027" y="371437"/>
                  </a:lnTo>
                  <a:lnTo>
                    <a:pt x="223237" y="371472"/>
                  </a:lnTo>
                  <a:lnTo>
                    <a:pt x="234086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SMARTInkShape-1170">
              <a:extLst>
                <a:ext uri="{FF2B5EF4-FFF2-40B4-BE49-F238E27FC236}">
                  <a16:creationId xmlns:a16="http://schemas.microsoft.com/office/drawing/2014/main" id="{1995E551-5F4B-2B8E-481A-B322936F3D2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58540" y="4133850"/>
              <a:ext cx="218961" cy="28576"/>
            </a:xfrm>
            <a:custGeom>
              <a:avLst/>
              <a:gdLst/>
              <a:ahLst/>
              <a:cxnLst/>
              <a:rect l="0" t="0" r="0" b="0"/>
              <a:pathLst>
                <a:path w="218961" h="28576">
                  <a:moveTo>
                    <a:pt x="9410" y="28575"/>
                  </a:moveTo>
                  <a:lnTo>
                    <a:pt x="9410" y="28575"/>
                  </a:lnTo>
                  <a:lnTo>
                    <a:pt x="0" y="28575"/>
                  </a:lnTo>
                  <a:lnTo>
                    <a:pt x="42522" y="28575"/>
                  </a:lnTo>
                  <a:lnTo>
                    <a:pt x="48115" y="25753"/>
                  </a:lnTo>
                  <a:lnTo>
                    <a:pt x="54129" y="22029"/>
                  </a:lnTo>
                  <a:lnTo>
                    <a:pt x="66613" y="19639"/>
                  </a:lnTo>
                  <a:lnTo>
                    <a:pt x="114185" y="19051"/>
                  </a:lnTo>
                  <a:lnTo>
                    <a:pt x="145935" y="19050"/>
                  </a:lnTo>
                  <a:lnTo>
                    <a:pt x="152285" y="16228"/>
                  </a:lnTo>
                  <a:lnTo>
                    <a:pt x="158635" y="12504"/>
                  </a:lnTo>
                  <a:lnTo>
                    <a:pt x="169454" y="9918"/>
                  </a:lnTo>
                  <a:lnTo>
                    <a:pt x="213129" y="9525"/>
                  </a:lnTo>
                  <a:lnTo>
                    <a:pt x="215073" y="8467"/>
                  </a:lnTo>
                  <a:lnTo>
                    <a:pt x="216368" y="6703"/>
                  </a:lnTo>
                  <a:lnTo>
                    <a:pt x="218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SMARTInkShape-1171">
              <a:extLst>
                <a:ext uri="{FF2B5EF4-FFF2-40B4-BE49-F238E27FC236}">
                  <a16:creationId xmlns:a16="http://schemas.microsoft.com/office/drawing/2014/main" id="{81E96884-F276-9F02-CC36-9ECEE715803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25100" y="4038600"/>
              <a:ext cx="209160" cy="19051"/>
            </a:xfrm>
            <a:custGeom>
              <a:avLst/>
              <a:gdLst/>
              <a:ahLst/>
              <a:cxnLst/>
              <a:rect l="0" t="0" r="0" b="0"/>
              <a:pathLst>
                <a:path w="209160" h="19051">
                  <a:moveTo>
                    <a:pt x="0" y="19050"/>
                  </a:moveTo>
                  <a:lnTo>
                    <a:pt x="0" y="19050"/>
                  </a:lnTo>
                  <a:lnTo>
                    <a:pt x="18657" y="19050"/>
                  </a:lnTo>
                  <a:lnTo>
                    <a:pt x="27216" y="10849"/>
                  </a:lnTo>
                  <a:lnTo>
                    <a:pt x="33228" y="9918"/>
                  </a:lnTo>
                  <a:lnTo>
                    <a:pt x="79410" y="9525"/>
                  </a:lnTo>
                  <a:lnTo>
                    <a:pt x="85741" y="6703"/>
                  </a:lnTo>
                  <a:lnTo>
                    <a:pt x="92084" y="2979"/>
                  </a:lnTo>
                  <a:lnTo>
                    <a:pt x="104776" y="589"/>
                  </a:lnTo>
                  <a:lnTo>
                    <a:pt x="152226" y="5"/>
                  </a:lnTo>
                  <a:lnTo>
                    <a:pt x="199829" y="0"/>
                  </a:lnTo>
                  <a:lnTo>
                    <a:pt x="209159" y="0"/>
                  </a:lnTo>
                  <a:lnTo>
                    <a:pt x="201315" y="0"/>
                  </a:lnTo>
                  <a:lnTo>
                    <a:pt x="200599" y="2822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SMARTInkShape-1172">
              <a:extLst>
                <a:ext uri="{FF2B5EF4-FFF2-40B4-BE49-F238E27FC236}">
                  <a16:creationId xmlns:a16="http://schemas.microsoft.com/office/drawing/2014/main" id="{78E48ABC-F45B-D96A-C87A-38140F9AF4F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696450" y="3781425"/>
              <a:ext cx="609601" cy="552451"/>
            </a:xfrm>
            <a:custGeom>
              <a:avLst/>
              <a:gdLst/>
              <a:ahLst/>
              <a:cxnLst/>
              <a:rect l="0" t="0" r="0" b="0"/>
              <a:pathLst>
                <a:path w="609601" h="552451">
                  <a:moveTo>
                    <a:pt x="0" y="552450"/>
                  </a:moveTo>
                  <a:lnTo>
                    <a:pt x="0" y="552450"/>
                  </a:lnTo>
                  <a:lnTo>
                    <a:pt x="8201" y="544249"/>
                  </a:lnTo>
                  <a:lnTo>
                    <a:pt x="14191" y="543318"/>
                  </a:lnTo>
                  <a:lnTo>
                    <a:pt x="15810" y="542129"/>
                  </a:lnTo>
                  <a:lnTo>
                    <a:pt x="18411" y="535437"/>
                  </a:lnTo>
                  <a:lnTo>
                    <a:pt x="18623" y="534758"/>
                  </a:lnTo>
                  <a:lnTo>
                    <a:pt x="23980" y="528746"/>
                  </a:lnTo>
                  <a:lnTo>
                    <a:pt x="29356" y="526040"/>
                  </a:lnTo>
                  <a:lnTo>
                    <a:pt x="32270" y="525319"/>
                  </a:lnTo>
                  <a:lnTo>
                    <a:pt x="34214" y="523779"/>
                  </a:lnTo>
                  <a:lnTo>
                    <a:pt x="42645" y="510744"/>
                  </a:lnTo>
                  <a:lnTo>
                    <a:pt x="48233" y="507456"/>
                  </a:lnTo>
                  <a:lnTo>
                    <a:pt x="54245" y="504936"/>
                  </a:lnTo>
                  <a:lnTo>
                    <a:pt x="101600" y="460368"/>
                  </a:lnTo>
                  <a:lnTo>
                    <a:pt x="145110" y="416866"/>
                  </a:lnTo>
                  <a:lnTo>
                    <a:pt x="173630" y="391165"/>
                  </a:lnTo>
                  <a:lnTo>
                    <a:pt x="184062" y="383401"/>
                  </a:lnTo>
                  <a:lnTo>
                    <a:pt x="222361" y="338740"/>
                  </a:lnTo>
                  <a:lnTo>
                    <a:pt x="235101" y="321441"/>
                  </a:lnTo>
                  <a:lnTo>
                    <a:pt x="255010" y="302756"/>
                  </a:lnTo>
                  <a:lnTo>
                    <a:pt x="263621" y="292250"/>
                  </a:lnTo>
                  <a:lnTo>
                    <a:pt x="297678" y="262562"/>
                  </a:lnTo>
                  <a:lnTo>
                    <a:pt x="311039" y="245248"/>
                  </a:lnTo>
                  <a:lnTo>
                    <a:pt x="331158" y="226558"/>
                  </a:lnTo>
                  <a:lnTo>
                    <a:pt x="339799" y="216051"/>
                  </a:lnTo>
                  <a:lnTo>
                    <a:pt x="384084" y="177691"/>
                  </a:lnTo>
                  <a:lnTo>
                    <a:pt x="402227" y="162531"/>
                  </a:lnTo>
                  <a:lnTo>
                    <a:pt x="430802" y="140106"/>
                  </a:lnTo>
                  <a:lnTo>
                    <a:pt x="469357" y="104951"/>
                  </a:lnTo>
                  <a:lnTo>
                    <a:pt x="479536" y="97445"/>
                  </a:lnTo>
                  <a:lnTo>
                    <a:pt x="512155" y="60589"/>
                  </a:lnTo>
                  <a:lnTo>
                    <a:pt x="527223" y="51936"/>
                  </a:lnTo>
                  <a:lnTo>
                    <a:pt x="538860" y="47844"/>
                  </a:lnTo>
                  <a:lnTo>
                    <a:pt x="561923" y="31224"/>
                  </a:lnTo>
                  <a:lnTo>
                    <a:pt x="565116" y="30341"/>
                  </a:lnTo>
                  <a:lnTo>
                    <a:pt x="567243" y="28694"/>
                  </a:lnTo>
                  <a:lnTo>
                    <a:pt x="571298" y="22378"/>
                  </a:lnTo>
                  <a:lnTo>
                    <a:pt x="575996" y="20529"/>
                  </a:lnTo>
                  <a:lnTo>
                    <a:pt x="584593" y="19488"/>
                  </a:lnTo>
                  <a:lnTo>
                    <a:pt x="586578" y="18284"/>
                  </a:lnTo>
                  <a:lnTo>
                    <a:pt x="587902" y="16423"/>
                  </a:lnTo>
                  <a:lnTo>
                    <a:pt x="590027" y="10887"/>
                  </a:lnTo>
                  <a:lnTo>
                    <a:pt x="593139" y="10131"/>
                  </a:lnTo>
                  <a:lnTo>
                    <a:pt x="599955" y="9536"/>
                  </a:lnTo>
                  <a:lnTo>
                    <a:pt x="609599" y="0"/>
                  </a:lnTo>
                  <a:lnTo>
                    <a:pt x="609600" y="0"/>
                  </a:lnTo>
                  <a:lnTo>
                    <a:pt x="609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SMARTInkShape-1173">
              <a:extLst>
                <a:ext uri="{FF2B5EF4-FFF2-40B4-BE49-F238E27FC236}">
                  <a16:creationId xmlns:a16="http://schemas.microsoft.com/office/drawing/2014/main" id="{B06EB642-AFB5-8CD4-FA69-EF4BBF82C87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39100" y="3819525"/>
              <a:ext cx="723901" cy="638176"/>
            </a:xfrm>
            <a:custGeom>
              <a:avLst/>
              <a:gdLst/>
              <a:ahLst/>
              <a:cxnLst/>
              <a:rect l="0" t="0" r="0" b="0"/>
              <a:pathLst>
                <a:path w="723901" h="638176">
                  <a:moveTo>
                    <a:pt x="0" y="638175"/>
                  </a:moveTo>
                  <a:lnTo>
                    <a:pt x="0" y="638175"/>
                  </a:lnTo>
                  <a:lnTo>
                    <a:pt x="0" y="633118"/>
                  </a:lnTo>
                  <a:lnTo>
                    <a:pt x="1058" y="631629"/>
                  </a:lnTo>
                  <a:lnTo>
                    <a:pt x="2822" y="630636"/>
                  </a:lnTo>
                  <a:lnTo>
                    <a:pt x="8200" y="629042"/>
                  </a:lnTo>
                  <a:lnTo>
                    <a:pt x="8937" y="626002"/>
                  </a:lnTo>
                  <a:lnTo>
                    <a:pt x="9132" y="623710"/>
                  </a:lnTo>
                  <a:lnTo>
                    <a:pt x="10321" y="622182"/>
                  </a:lnTo>
                  <a:lnTo>
                    <a:pt x="14465" y="620483"/>
                  </a:lnTo>
                  <a:lnTo>
                    <a:pt x="15994" y="618973"/>
                  </a:lnTo>
                  <a:lnTo>
                    <a:pt x="17691" y="614471"/>
                  </a:lnTo>
                  <a:lnTo>
                    <a:pt x="19203" y="612847"/>
                  </a:lnTo>
                  <a:lnTo>
                    <a:pt x="32188" y="604971"/>
                  </a:lnTo>
                  <a:lnTo>
                    <a:pt x="79376" y="558797"/>
                  </a:lnTo>
                  <a:lnTo>
                    <a:pt x="95250" y="540102"/>
                  </a:lnTo>
                  <a:lnTo>
                    <a:pt x="102658" y="530029"/>
                  </a:lnTo>
                  <a:lnTo>
                    <a:pt x="149139" y="488852"/>
                  </a:lnTo>
                  <a:lnTo>
                    <a:pt x="190681" y="447483"/>
                  </a:lnTo>
                  <a:lnTo>
                    <a:pt x="234962" y="403214"/>
                  </a:lnTo>
                  <a:lnTo>
                    <a:pt x="281252" y="365124"/>
                  </a:lnTo>
                  <a:lnTo>
                    <a:pt x="308773" y="340783"/>
                  </a:lnTo>
                  <a:lnTo>
                    <a:pt x="333494" y="326163"/>
                  </a:lnTo>
                  <a:lnTo>
                    <a:pt x="380927" y="283196"/>
                  </a:lnTo>
                  <a:lnTo>
                    <a:pt x="428536" y="244529"/>
                  </a:lnTo>
                  <a:lnTo>
                    <a:pt x="476059" y="200028"/>
                  </a:lnTo>
                  <a:lnTo>
                    <a:pt x="520689" y="160632"/>
                  </a:lnTo>
                  <a:lnTo>
                    <a:pt x="562563" y="116948"/>
                  </a:lnTo>
                  <a:lnTo>
                    <a:pt x="573877" y="108068"/>
                  </a:lnTo>
                  <a:lnTo>
                    <a:pt x="592588" y="87943"/>
                  </a:lnTo>
                  <a:lnTo>
                    <a:pt x="636751" y="54013"/>
                  </a:lnTo>
                  <a:lnTo>
                    <a:pt x="676222" y="21873"/>
                  </a:lnTo>
                  <a:lnTo>
                    <a:pt x="682601" y="19246"/>
                  </a:lnTo>
                  <a:lnTo>
                    <a:pt x="693441" y="11014"/>
                  </a:lnTo>
                  <a:lnTo>
                    <a:pt x="703361" y="9656"/>
                  </a:lnTo>
                  <a:lnTo>
                    <a:pt x="713944" y="9528"/>
                  </a:lnTo>
                  <a:lnTo>
                    <a:pt x="723900" y="0"/>
                  </a:lnTo>
                  <a:lnTo>
                    <a:pt x="7239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SMARTInkShape-1174">
              <a:extLst>
                <a:ext uri="{FF2B5EF4-FFF2-40B4-BE49-F238E27FC236}">
                  <a16:creationId xmlns:a16="http://schemas.microsoft.com/office/drawing/2014/main" id="{B3CC908F-056A-CE03-9074-43DCB03D7F4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953625" y="3842612"/>
              <a:ext cx="228601" cy="81689"/>
            </a:xfrm>
            <a:custGeom>
              <a:avLst/>
              <a:gdLst/>
              <a:ahLst/>
              <a:cxnLst/>
              <a:rect l="0" t="0" r="0" b="0"/>
              <a:pathLst>
                <a:path w="228601" h="81689">
                  <a:moveTo>
                    <a:pt x="0" y="81688"/>
                  </a:moveTo>
                  <a:lnTo>
                    <a:pt x="0" y="81688"/>
                  </a:lnTo>
                  <a:lnTo>
                    <a:pt x="0" y="76631"/>
                  </a:lnTo>
                  <a:lnTo>
                    <a:pt x="1058" y="75142"/>
                  </a:lnTo>
                  <a:lnTo>
                    <a:pt x="2824" y="74149"/>
                  </a:lnTo>
                  <a:lnTo>
                    <a:pt x="9134" y="72280"/>
                  </a:lnTo>
                  <a:lnTo>
                    <a:pt x="17051" y="65640"/>
                  </a:lnTo>
                  <a:lnTo>
                    <a:pt x="26849" y="63034"/>
                  </a:lnTo>
                  <a:lnTo>
                    <a:pt x="35839" y="56171"/>
                  </a:lnTo>
                  <a:lnTo>
                    <a:pt x="44721" y="54019"/>
                  </a:lnTo>
                  <a:lnTo>
                    <a:pt x="50920" y="53515"/>
                  </a:lnTo>
                  <a:lnTo>
                    <a:pt x="57203" y="50469"/>
                  </a:lnTo>
                  <a:lnTo>
                    <a:pt x="60360" y="48176"/>
                  </a:lnTo>
                  <a:lnTo>
                    <a:pt x="74917" y="44948"/>
                  </a:lnTo>
                  <a:lnTo>
                    <a:pt x="91194" y="42798"/>
                  </a:lnTo>
                  <a:lnTo>
                    <a:pt x="104601" y="36102"/>
                  </a:lnTo>
                  <a:lnTo>
                    <a:pt x="131348" y="31419"/>
                  </a:lnTo>
                  <a:lnTo>
                    <a:pt x="138810" y="27596"/>
                  </a:lnTo>
                  <a:lnTo>
                    <a:pt x="158672" y="23748"/>
                  </a:lnTo>
                  <a:lnTo>
                    <a:pt x="171434" y="17052"/>
                  </a:lnTo>
                  <a:lnTo>
                    <a:pt x="196850" y="14034"/>
                  </a:lnTo>
                  <a:lnTo>
                    <a:pt x="207669" y="6822"/>
                  </a:lnTo>
                  <a:lnTo>
                    <a:pt x="217586" y="5605"/>
                  </a:lnTo>
                  <a:lnTo>
                    <a:pt x="228600" y="5488"/>
                  </a:lnTo>
                  <a:lnTo>
                    <a:pt x="228600" y="0"/>
                  </a:lnTo>
                  <a:lnTo>
                    <a:pt x="228600" y="2344"/>
                  </a:lnTo>
                  <a:lnTo>
                    <a:pt x="227542" y="3392"/>
                  </a:lnTo>
                  <a:lnTo>
                    <a:pt x="2190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SMARTInkShape-1175">
              <a:extLst>
                <a:ext uri="{FF2B5EF4-FFF2-40B4-BE49-F238E27FC236}">
                  <a16:creationId xmlns:a16="http://schemas.microsoft.com/office/drawing/2014/main" id="{34308C90-0AA9-8297-3F3F-33E4F7A7947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867900" y="3905250"/>
              <a:ext cx="199988" cy="333365"/>
            </a:xfrm>
            <a:custGeom>
              <a:avLst/>
              <a:gdLst/>
              <a:ahLst/>
              <a:cxnLst/>
              <a:rect l="0" t="0" r="0" b="0"/>
              <a:pathLst>
                <a:path w="199988" h="333365">
                  <a:moveTo>
                    <a:pt x="104775" y="0"/>
                  </a:moveTo>
                  <a:lnTo>
                    <a:pt x="104775" y="0"/>
                  </a:lnTo>
                  <a:lnTo>
                    <a:pt x="104775" y="9132"/>
                  </a:lnTo>
                  <a:lnTo>
                    <a:pt x="96573" y="9491"/>
                  </a:lnTo>
                  <a:lnTo>
                    <a:pt x="96133" y="10560"/>
                  </a:lnTo>
                  <a:lnTo>
                    <a:pt x="95260" y="27134"/>
                  </a:lnTo>
                  <a:lnTo>
                    <a:pt x="88705" y="35895"/>
                  </a:lnTo>
                  <a:lnTo>
                    <a:pt x="86609" y="44738"/>
                  </a:lnTo>
                  <a:lnTo>
                    <a:pt x="85840" y="60363"/>
                  </a:lnTo>
                  <a:lnTo>
                    <a:pt x="82954" y="66692"/>
                  </a:lnTo>
                  <a:lnTo>
                    <a:pt x="79202" y="73032"/>
                  </a:lnTo>
                  <a:lnTo>
                    <a:pt x="66523" y="110504"/>
                  </a:lnTo>
                  <a:lnTo>
                    <a:pt x="60397" y="120466"/>
                  </a:lnTo>
                  <a:lnTo>
                    <a:pt x="57055" y="130121"/>
                  </a:lnTo>
                  <a:lnTo>
                    <a:pt x="50889" y="139684"/>
                  </a:lnTo>
                  <a:lnTo>
                    <a:pt x="47533" y="149221"/>
                  </a:lnTo>
                  <a:lnTo>
                    <a:pt x="39551" y="160043"/>
                  </a:lnTo>
                  <a:lnTo>
                    <a:pt x="38228" y="169961"/>
                  </a:lnTo>
                  <a:lnTo>
                    <a:pt x="37126" y="170457"/>
                  </a:lnTo>
                  <a:lnTo>
                    <a:pt x="29911" y="171319"/>
                  </a:lnTo>
                  <a:lnTo>
                    <a:pt x="29168" y="174214"/>
                  </a:lnTo>
                  <a:lnTo>
                    <a:pt x="28585" y="180858"/>
                  </a:lnTo>
                  <a:lnTo>
                    <a:pt x="28576" y="172764"/>
                  </a:lnTo>
                  <a:lnTo>
                    <a:pt x="29633" y="172326"/>
                  </a:lnTo>
                  <a:lnTo>
                    <a:pt x="33632" y="171839"/>
                  </a:lnTo>
                  <a:lnTo>
                    <a:pt x="35121" y="170651"/>
                  </a:lnTo>
                  <a:lnTo>
                    <a:pt x="38898" y="161772"/>
                  </a:lnTo>
                  <a:lnTo>
                    <a:pt x="52278" y="147771"/>
                  </a:lnTo>
                  <a:lnTo>
                    <a:pt x="57807" y="145051"/>
                  </a:lnTo>
                  <a:lnTo>
                    <a:pt x="60763" y="144326"/>
                  </a:lnTo>
                  <a:lnTo>
                    <a:pt x="62733" y="142784"/>
                  </a:lnTo>
                  <a:lnTo>
                    <a:pt x="64924" y="138248"/>
                  </a:lnTo>
                  <a:lnTo>
                    <a:pt x="66566" y="136615"/>
                  </a:lnTo>
                  <a:lnTo>
                    <a:pt x="76274" y="132578"/>
                  </a:lnTo>
                  <a:lnTo>
                    <a:pt x="84272" y="125187"/>
                  </a:lnTo>
                  <a:lnTo>
                    <a:pt x="90350" y="124228"/>
                  </a:lnTo>
                  <a:lnTo>
                    <a:pt x="108077" y="123860"/>
                  </a:lnTo>
                  <a:lnTo>
                    <a:pt x="114357" y="126663"/>
                  </a:lnTo>
                  <a:lnTo>
                    <a:pt x="120675" y="130378"/>
                  </a:lnTo>
                  <a:lnTo>
                    <a:pt x="133354" y="132763"/>
                  </a:lnTo>
                  <a:lnTo>
                    <a:pt x="136529" y="132959"/>
                  </a:lnTo>
                  <a:lnTo>
                    <a:pt x="142876" y="135998"/>
                  </a:lnTo>
                  <a:lnTo>
                    <a:pt x="149225" y="139819"/>
                  </a:lnTo>
                  <a:lnTo>
                    <a:pt x="155575" y="141517"/>
                  </a:lnTo>
                  <a:lnTo>
                    <a:pt x="157692" y="143028"/>
                  </a:lnTo>
                  <a:lnTo>
                    <a:pt x="159101" y="145093"/>
                  </a:lnTo>
                  <a:lnTo>
                    <a:pt x="160044" y="147529"/>
                  </a:lnTo>
                  <a:lnTo>
                    <a:pt x="161729" y="149153"/>
                  </a:lnTo>
                  <a:lnTo>
                    <a:pt x="172038" y="154581"/>
                  </a:lnTo>
                  <a:lnTo>
                    <a:pt x="175018" y="157029"/>
                  </a:lnTo>
                  <a:lnTo>
                    <a:pt x="178327" y="162571"/>
                  </a:lnTo>
                  <a:lnTo>
                    <a:pt x="180856" y="168562"/>
                  </a:lnTo>
                  <a:lnTo>
                    <a:pt x="187172" y="177885"/>
                  </a:lnTo>
                  <a:lnTo>
                    <a:pt x="190572" y="187350"/>
                  </a:lnTo>
                  <a:lnTo>
                    <a:pt x="196754" y="196857"/>
                  </a:lnTo>
                  <a:lnTo>
                    <a:pt x="199055" y="206377"/>
                  </a:lnTo>
                  <a:lnTo>
                    <a:pt x="199987" y="231775"/>
                  </a:lnTo>
                  <a:lnTo>
                    <a:pt x="197186" y="238125"/>
                  </a:lnTo>
                  <a:lnTo>
                    <a:pt x="193470" y="244475"/>
                  </a:lnTo>
                  <a:lnTo>
                    <a:pt x="190322" y="254000"/>
                  </a:lnTo>
                  <a:lnTo>
                    <a:pt x="146041" y="301625"/>
                  </a:lnTo>
                  <a:lnTo>
                    <a:pt x="136523" y="310092"/>
                  </a:lnTo>
                  <a:lnTo>
                    <a:pt x="123825" y="316311"/>
                  </a:lnTo>
                  <a:lnTo>
                    <a:pt x="117475" y="320499"/>
                  </a:lnTo>
                  <a:lnTo>
                    <a:pt x="107950" y="323915"/>
                  </a:lnTo>
                  <a:lnTo>
                    <a:pt x="98425" y="330102"/>
                  </a:lnTo>
                  <a:lnTo>
                    <a:pt x="88900" y="332405"/>
                  </a:lnTo>
                  <a:lnTo>
                    <a:pt x="53975" y="333364"/>
                  </a:lnTo>
                  <a:lnTo>
                    <a:pt x="47625" y="330548"/>
                  </a:lnTo>
                  <a:lnTo>
                    <a:pt x="41275" y="326827"/>
                  </a:lnTo>
                  <a:lnTo>
                    <a:pt x="30456" y="324242"/>
                  </a:lnTo>
                  <a:lnTo>
                    <a:pt x="10979" y="306244"/>
                  </a:lnTo>
                  <a:lnTo>
                    <a:pt x="430" y="304838"/>
                  </a:lnTo>
                  <a:lnTo>
                    <a:pt x="0" y="290228"/>
                  </a:lnTo>
                  <a:lnTo>
                    <a:pt x="1058" y="288736"/>
                  </a:lnTo>
                  <a:lnTo>
                    <a:pt x="2824" y="287741"/>
                  </a:lnTo>
                  <a:lnTo>
                    <a:pt x="8202" y="286143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SMARTInkShape-1176">
              <a:extLst>
                <a:ext uri="{FF2B5EF4-FFF2-40B4-BE49-F238E27FC236}">
                  <a16:creationId xmlns:a16="http://schemas.microsoft.com/office/drawing/2014/main" id="{B2A68278-A8E3-9934-BAB9-C2FF2402FCE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620250" y="40862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4" y="17992"/>
                  </a:lnTo>
                  <a:lnTo>
                    <a:pt x="9491" y="9918"/>
                  </a:lnTo>
                  <a:lnTo>
                    <a:pt x="54883" y="9525"/>
                  </a:lnTo>
                  <a:lnTo>
                    <a:pt x="88910" y="9525"/>
                  </a:lnTo>
                  <a:lnTo>
                    <a:pt x="95255" y="12347"/>
                  </a:lnTo>
                  <a:lnTo>
                    <a:pt x="102895" y="17726"/>
                  </a:lnTo>
                  <a:lnTo>
                    <a:pt x="112008" y="18788"/>
                  </a:lnTo>
                  <a:lnTo>
                    <a:pt x="136559" y="19040"/>
                  </a:lnTo>
                  <a:lnTo>
                    <a:pt x="138664" y="17985"/>
                  </a:lnTo>
                  <a:lnTo>
                    <a:pt x="140068" y="16223"/>
                  </a:lnTo>
                  <a:lnTo>
                    <a:pt x="141005" y="13990"/>
                  </a:lnTo>
                  <a:lnTo>
                    <a:pt x="142686" y="12502"/>
                  </a:lnTo>
                  <a:lnTo>
                    <a:pt x="151960" y="9641"/>
                  </a:lnTo>
                  <a:lnTo>
                    <a:pt x="160563" y="9535"/>
                  </a:lnTo>
                  <a:lnTo>
                    <a:pt x="161017" y="8474"/>
                  </a:lnTo>
                  <a:lnTo>
                    <a:pt x="161522" y="4472"/>
                  </a:lnTo>
                  <a:lnTo>
                    <a:pt x="162715" y="298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SMARTInkShape-1177">
              <a:extLst>
                <a:ext uri="{FF2B5EF4-FFF2-40B4-BE49-F238E27FC236}">
                  <a16:creationId xmlns:a16="http://schemas.microsoft.com/office/drawing/2014/main" id="{D04B053C-7708-C4B8-D007-45372FEF411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277350" y="3990975"/>
              <a:ext cx="276111" cy="238115"/>
            </a:xfrm>
            <a:custGeom>
              <a:avLst/>
              <a:gdLst/>
              <a:ahLst/>
              <a:cxnLst/>
              <a:rect l="0" t="0" r="0" b="0"/>
              <a:pathLst>
                <a:path w="276111" h="238115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6567"/>
                  </a:lnTo>
                  <a:lnTo>
                    <a:pt x="7540" y="44803"/>
                  </a:lnTo>
                  <a:lnTo>
                    <a:pt x="8201" y="42568"/>
                  </a:lnTo>
                  <a:lnTo>
                    <a:pt x="19713" y="28327"/>
                  </a:lnTo>
                  <a:lnTo>
                    <a:pt x="25694" y="23173"/>
                  </a:lnTo>
                  <a:lnTo>
                    <a:pt x="70669" y="3272"/>
                  </a:lnTo>
                  <a:lnTo>
                    <a:pt x="88590" y="431"/>
                  </a:lnTo>
                  <a:lnTo>
                    <a:pt x="135335" y="0"/>
                  </a:lnTo>
                  <a:lnTo>
                    <a:pt x="137849" y="0"/>
                  </a:lnTo>
                  <a:lnTo>
                    <a:pt x="139523" y="1058"/>
                  </a:lnTo>
                  <a:lnTo>
                    <a:pt x="140640" y="2822"/>
                  </a:lnTo>
                  <a:lnTo>
                    <a:pt x="141386" y="5057"/>
                  </a:lnTo>
                  <a:lnTo>
                    <a:pt x="150946" y="17333"/>
                  </a:lnTo>
                  <a:lnTo>
                    <a:pt x="151969" y="23598"/>
                  </a:lnTo>
                  <a:lnTo>
                    <a:pt x="152362" y="46452"/>
                  </a:lnTo>
                  <a:lnTo>
                    <a:pt x="149561" y="55218"/>
                  </a:lnTo>
                  <a:lnTo>
                    <a:pt x="145846" y="63699"/>
                  </a:lnTo>
                  <a:lnTo>
                    <a:pt x="142696" y="79316"/>
                  </a:lnTo>
                  <a:lnTo>
                    <a:pt x="126451" y="112125"/>
                  </a:lnTo>
                  <a:lnTo>
                    <a:pt x="119287" y="131627"/>
                  </a:lnTo>
                  <a:lnTo>
                    <a:pt x="104595" y="151755"/>
                  </a:lnTo>
                  <a:lnTo>
                    <a:pt x="69848" y="196581"/>
                  </a:lnTo>
                  <a:lnTo>
                    <a:pt x="61383" y="206295"/>
                  </a:lnTo>
                  <a:lnTo>
                    <a:pt x="55165" y="219059"/>
                  </a:lnTo>
                  <a:lnTo>
                    <a:pt x="52651" y="222240"/>
                  </a:lnTo>
                  <a:lnTo>
                    <a:pt x="47037" y="225773"/>
                  </a:lnTo>
                  <a:lnTo>
                    <a:pt x="41015" y="228402"/>
                  </a:lnTo>
                  <a:lnTo>
                    <a:pt x="30422" y="236635"/>
                  </a:lnTo>
                  <a:lnTo>
                    <a:pt x="19490" y="238086"/>
                  </a:lnTo>
                  <a:lnTo>
                    <a:pt x="14124" y="238114"/>
                  </a:lnTo>
                  <a:lnTo>
                    <a:pt x="13650" y="237060"/>
                  </a:lnTo>
                  <a:lnTo>
                    <a:pt x="18436" y="228424"/>
                  </a:lnTo>
                  <a:lnTo>
                    <a:pt x="18777" y="223936"/>
                  </a:lnTo>
                  <a:lnTo>
                    <a:pt x="21751" y="218413"/>
                  </a:lnTo>
                  <a:lnTo>
                    <a:pt x="54006" y="173821"/>
                  </a:lnTo>
                  <a:lnTo>
                    <a:pt x="69854" y="150582"/>
                  </a:lnTo>
                  <a:lnTo>
                    <a:pt x="93265" y="130706"/>
                  </a:lnTo>
                  <a:lnTo>
                    <a:pt x="107559" y="112484"/>
                  </a:lnTo>
                  <a:lnTo>
                    <a:pt x="155044" y="76216"/>
                  </a:lnTo>
                  <a:lnTo>
                    <a:pt x="169411" y="69502"/>
                  </a:lnTo>
                  <a:lnTo>
                    <a:pt x="215616" y="57444"/>
                  </a:lnTo>
                  <a:lnTo>
                    <a:pt x="222123" y="57281"/>
                  </a:lnTo>
                  <a:lnTo>
                    <a:pt x="228543" y="54386"/>
                  </a:lnTo>
                  <a:lnTo>
                    <a:pt x="234924" y="50630"/>
                  </a:lnTo>
                  <a:lnTo>
                    <a:pt x="247091" y="47742"/>
                  </a:lnTo>
                  <a:lnTo>
                    <a:pt x="274901" y="47625"/>
                  </a:lnTo>
                  <a:lnTo>
                    <a:pt x="275342" y="46567"/>
                  </a:lnTo>
                  <a:lnTo>
                    <a:pt x="276110" y="39424"/>
                  </a:lnTo>
                  <a:lnTo>
                    <a:pt x="275089" y="38983"/>
                  </a:lnTo>
                  <a:lnTo>
                    <a:pt x="271135" y="38493"/>
                  </a:lnTo>
                  <a:lnTo>
                    <a:pt x="269656" y="37304"/>
                  </a:lnTo>
                  <a:lnTo>
                    <a:pt x="267090" y="29933"/>
                  </a:lnTo>
                  <a:lnTo>
                    <a:pt x="266815" y="23921"/>
                  </a:lnTo>
                  <a:lnTo>
                    <a:pt x="265718" y="22297"/>
                  </a:lnTo>
                  <a:lnTo>
                    <a:pt x="263929" y="21215"/>
                  </a:lnTo>
                  <a:lnTo>
                    <a:pt x="258511" y="19478"/>
                  </a:lnTo>
                  <a:lnTo>
                    <a:pt x="248077" y="9928"/>
                  </a:lnTo>
                  <a:lnTo>
                    <a:pt x="230044" y="9528"/>
                  </a:lnTo>
                  <a:lnTo>
                    <a:pt x="211757" y="25335"/>
                  </a:lnTo>
                  <a:lnTo>
                    <a:pt x="205944" y="27135"/>
                  </a:lnTo>
                  <a:lnTo>
                    <a:pt x="203972" y="28673"/>
                  </a:lnTo>
                  <a:lnTo>
                    <a:pt x="192717" y="47817"/>
                  </a:lnTo>
                  <a:lnTo>
                    <a:pt x="191978" y="50928"/>
                  </a:lnTo>
                  <a:lnTo>
                    <a:pt x="182429" y="64805"/>
                  </a:lnTo>
                  <a:lnTo>
                    <a:pt x="165872" y="82812"/>
                  </a:lnTo>
                  <a:lnTo>
                    <a:pt x="163095" y="92153"/>
                  </a:lnTo>
                  <a:lnTo>
                    <a:pt x="162445" y="98459"/>
                  </a:lnTo>
                  <a:lnTo>
                    <a:pt x="159334" y="104790"/>
                  </a:lnTo>
                  <a:lnTo>
                    <a:pt x="155481" y="111132"/>
                  </a:lnTo>
                  <a:lnTo>
                    <a:pt x="153008" y="123826"/>
                  </a:lnTo>
                  <a:lnTo>
                    <a:pt x="152400" y="169158"/>
                  </a:lnTo>
                  <a:lnTo>
                    <a:pt x="152400" y="184266"/>
                  </a:lnTo>
                  <a:lnTo>
                    <a:pt x="153458" y="186344"/>
                  </a:lnTo>
                  <a:lnTo>
                    <a:pt x="155222" y="187730"/>
                  </a:lnTo>
                  <a:lnTo>
                    <a:pt x="157457" y="188653"/>
                  </a:lnTo>
                  <a:lnTo>
                    <a:pt x="158946" y="190328"/>
                  </a:lnTo>
                  <a:lnTo>
                    <a:pt x="160601" y="195009"/>
                  </a:lnTo>
                  <a:lnTo>
                    <a:pt x="162101" y="196681"/>
                  </a:lnTo>
                  <a:lnTo>
                    <a:pt x="166591" y="198539"/>
                  </a:lnTo>
                  <a:lnTo>
                    <a:pt x="168210" y="200092"/>
                  </a:lnTo>
                  <a:lnTo>
                    <a:pt x="170011" y="204641"/>
                  </a:lnTo>
                  <a:lnTo>
                    <a:pt x="171548" y="206278"/>
                  </a:lnTo>
                  <a:lnTo>
                    <a:pt x="176079" y="208095"/>
                  </a:lnTo>
                  <a:lnTo>
                    <a:pt x="213153" y="209549"/>
                  </a:lnTo>
                  <a:lnTo>
                    <a:pt x="240014" y="201349"/>
                  </a:lnTo>
                  <a:lnTo>
                    <a:pt x="242559" y="199849"/>
                  </a:lnTo>
                  <a:lnTo>
                    <a:pt x="244256" y="197791"/>
                  </a:lnTo>
                  <a:lnTo>
                    <a:pt x="2476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SMARTInkShape-1178">
              <a:extLst>
                <a:ext uri="{FF2B5EF4-FFF2-40B4-BE49-F238E27FC236}">
                  <a16:creationId xmlns:a16="http://schemas.microsoft.com/office/drawing/2014/main" id="{037BFB5D-2B45-809A-6A00-E66B43BE9E2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29550" y="4267200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17333" y="28575"/>
                  </a:lnTo>
                  <a:lnTo>
                    <a:pt x="26315" y="22029"/>
                  </a:lnTo>
                  <a:lnTo>
                    <a:pt x="36339" y="19443"/>
                  </a:lnTo>
                  <a:lnTo>
                    <a:pt x="82814" y="19050"/>
                  </a:lnTo>
                  <a:lnTo>
                    <a:pt x="130197" y="19050"/>
                  </a:lnTo>
                  <a:lnTo>
                    <a:pt x="169569" y="19050"/>
                  </a:lnTo>
                  <a:lnTo>
                    <a:pt x="178683" y="12504"/>
                  </a:lnTo>
                  <a:lnTo>
                    <a:pt x="187587" y="10408"/>
                  </a:lnTo>
                  <a:lnTo>
                    <a:pt x="193792" y="9918"/>
                  </a:lnTo>
                  <a:lnTo>
                    <a:pt x="200077" y="687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SMARTInkShape-1179">
              <a:extLst>
                <a:ext uri="{FF2B5EF4-FFF2-40B4-BE49-F238E27FC236}">
                  <a16:creationId xmlns:a16="http://schemas.microsoft.com/office/drawing/2014/main" id="{E9CAFF3B-DDBE-9E37-0AD5-2631870498F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96225" y="417195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4720" y="0"/>
                  </a:lnTo>
                  <a:lnTo>
                    <a:pt x="91040" y="0"/>
                  </a:lnTo>
                  <a:lnTo>
                    <a:pt x="138001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SMARTInkShape-1180">
              <a:extLst>
                <a:ext uri="{FF2B5EF4-FFF2-40B4-BE49-F238E27FC236}">
                  <a16:creationId xmlns:a16="http://schemas.microsoft.com/office/drawing/2014/main" id="{064170E8-78FD-F2C0-4F88-314DB18683C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96225" y="4171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SMARTInkShape-Group337">
            <a:extLst>
              <a:ext uri="{FF2B5EF4-FFF2-40B4-BE49-F238E27FC236}">
                <a16:creationId xmlns:a16="http://schemas.microsoft.com/office/drawing/2014/main" id="{149B85E3-18D5-1AF6-84C0-0AFD60FCF56D}"/>
              </a:ext>
            </a:extLst>
          </p:cNvPr>
          <p:cNvGrpSpPr/>
          <p:nvPr/>
        </p:nvGrpSpPr>
        <p:grpSpPr>
          <a:xfrm>
            <a:off x="1238284" y="5286380"/>
            <a:ext cx="952467" cy="628201"/>
            <a:chOff x="1238284" y="5286380"/>
            <a:chExt cx="952467" cy="628201"/>
          </a:xfrm>
        </p:grpSpPr>
        <p:sp>
          <p:nvSpPr>
            <p:cNvPr id="105" name="SMARTInkShape-1181">
              <a:extLst>
                <a:ext uri="{FF2B5EF4-FFF2-40B4-BE49-F238E27FC236}">
                  <a16:creationId xmlns:a16="http://schemas.microsoft.com/office/drawing/2014/main" id="{997A7282-FCDA-7499-D7F5-C482E026183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666875" y="5381630"/>
              <a:ext cx="523876" cy="219023"/>
            </a:xfrm>
            <a:custGeom>
              <a:avLst/>
              <a:gdLst/>
              <a:ahLst/>
              <a:cxnLst/>
              <a:rect l="0" t="0" r="0" b="0"/>
              <a:pathLst>
                <a:path w="523876" h="219023">
                  <a:moveTo>
                    <a:pt x="0" y="142870"/>
                  </a:moveTo>
                  <a:lnTo>
                    <a:pt x="0" y="142870"/>
                  </a:lnTo>
                  <a:lnTo>
                    <a:pt x="0" y="110989"/>
                  </a:lnTo>
                  <a:lnTo>
                    <a:pt x="2822" y="104712"/>
                  </a:lnTo>
                  <a:lnTo>
                    <a:pt x="6546" y="98394"/>
                  </a:lnTo>
                  <a:lnTo>
                    <a:pt x="9701" y="88888"/>
                  </a:lnTo>
                  <a:lnTo>
                    <a:pt x="44820" y="47620"/>
                  </a:lnTo>
                  <a:lnTo>
                    <a:pt x="45755" y="44445"/>
                  </a:lnTo>
                  <a:lnTo>
                    <a:pt x="47437" y="42328"/>
                  </a:lnTo>
                  <a:lnTo>
                    <a:pt x="85740" y="12291"/>
                  </a:lnTo>
                  <a:lnTo>
                    <a:pt x="93372" y="10067"/>
                  </a:lnTo>
                  <a:lnTo>
                    <a:pt x="102483" y="3082"/>
                  </a:lnTo>
                  <a:lnTo>
                    <a:pt x="112535" y="401"/>
                  </a:lnTo>
                  <a:lnTo>
                    <a:pt x="122346" y="8232"/>
                  </a:lnTo>
                  <a:lnTo>
                    <a:pt x="128443" y="14195"/>
                  </a:lnTo>
                  <a:lnTo>
                    <a:pt x="131169" y="19711"/>
                  </a:lnTo>
                  <a:lnTo>
                    <a:pt x="134121" y="35008"/>
                  </a:lnTo>
                  <a:lnTo>
                    <a:pt x="140832" y="47637"/>
                  </a:lnTo>
                  <a:lnTo>
                    <a:pt x="142795" y="89267"/>
                  </a:lnTo>
                  <a:lnTo>
                    <a:pt x="142870" y="133367"/>
                  </a:lnTo>
                  <a:lnTo>
                    <a:pt x="142875" y="178737"/>
                  </a:lnTo>
                  <a:lnTo>
                    <a:pt x="142875" y="193229"/>
                  </a:lnTo>
                  <a:lnTo>
                    <a:pt x="145697" y="199824"/>
                  </a:lnTo>
                  <a:lnTo>
                    <a:pt x="149421" y="206283"/>
                  </a:lnTo>
                  <a:lnTo>
                    <a:pt x="152008" y="217177"/>
                  </a:lnTo>
                  <a:lnTo>
                    <a:pt x="153197" y="217808"/>
                  </a:lnTo>
                  <a:lnTo>
                    <a:pt x="174780" y="219022"/>
                  </a:lnTo>
                  <a:lnTo>
                    <a:pt x="176845" y="217979"/>
                  </a:lnTo>
                  <a:lnTo>
                    <a:pt x="178222" y="216226"/>
                  </a:lnTo>
                  <a:lnTo>
                    <a:pt x="180810" y="211456"/>
                  </a:lnTo>
                  <a:lnTo>
                    <a:pt x="224566" y="164909"/>
                  </a:lnTo>
                  <a:lnTo>
                    <a:pt x="250791" y="117339"/>
                  </a:lnTo>
                  <a:lnTo>
                    <a:pt x="271990" y="74071"/>
                  </a:lnTo>
                  <a:lnTo>
                    <a:pt x="285815" y="32737"/>
                  </a:lnTo>
                  <a:lnTo>
                    <a:pt x="293820" y="21057"/>
                  </a:lnTo>
                  <a:lnTo>
                    <a:pt x="295274" y="9531"/>
                  </a:lnTo>
                  <a:lnTo>
                    <a:pt x="295275" y="55890"/>
                  </a:lnTo>
                  <a:lnTo>
                    <a:pt x="292453" y="64702"/>
                  </a:lnTo>
                  <a:lnTo>
                    <a:pt x="288729" y="73204"/>
                  </a:lnTo>
                  <a:lnTo>
                    <a:pt x="286142" y="102037"/>
                  </a:lnTo>
                  <a:lnTo>
                    <a:pt x="294702" y="144873"/>
                  </a:lnTo>
                  <a:lnTo>
                    <a:pt x="295162" y="163609"/>
                  </a:lnTo>
                  <a:lnTo>
                    <a:pt x="298047" y="170785"/>
                  </a:lnTo>
                  <a:lnTo>
                    <a:pt x="301799" y="177502"/>
                  </a:lnTo>
                  <a:lnTo>
                    <a:pt x="303466" y="184015"/>
                  </a:lnTo>
                  <a:lnTo>
                    <a:pt x="304969" y="186174"/>
                  </a:lnTo>
                  <a:lnTo>
                    <a:pt x="307029" y="187615"/>
                  </a:lnTo>
                  <a:lnTo>
                    <a:pt x="312141" y="189215"/>
                  </a:lnTo>
                  <a:lnTo>
                    <a:pt x="331532" y="190445"/>
                  </a:lnTo>
                  <a:lnTo>
                    <a:pt x="374292" y="158696"/>
                  </a:lnTo>
                  <a:lnTo>
                    <a:pt x="403216" y="115980"/>
                  </a:lnTo>
                  <a:lnTo>
                    <a:pt x="431800" y="68482"/>
                  </a:lnTo>
                  <a:lnTo>
                    <a:pt x="454378" y="29353"/>
                  </a:lnTo>
                  <a:lnTo>
                    <a:pt x="457004" y="22568"/>
                  </a:lnTo>
                  <a:lnTo>
                    <a:pt x="476241" y="5"/>
                  </a:lnTo>
                  <a:lnTo>
                    <a:pt x="476246" y="0"/>
                  </a:lnTo>
                  <a:lnTo>
                    <a:pt x="476250" y="14185"/>
                  </a:lnTo>
                  <a:lnTo>
                    <a:pt x="473428" y="19707"/>
                  </a:lnTo>
                  <a:lnTo>
                    <a:pt x="469704" y="25688"/>
                  </a:lnTo>
                  <a:lnTo>
                    <a:pt x="467608" y="36066"/>
                  </a:lnTo>
                  <a:lnTo>
                    <a:pt x="466748" y="82461"/>
                  </a:lnTo>
                  <a:lnTo>
                    <a:pt x="466726" y="130054"/>
                  </a:lnTo>
                  <a:lnTo>
                    <a:pt x="466725" y="154091"/>
                  </a:lnTo>
                  <a:lnTo>
                    <a:pt x="469547" y="161263"/>
                  </a:lnTo>
                  <a:lnTo>
                    <a:pt x="473271" y="167977"/>
                  </a:lnTo>
                  <a:lnTo>
                    <a:pt x="474926" y="174490"/>
                  </a:lnTo>
                  <a:lnTo>
                    <a:pt x="476426" y="176650"/>
                  </a:lnTo>
                  <a:lnTo>
                    <a:pt x="478484" y="178090"/>
                  </a:lnTo>
                  <a:lnTo>
                    <a:pt x="483593" y="180748"/>
                  </a:lnTo>
                  <a:lnTo>
                    <a:pt x="492419" y="187137"/>
                  </a:lnTo>
                  <a:lnTo>
                    <a:pt x="501737" y="189500"/>
                  </a:lnTo>
                  <a:lnTo>
                    <a:pt x="523875" y="190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SMARTInkShape-1182">
              <a:extLst>
                <a:ext uri="{FF2B5EF4-FFF2-40B4-BE49-F238E27FC236}">
                  <a16:creationId xmlns:a16="http://schemas.microsoft.com/office/drawing/2014/main" id="{7BE86D6F-89C6-4B6A-0221-8929DD68B64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38284" y="5286380"/>
              <a:ext cx="438117" cy="628201"/>
            </a:xfrm>
            <a:custGeom>
              <a:avLst/>
              <a:gdLst/>
              <a:ahLst/>
              <a:cxnLst/>
              <a:rect l="0" t="0" r="0" b="0"/>
              <a:pathLst>
                <a:path w="438117" h="628201">
                  <a:moveTo>
                    <a:pt x="19016" y="95245"/>
                  </a:moveTo>
                  <a:lnTo>
                    <a:pt x="19016" y="95245"/>
                  </a:lnTo>
                  <a:lnTo>
                    <a:pt x="19016" y="139781"/>
                  </a:lnTo>
                  <a:lnTo>
                    <a:pt x="19016" y="182822"/>
                  </a:lnTo>
                  <a:lnTo>
                    <a:pt x="19016" y="230019"/>
                  </a:lnTo>
                  <a:lnTo>
                    <a:pt x="19016" y="277633"/>
                  </a:lnTo>
                  <a:lnTo>
                    <a:pt x="19016" y="298290"/>
                  </a:lnTo>
                  <a:lnTo>
                    <a:pt x="16194" y="304726"/>
                  </a:lnTo>
                  <a:lnTo>
                    <a:pt x="12470" y="311115"/>
                  </a:lnTo>
                  <a:lnTo>
                    <a:pt x="9883" y="321960"/>
                  </a:lnTo>
                  <a:lnTo>
                    <a:pt x="9494" y="333239"/>
                  </a:lnTo>
                  <a:lnTo>
                    <a:pt x="4435" y="333331"/>
                  </a:lnTo>
                  <a:lnTo>
                    <a:pt x="2946" y="332286"/>
                  </a:lnTo>
                  <a:lnTo>
                    <a:pt x="1952" y="330531"/>
                  </a:lnTo>
                  <a:lnTo>
                    <a:pt x="228" y="323667"/>
                  </a:lnTo>
                  <a:lnTo>
                    <a:pt x="0" y="310703"/>
                  </a:lnTo>
                  <a:lnTo>
                    <a:pt x="2804" y="304599"/>
                  </a:lnTo>
                  <a:lnTo>
                    <a:pt x="6519" y="298358"/>
                  </a:lnTo>
                  <a:lnTo>
                    <a:pt x="21198" y="254934"/>
                  </a:lnTo>
                  <a:lnTo>
                    <a:pt x="38258" y="221696"/>
                  </a:lnTo>
                  <a:lnTo>
                    <a:pt x="72993" y="174913"/>
                  </a:lnTo>
                  <a:lnTo>
                    <a:pt x="101566" y="147110"/>
                  </a:lnTo>
                  <a:lnTo>
                    <a:pt x="114266" y="140886"/>
                  </a:lnTo>
                  <a:lnTo>
                    <a:pt x="120616" y="136697"/>
                  </a:lnTo>
                  <a:lnTo>
                    <a:pt x="130141" y="134338"/>
                  </a:lnTo>
                  <a:lnTo>
                    <a:pt x="160126" y="133348"/>
                  </a:lnTo>
                  <a:lnTo>
                    <a:pt x="160714" y="134405"/>
                  </a:lnTo>
                  <a:lnTo>
                    <a:pt x="161368" y="138402"/>
                  </a:lnTo>
                  <a:lnTo>
                    <a:pt x="162601" y="139892"/>
                  </a:lnTo>
                  <a:lnTo>
                    <a:pt x="166793" y="141546"/>
                  </a:lnTo>
                  <a:lnTo>
                    <a:pt x="168334" y="143046"/>
                  </a:lnTo>
                  <a:lnTo>
                    <a:pt x="170046" y="147535"/>
                  </a:lnTo>
                  <a:lnTo>
                    <a:pt x="172451" y="177821"/>
                  </a:lnTo>
                  <a:lnTo>
                    <a:pt x="178950" y="190500"/>
                  </a:lnTo>
                  <a:lnTo>
                    <a:pt x="180906" y="236435"/>
                  </a:lnTo>
                  <a:lnTo>
                    <a:pt x="181999" y="279507"/>
                  </a:lnTo>
                  <a:lnTo>
                    <a:pt x="189583" y="294805"/>
                  </a:lnTo>
                  <a:lnTo>
                    <a:pt x="190073" y="299650"/>
                  </a:lnTo>
                  <a:lnTo>
                    <a:pt x="191263" y="301364"/>
                  </a:lnTo>
                  <a:lnTo>
                    <a:pt x="193114" y="302508"/>
                  </a:lnTo>
                  <a:lnTo>
                    <a:pt x="200776" y="304118"/>
                  </a:lnTo>
                  <a:lnTo>
                    <a:pt x="222262" y="304756"/>
                  </a:lnTo>
                  <a:lnTo>
                    <a:pt x="228586" y="301955"/>
                  </a:lnTo>
                  <a:lnTo>
                    <a:pt x="241270" y="291534"/>
                  </a:lnTo>
                  <a:lnTo>
                    <a:pt x="259964" y="268607"/>
                  </a:lnTo>
                  <a:lnTo>
                    <a:pt x="270037" y="260137"/>
                  </a:lnTo>
                  <a:lnTo>
                    <a:pt x="305428" y="216050"/>
                  </a:lnTo>
                  <a:lnTo>
                    <a:pt x="332563" y="172016"/>
                  </a:lnTo>
                  <a:lnTo>
                    <a:pt x="345458" y="152564"/>
                  </a:lnTo>
                  <a:lnTo>
                    <a:pt x="355659" y="138712"/>
                  </a:lnTo>
                  <a:lnTo>
                    <a:pt x="384066" y="92959"/>
                  </a:lnTo>
                  <a:lnTo>
                    <a:pt x="412589" y="46361"/>
                  </a:lnTo>
                  <a:lnTo>
                    <a:pt x="424333" y="32123"/>
                  </a:lnTo>
                  <a:lnTo>
                    <a:pt x="430572" y="19120"/>
                  </a:lnTo>
                  <a:lnTo>
                    <a:pt x="434763" y="12728"/>
                  </a:lnTo>
                  <a:lnTo>
                    <a:pt x="438115" y="0"/>
                  </a:lnTo>
                  <a:lnTo>
                    <a:pt x="438116" y="41285"/>
                  </a:lnTo>
                  <a:lnTo>
                    <a:pt x="429180" y="85968"/>
                  </a:lnTo>
                  <a:lnTo>
                    <a:pt x="425943" y="107666"/>
                  </a:lnTo>
                  <a:lnTo>
                    <a:pt x="416848" y="154635"/>
                  </a:lnTo>
                  <a:lnTo>
                    <a:pt x="410503" y="200315"/>
                  </a:lnTo>
                  <a:lnTo>
                    <a:pt x="404611" y="247684"/>
                  </a:lnTo>
                  <a:lnTo>
                    <a:pt x="399865" y="286810"/>
                  </a:lnTo>
                  <a:lnTo>
                    <a:pt x="392656" y="331386"/>
                  </a:lnTo>
                  <a:lnTo>
                    <a:pt x="390919" y="371078"/>
                  </a:lnTo>
                  <a:lnTo>
                    <a:pt x="384030" y="409492"/>
                  </a:lnTo>
                  <a:lnTo>
                    <a:pt x="381571" y="447654"/>
                  </a:lnTo>
                  <a:lnTo>
                    <a:pt x="381046" y="494235"/>
                  </a:lnTo>
                  <a:lnTo>
                    <a:pt x="380973" y="536198"/>
                  </a:lnTo>
                  <a:lnTo>
                    <a:pt x="379910" y="555510"/>
                  </a:lnTo>
                  <a:lnTo>
                    <a:pt x="371834" y="601359"/>
                  </a:lnTo>
                  <a:lnTo>
                    <a:pt x="371444" y="627142"/>
                  </a:lnTo>
                  <a:lnTo>
                    <a:pt x="372501" y="627642"/>
                  </a:lnTo>
                  <a:lnTo>
                    <a:pt x="376498" y="628200"/>
                  </a:lnTo>
                  <a:lnTo>
                    <a:pt x="377987" y="627290"/>
                  </a:lnTo>
                  <a:lnTo>
                    <a:pt x="378980" y="625625"/>
                  </a:lnTo>
                  <a:lnTo>
                    <a:pt x="380378" y="618225"/>
                  </a:lnTo>
                  <a:lnTo>
                    <a:pt x="380574" y="615348"/>
                  </a:lnTo>
                  <a:lnTo>
                    <a:pt x="383614" y="609330"/>
                  </a:lnTo>
                  <a:lnTo>
                    <a:pt x="390491" y="60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8" name="SMARTInkShape-1183">
            <a:extLst>
              <a:ext uri="{FF2B5EF4-FFF2-40B4-BE49-F238E27FC236}">
                <a16:creationId xmlns:a16="http://schemas.microsoft.com/office/drawing/2014/main" id="{DDFB0B37-097D-18B4-9850-9481FCFF86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62250" y="5286502"/>
            <a:ext cx="381001" cy="285582"/>
          </a:xfrm>
          <a:custGeom>
            <a:avLst/>
            <a:gdLst/>
            <a:ahLst/>
            <a:cxnLst/>
            <a:rect l="0" t="0" r="0" b="0"/>
            <a:pathLst>
              <a:path w="381001" h="285582">
                <a:moveTo>
                  <a:pt x="19050" y="180848"/>
                </a:moveTo>
                <a:lnTo>
                  <a:pt x="19050" y="180848"/>
                </a:lnTo>
                <a:lnTo>
                  <a:pt x="19050" y="189049"/>
                </a:lnTo>
                <a:lnTo>
                  <a:pt x="17992" y="189490"/>
                </a:lnTo>
                <a:lnTo>
                  <a:pt x="9917" y="190339"/>
                </a:lnTo>
                <a:lnTo>
                  <a:pt x="9641" y="185307"/>
                </a:lnTo>
                <a:lnTo>
                  <a:pt x="8544" y="183820"/>
                </a:lnTo>
                <a:lnTo>
                  <a:pt x="395" y="180964"/>
                </a:lnTo>
                <a:lnTo>
                  <a:pt x="0" y="139445"/>
                </a:lnTo>
                <a:lnTo>
                  <a:pt x="2822" y="133166"/>
                </a:lnTo>
                <a:lnTo>
                  <a:pt x="6546" y="126848"/>
                </a:lnTo>
                <a:lnTo>
                  <a:pt x="9701" y="117341"/>
                </a:lnTo>
                <a:lnTo>
                  <a:pt x="25949" y="95123"/>
                </a:lnTo>
                <a:lnTo>
                  <a:pt x="28466" y="88773"/>
                </a:lnTo>
                <a:lnTo>
                  <a:pt x="73032" y="41148"/>
                </a:lnTo>
                <a:lnTo>
                  <a:pt x="82552" y="32681"/>
                </a:lnTo>
                <a:lnTo>
                  <a:pt x="95251" y="26462"/>
                </a:lnTo>
                <a:lnTo>
                  <a:pt x="101600" y="22273"/>
                </a:lnTo>
                <a:lnTo>
                  <a:pt x="111125" y="18858"/>
                </a:lnTo>
                <a:lnTo>
                  <a:pt x="121708" y="12671"/>
                </a:lnTo>
                <a:lnTo>
                  <a:pt x="135663" y="9310"/>
                </a:lnTo>
                <a:lnTo>
                  <a:pt x="138067" y="7223"/>
                </a:lnTo>
                <a:lnTo>
                  <a:pt x="139670" y="4773"/>
                </a:lnTo>
                <a:lnTo>
                  <a:pt x="141797" y="3139"/>
                </a:lnTo>
                <a:lnTo>
                  <a:pt x="146982" y="1325"/>
                </a:lnTo>
                <a:lnTo>
                  <a:pt x="165182" y="0"/>
                </a:lnTo>
                <a:lnTo>
                  <a:pt x="171486" y="2752"/>
                </a:lnTo>
                <a:lnTo>
                  <a:pt x="177816" y="6444"/>
                </a:lnTo>
                <a:lnTo>
                  <a:pt x="184157" y="8085"/>
                </a:lnTo>
                <a:lnTo>
                  <a:pt x="186271" y="9581"/>
                </a:lnTo>
                <a:lnTo>
                  <a:pt x="187681" y="11637"/>
                </a:lnTo>
                <a:lnTo>
                  <a:pt x="190305" y="16743"/>
                </a:lnTo>
                <a:lnTo>
                  <a:pt x="205578" y="35944"/>
                </a:lnTo>
                <a:lnTo>
                  <a:pt x="209027" y="63942"/>
                </a:lnTo>
                <a:lnTo>
                  <a:pt x="209519" y="105760"/>
                </a:lnTo>
                <a:lnTo>
                  <a:pt x="209548" y="152152"/>
                </a:lnTo>
                <a:lnTo>
                  <a:pt x="206727" y="174110"/>
                </a:lnTo>
                <a:lnTo>
                  <a:pt x="199189" y="195079"/>
                </a:lnTo>
                <a:lnTo>
                  <a:pt x="194362" y="205165"/>
                </a:lnTo>
                <a:lnTo>
                  <a:pt x="185952" y="235099"/>
                </a:lnTo>
                <a:lnTo>
                  <a:pt x="175412" y="253732"/>
                </a:lnTo>
                <a:lnTo>
                  <a:pt x="171566" y="268530"/>
                </a:lnTo>
                <a:lnTo>
                  <a:pt x="169411" y="271052"/>
                </a:lnTo>
                <a:lnTo>
                  <a:pt x="154162" y="284004"/>
                </a:lnTo>
                <a:lnTo>
                  <a:pt x="143313" y="285581"/>
                </a:lnTo>
                <a:lnTo>
                  <a:pt x="142879" y="245622"/>
                </a:lnTo>
                <a:lnTo>
                  <a:pt x="156133" y="212153"/>
                </a:lnTo>
                <a:lnTo>
                  <a:pt x="174674" y="169402"/>
                </a:lnTo>
                <a:lnTo>
                  <a:pt x="200027" y="123283"/>
                </a:lnTo>
                <a:lnTo>
                  <a:pt x="216959" y="92951"/>
                </a:lnTo>
                <a:lnTo>
                  <a:pt x="230913" y="80486"/>
                </a:lnTo>
                <a:lnTo>
                  <a:pt x="238105" y="70090"/>
                </a:lnTo>
                <a:lnTo>
                  <a:pt x="251642" y="61365"/>
                </a:lnTo>
                <a:lnTo>
                  <a:pt x="266234" y="55058"/>
                </a:lnTo>
                <a:lnTo>
                  <a:pt x="272843" y="50858"/>
                </a:lnTo>
                <a:lnTo>
                  <a:pt x="283841" y="47940"/>
                </a:lnTo>
                <a:lnTo>
                  <a:pt x="304368" y="47498"/>
                </a:lnTo>
                <a:lnTo>
                  <a:pt x="314325" y="57023"/>
                </a:lnTo>
                <a:lnTo>
                  <a:pt x="314325" y="51967"/>
                </a:lnTo>
                <a:lnTo>
                  <a:pt x="313267" y="50478"/>
                </a:lnTo>
                <a:lnTo>
                  <a:pt x="311503" y="49484"/>
                </a:lnTo>
                <a:lnTo>
                  <a:pt x="306124" y="47890"/>
                </a:lnTo>
                <a:lnTo>
                  <a:pt x="305389" y="44850"/>
                </a:lnTo>
                <a:lnTo>
                  <a:pt x="305192" y="42558"/>
                </a:lnTo>
                <a:lnTo>
                  <a:pt x="304003" y="41029"/>
                </a:lnTo>
                <a:lnTo>
                  <a:pt x="295122" y="37183"/>
                </a:lnTo>
                <a:lnTo>
                  <a:pt x="286178" y="28851"/>
                </a:lnTo>
                <a:lnTo>
                  <a:pt x="280820" y="28567"/>
                </a:lnTo>
                <a:lnTo>
                  <a:pt x="279288" y="29586"/>
                </a:lnTo>
                <a:lnTo>
                  <a:pt x="278267" y="31323"/>
                </a:lnTo>
                <a:lnTo>
                  <a:pt x="277587" y="33540"/>
                </a:lnTo>
                <a:lnTo>
                  <a:pt x="276074" y="35017"/>
                </a:lnTo>
                <a:lnTo>
                  <a:pt x="266043" y="40212"/>
                </a:lnTo>
                <a:lnTo>
                  <a:pt x="252637" y="52128"/>
                </a:lnTo>
                <a:lnTo>
                  <a:pt x="249866" y="57670"/>
                </a:lnTo>
                <a:lnTo>
                  <a:pt x="246883" y="72984"/>
                </a:lnTo>
                <a:lnTo>
                  <a:pt x="241191" y="83507"/>
                </a:lnTo>
                <a:lnTo>
                  <a:pt x="238178" y="131063"/>
                </a:lnTo>
                <a:lnTo>
                  <a:pt x="238129" y="160378"/>
                </a:lnTo>
                <a:lnTo>
                  <a:pt x="240949" y="169281"/>
                </a:lnTo>
                <a:lnTo>
                  <a:pt x="244672" y="176765"/>
                </a:lnTo>
                <a:lnTo>
                  <a:pt x="247826" y="186929"/>
                </a:lnTo>
                <a:lnTo>
                  <a:pt x="253934" y="196643"/>
                </a:lnTo>
                <a:lnTo>
                  <a:pt x="257273" y="206224"/>
                </a:lnTo>
                <a:lnTo>
                  <a:pt x="261805" y="212587"/>
                </a:lnTo>
                <a:lnTo>
                  <a:pt x="267347" y="216121"/>
                </a:lnTo>
                <a:lnTo>
                  <a:pt x="273338" y="218750"/>
                </a:lnTo>
                <a:lnTo>
                  <a:pt x="294049" y="234725"/>
                </a:lnTo>
                <a:lnTo>
                  <a:pt x="303902" y="236543"/>
                </a:lnTo>
                <a:lnTo>
                  <a:pt x="312515" y="234529"/>
                </a:lnTo>
                <a:lnTo>
                  <a:pt x="319871" y="231165"/>
                </a:lnTo>
                <a:lnTo>
                  <a:pt x="351100" y="223521"/>
                </a:lnTo>
                <a:lnTo>
                  <a:pt x="363792" y="215246"/>
                </a:lnTo>
                <a:lnTo>
                  <a:pt x="381000" y="1903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SMARTInkShape-Group339">
            <a:extLst>
              <a:ext uri="{FF2B5EF4-FFF2-40B4-BE49-F238E27FC236}">
                <a16:creationId xmlns:a16="http://schemas.microsoft.com/office/drawing/2014/main" id="{7F6E0DE2-4A6C-7BB3-67A1-C75DD8BB5E69}"/>
              </a:ext>
            </a:extLst>
          </p:cNvPr>
          <p:cNvGrpSpPr/>
          <p:nvPr/>
        </p:nvGrpSpPr>
        <p:grpSpPr>
          <a:xfrm>
            <a:off x="3362325" y="5029317"/>
            <a:ext cx="685801" cy="504275"/>
            <a:chOff x="3362325" y="5029317"/>
            <a:chExt cx="685801" cy="504275"/>
          </a:xfrm>
        </p:grpSpPr>
        <p:sp>
          <p:nvSpPr>
            <p:cNvPr id="109" name="SMARTInkShape-1184">
              <a:extLst>
                <a:ext uri="{FF2B5EF4-FFF2-40B4-BE49-F238E27FC236}">
                  <a16:creationId xmlns:a16="http://schemas.microsoft.com/office/drawing/2014/main" id="{219B7715-26C6-28ED-1747-BC322A76296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81459" y="5353050"/>
              <a:ext cx="266667" cy="38101"/>
            </a:xfrm>
            <a:custGeom>
              <a:avLst/>
              <a:gdLst/>
              <a:ahLst/>
              <a:cxnLst/>
              <a:rect l="0" t="0" r="0" b="0"/>
              <a:pathLst>
                <a:path w="266667" h="38101">
                  <a:moveTo>
                    <a:pt x="9491" y="38100"/>
                  </a:moveTo>
                  <a:lnTo>
                    <a:pt x="9491" y="38100"/>
                  </a:lnTo>
                  <a:lnTo>
                    <a:pt x="9491" y="27987"/>
                  </a:lnTo>
                  <a:lnTo>
                    <a:pt x="8433" y="25008"/>
                  </a:lnTo>
                  <a:lnTo>
                    <a:pt x="6669" y="23022"/>
                  </a:lnTo>
                  <a:lnTo>
                    <a:pt x="0" y="19070"/>
                  </a:lnTo>
                  <a:lnTo>
                    <a:pt x="9375" y="9641"/>
                  </a:lnTo>
                  <a:lnTo>
                    <a:pt x="27100" y="9525"/>
                  </a:lnTo>
                  <a:lnTo>
                    <a:pt x="35861" y="16070"/>
                  </a:lnTo>
                  <a:lnTo>
                    <a:pt x="44703" y="18167"/>
                  </a:lnTo>
                  <a:lnTo>
                    <a:pt x="89177" y="19050"/>
                  </a:lnTo>
                  <a:lnTo>
                    <a:pt x="136377" y="19050"/>
                  </a:lnTo>
                  <a:lnTo>
                    <a:pt x="145982" y="19050"/>
                  </a:lnTo>
                  <a:lnTo>
                    <a:pt x="190291" y="9700"/>
                  </a:lnTo>
                  <a:lnTo>
                    <a:pt x="193524" y="9641"/>
                  </a:lnTo>
                  <a:lnTo>
                    <a:pt x="199939" y="6754"/>
                  </a:lnTo>
                  <a:lnTo>
                    <a:pt x="206318" y="3001"/>
                  </a:lnTo>
                  <a:lnTo>
                    <a:pt x="219036" y="593"/>
                  </a:lnTo>
                  <a:lnTo>
                    <a:pt x="266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SMARTInkShape-1185">
              <a:extLst>
                <a:ext uri="{FF2B5EF4-FFF2-40B4-BE49-F238E27FC236}">
                  <a16:creationId xmlns:a16="http://schemas.microsoft.com/office/drawing/2014/main" id="{E32F0F52-C8E1-6F9E-A553-7E6496024CC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38575" y="5029317"/>
              <a:ext cx="129314" cy="504275"/>
            </a:xfrm>
            <a:custGeom>
              <a:avLst/>
              <a:gdLst/>
              <a:ahLst/>
              <a:cxnLst/>
              <a:rect l="0" t="0" r="0" b="0"/>
              <a:pathLst>
                <a:path w="129314" h="504275">
                  <a:moveTo>
                    <a:pt x="0" y="85608"/>
                  </a:moveTo>
                  <a:lnTo>
                    <a:pt x="0" y="85608"/>
                  </a:lnTo>
                  <a:lnTo>
                    <a:pt x="0" y="71061"/>
                  </a:lnTo>
                  <a:lnTo>
                    <a:pt x="1058" y="69561"/>
                  </a:lnTo>
                  <a:lnTo>
                    <a:pt x="2822" y="68559"/>
                  </a:lnTo>
                  <a:lnTo>
                    <a:pt x="9132" y="66675"/>
                  </a:lnTo>
                  <a:lnTo>
                    <a:pt x="9525" y="21145"/>
                  </a:lnTo>
                  <a:lnTo>
                    <a:pt x="9525" y="0"/>
                  </a:lnTo>
                  <a:lnTo>
                    <a:pt x="9525" y="14349"/>
                  </a:lnTo>
                  <a:lnTo>
                    <a:pt x="10583" y="15877"/>
                  </a:lnTo>
                  <a:lnTo>
                    <a:pt x="12347" y="16896"/>
                  </a:lnTo>
                  <a:lnTo>
                    <a:pt x="14582" y="17575"/>
                  </a:lnTo>
                  <a:lnTo>
                    <a:pt x="16071" y="19086"/>
                  </a:lnTo>
                  <a:lnTo>
                    <a:pt x="18657" y="27015"/>
                  </a:lnTo>
                  <a:lnTo>
                    <a:pt x="18933" y="33087"/>
                  </a:lnTo>
                  <a:lnTo>
                    <a:pt x="21820" y="38629"/>
                  </a:lnTo>
                  <a:lnTo>
                    <a:pt x="33236" y="52045"/>
                  </a:lnTo>
                  <a:lnTo>
                    <a:pt x="38760" y="54816"/>
                  </a:lnTo>
                  <a:lnTo>
                    <a:pt x="52163" y="56903"/>
                  </a:lnTo>
                  <a:lnTo>
                    <a:pt x="74354" y="57030"/>
                  </a:lnTo>
                  <a:lnTo>
                    <a:pt x="83439" y="50486"/>
                  </a:lnTo>
                  <a:lnTo>
                    <a:pt x="92339" y="47332"/>
                  </a:lnTo>
                  <a:lnTo>
                    <a:pt x="101678" y="41223"/>
                  </a:lnTo>
                  <a:lnTo>
                    <a:pt x="107984" y="39423"/>
                  </a:lnTo>
                  <a:lnTo>
                    <a:pt x="110089" y="37885"/>
                  </a:lnTo>
                  <a:lnTo>
                    <a:pt x="111493" y="35801"/>
                  </a:lnTo>
                  <a:lnTo>
                    <a:pt x="113745" y="29909"/>
                  </a:lnTo>
                  <a:lnTo>
                    <a:pt x="123825" y="18933"/>
                  </a:lnTo>
                  <a:lnTo>
                    <a:pt x="129313" y="18933"/>
                  </a:lnTo>
                  <a:lnTo>
                    <a:pt x="126969" y="18933"/>
                  </a:lnTo>
                  <a:lnTo>
                    <a:pt x="125921" y="19991"/>
                  </a:lnTo>
                  <a:lnTo>
                    <a:pt x="124757" y="23989"/>
                  </a:lnTo>
                  <a:lnTo>
                    <a:pt x="123907" y="36267"/>
                  </a:lnTo>
                  <a:lnTo>
                    <a:pt x="115631" y="59291"/>
                  </a:lnTo>
                  <a:lnTo>
                    <a:pt x="111530" y="88395"/>
                  </a:lnTo>
                  <a:lnTo>
                    <a:pt x="107777" y="99547"/>
                  </a:lnTo>
                  <a:lnTo>
                    <a:pt x="104606" y="116667"/>
                  </a:lnTo>
                  <a:lnTo>
                    <a:pt x="98492" y="129971"/>
                  </a:lnTo>
                  <a:lnTo>
                    <a:pt x="87901" y="171514"/>
                  </a:lnTo>
                  <a:lnTo>
                    <a:pt x="83547" y="190437"/>
                  </a:lnTo>
                  <a:lnTo>
                    <a:pt x="75555" y="206626"/>
                  </a:lnTo>
                  <a:lnTo>
                    <a:pt x="72595" y="210737"/>
                  </a:lnTo>
                  <a:lnTo>
                    <a:pt x="69306" y="220949"/>
                  </a:lnTo>
                  <a:lnTo>
                    <a:pt x="61773" y="263524"/>
                  </a:lnTo>
                  <a:lnTo>
                    <a:pt x="54508" y="306674"/>
                  </a:lnTo>
                  <a:lnTo>
                    <a:pt x="49664" y="324322"/>
                  </a:lnTo>
                  <a:lnTo>
                    <a:pt x="46835" y="354502"/>
                  </a:lnTo>
                  <a:lnTo>
                    <a:pt x="40139" y="373359"/>
                  </a:lnTo>
                  <a:lnTo>
                    <a:pt x="37310" y="402313"/>
                  </a:lnTo>
                  <a:lnTo>
                    <a:pt x="30614" y="421021"/>
                  </a:lnTo>
                  <a:lnTo>
                    <a:pt x="27540" y="464405"/>
                  </a:lnTo>
                  <a:lnTo>
                    <a:pt x="19935" y="484572"/>
                  </a:lnTo>
                  <a:lnTo>
                    <a:pt x="19053" y="504274"/>
                  </a:lnTo>
                  <a:lnTo>
                    <a:pt x="19050" y="49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SMARTInkShape-1186">
              <a:extLst>
                <a:ext uri="{FF2B5EF4-FFF2-40B4-BE49-F238E27FC236}">
                  <a16:creationId xmlns:a16="http://schemas.microsoft.com/office/drawing/2014/main" id="{E6F98E62-E6DC-9629-4F91-A1D0FD0A745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62325" y="53911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3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3" y="17064"/>
                  </a:lnTo>
                  <a:lnTo>
                    <a:pt x="13257" y="18658"/>
                  </a:lnTo>
                  <a:lnTo>
                    <a:pt x="60326" y="19050"/>
                  </a:lnTo>
                  <a:lnTo>
                    <a:pt x="107558" y="19050"/>
                  </a:lnTo>
                  <a:lnTo>
                    <a:pt x="154711" y="19050"/>
                  </a:lnTo>
                  <a:lnTo>
                    <a:pt x="158718" y="19050"/>
                  </a:lnTo>
                  <a:lnTo>
                    <a:pt x="163322" y="16228"/>
                  </a:lnTo>
                  <a:lnTo>
                    <a:pt x="166031" y="13994"/>
                  </a:lnTo>
                  <a:lnTo>
                    <a:pt x="174686" y="11511"/>
                  </a:lnTo>
                  <a:lnTo>
                    <a:pt x="184530" y="9349"/>
                  </a:lnTo>
                  <a:lnTo>
                    <a:pt x="199473" y="216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SMARTInkShape-1187">
              <a:extLst>
                <a:ext uri="{FF2B5EF4-FFF2-40B4-BE49-F238E27FC236}">
                  <a16:creationId xmlns:a16="http://schemas.microsoft.com/office/drawing/2014/main" id="{A3794B75-DE83-2EEE-AA00-4A9D7BC4AFC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71850" y="528637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45417" y="0"/>
                  </a:lnTo>
                  <a:lnTo>
                    <a:pt x="88600" y="0"/>
                  </a:lnTo>
                  <a:lnTo>
                    <a:pt x="133298" y="0"/>
                  </a:lnTo>
                  <a:lnTo>
                    <a:pt x="146040" y="0"/>
                  </a:lnTo>
                  <a:lnTo>
                    <a:pt x="152395" y="2822"/>
                  </a:lnTo>
                  <a:lnTo>
                    <a:pt x="160043" y="8201"/>
                  </a:lnTo>
                  <a:lnTo>
                    <a:pt x="169158" y="9263"/>
                  </a:lnTo>
                  <a:lnTo>
                    <a:pt x="199895" y="9525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SMARTInkShape-Group340">
            <a:extLst>
              <a:ext uri="{FF2B5EF4-FFF2-40B4-BE49-F238E27FC236}">
                <a16:creationId xmlns:a16="http://schemas.microsoft.com/office/drawing/2014/main" id="{CB2906B2-6F1A-754D-C1D5-5CB360F054AA}"/>
              </a:ext>
            </a:extLst>
          </p:cNvPr>
          <p:cNvGrpSpPr/>
          <p:nvPr/>
        </p:nvGrpSpPr>
        <p:grpSpPr>
          <a:xfrm>
            <a:off x="4953165" y="5038728"/>
            <a:ext cx="838036" cy="427133"/>
            <a:chOff x="4953165" y="5038728"/>
            <a:chExt cx="838036" cy="427133"/>
          </a:xfrm>
        </p:grpSpPr>
        <p:sp>
          <p:nvSpPr>
            <p:cNvPr id="114" name="SMARTInkShape-1188">
              <a:extLst>
                <a:ext uri="{FF2B5EF4-FFF2-40B4-BE49-F238E27FC236}">
                  <a16:creationId xmlns:a16="http://schemas.microsoft.com/office/drawing/2014/main" id="{DA4A9AAD-9991-F386-87E2-CE97742D953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29250" y="5095886"/>
              <a:ext cx="361951" cy="257151"/>
            </a:xfrm>
            <a:custGeom>
              <a:avLst/>
              <a:gdLst/>
              <a:ahLst/>
              <a:cxnLst/>
              <a:rect l="0" t="0" r="0" b="0"/>
              <a:pathLst>
                <a:path w="361951" h="257151">
                  <a:moveTo>
                    <a:pt x="0" y="95239"/>
                  </a:moveTo>
                  <a:lnTo>
                    <a:pt x="0" y="95239"/>
                  </a:lnTo>
                  <a:lnTo>
                    <a:pt x="0" y="53534"/>
                  </a:lnTo>
                  <a:lnTo>
                    <a:pt x="1058" y="51561"/>
                  </a:lnTo>
                  <a:lnTo>
                    <a:pt x="2822" y="50245"/>
                  </a:lnTo>
                  <a:lnTo>
                    <a:pt x="5056" y="49368"/>
                  </a:lnTo>
                  <a:lnTo>
                    <a:pt x="6545" y="47725"/>
                  </a:lnTo>
                  <a:lnTo>
                    <a:pt x="8201" y="43077"/>
                  </a:lnTo>
                  <a:lnTo>
                    <a:pt x="9701" y="41414"/>
                  </a:lnTo>
                  <a:lnTo>
                    <a:pt x="22666" y="33471"/>
                  </a:lnTo>
                  <a:lnTo>
                    <a:pt x="35012" y="22988"/>
                  </a:lnTo>
                  <a:lnTo>
                    <a:pt x="41314" y="20794"/>
                  </a:lnTo>
                  <a:lnTo>
                    <a:pt x="43417" y="19151"/>
                  </a:lnTo>
                  <a:lnTo>
                    <a:pt x="47437" y="12839"/>
                  </a:lnTo>
                  <a:lnTo>
                    <a:pt x="74388" y="2170"/>
                  </a:lnTo>
                  <a:lnTo>
                    <a:pt x="117466" y="0"/>
                  </a:lnTo>
                  <a:lnTo>
                    <a:pt x="123821" y="2816"/>
                  </a:lnTo>
                  <a:lnTo>
                    <a:pt x="130173" y="6537"/>
                  </a:lnTo>
                  <a:lnTo>
                    <a:pt x="139700" y="9690"/>
                  </a:lnTo>
                  <a:lnTo>
                    <a:pt x="165492" y="32170"/>
                  </a:lnTo>
                  <a:lnTo>
                    <a:pt x="168802" y="38281"/>
                  </a:lnTo>
                  <a:lnTo>
                    <a:pt x="180318" y="78429"/>
                  </a:lnTo>
                  <a:lnTo>
                    <a:pt x="179891" y="118434"/>
                  </a:lnTo>
                  <a:lnTo>
                    <a:pt x="169214" y="159149"/>
                  </a:lnTo>
                  <a:lnTo>
                    <a:pt x="165165" y="168093"/>
                  </a:lnTo>
                  <a:lnTo>
                    <a:pt x="161827" y="183970"/>
                  </a:lnTo>
                  <a:lnTo>
                    <a:pt x="145505" y="216882"/>
                  </a:lnTo>
                  <a:lnTo>
                    <a:pt x="142985" y="224445"/>
                  </a:lnTo>
                  <a:lnTo>
                    <a:pt x="138338" y="231333"/>
                  </a:lnTo>
                  <a:lnTo>
                    <a:pt x="132745" y="235100"/>
                  </a:lnTo>
                  <a:lnTo>
                    <a:pt x="126731" y="237833"/>
                  </a:lnTo>
                  <a:lnTo>
                    <a:pt x="120531" y="242575"/>
                  </a:lnTo>
                  <a:lnTo>
                    <a:pt x="117069" y="248211"/>
                  </a:lnTo>
                  <a:lnTo>
                    <a:pt x="116146" y="251195"/>
                  </a:lnTo>
                  <a:lnTo>
                    <a:pt x="114472" y="253184"/>
                  </a:lnTo>
                  <a:lnTo>
                    <a:pt x="106261" y="256640"/>
                  </a:lnTo>
                  <a:lnTo>
                    <a:pt x="95681" y="257150"/>
                  </a:lnTo>
                  <a:lnTo>
                    <a:pt x="95288" y="243906"/>
                  </a:lnTo>
                  <a:lnTo>
                    <a:pt x="98089" y="237866"/>
                  </a:lnTo>
                  <a:lnTo>
                    <a:pt x="101803" y="231654"/>
                  </a:lnTo>
                  <a:lnTo>
                    <a:pt x="104953" y="222206"/>
                  </a:lnTo>
                  <a:lnTo>
                    <a:pt x="136564" y="178181"/>
                  </a:lnTo>
                  <a:lnTo>
                    <a:pt x="173302" y="131890"/>
                  </a:lnTo>
                  <a:lnTo>
                    <a:pt x="211732" y="95895"/>
                  </a:lnTo>
                  <a:lnTo>
                    <a:pt x="222162" y="88122"/>
                  </a:lnTo>
                  <a:lnTo>
                    <a:pt x="244189" y="62281"/>
                  </a:lnTo>
                  <a:lnTo>
                    <a:pt x="266683" y="49901"/>
                  </a:lnTo>
                  <a:lnTo>
                    <a:pt x="273043" y="47572"/>
                  </a:lnTo>
                  <a:lnTo>
                    <a:pt x="282573" y="41368"/>
                  </a:lnTo>
                  <a:lnTo>
                    <a:pt x="293394" y="38521"/>
                  </a:lnTo>
                  <a:lnTo>
                    <a:pt x="314325" y="38089"/>
                  </a:lnTo>
                  <a:lnTo>
                    <a:pt x="314325" y="28956"/>
                  </a:lnTo>
                  <a:lnTo>
                    <a:pt x="306124" y="20397"/>
                  </a:lnTo>
                  <a:lnTo>
                    <a:pt x="300136" y="19442"/>
                  </a:lnTo>
                  <a:lnTo>
                    <a:pt x="298515" y="18249"/>
                  </a:lnTo>
                  <a:lnTo>
                    <a:pt x="296716" y="14102"/>
                  </a:lnTo>
                  <a:lnTo>
                    <a:pt x="295177" y="12573"/>
                  </a:lnTo>
                  <a:lnTo>
                    <a:pt x="287201" y="9917"/>
                  </a:lnTo>
                  <a:lnTo>
                    <a:pt x="281123" y="9633"/>
                  </a:lnTo>
                  <a:lnTo>
                    <a:pt x="275580" y="6744"/>
                  </a:lnTo>
                  <a:lnTo>
                    <a:pt x="268454" y="1323"/>
                  </a:lnTo>
                  <a:lnTo>
                    <a:pt x="266811" y="1937"/>
                  </a:lnTo>
                  <a:lnTo>
                    <a:pt x="258653" y="8307"/>
                  </a:lnTo>
                  <a:lnTo>
                    <a:pt x="249103" y="9407"/>
                  </a:lnTo>
                  <a:lnTo>
                    <a:pt x="248619" y="10502"/>
                  </a:lnTo>
                  <a:lnTo>
                    <a:pt x="248081" y="14539"/>
                  </a:lnTo>
                  <a:lnTo>
                    <a:pt x="245019" y="19861"/>
                  </a:lnTo>
                  <a:lnTo>
                    <a:pt x="239487" y="26845"/>
                  </a:lnTo>
                  <a:lnTo>
                    <a:pt x="238394" y="35829"/>
                  </a:lnTo>
                  <a:lnTo>
                    <a:pt x="237091" y="55102"/>
                  </a:lnTo>
                  <a:lnTo>
                    <a:pt x="229927" y="78051"/>
                  </a:lnTo>
                  <a:lnTo>
                    <a:pt x="228634" y="122094"/>
                  </a:lnTo>
                  <a:lnTo>
                    <a:pt x="229659" y="165201"/>
                  </a:lnTo>
                  <a:lnTo>
                    <a:pt x="238921" y="190213"/>
                  </a:lnTo>
                  <a:lnTo>
                    <a:pt x="244594" y="197698"/>
                  </a:lnTo>
                  <a:lnTo>
                    <a:pt x="246292" y="203571"/>
                  </a:lnTo>
                  <a:lnTo>
                    <a:pt x="247802" y="205560"/>
                  </a:lnTo>
                  <a:lnTo>
                    <a:pt x="263817" y="215736"/>
                  </a:lnTo>
                  <a:lnTo>
                    <a:pt x="273136" y="218078"/>
                  </a:lnTo>
                  <a:lnTo>
                    <a:pt x="317697" y="219056"/>
                  </a:lnTo>
                  <a:lnTo>
                    <a:pt x="330376" y="218004"/>
                  </a:lnTo>
                  <a:lnTo>
                    <a:pt x="346010" y="211459"/>
                  </a:lnTo>
                  <a:lnTo>
                    <a:pt x="361950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SMARTInkShape-1189">
              <a:extLst>
                <a:ext uri="{FF2B5EF4-FFF2-40B4-BE49-F238E27FC236}">
                  <a16:creationId xmlns:a16="http://schemas.microsoft.com/office/drawing/2014/main" id="{0BD754EB-0F64-20A2-0DE0-D9A01DE32D2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53165" y="5038728"/>
              <a:ext cx="323686" cy="427133"/>
            </a:xfrm>
            <a:custGeom>
              <a:avLst/>
              <a:gdLst/>
              <a:ahLst/>
              <a:cxnLst/>
              <a:rect l="0" t="0" r="0" b="0"/>
              <a:pathLst>
                <a:path w="323686" h="427133">
                  <a:moveTo>
                    <a:pt x="190335" y="57147"/>
                  </a:moveTo>
                  <a:lnTo>
                    <a:pt x="190335" y="57147"/>
                  </a:lnTo>
                  <a:lnTo>
                    <a:pt x="190335" y="74839"/>
                  </a:lnTo>
                  <a:lnTo>
                    <a:pt x="189277" y="75291"/>
                  </a:lnTo>
                  <a:lnTo>
                    <a:pt x="181202" y="76161"/>
                  </a:lnTo>
                  <a:lnTo>
                    <a:pt x="180813" y="85606"/>
                  </a:lnTo>
                  <a:lnTo>
                    <a:pt x="180810" y="63055"/>
                  </a:lnTo>
                  <a:lnTo>
                    <a:pt x="181868" y="61086"/>
                  </a:lnTo>
                  <a:lnTo>
                    <a:pt x="183632" y="59772"/>
                  </a:lnTo>
                  <a:lnTo>
                    <a:pt x="185866" y="58897"/>
                  </a:lnTo>
                  <a:lnTo>
                    <a:pt x="187355" y="57255"/>
                  </a:lnTo>
                  <a:lnTo>
                    <a:pt x="189011" y="52609"/>
                  </a:lnTo>
                  <a:lnTo>
                    <a:pt x="191131" y="41003"/>
                  </a:lnTo>
                  <a:lnTo>
                    <a:pt x="196804" y="31668"/>
                  </a:lnTo>
                  <a:lnTo>
                    <a:pt x="198502" y="25362"/>
                  </a:lnTo>
                  <a:lnTo>
                    <a:pt x="200012" y="23256"/>
                  </a:lnTo>
                  <a:lnTo>
                    <a:pt x="202078" y="21854"/>
                  </a:lnTo>
                  <a:lnTo>
                    <a:pt x="207196" y="19237"/>
                  </a:lnTo>
                  <a:lnTo>
                    <a:pt x="226169" y="3270"/>
                  </a:lnTo>
                  <a:lnTo>
                    <a:pt x="237438" y="125"/>
                  </a:lnTo>
                  <a:lnTo>
                    <a:pt x="252135" y="0"/>
                  </a:lnTo>
                  <a:lnTo>
                    <a:pt x="253761" y="1057"/>
                  </a:lnTo>
                  <a:lnTo>
                    <a:pt x="254844" y="2820"/>
                  </a:lnTo>
                  <a:lnTo>
                    <a:pt x="255566" y="5054"/>
                  </a:lnTo>
                  <a:lnTo>
                    <a:pt x="266626" y="18962"/>
                  </a:lnTo>
                  <a:lnTo>
                    <a:pt x="271161" y="23595"/>
                  </a:lnTo>
                  <a:lnTo>
                    <a:pt x="273883" y="29182"/>
                  </a:lnTo>
                  <a:lnTo>
                    <a:pt x="284980" y="75613"/>
                  </a:lnTo>
                  <a:lnTo>
                    <a:pt x="285182" y="78983"/>
                  </a:lnTo>
                  <a:lnTo>
                    <a:pt x="273811" y="121233"/>
                  </a:lnTo>
                  <a:lnTo>
                    <a:pt x="260948" y="146960"/>
                  </a:lnTo>
                  <a:lnTo>
                    <a:pt x="246879" y="190551"/>
                  </a:lnTo>
                  <a:lnTo>
                    <a:pt x="222061" y="234753"/>
                  </a:lnTo>
                  <a:lnTo>
                    <a:pt x="199859" y="276397"/>
                  </a:lnTo>
                  <a:lnTo>
                    <a:pt x="187513" y="295324"/>
                  </a:lnTo>
                  <a:lnTo>
                    <a:pt x="153921" y="339725"/>
                  </a:lnTo>
                  <a:lnTo>
                    <a:pt x="113488" y="378763"/>
                  </a:lnTo>
                  <a:lnTo>
                    <a:pt x="65905" y="409514"/>
                  </a:lnTo>
                  <a:lnTo>
                    <a:pt x="50103" y="416258"/>
                  </a:lnTo>
                  <a:lnTo>
                    <a:pt x="42285" y="418893"/>
                  </a:lnTo>
                  <a:lnTo>
                    <a:pt x="28642" y="426386"/>
                  </a:lnTo>
                  <a:lnTo>
                    <a:pt x="25390" y="427132"/>
                  </a:lnTo>
                  <a:lnTo>
                    <a:pt x="22163" y="426571"/>
                  </a:lnTo>
                  <a:lnTo>
                    <a:pt x="9380" y="420886"/>
                  </a:lnTo>
                  <a:lnTo>
                    <a:pt x="1720" y="419450"/>
                  </a:lnTo>
                  <a:lnTo>
                    <a:pt x="1092" y="418274"/>
                  </a:lnTo>
                  <a:lnTo>
                    <a:pt x="0" y="400814"/>
                  </a:lnTo>
                  <a:lnTo>
                    <a:pt x="2731" y="392274"/>
                  </a:lnTo>
                  <a:lnTo>
                    <a:pt x="6413" y="384951"/>
                  </a:lnTo>
                  <a:lnTo>
                    <a:pt x="9546" y="374878"/>
                  </a:lnTo>
                  <a:lnTo>
                    <a:pt x="44311" y="327907"/>
                  </a:lnTo>
                  <a:lnTo>
                    <a:pt x="54875" y="317759"/>
                  </a:lnTo>
                  <a:lnTo>
                    <a:pt x="84972" y="298109"/>
                  </a:lnTo>
                  <a:lnTo>
                    <a:pt x="91648" y="295475"/>
                  </a:lnTo>
                  <a:lnTo>
                    <a:pt x="111996" y="280194"/>
                  </a:lnTo>
                  <a:lnTo>
                    <a:pt x="138650" y="275512"/>
                  </a:lnTo>
                  <a:lnTo>
                    <a:pt x="152060" y="268752"/>
                  </a:lnTo>
                  <a:lnTo>
                    <a:pt x="155294" y="268066"/>
                  </a:lnTo>
                  <a:lnTo>
                    <a:pt x="158507" y="268669"/>
                  </a:lnTo>
                  <a:lnTo>
                    <a:pt x="171269" y="274416"/>
                  </a:lnTo>
                  <a:lnTo>
                    <a:pt x="187158" y="277042"/>
                  </a:lnTo>
                  <a:lnTo>
                    <a:pt x="199860" y="283713"/>
                  </a:lnTo>
                  <a:lnTo>
                    <a:pt x="203035" y="284391"/>
                  </a:lnTo>
                  <a:lnTo>
                    <a:pt x="212560" y="290402"/>
                  </a:lnTo>
                  <a:lnTo>
                    <a:pt x="225260" y="300856"/>
                  </a:lnTo>
                  <a:lnTo>
                    <a:pt x="237960" y="306841"/>
                  </a:lnTo>
                  <a:lnTo>
                    <a:pt x="269710" y="336582"/>
                  </a:lnTo>
                  <a:lnTo>
                    <a:pt x="273238" y="342914"/>
                  </a:lnTo>
                  <a:lnTo>
                    <a:pt x="275864" y="349254"/>
                  </a:lnTo>
                  <a:lnTo>
                    <a:pt x="290200" y="366446"/>
                  </a:lnTo>
                  <a:lnTo>
                    <a:pt x="295750" y="369238"/>
                  </a:lnTo>
                  <a:lnTo>
                    <a:pt x="298712" y="369983"/>
                  </a:lnTo>
                  <a:lnTo>
                    <a:pt x="300686" y="371537"/>
                  </a:lnTo>
                  <a:lnTo>
                    <a:pt x="302880" y="376087"/>
                  </a:lnTo>
                  <a:lnTo>
                    <a:pt x="304523" y="377724"/>
                  </a:lnTo>
                  <a:lnTo>
                    <a:pt x="309171" y="379542"/>
                  </a:lnTo>
                  <a:lnTo>
                    <a:pt x="323685" y="38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SMARTInkShape-Group341">
            <a:extLst>
              <a:ext uri="{FF2B5EF4-FFF2-40B4-BE49-F238E27FC236}">
                <a16:creationId xmlns:a16="http://schemas.microsoft.com/office/drawing/2014/main" id="{10A3D889-4EED-6984-988D-1E9AD23F160C}"/>
              </a:ext>
            </a:extLst>
          </p:cNvPr>
          <p:cNvGrpSpPr/>
          <p:nvPr/>
        </p:nvGrpSpPr>
        <p:grpSpPr>
          <a:xfrm>
            <a:off x="6019800" y="5124450"/>
            <a:ext cx="314326" cy="104776"/>
            <a:chOff x="6019800" y="5124450"/>
            <a:chExt cx="314326" cy="104776"/>
          </a:xfrm>
        </p:grpSpPr>
        <p:sp>
          <p:nvSpPr>
            <p:cNvPr id="117" name="SMARTInkShape-1190">
              <a:extLst>
                <a:ext uri="{FF2B5EF4-FFF2-40B4-BE49-F238E27FC236}">
                  <a16:creationId xmlns:a16="http://schemas.microsoft.com/office/drawing/2014/main" id="{2326D123-EF8D-E118-284E-1574894EACF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48379" y="5210175"/>
              <a:ext cx="285747" cy="19051"/>
            </a:xfrm>
            <a:custGeom>
              <a:avLst/>
              <a:gdLst/>
              <a:ahLst/>
              <a:cxnLst/>
              <a:rect l="0" t="0" r="0" b="0"/>
              <a:pathLst>
                <a:path w="285747" h="19051">
                  <a:moveTo>
                    <a:pt x="19046" y="0"/>
                  </a:moveTo>
                  <a:lnTo>
                    <a:pt x="19046" y="0"/>
                  </a:lnTo>
                  <a:lnTo>
                    <a:pt x="13990" y="5056"/>
                  </a:lnTo>
                  <a:lnTo>
                    <a:pt x="8685" y="7539"/>
                  </a:lnTo>
                  <a:lnTo>
                    <a:pt x="1713" y="9133"/>
                  </a:lnTo>
                  <a:lnTo>
                    <a:pt x="1141" y="10321"/>
                  </a:lnTo>
                  <a:lnTo>
                    <a:pt x="0" y="19015"/>
                  </a:lnTo>
                  <a:lnTo>
                    <a:pt x="45514" y="19050"/>
                  </a:lnTo>
                  <a:lnTo>
                    <a:pt x="88831" y="17992"/>
                  </a:lnTo>
                  <a:lnTo>
                    <a:pt x="107519" y="10849"/>
                  </a:lnTo>
                  <a:lnTo>
                    <a:pt x="150699" y="9559"/>
                  </a:lnTo>
                  <a:lnTo>
                    <a:pt x="196937" y="9525"/>
                  </a:lnTo>
                  <a:lnTo>
                    <a:pt x="240752" y="9525"/>
                  </a:lnTo>
                  <a:lnTo>
                    <a:pt x="263672" y="8467"/>
                  </a:lnTo>
                  <a:lnTo>
                    <a:pt x="285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SMARTInkShape-1191">
              <a:extLst>
                <a:ext uri="{FF2B5EF4-FFF2-40B4-BE49-F238E27FC236}">
                  <a16:creationId xmlns:a16="http://schemas.microsoft.com/office/drawing/2014/main" id="{2B59BFB3-5DC0-D771-D37C-06EBE3D539C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19800" y="5124450"/>
              <a:ext cx="285751" cy="9526"/>
            </a:xfrm>
            <a:custGeom>
              <a:avLst/>
              <a:gdLst/>
              <a:ahLst/>
              <a:cxnLst/>
              <a:rect l="0" t="0" r="0" b="0"/>
              <a:pathLst>
                <a:path w="2857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409" y="1324"/>
                  </a:lnTo>
                  <a:lnTo>
                    <a:pt x="12296" y="588"/>
                  </a:lnTo>
                  <a:lnTo>
                    <a:pt x="57345" y="0"/>
                  </a:lnTo>
                  <a:lnTo>
                    <a:pt x="102963" y="0"/>
                  </a:lnTo>
                  <a:lnTo>
                    <a:pt x="150400" y="0"/>
                  </a:lnTo>
                  <a:lnTo>
                    <a:pt x="184268" y="1058"/>
                  </a:lnTo>
                  <a:lnTo>
                    <a:pt x="202243" y="7539"/>
                  </a:lnTo>
                  <a:lnTo>
                    <a:pt x="207854" y="8201"/>
                  </a:lnTo>
                  <a:lnTo>
                    <a:pt x="216910" y="6114"/>
                  </a:lnTo>
                  <a:lnTo>
                    <a:pt x="224462" y="2717"/>
                  </a:lnTo>
                  <a:lnTo>
                    <a:pt x="246230" y="358"/>
                  </a:lnTo>
                  <a:lnTo>
                    <a:pt x="283975" y="0"/>
                  </a:lnTo>
                  <a:lnTo>
                    <a:pt x="284567" y="1059"/>
                  </a:lnTo>
                  <a:lnTo>
                    <a:pt x="2857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SMARTInkShape-Group342">
            <a:extLst>
              <a:ext uri="{FF2B5EF4-FFF2-40B4-BE49-F238E27FC236}">
                <a16:creationId xmlns:a16="http://schemas.microsoft.com/office/drawing/2014/main" id="{C70D870D-F05C-A56B-B1C9-DEBF7B7579A6}"/>
              </a:ext>
            </a:extLst>
          </p:cNvPr>
          <p:cNvGrpSpPr/>
          <p:nvPr/>
        </p:nvGrpSpPr>
        <p:grpSpPr>
          <a:xfrm>
            <a:off x="6629438" y="4867286"/>
            <a:ext cx="428588" cy="400026"/>
            <a:chOff x="6629438" y="4867286"/>
            <a:chExt cx="428588" cy="400026"/>
          </a:xfrm>
        </p:grpSpPr>
        <p:sp>
          <p:nvSpPr>
            <p:cNvPr id="120" name="SMARTInkShape-1192">
              <a:extLst>
                <a:ext uri="{FF2B5EF4-FFF2-40B4-BE49-F238E27FC236}">
                  <a16:creationId xmlns:a16="http://schemas.microsoft.com/office/drawing/2014/main" id="{1930F872-7F14-B92E-DF71-6EAE3781FBE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38975" y="51149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132" y="3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SMARTInkShape-1193">
              <a:extLst>
                <a:ext uri="{FF2B5EF4-FFF2-40B4-BE49-F238E27FC236}">
                  <a16:creationId xmlns:a16="http://schemas.microsoft.com/office/drawing/2014/main" id="{D1E4AE6B-7D3C-9F55-F0F3-A86F30DA0CA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29438" y="4867286"/>
              <a:ext cx="295238" cy="400026"/>
            </a:xfrm>
            <a:custGeom>
              <a:avLst/>
              <a:gdLst/>
              <a:ahLst/>
              <a:cxnLst/>
              <a:rect l="0" t="0" r="0" b="0"/>
              <a:pathLst>
                <a:path w="295238" h="400026">
                  <a:moveTo>
                    <a:pt x="276187" y="66664"/>
                  </a:moveTo>
                  <a:lnTo>
                    <a:pt x="276187" y="66664"/>
                  </a:lnTo>
                  <a:lnTo>
                    <a:pt x="276187" y="75797"/>
                  </a:lnTo>
                  <a:lnTo>
                    <a:pt x="269642" y="83716"/>
                  </a:lnTo>
                  <a:lnTo>
                    <a:pt x="267987" y="89412"/>
                  </a:lnTo>
                  <a:lnTo>
                    <a:pt x="266486" y="91354"/>
                  </a:lnTo>
                  <a:lnTo>
                    <a:pt x="261998" y="93512"/>
                  </a:lnTo>
                  <a:lnTo>
                    <a:pt x="260378" y="95146"/>
                  </a:lnTo>
                  <a:lnTo>
                    <a:pt x="249062" y="112528"/>
                  </a:lnTo>
                  <a:lnTo>
                    <a:pt x="242984" y="118824"/>
                  </a:lnTo>
                  <a:lnTo>
                    <a:pt x="237441" y="121596"/>
                  </a:lnTo>
                  <a:lnTo>
                    <a:pt x="234482" y="122335"/>
                  </a:lnTo>
                  <a:lnTo>
                    <a:pt x="232509" y="123887"/>
                  </a:lnTo>
                  <a:lnTo>
                    <a:pt x="229082" y="131885"/>
                  </a:lnTo>
                  <a:lnTo>
                    <a:pt x="225971" y="132693"/>
                  </a:lnTo>
                  <a:lnTo>
                    <a:pt x="210956" y="133328"/>
                  </a:lnTo>
                  <a:lnTo>
                    <a:pt x="201438" y="125137"/>
                  </a:lnTo>
                  <a:lnTo>
                    <a:pt x="200417" y="119149"/>
                  </a:lnTo>
                  <a:lnTo>
                    <a:pt x="199988" y="73943"/>
                  </a:lnTo>
                  <a:lnTo>
                    <a:pt x="199987" y="63764"/>
                  </a:lnTo>
                  <a:lnTo>
                    <a:pt x="202809" y="57261"/>
                  </a:lnTo>
                  <a:lnTo>
                    <a:pt x="206532" y="50843"/>
                  </a:lnTo>
                  <a:lnTo>
                    <a:pt x="208187" y="44463"/>
                  </a:lnTo>
                  <a:lnTo>
                    <a:pt x="209688" y="42338"/>
                  </a:lnTo>
                  <a:lnTo>
                    <a:pt x="211745" y="40922"/>
                  </a:lnTo>
                  <a:lnTo>
                    <a:pt x="214176" y="39978"/>
                  </a:lnTo>
                  <a:lnTo>
                    <a:pt x="215796" y="38289"/>
                  </a:lnTo>
                  <a:lnTo>
                    <a:pt x="221219" y="27976"/>
                  </a:lnTo>
                  <a:lnTo>
                    <a:pt x="225299" y="21954"/>
                  </a:lnTo>
                  <a:lnTo>
                    <a:pt x="227112" y="15748"/>
                  </a:lnTo>
                  <a:lnTo>
                    <a:pt x="228653" y="13670"/>
                  </a:lnTo>
                  <a:lnTo>
                    <a:pt x="230740" y="12285"/>
                  </a:lnTo>
                  <a:lnTo>
                    <a:pt x="235880" y="9687"/>
                  </a:lnTo>
                  <a:lnTo>
                    <a:pt x="244724" y="3333"/>
                  </a:lnTo>
                  <a:lnTo>
                    <a:pt x="254047" y="980"/>
                  </a:lnTo>
                  <a:lnTo>
                    <a:pt x="274699" y="0"/>
                  </a:lnTo>
                  <a:lnTo>
                    <a:pt x="284257" y="8191"/>
                  </a:lnTo>
                  <a:lnTo>
                    <a:pt x="285065" y="11748"/>
                  </a:lnTo>
                  <a:lnTo>
                    <a:pt x="285280" y="14179"/>
                  </a:lnTo>
                  <a:lnTo>
                    <a:pt x="288342" y="19701"/>
                  </a:lnTo>
                  <a:lnTo>
                    <a:pt x="292173" y="25682"/>
                  </a:lnTo>
                  <a:lnTo>
                    <a:pt x="294329" y="35001"/>
                  </a:lnTo>
                  <a:lnTo>
                    <a:pt x="294833" y="41303"/>
                  </a:lnTo>
                  <a:lnTo>
                    <a:pt x="292235" y="47631"/>
                  </a:lnTo>
                  <a:lnTo>
                    <a:pt x="288611" y="53971"/>
                  </a:lnTo>
                  <a:lnTo>
                    <a:pt x="286572" y="64549"/>
                  </a:lnTo>
                  <a:lnTo>
                    <a:pt x="284908" y="79561"/>
                  </a:lnTo>
                  <a:lnTo>
                    <a:pt x="279242" y="92240"/>
                  </a:lnTo>
                  <a:lnTo>
                    <a:pt x="271532" y="121080"/>
                  </a:lnTo>
                  <a:lnTo>
                    <a:pt x="244398" y="168667"/>
                  </a:lnTo>
                  <a:lnTo>
                    <a:pt x="222210" y="212738"/>
                  </a:lnTo>
                  <a:lnTo>
                    <a:pt x="206690" y="238119"/>
                  </a:lnTo>
                  <a:lnTo>
                    <a:pt x="174849" y="282368"/>
                  </a:lnTo>
                  <a:lnTo>
                    <a:pt x="154501" y="316692"/>
                  </a:lnTo>
                  <a:lnTo>
                    <a:pt x="135303" y="335401"/>
                  </a:lnTo>
                  <a:lnTo>
                    <a:pt x="116640" y="364324"/>
                  </a:lnTo>
                  <a:lnTo>
                    <a:pt x="101443" y="375580"/>
                  </a:lnTo>
                  <a:lnTo>
                    <a:pt x="86291" y="382743"/>
                  </a:lnTo>
                  <a:lnTo>
                    <a:pt x="69892" y="396036"/>
                  </a:lnTo>
                  <a:lnTo>
                    <a:pt x="60311" y="398853"/>
                  </a:lnTo>
                  <a:lnTo>
                    <a:pt x="25362" y="400025"/>
                  </a:lnTo>
                  <a:lnTo>
                    <a:pt x="23245" y="398971"/>
                  </a:lnTo>
                  <a:lnTo>
                    <a:pt x="21834" y="397211"/>
                  </a:lnTo>
                  <a:lnTo>
                    <a:pt x="20893" y="394978"/>
                  </a:lnTo>
                  <a:lnTo>
                    <a:pt x="19208" y="393491"/>
                  </a:lnTo>
                  <a:lnTo>
                    <a:pt x="14513" y="391837"/>
                  </a:lnTo>
                  <a:lnTo>
                    <a:pt x="12837" y="390338"/>
                  </a:lnTo>
                  <a:lnTo>
                    <a:pt x="2144" y="371268"/>
                  </a:lnTo>
                  <a:lnTo>
                    <a:pt x="0" y="339711"/>
                  </a:lnTo>
                  <a:lnTo>
                    <a:pt x="2801" y="333363"/>
                  </a:lnTo>
                  <a:lnTo>
                    <a:pt x="6516" y="327014"/>
                  </a:lnTo>
                  <a:lnTo>
                    <a:pt x="8607" y="316431"/>
                  </a:lnTo>
                  <a:lnTo>
                    <a:pt x="10285" y="301418"/>
                  </a:lnTo>
                  <a:lnTo>
                    <a:pt x="14427" y="293413"/>
                  </a:lnTo>
                  <a:lnTo>
                    <a:pt x="17014" y="290855"/>
                  </a:lnTo>
                  <a:lnTo>
                    <a:pt x="44442" y="269625"/>
                  </a:lnTo>
                  <a:lnTo>
                    <a:pt x="53946" y="261327"/>
                  </a:lnTo>
                  <a:lnTo>
                    <a:pt x="87539" y="249126"/>
                  </a:lnTo>
                  <a:lnTo>
                    <a:pt x="130911" y="247665"/>
                  </a:lnTo>
                  <a:lnTo>
                    <a:pt x="174514" y="247639"/>
                  </a:lnTo>
                  <a:lnTo>
                    <a:pt x="182668" y="247639"/>
                  </a:lnTo>
                  <a:lnTo>
                    <a:pt x="189820" y="250461"/>
                  </a:lnTo>
                  <a:lnTo>
                    <a:pt x="209455" y="264114"/>
                  </a:lnTo>
                  <a:lnTo>
                    <a:pt x="215837" y="266603"/>
                  </a:lnTo>
                  <a:lnTo>
                    <a:pt x="231735" y="279796"/>
                  </a:lnTo>
                  <a:lnTo>
                    <a:pt x="235263" y="285920"/>
                  </a:lnTo>
                  <a:lnTo>
                    <a:pt x="237891" y="292170"/>
                  </a:lnTo>
                  <a:lnTo>
                    <a:pt x="263891" y="323840"/>
                  </a:lnTo>
                  <a:lnTo>
                    <a:pt x="267356" y="339714"/>
                  </a:lnTo>
                  <a:lnTo>
                    <a:pt x="274129" y="352414"/>
                  </a:lnTo>
                  <a:lnTo>
                    <a:pt x="276151" y="375963"/>
                  </a:lnTo>
                  <a:lnTo>
                    <a:pt x="277221" y="377639"/>
                  </a:lnTo>
                  <a:lnTo>
                    <a:pt x="278994" y="378755"/>
                  </a:lnTo>
                  <a:lnTo>
                    <a:pt x="285596" y="380950"/>
                  </a:lnTo>
                  <a:lnTo>
                    <a:pt x="295237" y="380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SMARTInkShape-Group343">
            <a:extLst>
              <a:ext uri="{FF2B5EF4-FFF2-40B4-BE49-F238E27FC236}">
                <a16:creationId xmlns:a16="http://schemas.microsoft.com/office/drawing/2014/main" id="{FE09D67A-2DC4-C8FB-FBFB-F9754CEDD002}"/>
              </a:ext>
            </a:extLst>
          </p:cNvPr>
          <p:cNvGrpSpPr/>
          <p:nvPr/>
        </p:nvGrpSpPr>
        <p:grpSpPr>
          <a:xfrm>
            <a:off x="7286626" y="4810253"/>
            <a:ext cx="771525" cy="457073"/>
            <a:chOff x="7286626" y="4810253"/>
            <a:chExt cx="771525" cy="457073"/>
          </a:xfrm>
        </p:grpSpPr>
        <p:sp>
          <p:nvSpPr>
            <p:cNvPr id="123" name="SMARTInkShape-1194">
              <a:extLst>
                <a:ext uri="{FF2B5EF4-FFF2-40B4-BE49-F238E27FC236}">
                  <a16:creationId xmlns:a16="http://schemas.microsoft.com/office/drawing/2014/main" id="{EE0A7B10-5E3A-B2A6-019D-8A99FFDACF7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715263" y="5143500"/>
              <a:ext cx="323838" cy="19051"/>
            </a:xfrm>
            <a:custGeom>
              <a:avLst/>
              <a:gdLst/>
              <a:ahLst/>
              <a:cxnLst/>
              <a:rect l="0" t="0" r="0" b="0"/>
              <a:pathLst>
                <a:path w="323838" h="19051">
                  <a:moveTo>
                    <a:pt x="19037" y="0"/>
                  </a:moveTo>
                  <a:lnTo>
                    <a:pt x="19037" y="0"/>
                  </a:lnTo>
                  <a:lnTo>
                    <a:pt x="13981" y="5056"/>
                  </a:lnTo>
                  <a:lnTo>
                    <a:pt x="8676" y="7539"/>
                  </a:lnTo>
                  <a:lnTo>
                    <a:pt x="0" y="9522"/>
                  </a:lnTo>
                  <a:lnTo>
                    <a:pt x="44463" y="9525"/>
                  </a:lnTo>
                  <a:lnTo>
                    <a:pt x="89083" y="9525"/>
                  </a:lnTo>
                  <a:lnTo>
                    <a:pt x="136085" y="9525"/>
                  </a:lnTo>
                  <a:lnTo>
                    <a:pt x="179265" y="9525"/>
                  </a:lnTo>
                  <a:lnTo>
                    <a:pt x="224445" y="9525"/>
                  </a:lnTo>
                  <a:lnTo>
                    <a:pt x="270050" y="10583"/>
                  </a:lnTo>
                  <a:lnTo>
                    <a:pt x="288519" y="17726"/>
                  </a:lnTo>
                  <a:lnTo>
                    <a:pt x="3238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SMARTInkShape-1195">
              <a:extLst>
                <a:ext uri="{FF2B5EF4-FFF2-40B4-BE49-F238E27FC236}">
                  <a16:creationId xmlns:a16="http://schemas.microsoft.com/office/drawing/2014/main" id="{CECE3326-E357-DD22-4F1D-84573D05361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15250" y="5029200"/>
              <a:ext cx="342901" cy="9526"/>
            </a:xfrm>
            <a:custGeom>
              <a:avLst/>
              <a:gdLst/>
              <a:ahLst/>
              <a:cxnLst/>
              <a:rect l="0" t="0" r="0" b="0"/>
              <a:pathLst>
                <a:path w="342901" h="9526">
                  <a:moveTo>
                    <a:pt x="0" y="0"/>
                  </a:moveTo>
                  <a:lnTo>
                    <a:pt x="0" y="0"/>
                  </a:lnTo>
                  <a:lnTo>
                    <a:pt x="31799" y="0"/>
                  </a:lnTo>
                  <a:lnTo>
                    <a:pt x="38122" y="2822"/>
                  </a:lnTo>
                  <a:lnTo>
                    <a:pt x="45748" y="8201"/>
                  </a:lnTo>
                  <a:lnTo>
                    <a:pt x="54859" y="9263"/>
                  </a:lnTo>
                  <a:lnTo>
                    <a:pt x="101602" y="9525"/>
                  </a:lnTo>
                  <a:lnTo>
                    <a:pt x="145657" y="9525"/>
                  </a:lnTo>
                  <a:lnTo>
                    <a:pt x="188803" y="9525"/>
                  </a:lnTo>
                  <a:lnTo>
                    <a:pt x="236083" y="9525"/>
                  </a:lnTo>
                  <a:lnTo>
                    <a:pt x="281668" y="9525"/>
                  </a:lnTo>
                  <a:lnTo>
                    <a:pt x="329140" y="9525"/>
                  </a:lnTo>
                  <a:lnTo>
                    <a:pt x="3429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SMARTInkShape-1196">
              <a:extLst>
                <a:ext uri="{FF2B5EF4-FFF2-40B4-BE49-F238E27FC236}">
                  <a16:creationId xmlns:a16="http://schemas.microsoft.com/office/drawing/2014/main" id="{A80B44A3-6790-68B6-4DC0-B39C35BEA1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86626" y="5095875"/>
              <a:ext cx="228600" cy="19051"/>
            </a:xfrm>
            <a:custGeom>
              <a:avLst/>
              <a:gdLst/>
              <a:ahLst/>
              <a:cxnLst/>
              <a:rect l="0" t="0" r="0" b="0"/>
              <a:pathLst>
                <a:path w="228600" h="19051">
                  <a:moveTo>
                    <a:pt x="19049" y="19050"/>
                  </a:moveTo>
                  <a:lnTo>
                    <a:pt x="19049" y="19050"/>
                  </a:lnTo>
                  <a:lnTo>
                    <a:pt x="4860" y="19050"/>
                  </a:lnTo>
                  <a:lnTo>
                    <a:pt x="3240" y="17992"/>
                  </a:lnTo>
                  <a:lnTo>
                    <a:pt x="2159" y="16228"/>
                  </a:lnTo>
                  <a:lnTo>
                    <a:pt x="0" y="9528"/>
                  </a:lnTo>
                  <a:lnTo>
                    <a:pt x="44475" y="9525"/>
                  </a:lnTo>
                  <a:lnTo>
                    <a:pt x="87576" y="9525"/>
                  </a:lnTo>
                  <a:lnTo>
                    <a:pt x="131629" y="9525"/>
                  </a:lnTo>
                  <a:lnTo>
                    <a:pt x="176832" y="9525"/>
                  </a:lnTo>
                  <a:lnTo>
                    <a:pt x="183719" y="9525"/>
                  </a:lnTo>
                  <a:lnTo>
                    <a:pt x="190308" y="6703"/>
                  </a:lnTo>
                  <a:lnTo>
                    <a:pt x="196764" y="2980"/>
                  </a:lnTo>
                  <a:lnTo>
                    <a:pt x="207407" y="883"/>
                  </a:lnTo>
                  <a:lnTo>
                    <a:pt x="228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SMARTInkShape-1197">
              <a:extLst>
                <a:ext uri="{FF2B5EF4-FFF2-40B4-BE49-F238E27FC236}">
                  <a16:creationId xmlns:a16="http://schemas.microsoft.com/office/drawing/2014/main" id="{542623E1-25E7-8FC8-7EDA-4E91DA039C5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16525" y="4810253"/>
              <a:ext cx="179648" cy="457073"/>
            </a:xfrm>
            <a:custGeom>
              <a:avLst/>
              <a:gdLst/>
              <a:ahLst/>
              <a:cxnLst/>
              <a:rect l="0" t="0" r="0" b="0"/>
              <a:pathLst>
                <a:path w="179648" h="457073">
                  <a:moveTo>
                    <a:pt x="8200" y="133222"/>
                  </a:moveTo>
                  <a:lnTo>
                    <a:pt x="8200" y="133222"/>
                  </a:lnTo>
                  <a:lnTo>
                    <a:pt x="0" y="125021"/>
                  </a:lnTo>
                  <a:lnTo>
                    <a:pt x="616" y="123521"/>
                  </a:lnTo>
                  <a:lnTo>
                    <a:pt x="6992" y="115613"/>
                  </a:lnTo>
                  <a:lnTo>
                    <a:pt x="7962" y="106852"/>
                  </a:lnTo>
                  <a:lnTo>
                    <a:pt x="8168" y="96875"/>
                  </a:lnTo>
                  <a:lnTo>
                    <a:pt x="14740" y="87865"/>
                  </a:lnTo>
                  <a:lnTo>
                    <a:pt x="16841" y="78978"/>
                  </a:lnTo>
                  <a:lnTo>
                    <a:pt x="17332" y="72778"/>
                  </a:lnTo>
                  <a:lnTo>
                    <a:pt x="20373" y="66494"/>
                  </a:lnTo>
                  <a:lnTo>
                    <a:pt x="24194" y="60173"/>
                  </a:lnTo>
                  <a:lnTo>
                    <a:pt x="26646" y="47492"/>
                  </a:lnTo>
                  <a:lnTo>
                    <a:pt x="26848" y="44319"/>
                  </a:lnTo>
                  <a:lnTo>
                    <a:pt x="29893" y="37971"/>
                  </a:lnTo>
                  <a:lnTo>
                    <a:pt x="33716" y="31622"/>
                  </a:lnTo>
                  <a:lnTo>
                    <a:pt x="36373" y="20803"/>
                  </a:lnTo>
                  <a:lnTo>
                    <a:pt x="36740" y="10886"/>
                  </a:lnTo>
                  <a:lnTo>
                    <a:pt x="46184" y="0"/>
                  </a:lnTo>
                  <a:lnTo>
                    <a:pt x="46297" y="9008"/>
                  </a:lnTo>
                  <a:lnTo>
                    <a:pt x="54500" y="17564"/>
                  </a:lnTo>
                  <a:lnTo>
                    <a:pt x="56621" y="26258"/>
                  </a:lnTo>
                  <a:lnTo>
                    <a:pt x="63991" y="36221"/>
                  </a:lnTo>
                  <a:lnTo>
                    <a:pt x="64948" y="42510"/>
                  </a:lnTo>
                  <a:lnTo>
                    <a:pt x="66140" y="44172"/>
                  </a:lnTo>
                  <a:lnTo>
                    <a:pt x="67993" y="45280"/>
                  </a:lnTo>
                  <a:lnTo>
                    <a:pt x="75659" y="46840"/>
                  </a:lnTo>
                  <a:lnTo>
                    <a:pt x="97505" y="47486"/>
                  </a:lnTo>
                  <a:lnTo>
                    <a:pt x="103630" y="44670"/>
                  </a:lnTo>
                  <a:lnTo>
                    <a:pt x="109880" y="40949"/>
                  </a:lnTo>
                  <a:lnTo>
                    <a:pt x="119349" y="37796"/>
                  </a:lnTo>
                  <a:lnTo>
                    <a:pt x="128857" y="31687"/>
                  </a:lnTo>
                  <a:lnTo>
                    <a:pt x="138377" y="28349"/>
                  </a:lnTo>
                  <a:lnTo>
                    <a:pt x="147900" y="22185"/>
                  </a:lnTo>
                  <a:lnTo>
                    <a:pt x="158719" y="19351"/>
                  </a:lnTo>
                  <a:lnTo>
                    <a:pt x="159346" y="18150"/>
                  </a:lnTo>
                  <a:lnTo>
                    <a:pt x="160043" y="13992"/>
                  </a:lnTo>
                  <a:lnTo>
                    <a:pt x="161287" y="12461"/>
                  </a:lnTo>
                  <a:lnTo>
                    <a:pt x="170089" y="9408"/>
                  </a:lnTo>
                  <a:lnTo>
                    <a:pt x="175171" y="9400"/>
                  </a:lnTo>
                  <a:lnTo>
                    <a:pt x="176664" y="10457"/>
                  </a:lnTo>
                  <a:lnTo>
                    <a:pt x="177659" y="12220"/>
                  </a:lnTo>
                  <a:lnTo>
                    <a:pt x="179389" y="19098"/>
                  </a:lnTo>
                  <a:lnTo>
                    <a:pt x="179647" y="41578"/>
                  </a:lnTo>
                  <a:lnTo>
                    <a:pt x="170386" y="82168"/>
                  </a:lnTo>
                  <a:lnTo>
                    <a:pt x="170240" y="88659"/>
                  </a:lnTo>
                  <a:lnTo>
                    <a:pt x="167354" y="95072"/>
                  </a:lnTo>
                  <a:lnTo>
                    <a:pt x="165103" y="98264"/>
                  </a:lnTo>
                  <a:lnTo>
                    <a:pt x="161934" y="112869"/>
                  </a:lnTo>
                  <a:lnTo>
                    <a:pt x="159805" y="129162"/>
                  </a:lnTo>
                  <a:lnTo>
                    <a:pt x="153113" y="142572"/>
                  </a:lnTo>
                  <a:lnTo>
                    <a:pt x="136922" y="188683"/>
                  </a:lnTo>
                  <a:lnTo>
                    <a:pt x="122409" y="234913"/>
                  </a:lnTo>
                  <a:lnTo>
                    <a:pt x="106082" y="276288"/>
                  </a:lnTo>
                  <a:lnTo>
                    <a:pt x="103561" y="287823"/>
                  </a:lnTo>
                  <a:lnTo>
                    <a:pt x="81105" y="330467"/>
                  </a:lnTo>
                  <a:lnTo>
                    <a:pt x="69560" y="349004"/>
                  </a:lnTo>
                  <a:lnTo>
                    <a:pt x="63359" y="369129"/>
                  </a:lnTo>
                  <a:lnTo>
                    <a:pt x="50271" y="387988"/>
                  </a:lnTo>
                  <a:lnTo>
                    <a:pt x="44262" y="407403"/>
                  </a:lnTo>
                  <a:lnTo>
                    <a:pt x="29893" y="428318"/>
                  </a:lnTo>
                  <a:lnTo>
                    <a:pt x="27772" y="436105"/>
                  </a:lnTo>
                  <a:lnTo>
                    <a:pt x="20808" y="445248"/>
                  </a:lnTo>
                  <a:lnTo>
                    <a:pt x="17725" y="45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0" name="SMARTInkShape-Group344">
            <a:extLst>
              <a:ext uri="{FF2B5EF4-FFF2-40B4-BE49-F238E27FC236}">
                <a16:creationId xmlns:a16="http://schemas.microsoft.com/office/drawing/2014/main" id="{1594F968-2CA9-7A6D-FCD5-5A02988E85F3}"/>
              </a:ext>
            </a:extLst>
          </p:cNvPr>
          <p:cNvGrpSpPr/>
          <p:nvPr/>
        </p:nvGrpSpPr>
        <p:grpSpPr>
          <a:xfrm>
            <a:off x="8362950" y="4695825"/>
            <a:ext cx="819148" cy="600076"/>
            <a:chOff x="8362950" y="4695825"/>
            <a:chExt cx="819148" cy="600076"/>
          </a:xfrm>
        </p:grpSpPr>
        <p:sp>
          <p:nvSpPr>
            <p:cNvPr id="128" name="SMARTInkShape-1198">
              <a:extLst>
                <a:ext uri="{FF2B5EF4-FFF2-40B4-BE49-F238E27FC236}">
                  <a16:creationId xmlns:a16="http://schemas.microsoft.com/office/drawing/2014/main" id="{F6D4D408-7F98-3D7D-F195-0F03F5B8F6F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801112" y="4695825"/>
              <a:ext cx="380986" cy="600076"/>
            </a:xfrm>
            <a:custGeom>
              <a:avLst/>
              <a:gdLst/>
              <a:ahLst/>
              <a:cxnLst/>
              <a:rect l="0" t="0" r="0" b="0"/>
              <a:pathLst>
                <a:path w="380986" h="600076">
                  <a:moveTo>
                    <a:pt x="295263" y="0"/>
                  </a:moveTo>
                  <a:lnTo>
                    <a:pt x="295263" y="0"/>
                  </a:lnTo>
                  <a:lnTo>
                    <a:pt x="295263" y="13257"/>
                  </a:lnTo>
                  <a:lnTo>
                    <a:pt x="294205" y="15188"/>
                  </a:lnTo>
                  <a:lnTo>
                    <a:pt x="292441" y="16475"/>
                  </a:lnTo>
                  <a:lnTo>
                    <a:pt x="290206" y="17333"/>
                  </a:lnTo>
                  <a:lnTo>
                    <a:pt x="288717" y="18964"/>
                  </a:lnTo>
                  <a:lnTo>
                    <a:pt x="287062" y="23598"/>
                  </a:lnTo>
                  <a:lnTo>
                    <a:pt x="283090" y="41103"/>
                  </a:lnTo>
                  <a:lnTo>
                    <a:pt x="275429" y="55218"/>
                  </a:lnTo>
                  <a:lnTo>
                    <a:pt x="270572" y="62641"/>
                  </a:lnTo>
                  <a:lnTo>
                    <a:pt x="259426" y="89021"/>
                  </a:lnTo>
                  <a:lnTo>
                    <a:pt x="251601" y="101753"/>
                  </a:lnTo>
                  <a:lnTo>
                    <a:pt x="243103" y="130613"/>
                  </a:lnTo>
                  <a:lnTo>
                    <a:pt x="215853" y="178203"/>
                  </a:lnTo>
                  <a:lnTo>
                    <a:pt x="190487" y="221077"/>
                  </a:lnTo>
                  <a:lnTo>
                    <a:pt x="173555" y="244543"/>
                  </a:lnTo>
                  <a:lnTo>
                    <a:pt x="135716" y="288834"/>
                  </a:lnTo>
                  <a:lnTo>
                    <a:pt x="92135" y="320590"/>
                  </a:lnTo>
                  <a:lnTo>
                    <a:pt x="51755" y="348190"/>
                  </a:lnTo>
                  <a:lnTo>
                    <a:pt x="38279" y="354411"/>
                  </a:lnTo>
                  <a:lnTo>
                    <a:pt x="31822" y="358599"/>
                  </a:lnTo>
                  <a:lnTo>
                    <a:pt x="22239" y="360957"/>
                  </a:lnTo>
                  <a:lnTo>
                    <a:pt x="0" y="361950"/>
                  </a:lnTo>
                  <a:lnTo>
                    <a:pt x="8190" y="361950"/>
                  </a:lnTo>
                  <a:lnTo>
                    <a:pt x="16856" y="355405"/>
                  </a:lnTo>
                  <a:lnTo>
                    <a:pt x="25682" y="352249"/>
                  </a:lnTo>
                  <a:lnTo>
                    <a:pt x="35001" y="346140"/>
                  </a:lnTo>
                  <a:lnTo>
                    <a:pt x="45522" y="343860"/>
                  </a:lnTo>
                  <a:lnTo>
                    <a:pt x="60517" y="342126"/>
                  </a:lnTo>
                  <a:lnTo>
                    <a:pt x="73191" y="336438"/>
                  </a:lnTo>
                  <a:lnTo>
                    <a:pt x="120769" y="333495"/>
                  </a:lnTo>
                  <a:lnTo>
                    <a:pt x="164037" y="324739"/>
                  </a:lnTo>
                  <a:lnTo>
                    <a:pt x="201699" y="323885"/>
                  </a:lnTo>
                  <a:lnTo>
                    <a:pt x="247357" y="333297"/>
                  </a:lnTo>
                  <a:lnTo>
                    <a:pt x="260719" y="333365"/>
                  </a:lnTo>
                  <a:lnTo>
                    <a:pt x="266858" y="336192"/>
                  </a:lnTo>
                  <a:lnTo>
                    <a:pt x="274365" y="341575"/>
                  </a:lnTo>
                  <a:lnTo>
                    <a:pt x="284252" y="342784"/>
                  </a:lnTo>
                  <a:lnTo>
                    <a:pt x="290355" y="342866"/>
                  </a:lnTo>
                  <a:lnTo>
                    <a:pt x="291991" y="341819"/>
                  </a:lnTo>
                  <a:lnTo>
                    <a:pt x="293081" y="340063"/>
                  </a:lnTo>
                  <a:lnTo>
                    <a:pt x="293809" y="337834"/>
                  </a:lnTo>
                  <a:lnTo>
                    <a:pt x="295352" y="336347"/>
                  </a:lnTo>
                  <a:lnTo>
                    <a:pt x="304878" y="332577"/>
                  </a:lnTo>
                  <a:lnTo>
                    <a:pt x="327443" y="310712"/>
                  </a:lnTo>
                  <a:lnTo>
                    <a:pt x="330731" y="304605"/>
                  </a:lnTo>
                  <a:lnTo>
                    <a:pt x="333252" y="298364"/>
                  </a:lnTo>
                  <a:lnTo>
                    <a:pt x="339562" y="288899"/>
                  </a:lnTo>
                  <a:lnTo>
                    <a:pt x="341903" y="279393"/>
                  </a:lnTo>
                  <a:lnTo>
                    <a:pt x="342450" y="273047"/>
                  </a:lnTo>
                  <a:lnTo>
                    <a:pt x="343654" y="270932"/>
                  </a:lnTo>
                  <a:lnTo>
                    <a:pt x="345515" y="269520"/>
                  </a:lnTo>
                  <a:lnTo>
                    <a:pt x="347815" y="268581"/>
                  </a:lnTo>
                  <a:lnTo>
                    <a:pt x="349347" y="266896"/>
                  </a:lnTo>
                  <a:lnTo>
                    <a:pt x="354630" y="256587"/>
                  </a:lnTo>
                  <a:lnTo>
                    <a:pt x="370013" y="239604"/>
                  </a:lnTo>
                  <a:lnTo>
                    <a:pt x="380797" y="238142"/>
                  </a:lnTo>
                  <a:lnTo>
                    <a:pt x="380985" y="238125"/>
                  </a:lnTo>
                  <a:lnTo>
                    <a:pt x="375931" y="238125"/>
                  </a:lnTo>
                  <a:lnTo>
                    <a:pt x="374442" y="239183"/>
                  </a:lnTo>
                  <a:lnTo>
                    <a:pt x="373448" y="240947"/>
                  </a:lnTo>
                  <a:lnTo>
                    <a:pt x="371854" y="246326"/>
                  </a:lnTo>
                  <a:lnTo>
                    <a:pt x="364994" y="254993"/>
                  </a:lnTo>
                  <a:lnTo>
                    <a:pt x="361786" y="263818"/>
                  </a:lnTo>
                  <a:lnTo>
                    <a:pt x="345515" y="285767"/>
                  </a:lnTo>
                  <a:lnTo>
                    <a:pt x="338351" y="303510"/>
                  </a:lnTo>
                  <a:lnTo>
                    <a:pt x="307939" y="349348"/>
                  </a:lnTo>
                  <a:lnTo>
                    <a:pt x="297372" y="365037"/>
                  </a:lnTo>
                  <a:lnTo>
                    <a:pt x="278197" y="383178"/>
                  </a:lnTo>
                  <a:lnTo>
                    <a:pt x="244867" y="430668"/>
                  </a:lnTo>
                  <a:lnTo>
                    <a:pt x="206480" y="477971"/>
                  </a:lnTo>
                  <a:lnTo>
                    <a:pt x="168659" y="522151"/>
                  </a:lnTo>
                  <a:lnTo>
                    <a:pt x="147119" y="550047"/>
                  </a:lnTo>
                  <a:lnTo>
                    <a:pt x="140881" y="569457"/>
                  </a:lnTo>
                  <a:lnTo>
                    <a:pt x="114288" y="60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SMARTInkShape-1199">
              <a:extLst>
                <a:ext uri="{FF2B5EF4-FFF2-40B4-BE49-F238E27FC236}">
                  <a16:creationId xmlns:a16="http://schemas.microsoft.com/office/drawing/2014/main" id="{B053FF1E-1892-03FE-C662-6771B9FA5FF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362950" y="4781550"/>
              <a:ext cx="419101" cy="504695"/>
            </a:xfrm>
            <a:custGeom>
              <a:avLst/>
              <a:gdLst/>
              <a:ahLst/>
              <a:cxnLst/>
              <a:rect l="0" t="0" r="0" b="0"/>
              <a:pathLst>
                <a:path w="419101" h="504695">
                  <a:moveTo>
                    <a:pt x="0" y="333375"/>
                  </a:moveTo>
                  <a:lnTo>
                    <a:pt x="0" y="333375"/>
                  </a:lnTo>
                  <a:lnTo>
                    <a:pt x="14189" y="333375"/>
                  </a:lnTo>
                  <a:lnTo>
                    <a:pt x="15809" y="332317"/>
                  </a:lnTo>
                  <a:lnTo>
                    <a:pt x="16890" y="330553"/>
                  </a:lnTo>
                  <a:lnTo>
                    <a:pt x="17610" y="328319"/>
                  </a:lnTo>
                  <a:lnTo>
                    <a:pt x="19148" y="326830"/>
                  </a:lnTo>
                  <a:lnTo>
                    <a:pt x="27125" y="324242"/>
                  </a:lnTo>
                  <a:lnTo>
                    <a:pt x="42439" y="322869"/>
                  </a:lnTo>
                  <a:lnTo>
                    <a:pt x="56753" y="316326"/>
                  </a:lnTo>
                  <a:lnTo>
                    <a:pt x="60061" y="315659"/>
                  </a:lnTo>
                  <a:lnTo>
                    <a:pt x="85715" y="302618"/>
                  </a:lnTo>
                  <a:lnTo>
                    <a:pt x="131664" y="273012"/>
                  </a:lnTo>
                  <a:lnTo>
                    <a:pt x="165012" y="249765"/>
                  </a:lnTo>
                  <a:lnTo>
                    <a:pt x="183153" y="230586"/>
                  </a:lnTo>
                  <a:lnTo>
                    <a:pt x="229245" y="192537"/>
                  </a:lnTo>
                  <a:lnTo>
                    <a:pt x="240529" y="183998"/>
                  </a:lnTo>
                  <a:lnTo>
                    <a:pt x="259218" y="164090"/>
                  </a:lnTo>
                  <a:lnTo>
                    <a:pt x="306839" y="121648"/>
                  </a:lnTo>
                  <a:lnTo>
                    <a:pt x="354147" y="74476"/>
                  </a:lnTo>
                  <a:lnTo>
                    <a:pt x="395530" y="32037"/>
                  </a:lnTo>
                  <a:lnTo>
                    <a:pt x="401979" y="19107"/>
                  </a:lnTo>
                  <a:lnTo>
                    <a:pt x="419100" y="0"/>
                  </a:lnTo>
                  <a:lnTo>
                    <a:pt x="414043" y="0"/>
                  </a:lnTo>
                  <a:lnTo>
                    <a:pt x="412554" y="1058"/>
                  </a:lnTo>
                  <a:lnTo>
                    <a:pt x="411560" y="2822"/>
                  </a:lnTo>
                  <a:lnTo>
                    <a:pt x="409966" y="8201"/>
                  </a:lnTo>
                  <a:lnTo>
                    <a:pt x="403106" y="16868"/>
                  </a:lnTo>
                  <a:lnTo>
                    <a:pt x="399898" y="25694"/>
                  </a:lnTo>
                  <a:lnTo>
                    <a:pt x="368260" y="69461"/>
                  </a:lnTo>
                  <a:lnTo>
                    <a:pt x="358763" y="84316"/>
                  </a:lnTo>
                  <a:lnTo>
                    <a:pt x="342311" y="130597"/>
                  </a:lnTo>
                  <a:lnTo>
                    <a:pt x="317478" y="174890"/>
                  </a:lnTo>
                  <a:lnTo>
                    <a:pt x="292099" y="220378"/>
                  </a:lnTo>
                  <a:lnTo>
                    <a:pt x="269875" y="267159"/>
                  </a:lnTo>
                  <a:lnTo>
                    <a:pt x="257175" y="291916"/>
                  </a:lnTo>
                  <a:lnTo>
                    <a:pt x="223133" y="336790"/>
                  </a:lnTo>
                  <a:lnTo>
                    <a:pt x="200077" y="381014"/>
                  </a:lnTo>
                  <a:lnTo>
                    <a:pt x="192639" y="392648"/>
                  </a:lnTo>
                  <a:lnTo>
                    <a:pt x="173441" y="411562"/>
                  </a:lnTo>
                  <a:lnTo>
                    <a:pt x="165337" y="426392"/>
                  </a:lnTo>
                  <a:lnTo>
                    <a:pt x="157543" y="445940"/>
                  </a:lnTo>
                  <a:lnTo>
                    <a:pt x="136125" y="476058"/>
                  </a:lnTo>
                  <a:lnTo>
                    <a:pt x="133524" y="482515"/>
                  </a:lnTo>
                  <a:lnTo>
                    <a:pt x="114428" y="504694"/>
                  </a:lnTo>
                  <a:lnTo>
                    <a:pt x="119394" y="499730"/>
                  </a:lnTo>
                  <a:lnTo>
                    <a:pt x="121856" y="494446"/>
                  </a:lnTo>
                  <a:lnTo>
                    <a:pt x="123825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0307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3DBAEC3-9D8C-FB40-C317-2DE2E79F1A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</m:rad>
                        <m:rad>
                          <m:radPr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g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</m:rad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ad>
                          <m:radPr>
                            <m:degHide m:val="on"/>
                            <m:ctrlP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3600" dirty="0"/>
                  <a:t>  </a:t>
                </a:r>
                <a:r>
                  <a:rPr lang="ru-RU" sz="3600" dirty="0">
                    <a:latin typeface="Arial Narrow" panose="020B0606020202030204" pitchFamily="34" charset="0"/>
                  </a:rPr>
                  <a:t>при а = 0,2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D3DBAEC3-9D8C-FB40-C317-2DE2E79F1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9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59B8C5D0-C6D7-3AFB-BE70-543E26D7F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SMARTInkShape-Group345">
            <a:extLst>
              <a:ext uri="{FF2B5EF4-FFF2-40B4-BE49-F238E27FC236}">
                <a16:creationId xmlns:a16="http://schemas.microsoft.com/office/drawing/2014/main" id="{CF01D45B-0670-173C-C03E-83C4B74E46F6}"/>
              </a:ext>
            </a:extLst>
          </p:cNvPr>
          <p:cNvGrpSpPr/>
          <p:nvPr/>
        </p:nvGrpSpPr>
        <p:grpSpPr>
          <a:xfrm>
            <a:off x="1914525" y="1743075"/>
            <a:ext cx="819151" cy="800101"/>
            <a:chOff x="1914525" y="1743075"/>
            <a:chExt cx="819151" cy="800101"/>
          </a:xfrm>
        </p:grpSpPr>
        <p:sp>
          <p:nvSpPr>
            <p:cNvPr id="4" name="SMARTInkShape-1200">
              <a:extLst>
                <a:ext uri="{FF2B5EF4-FFF2-40B4-BE49-F238E27FC236}">
                  <a16:creationId xmlns:a16="http://schemas.microsoft.com/office/drawing/2014/main" id="{70CFCD96-704C-3A85-CB0D-51D1258C633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952625" y="1743075"/>
              <a:ext cx="781050" cy="800101"/>
            </a:xfrm>
            <a:custGeom>
              <a:avLst/>
              <a:gdLst/>
              <a:ahLst/>
              <a:cxnLst/>
              <a:rect l="0" t="0" r="0" b="0"/>
              <a:pathLst>
                <a:path w="781050" h="800101">
                  <a:moveTo>
                    <a:pt x="0" y="466725"/>
                  </a:moveTo>
                  <a:lnTo>
                    <a:pt x="0" y="466725"/>
                  </a:lnTo>
                  <a:lnTo>
                    <a:pt x="0" y="475858"/>
                  </a:lnTo>
                  <a:lnTo>
                    <a:pt x="6546" y="483777"/>
                  </a:lnTo>
                  <a:lnTo>
                    <a:pt x="9133" y="493574"/>
                  </a:lnTo>
                  <a:lnTo>
                    <a:pt x="15993" y="502563"/>
                  </a:lnTo>
                  <a:lnTo>
                    <a:pt x="18144" y="511446"/>
                  </a:lnTo>
                  <a:lnTo>
                    <a:pt x="18648" y="517645"/>
                  </a:lnTo>
                  <a:lnTo>
                    <a:pt x="19840" y="519722"/>
                  </a:lnTo>
                  <a:lnTo>
                    <a:pt x="21693" y="521106"/>
                  </a:lnTo>
                  <a:lnTo>
                    <a:pt x="23987" y="522029"/>
                  </a:lnTo>
                  <a:lnTo>
                    <a:pt x="25516" y="523703"/>
                  </a:lnTo>
                  <a:lnTo>
                    <a:pt x="30793" y="533993"/>
                  </a:lnTo>
                  <a:lnTo>
                    <a:pt x="34852" y="540014"/>
                  </a:lnTo>
                  <a:lnTo>
                    <a:pt x="37138" y="549353"/>
                  </a:lnTo>
                  <a:lnTo>
                    <a:pt x="37672" y="555660"/>
                  </a:lnTo>
                  <a:lnTo>
                    <a:pt x="40732" y="561990"/>
                  </a:lnTo>
                  <a:lnTo>
                    <a:pt x="44561" y="568332"/>
                  </a:lnTo>
                  <a:lnTo>
                    <a:pt x="47020" y="581026"/>
                  </a:lnTo>
                  <a:lnTo>
                    <a:pt x="47222" y="584201"/>
                  </a:lnTo>
                  <a:lnTo>
                    <a:pt x="50268" y="590550"/>
                  </a:lnTo>
                  <a:lnTo>
                    <a:pt x="54091" y="596900"/>
                  </a:lnTo>
                  <a:lnTo>
                    <a:pt x="65713" y="628630"/>
                  </a:lnTo>
                  <a:lnTo>
                    <a:pt x="67448" y="642167"/>
                  </a:lnTo>
                  <a:lnTo>
                    <a:pt x="74158" y="656759"/>
                  </a:lnTo>
                  <a:lnTo>
                    <a:pt x="74838" y="660089"/>
                  </a:lnTo>
                  <a:lnTo>
                    <a:pt x="84281" y="679423"/>
                  </a:lnTo>
                  <a:lnTo>
                    <a:pt x="86498" y="692145"/>
                  </a:lnTo>
                  <a:lnTo>
                    <a:pt x="93208" y="704849"/>
                  </a:lnTo>
                  <a:lnTo>
                    <a:pt x="96039" y="720725"/>
                  </a:lnTo>
                  <a:lnTo>
                    <a:pt x="103416" y="731544"/>
                  </a:lnTo>
                  <a:lnTo>
                    <a:pt x="105565" y="740658"/>
                  </a:lnTo>
                  <a:lnTo>
                    <a:pt x="111241" y="749561"/>
                  </a:lnTo>
                  <a:lnTo>
                    <a:pt x="113897" y="760153"/>
                  </a:lnTo>
                  <a:lnTo>
                    <a:pt x="120766" y="769239"/>
                  </a:lnTo>
                  <a:lnTo>
                    <a:pt x="123422" y="779286"/>
                  </a:lnTo>
                  <a:lnTo>
                    <a:pt x="123706" y="785584"/>
                  </a:lnTo>
                  <a:lnTo>
                    <a:pt x="124804" y="787247"/>
                  </a:lnTo>
                  <a:lnTo>
                    <a:pt x="126594" y="788357"/>
                  </a:lnTo>
                  <a:lnTo>
                    <a:pt x="132015" y="790137"/>
                  </a:lnTo>
                  <a:lnTo>
                    <a:pt x="132757" y="793203"/>
                  </a:lnTo>
                  <a:lnTo>
                    <a:pt x="133350" y="800100"/>
                  </a:lnTo>
                  <a:lnTo>
                    <a:pt x="141551" y="800100"/>
                  </a:lnTo>
                  <a:lnTo>
                    <a:pt x="141992" y="799042"/>
                  </a:lnTo>
                  <a:lnTo>
                    <a:pt x="142873" y="754582"/>
                  </a:lnTo>
                  <a:lnTo>
                    <a:pt x="142875" y="710207"/>
                  </a:lnTo>
                  <a:lnTo>
                    <a:pt x="143933" y="679559"/>
                  </a:lnTo>
                  <a:lnTo>
                    <a:pt x="151076" y="650471"/>
                  </a:lnTo>
                  <a:lnTo>
                    <a:pt x="152348" y="607598"/>
                  </a:lnTo>
                  <a:lnTo>
                    <a:pt x="152397" y="565033"/>
                  </a:lnTo>
                  <a:lnTo>
                    <a:pt x="152400" y="521751"/>
                  </a:lnTo>
                  <a:lnTo>
                    <a:pt x="152400" y="479032"/>
                  </a:lnTo>
                  <a:lnTo>
                    <a:pt x="152400" y="434952"/>
                  </a:lnTo>
                  <a:lnTo>
                    <a:pt x="153458" y="403419"/>
                  </a:lnTo>
                  <a:lnTo>
                    <a:pt x="160601" y="374257"/>
                  </a:lnTo>
                  <a:lnTo>
                    <a:pt x="162906" y="339878"/>
                  </a:lnTo>
                  <a:lnTo>
                    <a:pt x="169449" y="321685"/>
                  </a:lnTo>
                  <a:lnTo>
                    <a:pt x="174097" y="293099"/>
                  </a:lnTo>
                  <a:lnTo>
                    <a:pt x="179616" y="274502"/>
                  </a:lnTo>
                  <a:lnTo>
                    <a:pt x="181765" y="254091"/>
                  </a:lnTo>
                  <a:lnTo>
                    <a:pt x="189141" y="235380"/>
                  </a:lnTo>
                  <a:lnTo>
                    <a:pt x="190465" y="192197"/>
                  </a:lnTo>
                  <a:lnTo>
                    <a:pt x="190497" y="168703"/>
                  </a:lnTo>
                  <a:lnTo>
                    <a:pt x="199851" y="124004"/>
                  </a:lnTo>
                  <a:lnTo>
                    <a:pt x="200024" y="78187"/>
                  </a:lnTo>
                  <a:lnTo>
                    <a:pt x="200025" y="44344"/>
                  </a:lnTo>
                  <a:lnTo>
                    <a:pt x="201083" y="42263"/>
                  </a:lnTo>
                  <a:lnTo>
                    <a:pt x="202847" y="40875"/>
                  </a:lnTo>
                  <a:lnTo>
                    <a:pt x="205081" y="39950"/>
                  </a:lnTo>
                  <a:lnTo>
                    <a:pt x="206571" y="38275"/>
                  </a:lnTo>
                  <a:lnTo>
                    <a:pt x="209434" y="29015"/>
                  </a:lnTo>
                  <a:lnTo>
                    <a:pt x="209550" y="10860"/>
                  </a:lnTo>
                  <a:lnTo>
                    <a:pt x="210608" y="10415"/>
                  </a:lnTo>
                  <a:lnTo>
                    <a:pt x="219065" y="9526"/>
                  </a:lnTo>
                  <a:lnTo>
                    <a:pt x="228597" y="3"/>
                  </a:lnTo>
                  <a:lnTo>
                    <a:pt x="261829" y="0"/>
                  </a:lnTo>
                  <a:lnTo>
                    <a:pt x="263453" y="1058"/>
                  </a:lnTo>
                  <a:lnTo>
                    <a:pt x="264535" y="2822"/>
                  </a:lnTo>
                  <a:lnTo>
                    <a:pt x="265257" y="5056"/>
                  </a:lnTo>
                  <a:lnTo>
                    <a:pt x="266796" y="6546"/>
                  </a:lnTo>
                  <a:lnTo>
                    <a:pt x="274774" y="9133"/>
                  </a:lnTo>
                  <a:lnTo>
                    <a:pt x="280852" y="9409"/>
                  </a:lnTo>
                  <a:lnTo>
                    <a:pt x="282485" y="10506"/>
                  </a:lnTo>
                  <a:lnTo>
                    <a:pt x="283573" y="12296"/>
                  </a:lnTo>
                  <a:lnTo>
                    <a:pt x="284299" y="14547"/>
                  </a:lnTo>
                  <a:lnTo>
                    <a:pt x="285841" y="16048"/>
                  </a:lnTo>
                  <a:lnTo>
                    <a:pt x="290377" y="17716"/>
                  </a:lnTo>
                  <a:lnTo>
                    <a:pt x="336553" y="19047"/>
                  </a:lnTo>
                  <a:lnTo>
                    <a:pt x="383783" y="19050"/>
                  </a:lnTo>
                  <a:lnTo>
                    <a:pt x="393584" y="19050"/>
                  </a:lnTo>
                  <a:lnTo>
                    <a:pt x="412923" y="13562"/>
                  </a:lnTo>
                  <a:lnTo>
                    <a:pt x="460007" y="19014"/>
                  </a:lnTo>
                  <a:lnTo>
                    <a:pt x="507595" y="19050"/>
                  </a:lnTo>
                  <a:lnTo>
                    <a:pt x="536180" y="19050"/>
                  </a:lnTo>
                  <a:lnTo>
                    <a:pt x="542749" y="21872"/>
                  </a:lnTo>
                  <a:lnTo>
                    <a:pt x="545983" y="24106"/>
                  </a:lnTo>
                  <a:lnTo>
                    <a:pt x="560647" y="27251"/>
                  </a:lnTo>
                  <a:lnTo>
                    <a:pt x="608272" y="28565"/>
                  </a:lnTo>
                  <a:lnTo>
                    <a:pt x="653843" y="28575"/>
                  </a:lnTo>
                  <a:lnTo>
                    <a:pt x="698499" y="28575"/>
                  </a:lnTo>
                  <a:lnTo>
                    <a:pt x="742950" y="28575"/>
                  </a:lnTo>
                  <a:lnTo>
                    <a:pt x="766615" y="28575"/>
                  </a:lnTo>
                  <a:lnTo>
                    <a:pt x="768252" y="27517"/>
                  </a:lnTo>
                  <a:lnTo>
                    <a:pt x="769343" y="25753"/>
                  </a:lnTo>
                  <a:lnTo>
                    <a:pt x="770070" y="23519"/>
                  </a:lnTo>
                  <a:lnTo>
                    <a:pt x="771613" y="22029"/>
                  </a:lnTo>
                  <a:lnTo>
                    <a:pt x="781049" y="19050"/>
                  </a:lnTo>
                  <a:lnTo>
                    <a:pt x="7620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1201">
              <a:extLst>
                <a:ext uri="{FF2B5EF4-FFF2-40B4-BE49-F238E27FC236}">
                  <a16:creationId xmlns:a16="http://schemas.microsoft.com/office/drawing/2014/main" id="{35E4E427-A610-1CCD-FDE9-2AC9465A845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914525" y="1790700"/>
              <a:ext cx="190501" cy="142875"/>
            </a:xfrm>
            <a:custGeom>
              <a:avLst/>
              <a:gdLst/>
              <a:ahLst/>
              <a:cxnLst/>
              <a:rect l="0" t="0" r="0" b="0"/>
              <a:pathLst>
                <a:path w="190501" h="142875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116" y="17334"/>
                  </a:lnTo>
                  <a:lnTo>
                    <a:pt x="0" y="63507"/>
                  </a:lnTo>
                  <a:lnTo>
                    <a:pt x="0" y="110949"/>
                  </a:lnTo>
                  <a:lnTo>
                    <a:pt x="0" y="123790"/>
                  </a:lnTo>
                  <a:lnTo>
                    <a:pt x="8201" y="123822"/>
                  </a:lnTo>
                  <a:lnTo>
                    <a:pt x="8642" y="122765"/>
                  </a:lnTo>
                  <a:lnTo>
                    <a:pt x="10576" y="97510"/>
                  </a:lnTo>
                  <a:lnTo>
                    <a:pt x="17725" y="87486"/>
                  </a:lnTo>
                  <a:lnTo>
                    <a:pt x="19846" y="78468"/>
                  </a:lnTo>
                  <a:lnTo>
                    <a:pt x="25518" y="69581"/>
                  </a:lnTo>
                  <a:lnTo>
                    <a:pt x="27217" y="63380"/>
                  </a:lnTo>
                  <a:lnTo>
                    <a:pt x="28728" y="61304"/>
                  </a:lnTo>
                  <a:lnTo>
                    <a:pt x="30793" y="59919"/>
                  </a:lnTo>
                  <a:lnTo>
                    <a:pt x="33229" y="58996"/>
                  </a:lnTo>
                  <a:lnTo>
                    <a:pt x="34853" y="57322"/>
                  </a:lnTo>
                  <a:lnTo>
                    <a:pt x="37672" y="49111"/>
                  </a:lnTo>
                  <a:lnTo>
                    <a:pt x="37973" y="43009"/>
                  </a:lnTo>
                  <a:lnTo>
                    <a:pt x="40866" y="37460"/>
                  </a:lnTo>
                  <a:lnTo>
                    <a:pt x="46290" y="30330"/>
                  </a:lnTo>
                  <a:lnTo>
                    <a:pt x="49854" y="29355"/>
                  </a:lnTo>
                  <a:lnTo>
                    <a:pt x="55709" y="28729"/>
                  </a:lnTo>
                  <a:lnTo>
                    <a:pt x="56189" y="27619"/>
                  </a:lnTo>
                  <a:lnTo>
                    <a:pt x="57023" y="20387"/>
                  </a:lnTo>
                  <a:lnTo>
                    <a:pt x="59916" y="19644"/>
                  </a:lnTo>
                  <a:lnTo>
                    <a:pt x="66558" y="19060"/>
                  </a:lnTo>
                  <a:lnTo>
                    <a:pt x="74866" y="27252"/>
                  </a:lnTo>
                  <a:lnTo>
                    <a:pt x="76083" y="36660"/>
                  </a:lnTo>
                  <a:lnTo>
                    <a:pt x="84391" y="46175"/>
                  </a:lnTo>
                  <a:lnTo>
                    <a:pt x="85330" y="52252"/>
                  </a:lnTo>
                  <a:lnTo>
                    <a:pt x="85725" y="99750"/>
                  </a:lnTo>
                  <a:lnTo>
                    <a:pt x="85725" y="128334"/>
                  </a:lnTo>
                  <a:lnTo>
                    <a:pt x="86783" y="130006"/>
                  </a:lnTo>
                  <a:lnTo>
                    <a:pt x="88547" y="131121"/>
                  </a:lnTo>
                  <a:lnTo>
                    <a:pt x="90781" y="131864"/>
                  </a:lnTo>
                  <a:lnTo>
                    <a:pt x="92271" y="133418"/>
                  </a:lnTo>
                  <a:lnTo>
                    <a:pt x="95240" y="142837"/>
                  </a:lnTo>
                  <a:lnTo>
                    <a:pt x="109439" y="142874"/>
                  </a:lnTo>
                  <a:lnTo>
                    <a:pt x="111059" y="141816"/>
                  </a:lnTo>
                  <a:lnTo>
                    <a:pt x="112139" y="140052"/>
                  </a:lnTo>
                  <a:lnTo>
                    <a:pt x="112860" y="137818"/>
                  </a:lnTo>
                  <a:lnTo>
                    <a:pt x="114398" y="136329"/>
                  </a:lnTo>
                  <a:lnTo>
                    <a:pt x="118930" y="134674"/>
                  </a:lnTo>
                  <a:lnTo>
                    <a:pt x="120561" y="133174"/>
                  </a:lnTo>
                  <a:lnTo>
                    <a:pt x="128452" y="120209"/>
                  </a:lnTo>
                  <a:lnTo>
                    <a:pt x="133995" y="116926"/>
                  </a:lnTo>
                  <a:lnTo>
                    <a:pt x="136955" y="116051"/>
                  </a:lnTo>
                  <a:lnTo>
                    <a:pt x="143066" y="109434"/>
                  </a:lnTo>
                  <a:lnTo>
                    <a:pt x="149310" y="101554"/>
                  </a:lnTo>
                  <a:lnTo>
                    <a:pt x="1905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1202">
              <a:extLst>
                <a:ext uri="{FF2B5EF4-FFF2-40B4-BE49-F238E27FC236}">
                  <a16:creationId xmlns:a16="http://schemas.microsoft.com/office/drawing/2014/main" id="{E6538FF7-B055-310D-0DAB-55FFC9D8A38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314695" y="2058770"/>
              <a:ext cx="418981" cy="312825"/>
            </a:xfrm>
            <a:custGeom>
              <a:avLst/>
              <a:gdLst/>
              <a:ahLst/>
              <a:cxnLst/>
              <a:rect l="0" t="0" r="0" b="0"/>
              <a:pathLst>
                <a:path w="418981" h="312825">
                  <a:moveTo>
                    <a:pt x="161805" y="151030"/>
                  </a:moveTo>
                  <a:lnTo>
                    <a:pt x="161805" y="151030"/>
                  </a:lnTo>
                  <a:lnTo>
                    <a:pt x="161805" y="134628"/>
                  </a:lnTo>
                  <a:lnTo>
                    <a:pt x="162863" y="133745"/>
                  </a:lnTo>
                  <a:lnTo>
                    <a:pt x="170006" y="132213"/>
                  </a:lnTo>
                  <a:lnTo>
                    <a:pt x="170742" y="129261"/>
                  </a:lnTo>
                  <a:lnTo>
                    <a:pt x="171295" y="117797"/>
                  </a:lnTo>
                  <a:lnTo>
                    <a:pt x="174137" y="112271"/>
                  </a:lnTo>
                  <a:lnTo>
                    <a:pt x="179528" y="105156"/>
                  </a:lnTo>
                  <a:lnTo>
                    <a:pt x="180593" y="96147"/>
                  </a:lnTo>
                  <a:lnTo>
                    <a:pt x="180854" y="61079"/>
                  </a:lnTo>
                  <a:lnTo>
                    <a:pt x="178032" y="55313"/>
                  </a:lnTo>
                  <a:lnTo>
                    <a:pt x="174309" y="49222"/>
                  </a:lnTo>
                  <a:lnTo>
                    <a:pt x="171154" y="39844"/>
                  </a:lnTo>
                  <a:lnTo>
                    <a:pt x="154456" y="17091"/>
                  </a:lnTo>
                  <a:lnTo>
                    <a:pt x="153730" y="14112"/>
                  </a:lnTo>
                  <a:lnTo>
                    <a:pt x="152189" y="12126"/>
                  </a:lnTo>
                  <a:lnTo>
                    <a:pt x="147653" y="9920"/>
                  </a:lnTo>
                  <a:lnTo>
                    <a:pt x="136118" y="7445"/>
                  </a:lnTo>
                  <a:lnTo>
                    <a:pt x="126795" y="1712"/>
                  </a:lnTo>
                  <a:lnTo>
                    <a:pt x="120492" y="0"/>
                  </a:lnTo>
                  <a:lnTo>
                    <a:pt x="118388" y="602"/>
                  </a:lnTo>
                  <a:lnTo>
                    <a:pt x="116985" y="2061"/>
                  </a:lnTo>
                  <a:lnTo>
                    <a:pt x="116050" y="4092"/>
                  </a:lnTo>
                  <a:lnTo>
                    <a:pt x="114368" y="5447"/>
                  </a:lnTo>
                  <a:lnTo>
                    <a:pt x="109678" y="6951"/>
                  </a:lnTo>
                  <a:lnTo>
                    <a:pt x="98043" y="8976"/>
                  </a:lnTo>
                  <a:lnTo>
                    <a:pt x="91838" y="13106"/>
                  </a:lnTo>
                  <a:lnTo>
                    <a:pt x="88375" y="18469"/>
                  </a:lnTo>
                  <a:lnTo>
                    <a:pt x="85778" y="24381"/>
                  </a:lnTo>
                  <a:lnTo>
                    <a:pt x="61185" y="53673"/>
                  </a:lnTo>
                  <a:lnTo>
                    <a:pt x="58877" y="64016"/>
                  </a:lnTo>
                  <a:lnTo>
                    <a:pt x="56145" y="68679"/>
                  </a:lnTo>
                  <a:lnTo>
                    <a:pt x="44303" y="81356"/>
                  </a:lnTo>
                  <a:lnTo>
                    <a:pt x="22956" y="126600"/>
                  </a:lnTo>
                  <a:lnTo>
                    <a:pt x="19065" y="143909"/>
                  </a:lnTo>
                  <a:lnTo>
                    <a:pt x="12738" y="157269"/>
                  </a:lnTo>
                  <a:lnTo>
                    <a:pt x="2946" y="202793"/>
                  </a:lnTo>
                  <a:lnTo>
                    <a:pt x="0" y="244466"/>
                  </a:lnTo>
                  <a:lnTo>
                    <a:pt x="2756" y="253588"/>
                  </a:lnTo>
                  <a:lnTo>
                    <a:pt x="6450" y="261170"/>
                  </a:lnTo>
                  <a:lnTo>
                    <a:pt x="10204" y="281119"/>
                  </a:lnTo>
                  <a:lnTo>
                    <a:pt x="26729" y="301545"/>
                  </a:lnTo>
                  <a:lnTo>
                    <a:pt x="33000" y="307928"/>
                  </a:lnTo>
                  <a:lnTo>
                    <a:pt x="38589" y="310721"/>
                  </a:lnTo>
                  <a:lnTo>
                    <a:pt x="57083" y="312759"/>
                  </a:lnTo>
                  <a:lnTo>
                    <a:pt x="60241" y="312824"/>
                  </a:lnTo>
                  <a:lnTo>
                    <a:pt x="66571" y="310075"/>
                  </a:lnTo>
                  <a:lnTo>
                    <a:pt x="72912" y="306383"/>
                  </a:lnTo>
                  <a:lnTo>
                    <a:pt x="82432" y="303247"/>
                  </a:lnTo>
                  <a:lnTo>
                    <a:pt x="98305" y="290288"/>
                  </a:lnTo>
                  <a:lnTo>
                    <a:pt x="131936" y="247954"/>
                  </a:lnTo>
                  <a:lnTo>
                    <a:pt x="158369" y="204917"/>
                  </a:lnTo>
                  <a:lnTo>
                    <a:pt x="180840" y="160550"/>
                  </a:lnTo>
                  <a:lnTo>
                    <a:pt x="193552" y="140211"/>
                  </a:lnTo>
                  <a:lnTo>
                    <a:pt x="203079" y="129362"/>
                  </a:lnTo>
                  <a:lnTo>
                    <a:pt x="206607" y="119881"/>
                  </a:lnTo>
                  <a:lnTo>
                    <a:pt x="209265" y="99313"/>
                  </a:lnTo>
                  <a:lnTo>
                    <a:pt x="210378" y="97502"/>
                  </a:lnTo>
                  <a:lnTo>
                    <a:pt x="212179" y="96295"/>
                  </a:lnTo>
                  <a:lnTo>
                    <a:pt x="217616" y="94357"/>
                  </a:lnTo>
                  <a:lnTo>
                    <a:pt x="218360" y="91270"/>
                  </a:lnTo>
                  <a:lnTo>
                    <a:pt x="218837" y="85721"/>
                  </a:lnTo>
                  <a:lnTo>
                    <a:pt x="218955" y="116261"/>
                  </a:lnTo>
                  <a:lnTo>
                    <a:pt x="216133" y="122524"/>
                  </a:lnTo>
                  <a:lnTo>
                    <a:pt x="212409" y="128836"/>
                  </a:lnTo>
                  <a:lnTo>
                    <a:pt x="210018" y="141511"/>
                  </a:lnTo>
                  <a:lnTo>
                    <a:pt x="209437" y="186752"/>
                  </a:lnTo>
                  <a:lnTo>
                    <a:pt x="209430" y="229873"/>
                  </a:lnTo>
                  <a:lnTo>
                    <a:pt x="209430" y="258577"/>
                  </a:lnTo>
                  <a:lnTo>
                    <a:pt x="212252" y="265151"/>
                  </a:lnTo>
                  <a:lnTo>
                    <a:pt x="215976" y="271600"/>
                  </a:lnTo>
                  <a:lnTo>
                    <a:pt x="217631" y="277995"/>
                  </a:lnTo>
                  <a:lnTo>
                    <a:pt x="219131" y="280123"/>
                  </a:lnTo>
                  <a:lnTo>
                    <a:pt x="221188" y="281542"/>
                  </a:lnTo>
                  <a:lnTo>
                    <a:pt x="226298" y="284177"/>
                  </a:lnTo>
                  <a:lnTo>
                    <a:pt x="232096" y="288876"/>
                  </a:lnTo>
                  <a:lnTo>
                    <a:pt x="235379" y="294492"/>
                  </a:lnTo>
                  <a:lnTo>
                    <a:pt x="236254" y="297471"/>
                  </a:lnTo>
                  <a:lnTo>
                    <a:pt x="237896" y="299458"/>
                  </a:lnTo>
                  <a:lnTo>
                    <a:pt x="242543" y="301664"/>
                  </a:lnTo>
                  <a:lnTo>
                    <a:pt x="288808" y="303426"/>
                  </a:lnTo>
                  <a:lnTo>
                    <a:pt x="295157" y="300606"/>
                  </a:lnTo>
                  <a:lnTo>
                    <a:pt x="311030" y="288241"/>
                  </a:lnTo>
                  <a:lnTo>
                    <a:pt x="331961" y="279832"/>
                  </a:lnTo>
                  <a:lnTo>
                    <a:pt x="340794" y="271423"/>
                  </a:lnTo>
                  <a:lnTo>
                    <a:pt x="355088" y="253834"/>
                  </a:lnTo>
                  <a:lnTo>
                    <a:pt x="398234" y="224086"/>
                  </a:lnTo>
                  <a:lnTo>
                    <a:pt x="418980" y="208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SMARTInkShape-Group346">
            <a:extLst>
              <a:ext uri="{FF2B5EF4-FFF2-40B4-BE49-F238E27FC236}">
                <a16:creationId xmlns:a16="http://schemas.microsoft.com/office/drawing/2014/main" id="{FBA8945B-F4C2-2599-6FE4-06789782CD2F}"/>
              </a:ext>
            </a:extLst>
          </p:cNvPr>
          <p:cNvGrpSpPr/>
          <p:nvPr/>
        </p:nvGrpSpPr>
        <p:grpSpPr>
          <a:xfrm>
            <a:off x="2990850" y="2095510"/>
            <a:ext cx="314326" cy="142866"/>
            <a:chOff x="2990850" y="2095510"/>
            <a:chExt cx="314326" cy="142866"/>
          </a:xfrm>
        </p:grpSpPr>
        <p:sp>
          <p:nvSpPr>
            <p:cNvPr id="8" name="SMARTInkShape-1203">
              <a:extLst>
                <a:ext uri="{FF2B5EF4-FFF2-40B4-BE49-F238E27FC236}">
                  <a16:creationId xmlns:a16="http://schemas.microsoft.com/office/drawing/2014/main" id="{C0FCC1AA-536F-6A5F-9FE3-85F751A4DA8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90850" y="2095510"/>
              <a:ext cx="266701" cy="19039"/>
            </a:xfrm>
            <a:custGeom>
              <a:avLst/>
              <a:gdLst/>
              <a:ahLst/>
              <a:cxnLst/>
              <a:rect l="0" t="0" r="0" b="0"/>
              <a:pathLst>
                <a:path w="266701" h="19039">
                  <a:moveTo>
                    <a:pt x="0" y="9515"/>
                  </a:moveTo>
                  <a:lnTo>
                    <a:pt x="0" y="9515"/>
                  </a:lnTo>
                  <a:lnTo>
                    <a:pt x="8201" y="9515"/>
                  </a:lnTo>
                  <a:lnTo>
                    <a:pt x="8642" y="8457"/>
                  </a:lnTo>
                  <a:lnTo>
                    <a:pt x="9133" y="4459"/>
                  </a:lnTo>
                  <a:lnTo>
                    <a:pt x="10322" y="2969"/>
                  </a:lnTo>
                  <a:lnTo>
                    <a:pt x="14465" y="1314"/>
                  </a:lnTo>
                  <a:lnTo>
                    <a:pt x="15994" y="2989"/>
                  </a:lnTo>
                  <a:lnTo>
                    <a:pt x="19203" y="13343"/>
                  </a:lnTo>
                  <a:lnTo>
                    <a:pt x="21268" y="15242"/>
                  </a:lnTo>
                  <a:lnTo>
                    <a:pt x="27131" y="18290"/>
                  </a:lnTo>
                  <a:lnTo>
                    <a:pt x="61660" y="19038"/>
                  </a:lnTo>
                  <a:lnTo>
                    <a:pt x="67269" y="16217"/>
                  </a:lnTo>
                  <a:lnTo>
                    <a:pt x="73289" y="12494"/>
                  </a:lnTo>
                  <a:lnTo>
                    <a:pt x="85777" y="10104"/>
                  </a:lnTo>
                  <a:lnTo>
                    <a:pt x="133350" y="9516"/>
                  </a:lnTo>
                  <a:lnTo>
                    <a:pt x="180975" y="9515"/>
                  </a:lnTo>
                  <a:lnTo>
                    <a:pt x="212725" y="9515"/>
                  </a:lnTo>
                  <a:lnTo>
                    <a:pt x="219075" y="6693"/>
                  </a:lnTo>
                  <a:lnTo>
                    <a:pt x="225425" y="2969"/>
                  </a:lnTo>
                  <a:lnTo>
                    <a:pt x="238125" y="579"/>
                  </a:lnTo>
                  <a:lnTo>
                    <a:pt x="255686" y="0"/>
                  </a:lnTo>
                  <a:lnTo>
                    <a:pt x="26670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1204">
              <a:extLst>
                <a:ext uri="{FF2B5EF4-FFF2-40B4-BE49-F238E27FC236}">
                  <a16:creationId xmlns:a16="http://schemas.microsoft.com/office/drawing/2014/main" id="{23129CD0-D7D7-8206-717C-FB2F55F3774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00379" y="2209800"/>
              <a:ext cx="304797" cy="28576"/>
            </a:xfrm>
            <a:custGeom>
              <a:avLst/>
              <a:gdLst/>
              <a:ahLst/>
              <a:cxnLst/>
              <a:rect l="0" t="0" r="0" b="0"/>
              <a:pathLst>
                <a:path w="304797" h="28576">
                  <a:moveTo>
                    <a:pt x="19046" y="28575"/>
                  </a:moveTo>
                  <a:lnTo>
                    <a:pt x="19046" y="28575"/>
                  </a:lnTo>
                  <a:lnTo>
                    <a:pt x="0" y="28575"/>
                  </a:lnTo>
                  <a:lnTo>
                    <a:pt x="44715" y="28575"/>
                  </a:lnTo>
                  <a:lnTo>
                    <a:pt x="91014" y="28575"/>
                  </a:lnTo>
                  <a:lnTo>
                    <a:pt x="93365" y="28575"/>
                  </a:lnTo>
                  <a:lnTo>
                    <a:pt x="116539" y="20374"/>
                  </a:lnTo>
                  <a:lnTo>
                    <a:pt x="163765" y="19060"/>
                  </a:lnTo>
                  <a:lnTo>
                    <a:pt x="184079" y="17994"/>
                  </a:lnTo>
                  <a:lnTo>
                    <a:pt x="202769" y="10850"/>
                  </a:lnTo>
                  <a:lnTo>
                    <a:pt x="247557" y="9535"/>
                  </a:lnTo>
                  <a:lnTo>
                    <a:pt x="250762" y="8474"/>
                  </a:lnTo>
                  <a:lnTo>
                    <a:pt x="252898" y="6707"/>
                  </a:lnTo>
                  <a:lnTo>
                    <a:pt x="254323" y="4472"/>
                  </a:lnTo>
                  <a:lnTo>
                    <a:pt x="256330" y="2981"/>
                  </a:lnTo>
                  <a:lnTo>
                    <a:pt x="261384" y="1325"/>
                  </a:lnTo>
                  <a:lnTo>
                    <a:pt x="304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SMARTInkShape-Group347">
            <a:extLst>
              <a:ext uri="{FF2B5EF4-FFF2-40B4-BE49-F238E27FC236}">
                <a16:creationId xmlns:a16="http://schemas.microsoft.com/office/drawing/2014/main" id="{64240B1B-BCB7-5E85-CC1D-C7A920E90AEB}"/>
              </a:ext>
            </a:extLst>
          </p:cNvPr>
          <p:cNvGrpSpPr/>
          <p:nvPr/>
        </p:nvGrpSpPr>
        <p:grpSpPr>
          <a:xfrm>
            <a:off x="3581807" y="1695450"/>
            <a:ext cx="752069" cy="638154"/>
            <a:chOff x="3581807" y="1695450"/>
            <a:chExt cx="752069" cy="638154"/>
          </a:xfrm>
        </p:grpSpPr>
        <p:sp>
          <p:nvSpPr>
            <p:cNvPr id="11" name="SMARTInkShape-1205">
              <a:extLst>
                <a:ext uri="{FF2B5EF4-FFF2-40B4-BE49-F238E27FC236}">
                  <a16:creationId xmlns:a16="http://schemas.microsoft.com/office/drawing/2014/main" id="{E09BCF14-97C3-4820-85C6-FD934CA752C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581807" y="1914542"/>
              <a:ext cx="561569" cy="419062"/>
            </a:xfrm>
            <a:custGeom>
              <a:avLst/>
              <a:gdLst/>
              <a:ahLst/>
              <a:cxnLst/>
              <a:rect l="0" t="0" r="0" b="0"/>
              <a:pathLst>
                <a:path w="561569" h="419062">
                  <a:moveTo>
                    <a:pt x="361543" y="114283"/>
                  </a:moveTo>
                  <a:lnTo>
                    <a:pt x="361543" y="114283"/>
                  </a:lnTo>
                  <a:lnTo>
                    <a:pt x="361543" y="104874"/>
                  </a:lnTo>
                  <a:lnTo>
                    <a:pt x="370675" y="95628"/>
                  </a:lnTo>
                  <a:lnTo>
                    <a:pt x="371058" y="81054"/>
                  </a:lnTo>
                  <a:lnTo>
                    <a:pt x="370003" y="79430"/>
                  </a:lnTo>
                  <a:lnTo>
                    <a:pt x="368241" y="78348"/>
                  </a:lnTo>
                  <a:lnTo>
                    <a:pt x="366008" y="77626"/>
                  </a:lnTo>
                  <a:lnTo>
                    <a:pt x="364520" y="76087"/>
                  </a:lnTo>
                  <a:lnTo>
                    <a:pt x="360746" y="66567"/>
                  </a:lnTo>
                  <a:lnTo>
                    <a:pt x="329387" y="34505"/>
                  </a:lnTo>
                  <a:lnTo>
                    <a:pt x="323263" y="31201"/>
                  </a:lnTo>
                  <a:lnTo>
                    <a:pt x="317013" y="28674"/>
                  </a:lnTo>
                  <a:lnTo>
                    <a:pt x="307544" y="22360"/>
                  </a:lnTo>
                  <a:lnTo>
                    <a:pt x="298036" y="18961"/>
                  </a:lnTo>
                  <a:lnTo>
                    <a:pt x="288516" y="12779"/>
                  </a:lnTo>
                  <a:lnTo>
                    <a:pt x="278992" y="9419"/>
                  </a:lnTo>
                  <a:lnTo>
                    <a:pt x="269468" y="3249"/>
                  </a:lnTo>
                  <a:lnTo>
                    <a:pt x="258885" y="951"/>
                  </a:lnTo>
                  <a:lnTo>
                    <a:pt x="211303" y="0"/>
                  </a:lnTo>
                  <a:lnTo>
                    <a:pt x="202695" y="1049"/>
                  </a:lnTo>
                  <a:lnTo>
                    <a:pt x="158434" y="16851"/>
                  </a:lnTo>
                  <a:lnTo>
                    <a:pt x="113114" y="47625"/>
                  </a:lnTo>
                  <a:lnTo>
                    <a:pt x="89644" y="63485"/>
                  </a:lnTo>
                  <a:lnTo>
                    <a:pt x="79309" y="74067"/>
                  </a:lnTo>
                  <a:lnTo>
                    <a:pt x="68486" y="89079"/>
                  </a:lnTo>
                  <a:lnTo>
                    <a:pt x="49224" y="106992"/>
                  </a:lnTo>
                  <a:lnTo>
                    <a:pt x="42818" y="118451"/>
                  </a:lnTo>
                  <a:lnTo>
                    <a:pt x="27632" y="161966"/>
                  </a:lnTo>
                  <a:lnTo>
                    <a:pt x="13281" y="193666"/>
                  </a:lnTo>
                  <a:lnTo>
                    <a:pt x="6539" y="238109"/>
                  </a:lnTo>
                  <a:lnTo>
                    <a:pt x="1651" y="257158"/>
                  </a:lnTo>
                  <a:lnTo>
                    <a:pt x="0" y="287614"/>
                  </a:lnTo>
                  <a:lnTo>
                    <a:pt x="2596" y="299975"/>
                  </a:lnTo>
                  <a:lnTo>
                    <a:pt x="6219" y="310055"/>
                  </a:lnTo>
                  <a:lnTo>
                    <a:pt x="13793" y="339984"/>
                  </a:lnTo>
                  <a:lnTo>
                    <a:pt x="24231" y="358616"/>
                  </a:lnTo>
                  <a:lnTo>
                    <a:pt x="28060" y="374474"/>
                  </a:lnTo>
                  <a:lnTo>
                    <a:pt x="38299" y="389849"/>
                  </a:lnTo>
                  <a:lnTo>
                    <a:pt x="59954" y="412694"/>
                  </a:lnTo>
                  <a:lnTo>
                    <a:pt x="69106" y="416244"/>
                  </a:lnTo>
                  <a:lnTo>
                    <a:pt x="116664" y="419061"/>
                  </a:lnTo>
                  <a:lnTo>
                    <a:pt x="126766" y="418015"/>
                  </a:lnTo>
                  <a:lnTo>
                    <a:pt x="159357" y="399785"/>
                  </a:lnTo>
                  <a:lnTo>
                    <a:pt x="203080" y="367019"/>
                  </a:lnTo>
                  <a:lnTo>
                    <a:pt x="247260" y="320937"/>
                  </a:lnTo>
                  <a:lnTo>
                    <a:pt x="285345" y="273968"/>
                  </a:lnTo>
                  <a:lnTo>
                    <a:pt x="315904" y="226400"/>
                  </a:lnTo>
                  <a:lnTo>
                    <a:pt x="341831" y="181603"/>
                  </a:lnTo>
                  <a:lnTo>
                    <a:pt x="364680" y="136546"/>
                  </a:lnTo>
                  <a:lnTo>
                    <a:pt x="369806" y="118720"/>
                  </a:lnTo>
                  <a:lnTo>
                    <a:pt x="371068" y="95245"/>
                  </a:lnTo>
                  <a:lnTo>
                    <a:pt x="366011" y="100293"/>
                  </a:lnTo>
                  <a:lnTo>
                    <a:pt x="363529" y="105596"/>
                  </a:lnTo>
                  <a:lnTo>
                    <a:pt x="362867" y="108491"/>
                  </a:lnTo>
                  <a:lnTo>
                    <a:pt x="361367" y="110422"/>
                  </a:lnTo>
                  <a:lnTo>
                    <a:pt x="356879" y="112567"/>
                  </a:lnTo>
                  <a:lnTo>
                    <a:pt x="355259" y="114197"/>
                  </a:lnTo>
                  <a:lnTo>
                    <a:pt x="344668" y="133514"/>
                  </a:lnTo>
                  <a:lnTo>
                    <a:pt x="333876" y="177961"/>
                  </a:lnTo>
                  <a:lnTo>
                    <a:pt x="331989" y="206456"/>
                  </a:lnTo>
                  <a:lnTo>
                    <a:pt x="324333" y="233966"/>
                  </a:lnTo>
                  <a:lnTo>
                    <a:pt x="323477" y="260295"/>
                  </a:lnTo>
                  <a:lnTo>
                    <a:pt x="326280" y="266666"/>
                  </a:lnTo>
                  <a:lnTo>
                    <a:pt x="328510" y="269847"/>
                  </a:lnTo>
                  <a:lnTo>
                    <a:pt x="331647" y="284436"/>
                  </a:lnTo>
                  <a:lnTo>
                    <a:pt x="332852" y="307565"/>
                  </a:lnTo>
                  <a:lnTo>
                    <a:pt x="335739" y="314133"/>
                  </a:lnTo>
                  <a:lnTo>
                    <a:pt x="339491" y="320580"/>
                  </a:lnTo>
                  <a:lnTo>
                    <a:pt x="342662" y="330160"/>
                  </a:lnTo>
                  <a:lnTo>
                    <a:pt x="358916" y="352407"/>
                  </a:lnTo>
                  <a:lnTo>
                    <a:pt x="359792" y="355582"/>
                  </a:lnTo>
                  <a:lnTo>
                    <a:pt x="361434" y="357699"/>
                  </a:lnTo>
                  <a:lnTo>
                    <a:pt x="377687" y="368107"/>
                  </a:lnTo>
                  <a:lnTo>
                    <a:pt x="387023" y="370465"/>
                  </a:lnTo>
                  <a:lnTo>
                    <a:pt x="431393" y="371454"/>
                  </a:lnTo>
                  <a:lnTo>
                    <a:pt x="437743" y="368634"/>
                  </a:lnTo>
                  <a:lnTo>
                    <a:pt x="440918" y="366400"/>
                  </a:lnTo>
                  <a:lnTo>
                    <a:pt x="464332" y="359699"/>
                  </a:lnTo>
                  <a:lnTo>
                    <a:pt x="511942" y="316277"/>
                  </a:lnTo>
                  <a:lnTo>
                    <a:pt x="538207" y="288985"/>
                  </a:lnTo>
                  <a:lnTo>
                    <a:pt x="540602" y="282592"/>
                  </a:lnTo>
                  <a:lnTo>
                    <a:pt x="542299" y="280464"/>
                  </a:lnTo>
                  <a:lnTo>
                    <a:pt x="548685" y="276411"/>
                  </a:lnTo>
                  <a:lnTo>
                    <a:pt x="550550" y="271712"/>
                  </a:lnTo>
                  <a:lnTo>
                    <a:pt x="552106" y="270036"/>
                  </a:lnTo>
                  <a:lnTo>
                    <a:pt x="560113" y="267125"/>
                  </a:lnTo>
                  <a:lnTo>
                    <a:pt x="560921" y="264057"/>
                  </a:lnTo>
                  <a:lnTo>
                    <a:pt x="561568" y="25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1206">
              <a:extLst>
                <a:ext uri="{FF2B5EF4-FFF2-40B4-BE49-F238E27FC236}">
                  <a16:creationId xmlns:a16="http://schemas.microsoft.com/office/drawing/2014/main" id="{5BA3F9D3-DD58-F5FE-82EE-445B5EAA3E0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116124" y="1695450"/>
              <a:ext cx="217752" cy="114184"/>
            </a:xfrm>
            <a:custGeom>
              <a:avLst/>
              <a:gdLst/>
              <a:ahLst/>
              <a:cxnLst/>
              <a:rect l="0" t="0" r="0" b="0"/>
              <a:pathLst>
                <a:path w="217752" h="114184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993" y="0"/>
                  </a:lnTo>
                  <a:lnTo>
                    <a:pt x="7664" y="2822"/>
                  </a:lnTo>
                  <a:lnTo>
                    <a:pt x="8201" y="47683"/>
                  </a:lnTo>
                  <a:lnTo>
                    <a:pt x="8201" y="95077"/>
                  </a:lnTo>
                  <a:lnTo>
                    <a:pt x="8201" y="114183"/>
                  </a:lnTo>
                  <a:lnTo>
                    <a:pt x="8201" y="90620"/>
                  </a:lnTo>
                  <a:lnTo>
                    <a:pt x="9259" y="88988"/>
                  </a:lnTo>
                  <a:lnTo>
                    <a:pt x="11023" y="87900"/>
                  </a:lnTo>
                  <a:lnTo>
                    <a:pt x="13258" y="87175"/>
                  </a:lnTo>
                  <a:lnTo>
                    <a:pt x="14747" y="84575"/>
                  </a:lnTo>
                  <a:lnTo>
                    <a:pt x="17333" y="69450"/>
                  </a:lnTo>
                  <a:lnTo>
                    <a:pt x="25214" y="56679"/>
                  </a:lnTo>
                  <a:lnTo>
                    <a:pt x="28041" y="41213"/>
                  </a:lnTo>
                  <a:lnTo>
                    <a:pt x="32188" y="34897"/>
                  </a:lnTo>
                  <a:lnTo>
                    <a:pt x="37559" y="31385"/>
                  </a:lnTo>
                  <a:lnTo>
                    <a:pt x="40473" y="30448"/>
                  </a:lnTo>
                  <a:lnTo>
                    <a:pt x="42416" y="28766"/>
                  </a:lnTo>
                  <a:lnTo>
                    <a:pt x="44574" y="24074"/>
                  </a:lnTo>
                  <a:lnTo>
                    <a:pt x="46208" y="22399"/>
                  </a:lnTo>
                  <a:lnTo>
                    <a:pt x="55900" y="18286"/>
                  </a:lnTo>
                  <a:lnTo>
                    <a:pt x="63897" y="10888"/>
                  </a:lnTo>
                  <a:lnTo>
                    <a:pt x="74748" y="9535"/>
                  </a:lnTo>
                  <a:lnTo>
                    <a:pt x="83066" y="9526"/>
                  </a:lnTo>
                  <a:lnTo>
                    <a:pt x="83511" y="10584"/>
                  </a:lnTo>
                  <a:lnTo>
                    <a:pt x="84284" y="17726"/>
                  </a:lnTo>
                  <a:lnTo>
                    <a:pt x="87171" y="18461"/>
                  </a:lnTo>
                  <a:lnTo>
                    <a:pt x="92592" y="18934"/>
                  </a:lnTo>
                  <a:lnTo>
                    <a:pt x="93333" y="21821"/>
                  </a:lnTo>
                  <a:lnTo>
                    <a:pt x="93926" y="67317"/>
                  </a:lnTo>
                  <a:lnTo>
                    <a:pt x="93926" y="90344"/>
                  </a:lnTo>
                  <a:lnTo>
                    <a:pt x="94984" y="91979"/>
                  </a:lnTo>
                  <a:lnTo>
                    <a:pt x="96748" y="93069"/>
                  </a:lnTo>
                  <a:lnTo>
                    <a:pt x="103058" y="95122"/>
                  </a:lnTo>
                  <a:lnTo>
                    <a:pt x="112574" y="104379"/>
                  </a:lnTo>
                  <a:lnTo>
                    <a:pt x="130582" y="104772"/>
                  </a:lnTo>
                  <a:lnTo>
                    <a:pt x="139345" y="98229"/>
                  </a:lnTo>
                  <a:lnTo>
                    <a:pt x="145157" y="96574"/>
                  </a:lnTo>
                  <a:lnTo>
                    <a:pt x="147130" y="95074"/>
                  </a:lnTo>
                  <a:lnTo>
                    <a:pt x="150965" y="88965"/>
                  </a:lnTo>
                  <a:lnTo>
                    <a:pt x="164179" y="81095"/>
                  </a:lnTo>
                  <a:lnTo>
                    <a:pt x="186890" y="60475"/>
                  </a:lnTo>
                  <a:lnTo>
                    <a:pt x="195790" y="57077"/>
                  </a:lnTo>
                  <a:lnTo>
                    <a:pt x="205129" y="50896"/>
                  </a:lnTo>
                  <a:lnTo>
                    <a:pt x="21775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SMARTInkShape-Group348">
            <a:extLst>
              <a:ext uri="{FF2B5EF4-FFF2-40B4-BE49-F238E27FC236}">
                <a16:creationId xmlns:a16="http://schemas.microsoft.com/office/drawing/2014/main" id="{71AF5389-812D-ACE9-C22A-D21793553333}"/>
              </a:ext>
            </a:extLst>
          </p:cNvPr>
          <p:cNvGrpSpPr/>
          <p:nvPr/>
        </p:nvGrpSpPr>
        <p:grpSpPr>
          <a:xfrm>
            <a:off x="4067568" y="1295517"/>
            <a:ext cx="351912" cy="285634"/>
            <a:chOff x="4067568" y="1295517"/>
            <a:chExt cx="351912" cy="285634"/>
          </a:xfrm>
        </p:grpSpPr>
        <p:sp>
          <p:nvSpPr>
            <p:cNvPr id="14" name="SMARTInkShape-1207">
              <a:extLst>
                <a:ext uri="{FF2B5EF4-FFF2-40B4-BE49-F238E27FC236}">
                  <a16:creationId xmlns:a16="http://schemas.microsoft.com/office/drawing/2014/main" id="{B4425228-C9FD-73C3-FBDC-3C0FF249732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162425" y="1295517"/>
              <a:ext cx="66676" cy="199909"/>
            </a:xfrm>
            <a:custGeom>
              <a:avLst/>
              <a:gdLst/>
              <a:ahLst/>
              <a:cxnLst/>
              <a:rect l="0" t="0" r="0" b="0"/>
              <a:pathLst>
                <a:path w="66676" h="199909">
                  <a:moveTo>
                    <a:pt x="9525" y="114183"/>
                  </a:moveTo>
                  <a:lnTo>
                    <a:pt x="9525" y="114183"/>
                  </a:lnTo>
                  <a:lnTo>
                    <a:pt x="34" y="114183"/>
                  </a:lnTo>
                  <a:lnTo>
                    <a:pt x="0" y="104774"/>
                  </a:lnTo>
                  <a:lnTo>
                    <a:pt x="8201" y="96467"/>
                  </a:lnTo>
                  <a:lnTo>
                    <a:pt x="17610" y="95250"/>
                  </a:lnTo>
                  <a:lnTo>
                    <a:pt x="18090" y="94153"/>
                  </a:lnTo>
                  <a:lnTo>
                    <a:pt x="18624" y="90111"/>
                  </a:lnTo>
                  <a:lnTo>
                    <a:pt x="19824" y="88610"/>
                  </a:lnTo>
                  <a:lnTo>
                    <a:pt x="23980" y="86942"/>
                  </a:lnTo>
                  <a:lnTo>
                    <a:pt x="25512" y="85439"/>
                  </a:lnTo>
                  <a:lnTo>
                    <a:pt x="29364" y="75985"/>
                  </a:lnTo>
                  <a:lnTo>
                    <a:pt x="44378" y="59240"/>
                  </a:lnTo>
                  <a:lnTo>
                    <a:pt x="47721" y="50396"/>
                  </a:lnTo>
                  <a:lnTo>
                    <a:pt x="53886" y="41073"/>
                  </a:lnTo>
                  <a:lnTo>
                    <a:pt x="56720" y="30328"/>
                  </a:lnTo>
                  <a:lnTo>
                    <a:pt x="57022" y="23956"/>
                  </a:lnTo>
                  <a:lnTo>
                    <a:pt x="58124" y="22281"/>
                  </a:lnTo>
                  <a:lnTo>
                    <a:pt x="59915" y="21165"/>
                  </a:lnTo>
                  <a:lnTo>
                    <a:pt x="62169" y="20421"/>
                  </a:lnTo>
                  <a:lnTo>
                    <a:pt x="63671" y="18867"/>
                  </a:lnTo>
                  <a:lnTo>
                    <a:pt x="66665" y="9446"/>
                  </a:lnTo>
                  <a:lnTo>
                    <a:pt x="66675" y="0"/>
                  </a:lnTo>
                  <a:lnTo>
                    <a:pt x="66675" y="45241"/>
                  </a:lnTo>
                  <a:lnTo>
                    <a:pt x="66675" y="92036"/>
                  </a:lnTo>
                  <a:lnTo>
                    <a:pt x="66675" y="138042"/>
                  </a:lnTo>
                  <a:lnTo>
                    <a:pt x="66675" y="156506"/>
                  </a:lnTo>
                  <a:lnTo>
                    <a:pt x="63853" y="162274"/>
                  </a:lnTo>
                  <a:lnTo>
                    <a:pt x="60129" y="168365"/>
                  </a:lnTo>
                  <a:lnTo>
                    <a:pt x="57543" y="179004"/>
                  </a:lnTo>
                  <a:lnTo>
                    <a:pt x="57267" y="185365"/>
                  </a:lnTo>
                  <a:lnTo>
                    <a:pt x="58286" y="187038"/>
                  </a:lnTo>
                  <a:lnTo>
                    <a:pt x="60024" y="188153"/>
                  </a:lnTo>
                  <a:lnTo>
                    <a:pt x="66665" y="190380"/>
                  </a:lnTo>
                  <a:lnTo>
                    <a:pt x="66675" y="19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1208">
              <a:extLst>
                <a:ext uri="{FF2B5EF4-FFF2-40B4-BE49-F238E27FC236}">
                  <a16:creationId xmlns:a16="http://schemas.microsoft.com/office/drawing/2014/main" id="{3C6FA4F2-5142-0DC0-86F7-86A1D863CDA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067568" y="1571625"/>
              <a:ext cx="351912" cy="9526"/>
            </a:xfrm>
            <a:custGeom>
              <a:avLst/>
              <a:gdLst/>
              <a:ahLst/>
              <a:cxnLst/>
              <a:rect l="0" t="0" r="0" b="0"/>
              <a:pathLst>
                <a:path w="351912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7412" y="9525"/>
                  </a:lnTo>
                  <a:lnTo>
                    <a:pt x="59968" y="9525"/>
                  </a:lnTo>
                  <a:lnTo>
                    <a:pt x="66298" y="6703"/>
                  </a:lnTo>
                  <a:lnTo>
                    <a:pt x="72639" y="2979"/>
                  </a:lnTo>
                  <a:lnTo>
                    <a:pt x="85334" y="588"/>
                  </a:lnTo>
                  <a:lnTo>
                    <a:pt x="130578" y="7"/>
                  </a:lnTo>
                  <a:lnTo>
                    <a:pt x="173701" y="0"/>
                  </a:lnTo>
                  <a:lnTo>
                    <a:pt x="220737" y="0"/>
                  </a:lnTo>
                  <a:lnTo>
                    <a:pt x="265524" y="0"/>
                  </a:lnTo>
                  <a:lnTo>
                    <a:pt x="310487" y="0"/>
                  </a:lnTo>
                  <a:lnTo>
                    <a:pt x="347398" y="0"/>
                  </a:lnTo>
                  <a:lnTo>
                    <a:pt x="348942" y="1058"/>
                  </a:lnTo>
                  <a:lnTo>
                    <a:pt x="349972" y="2822"/>
                  </a:lnTo>
                  <a:lnTo>
                    <a:pt x="351911" y="9132"/>
                  </a:lnTo>
                  <a:lnTo>
                    <a:pt x="3425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SMARTInkShape-Group349">
            <a:extLst>
              <a:ext uri="{FF2B5EF4-FFF2-40B4-BE49-F238E27FC236}">
                <a16:creationId xmlns:a16="http://schemas.microsoft.com/office/drawing/2014/main" id="{95B42BA7-C132-C7D3-83D0-284A64E877E1}"/>
              </a:ext>
            </a:extLst>
          </p:cNvPr>
          <p:cNvGrpSpPr/>
          <p:nvPr/>
        </p:nvGrpSpPr>
        <p:grpSpPr>
          <a:xfrm>
            <a:off x="1323975" y="2533654"/>
            <a:ext cx="2098025" cy="1123947"/>
            <a:chOff x="1323975" y="2533654"/>
            <a:chExt cx="2098025" cy="1123947"/>
          </a:xfrm>
        </p:grpSpPr>
        <p:sp>
          <p:nvSpPr>
            <p:cNvPr id="17" name="SMARTInkShape-1209">
              <a:extLst>
                <a:ext uri="{FF2B5EF4-FFF2-40B4-BE49-F238E27FC236}">
                  <a16:creationId xmlns:a16="http://schemas.microsoft.com/office/drawing/2014/main" id="{6A062058-0CEC-80DF-C854-3E22F2C08C7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23975" y="3619500"/>
              <a:ext cx="2098025" cy="38101"/>
            </a:xfrm>
            <a:custGeom>
              <a:avLst/>
              <a:gdLst/>
              <a:ahLst/>
              <a:cxnLst/>
              <a:rect l="0" t="0" r="0" b="0"/>
              <a:pathLst>
                <a:path w="2098025" h="38101">
                  <a:moveTo>
                    <a:pt x="0" y="28575"/>
                  </a:moveTo>
                  <a:lnTo>
                    <a:pt x="0" y="28575"/>
                  </a:lnTo>
                  <a:lnTo>
                    <a:pt x="36649" y="28575"/>
                  </a:lnTo>
                  <a:lnTo>
                    <a:pt x="45418" y="22029"/>
                  </a:lnTo>
                  <a:lnTo>
                    <a:pt x="55396" y="19443"/>
                  </a:lnTo>
                  <a:lnTo>
                    <a:pt x="103020" y="19050"/>
                  </a:lnTo>
                  <a:lnTo>
                    <a:pt x="149494" y="19050"/>
                  </a:lnTo>
                  <a:lnTo>
                    <a:pt x="169579" y="19050"/>
                  </a:lnTo>
                  <a:lnTo>
                    <a:pt x="178685" y="25596"/>
                  </a:lnTo>
                  <a:lnTo>
                    <a:pt x="187587" y="27692"/>
                  </a:lnTo>
                  <a:lnTo>
                    <a:pt x="234951" y="28573"/>
                  </a:lnTo>
                  <a:lnTo>
                    <a:pt x="279513" y="28575"/>
                  </a:lnTo>
                  <a:lnTo>
                    <a:pt x="326717" y="28575"/>
                  </a:lnTo>
                  <a:lnTo>
                    <a:pt x="374255" y="28575"/>
                  </a:lnTo>
                  <a:lnTo>
                    <a:pt x="420948" y="28575"/>
                  </a:lnTo>
                  <a:lnTo>
                    <a:pt x="428035" y="25753"/>
                  </a:lnTo>
                  <a:lnTo>
                    <a:pt x="431407" y="23518"/>
                  </a:lnTo>
                  <a:lnTo>
                    <a:pt x="446265" y="20374"/>
                  </a:lnTo>
                  <a:lnTo>
                    <a:pt x="492221" y="18015"/>
                  </a:lnTo>
                  <a:lnTo>
                    <a:pt x="516074" y="10852"/>
                  </a:lnTo>
                  <a:lnTo>
                    <a:pt x="560251" y="9559"/>
                  </a:lnTo>
                  <a:lnTo>
                    <a:pt x="606516" y="9525"/>
                  </a:lnTo>
                  <a:lnTo>
                    <a:pt x="653939" y="9525"/>
                  </a:lnTo>
                  <a:lnTo>
                    <a:pt x="688186" y="8467"/>
                  </a:lnTo>
                  <a:lnTo>
                    <a:pt x="706889" y="1986"/>
                  </a:lnTo>
                  <a:lnTo>
                    <a:pt x="751052" y="34"/>
                  </a:lnTo>
                  <a:lnTo>
                    <a:pt x="797363" y="0"/>
                  </a:lnTo>
                  <a:lnTo>
                    <a:pt x="842527" y="0"/>
                  </a:lnTo>
                  <a:lnTo>
                    <a:pt x="888854" y="0"/>
                  </a:lnTo>
                  <a:lnTo>
                    <a:pt x="927209" y="1058"/>
                  </a:lnTo>
                  <a:lnTo>
                    <a:pt x="945192" y="7539"/>
                  </a:lnTo>
                  <a:lnTo>
                    <a:pt x="991246" y="9473"/>
                  </a:lnTo>
                  <a:lnTo>
                    <a:pt x="1036008" y="9524"/>
                  </a:lnTo>
                  <a:lnTo>
                    <a:pt x="1060354" y="10583"/>
                  </a:lnTo>
                  <a:lnTo>
                    <a:pt x="1078501" y="17064"/>
                  </a:lnTo>
                  <a:lnTo>
                    <a:pt x="1124595" y="18998"/>
                  </a:lnTo>
                  <a:lnTo>
                    <a:pt x="1172180" y="19049"/>
                  </a:lnTo>
                  <a:lnTo>
                    <a:pt x="1215853" y="20108"/>
                  </a:lnTo>
                  <a:lnTo>
                    <a:pt x="1244996" y="27251"/>
                  </a:lnTo>
                  <a:lnTo>
                    <a:pt x="1292593" y="28523"/>
                  </a:lnTo>
                  <a:lnTo>
                    <a:pt x="1336937" y="28573"/>
                  </a:lnTo>
                  <a:lnTo>
                    <a:pt x="1381140" y="28575"/>
                  </a:lnTo>
                  <a:lnTo>
                    <a:pt x="1425576" y="28575"/>
                  </a:lnTo>
                  <a:lnTo>
                    <a:pt x="1470025" y="28575"/>
                  </a:lnTo>
                  <a:lnTo>
                    <a:pt x="1514475" y="28575"/>
                  </a:lnTo>
                  <a:lnTo>
                    <a:pt x="1558925" y="28575"/>
                  </a:lnTo>
                  <a:lnTo>
                    <a:pt x="1603375" y="28575"/>
                  </a:lnTo>
                  <a:lnTo>
                    <a:pt x="1647825" y="28575"/>
                  </a:lnTo>
                  <a:lnTo>
                    <a:pt x="1692275" y="28575"/>
                  </a:lnTo>
                  <a:lnTo>
                    <a:pt x="1717675" y="29633"/>
                  </a:lnTo>
                  <a:lnTo>
                    <a:pt x="1755775" y="37217"/>
                  </a:lnTo>
                  <a:lnTo>
                    <a:pt x="1800225" y="38048"/>
                  </a:lnTo>
                  <a:lnTo>
                    <a:pt x="1844675" y="38097"/>
                  </a:lnTo>
                  <a:lnTo>
                    <a:pt x="1889125" y="38100"/>
                  </a:lnTo>
                  <a:lnTo>
                    <a:pt x="1936397" y="38100"/>
                  </a:lnTo>
                  <a:lnTo>
                    <a:pt x="1984013" y="38100"/>
                  </a:lnTo>
                  <a:lnTo>
                    <a:pt x="2025339" y="38100"/>
                  </a:lnTo>
                  <a:lnTo>
                    <a:pt x="2071140" y="38100"/>
                  </a:lnTo>
                  <a:lnTo>
                    <a:pt x="209802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1210">
              <a:extLst>
                <a:ext uri="{FF2B5EF4-FFF2-40B4-BE49-F238E27FC236}">
                  <a16:creationId xmlns:a16="http://schemas.microsoft.com/office/drawing/2014/main" id="{AE809502-D464-7999-3827-6F1F7224278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514478" y="3171836"/>
              <a:ext cx="371473" cy="332958"/>
            </a:xfrm>
            <a:custGeom>
              <a:avLst/>
              <a:gdLst/>
              <a:ahLst/>
              <a:cxnLst/>
              <a:rect l="0" t="0" r="0" b="0"/>
              <a:pathLst>
                <a:path w="371473" h="332958">
                  <a:moveTo>
                    <a:pt x="152397" y="152389"/>
                  </a:moveTo>
                  <a:lnTo>
                    <a:pt x="152397" y="152389"/>
                  </a:lnTo>
                  <a:lnTo>
                    <a:pt x="152397" y="107047"/>
                  </a:lnTo>
                  <a:lnTo>
                    <a:pt x="152397" y="61190"/>
                  </a:lnTo>
                  <a:lnTo>
                    <a:pt x="152397" y="25399"/>
                  </a:lnTo>
                  <a:lnTo>
                    <a:pt x="149575" y="19044"/>
                  </a:lnTo>
                  <a:lnTo>
                    <a:pt x="138208" y="5016"/>
                  </a:lnTo>
                  <a:lnTo>
                    <a:pt x="132685" y="2223"/>
                  </a:lnTo>
                  <a:lnTo>
                    <a:pt x="114239" y="185"/>
                  </a:lnTo>
                  <a:lnTo>
                    <a:pt x="100270" y="0"/>
                  </a:lnTo>
                  <a:lnTo>
                    <a:pt x="94657" y="2816"/>
                  </a:lnTo>
                  <a:lnTo>
                    <a:pt x="91679" y="5049"/>
                  </a:lnTo>
                  <a:lnTo>
                    <a:pt x="82725" y="7530"/>
                  </a:lnTo>
                  <a:lnTo>
                    <a:pt x="72748" y="9691"/>
                  </a:lnTo>
                  <a:lnTo>
                    <a:pt x="64786" y="14179"/>
                  </a:lnTo>
                  <a:lnTo>
                    <a:pt x="60542" y="19701"/>
                  </a:lnTo>
                  <a:lnTo>
                    <a:pt x="57598" y="25683"/>
                  </a:lnTo>
                  <a:lnTo>
                    <a:pt x="33221" y="55170"/>
                  </a:lnTo>
                  <a:lnTo>
                    <a:pt x="29580" y="62614"/>
                  </a:lnTo>
                  <a:lnTo>
                    <a:pt x="13565" y="89008"/>
                  </a:lnTo>
                  <a:lnTo>
                    <a:pt x="9662" y="100684"/>
                  </a:lnTo>
                  <a:lnTo>
                    <a:pt x="3331" y="111904"/>
                  </a:lnTo>
                  <a:lnTo>
                    <a:pt x="84" y="155492"/>
                  </a:lnTo>
                  <a:lnTo>
                    <a:pt x="0" y="197270"/>
                  </a:lnTo>
                  <a:lnTo>
                    <a:pt x="1055" y="234768"/>
                  </a:lnTo>
                  <a:lnTo>
                    <a:pt x="11756" y="266029"/>
                  </a:lnTo>
                  <a:lnTo>
                    <a:pt x="14186" y="269424"/>
                  </a:lnTo>
                  <a:lnTo>
                    <a:pt x="23677" y="297076"/>
                  </a:lnTo>
                  <a:lnTo>
                    <a:pt x="34151" y="310870"/>
                  </a:lnTo>
                  <a:lnTo>
                    <a:pt x="36343" y="317369"/>
                  </a:lnTo>
                  <a:lnTo>
                    <a:pt x="37986" y="319526"/>
                  </a:lnTo>
                  <a:lnTo>
                    <a:pt x="42634" y="321922"/>
                  </a:lnTo>
                  <a:lnTo>
                    <a:pt x="51200" y="323271"/>
                  </a:lnTo>
                  <a:lnTo>
                    <a:pt x="53183" y="324519"/>
                  </a:lnTo>
                  <a:lnTo>
                    <a:pt x="54504" y="326409"/>
                  </a:lnTo>
                  <a:lnTo>
                    <a:pt x="55385" y="328727"/>
                  </a:lnTo>
                  <a:lnTo>
                    <a:pt x="57031" y="330273"/>
                  </a:lnTo>
                  <a:lnTo>
                    <a:pt x="61682" y="331990"/>
                  </a:lnTo>
                  <a:lnTo>
                    <a:pt x="70250" y="332957"/>
                  </a:lnTo>
                  <a:lnTo>
                    <a:pt x="76376" y="330361"/>
                  </a:lnTo>
                  <a:lnTo>
                    <a:pt x="98818" y="310694"/>
                  </a:lnTo>
                  <a:lnTo>
                    <a:pt x="112259" y="291805"/>
                  </a:lnTo>
                  <a:lnTo>
                    <a:pt x="131376" y="273963"/>
                  </a:lnTo>
                  <a:lnTo>
                    <a:pt x="155457" y="231633"/>
                  </a:lnTo>
                  <a:lnTo>
                    <a:pt x="177790" y="187306"/>
                  </a:lnTo>
                  <a:lnTo>
                    <a:pt x="195788" y="149213"/>
                  </a:lnTo>
                  <a:lnTo>
                    <a:pt x="199826" y="131222"/>
                  </a:lnTo>
                  <a:lnTo>
                    <a:pt x="207313" y="115125"/>
                  </a:lnTo>
                  <a:lnTo>
                    <a:pt x="209612" y="108311"/>
                  </a:lnTo>
                  <a:lnTo>
                    <a:pt x="215799" y="98524"/>
                  </a:lnTo>
                  <a:lnTo>
                    <a:pt x="218641" y="87610"/>
                  </a:lnTo>
                  <a:lnTo>
                    <a:pt x="219072" y="76200"/>
                  </a:lnTo>
                  <a:lnTo>
                    <a:pt x="219072" y="81249"/>
                  </a:lnTo>
                  <a:lnTo>
                    <a:pt x="218014" y="82737"/>
                  </a:lnTo>
                  <a:lnTo>
                    <a:pt x="216250" y="83730"/>
                  </a:lnTo>
                  <a:lnTo>
                    <a:pt x="214016" y="84391"/>
                  </a:lnTo>
                  <a:lnTo>
                    <a:pt x="212526" y="85890"/>
                  </a:lnTo>
                  <a:lnTo>
                    <a:pt x="209939" y="93799"/>
                  </a:lnTo>
                  <a:lnTo>
                    <a:pt x="209581" y="108370"/>
                  </a:lnTo>
                  <a:lnTo>
                    <a:pt x="206740" y="114481"/>
                  </a:lnTo>
                  <a:lnTo>
                    <a:pt x="203008" y="120724"/>
                  </a:lnTo>
                  <a:lnTo>
                    <a:pt x="200612" y="133356"/>
                  </a:lnTo>
                  <a:lnTo>
                    <a:pt x="200029" y="178586"/>
                  </a:lnTo>
                  <a:lnTo>
                    <a:pt x="200022" y="221708"/>
                  </a:lnTo>
                  <a:lnTo>
                    <a:pt x="200022" y="250411"/>
                  </a:lnTo>
                  <a:lnTo>
                    <a:pt x="202844" y="256985"/>
                  </a:lnTo>
                  <a:lnTo>
                    <a:pt x="206568" y="263435"/>
                  </a:lnTo>
                  <a:lnTo>
                    <a:pt x="209723" y="273016"/>
                  </a:lnTo>
                  <a:lnTo>
                    <a:pt x="215832" y="282557"/>
                  </a:lnTo>
                  <a:lnTo>
                    <a:pt x="217632" y="288911"/>
                  </a:lnTo>
                  <a:lnTo>
                    <a:pt x="219170" y="291029"/>
                  </a:lnTo>
                  <a:lnTo>
                    <a:pt x="221254" y="292441"/>
                  </a:lnTo>
                  <a:lnTo>
                    <a:pt x="229244" y="294427"/>
                  </a:lnTo>
                  <a:lnTo>
                    <a:pt x="232203" y="294706"/>
                  </a:lnTo>
                  <a:lnTo>
                    <a:pt x="234176" y="295950"/>
                  </a:lnTo>
                  <a:lnTo>
                    <a:pt x="235491" y="297838"/>
                  </a:lnTo>
                  <a:lnTo>
                    <a:pt x="236368" y="300155"/>
                  </a:lnTo>
                  <a:lnTo>
                    <a:pt x="238011" y="300642"/>
                  </a:lnTo>
                  <a:lnTo>
                    <a:pt x="240165" y="299908"/>
                  </a:lnTo>
                  <a:lnTo>
                    <a:pt x="245380" y="297328"/>
                  </a:lnTo>
                  <a:lnTo>
                    <a:pt x="263602" y="294387"/>
                  </a:lnTo>
                  <a:lnTo>
                    <a:pt x="279408" y="282030"/>
                  </a:lnTo>
                  <a:lnTo>
                    <a:pt x="298096" y="266619"/>
                  </a:lnTo>
                  <a:lnTo>
                    <a:pt x="316173" y="253975"/>
                  </a:lnTo>
                  <a:lnTo>
                    <a:pt x="336431" y="226737"/>
                  </a:lnTo>
                  <a:lnTo>
                    <a:pt x="340023" y="216830"/>
                  </a:lnTo>
                  <a:lnTo>
                    <a:pt x="342678" y="206429"/>
                  </a:lnTo>
                  <a:lnTo>
                    <a:pt x="353006" y="191129"/>
                  </a:lnTo>
                  <a:lnTo>
                    <a:pt x="371472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1211">
              <a:extLst>
                <a:ext uri="{FF2B5EF4-FFF2-40B4-BE49-F238E27FC236}">
                  <a16:creationId xmlns:a16="http://schemas.microsoft.com/office/drawing/2014/main" id="{38DE1B5B-B4D1-A7FD-3D13-B90B1245E29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943138" y="2943235"/>
              <a:ext cx="132910" cy="190490"/>
            </a:xfrm>
            <a:custGeom>
              <a:avLst/>
              <a:gdLst/>
              <a:ahLst/>
              <a:cxnLst/>
              <a:rect l="0" t="0" r="0" b="0"/>
              <a:pathLst>
                <a:path w="132910" h="190490">
                  <a:moveTo>
                    <a:pt x="9487" y="9515"/>
                  </a:moveTo>
                  <a:lnTo>
                    <a:pt x="9487" y="9515"/>
                  </a:lnTo>
                  <a:lnTo>
                    <a:pt x="17688" y="9515"/>
                  </a:lnTo>
                  <a:lnTo>
                    <a:pt x="27097" y="1314"/>
                  </a:lnTo>
                  <a:lnTo>
                    <a:pt x="33167" y="382"/>
                  </a:lnTo>
                  <a:lnTo>
                    <a:pt x="52124" y="0"/>
                  </a:lnTo>
                  <a:lnTo>
                    <a:pt x="53787" y="1055"/>
                  </a:lnTo>
                  <a:lnTo>
                    <a:pt x="54895" y="2817"/>
                  </a:lnTo>
                  <a:lnTo>
                    <a:pt x="55634" y="5050"/>
                  </a:lnTo>
                  <a:lnTo>
                    <a:pt x="57185" y="6538"/>
                  </a:lnTo>
                  <a:lnTo>
                    <a:pt x="66206" y="9399"/>
                  </a:lnTo>
                  <a:lnTo>
                    <a:pt x="66636" y="33471"/>
                  </a:lnTo>
                  <a:lnTo>
                    <a:pt x="63814" y="38859"/>
                  </a:lnTo>
                  <a:lnTo>
                    <a:pt x="58436" y="45885"/>
                  </a:lnTo>
                  <a:lnTo>
                    <a:pt x="56315" y="54878"/>
                  </a:lnTo>
                  <a:lnTo>
                    <a:pt x="48945" y="64904"/>
                  </a:lnTo>
                  <a:lnTo>
                    <a:pt x="45369" y="65883"/>
                  </a:lnTo>
                  <a:lnTo>
                    <a:pt x="39505" y="66511"/>
                  </a:lnTo>
                  <a:lnTo>
                    <a:pt x="39024" y="67621"/>
                  </a:lnTo>
                  <a:lnTo>
                    <a:pt x="38189" y="74853"/>
                  </a:lnTo>
                  <a:lnTo>
                    <a:pt x="35296" y="75596"/>
                  </a:lnTo>
                  <a:lnTo>
                    <a:pt x="28654" y="76180"/>
                  </a:lnTo>
                  <a:lnTo>
                    <a:pt x="43003" y="76190"/>
                  </a:lnTo>
                  <a:lnTo>
                    <a:pt x="44531" y="75132"/>
                  </a:lnTo>
                  <a:lnTo>
                    <a:pt x="45550" y="73368"/>
                  </a:lnTo>
                  <a:lnTo>
                    <a:pt x="46229" y="71134"/>
                  </a:lnTo>
                  <a:lnTo>
                    <a:pt x="47740" y="69644"/>
                  </a:lnTo>
                  <a:lnTo>
                    <a:pt x="55669" y="67057"/>
                  </a:lnTo>
                  <a:lnTo>
                    <a:pt x="61741" y="66781"/>
                  </a:lnTo>
                  <a:lnTo>
                    <a:pt x="67283" y="69539"/>
                  </a:lnTo>
                  <a:lnTo>
                    <a:pt x="74408" y="74876"/>
                  </a:lnTo>
                  <a:lnTo>
                    <a:pt x="83420" y="75930"/>
                  </a:lnTo>
                  <a:lnTo>
                    <a:pt x="98507" y="76155"/>
                  </a:lnTo>
                  <a:lnTo>
                    <a:pt x="100583" y="77225"/>
                  </a:lnTo>
                  <a:lnTo>
                    <a:pt x="101968" y="78997"/>
                  </a:lnTo>
                  <a:lnTo>
                    <a:pt x="102891" y="81236"/>
                  </a:lnTo>
                  <a:lnTo>
                    <a:pt x="104565" y="82729"/>
                  </a:lnTo>
                  <a:lnTo>
                    <a:pt x="109247" y="84388"/>
                  </a:lnTo>
                  <a:lnTo>
                    <a:pt x="110918" y="85889"/>
                  </a:lnTo>
                  <a:lnTo>
                    <a:pt x="112776" y="90378"/>
                  </a:lnTo>
                  <a:lnTo>
                    <a:pt x="114330" y="91999"/>
                  </a:lnTo>
                  <a:lnTo>
                    <a:pt x="118878" y="93799"/>
                  </a:lnTo>
                  <a:lnTo>
                    <a:pt x="120514" y="95338"/>
                  </a:lnTo>
                  <a:lnTo>
                    <a:pt x="122332" y="99870"/>
                  </a:lnTo>
                  <a:lnTo>
                    <a:pt x="124558" y="111402"/>
                  </a:lnTo>
                  <a:lnTo>
                    <a:pt x="130248" y="120725"/>
                  </a:lnTo>
                  <a:lnTo>
                    <a:pt x="132909" y="131470"/>
                  </a:lnTo>
                  <a:lnTo>
                    <a:pt x="125720" y="143455"/>
                  </a:lnTo>
                  <a:lnTo>
                    <a:pt x="122983" y="158818"/>
                  </a:lnTo>
                  <a:lnTo>
                    <a:pt x="106463" y="179087"/>
                  </a:lnTo>
                  <a:lnTo>
                    <a:pt x="100192" y="185465"/>
                  </a:lnTo>
                  <a:lnTo>
                    <a:pt x="94603" y="188257"/>
                  </a:lnTo>
                  <a:lnTo>
                    <a:pt x="76109" y="190294"/>
                  </a:lnTo>
                  <a:lnTo>
                    <a:pt x="44296" y="190489"/>
                  </a:lnTo>
                  <a:lnTo>
                    <a:pt x="38010" y="187667"/>
                  </a:lnTo>
                  <a:lnTo>
                    <a:pt x="31689" y="183944"/>
                  </a:lnTo>
                  <a:lnTo>
                    <a:pt x="20890" y="181357"/>
                  </a:lnTo>
                  <a:lnTo>
                    <a:pt x="14512" y="176025"/>
                  </a:lnTo>
                  <a:lnTo>
                    <a:pt x="11720" y="170656"/>
                  </a:lnTo>
                  <a:lnTo>
                    <a:pt x="10976" y="167742"/>
                  </a:lnTo>
                  <a:lnTo>
                    <a:pt x="9421" y="165799"/>
                  </a:lnTo>
                  <a:lnTo>
                    <a:pt x="4872" y="163641"/>
                  </a:lnTo>
                  <a:lnTo>
                    <a:pt x="3235" y="162008"/>
                  </a:lnTo>
                  <a:lnTo>
                    <a:pt x="0" y="152520"/>
                  </a:lnTo>
                  <a:lnTo>
                    <a:pt x="9487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1212">
              <a:extLst>
                <a:ext uri="{FF2B5EF4-FFF2-40B4-BE49-F238E27FC236}">
                  <a16:creationId xmlns:a16="http://schemas.microsoft.com/office/drawing/2014/main" id="{8D5F2992-71A6-5F39-86B0-960ECDACA5E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33625" y="3276603"/>
              <a:ext cx="9526" cy="47623"/>
            </a:xfrm>
            <a:custGeom>
              <a:avLst/>
              <a:gdLst/>
              <a:ahLst/>
              <a:cxnLst/>
              <a:rect l="0" t="0" r="0" b="0"/>
              <a:pathLst>
                <a:path w="9526" h="47623">
                  <a:moveTo>
                    <a:pt x="0" y="9522"/>
                  </a:moveTo>
                  <a:lnTo>
                    <a:pt x="0" y="9522"/>
                  </a:lnTo>
                  <a:lnTo>
                    <a:pt x="0" y="19047"/>
                  </a:lnTo>
                  <a:lnTo>
                    <a:pt x="0" y="0"/>
                  </a:lnTo>
                  <a:lnTo>
                    <a:pt x="0" y="47501"/>
                  </a:lnTo>
                  <a:lnTo>
                    <a:pt x="9525" y="4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1213">
              <a:extLst>
                <a:ext uri="{FF2B5EF4-FFF2-40B4-BE49-F238E27FC236}">
                  <a16:creationId xmlns:a16="http://schemas.microsoft.com/office/drawing/2014/main" id="{98F62E82-D9E5-A787-B834-F82065E4FE7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895600" y="32194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1324" y="39424"/>
                  </a:lnTo>
                  <a:lnTo>
                    <a:pt x="392" y="334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1214">
              <a:extLst>
                <a:ext uri="{FF2B5EF4-FFF2-40B4-BE49-F238E27FC236}">
                  <a16:creationId xmlns:a16="http://schemas.microsoft.com/office/drawing/2014/main" id="{24CA730D-92F7-6088-AD39-4B58A25EF7C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590817" y="3078055"/>
              <a:ext cx="476234" cy="407937"/>
            </a:xfrm>
            <a:custGeom>
              <a:avLst/>
              <a:gdLst/>
              <a:ahLst/>
              <a:cxnLst/>
              <a:rect l="0" t="0" r="0" b="0"/>
              <a:pathLst>
                <a:path w="476234" h="407937">
                  <a:moveTo>
                    <a:pt x="276208" y="74720"/>
                  </a:moveTo>
                  <a:lnTo>
                    <a:pt x="276208" y="74720"/>
                  </a:lnTo>
                  <a:lnTo>
                    <a:pt x="271152" y="69664"/>
                  </a:lnTo>
                  <a:lnTo>
                    <a:pt x="268669" y="64359"/>
                  </a:lnTo>
                  <a:lnTo>
                    <a:pt x="262019" y="47274"/>
                  </a:lnTo>
                  <a:lnTo>
                    <a:pt x="253542" y="34720"/>
                  </a:lnTo>
                  <a:lnTo>
                    <a:pt x="247437" y="30484"/>
                  </a:lnTo>
                  <a:lnTo>
                    <a:pt x="225186" y="19937"/>
                  </a:lnTo>
                  <a:lnTo>
                    <a:pt x="213583" y="12039"/>
                  </a:lnTo>
                  <a:lnTo>
                    <a:pt x="179141" y="0"/>
                  </a:lnTo>
                  <a:lnTo>
                    <a:pt x="169214" y="2000"/>
                  </a:lnTo>
                  <a:lnTo>
                    <a:pt x="122083" y="16141"/>
                  </a:lnTo>
                  <a:lnTo>
                    <a:pt x="101674" y="24892"/>
                  </a:lnTo>
                  <a:lnTo>
                    <a:pt x="63372" y="53579"/>
                  </a:lnTo>
                  <a:lnTo>
                    <a:pt x="31813" y="97939"/>
                  </a:lnTo>
                  <a:lnTo>
                    <a:pt x="13749" y="135132"/>
                  </a:lnTo>
                  <a:lnTo>
                    <a:pt x="2217" y="182322"/>
                  </a:lnTo>
                  <a:lnTo>
                    <a:pt x="179" y="226532"/>
                  </a:lnTo>
                  <a:lnTo>
                    <a:pt x="0" y="267991"/>
                  </a:lnTo>
                  <a:lnTo>
                    <a:pt x="1049" y="283385"/>
                  </a:lnTo>
                  <a:lnTo>
                    <a:pt x="22373" y="328995"/>
                  </a:lnTo>
                  <a:lnTo>
                    <a:pt x="29453" y="353116"/>
                  </a:lnTo>
                  <a:lnTo>
                    <a:pt x="56721" y="383992"/>
                  </a:lnTo>
                  <a:lnTo>
                    <a:pt x="66536" y="390370"/>
                  </a:lnTo>
                  <a:lnTo>
                    <a:pt x="79334" y="402007"/>
                  </a:lnTo>
                  <a:lnTo>
                    <a:pt x="88519" y="405389"/>
                  </a:lnTo>
                  <a:lnTo>
                    <a:pt x="117065" y="407936"/>
                  </a:lnTo>
                  <a:lnTo>
                    <a:pt x="131923" y="402991"/>
                  </a:lnTo>
                  <a:lnTo>
                    <a:pt x="165010" y="381524"/>
                  </a:lnTo>
                  <a:lnTo>
                    <a:pt x="201733" y="334901"/>
                  </a:lnTo>
                  <a:lnTo>
                    <a:pt x="227162" y="291899"/>
                  </a:lnTo>
                  <a:lnTo>
                    <a:pt x="258605" y="249736"/>
                  </a:lnTo>
                  <a:lnTo>
                    <a:pt x="279231" y="203078"/>
                  </a:lnTo>
                  <a:lnTo>
                    <a:pt x="300541" y="158408"/>
                  </a:lnTo>
                  <a:lnTo>
                    <a:pt x="304585" y="145848"/>
                  </a:lnTo>
                  <a:lnTo>
                    <a:pt x="312074" y="132122"/>
                  </a:lnTo>
                  <a:lnTo>
                    <a:pt x="314307" y="103344"/>
                  </a:lnTo>
                  <a:lnTo>
                    <a:pt x="309252" y="103310"/>
                  </a:lnTo>
                  <a:lnTo>
                    <a:pt x="307762" y="104363"/>
                  </a:lnTo>
                  <a:lnTo>
                    <a:pt x="306769" y="106124"/>
                  </a:lnTo>
                  <a:lnTo>
                    <a:pt x="305175" y="111497"/>
                  </a:lnTo>
                  <a:lnTo>
                    <a:pt x="298314" y="120163"/>
                  </a:lnTo>
                  <a:lnTo>
                    <a:pt x="296163" y="128989"/>
                  </a:lnTo>
                  <a:lnTo>
                    <a:pt x="295660" y="135176"/>
                  </a:lnTo>
                  <a:lnTo>
                    <a:pt x="292615" y="141453"/>
                  </a:lnTo>
                  <a:lnTo>
                    <a:pt x="288791" y="147771"/>
                  </a:lnTo>
                  <a:lnTo>
                    <a:pt x="286337" y="160450"/>
                  </a:lnTo>
                  <a:lnTo>
                    <a:pt x="284754" y="183925"/>
                  </a:lnTo>
                  <a:lnTo>
                    <a:pt x="277097" y="214334"/>
                  </a:lnTo>
                  <a:lnTo>
                    <a:pt x="276231" y="258775"/>
                  </a:lnTo>
                  <a:lnTo>
                    <a:pt x="277273" y="271659"/>
                  </a:lnTo>
                  <a:lnTo>
                    <a:pt x="284410" y="295518"/>
                  </a:lnTo>
                  <a:lnTo>
                    <a:pt x="286530" y="315929"/>
                  </a:lnTo>
                  <a:lnTo>
                    <a:pt x="293260" y="327752"/>
                  </a:lnTo>
                  <a:lnTo>
                    <a:pt x="300899" y="337958"/>
                  </a:lnTo>
                  <a:lnTo>
                    <a:pt x="306838" y="350888"/>
                  </a:lnTo>
                  <a:lnTo>
                    <a:pt x="309328" y="354082"/>
                  </a:lnTo>
                  <a:lnTo>
                    <a:pt x="314917" y="357631"/>
                  </a:lnTo>
                  <a:lnTo>
                    <a:pt x="320929" y="360267"/>
                  </a:lnTo>
                  <a:lnTo>
                    <a:pt x="330263" y="366642"/>
                  </a:lnTo>
                  <a:lnTo>
                    <a:pt x="339732" y="369002"/>
                  </a:lnTo>
                  <a:lnTo>
                    <a:pt x="355587" y="369864"/>
                  </a:lnTo>
                  <a:lnTo>
                    <a:pt x="361935" y="367115"/>
                  </a:lnTo>
                  <a:lnTo>
                    <a:pt x="378867" y="354799"/>
                  </a:lnTo>
                  <a:lnTo>
                    <a:pt x="389215" y="352658"/>
                  </a:lnTo>
                  <a:lnTo>
                    <a:pt x="393879" y="349970"/>
                  </a:lnTo>
                  <a:lnTo>
                    <a:pt x="415646" y="325098"/>
                  </a:lnTo>
                  <a:lnTo>
                    <a:pt x="426414" y="309655"/>
                  </a:lnTo>
                  <a:lnTo>
                    <a:pt x="445657" y="291597"/>
                  </a:lnTo>
                  <a:lnTo>
                    <a:pt x="453768" y="276916"/>
                  </a:lnTo>
                  <a:lnTo>
                    <a:pt x="476233" y="22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1215">
              <a:extLst>
                <a:ext uri="{FF2B5EF4-FFF2-40B4-BE49-F238E27FC236}">
                  <a16:creationId xmlns:a16="http://schemas.microsoft.com/office/drawing/2014/main" id="{EA06FF33-0811-2DC0-8404-B221CA80963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67050" y="2533654"/>
              <a:ext cx="171451" cy="276222"/>
            </a:xfrm>
            <a:custGeom>
              <a:avLst/>
              <a:gdLst/>
              <a:ahLst/>
              <a:cxnLst/>
              <a:rect l="0" t="0" r="0" b="0"/>
              <a:pathLst>
                <a:path w="171451" h="276222">
                  <a:moveTo>
                    <a:pt x="0" y="133346"/>
                  </a:moveTo>
                  <a:lnTo>
                    <a:pt x="0" y="133346"/>
                  </a:lnTo>
                  <a:lnTo>
                    <a:pt x="9409" y="133346"/>
                  </a:lnTo>
                  <a:lnTo>
                    <a:pt x="33205" y="109666"/>
                  </a:lnTo>
                  <a:lnTo>
                    <a:pt x="35924" y="104124"/>
                  </a:lnTo>
                  <a:lnTo>
                    <a:pt x="36650" y="101165"/>
                  </a:lnTo>
                  <a:lnTo>
                    <a:pt x="45448" y="85664"/>
                  </a:lnTo>
                  <a:lnTo>
                    <a:pt x="46174" y="82508"/>
                  </a:lnTo>
                  <a:lnTo>
                    <a:pt x="52252" y="73010"/>
                  </a:lnTo>
                  <a:lnTo>
                    <a:pt x="62729" y="60319"/>
                  </a:lnTo>
                  <a:lnTo>
                    <a:pt x="65505" y="50795"/>
                  </a:lnTo>
                  <a:lnTo>
                    <a:pt x="66156" y="44445"/>
                  </a:lnTo>
                  <a:lnTo>
                    <a:pt x="67387" y="42329"/>
                  </a:lnTo>
                  <a:lnTo>
                    <a:pt x="69266" y="40918"/>
                  </a:lnTo>
                  <a:lnTo>
                    <a:pt x="71577" y="39977"/>
                  </a:lnTo>
                  <a:lnTo>
                    <a:pt x="73118" y="38292"/>
                  </a:lnTo>
                  <a:lnTo>
                    <a:pt x="74830" y="33597"/>
                  </a:lnTo>
                  <a:lnTo>
                    <a:pt x="76200" y="0"/>
                  </a:lnTo>
                  <a:lnTo>
                    <a:pt x="76200" y="5054"/>
                  </a:lnTo>
                  <a:lnTo>
                    <a:pt x="75142" y="6543"/>
                  </a:lnTo>
                  <a:lnTo>
                    <a:pt x="73378" y="7535"/>
                  </a:lnTo>
                  <a:lnTo>
                    <a:pt x="71144" y="8197"/>
                  </a:lnTo>
                  <a:lnTo>
                    <a:pt x="69654" y="9697"/>
                  </a:lnTo>
                  <a:lnTo>
                    <a:pt x="67999" y="14185"/>
                  </a:lnTo>
                  <a:lnTo>
                    <a:pt x="66791" y="31877"/>
                  </a:lnTo>
                  <a:lnTo>
                    <a:pt x="67811" y="33950"/>
                  </a:lnTo>
                  <a:lnTo>
                    <a:pt x="69549" y="35332"/>
                  </a:lnTo>
                  <a:lnTo>
                    <a:pt x="71766" y="36253"/>
                  </a:lnTo>
                  <a:lnTo>
                    <a:pt x="73244" y="37926"/>
                  </a:lnTo>
                  <a:lnTo>
                    <a:pt x="74886" y="42607"/>
                  </a:lnTo>
                  <a:lnTo>
                    <a:pt x="76190" y="88514"/>
                  </a:lnTo>
                  <a:lnTo>
                    <a:pt x="76200" y="135194"/>
                  </a:lnTo>
                  <a:lnTo>
                    <a:pt x="76200" y="165061"/>
                  </a:lnTo>
                  <a:lnTo>
                    <a:pt x="79022" y="171431"/>
                  </a:lnTo>
                  <a:lnTo>
                    <a:pt x="82746" y="177789"/>
                  </a:lnTo>
                  <a:lnTo>
                    <a:pt x="85136" y="190495"/>
                  </a:lnTo>
                  <a:lnTo>
                    <a:pt x="85725" y="236642"/>
                  </a:lnTo>
                  <a:lnTo>
                    <a:pt x="84667" y="237135"/>
                  </a:lnTo>
                  <a:lnTo>
                    <a:pt x="80669" y="237683"/>
                  </a:lnTo>
                  <a:lnTo>
                    <a:pt x="79179" y="238887"/>
                  </a:lnTo>
                  <a:lnTo>
                    <a:pt x="76592" y="246283"/>
                  </a:lnTo>
                  <a:lnTo>
                    <a:pt x="73553" y="247040"/>
                  </a:lnTo>
                  <a:lnTo>
                    <a:pt x="71260" y="247242"/>
                  </a:lnTo>
                  <a:lnTo>
                    <a:pt x="65891" y="250289"/>
                  </a:lnTo>
                  <a:lnTo>
                    <a:pt x="58876" y="255811"/>
                  </a:lnTo>
                  <a:lnTo>
                    <a:pt x="49887" y="256902"/>
                  </a:lnTo>
                  <a:lnTo>
                    <a:pt x="44044" y="257052"/>
                  </a:lnTo>
                  <a:lnTo>
                    <a:pt x="37920" y="259940"/>
                  </a:lnTo>
                  <a:lnTo>
                    <a:pt x="30421" y="265362"/>
                  </a:lnTo>
                  <a:lnTo>
                    <a:pt x="20536" y="266579"/>
                  </a:lnTo>
                  <a:lnTo>
                    <a:pt x="9525" y="266696"/>
                  </a:lnTo>
                  <a:lnTo>
                    <a:pt x="54060" y="266696"/>
                  </a:lnTo>
                  <a:lnTo>
                    <a:pt x="98622" y="266696"/>
                  </a:lnTo>
                  <a:lnTo>
                    <a:pt x="146163" y="266696"/>
                  </a:lnTo>
                  <a:lnTo>
                    <a:pt x="166933" y="266696"/>
                  </a:lnTo>
                  <a:lnTo>
                    <a:pt x="168439" y="267754"/>
                  </a:lnTo>
                  <a:lnTo>
                    <a:pt x="169442" y="269518"/>
                  </a:lnTo>
                  <a:lnTo>
                    <a:pt x="171450" y="27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1216">
              <a:extLst>
                <a:ext uri="{FF2B5EF4-FFF2-40B4-BE49-F238E27FC236}">
                  <a16:creationId xmlns:a16="http://schemas.microsoft.com/office/drawing/2014/main" id="{72360B6F-46E1-9EB6-8F5C-A8077DF8703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095625" y="2895610"/>
              <a:ext cx="131988" cy="180966"/>
            </a:xfrm>
            <a:custGeom>
              <a:avLst/>
              <a:gdLst/>
              <a:ahLst/>
              <a:cxnLst/>
              <a:rect l="0" t="0" r="0" b="0"/>
              <a:pathLst>
                <a:path w="131988" h="180966">
                  <a:moveTo>
                    <a:pt x="104775" y="28565"/>
                  </a:moveTo>
                  <a:lnTo>
                    <a:pt x="104775" y="28565"/>
                  </a:lnTo>
                  <a:lnTo>
                    <a:pt x="104775" y="9550"/>
                  </a:lnTo>
                  <a:lnTo>
                    <a:pt x="96574" y="1317"/>
                  </a:lnTo>
                  <a:lnTo>
                    <a:pt x="87165" y="106"/>
                  </a:lnTo>
                  <a:lnTo>
                    <a:pt x="72593" y="0"/>
                  </a:lnTo>
                  <a:lnTo>
                    <a:pt x="70621" y="1055"/>
                  </a:lnTo>
                  <a:lnTo>
                    <a:pt x="69306" y="2817"/>
                  </a:lnTo>
                  <a:lnTo>
                    <a:pt x="68429" y="5050"/>
                  </a:lnTo>
                  <a:lnTo>
                    <a:pt x="66786" y="6538"/>
                  </a:lnTo>
                  <a:lnTo>
                    <a:pt x="62138" y="8192"/>
                  </a:lnTo>
                  <a:lnTo>
                    <a:pt x="53571" y="9123"/>
                  </a:lnTo>
                  <a:lnTo>
                    <a:pt x="51589" y="10312"/>
                  </a:lnTo>
                  <a:lnTo>
                    <a:pt x="50268" y="12163"/>
                  </a:lnTo>
                  <a:lnTo>
                    <a:pt x="49387" y="14455"/>
                  </a:lnTo>
                  <a:lnTo>
                    <a:pt x="47741" y="15984"/>
                  </a:lnTo>
                  <a:lnTo>
                    <a:pt x="43091" y="17682"/>
                  </a:lnTo>
                  <a:lnTo>
                    <a:pt x="41427" y="19193"/>
                  </a:lnTo>
                  <a:lnTo>
                    <a:pt x="39579" y="23693"/>
                  </a:lnTo>
                  <a:lnTo>
                    <a:pt x="38027" y="25318"/>
                  </a:lnTo>
                  <a:lnTo>
                    <a:pt x="33481" y="27121"/>
                  </a:lnTo>
                  <a:lnTo>
                    <a:pt x="31846" y="28661"/>
                  </a:lnTo>
                  <a:lnTo>
                    <a:pt x="30029" y="33194"/>
                  </a:lnTo>
                  <a:lnTo>
                    <a:pt x="28486" y="34826"/>
                  </a:lnTo>
                  <a:lnTo>
                    <a:pt x="23950" y="36639"/>
                  </a:lnTo>
                  <a:lnTo>
                    <a:pt x="22316" y="38181"/>
                  </a:lnTo>
                  <a:lnTo>
                    <a:pt x="10977" y="55386"/>
                  </a:lnTo>
                  <a:lnTo>
                    <a:pt x="3266" y="64398"/>
                  </a:lnTo>
                  <a:lnTo>
                    <a:pt x="968" y="73284"/>
                  </a:lnTo>
                  <a:lnTo>
                    <a:pt x="1" y="120718"/>
                  </a:lnTo>
                  <a:lnTo>
                    <a:pt x="0" y="127024"/>
                  </a:lnTo>
                  <a:lnTo>
                    <a:pt x="1059" y="129129"/>
                  </a:lnTo>
                  <a:lnTo>
                    <a:pt x="2822" y="130533"/>
                  </a:lnTo>
                  <a:lnTo>
                    <a:pt x="5056" y="131469"/>
                  </a:lnTo>
                  <a:lnTo>
                    <a:pt x="6546" y="133151"/>
                  </a:lnTo>
                  <a:lnTo>
                    <a:pt x="11758" y="143455"/>
                  </a:lnTo>
                  <a:lnTo>
                    <a:pt x="14189" y="146433"/>
                  </a:lnTo>
                  <a:lnTo>
                    <a:pt x="19711" y="149743"/>
                  </a:lnTo>
                  <a:lnTo>
                    <a:pt x="25694" y="152272"/>
                  </a:lnTo>
                  <a:lnTo>
                    <a:pt x="41314" y="165492"/>
                  </a:lnTo>
                  <a:lnTo>
                    <a:pt x="44820" y="171619"/>
                  </a:lnTo>
                  <a:lnTo>
                    <a:pt x="45755" y="174734"/>
                  </a:lnTo>
                  <a:lnTo>
                    <a:pt x="47437" y="176811"/>
                  </a:lnTo>
                  <a:lnTo>
                    <a:pt x="52127" y="179119"/>
                  </a:lnTo>
                  <a:lnTo>
                    <a:pt x="99750" y="180963"/>
                  </a:lnTo>
                  <a:lnTo>
                    <a:pt x="108343" y="180965"/>
                  </a:lnTo>
                  <a:lnTo>
                    <a:pt x="110328" y="179906"/>
                  </a:lnTo>
                  <a:lnTo>
                    <a:pt x="111653" y="178143"/>
                  </a:lnTo>
                  <a:lnTo>
                    <a:pt x="112535" y="175909"/>
                  </a:lnTo>
                  <a:lnTo>
                    <a:pt x="114181" y="174419"/>
                  </a:lnTo>
                  <a:lnTo>
                    <a:pt x="118834" y="172764"/>
                  </a:lnTo>
                  <a:lnTo>
                    <a:pt x="120497" y="171264"/>
                  </a:lnTo>
                  <a:lnTo>
                    <a:pt x="122346" y="166776"/>
                  </a:lnTo>
                  <a:lnTo>
                    <a:pt x="124591" y="155271"/>
                  </a:lnTo>
                  <a:lnTo>
                    <a:pt x="131987" y="144707"/>
                  </a:lnTo>
                  <a:lnTo>
                    <a:pt x="131383" y="143035"/>
                  </a:lnTo>
                  <a:lnTo>
                    <a:pt x="126535" y="135625"/>
                  </a:lnTo>
                  <a:lnTo>
                    <a:pt x="124360" y="123639"/>
                  </a:lnTo>
                  <a:lnTo>
                    <a:pt x="123931" y="116137"/>
                  </a:lnTo>
                  <a:lnTo>
                    <a:pt x="118800" y="109781"/>
                  </a:lnTo>
                  <a:lnTo>
                    <a:pt x="113478" y="106994"/>
                  </a:lnTo>
                  <a:lnTo>
                    <a:pt x="102717" y="104961"/>
                  </a:lnTo>
                  <a:lnTo>
                    <a:pt x="77652" y="104765"/>
                  </a:lnTo>
                  <a:lnTo>
                    <a:pt x="68127" y="112966"/>
                  </a:lnTo>
                  <a:lnTo>
                    <a:pt x="62049" y="113898"/>
                  </a:lnTo>
                  <a:lnTo>
                    <a:pt x="60416" y="115087"/>
                  </a:lnTo>
                  <a:lnTo>
                    <a:pt x="59327" y="116937"/>
                  </a:lnTo>
                  <a:lnTo>
                    <a:pt x="57580" y="122457"/>
                  </a:lnTo>
                  <a:lnTo>
                    <a:pt x="50689" y="131151"/>
                  </a:lnTo>
                  <a:lnTo>
                    <a:pt x="48029" y="141114"/>
                  </a:lnTo>
                  <a:lnTo>
                    <a:pt x="47625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SMARTInkShape-1217">
            <a:extLst>
              <a:ext uri="{FF2B5EF4-FFF2-40B4-BE49-F238E27FC236}">
                <a16:creationId xmlns:a16="http://schemas.microsoft.com/office/drawing/2014/main" id="{F7B608F5-16B2-FB4D-20ED-9F234C62C1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9215" y="2647951"/>
            <a:ext cx="170086" cy="200025"/>
          </a:xfrm>
          <a:custGeom>
            <a:avLst/>
            <a:gdLst/>
            <a:ahLst/>
            <a:cxnLst/>
            <a:rect l="0" t="0" r="0" b="0"/>
            <a:pathLst>
              <a:path w="170086" h="200025">
                <a:moveTo>
                  <a:pt x="46260" y="76199"/>
                </a:moveTo>
                <a:lnTo>
                  <a:pt x="46260" y="76199"/>
                </a:lnTo>
                <a:lnTo>
                  <a:pt x="46260" y="61621"/>
                </a:lnTo>
                <a:lnTo>
                  <a:pt x="47318" y="60130"/>
                </a:lnTo>
                <a:lnTo>
                  <a:pt x="49082" y="59136"/>
                </a:lnTo>
                <a:lnTo>
                  <a:pt x="54461" y="57542"/>
                </a:lnTo>
                <a:lnTo>
                  <a:pt x="55196" y="54502"/>
                </a:lnTo>
                <a:lnTo>
                  <a:pt x="55775" y="39542"/>
                </a:lnTo>
                <a:lnTo>
                  <a:pt x="63985" y="30025"/>
                </a:lnTo>
                <a:lnTo>
                  <a:pt x="65194" y="20500"/>
                </a:lnTo>
                <a:lnTo>
                  <a:pt x="65300" y="10975"/>
                </a:lnTo>
                <a:lnTo>
                  <a:pt x="55788" y="2"/>
                </a:lnTo>
                <a:lnTo>
                  <a:pt x="55786" y="0"/>
                </a:lnTo>
                <a:lnTo>
                  <a:pt x="55785" y="44534"/>
                </a:lnTo>
                <a:lnTo>
                  <a:pt x="55785" y="92074"/>
                </a:lnTo>
                <a:lnTo>
                  <a:pt x="55785" y="136524"/>
                </a:lnTo>
                <a:lnTo>
                  <a:pt x="58607" y="142874"/>
                </a:lnTo>
                <a:lnTo>
                  <a:pt x="62331" y="149224"/>
                </a:lnTo>
                <a:lnTo>
                  <a:pt x="64918" y="160043"/>
                </a:lnTo>
                <a:lnTo>
                  <a:pt x="65310" y="179639"/>
                </a:lnTo>
                <a:lnTo>
                  <a:pt x="20578" y="180939"/>
                </a:lnTo>
                <a:lnTo>
                  <a:pt x="8628" y="190106"/>
                </a:lnTo>
                <a:lnTo>
                  <a:pt x="0" y="198666"/>
                </a:lnTo>
                <a:lnTo>
                  <a:pt x="35201" y="199989"/>
                </a:lnTo>
                <a:lnTo>
                  <a:pt x="27219" y="200024"/>
                </a:lnTo>
                <a:lnTo>
                  <a:pt x="72623" y="200024"/>
                </a:lnTo>
                <a:lnTo>
                  <a:pt x="119639" y="200024"/>
                </a:lnTo>
                <a:lnTo>
                  <a:pt x="166812" y="200024"/>
                </a:lnTo>
                <a:lnTo>
                  <a:pt x="170085" y="2000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SMARTInkShape-Group351">
            <a:extLst>
              <a:ext uri="{FF2B5EF4-FFF2-40B4-BE49-F238E27FC236}">
                <a16:creationId xmlns:a16="http://schemas.microsoft.com/office/drawing/2014/main" id="{866B390C-BDC9-9065-DBFB-F288F12568C4}"/>
              </a:ext>
            </a:extLst>
          </p:cNvPr>
          <p:cNvGrpSpPr/>
          <p:nvPr/>
        </p:nvGrpSpPr>
        <p:grpSpPr>
          <a:xfrm>
            <a:off x="1600200" y="3867543"/>
            <a:ext cx="390526" cy="637772"/>
            <a:chOff x="1600200" y="3867543"/>
            <a:chExt cx="390526" cy="637772"/>
          </a:xfrm>
        </p:grpSpPr>
        <p:sp>
          <p:nvSpPr>
            <p:cNvPr id="27" name="SMARTInkShape-1218">
              <a:extLst>
                <a:ext uri="{FF2B5EF4-FFF2-40B4-BE49-F238E27FC236}">
                  <a16:creationId xmlns:a16="http://schemas.microsoft.com/office/drawing/2014/main" id="{7C203D0B-41A2-7F1C-25D6-F1F2031A6F9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800225" y="4257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SMARTInkShape-1219">
              <a:extLst>
                <a:ext uri="{FF2B5EF4-FFF2-40B4-BE49-F238E27FC236}">
                  <a16:creationId xmlns:a16="http://schemas.microsoft.com/office/drawing/2014/main" id="{15A613E1-EB11-9B15-8536-7D5870A683E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600200" y="4095754"/>
              <a:ext cx="333376" cy="409561"/>
            </a:xfrm>
            <a:custGeom>
              <a:avLst/>
              <a:gdLst/>
              <a:ahLst/>
              <a:cxnLst/>
              <a:rect l="0" t="0" r="0" b="0"/>
              <a:pathLst>
                <a:path w="333376" h="409561">
                  <a:moveTo>
                    <a:pt x="209550" y="123821"/>
                  </a:moveTo>
                  <a:lnTo>
                    <a:pt x="209550" y="123821"/>
                  </a:lnTo>
                  <a:lnTo>
                    <a:pt x="209550" y="83822"/>
                  </a:lnTo>
                  <a:lnTo>
                    <a:pt x="206728" y="76763"/>
                  </a:lnTo>
                  <a:lnTo>
                    <a:pt x="203004" y="70098"/>
                  </a:lnTo>
                  <a:lnTo>
                    <a:pt x="199849" y="60395"/>
                  </a:lnTo>
                  <a:lnTo>
                    <a:pt x="193740" y="50818"/>
                  </a:lnTo>
                  <a:lnTo>
                    <a:pt x="190402" y="41278"/>
                  </a:lnTo>
                  <a:lnTo>
                    <a:pt x="184239" y="31748"/>
                  </a:lnTo>
                  <a:lnTo>
                    <a:pt x="182425" y="25397"/>
                  </a:lnTo>
                  <a:lnTo>
                    <a:pt x="180884" y="23280"/>
                  </a:lnTo>
                  <a:lnTo>
                    <a:pt x="178797" y="21869"/>
                  </a:lnTo>
                  <a:lnTo>
                    <a:pt x="173657" y="19242"/>
                  </a:lnTo>
                  <a:lnTo>
                    <a:pt x="167845" y="14547"/>
                  </a:lnTo>
                  <a:lnTo>
                    <a:pt x="164556" y="8932"/>
                  </a:lnTo>
                  <a:lnTo>
                    <a:pt x="163679" y="5953"/>
                  </a:lnTo>
                  <a:lnTo>
                    <a:pt x="162036" y="3967"/>
                  </a:lnTo>
                  <a:lnTo>
                    <a:pt x="157388" y="1761"/>
                  </a:lnTo>
                  <a:lnTo>
                    <a:pt x="111122" y="0"/>
                  </a:lnTo>
                  <a:lnTo>
                    <a:pt x="104774" y="2820"/>
                  </a:lnTo>
                  <a:lnTo>
                    <a:pt x="87841" y="15185"/>
                  </a:lnTo>
                  <a:lnTo>
                    <a:pt x="73887" y="18960"/>
                  </a:lnTo>
                  <a:lnTo>
                    <a:pt x="71483" y="21105"/>
                  </a:lnTo>
                  <a:lnTo>
                    <a:pt x="28564" y="66676"/>
                  </a:lnTo>
                  <a:lnTo>
                    <a:pt x="23279" y="73023"/>
                  </a:lnTo>
                  <a:lnTo>
                    <a:pt x="8936" y="102785"/>
                  </a:lnTo>
                  <a:lnTo>
                    <a:pt x="5958" y="106622"/>
                  </a:lnTo>
                  <a:lnTo>
                    <a:pt x="2648" y="116530"/>
                  </a:lnTo>
                  <a:lnTo>
                    <a:pt x="69" y="163965"/>
                  </a:lnTo>
                  <a:lnTo>
                    <a:pt x="4" y="206491"/>
                  </a:lnTo>
                  <a:lnTo>
                    <a:pt x="0" y="250828"/>
                  </a:lnTo>
                  <a:lnTo>
                    <a:pt x="1058" y="269873"/>
                  </a:lnTo>
                  <a:lnTo>
                    <a:pt x="9132" y="315614"/>
                  </a:lnTo>
                  <a:lnTo>
                    <a:pt x="19840" y="358477"/>
                  </a:lnTo>
                  <a:lnTo>
                    <a:pt x="29358" y="371412"/>
                  </a:lnTo>
                  <a:lnTo>
                    <a:pt x="34215" y="377795"/>
                  </a:lnTo>
                  <a:lnTo>
                    <a:pt x="40155" y="390516"/>
                  </a:lnTo>
                  <a:lnTo>
                    <a:pt x="42645" y="393693"/>
                  </a:lnTo>
                  <a:lnTo>
                    <a:pt x="48234" y="397223"/>
                  </a:lnTo>
                  <a:lnTo>
                    <a:pt x="54246" y="399850"/>
                  </a:lnTo>
                  <a:lnTo>
                    <a:pt x="63580" y="406220"/>
                  </a:lnTo>
                  <a:lnTo>
                    <a:pt x="73049" y="408578"/>
                  </a:lnTo>
                  <a:lnTo>
                    <a:pt x="107950" y="409560"/>
                  </a:lnTo>
                  <a:lnTo>
                    <a:pt x="114300" y="406744"/>
                  </a:lnTo>
                  <a:lnTo>
                    <a:pt x="127000" y="396313"/>
                  </a:lnTo>
                  <a:lnTo>
                    <a:pt x="155575" y="354092"/>
                  </a:lnTo>
                  <a:lnTo>
                    <a:pt x="177800" y="311058"/>
                  </a:lnTo>
                  <a:lnTo>
                    <a:pt x="200025" y="263869"/>
                  </a:lnTo>
                  <a:lnTo>
                    <a:pt x="219075" y="219659"/>
                  </a:lnTo>
                  <a:lnTo>
                    <a:pt x="225778" y="203017"/>
                  </a:lnTo>
                  <a:lnTo>
                    <a:pt x="231174" y="173695"/>
                  </a:lnTo>
                  <a:lnTo>
                    <a:pt x="235036" y="166096"/>
                  </a:lnTo>
                  <a:lnTo>
                    <a:pt x="237718" y="149352"/>
                  </a:lnTo>
                  <a:lnTo>
                    <a:pt x="238114" y="133907"/>
                  </a:lnTo>
                  <a:lnTo>
                    <a:pt x="228716" y="133350"/>
                  </a:lnTo>
                  <a:lnTo>
                    <a:pt x="228634" y="138404"/>
                  </a:lnTo>
                  <a:lnTo>
                    <a:pt x="225793" y="143708"/>
                  </a:lnTo>
                  <a:lnTo>
                    <a:pt x="222061" y="149593"/>
                  </a:lnTo>
                  <a:lnTo>
                    <a:pt x="219665" y="161994"/>
                  </a:lnTo>
                  <a:lnTo>
                    <a:pt x="219191" y="174635"/>
                  </a:lnTo>
                  <a:lnTo>
                    <a:pt x="216304" y="180978"/>
                  </a:lnTo>
                  <a:lnTo>
                    <a:pt x="214053" y="184150"/>
                  </a:lnTo>
                  <a:lnTo>
                    <a:pt x="210884" y="198728"/>
                  </a:lnTo>
                  <a:lnTo>
                    <a:pt x="209573" y="244569"/>
                  </a:lnTo>
                  <a:lnTo>
                    <a:pt x="209550" y="288793"/>
                  </a:lnTo>
                  <a:lnTo>
                    <a:pt x="219251" y="319781"/>
                  </a:lnTo>
                  <a:lnTo>
                    <a:pt x="230782" y="335305"/>
                  </a:lnTo>
                  <a:lnTo>
                    <a:pt x="233230" y="337835"/>
                  </a:lnTo>
                  <a:lnTo>
                    <a:pt x="235949" y="343469"/>
                  </a:lnTo>
                  <a:lnTo>
                    <a:pt x="236675" y="346453"/>
                  </a:lnTo>
                  <a:lnTo>
                    <a:pt x="238216" y="348442"/>
                  </a:lnTo>
                  <a:lnTo>
                    <a:pt x="242752" y="350653"/>
                  </a:lnTo>
                  <a:lnTo>
                    <a:pt x="271319" y="352417"/>
                  </a:lnTo>
                  <a:lnTo>
                    <a:pt x="276867" y="349597"/>
                  </a:lnTo>
                  <a:lnTo>
                    <a:pt x="298488" y="330031"/>
                  </a:lnTo>
                  <a:lnTo>
                    <a:pt x="301995" y="323773"/>
                  </a:lnTo>
                  <a:lnTo>
                    <a:pt x="302930" y="320622"/>
                  </a:lnTo>
                  <a:lnTo>
                    <a:pt x="333375" y="28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1220">
              <a:extLst>
                <a:ext uri="{FF2B5EF4-FFF2-40B4-BE49-F238E27FC236}">
                  <a16:creationId xmlns:a16="http://schemas.microsoft.com/office/drawing/2014/main" id="{4BA20068-9CBF-DFE4-C916-E6A6124DDD5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914525" y="3867543"/>
              <a:ext cx="76201" cy="209158"/>
            </a:xfrm>
            <a:custGeom>
              <a:avLst/>
              <a:gdLst/>
              <a:ahLst/>
              <a:cxnLst/>
              <a:rect l="0" t="0" r="0" b="0"/>
              <a:pathLst>
                <a:path w="76201" h="209158">
                  <a:moveTo>
                    <a:pt x="0" y="123432"/>
                  </a:moveTo>
                  <a:lnTo>
                    <a:pt x="0" y="123432"/>
                  </a:lnTo>
                  <a:lnTo>
                    <a:pt x="0" y="132840"/>
                  </a:lnTo>
                  <a:lnTo>
                    <a:pt x="0" y="123821"/>
                  </a:lnTo>
                  <a:lnTo>
                    <a:pt x="5056" y="123547"/>
                  </a:lnTo>
                  <a:lnTo>
                    <a:pt x="6546" y="122451"/>
                  </a:lnTo>
                  <a:lnTo>
                    <a:pt x="8201" y="118409"/>
                  </a:lnTo>
                  <a:lnTo>
                    <a:pt x="9701" y="116909"/>
                  </a:lnTo>
                  <a:lnTo>
                    <a:pt x="19148" y="113112"/>
                  </a:lnTo>
                  <a:lnTo>
                    <a:pt x="45358" y="88652"/>
                  </a:lnTo>
                  <a:lnTo>
                    <a:pt x="51203" y="86808"/>
                  </a:lnTo>
                  <a:lnTo>
                    <a:pt x="53186" y="85258"/>
                  </a:lnTo>
                  <a:lnTo>
                    <a:pt x="64457" y="66092"/>
                  </a:lnTo>
                  <a:lnTo>
                    <a:pt x="66237" y="58601"/>
                  </a:lnTo>
                  <a:lnTo>
                    <a:pt x="73134" y="49517"/>
                  </a:lnTo>
                  <a:lnTo>
                    <a:pt x="75292" y="40618"/>
                  </a:lnTo>
                  <a:lnTo>
                    <a:pt x="76200" y="9260"/>
                  </a:lnTo>
                  <a:lnTo>
                    <a:pt x="67999" y="9143"/>
                  </a:lnTo>
                  <a:lnTo>
                    <a:pt x="67558" y="8081"/>
                  </a:lnTo>
                  <a:lnTo>
                    <a:pt x="66709" y="0"/>
                  </a:lnTo>
                  <a:lnTo>
                    <a:pt x="66675" y="46344"/>
                  </a:lnTo>
                  <a:lnTo>
                    <a:pt x="66675" y="78876"/>
                  </a:lnTo>
                  <a:lnTo>
                    <a:pt x="57324" y="123256"/>
                  </a:lnTo>
                  <a:lnTo>
                    <a:pt x="57160" y="145647"/>
                  </a:lnTo>
                  <a:lnTo>
                    <a:pt x="59977" y="152002"/>
                  </a:lnTo>
                  <a:lnTo>
                    <a:pt x="63698" y="158355"/>
                  </a:lnTo>
                  <a:lnTo>
                    <a:pt x="65352" y="164706"/>
                  </a:lnTo>
                  <a:lnTo>
                    <a:pt x="64735" y="167882"/>
                  </a:lnTo>
                  <a:lnTo>
                    <a:pt x="58962" y="180582"/>
                  </a:lnTo>
                  <a:lnTo>
                    <a:pt x="57256" y="194606"/>
                  </a:lnTo>
                  <a:lnTo>
                    <a:pt x="58279" y="196281"/>
                  </a:lnTo>
                  <a:lnTo>
                    <a:pt x="60019" y="197398"/>
                  </a:lnTo>
                  <a:lnTo>
                    <a:pt x="66285" y="199501"/>
                  </a:lnTo>
                  <a:lnTo>
                    <a:pt x="66675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SMARTInkShape-1221">
            <a:extLst>
              <a:ext uri="{FF2B5EF4-FFF2-40B4-BE49-F238E27FC236}">
                <a16:creationId xmlns:a16="http://schemas.microsoft.com/office/drawing/2014/main" id="{1D43230A-8295-DEAF-1516-E3215D0C39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57425" y="4276725"/>
            <a:ext cx="9526" cy="38067"/>
          </a:xfrm>
          <a:custGeom>
            <a:avLst/>
            <a:gdLst/>
            <a:ahLst/>
            <a:cxnLst/>
            <a:rect l="0" t="0" r="0" b="0"/>
            <a:pathLst>
              <a:path w="9526" h="38067">
                <a:moveTo>
                  <a:pt x="9525" y="9525"/>
                </a:moveTo>
                <a:lnTo>
                  <a:pt x="9525" y="9525"/>
                </a:lnTo>
                <a:lnTo>
                  <a:pt x="116" y="9525"/>
                </a:lnTo>
                <a:lnTo>
                  <a:pt x="0" y="27217"/>
                </a:lnTo>
                <a:lnTo>
                  <a:pt x="1058" y="27669"/>
                </a:lnTo>
                <a:lnTo>
                  <a:pt x="8201" y="28456"/>
                </a:lnTo>
                <a:lnTo>
                  <a:pt x="8937" y="31344"/>
                </a:lnTo>
                <a:lnTo>
                  <a:pt x="9522" y="38066"/>
                </a:lnTo>
                <a:lnTo>
                  <a:pt x="9525" y="3"/>
                </a:lnTo>
                <a:lnTo>
                  <a:pt x="1324" y="0"/>
                </a:lnTo>
                <a:lnTo>
                  <a:pt x="883" y="1058"/>
                </a:lnTo>
                <a:lnTo>
                  <a:pt x="0" y="18657"/>
                </a:lnTo>
                <a:lnTo>
                  <a:pt x="95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SMARTInkShape-Group353">
            <a:extLst>
              <a:ext uri="{FF2B5EF4-FFF2-40B4-BE49-F238E27FC236}">
                <a16:creationId xmlns:a16="http://schemas.microsoft.com/office/drawing/2014/main" id="{992C5577-46AF-88AF-BC60-9DAE2CF1357E}"/>
              </a:ext>
            </a:extLst>
          </p:cNvPr>
          <p:cNvGrpSpPr/>
          <p:nvPr/>
        </p:nvGrpSpPr>
        <p:grpSpPr>
          <a:xfrm>
            <a:off x="2505086" y="3743325"/>
            <a:ext cx="666740" cy="712889"/>
            <a:chOff x="2505086" y="3743325"/>
            <a:chExt cx="666740" cy="712889"/>
          </a:xfrm>
        </p:grpSpPr>
        <p:sp>
          <p:nvSpPr>
            <p:cNvPr id="32" name="SMARTInkShape-1222">
              <a:extLst>
                <a:ext uri="{FF2B5EF4-FFF2-40B4-BE49-F238E27FC236}">
                  <a16:creationId xmlns:a16="http://schemas.microsoft.com/office/drawing/2014/main" id="{32580D0F-C1A4-0A53-BB61-A66EA37F871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505086" y="4086242"/>
              <a:ext cx="390515" cy="369972"/>
            </a:xfrm>
            <a:custGeom>
              <a:avLst/>
              <a:gdLst/>
              <a:ahLst/>
              <a:cxnLst/>
              <a:rect l="0" t="0" r="0" b="0"/>
              <a:pathLst>
                <a:path w="390515" h="369972">
                  <a:moveTo>
                    <a:pt x="247639" y="171433"/>
                  </a:moveTo>
                  <a:lnTo>
                    <a:pt x="247639" y="171433"/>
                  </a:lnTo>
                  <a:lnTo>
                    <a:pt x="247639" y="153741"/>
                  </a:lnTo>
                  <a:lnTo>
                    <a:pt x="255840" y="144302"/>
                  </a:lnTo>
                  <a:lnTo>
                    <a:pt x="256772" y="138229"/>
                  </a:lnTo>
                  <a:lnTo>
                    <a:pt x="257048" y="129727"/>
                  </a:lnTo>
                  <a:lnTo>
                    <a:pt x="259934" y="123617"/>
                  </a:lnTo>
                  <a:lnTo>
                    <a:pt x="265355" y="116127"/>
                  </a:lnTo>
                  <a:lnTo>
                    <a:pt x="266425" y="107043"/>
                  </a:lnTo>
                  <a:lnTo>
                    <a:pt x="266686" y="72998"/>
                  </a:lnTo>
                  <a:lnTo>
                    <a:pt x="263866" y="66653"/>
                  </a:lnTo>
                  <a:lnTo>
                    <a:pt x="260142" y="60306"/>
                  </a:lnTo>
                  <a:lnTo>
                    <a:pt x="256988" y="50783"/>
                  </a:lnTo>
                  <a:lnTo>
                    <a:pt x="240740" y="28558"/>
                  </a:lnTo>
                  <a:lnTo>
                    <a:pt x="239865" y="25383"/>
                  </a:lnTo>
                  <a:lnTo>
                    <a:pt x="238223" y="23266"/>
                  </a:lnTo>
                  <a:lnTo>
                    <a:pt x="221970" y="12859"/>
                  </a:lnTo>
                  <a:lnTo>
                    <a:pt x="212634" y="9443"/>
                  </a:lnTo>
                  <a:lnTo>
                    <a:pt x="203165" y="3256"/>
                  </a:lnTo>
                  <a:lnTo>
                    <a:pt x="193657" y="953"/>
                  </a:lnTo>
                  <a:lnTo>
                    <a:pt x="150155" y="0"/>
                  </a:lnTo>
                  <a:lnTo>
                    <a:pt x="139755" y="1048"/>
                  </a:lnTo>
                  <a:lnTo>
                    <a:pt x="127949" y="7590"/>
                  </a:lnTo>
                  <a:lnTo>
                    <a:pt x="121066" y="13242"/>
                  </a:lnTo>
                  <a:lnTo>
                    <a:pt x="111656" y="16459"/>
                  </a:lnTo>
                  <a:lnTo>
                    <a:pt x="101477" y="18947"/>
                  </a:lnTo>
                  <a:lnTo>
                    <a:pt x="86319" y="29168"/>
                  </a:lnTo>
                  <a:lnTo>
                    <a:pt x="49616" y="59971"/>
                  </a:lnTo>
                  <a:lnTo>
                    <a:pt x="33061" y="82711"/>
                  </a:lnTo>
                  <a:lnTo>
                    <a:pt x="15482" y="130289"/>
                  </a:lnTo>
                  <a:lnTo>
                    <a:pt x="3317" y="174615"/>
                  </a:lnTo>
                  <a:lnTo>
                    <a:pt x="184" y="219058"/>
                  </a:lnTo>
                  <a:lnTo>
                    <a:pt x="0" y="263508"/>
                  </a:lnTo>
                  <a:lnTo>
                    <a:pt x="2816" y="273386"/>
                  </a:lnTo>
                  <a:lnTo>
                    <a:pt x="16465" y="302549"/>
                  </a:lnTo>
                  <a:lnTo>
                    <a:pt x="23587" y="322099"/>
                  </a:lnTo>
                  <a:lnTo>
                    <a:pt x="26304" y="325851"/>
                  </a:lnTo>
                  <a:lnTo>
                    <a:pt x="71474" y="363929"/>
                  </a:lnTo>
                  <a:lnTo>
                    <a:pt x="84317" y="369228"/>
                  </a:lnTo>
                  <a:lnTo>
                    <a:pt x="87958" y="369971"/>
                  </a:lnTo>
                  <a:lnTo>
                    <a:pt x="91443" y="369409"/>
                  </a:lnTo>
                  <a:lnTo>
                    <a:pt x="114253" y="359641"/>
                  </a:lnTo>
                  <a:lnTo>
                    <a:pt x="159535" y="325923"/>
                  </a:lnTo>
                  <a:lnTo>
                    <a:pt x="178926" y="303942"/>
                  </a:lnTo>
                  <a:lnTo>
                    <a:pt x="203070" y="260284"/>
                  </a:lnTo>
                  <a:lnTo>
                    <a:pt x="225407" y="214822"/>
                  </a:lnTo>
                  <a:lnTo>
                    <a:pt x="243405" y="169141"/>
                  </a:lnTo>
                  <a:lnTo>
                    <a:pt x="254931" y="123860"/>
                  </a:lnTo>
                  <a:lnTo>
                    <a:pt x="257230" y="112189"/>
                  </a:lnTo>
                  <a:lnTo>
                    <a:pt x="276203" y="66708"/>
                  </a:lnTo>
                  <a:lnTo>
                    <a:pt x="276213" y="79920"/>
                  </a:lnTo>
                  <a:lnTo>
                    <a:pt x="273391" y="85958"/>
                  </a:lnTo>
                  <a:lnTo>
                    <a:pt x="269668" y="92169"/>
                  </a:lnTo>
                  <a:lnTo>
                    <a:pt x="267278" y="104780"/>
                  </a:lnTo>
                  <a:lnTo>
                    <a:pt x="265708" y="121694"/>
                  </a:lnTo>
                  <a:lnTo>
                    <a:pt x="259165" y="143695"/>
                  </a:lnTo>
                  <a:lnTo>
                    <a:pt x="257242" y="187144"/>
                  </a:lnTo>
                  <a:lnTo>
                    <a:pt x="256129" y="203017"/>
                  </a:lnTo>
                  <a:lnTo>
                    <a:pt x="249630" y="221220"/>
                  </a:lnTo>
                  <a:lnTo>
                    <a:pt x="247755" y="250377"/>
                  </a:lnTo>
                  <a:lnTo>
                    <a:pt x="250513" y="256966"/>
                  </a:lnTo>
                  <a:lnTo>
                    <a:pt x="254208" y="263422"/>
                  </a:lnTo>
                  <a:lnTo>
                    <a:pt x="256580" y="276191"/>
                  </a:lnTo>
                  <a:lnTo>
                    <a:pt x="257049" y="288905"/>
                  </a:lnTo>
                  <a:lnTo>
                    <a:pt x="259935" y="295257"/>
                  </a:lnTo>
                  <a:lnTo>
                    <a:pt x="263687" y="301608"/>
                  </a:lnTo>
                  <a:lnTo>
                    <a:pt x="265355" y="307958"/>
                  </a:lnTo>
                  <a:lnTo>
                    <a:pt x="266858" y="310075"/>
                  </a:lnTo>
                  <a:lnTo>
                    <a:pt x="268918" y="311486"/>
                  </a:lnTo>
                  <a:lnTo>
                    <a:pt x="274030" y="314112"/>
                  </a:lnTo>
                  <a:lnTo>
                    <a:pt x="282858" y="320483"/>
                  </a:lnTo>
                  <a:lnTo>
                    <a:pt x="292176" y="322840"/>
                  </a:lnTo>
                  <a:lnTo>
                    <a:pt x="302919" y="323702"/>
                  </a:lnTo>
                  <a:lnTo>
                    <a:pt x="314904" y="313454"/>
                  </a:lnTo>
                  <a:lnTo>
                    <a:pt x="326836" y="304530"/>
                  </a:lnTo>
                  <a:lnTo>
                    <a:pt x="336813" y="297263"/>
                  </a:lnTo>
                  <a:lnTo>
                    <a:pt x="368213" y="252987"/>
                  </a:lnTo>
                  <a:lnTo>
                    <a:pt x="390514" y="20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1223">
              <a:extLst>
                <a:ext uri="{FF2B5EF4-FFF2-40B4-BE49-F238E27FC236}">
                  <a16:creationId xmlns:a16="http://schemas.microsoft.com/office/drawing/2014/main" id="{47344E66-5B61-C5C6-8508-32586FCC415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71800" y="3743325"/>
              <a:ext cx="66676" cy="161926"/>
            </a:xfrm>
            <a:custGeom>
              <a:avLst/>
              <a:gdLst/>
              <a:ahLst/>
              <a:cxnLst/>
              <a:rect l="0" t="0" r="0" b="0"/>
              <a:pathLst>
                <a:path w="66676" h="161926">
                  <a:moveTo>
                    <a:pt x="0" y="85725"/>
                  </a:moveTo>
                  <a:lnTo>
                    <a:pt x="0" y="85725"/>
                  </a:lnTo>
                  <a:lnTo>
                    <a:pt x="9133" y="85725"/>
                  </a:lnTo>
                  <a:lnTo>
                    <a:pt x="14465" y="80668"/>
                  </a:lnTo>
                  <a:lnTo>
                    <a:pt x="17012" y="75364"/>
                  </a:lnTo>
                  <a:lnTo>
                    <a:pt x="18648" y="68392"/>
                  </a:lnTo>
                  <a:lnTo>
                    <a:pt x="19840" y="67819"/>
                  </a:lnTo>
                  <a:lnTo>
                    <a:pt x="28173" y="66720"/>
                  </a:lnTo>
                  <a:lnTo>
                    <a:pt x="55699" y="39551"/>
                  </a:lnTo>
                  <a:lnTo>
                    <a:pt x="56720" y="33473"/>
                  </a:lnTo>
                  <a:lnTo>
                    <a:pt x="57922" y="31840"/>
                  </a:lnTo>
                  <a:lnTo>
                    <a:pt x="62079" y="30026"/>
                  </a:lnTo>
                  <a:lnTo>
                    <a:pt x="63611" y="28484"/>
                  </a:lnTo>
                  <a:lnTo>
                    <a:pt x="65313" y="23948"/>
                  </a:lnTo>
                  <a:lnTo>
                    <a:pt x="66675" y="3"/>
                  </a:lnTo>
                  <a:lnTo>
                    <a:pt x="57542" y="0"/>
                  </a:lnTo>
                  <a:lnTo>
                    <a:pt x="56092" y="35196"/>
                  </a:lnTo>
                  <a:lnTo>
                    <a:pt x="49611" y="47678"/>
                  </a:lnTo>
                  <a:lnTo>
                    <a:pt x="48017" y="60335"/>
                  </a:lnTo>
                  <a:lnTo>
                    <a:pt x="50622" y="66680"/>
                  </a:lnTo>
                  <a:lnTo>
                    <a:pt x="54248" y="73027"/>
                  </a:lnTo>
                  <a:lnTo>
                    <a:pt x="56577" y="85725"/>
                  </a:lnTo>
                  <a:lnTo>
                    <a:pt x="57150" y="133161"/>
                  </a:lnTo>
                  <a:lnTo>
                    <a:pt x="57150" y="137852"/>
                  </a:lnTo>
                  <a:lnTo>
                    <a:pt x="58208" y="139526"/>
                  </a:lnTo>
                  <a:lnTo>
                    <a:pt x="59972" y="140643"/>
                  </a:lnTo>
                  <a:lnTo>
                    <a:pt x="62206" y="141387"/>
                  </a:lnTo>
                  <a:lnTo>
                    <a:pt x="63696" y="142941"/>
                  </a:lnTo>
                  <a:lnTo>
                    <a:pt x="66665" y="152362"/>
                  </a:lnTo>
                  <a:lnTo>
                    <a:pt x="666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SMARTInkShape-1224">
              <a:extLst>
                <a:ext uri="{FF2B5EF4-FFF2-40B4-BE49-F238E27FC236}">
                  <a16:creationId xmlns:a16="http://schemas.microsoft.com/office/drawing/2014/main" id="{3C9A3462-DB3A-E814-08DD-6E0E6838DE1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990853" y="3914775"/>
              <a:ext cx="95248" cy="28576"/>
            </a:xfrm>
            <a:custGeom>
              <a:avLst/>
              <a:gdLst/>
              <a:ahLst/>
              <a:cxnLst/>
              <a:rect l="0" t="0" r="0" b="0"/>
              <a:pathLst>
                <a:path w="95248" h="28576">
                  <a:moveTo>
                    <a:pt x="19047" y="0"/>
                  </a:moveTo>
                  <a:lnTo>
                    <a:pt x="19047" y="0"/>
                  </a:lnTo>
                  <a:lnTo>
                    <a:pt x="9557" y="9491"/>
                  </a:lnTo>
                  <a:lnTo>
                    <a:pt x="7" y="9525"/>
                  </a:lnTo>
                  <a:lnTo>
                    <a:pt x="0" y="14582"/>
                  </a:lnTo>
                  <a:lnTo>
                    <a:pt x="1057" y="16071"/>
                  </a:lnTo>
                  <a:lnTo>
                    <a:pt x="2820" y="17064"/>
                  </a:lnTo>
                  <a:lnTo>
                    <a:pt x="9130" y="18933"/>
                  </a:lnTo>
                  <a:lnTo>
                    <a:pt x="55303" y="19050"/>
                  </a:lnTo>
                  <a:lnTo>
                    <a:pt x="65186" y="19050"/>
                  </a:lnTo>
                  <a:lnTo>
                    <a:pt x="74742" y="10849"/>
                  </a:lnTo>
                  <a:lnTo>
                    <a:pt x="80822" y="9918"/>
                  </a:lnTo>
                  <a:lnTo>
                    <a:pt x="82456" y="10845"/>
                  </a:lnTo>
                  <a:lnTo>
                    <a:pt x="83544" y="12522"/>
                  </a:lnTo>
                  <a:lnTo>
                    <a:pt x="85292" y="17761"/>
                  </a:lnTo>
                  <a:lnTo>
                    <a:pt x="88353" y="18477"/>
                  </a:lnTo>
                  <a:lnTo>
                    <a:pt x="95212" y="19047"/>
                  </a:lnTo>
                  <a:lnTo>
                    <a:pt x="9524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1225">
              <a:extLst>
                <a:ext uri="{FF2B5EF4-FFF2-40B4-BE49-F238E27FC236}">
                  <a16:creationId xmlns:a16="http://schemas.microsoft.com/office/drawing/2014/main" id="{4B92A08E-13F3-7ABF-C082-D8B0DBEAE2F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991246" y="4010060"/>
              <a:ext cx="180580" cy="133305"/>
            </a:xfrm>
            <a:custGeom>
              <a:avLst/>
              <a:gdLst/>
              <a:ahLst/>
              <a:cxnLst/>
              <a:rect l="0" t="0" r="0" b="0"/>
              <a:pathLst>
                <a:path w="180580" h="133305">
                  <a:moveTo>
                    <a:pt x="18654" y="38065"/>
                  </a:moveTo>
                  <a:lnTo>
                    <a:pt x="18654" y="38065"/>
                  </a:lnTo>
                  <a:lnTo>
                    <a:pt x="26855" y="29864"/>
                  </a:lnTo>
                  <a:lnTo>
                    <a:pt x="28144" y="19441"/>
                  </a:lnTo>
                  <a:lnTo>
                    <a:pt x="46827" y="368"/>
                  </a:lnTo>
                  <a:lnTo>
                    <a:pt x="55394" y="0"/>
                  </a:lnTo>
                  <a:lnTo>
                    <a:pt x="55848" y="1047"/>
                  </a:lnTo>
                  <a:lnTo>
                    <a:pt x="56635" y="8169"/>
                  </a:lnTo>
                  <a:lnTo>
                    <a:pt x="59523" y="8903"/>
                  </a:lnTo>
                  <a:lnTo>
                    <a:pt x="61775" y="9099"/>
                  </a:lnTo>
                  <a:lnTo>
                    <a:pt x="63277" y="10287"/>
                  </a:lnTo>
                  <a:lnTo>
                    <a:pt x="65883" y="17657"/>
                  </a:lnTo>
                  <a:lnTo>
                    <a:pt x="66279" y="63490"/>
                  </a:lnTo>
                  <a:lnTo>
                    <a:pt x="66279" y="69826"/>
                  </a:lnTo>
                  <a:lnTo>
                    <a:pt x="63457" y="76170"/>
                  </a:lnTo>
                  <a:lnTo>
                    <a:pt x="59733" y="82517"/>
                  </a:lnTo>
                  <a:lnTo>
                    <a:pt x="58078" y="88866"/>
                  </a:lnTo>
                  <a:lnTo>
                    <a:pt x="56578" y="90983"/>
                  </a:lnTo>
                  <a:lnTo>
                    <a:pt x="54521" y="92393"/>
                  </a:lnTo>
                  <a:lnTo>
                    <a:pt x="52090" y="93334"/>
                  </a:lnTo>
                  <a:lnTo>
                    <a:pt x="50470" y="95019"/>
                  </a:lnTo>
                  <a:lnTo>
                    <a:pt x="45047" y="105329"/>
                  </a:lnTo>
                  <a:lnTo>
                    <a:pt x="29933" y="121943"/>
                  </a:lnTo>
                  <a:lnTo>
                    <a:pt x="26136" y="122970"/>
                  </a:lnTo>
                  <a:lnTo>
                    <a:pt x="23642" y="123243"/>
                  </a:lnTo>
                  <a:lnTo>
                    <a:pt x="21979" y="124483"/>
                  </a:lnTo>
                  <a:lnTo>
                    <a:pt x="20132" y="128685"/>
                  </a:lnTo>
                  <a:lnTo>
                    <a:pt x="18581" y="130228"/>
                  </a:lnTo>
                  <a:lnTo>
                    <a:pt x="9257" y="133279"/>
                  </a:lnTo>
                  <a:lnTo>
                    <a:pt x="4110" y="133304"/>
                  </a:lnTo>
                  <a:lnTo>
                    <a:pt x="2608" y="132250"/>
                  </a:lnTo>
                  <a:lnTo>
                    <a:pt x="1607" y="130488"/>
                  </a:lnTo>
                  <a:lnTo>
                    <a:pt x="0" y="125113"/>
                  </a:lnTo>
                  <a:lnTo>
                    <a:pt x="926" y="124672"/>
                  </a:lnTo>
                  <a:lnTo>
                    <a:pt x="4778" y="124182"/>
                  </a:lnTo>
                  <a:lnTo>
                    <a:pt x="6228" y="122993"/>
                  </a:lnTo>
                  <a:lnTo>
                    <a:pt x="9933" y="114112"/>
                  </a:lnTo>
                  <a:lnTo>
                    <a:pt x="17297" y="106184"/>
                  </a:lnTo>
                  <a:lnTo>
                    <a:pt x="25990" y="103967"/>
                  </a:lnTo>
                  <a:lnTo>
                    <a:pt x="34821" y="98278"/>
                  </a:lnTo>
                  <a:lnTo>
                    <a:pt x="44141" y="96123"/>
                  </a:lnTo>
                  <a:lnTo>
                    <a:pt x="50443" y="95618"/>
                  </a:lnTo>
                  <a:lnTo>
                    <a:pt x="52547" y="94426"/>
                  </a:lnTo>
                  <a:lnTo>
                    <a:pt x="53949" y="92572"/>
                  </a:lnTo>
                  <a:lnTo>
                    <a:pt x="54884" y="90278"/>
                  </a:lnTo>
                  <a:lnTo>
                    <a:pt x="56566" y="88749"/>
                  </a:lnTo>
                  <a:lnTo>
                    <a:pt x="64791" y="86093"/>
                  </a:lnTo>
                  <a:lnTo>
                    <a:pt x="70895" y="85809"/>
                  </a:lnTo>
                  <a:lnTo>
                    <a:pt x="72531" y="86828"/>
                  </a:lnTo>
                  <a:lnTo>
                    <a:pt x="73622" y="88565"/>
                  </a:lnTo>
                  <a:lnTo>
                    <a:pt x="74349" y="90782"/>
                  </a:lnTo>
                  <a:lnTo>
                    <a:pt x="75893" y="92260"/>
                  </a:lnTo>
                  <a:lnTo>
                    <a:pt x="80429" y="93902"/>
                  </a:lnTo>
                  <a:lnTo>
                    <a:pt x="93100" y="95100"/>
                  </a:lnTo>
                  <a:lnTo>
                    <a:pt x="121977" y="122339"/>
                  </a:lnTo>
                  <a:lnTo>
                    <a:pt x="128055" y="123360"/>
                  </a:lnTo>
                  <a:lnTo>
                    <a:pt x="129688" y="124562"/>
                  </a:lnTo>
                  <a:lnTo>
                    <a:pt x="131502" y="128720"/>
                  </a:lnTo>
                  <a:lnTo>
                    <a:pt x="133044" y="130251"/>
                  </a:lnTo>
                  <a:lnTo>
                    <a:pt x="141027" y="132912"/>
                  </a:lnTo>
                  <a:lnTo>
                    <a:pt x="151574" y="133304"/>
                  </a:lnTo>
                  <a:lnTo>
                    <a:pt x="160167" y="125113"/>
                  </a:lnTo>
                  <a:lnTo>
                    <a:pt x="166182" y="124182"/>
                  </a:lnTo>
                  <a:lnTo>
                    <a:pt x="167806" y="122993"/>
                  </a:lnTo>
                  <a:lnTo>
                    <a:pt x="168889" y="121142"/>
                  </a:lnTo>
                  <a:lnTo>
                    <a:pt x="169610" y="118850"/>
                  </a:lnTo>
                  <a:lnTo>
                    <a:pt x="180579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SMARTInkShape-Group354">
            <a:extLst>
              <a:ext uri="{FF2B5EF4-FFF2-40B4-BE49-F238E27FC236}">
                <a16:creationId xmlns:a16="http://schemas.microsoft.com/office/drawing/2014/main" id="{9478B998-580D-CDBE-B294-A658E7B4B847}"/>
              </a:ext>
            </a:extLst>
          </p:cNvPr>
          <p:cNvGrpSpPr/>
          <p:nvPr/>
        </p:nvGrpSpPr>
        <p:grpSpPr>
          <a:xfrm>
            <a:off x="3581517" y="3590925"/>
            <a:ext cx="247534" cy="200026"/>
            <a:chOff x="3581517" y="3590925"/>
            <a:chExt cx="247534" cy="200026"/>
          </a:xfrm>
        </p:grpSpPr>
        <p:sp>
          <p:nvSpPr>
            <p:cNvPr id="37" name="SMARTInkShape-1226">
              <a:extLst>
                <a:ext uri="{FF2B5EF4-FFF2-40B4-BE49-F238E27FC236}">
                  <a16:creationId xmlns:a16="http://schemas.microsoft.com/office/drawing/2014/main" id="{D6699E52-1F93-6965-8243-ADC09EB95E1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619500" y="35909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8201" y="9559"/>
                  </a:lnTo>
                  <a:lnTo>
                    <a:pt x="8642" y="8490"/>
                  </a:lnTo>
                  <a:lnTo>
                    <a:pt x="9408" y="1327"/>
                  </a:lnTo>
                  <a:lnTo>
                    <a:pt x="12295" y="590"/>
                  </a:lnTo>
                  <a:lnTo>
                    <a:pt x="52286" y="0"/>
                  </a:lnTo>
                  <a:lnTo>
                    <a:pt x="53908" y="1058"/>
                  </a:lnTo>
                  <a:lnTo>
                    <a:pt x="54989" y="2822"/>
                  </a:lnTo>
                  <a:lnTo>
                    <a:pt x="55709" y="5057"/>
                  </a:lnTo>
                  <a:lnTo>
                    <a:pt x="57248" y="6546"/>
                  </a:lnTo>
                  <a:lnTo>
                    <a:pt x="61780" y="8201"/>
                  </a:lnTo>
                  <a:lnTo>
                    <a:pt x="108343" y="9525"/>
                  </a:lnTo>
                  <a:lnTo>
                    <a:pt x="148970" y="262"/>
                  </a:lnTo>
                  <a:lnTo>
                    <a:pt x="194999" y="0"/>
                  </a:lnTo>
                  <a:lnTo>
                    <a:pt x="209422" y="0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1227">
              <a:extLst>
                <a:ext uri="{FF2B5EF4-FFF2-40B4-BE49-F238E27FC236}">
                  <a16:creationId xmlns:a16="http://schemas.microsoft.com/office/drawing/2014/main" id="{021ABDF4-14EF-C0CC-8C57-8266F4E5D83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581517" y="3762385"/>
              <a:ext cx="228484" cy="28566"/>
            </a:xfrm>
            <a:custGeom>
              <a:avLst/>
              <a:gdLst/>
              <a:ahLst/>
              <a:cxnLst/>
              <a:rect l="0" t="0" r="0" b="0"/>
              <a:pathLst>
                <a:path w="228484" h="28566">
                  <a:moveTo>
                    <a:pt x="9408" y="19040"/>
                  </a:moveTo>
                  <a:lnTo>
                    <a:pt x="9408" y="19040"/>
                  </a:lnTo>
                  <a:lnTo>
                    <a:pt x="1207" y="19040"/>
                  </a:lnTo>
                  <a:lnTo>
                    <a:pt x="766" y="20098"/>
                  </a:lnTo>
                  <a:lnTo>
                    <a:pt x="0" y="27241"/>
                  </a:lnTo>
                  <a:lnTo>
                    <a:pt x="23208" y="19398"/>
                  </a:lnTo>
                  <a:lnTo>
                    <a:pt x="42511" y="19050"/>
                  </a:lnTo>
                  <a:lnTo>
                    <a:pt x="48109" y="16222"/>
                  </a:lnTo>
                  <a:lnTo>
                    <a:pt x="54125" y="12496"/>
                  </a:lnTo>
                  <a:lnTo>
                    <a:pt x="64711" y="9908"/>
                  </a:lnTo>
                  <a:lnTo>
                    <a:pt x="79653" y="9549"/>
                  </a:lnTo>
                  <a:lnTo>
                    <a:pt x="81638" y="8480"/>
                  </a:lnTo>
                  <a:lnTo>
                    <a:pt x="82962" y="6708"/>
                  </a:lnTo>
                  <a:lnTo>
                    <a:pt x="83844" y="4468"/>
                  </a:lnTo>
                  <a:lnTo>
                    <a:pt x="85490" y="2976"/>
                  </a:lnTo>
                  <a:lnTo>
                    <a:pt x="90142" y="1317"/>
                  </a:lnTo>
                  <a:lnTo>
                    <a:pt x="117761" y="0"/>
                  </a:lnTo>
                  <a:lnTo>
                    <a:pt x="119743" y="1055"/>
                  </a:lnTo>
                  <a:lnTo>
                    <a:pt x="121064" y="2817"/>
                  </a:lnTo>
                  <a:lnTo>
                    <a:pt x="121946" y="5050"/>
                  </a:lnTo>
                  <a:lnTo>
                    <a:pt x="123591" y="6538"/>
                  </a:lnTo>
                  <a:lnTo>
                    <a:pt x="131754" y="9123"/>
                  </a:lnTo>
                  <a:lnTo>
                    <a:pt x="165386" y="9515"/>
                  </a:lnTo>
                  <a:lnTo>
                    <a:pt x="167369" y="10573"/>
                  </a:lnTo>
                  <a:lnTo>
                    <a:pt x="168690" y="12337"/>
                  </a:lnTo>
                  <a:lnTo>
                    <a:pt x="169571" y="14571"/>
                  </a:lnTo>
                  <a:lnTo>
                    <a:pt x="171217" y="16061"/>
                  </a:lnTo>
                  <a:lnTo>
                    <a:pt x="179379" y="18647"/>
                  </a:lnTo>
                  <a:lnTo>
                    <a:pt x="204445" y="19037"/>
                  </a:lnTo>
                  <a:lnTo>
                    <a:pt x="206107" y="20096"/>
                  </a:lnTo>
                  <a:lnTo>
                    <a:pt x="207216" y="21861"/>
                  </a:lnTo>
                  <a:lnTo>
                    <a:pt x="207955" y="24096"/>
                  </a:lnTo>
                  <a:lnTo>
                    <a:pt x="209506" y="25586"/>
                  </a:lnTo>
                  <a:lnTo>
                    <a:pt x="218830" y="28531"/>
                  </a:lnTo>
                  <a:lnTo>
                    <a:pt x="228483" y="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SMARTInkShape-1228">
            <a:extLst>
              <a:ext uri="{FF2B5EF4-FFF2-40B4-BE49-F238E27FC236}">
                <a16:creationId xmlns:a16="http://schemas.microsoft.com/office/drawing/2014/main" id="{1756F99C-0A75-CCA4-15F4-A42858308D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95944" y="2829331"/>
            <a:ext cx="504707" cy="426847"/>
          </a:xfrm>
          <a:custGeom>
            <a:avLst/>
            <a:gdLst/>
            <a:ahLst/>
            <a:cxnLst/>
            <a:rect l="0" t="0" r="0" b="0"/>
            <a:pathLst>
              <a:path w="504707" h="426847">
                <a:moveTo>
                  <a:pt x="266581" y="142469"/>
                </a:moveTo>
                <a:lnTo>
                  <a:pt x="266581" y="142469"/>
                </a:lnTo>
                <a:lnTo>
                  <a:pt x="266581" y="115344"/>
                </a:lnTo>
                <a:lnTo>
                  <a:pt x="260036" y="106576"/>
                </a:lnTo>
                <a:lnTo>
                  <a:pt x="257939" y="97732"/>
                </a:lnTo>
                <a:lnTo>
                  <a:pt x="257172" y="82106"/>
                </a:lnTo>
                <a:lnTo>
                  <a:pt x="254286" y="75777"/>
                </a:lnTo>
                <a:lnTo>
                  <a:pt x="248865" y="68147"/>
                </a:lnTo>
                <a:lnTo>
                  <a:pt x="246736" y="59036"/>
                </a:lnTo>
                <a:lnTo>
                  <a:pt x="231071" y="37642"/>
                </a:lnTo>
                <a:lnTo>
                  <a:pt x="230208" y="34485"/>
                </a:lnTo>
                <a:lnTo>
                  <a:pt x="228574" y="32380"/>
                </a:lnTo>
                <a:lnTo>
                  <a:pt x="199852" y="11766"/>
                </a:lnTo>
                <a:lnTo>
                  <a:pt x="184024" y="8410"/>
                </a:lnTo>
                <a:lnTo>
                  <a:pt x="171330" y="1649"/>
                </a:lnTo>
                <a:lnTo>
                  <a:pt x="158631" y="0"/>
                </a:lnTo>
                <a:lnTo>
                  <a:pt x="152281" y="2597"/>
                </a:lnTo>
                <a:lnTo>
                  <a:pt x="149106" y="4771"/>
                </a:lnTo>
                <a:lnTo>
                  <a:pt x="134524" y="7831"/>
                </a:lnTo>
                <a:lnTo>
                  <a:pt x="121855" y="8737"/>
                </a:lnTo>
                <a:lnTo>
                  <a:pt x="119297" y="9923"/>
                </a:lnTo>
                <a:lnTo>
                  <a:pt x="117592" y="11772"/>
                </a:lnTo>
                <a:lnTo>
                  <a:pt x="116455" y="14062"/>
                </a:lnTo>
                <a:lnTo>
                  <a:pt x="114638" y="15589"/>
                </a:lnTo>
                <a:lnTo>
                  <a:pt x="104119" y="20863"/>
                </a:lnTo>
                <a:lnTo>
                  <a:pt x="70593" y="45189"/>
                </a:lnTo>
                <a:lnTo>
                  <a:pt x="44364" y="83636"/>
                </a:lnTo>
                <a:lnTo>
                  <a:pt x="24889" y="131132"/>
                </a:lnTo>
                <a:lnTo>
                  <a:pt x="11624" y="177800"/>
                </a:lnTo>
                <a:lnTo>
                  <a:pt x="2947" y="222108"/>
                </a:lnTo>
                <a:lnTo>
                  <a:pt x="0" y="267598"/>
                </a:lnTo>
                <a:lnTo>
                  <a:pt x="963" y="289404"/>
                </a:lnTo>
                <a:lnTo>
                  <a:pt x="8525" y="320151"/>
                </a:lnTo>
                <a:lnTo>
                  <a:pt x="10203" y="335991"/>
                </a:lnTo>
                <a:lnTo>
                  <a:pt x="16894" y="354184"/>
                </a:lnTo>
                <a:lnTo>
                  <a:pt x="19721" y="376450"/>
                </a:lnTo>
                <a:lnTo>
                  <a:pt x="29239" y="389928"/>
                </a:lnTo>
                <a:lnTo>
                  <a:pt x="50726" y="412333"/>
                </a:lnTo>
                <a:lnTo>
                  <a:pt x="57051" y="415867"/>
                </a:lnTo>
                <a:lnTo>
                  <a:pt x="72909" y="419380"/>
                </a:lnTo>
                <a:lnTo>
                  <a:pt x="85606" y="426159"/>
                </a:lnTo>
                <a:lnTo>
                  <a:pt x="88781" y="426846"/>
                </a:lnTo>
                <a:lnTo>
                  <a:pt x="91956" y="426245"/>
                </a:lnTo>
                <a:lnTo>
                  <a:pt x="104656" y="420499"/>
                </a:lnTo>
                <a:lnTo>
                  <a:pt x="117003" y="416407"/>
                </a:lnTo>
                <a:lnTo>
                  <a:pt x="131245" y="408491"/>
                </a:lnTo>
                <a:lnTo>
                  <a:pt x="159645" y="387237"/>
                </a:lnTo>
                <a:lnTo>
                  <a:pt x="188961" y="345500"/>
                </a:lnTo>
                <a:lnTo>
                  <a:pt x="216570" y="301209"/>
                </a:lnTo>
                <a:lnTo>
                  <a:pt x="246927" y="256768"/>
                </a:lnTo>
                <a:lnTo>
                  <a:pt x="277922" y="209174"/>
                </a:lnTo>
                <a:lnTo>
                  <a:pt x="282205" y="198221"/>
                </a:lnTo>
                <a:lnTo>
                  <a:pt x="285166" y="187356"/>
                </a:lnTo>
                <a:lnTo>
                  <a:pt x="291725" y="174231"/>
                </a:lnTo>
                <a:lnTo>
                  <a:pt x="295198" y="158466"/>
                </a:lnTo>
                <a:lnTo>
                  <a:pt x="302495" y="143120"/>
                </a:lnTo>
                <a:lnTo>
                  <a:pt x="304681" y="113905"/>
                </a:lnTo>
                <a:lnTo>
                  <a:pt x="296480" y="113895"/>
                </a:lnTo>
                <a:lnTo>
                  <a:pt x="296039" y="114953"/>
                </a:lnTo>
                <a:lnTo>
                  <a:pt x="294120" y="130762"/>
                </a:lnTo>
                <a:lnTo>
                  <a:pt x="288617" y="139588"/>
                </a:lnTo>
                <a:lnTo>
                  <a:pt x="286220" y="152052"/>
                </a:lnTo>
                <a:lnTo>
                  <a:pt x="285747" y="164705"/>
                </a:lnTo>
                <a:lnTo>
                  <a:pt x="282861" y="171049"/>
                </a:lnTo>
                <a:lnTo>
                  <a:pt x="279109" y="177396"/>
                </a:lnTo>
                <a:lnTo>
                  <a:pt x="276995" y="187978"/>
                </a:lnTo>
                <a:lnTo>
                  <a:pt x="275311" y="202990"/>
                </a:lnTo>
                <a:lnTo>
                  <a:pt x="267939" y="221452"/>
                </a:lnTo>
                <a:lnTo>
                  <a:pt x="265547" y="260133"/>
                </a:lnTo>
                <a:lnTo>
                  <a:pt x="261535" y="268142"/>
                </a:lnTo>
                <a:lnTo>
                  <a:pt x="261100" y="271759"/>
                </a:lnTo>
                <a:lnTo>
                  <a:pt x="266557" y="317091"/>
                </a:lnTo>
                <a:lnTo>
                  <a:pt x="269392" y="323443"/>
                </a:lnTo>
                <a:lnTo>
                  <a:pt x="273122" y="329793"/>
                </a:lnTo>
                <a:lnTo>
                  <a:pt x="275517" y="342494"/>
                </a:lnTo>
                <a:lnTo>
                  <a:pt x="275713" y="345669"/>
                </a:lnTo>
                <a:lnTo>
                  <a:pt x="276902" y="347786"/>
                </a:lnTo>
                <a:lnTo>
                  <a:pt x="278754" y="349197"/>
                </a:lnTo>
                <a:lnTo>
                  <a:pt x="281046" y="350138"/>
                </a:lnTo>
                <a:lnTo>
                  <a:pt x="282575" y="351823"/>
                </a:lnTo>
                <a:lnTo>
                  <a:pt x="287849" y="362133"/>
                </a:lnTo>
                <a:lnTo>
                  <a:pt x="291909" y="368155"/>
                </a:lnTo>
                <a:lnTo>
                  <a:pt x="293713" y="374360"/>
                </a:lnTo>
                <a:lnTo>
                  <a:pt x="295252" y="376438"/>
                </a:lnTo>
                <a:lnTo>
                  <a:pt x="297337" y="377824"/>
                </a:lnTo>
                <a:lnTo>
                  <a:pt x="299785" y="378747"/>
                </a:lnTo>
                <a:lnTo>
                  <a:pt x="301416" y="380421"/>
                </a:lnTo>
                <a:lnTo>
                  <a:pt x="303230" y="385103"/>
                </a:lnTo>
                <a:lnTo>
                  <a:pt x="304772" y="386775"/>
                </a:lnTo>
                <a:lnTo>
                  <a:pt x="309307" y="388633"/>
                </a:lnTo>
                <a:lnTo>
                  <a:pt x="337766" y="390108"/>
                </a:lnTo>
                <a:lnTo>
                  <a:pt x="343374" y="387292"/>
                </a:lnTo>
                <a:lnTo>
                  <a:pt x="349395" y="383571"/>
                </a:lnTo>
                <a:lnTo>
                  <a:pt x="374750" y="373251"/>
                </a:lnTo>
                <a:lnTo>
                  <a:pt x="420798" y="339308"/>
                </a:lnTo>
                <a:lnTo>
                  <a:pt x="463424" y="299102"/>
                </a:lnTo>
                <a:lnTo>
                  <a:pt x="476130" y="292883"/>
                </a:lnTo>
                <a:lnTo>
                  <a:pt x="482481" y="288695"/>
                </a:lnTo>
                <a:lnTo>
                  <a:pt x="488831" y="286833"/>
                </a:lnTo>
                <a:lnTo>
                  <a:pt x="490948" y="285278"/>
                </a:lnTo>
                <a:lnTo>
                  <a:pt x="492359" y="283184"/>
                </a:lnTo>
                <a:lnTo>
                  <a:pt x="495016" y="276251"/>
                </a:lnTo>
                <a:lnTo>
                  <a:pt x="504706" y="2758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SMARTInkShape-Group356">
            <a:extLst>
              <a:ext uri="{FF2B5EF4-FFF2-40B4-BE49-F238E27FC236}">
                <a16:creationId xmlns:a16="http://schemas.microsoft.com/office/drawing/2014/main" id="{A7699440-A5E0-55D9-EDC3-BD9F801597AA}"/>
              </a:ext>
            </a:extLst>
          </p:cNvPr>
          <p:cNvGrpSpPr/>
          <p:nvPr/>
        </p:nvGrpSpPr>
        <p:grpSpPr>
          <a:xfrm>
            <a:off x="5048250" y="2153046"/>
            <a:ext cx="893862" cy="561580"/>
            <a:chOff x="5048250" y="2153046"/>
            <a:chExt cx="893862" cy="561580"/>
          </a:xfrm>
        </p:grpSpPr>
        <p:sp>
          <p:nvSpPr>
            <p:cNvPr id="41" name="SMARTInkShape-1229">
              <a:extLst>
                <a:ext uri="{FF2B5EF4-FFF2-40B4-BE49-F238E27FC236}">
                  <a16:creationId xmlns:a16="http://schemas.microsoft.com/office/drawing/2014/main" id="{167A9768-0654-2658-61A5-4EF2291FA51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24450" y="2153046"/>
              <a:ext cx="66676" cy="256780"/>
            </a:xfrm>
            <a:custGeom>
              <a:avLst/>
              <a:gdLst/>
              <a:ahLst/>
              <a:cxnLst/>
              <a:rect l="0" t="0" r="0" b="0"/>
              <a:pathLst>
                <a:path w="66676" h="256780">
                  <a:moveTo>
                    <a:pt x="0" y="152004"/>
                  </a:moveTo>
                  <a:lnTo>
                    <a:pt x="0" y="152004"/>
                  </a:lnTo>
                  <a:lnTo>
                    <a:pt x="0" y="146948"/>
                  </a:lnTo>
                  <a:lnTo>
                    <a:pt x="1058" y="145458"/>
                  </a:lnTo>
                  <a:lnTo>
                    <a:pt x="2822" y="144465"/>
                  </a:lnTo>
                  <a:lnTo>
                    <a:pt x="5056" y="143803"/>
                  </a:lnTo>
                  <a:lnTo>
                    <a:pt x="6545" y="142303"/>
                  </a:lnTo>
                  <a:lnTo>
                    <a:pt x="11759" y="132292"/>
                  </a:lnTo>
                  <a:lnTo>
                    <a:pt x="17609" y="125180"/>
                  </a:lnTo>
                  <a:lnTo>
                    <a:pt x="19824" y="116171"/>
                  </a:lnTo>
                  <a:lnTo>
                    <a:pt x="35509" y="94801"/>
                  </a:lnTo>
                  <a:lnTo>
                    <a:pt x="38007" y="88481"/>
                  </a:lnTo>
                  <a:lnTo>
                    <a:pt x="44305" y="78972"/>
                  </a:lnTo>
                  <a:lnTo>
                    <a:pt x="47699" y="69452"/>
                  </a:lnTo>
                  <a:lnTo>
                    <a:pt x="53879" y="59928"/>
                  </a:lnTo>
                  <a:lnTo>
                    <a:pt x="56181" y="50404"/>
                  </a:lnTo>
                  <a:lnTo>
                    <a:pt x="56719" y="44054"/>
                  </a:lnTo>
                  <a:lnTo>
                    <a:pt x="57922" y="41937"/>
                  </a:lnTo>
                  <a:lnTo>
                    <a:pt x="59781" y="40526"/>
                  </a:lnTo>
                  <a:lnTo>
                    <a:pt x="62080" y="39585"/>
                  </a:lnTo>
                  <a:lnTo>
                    <a:pt x="63611" y="37900"/>
                  </a:lnTo>
                  <a:lnTo>
                    <a:pt x="65313" y="33205"/>
                  </a:lnTo>
                  <a:lnTo>
                    <a:pt x="66675" y="0"/>
                  </a:lnTo>
                  <a:lnTo>
                    <a:pt x="66675" y="7840"/>
                  </a:lnTo>
                  <a:lnTo>
                    <a:pt x="65617" y="8270"/>
                  </a:lnTo>
                  <a:lnTo>
                    <a:pt x="58474" y="9016"/>
                  </a:lnTo>
                  <a:lnTo>
                    <a:pt x="57738" y="11901"/>
                  </a:lnTo>
                  <a:lnTo>
                    <a:pt x="57150" y="58757"/>
                  </a:lnTo>
                  <a:lnTo>
                    <a:pt x="57150" y="103372"/>
                  </a:lnTo>
                  <a:lnTo>
                    <a:pt x="57150" y="148807"/>
                  </a:lnTo>
                  <a:lnTo>
                    <a:pt x="57150" y="193279"/>
                  </a:lnTo>
                  <a:lnTo>
                    <a:pt x="57150" y="239894"/>
                  </a:lnTo>
                  <a:lnTo>
                    <a:pt x="57150" y="256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1230">
              <a:extLst>
                <a:ext uri="{FF2B5EF4-FFF2-40B4-BE49-F238E27FC236}">
                  <a16:creationId xmlns:a16="http://schemas.microsoft.com/office/drawing/2014/main" id="{17ACD0C7-A0D7-0473-75FD-09B1BE3A2A0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48250" y="2447925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17334" y="19050"/>
                  </a:lnTo>
                  <a:lnTo>
                    <a:pt x="26315" y="12504"/>
                  </a:lnTo>
                  <a:lnTo>
                    <a:pt x="35196" y="10408"/>
                  </a:lnTo>
                  <a:lnTo>
                    <a:pt x="64565" y="8490"/>
                  </a:lnTo>
                  <a:lnTo>
                    <a:pt x="91193" y="885"/>
                  </a:lnTo>
                  <a:lnTo>
                    <a:pt x="138811" y="7"/>
                  </a:lnTo>
                  <a:lnTo>
                    <a:pt x="183747" y="0"/>
                  </a:lnTo>
                  <a:lnTo>
                    <a:pt x="203165" y="0"/>
                  </a:lnTo>
                  <a:lnTo>
                    <a:pt x="209533" y="2822"/>
                  </a:lnTo>
                  <a:lnTo>
                    <a:pt x="215893" y="6546"/>
                  </a:lnTo>
                  <a:lnTo>
                    <a:pt x="228599" y="8937"/>
                  </a:lnTo>
                  <a:lnTo>
                    <a:pt x="252149" y="9515"/>
                  </a:lnTo>
                  <a:lnTo>
                    <a:pt x="253825" y="10576"/>
                  </a:lnTo>
                  <a:lnTo>
                    <a:pt x="254941" y="12343"/>
                  </a:lnTo>
                  <a:lnTo>
                    <a:pt x="2571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1231">
              <a:extLst>
                <a:ext uri="{FF2B5EF4-FFF2-40B4-BE49-F238E27FC236}">
                  <a16:creationId xmlns:a16="http://schemas.microsoft.com/office/drawing/2014/main" id="{A2498009-1097-5F05-CE07-14922928087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753103" y="2200278"/>
              <a:ext cx="76198" cy="238123"/>
            </a:xfrm>
            <a:custGeom>
              <a:avLst/>
              <a:gdLst/>
              <a:ahLst/>
              <a:cxnLst/>
              <a:rect l="0" t="0" r="0" b="0"/>
              <a:pathLst>
                <a:path w="76198" h="238123">
                  <a:moveTo>
                    <a:pt x="9522" y="133347"/>
                  </a:moveTo>
                  <a:lnTo>
                    <a:pt x="9522" y="133347"/>
                  </a:lnTo>
                  <a:lnTo>
                    <a:pt x="9522" y="123938"/>
                  </a:lnTo>
                  <a:lnTo>
                    <a:pt x="0" y="114300"/>
                  </a:lnTo>
                  <a:lnTo>
                    <a:pt x="8198" y="114297"/>
                  </a:lnTo>
                  <a:lnTo>
                    <a:pt x="8639" y="113239"/>
                  </a:lnTo>
                  <a:lnTo>
                    <a:pt x="9406" y="106096"/>
                  </a:lnTo>
                  <a:lnTo>
                    <a:pt x="16046" y="97429"/>
                  </a:lnTo>
                  <a:lnTo>
                    <a:pt x="19216" y="88603"/>
                  </a:lnTo>
                  <a:lnTo>
                    <a:pt x="23708" y="82416"/>
                  </a:lnTo>
                  <a:lnTo>
                    <a:pt x="29232" y="78961"/>
                  </a:lnTo>
                  <a:lnTo>
                    <a:pt x="32187" y="78040"/>
                  </a:lnTo>
                  <a:lnTo>
                    <a:pt x="34157" y="76367"/>
                  </a:lnTo>
                  <a:lnTo>
                    <a:pt x="45406" y="56971"/>
                  </a:lnTo>
                  <a:lnTo>
                    <a:pt x="47584" y="30450"/>
                  </a:lnTo>
                  <a:lnTo>
                    <a:pt x="47622" y="1367"/>
                  </a:lnTo>
                  <a:lnTo>
                    <a:pt x="46564" y="910"/>
                  </a:lnTo>
                  <a:lnTo>
                    <a:pt x="38131" y="0"/>
                  </a:lnTo>
                  <a:lnTo>
                    <a:pt x="38097" y="47390"/>
                  </a:lnTo>
                  <a:lnTo>
                    <a:pt x="38097" y="69548"/>
                  </a:lnTo>
                  <a:lnTo>
                    <a:pt x="40919" y="76064"/>
                  </a:lnTo>
                  <a:lnTo>
                    <a:pt x="43153" y="79283"/>
                  </a:lnTo>
                  <a:lnTo>
                    <a:pt x="46298" y="93927"/>
                  </a:lnTo>
                  <a:lnTo>
                    <a:pt x="47615" y="140732"/>
                  </a:lnTo>
                  <a:lnTo>
                    <a:pt x="47622" y="163770"/>
                  </a:lnTo>
                  <a:lnTo>
                    <a:pt x="50444" y="170857"/>
                  </a:lnTo>
                  <a:lnTo>
                    <a:pt x="54167" y="177535"/>
                  </a:lnTo>
                  <a:lnTo>
                    <a:pt x="56559" y="190445"/>
                  </a:lnTo>
                  <a:lnTo>
                    <a:pt x="57137" y="214045"/>
                  </a:lnTo>
                  <a:lnTo>
                    <a:pt x="59964" y="219660"/>
                  </a:lnTo>
                  <a:lnTo>
                    <a:pt x="76197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1232">
              <a:extLst>
                <a:ext uri="{FF2B5EF4-FFF2-40B4-BE49-F238E27FC236}">
                  <a16:creationId xmlns:a16="http://schemas.microsoft.com/office/drawing/2014/main" id="{8358B782-6B44-471B-F455-3AFB442B346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505450" y="243840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22748"/>
                  </a:lnTo>
                  <a:lnTo>
                    <a:pt x="1058" y="24691"/>
                  </a:lnTo>
                  <a:lnTo>
                    <a:pt x="2822" y="25985"/>
                  </a:lnTo>
                  <a:lnTo>
                    <a:pt x="5056" y="26849"/>
                  </a:lnTo>
                  <a:lnTo>
                    <a:pt x="6545" y="28482"/>
                  </a:lnTo>
                  <a:lnTo>
                    <a:pt x="8201" y="33120"/>
                  </a:lnTo>
                  <a:lnTo>
                    <a:pt x="9522" y="79378"/>
                  </a:lnTo>
                  <a:lnTo>
                    <a:pt x="9525" y="124413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1233">
              <a:extLst>
                <a:ext uri="{FF2B5EF4-FFF2-40B4-BE49-F238E27FC236}">
                  <a16:creationId xmlns:a16="http://schemas.microsoft.com/office/drawing/2014/main" id="{57CA8513-7337-E3EF-FFBE-5C0A7D9A937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438775" y="24955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4536" y="9525"/>
                  </a:lnTo>
                  <a:lnTo>
                    <a:pt x="79376" y="9525"/>
                  </a:lnTo>
                  <a:lnTo>
                    <a:pt x="81492" y="8467"/>
                  </a:lnTo>
                  <a:lnTo>
                    <a:pt x="82903" y="6703"/>
                  </a:lnTo>
                  <a:lnTo>
                    <a:pt x="83844" y="4469"/>
                  </a:lnTo>
                  <a:lnTo>
                    <a:pt x="85529" y="2979"/>
                  </a:lnTo>
                  <a:lnTo>
                    <a:pt x="90224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1234">
              <a:extLst>
                <a:ext uri="{FF2B5EF4-FFF2-40B4-BE49-F238E27FC236}">
                  <a16:creationId xmlns:a16="http://schemas.microsoft.com/office/drawing/2014/main" id="{22B39866-D089-516E-DB0E-1BD8799539D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14973" y="2533660"/>
              <a:ext cx="161747" cy="171441"/>
            </a:xfrm>
            <a:custGeom>
              <a:avLst/>
              <a:gdLst/>
              <a:ahLst/>
              <a:cxnLst/>
              <a:rect l="0" t="0" r="0" b="0"/>
              <a:pathLst>
                <a:path w="161747" h="171441">
                  <a:moveTo>
                    <a:pt x="19002" y="28565"/>
                  </a:moveTo>
                  <a:lnTo>
                    <a:pt x="19002" y="28565"/>
                  </a:lnTo>
                  <a:lnTo>
                    <a:pt x="19002" y="23509"/>
                  </a:lnTo>
                  <a:lnTo>
                    <a:pt x="16885" y="22019"/>
                  </a:lnTo>
                  <a:lnTo>
                    <a:pt x="6967" y="19923"/>
                  </a:lnTo>
                  <a:lnTo>
                    <a:pt x="6746" y="19628"/>
                  </a:lnTo>
                  <a:lnTo>
                    <a:pt x="14374" y="19075"/>
                  </a:lnTo>
                  <a:lnTo>
                    <a:pt x="15916" y="18005"/>
                  </a:lnTo>
                  <a:lnTo>
                    <a:pt x="16945" y="16233"/>
                  </a:lnTo>
                  <a:lnTo>
                    <a:pt x="17630" y="13994"/>
                  </a:lnTo>
                  <a:lnTo>
                    <a:pt x="19146" y="12501"/>
                  </a:lnTo>
                  <a:lnTo>
                    <a:pt x="23652" y="10842"/>
                  </a:lnTo>
                  <a:lnTo>
                    <a:pt x="44488" y="8534"/>
                  </a:lnTo>
                  <a:lnTo>
                    <a:pt x="55232" y="1324"/>
                  </a:lnTo>
                  <a:lnTo>
                    <a:pt x="64337" y="254"/>
                  </a:lnTo>
                  <a:lnTo>
                    <a:pt x="83830" y="0"/>
                  </a:lnTo>
                  <a:lnTo>
                    <a:pt x="93716" y="8192"/>
                  </a:lnTo>
                  <a:lnTo>
                    <a:pt x="103272" y="9399"/>
                  </a:lnTo>
                  <a:lnTo>
                    <a:pt x="103758" y="10496"/>
                  </a:lnTo>
                  <a:lnTo>
                    <a:pt x="104599" y="17706"/>
                  </a:lnTo>
                  <a:lnTo>
                    <a:pt x="112917" y="27124"/>
                  </a:lnTo>
                  <a:lnTo>
                    <a:pt x="112303" y="28663"/>
                  </a:lnTo>
                  <a:lnTo>
                    <a:pt x="107442" y="35885"/>
                  </a:lnTo>
                  <a:lnTo>
                    <a:pt x="105085" y="45861"/>
                  </a:lnTo>
                  <a:lnTo>
                    <a:pt x="88924" y="64452"/>
                  </a:lnTo>
                  <a:lnTo>
                    <a:pt x="87120" y="70268"/>
                  </a:lnTo>
                  <a:lnTo>
                    <a:pt x="85580" y="72242"/>
                  </a:lnTo>
                  <a:lnTo>
                    <a:pt x="81048" y="74435"/>
                  </a:lnTo>
                  <a:lnTo>
                    <a:pt x="79417" y="76078"/>
                  </a:lnTo>
                  <a:lnTo>
                    <a:pt x="77603" y="80727"/>
                  </a:lnTo>
                  <a:lnTo>
                    <a:pt x="76061" y="82389"/>
                  </a:lnTo>
                  <a:lnTo>
                    <a:pt x="68078" y="85277"/>
                  </a:lnTo>
                  <a:lnTo>
                    <a:pt x="62001" y="85585"/>
                  </a:lnTo>
                  <a:lnTo>
                    <a:pt x="60368" y="86687"/>
                  </a:lnTo>
                  <a:lnTo>
                    <a:pt x="59279" y="88480"/>
                  </a:lnTo>
                  <a:lnTo>
                    <a:pt x="57532" y="93905"/>
                  </a:lnTo>
                  <a:lnTo>
                    <a:pt x="54471" y="94646"/>
                  </a:lnTo>
                  <a:lnTo>
                    <a:pt x="47613" y="95237"/>
                  </a:lnTo>
                  <a:lnTo>
                    <a:pt x="55781" y="87039"/>
                  </a:lnTo>
                  <a:lnTo>
                    <a:pt x="65187" y="85831"/>
                  </a:lnTo>
                  <a:lnTo>
                    <a:pt x="80779" y="85718"/>
                  </a:lnTo>
                  <a:lnTo>
                    <a:pt x="86322" y="88538"/>
                  </a:lnTo>
                  <a:lnTo>
                    <a:pt x="92314" y="92262"/>
                  </a:lnTo>
                  <a:lnTo>
                    <a:pt x="104783" y="94652"/>
                  </a:lnTo>
                  <a:lnTo>
                    <a:pt x="107940" y="94848"/>
                  </a:lnTo>
                  <a:lnTo>
                    <a:pt x="114269" y="97888"/>
                  </a:lnTo>
                  <a:lnTo>
                    <a:pt x="131010" y="111043"/>
                  </a:lnTo>
                  <a:lnTo>
                    <a:pt x="139914" y="114386"/>
                  </a:lnTo>
                  <a:lnTo>
                    <a:pt x="160391" y="131889"/>
                  </a:lnTo>
                  <a:lnTo>
                    <a:pt x="161746" y="141414"/>
                  </a:lnTo>
                  <a:lnTo>
                    <a:pt x="144267" y="160464"/>
                  </a:lnTo>
                  <a:lnTo>
                    <a:pt x="126551" y="169989"/>
                  </a:lnTo>
                  <a:lnTo>
                    <a:pt x="82590" y="171429"/>
                  </a:lnTo>
                  <a:lnTo>
                    <a:pt x="34994" y="171440"/>
                  </a:lnTo>
                  <a:lnTo>
                    <a:pt x="28579" y="168618"/>
                  </a:lnTo>
                  <a:lnTo>
                    <a:pt x="22200" y="164894"/>
                  </a:lnTo>
                  <a:lnTo>
                    <a:pt x="9482" y="162504"/>
                  </a:lnTo>
                  <a:lnTo>
                    <a:pt x="510" y="161950"/>
                  </a:lnTo>
                  <a:lnTo>
                    <a:pt x="0" y="153717"/>
                  </a:lnTo>
                  <a:lnTo>
                    <a:pt x="9477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1235">
              <a:extLst>
                <a:ext uri="{FF2B5EF4-FFF2-40B4-BE49-F238E27FC236}">
                  <a16:creationId xmlns:a16="http://schemas.microsoft.com/office/drawing/2014/main" id="{F9727AF7-1538-AD02-D430-7B7B5FAFD52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34084" y="2476510"/>
              <a:ext cx="190467" cy="15004"/>
            </a:xfrm>
            <a:custGeom>
              <a:avLst/>
              <a:gdLst/>
              <a:ahLst/>
              <a:cxnLst/>
              <a:rect l="0" t="0" r="0" b="0"/>
              <a:pathLst>
                <a:path w="190467" h="15004">
                  <a:moveTo>
                    <a:pt x="9491" y="9515"/>
                  </a:moveTo>
                  <a:lnTo>
                    <a:pt x="9491" y="9515"/>
                  </a:lnTo>
                  <a:lnTo>
                    <a:pt x="358" y="9515"/>
                  </a:lnTo>
                  <a:lnTo>
                    <a:pt x="44" y="15003"/>
                  </a:lnTo>
                  <a:lnTo>
                    <a:pt x="0" y="12660"/>
                  </a:lnTo>
                  <a:lnTo>
                    <a:pt x="1047" y="11612"/>
                  </a:lnTo>
                  <a:lnTo>
                    <a:pt x="5032" y="10447"/>
                  </a:lnTo>
                  <a:lnTo>
                    <a:pt x="50770" y="9517"/>
                  </a:lnTo>
                  <a:lnTo>
                    <a:pt x="97865" y="9515"/>
                  </a:lnTo>
                  <a:lnTo>
                    <a:pt x="108034" y="8457"/>
                  </a:lnTo>
                  <a:lnTo>
                    <a:pt x="126563" y="1314"/>
                  </a:lnTo>
                  <a:lnTo>
                    <a:pt x="171237" y="5"/>
                  </a:lnTo>
                  <a:lnTo>
                    <a:pt x="174472" y="0"/>
                  </a:lnTo>
                  <a:lnTo>
                    <a:pt x="180888" y="2817"/>
                  </a:lnTo>
                  <a:lnTo>
                    <a:pt x="190466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1236">
              <a:extLst>
                <a:ext uri="{FF2B5EF4-FFF2-40B4-BE49-F238E27FC236}">
                  <a16:creationId xmlns:a16="http://schemas.microsoft.com/office/drawing/2014/main" id="{6D238CCC-7817-A7D4-B80E-ACB04C5A4CF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791211" y="2543294"/>
              <a:ext cx="150901" cy="171332"/>
            </a:xfrm>
            <a:custGeom>
              <a:avLst/>
              <a:gdLst/>
              <a:ahLst/>
              <a:cxnLst/>
              <a:rect l="0" t="0" r="0" b="0"/>
              <a:pathLst>
                <a:path w="150901" h="171332">
                  <a:moveTo>
                    <a:pt x="104764" y="47506"/>
                  </a:moveTo>
                  <a:lnTo>
                    <a:pt x="104764" y="47506"/>
                  </a:lnTo>
                  <a:lnTo>
                    <a:pt x="96563" y="47506"/>
                  </a:lnTo>
                  <a:lnTo>
                    <a:pt x="96122" y="46448"/>
                  </a:lnTo>
                  <a:lnTo>
                    <a:pt x="95239" y="20293"/>
                  </a:lnTo>
                  <a:lnTo>
                    <a:pt x="86107" y="9834"/>
                  </a:lnTo>
                  <a:lnTo>
                    <a:pt x="85830" y="4476"/>
                  </a:lnTo>
                  <a:lnTo>
                    <a:pt x="84733" y="2944"/>
                  </a:lnTo>
                  <a:lnTo>
                    <a:pt x="82943" y="1923"/>
                  </a:lnTo>
                  <a:lnTo>
                    <a:pt x="76020" y="150"/>
                  </a:lnTo>
                  <a:lnTo>
                    <a:pt x="71528" y="0"/>
                  </a:lnTo>
                  <a:lnTo>
                    <a:pt x="69906" y="1019"/>
                  </a:lnTo>
                  <a:lnTo>
                    <a:pt x="68826" y="2756"/>
                  </a:lnTo>
                  <a:lnTo>
                    <a:pt x="68105" y="4973"/>
                  </a:lnTo>
                  <a:lnTo>
                    <a:pt x="66566" y="6451"/>
                  </a:lnTo>
                  <a:lnTo>
                    <a:pt x="62035" y="8092"/>
                  </a:lnTo>
                  <a:lnTo>
                    <a:pt x="44311" y="9291"/>
                  </a:lnTo>
                  <a:lnTo>
                    <a:pt x="42237" y="10387"/>
                  </a:lnTo>
                  <a:lnTo>
                    <a:pt x="40854" y="12177"/>
                  </a:lnTo>
                  <a:lnTo>
                    <a:pt x="38260" y="16988"/>
                  </a:lnTo>
                  <a:lnTo>
                    <a:pt x="33579" y="22653"/>
                  </a:lnTo>
                  <a:lnTo>
                    <a:pt x="27971" y="25877"/>
                  </a:lnTo>
                  <a:lnTo>
                    <a:pt x="24993" y="26737"/>
                  </a:lnTo>
                  <a:lnTo>
                    <a:pt x="23009" y="28368"/>
                  </a:lnTo>
                  <a:lnTo>
                    <a:pt x="20803" y="33003"/>
                  </a:lnTo>
                  <a:lnTo>
                    <a:pt x="19561" y="41562"/>
                  </a:lnTo>
                  <a:lnTo>
                    <a:pt x="18329" y="43544"/>
                  </a:lnTo>
                  <a:lnTo>
                    <a:pt x="16449" y="44864"/>
                  </a:lnTo>
                  <a:lnTo>
                    <a:pt x="14137" y="45745"/>
                  </a:lnTo>
                  <a:lnTo>
                    <a:pt x="12596" y="48449"/>
                  </a:lnTo>
                  <a:lnTo>
                    <a:pt x="9369" y="61308"/>
                  </a:lnTo>
                  <a:lnTo>
                    <a:pt x="2155" y="75672"/>
                  </a:lnTo>
                  <a:lnTo>
                    <a:pt x="0" y="117354"/>
                  </a:lnTo>
                  <a:lnTo>
                    <a:pt x="2816" y="123705"/>
                  </a:lnTo>
                  <a:lnTo>
                    <a:pt x="6537" y="130055"/>
                  </a:lnTo>
                  <a:lnTo>
                    <a:pt x="9690" y="139581"/>
                  </a:lnTo>
                  <a:lnTo>
                    <a:pt x="32170" y="165373"/>
                  </a:lnTo>
                  <a:lnTo>
                    <a:pt x="38281" y="168684"/>
                  </a:lnTo>
                  <a:lnTo>
                    <a:pt x="53989" y="170982"/>
                  </a:lnTo>
                  <a:lnTo>
                    <a:pt x="97090" y="171327"/>
                  </a:lnTo>
                  <a:lnTo>
                    <a:pt x="104176" y="168507"/>
                  </a:lnTo>
                  <a:lnTo>
                    <a:pt x="123762" y="154855"/>
                  </a:lnTo>
                  <a:lnTo>
                    <a:pt x="130141" y="152367"/>
                  </a:lnTo>
                  <a:lnTo>
                    <a:pt x="136504" y="147733"/>
                  </a:lnTo>
                  <a:lnTo>
                    <a:pt x="140037" y="142146"/>
                  </a:lnTo>
                  <a:lnTo>
                    <a:pt x="140979" y="139174"/>
                  </a:lnTo>
                  <a:lnTo>
                    <a:pt x="142666" y="137193"/>
                  </a:lnTo>
                  <a:lnTo>
                    <a:pt x="147362" y="134992"/>
                  </a:lnTo>
                  <a:lnTo>
                    <a:pt x="149037" y="133347"/>
                  </a:lnTo>
                  <a:lnTo>
                    <a:pt x="150900" y="128696"/>
                  </a:lnTo>
                  <a:lnTo>
                    <a:pt x="150338" y="125975"/>
                  </a:lnTo>
                  <a:lnTo>
                    <a:pt x="144653" y="114002"/>
                  </a:lnTo>
                  <a:lnTo>
                    <a:pt x="144058" y="110887"/>
                  </a:lnTo>
                  <a:lnTo>
                    <a:pt x="142602" y="108810"/>
                  </a:lnTo>
                  <a:lnTo>
                    <a:pt x="140572" y="107425"/>
                  </a:lnTo>
                  <a:lnTo>
                    <a:pt x="138161" y="106502"/>
                  </a:lnTo>
                  <a:lnTo>
                    <a:pt x="136553" y="104828"/>
                  </a:lnTo>
                  <a:lnTo>
                    <a:pt x="134768" y="100147"/>
                  </a:lnTo>
                  <a:lnTo>
                    <a:pt x="133233" y="98475"/>
                  </a:lnTo>
                  <a:lnTo>
                    <a:pt x="128706" y="96617"/>
                  </a:lnTo>
                  <a:lnTo>
                    <a:pt x="92053" y="95142"/>
                  </a:lnTo>
                  <a:lnTo>
                    <a:pt x="85709" y="97958"/>
                  </a:lnTo>
                  <a:lnTo>
                    <a:pt x="79362" y="101679"/>
                  </a:lnTo>
                  <a:lnTo>
                    <a:pt x="69839" y="104833"/>
                  </a:lnTo>
                  <a:lnTo>
                    <a:pt x="44439" y="127012"/>
                  </a:lnTo>
                  <a:lnTo>
                    <a:pt x="40911" y="133289"/>
                  </a:lnTo>
                  <a:lnTo>
                    <a:pt x="38925" y="145595"/>
                  </a:lnTo>
                  <a:lnTo>
                    <a:pt x="37402" y="155660"/>
                  </a:lnTo>
                  <a:lnTo>
                    <a:pt x="28564" y="17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SMARTInkShape-1237">
            <a:extLst>
              <a:ext uri="{FF2B5EF4-FFF2-40B4-BE49-F238E27FC236}">
                <a16:creationId xmlns:a16="http://schemas.microsoft.com/office/drawing/2014/main" id="{5E3D01CE-FC5F-82B3-223E-05141E2A3D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33900" y="3629025"/>
            <a:ext cx="1771651" cy="57151"/>
          </a:xfrm>
          <a:custGeom>
            <a:avLst/>
            <a:gdLst/>
            <a:ahLst/>
            <a:cxnLst/>
            <a:rect l="0" t="0" r="0" b="0"/>
            <a:pathLst>
              <a:path w="1771651" h="57151">
                <a:moveTo>
                  <a:pt x="0" y="38100"/>
                </a:moveTo>
                <a:lnTo>
                  <a:pt x="0" y="38100"/>
                </a:lnTo>
                <a:lnTo>
                  <a:pt x="9408" y="47508"/>
                </a:lnTo>
                <a:lnTo>
                  <a:pt x="43005" y="47625"/>
                </a:lnTo>
                <a:lnTo>
                  <a:pt x="48394" y="44803"/>
                </a:lnTo>
                <a:lnTo>
                  <a:pt x="54316" y="41079"/>
                </a:lnTo>
                <a:lnTo>
                  <a:pt x="66742" y="38689"/>
                </a:lnTo>
                <a:lnTo>
                  <a:pt x="114300" y="38101"/>
                </a:lnTo>
                <a:lnTo>
                  <a:pt x="146246" y="37042"/>
                </a:lnTo>
                <a:lnTo>
                  <a:pt x="164708" y="29899"/>
                </a:lnTo>
                <a:lnTo>
                  <a:pt x="207854" y="28609"/>
                </a:lnTo>
                <a:lnTo>
                  <a:pt x="254431" y="28575"/>
                </a:lnTo>
                <a:lnTo>
                  <a:pt x="302028" y="28575"/>
                </a:lnTo>
                <a:lnTo>
                  <a:pt x="346099" y="28575"/>
                </a:lnTo>
                <a:lnTo>
                  <a:pt x="365132" y="27517"/>
                </a:lnTo>
                <a:lnTo>
                  <a:pt x="403225" y="19933"/>
                </a:lnTo>
                <a:lnTo>
                  <a:pt x="447675" y="19102"/>
                </a:lnTo>
                <a:lnTo>
                  <a:pt x="488597" y="19055"/>
                </a:lnTo>
                <a:lnTo>
                  <a:pt x="532812" y="19050"/>
                </a:lnTo>
                <a:lnTo>
                  <a:pt x="545838" y="17992"/>
                </a:lnTo>
                <a:lnTo>
                  <a:pt x="590722" y="10408"/>
                </a:lnTo>
                <a:lnTo>
                  <a:pt x="632620" y="9603"/>
                </a:lnTo>
                <a:lnTo>
                  <a:pt x="678544" y="8474"/>
                </a:lnTo>
                <a:lnTo>
                  <a:pt x="724017" y="883"/>
                </a:lnTo>
                <a:lnTo>
                  <a:pt x="771452" y="78"/>
                </a:lnTo>
                <a:lnTo>
                  <a:pt x="819061" y="7"/>
                </a:lnTo>
                <a:lnTo>
                  <a:pt x="866684" y="0"/>
                </a:lnTo>
                <a:lnTo>
                  <a:pt x="908822" y="0"/>
                </a:lnTo>
                <a:lnTo>
                  <a:pt x="955825" y="0"/>
                </a:lnTo>
                <a:lnTo>
                  <a:pt x="1002337" y="0"/>
                </a:lnTo>
                <a:lnTo>
                  <a:pt x="1042374" y="0"/>
                </a:lnTo>
                <a:lnTo>
                  <a:pt x="1088135" y="0"/>
                </a:lnTo>
                <a:lnTo>
                  <a:pt x="1133423" y="0"/>
                </a:lnTo>
                <a:lnTo>
                  <a:pt x="1179109" y="0"/>
                </a:lnTo>
                <a:lnTo>
                  <a:pt x="1225433" y="0"/>
                </a:lnTo>
                <a:lnTo>
                  <a:pt x="1250927" y="1058"/>
                </a:lnTo>
                <a:lnTo>
                  <a:pt x="1289048" y="8642"/>
                </a:lnTo>
                <a:lnTo>
                  <a:pt x="1308100" y="10322"/>
                </a:lnTo>
                <a:lnTo>
                  <a:pt x="1346200" y="18145"/>
                </a:lnTo>
                <a:lnTo>
                  <a:pt x="1384300" y="20029"/>
                </a:lnTo>
                <a:lnTo>
                  <a:pt x="1421211" y="27982"/>
                </a:lnTo>
                <a:lnTo>
                  <a:pt x="1463791" y="28541"/>
                </a:lnTo>
                <a:lnTo>
                  <a:pt x="1507074" y="37215"/>
                </a:lnTo>
                <a:lnTo>
                  <a:pt x="1536525" y="39081"/>
                </a:lnTo>
                <a:lnTo>
                  <a:pt x="1554735" y="45624"/>
                </a:lnTo>
                <a:lnTo>
                  <a:pt x="1601922" y="47591"/>
                </a:lnTo>
                <a:lnTo>
                  <a:pt x="1632062" y="48681"/>
                </a:lnTo>
                <a:lnTo>
                  <a:pt x="1650597" y="55826"/>
                </a:lnTo>
                <a:lnTo>
                  <a:pt x="1694857" y="57135"/>
                </a:lnTo>
                <a:lnTo>
                  <a:pt x="1741193" y="57150"/>
                </a:lnTo>
                <a:lnTo>
                  <a:pt x="177165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SMARTInkShape-Group358">
            <a:extLst>
              <a:ext uri="{FF2B5EF4-FFF2-40B4-BE49-F238E27FC236}">
                <a16:creationId xmlns:a16="http://schemas.microsoft.com/office/drawing/2014/main" id="{4A9DE727-D26B-7D79-9CCC-CAA7A96CA506}"/>
              </a:ext>
            </a:extLst>
          </p:cNvPr>
          <p:cNvGrpSpPr/>
          <p:nvPr/>
        </p:nvGrpSpPr>
        <p:grpSpPr>
          <a:xfrm>
            <a:off x="4886328" y="3714750"/>
            <a:ext cx="485773" cy="619087"/>
            <a:chOff x="4886328" y="3714750"/>
            <a:chExt cx="485773" cy="619087"/>
          </a:xfrm>
        </p:grpSpPr>
        <p:sp>
          <p:nvSpPr>
            <p:cNvPr id="51" name="SMARTInkShape-1238">
              <a:extLst>
                <a:ext uri="{FF2B5EF4-FFF2-40B4-BE49-F238E27FC236}">
                  <a16:creationId xmlns:a16="http://schemas.microsoft.com/office/drawing/2014/main" id="{BF2B1B9D-8AF0-D74B-0720-50A0A27C31F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886328" y="4067175"/>
              <a:ext cx="361948" cy="266662"/>
            </a:xfrm>
            <a:custGeom>
              <a:avLst/>
              <a:gdLst/>
              <a:ahLst/>
              <a:cxnLst/>
              <a:rect l="0" t="0" r="0" b="0"/>
              <a:pathLst>
                <a:path w="361948" h="266662">
                  <a:moveTo>
                    <a:pt x="209547" y="38100"/>
                  </a:moveTo>
                  <a:lnTo>
                    <a:pt x="209547" y="38100"/>
                  </a:lnTo>
                  <a:lnTo>
                    <a:pt x="209547" y="33043"/>
                  </a:lnTo>
                  <a:lnTo>
                    <a:pt x="208489" y="31554"/>
                  </a:lnTo>
                  <a:lnTo>
                    <a:pt x="206725" y="30561"/>
                  </a:lnTo>
                  <a:lnTo>
                    <a:pt x="204491" y="29899"/>
                  </a:lnTo>
                  <a:lnTo>
                    <a:pt x="203002" y="28399"/>
                  </a:lnTo>
                  <a:lnTo>
                    <a:pt x="201346" y="23911"/>
                  </a:lnTo>
                  <a:lnTo>
                    <a:pt x="199846" y="22291"/>
                  </a:lnTo>
                  <a:lnTo>
                    <a:pt x="195358" y="20490"/>
                  </a:lnTo>
                  <a:lnTo>
                    <a:pt x="193737" y="18952"/>
                  </a:lnTo>
                  <a:lnTo>
                    <a:pt x="191938" y="14420"/>
                  </a:lnTo>
                  <a:lnTo>
                    <a:pt x="190399" y="12788"/>
                  </a:lnTo>
                  <a:lnTo>
                    <a:pt x="185867" y="10976"/>
                  </a:lnTo>
                  <a:lnTo>
                    <a:pt x="173200" y="9653"/>
                  </a:lnTo>
                  <a:lnTo>
                    <a:pt x="163400" y="1335"/>
                  </a:lnTo>
                  <a:lnTo>
                    <a:pt x="153851" y="117"/>
                  </a:lnTo>
                  <a:lnTo>
                    <a:pt x="125666" y="0"/>
                  </a:lnTo>
                  <a:lnTo>
                    <a:pt x="116582" y="6546"/>
                  </a:lnTo>
                  <a:lnTo>
                    <a:pt x="107683" y="8642"/>
                  </a:lnTo>
                  <a:lnTo>
                    <a:pt x="101480" y="9132"/>
                  </a:lnTo>
                  <a:lnTo>
                    <a:pt x="95195" y="12173"/>
                  </a:lnTo>
                  <a:lnTo>
                    <a:pt x="88874" y="15994"/>
                  </a:lnTo>
                  <a:lnTo>
                    <a:pt x="79365" y="19203"/>
                  </a:lnTo>
                  <a:lnTo>
                    <a:pt x="57147" y="35473"/>
                  </a:lnTo>
                  <a:lnTo>
                    <a:pt x="50797" y="37991"/>
                  </a:lnTo>
                  <a:lnTo>
                    <a:pt x="34922" y="51204"/>
                  </a:lnTo>
                  <a:lnTo>
                    <a:pt x="31394" y="57329"/>
                  </a:lnTo>
                  <a:lnTo>
                    <a:pt x="28768" y="63580"/>
                  </a:lnTo>
                  <a:lnTo>
                    <a:pt x="22397" y="73049"/>
                  </a:lnTo>
                  <a:lnTo>
                    <a:pt x="18982" y="82557"/>
                  </a:lnTo>
                  <a:lnTo>
                    <a:pt x="12795" y="92077"/>
                  </a:lnTo>
                  <a:lnTo>
                    <a:pt x="9434" y="101601"/>
                  </a:lnTo>
                  <a:lnTo>
                    <a:pt x="3263" y="112183"/>
                  </a:lnTo>
                  <a:lnTo>
                    <a:pt x="82" y="158664"/>
                  </a:lnTo>
                  <a:lnTo>
                    <a:pt x="0" y="201439"/>
                  </a:lnTo>
                  <a:lnTo>
                    <a:pt x="2820" y="208767"/>
                  </a:lnTo>
                  <a:lnTo>
                    <a:pt x="6544" y="215552"/>
                  </a:lnTo>
                  <a:lnTo>
                    <a:pt x="9698" y="225322"/>
                  </a:lnTo>
                  <a:lnTo>
                    <a:pt x="15807" y="234920"/>
                  </a:lnTo>
                  <a:lnTo>
                    <a:pt x="19145" y="244466"/>
                  </a:lnTo>
                  <a:lnTo>
                    <a:pt x="23677" y="250821"/>
                  </a:lnTo>
                  <a:lnTo>
                    <a:pt x="29219" y="254351"/>
                  </a:lnTo>
                  <a:lnTo>
                    <a:pt x="35209" y="256979"/>
                  </a:lnTo>
                  <a:lnTo>
                    <a:pt x="44533" y="263349"/>
                  </a:lnTo>
                  <a:lnTo>
                    <a:pt x="53997" y="265707"/>
                  </a:lnTo>
                  <a:lnTo>
                    <a:pt x="79373" y="266661"/>
                  </a:lnTo>
                  <a:lnTo>
                    <a:pt x="85722" y="263861"/>
                  </a:lnTo>
                  <a:lnTo>
                    <a:pt x="92072" y="260147"/>
                  </a:lnTo>
                  <a:lnTo>
                    <a:pt x="101597" y="256997"/>
                  </a:lnTo>
                  <a:lnTo>
                    <a:pt x="146243" y="221166"/>
                  </a:lnTo>
                  <a:lnTo>
                    <a:pt x="177719" y="174711"/>
                  </a:lnTo>
                  <a:lnTo>
                    <a:pt x="200017" y="133169"/>
                  </a:lnTo>
                  <a:lnTo>
                    <a:pt x="206724" y="117068"/>
                  </a:lnTo>
                  <a:lnTo>
                    <a:pt x="209351" y="109181"/>
                  </a:lnTo>
                  <a:lnTo>
                    <a:pt x="216838" y="95493"/>
                  </a:lnTo>
                  <a:lnTo>
                    <a:pt x="219067" y="55164"/>
                  </a:lnTo>
                  <a:lnTo>
                    <a:pt x="219072" y="47756"/>
                  </a:lnTo>
                  <a:lnTo>
                    <a:pt x="210871" y="55837"/>
                  </a:lnTo>
                  <a:lnTo>
                    <a:pt x="209663" y="65236"/>
                  </a:lnTo>
                  <a:lnTo>
                    <a:pt x="201356" y="74749"/>
                  </a:lnTo>
                  <a:lnTo>
                    <a:pt x="200417" y="80827"/>
                  </a:lnTo>
                  <a:lnTo>
                    <a:pt x="200025" y="125687"/>
                  </a:lnTo>
                  <a:lnTo>
                    <a:pt x="200022" y="169326"/>
                  </a:lnTo>
                  <a:lnTo>
                    <a:pt x="201080" y="184344"/>
                  </a:lnTo>
                  <a:lnTo>
                    <a:pt x="208223" y="202807"/>
                  </a:lnTo>
                  <a:lnTo>
                    <a:pt x="209155" y="212608"/>
                  </a:lnTo>
                  <a:lnTo>
                    <a:pt x="210343" y="214764"/>
                  </a:lnTo>
                  <a:lnTo>
                    <a:pt x="212195" y="216201"/>
                  </a:lnTo>
                  <a:lnTo>
                    <a:pt x="214487" y="217159"/>
                  </a:lnTo>
                  <a:lnTo>
                    <a:pt x="216016" y="218856"/>
                  </a:lnTo>
                  <a:lnTo>
                    <a:pt x="221290" y="229184"/>
                  </a:lnTo>
                  <a:lnTo>
                    <a:pt x="233226" y="242658"/>
                  </a:lnTo>
                  <a:lnTo>
                    <a:pt x="238768" y="245431"/>
                  </a:lnTo>
                  <a:lnTo>
                    <a:pt x="257001" y="247564"/>
                  </a:lnTo>
                  <a:lnTo>
                    <a:pt x="279514" y="247647"/>
                  </a:lnTo>
                  <a:lnTo>
                    <a:pt x="285799" y="244826"/>
                  </a:lnTo>
                  <a:lnTo>
                    <a:pt x="292120" y="241104"/>
                  </a:lnTo>
                  <a:lnTo>
                    <a:pt x="298457" y="239449"/>
                  </a:lnTo>
                  <a:lnTo>
                    <a:pt x="300571" y="237949"/>
                  </a:lnTo>
                  <a:lnTo>
                    <a:pt x="301980" y="235891"/>
                  </a:lnTo>
                  <a:lnTo>
                    <a:pt x="304603" y="230782"/>
                  </a:lnTo>
                  <a:lnTo>
                    <a:pt x="349073" y="183267"/>
                  </a:lnTo>
                  <a:lnTo>
                    <a:pt x="351981" y="173215"/>
                  </a:lnTo>
                  <a:lnTo>
                    <a:pt x="353186" y="172627"/>
                  </a:lnTo>
                  <a:lnTo>
                    <a:pt x="36194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1239">
              <a:extLst>
                <a:ext uri="{FF2B5EF4-FFF2-40B4-BE49-F238E27FC236}">
                  <a16:creationId xmlns:a16="http://schemas.microsoft.com/office/drawing/2014/main" id="{E2399F0C-8C31-2C74-7FDC-EEAF2DB0DF7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219700" y="3714750"/>
              <a:ext cx="123826" cy="104776"/>
            </a:xfrm>
            <a:custGeom>
              <a:avLst/>
              <a:gdLst/>
              <a:ahLst/>
              <a:cxnLst/>
              <a:rect l="0" t="0" r="0" b="0"/>
              <a:pathLst>
                <a:path w="123826" h="104776">
                  <a:moveTo>
                    <a:pt x="19050" y="28575"/>
                  </a:moveTo>
                  <a:lnTo>
                    <a:pt x="19050" y="28575"/>
                  </a:lnTo>
                  <a:lnTo>
                    <a:pt x="13994" y="23518"/>
                  </a:lnTo>
                  <a:lnTo>
                    <a:pt x="8689" y="21036"/>
                  </a:lnTo>
                  <a:lnTo>
                    <a:pt x="4" y="19050"/>
                  </a:lnTo>
                  <a:lnTo>
                    <a:pt x="0" y="9918"/>
                  </a:lnTo>
                  <a:lnTo>
                    <a:pt x="8201" y="9559"/>
                  </a:lnTo>
                  <a:lnTo>
                    <a:pt x="8642" y="8490"/>
                  </a:lnTo>
                  <a:lnTo>
                    <a:pt x="9133" y="4478"/>
                  </a:lnTo>
                  <a:lnTo>
                    <a:pt x="10321" y="2986"/>
                  </a:lnTo>
                  <a:lnTo>
                    <a:pt x="17692" y="393"/>
                  </a:lnTo>
                  <a:lnTo>
                    <a:pt x="55672" y="0"/>
                  </a:lnTo>
                  <a:lnTo>
                    <a:pt x="56164" y="1058"/>
                  </a:lnTo>
                  <a:lnTo>
                    <a:pt x="56712" y="5057"/>
                  </a:lnTo>
                  <a:lnTo>
                    <a:pt x="57916" y="6546"/>
                  </a:lnTo>
                  <a:lnTo>
                    <a:pt x="66271" y="9408"/>
                  </a:lnTo>
                  <a:lnTo>
                    <a:pt x="66675" y="36738"/>
                  </a:lnTo>
                  <a:lnTo>
                    <a:pt x="47642" y="57134"/>
                  </a:lnTo>
                  <a:lnTo>
                    <a:pt x="47625" y="57150"/>
                  </a:lnTo>
                  <a:lnTo>
                    <a:pt x="89028" y="57150"/>
                  </a:lnTo>
                  <a:lnTo>
                    <a:pt x="91102" y="58208"/>
                  </a:lnTo>
                  <a:lnTo>
                    <a:pt x="92485" y="59972"/>
                  </a:lnTo>
                  <a:lnTo>
                    <a:pt x="93407" y="62207"/>
                  </a:lnTo>
                  <a:lnTo>
                    <a:pt x="95079" y="63696"/>
                  </a:lnTo>
                  <a:lnTo>
                    <a:pt x="99760" y="65351"/>
                  </a:lnTo>
                  <a:lnTo>
                    <a:pt x="108346" y="66282"/>
                  </a:lnTo>
                  <a:lnTo>
                    <a:pt x="110330" y="67472"/>
                  </a:lnTo>
                  <a:lnTo>
                    <a:pt x="111654" y="69323"/>
                  </a:lnTo>
                  <a:lnTo>
                    <a:pt x="113778" y="74842"/>
                  </a:lnTo>
                  <a:lnTo>
                    <a:pt x="116890" y="75596"/>
                  </a:lnTo>
                  <a:lnTo>
                    <a:pt x="119202" y="75798"/>
                  </a:lnTo>
                  <a:lnTo>
                    <a:pt x="120743" y="76990"/>
                  </a:lnTo>
                  <a:lnTo>
                    <a:pt x="123705" y="85322"/>
                  </a:lnTo>
                  <a:lnTo>
                    <a:pt x="123825" y="100296"/>
                  </a:lnTo>
                  <a:lnTo>
                    <a:pt x="122767" y="101789"/>
                  </a:lnTo>
                  <a:lnTo>
                    <a:pt x="121003" y="102784"/>
                  </a:lnTo>
                  <a:lnTo>
                    <a:pt x="114416" y="104741"/>
                  </a:lnTo>
                  <a:lnTo>
                    <a:pt x="76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1240">
              <a:extLst>
                <a:ext uri="{FF2B5EF4-FFF2-40B4-BE49-F238E27FC236}">
                  <a16:creationId xmlns:a16="http://schemas.microsoft.com/office/drawing/2014/main" id="{8CD6EB3E-4E08-451B-AFAD-B9EAC223D8C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00650" y="39052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22666" y="19050"/>
                  </a:lnTo>
                  <a:lnTo>
                    <a:pt x="28771" y="16228"/>
                  </a:lnTo>
                  <a:lnTo>
                    <a:pt x="36257" y="10849"/>
                  </a:lnTo>
                  <a:lnTo>
                    <a:pt x="45340" y="9787"/>
                  </a:lnTo>
                  <a:lnTo>
                    <a:pt x="60442" y="9559"/>
                  </a:lnTo>
                  <a:lnTo>
                    <a:pt x="66727" y="6718"/>
                  </a:lnTo>
                  <a:lnTo>
                    <a:pt x="73048" y="2986"/>
                  </a:lnTo>
                  <a:lnTo>
                    <a:pt x="85730" y="590"/>
                  </a:lnTo>
                  <a:lnTo>
                    <a:pt x="133177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1241">
              <a:extLst>
                <a:ext uri="{FF2B5EF4-FFF2-40B4-BE49-F238E27FC236}">
                  <a16:creationId xmlns:a16="http://schemas.microsoft.com/office/drawing/2014/main" id="{4F4F4A1B-B0EC-D816-3A5C-70B87E0380D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76850" y="3990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1242">
              <a:extLst>
                <a:ext uri="{FF2B5EF4-FFF2-40B4-BE49-F238E27FC236}">
                  <a16:creationId xmlns:a16="http://schemas.microsoft.com/office/drawing/2014/main" id="{01E18CF1-45BE-1519-F66B-6A0637114AC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76850" y="39814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27217" y="0"/>
                  </a:lnTo>
                  <a:lnTo>
                    <a:pt x="27669" y="1058"/>
                  </a:lnTo>
                  <a:lnTo>
                    <a:pt x="28172" y="5057"/>
                  </a:lnTo>
                  <a:lnTo>
                    <a:pt x="29365" y="6546"/>
                  </a:lnTo>
                  <a:lnTo>
                    <a:pt x="38047" y="9510"/>
                  </a:lnTo>
                  <a:lnTo>
                    <a:pt x="38065" y="9515"/>
                  </a:lnTo>
                  <a:lnTo>
                    <a:pt x="38100" y="27217"/>
                  </a:lnTo>
                  <a:lnTo>
                    <a:pt x="29899" y="36656"/>
                  </a:lnTo>
                  <a:lnTo>
                    <a:pt x="28967" y="42729"/>
                  </a:lnTo>
                  <a:lnTo>
                    <a:pt x="27779" y="44361"/>
                  </a:lnTo>
                  <a:lnTo>
                    <a:pt x="25927" y="45449"/>
                  </a:lnTo>
                  <a:lnTo>
                    <a:pt x="23635" y="46174"/>
                  </a:lnTo>
                  <a:lnTo>
                    <a:pt x="22106" y="47716"/>
                  </a:lnTo>
                  <a:lnTo>
                    <a:pt x="19453" y="55699"/>
                  </a:lnTo>
                  <a:lnTo>
                    <a:pt x="16407" y="56505"/>
                  </a:lnTo>
                  <a:lnTo>
                    <a:pt x="14113" y="56720"/>
                  </a:lnTo>
                  <a:lnTo>
                    <a:pt x="12584" y="57922"/>
                  </a:lnTo>
                  <a:lnTo>
                    <a:pt x="9560" y="66555"/>
                  </a:lnTo>
                  <a:lnTo>
                    <a:pt x="9525" y="84400"/>
                  </a:lnTo>
                  <a:lnTo>
                    <a:pt x="10583" y="84842"/>
                  </a:lnTo>
                  <a:lnTo>
                    <a:pt x="45873" y="85725"/>
                  </a:lnTo>
                  <a:lnTo>
                    <a:pt x="55672" y="77524"/>
                  </a:lnTo>
                  <a:lnTo>
                    <a:pt x="65222" y="76317"/>
                  </a:lnTo>
                  <a:lnTo>
                    <a:pt x="80826" y="76203"/>
                  </a:lnTo>
                  <a:lnTo>
                    <a:pt x="82459" y="77260"/>
                  </a:lnTo>
                  <a:lnTo>
                    <a:pt x="83548" y="79023"/>
                  </a:lnTo>
                  <a:lnTo>
                    <a:pt x="85598" y="85333"/>
                  </a:lnTo>
                  <a:lnTo>
                    <a:pt x="95215" y="85725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SMARTInkShape-Group359">
            <a:extLst>
              <a:ext uri="{FF2B5EF4-FFF2-40B4-BE49-F238E27FC236}">
                <a16:creationId xmlns:a16="http://schemas.microsoft.com/office/drawing/2014/main" id="{C53CA377-F20B-A65C-B27F-90A45A73CD68}"/>
              </a:ext>
            </a:extLst>
          </p:cNvPr>
          <p:cNvGrpSpPr/>
          <p:nvPr/>
        </p:nvGrpSpPr>
        <p:grpSpPr>
          <a:xfrm>
            <a:off x="6562725" y="3600450"/>
            <a:ext cx="180976" cy="142876"/>
            <a:chOff x="6562725" y="3600450"/>
            <a:chExt cx="180976" cy="142876"/>
          </a:xfrm>
        </p:grpSpPr>
        <p:sp>
          <p:nvSpPr>
            <p:cNvPr id="57" name="SMARTInkShape-1243">
              <a:extLst>
                <a:ext uri="{FF2B5EF4-FFF2-40B4-BE49-F238E27FC236}">
                  <a16:creationId xmlns:a16="http://schemas.microsoft.com/office/drawing/2014/main" id="{0BE2C094-9DAD-63E6-F4EB-513A0296DE2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62725" y="36004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33205" y="19050"/>
                  </a:lnTo>
                  <a:lnTo>
                    <a:pt x="38747" y="16228"/>
                  </a:lnTo>
                  <a:lnTo>
                    <a:pt x="45872" y="10849"/>
                  </a:lnTo>
                  <a:lnTo>
                    <a:pt x="54883" y="9787"/>
                  </a:lnTo>
                  <a:lnTo>
                    <a:pt x="79411" y="9535"/>
                  </a:lnTo>
                  <a:lnTo>
                    <a:pt x="81515" y="8474"/>
                  </a:lnTo>
                  <a:lnTo>
                    <a:pt x="82918" y="6707"/>
                  </a:lnTo>
                  <a:lnTo>
                    <a:pt x="83854" y="4472"/>
                  </a:lnTo>
                  <a:lnTo>
                    <a:pt x="85535" y="2981"/>
                  </a:lnTo>
                  <a:lnTo>
                    <a:pt x="90227" y="1325"/>
                  </a:lnTo>
                  <a:lnTo>
                    <a:pt x="136642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1244">
              <a:extLst>
                <a:ext uri="{FF2B5EF4-FFF2-40B4-BE49-F238E27FC236}">
                  <a16:creationId xmlns:a16="http://schemas.microsoft.com/office/drawing/2014/main" id="{B1C8749B-8CD0-6B25-C0EB-C9ABD7EE01B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562725" y="37242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36349" y="19050"/>
                  </a:lnTo>
                  <a:lnTo>
                    <a:pt x="45359" y="12504"/>
                  </a:lnTo>
                  <a:lnTo>
                    <a:pt x="55388" y="9918"/>
                  </a:lnTo>
                  <a:lnTo>
                    <a:pt x="88935" y="9528"/>
                  </a:lnTo>
                  <a:lnTo>
                    <a:pt x="95266" y="6704"/>
                  </a:lnTo>
                  <a:lnTo>
                    <a:pt x="101607" y="2979"/>
                  </a:lnTo>
                  <a:lnTo>
                    <a:pt x="112419" y="393"/>
                  </a:lnTo>
                  <a:lnTo>
                    <a:pt x="159693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SMARTInkShape-Group360">
            <a:extLst>
              <a:ext uri="{FF2B5EF4-FFF2-40B4-BE49-F238E27FC236}">
                <a16:creationId xmlns:a16="http://schemas.microsoft.com/office/drawing/2014/main" id="{EF422356-FF03-7E19-C55E-2603D4373719}"/>
              </a:ext>
            </a:extLst>
          </p:cNvPr>
          <p:cNvGrpSpPr/>
          <p:nvPr/>
        </p:nvGrpSpPr>
        <p:grpSpPr>
          <a:xfrm>
            <a:off x="5219700" y="1876425"/>
            <a:ext cx="161926" cy="295276"/>
            <a:chOff x="5219700" y="1876425"/>
            <a:chExt cx="161926" cy="295276"/>
          </a:xfrm>
        </p:grpSpPr>
        <p:sp>
          <p:nvSpPr>
            <p:cNvPr id="60" name="SMARTInkShape-1245">
              <a:extLst>
                <a:ext uri="{FF2B5EF4-FFF2-40B4-BE49-F238E27FC236}">
                  <a16:creationId xmlns:a16="http://schemas.microsoft.com/office/drawing/2014/main" id="{8B64C41C-56A5-F0E0-BF8C-E88831F79FA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19700" y="1981200"/>
              <a:ext cx="66676" cy="190501"/>
            </a:xfrm>
            <a:custGeom>
              <a:avLst/>
              <a:gdLst/>
              <a:ahLst/>
              <a:cxnLst/>
              <a:rect l="0" t="0" r="0" b="0"/>
              <a:pathLst>
                <a:path w="66676" h="190501">
                  <a:moveTo>
                    <a:pt x="0" y="0"/>
                  </a:moveTo>
                  <a:lnTo>
                    <a:pt x="0" y="0"/>
                  </a:lnTo>
                  <a:lnTo>
                    <a:pt x="0" y="45418"/>
                  </a:lnTo>
                  <a:lnTo>
                    <a:pt x="0" y="61687"/>
                  </a:lnTo>
                  <a:lnTo>
                    <a:pt x="2822" y="67280"/>
                  </a:lnTo>
                  <a:lnTo>
                    <a:pt x="6545" y="73294"/>
                  </a:lnTo>
                  <a:lnTo>
                    <a:pt x="8937" y="85778"/>
                  </a:lnTo>
                  <a:lnTo>
                    <a:pt x="9133" y="88935"/>
                  </a:lnTo>
                  <a:lnTo>
                    <a:pt x="12173" y="95266"/>
                  </a:lnTo>
                  <a:lnTo>
                    <a:pt x="15994" y="101607"/>
                  </a:lnTo>
                  <a:lnTo>
                    <a:pt x="18446" y="114301"/>
                  </a:lnTo>
                  <a:lnTo>
                    <a:pt x="18647" y="117476"/>
                  </a:lnTo>
                  <a:lnTo>
                    <a:pt x="21693" y="123826"/>
                  </a:lnTo>
                  <a:lnTo>
                    <a:pt x="27216" y="131469"/>
                  </a:lnTo>
                  <a:lnTo>
                    <a:pt x="29365" y="140583"/>
                  </a:lnTo>
                  <a:lnTo>
                    <a:pt x="35041" y="149487"/>
                  </a:lnTo>
                  <a:lnTo>
                    <a:pt x="37697" y="160078"/>
                  </a:lnTo>
                  <a:lnTo>
                    <a:pt x="46266" y="169964"/>
                  </a:lnTo>
                  <a:lnTo>
                    <a:pt x="47590" y="180544"/>
                  </a:lnTo>
                  <a:lnTo>
                    <a:pt x="52671" y="180847"/>
                  </a:lnTo>
                  <a:lnTo>
                    <a:pt x="54164" y="181948"/>
                  </a:lnTo>
                  <a:lnTo>
                    <a:pt x="57116" y="190383"/>
                  </a:lnTo>
                  <a:lnTo>
                    <a:pt x="57147" y="190490"/>
                  </a:lnTo>
                  <a:lnTo>
                    <a:pt x="666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1246">
              <a:extLst>
                <a:ext uri="{FF2B5EF4-FFF2-40B4-BE49-F238E27FC236}">
                  <a16:creationId xmlns:a16="http://schemas.microsoft.com/office/drawing/2014/main" id="{D1559170-721D-9F77-09E6-11243FB8639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86375" y="1876425"/>
              <a:ext cx="95251" cy="161916"/>
            </a:xfrm>
            <a:custGeom>
              <a:avLst/>
              <a:gdLst/>
              <a:ahLst/>
              <a:cxnLst/>
              <a:rect l="0" t="0" r="0" b="0"/>
              <a:pathLst>
                <a:path w="95251" h="161916">
                  <a:moveTo>
                    <a:pt x="28575" y="28575"/>
                  </a:moveTo>
                  <a:lnTo>
                    <a:pt x="28575" y="28575"/>
                  </a:lnTo>
                  <a:lnTo>
                    <a:pt x="28575" y="20374"/>
                  </a:lnTo>
                  <a:lnTo>
                    <a:pt x="37708" y="9952"/>
                  </a:lnTo>
                  <a:lnTo>
                    <a:pt x="38066" y="1362"/>
                  </a:lnTo>
                  <a:lnTo>
                    <a:pt x="39136" y="908"/>
                  </a:lnTo>
                  <a:lnTo>
                    <a:pt x="66559" y="0"/>
                  </a:lnTo>
                  <a:lnTo>
                    <a:pt x="66675" y="26824"/>
                  </a:lnTo>
                  <a:lnTo>
                    <a:pt x="60130" y="35833"/>
                  </a:lnTo>
                  <a:lnTo>
                    <a:pt x="58033" y="44719"/>
                  </a:lnTo>
                  <a:lnTo>
                    <a:pt x="57184" y="64804"/>
                  </a:lnTo>
                  <a:lnTo>
                    <a:pt x="50611" y="73910"/>
                  </a:lnTo>
                  <a:lnTo>
                    <a:pt x="48510" y="82812"/>
                  </a:lnTo>
                  <a:lnTo>
                    <a:pt x="47741" y="98459"/>
                  </a:lnTo>
                  <a:lnTo>
                    <a:pt x="44854" y="104790"/>
                  </a:lnTo>
                  <a:lnTo>
                    <a:pt x="41101" y="111132"/>
                  </a:lnTo>
                  <a:lnTo>
                    <a:pt x="38495" y="121944"/>
                  </a:lnTo>
                  <a:lnTo>
                    <a:pt x="29933" y="131861"/>
                  </a:lnTo>
                  <a:lnTo>
                    <a:pt x="28978" y="137965"/>
                  </a:lnTo>
                  <a:lnTo>
                    <a:pt x="27785" y="139602"/>
                  </a:lnTo>
                  <a:lnTo>
                    <a:pt x="25932" y="140693"/>
                  </a:lnTo>
                  <a:lnTo>
                    <a:pt x="23638" y="141420"/>
                  </a:lnTo>
                  <a:lnTo>
                    <a:pt x="22109" y="142964"/>
                  </a:lnTo>
                  <a:lnTo>
                    <a:pt x="19453" y="150948"/>
                  </a:lnTo>
                  <a:lnTo>
                    <a:pt x="16407" y="151755"/>
                  </a:lnTo>
                  <a:lnTo>
                    <a:pt x="117" y="152400"/>
                  </a:lnTo>
                  <a:lnTo>
                    <a:pt x="0" y="134674"/>
                  </a:lnTo>
                  <a:lnTo>
                    <a:pt x="1058" y="134233"/>
                  </a:lnTo>
                  <a:lnTo>
                    <a:pt x="14189" y="133384"/>
                  </a:lnTo>
                  <a:lnTo>
                    <a:pt x="15810" y="134431"/>
                  </a:lnTo>
                  <a:lnTo>
                    <a:pt x="16890" y="136188"/>
                  </a:lnTo>
                  <a:lnTo>
                    <a:pt x="18623" y="141554"/>
                  </a:lnTo>
                  <a:lnTo>
                    <a:pt x="21682" y="142288"/>
                  </a:lnTo>
                  <a:lnTo>
                    <a:pt x="33228" y="142841"/>
                  </a:lnTo>
                  <a:lnTo>
                    <a:pt x="34852" y="143910"/>
                  </a:lnTo>
                  <a:lnTo>
                    <a:pt x="35934" y="145682"/>
                  </a:lnTo>
                  <a:lnTo>
                    <a:pt x="37672" y="151073"/>
                  </a:lnTo>
                  <a:lnTo>
                    <a:pt x="40732" y="151810"/>
                  </a:lnTo>
                  <a:lnTo>
                    <a:pt x="47505" y="152390"/>
                  </a:lnTo>
                  <a:lnTo>
                    <a:pt x="57033" y="161809"/>
                  </a:lnTo>
                  <a:lnTo>
                    <a:pt x="65341" y="161915"/>
                  </a:lnTo>
                  <a:lnTo>
                    <a:pt x="65786" y="160860"/>
                  </a:lnTo>
                  <a:lnTo>
                    <a:pt x="66280" y="156866"/>
                  </a:lnTo>
                  <a:lnTo>
                    <a:pt x="67470" y="155377"/>
                  </a:lnTo>
                  <a:lnTo>
                    <a:pt x="71614" y="153723"/>
                  </a:lnTo>
                  <a:lnTo>
                    <a:pt x="73143" y="152223"/>
                  </a:lnTo>
                  <a:lnTo>
                    <a:pt x="76990" y="142777"/>
                  </a:lnTo>
                  <a:lnTo>
                    <a:pt x="82666" y="135555"/>
                  </a:lnTo>
                  <a:lnTo>
                    <a:pt x="85877" y="126713"/>
                  </a:lnTo>
                  <a:lnTo>
                    <a:pt x="92003" y="117390"/>
                  </a:lnTo>
                  <a:lnTo>
                    <a:pt x="952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SMARTInkShape-Group361">
            <a:extLst>
              <a:ext uri="{FF2B5EF4-FFF2-40B4-BE49-F238E27FC236}">
                <a16:creationId xmlns:a16="http://schemas.microsoft.com/office/drawing/2014/main" id="{44DC9478-FA44-4405-F6CC-9B57FE3D8D1A}"/>
              </a:ext>
            </a:extLst>
          </p:cNvPr>
          <p:cNvGrpSpPr/>
          <p:nvPr/>
        </p:nvGrpSpPr>
        <p:grpSpPr>
          <a:xfrm>
            <a:off x="7106043" y="2191146"/>
            <a:ext cx="1437883" cy="1866505"/>
            <a:chOff x="7106043" y="2191146"/>
            <a:chExt cx="1437883" cy="1866505"/>
          </a:xfrm>
        </p:grpSpPr>
        <p:sp>
          <p:nvSpPr>
            <p:cNvPr id="63" name="SMARTInkShape-1247">
              <a:extLst>
                <a:ext uri="{FF2B5EF4-FFF2-40B4-BE49-F238E27FC236}">
                  <a16:creationId xmlns:a16="http://schemas.microsoft.com/office/drawing/2014/main" id="{FD9A9301-F419-71E7-43C7-2FBA67C3359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91571" y="2842518"/>
              <a:ext cx="542730" cy="405377"/>
            </a:xfrm>
            <a:custGeom>
              <a:avLst/>
              <a:gdLst/>
              <a:ahLst/>
              <a:cxnLst/>
              <a:rect l="0" t="0" r="0" b="0"/>
              <a:pathLst>
                <a:path w="542730" h="405377">
                  <a:moveTo>
                    <a:pt x="314129" y="62607"/>
                  </a:moveTo>
                  <a:lnTo>
                    <a:pt x="314129" y="62607"/>
                  </a:lnTo>
                  <a:lnTo>
                    <a:pt x="305929" y="54406"/>
                  </a:lnTo>
                  <a:lnTo>
                    <a:pt x="303808" y="45739"/>
                  </a:lnTo>
                  <a:lnTo>
                    <a:pt x="272449" y="11411"/>
                  </a:lnTo>
                  <a:lnTo>
                    <a:pt x="266324" y="8103"/>
                  </a:lnTo>
                  <a:lnTo>
                    <a:pt x="250605" y="5806"/>
                  </a:lnTo>
                  <a:lnTo>
                    <a:pt x="244268" y="5611"/>
                  </a:lnTo>
                  <a:lnTo>
                    <a:pt x="237924" y="2703"/>
                  </a:lnTo>
                  <a:lnTo>
                    <a:pt x="234752" y="446"/>
                  </a:lnTo>
                  <a:lnTo>
                    <a:pt x="230519" y="0"/>
                  </a:lnTo>
                  <a:lnTo>
                    <a:pt x="187655" y="5335"/>
                  </a:lnTo>
                  <a:lnTo>
                    <a:pt x="177485" y="6461"/>
                  </a:lnTo>
                  <a:lnTo>
                    <a:pt x="165809" y="13045"/>
                  </a:lnTo>
                  <a:lnTo>
                    <a:pt x="121411" y="46401"/>
                  </a:lnTo>
                  <a:lnTo>
                    <a:pt x="77424" y="89772"/>
                  </a:lnTo>
                  <a:lnTo>
                    <a:pt x="47608" y="136054"/>
                  </a:lnTo>
                  <a:lnTo>
                    <a:pt x="22036" y="180346"/>
                  </a:lnTo>
                  <a:lnTo>
                    <a:pt x="13564" y="199210"/>
                  </a:lnTo>
                  <a:lnTo>
                    <a:pt x="9525" y="217147"/>
                  </a:lnTo>
                  <a:lnTo>
                    <a:pt x="3155" y="230693"/>
                  </a:lnTo>
                  <a:lnTo>
                    <a:pt x="0" y="272332"/>
                  </a:lnTo>
                  <a:lnTo>
                    <a:pt x="950" y="283876"/>
                  </a:lnTo>
                  <a:lnTo>
                    <a:pt x="17415" y="331110"/>
                  </a:lnTo>
                  <a:lnTo>
                    <a:pt x="21037" y="338222"/>
                  </a:lnTo>
                  <a:lnTo>
                    <a:pt x="44664" y="367391"/>
                  </a:lnTo>
                  <a:lnTo>
                    <a:pt x="47258" y="373750"/>
                  </a:lnTo>
                  <a:lnTo>
                    <a:pt x="51940" y="380104"/>
                  </a:lnTo>
                  <a:lnTo>
                    <a:pt x="65581" y="389631"/>
                  </a:lnTo>
                  <a:lnTo>
                    <a:pt x="98123" y="404018"/>
                  </a:lnTo>
                  <a:lnTo>
                    <a:pt x="122326" y="405376"/>
                  </a:lnTo>
                  <a:lnTo>
                    <a:pt x="131163" y="402627"/>
                  </a:lnTo>
                  <a:lnTo>
                    <a:pt x="178153" y="376857"/>
                  </a:lnTo>
                  <a:lnTo>
                    <a:pt x="225762" y="340816"/>
                  </a:lnTo>
                  <a:lnTo>
                    <a:pt x="254761" y="309595"/>
                  </a:lnTo>
                  <a:lnTo>
                    <a:pt x="279075" y="265768"/>
                  </a:lnTo>
                  <a:lnTo>
                    <a:pt x="297366" y="240399"/>
                  </a:lnTo>
                  <a:lnTo>
                    <a:pt x="311719" y="195956"/>
                  </a:lnTo>
                  <a:lnTo>
                    <a:pt x="314116" y="184315"/>
                  </a:lnTo>
                  <a:lnTo>
                    <a:pt x="321456" y="168218"/>
                  </a:lnTo>
                  <a:lnTo>
                    <a:pt x="323652" y="120958"/>
                  </a:lnTo>
                  <a:lnTo>
                    <a:pt x="323654" y="111570"/>
                  </a:lnTo>
                  <a:lnTo>
                    <a:pt x="323654" y="115685"/>
                  </a:lnTo>
                  <a:lnTo>
                    <a:pt x="322596" y="117042"/>
                  </a:lnTo>
                  <a:lnTo>
                    <a:pt x="315454" y="119399"/>
                  </a:lnTo>
                  <a:lnTo>
                    <a:pt x="314717" y="122420"/>
                  </a:lnTo>
                  <a:lnTo>
                    <a:pt x="314245" y="132983"/>
                  </a:lnTo>
                  <a:lnTo>
                    <a:pt x="313148" y="134924"/>
                  </a:lnTo>
                  <a:lnTo>
                    <a:pt x="311358" y="136219"/>
                  </a:lnTo>
                  <a:lnTo>
                    <a:pt x="309107" y="137082"/>
                  </a:lnTo>
                  <a:lnTo>
                    <a:pt x="307605" y="138715"/>
                  </a:lnTo>
                  <a:lnTo>
                    <a:pt x="305938" y="143352"/>
                  </a:lnTo>
                  <a:lnTo>
                    <a:pt x="301958" y="160860"/>
                  </a:lnTo>
                  <a:lnTo>
                    <a:pt x="297117" y="174974"/>
                  </a:lnTo>
                  <a:lnTo>
                    <a:pt x="294100" y="202232"/>
                  </a:lnTo>
                  <a:lnTo>
                    <a:pt x="287555" y="214992"/>
                  </a:lnTo>
                  <a:lnTo>
                    <a:pt x="285570" y="262457"/>
                  </a:lnTo>
                  <a:lnTo>
                    <a:pt x="285557" y="275297"/>
                  </a:lnTo>
                  <a:lnTo>
                    <a:pt x="288378" y="281667"/>
                  </a:lnTo>
                  <a:lnTo>
                    <a:pt x="293755" y="289323"/>
                  </a:lnTo>
                  <a:lnTo>
                    <a:pt x="295876" y="298439"/>
                  </a:lnTo>
                  <a:lnTo>
                    <a:pt x="301548" y="307343"/>
                  </a:lnTo>
                  <a:lnTo>
                    <a:pt x="304757" y="316685"/>
                  </a:lnTo>
                  <a:lnTo>
                    <a:pt x="309258" y="322991"/>
                  </a:lnTo>
                  <a:lnTo>
                    <a:pt x="314786" y="326500"/>
                  </a:lnTo>
                  <a:lnTo>
                    <a:pt x="321902" y="328753"/>
                  </a:lnTo>
                  <a:lnTo>
                    <a:pt x="330913" y="335743"/>
                  </a:lnTo>
                  <a:lnTo>
                    <a:pt x="339798" y="338975"/>
                  </a:lnTo>
                  <a:lnTo>
                    <a:pt x="349134" y="345107"/>
                  </a:lnTo>
                  <a:lnTo>
                    <a:pt x="359883" y="347929"/>
                  </a:lnTo>
                  <a:lnTo>
                    <a:pt x="374847" y="348320"/>
                  </a:lnTo>
                  <a:lnTo>
                    <a:pt x="380978" y="345518"/>
                  </a:lnTo>
                  <a:lnTo>
                    <a:pt x="387232" y="341804"/>
                  </a:lnTo>
                  <a:lnTo>
                    <a:pt x="396701" y="338654"/>
                  </a:lnTo>
                  <a:lnTo>
                    <a:pt x="418905" y="322408"/>
                  </a:lnTo>
                  <a:lnTo>
                    <a:pt x="425254" y="319891"/>
                  </a:lnTo>
                  <a:lnTo>
                    <a:pt x="468379" y="279795"/>
                  </a:lnTo>
                  <a:lnTo>
                    <a:pt x="504613" y="234246"/>
                  </a:lnTo>
                  <a:lnTo>
                    <a:pt x="542729" y="195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1248">
              <a:extLst>
                <a:ext uri="{FF2B5EF4-FFF2-40B4-BE49-F238E27FC236}">
                  <a16:creationId xmlns:a16="http://schemas.microsoft.com/office/drawing/2014/main" id="{970D0632-ACAA-E006-A6EB-C8A8BB3F304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610475" y="2191146"/>
              <a:ext cx="57151" cy="237730"/>
            </a:xfrm>
            <a:custGeom>
              <a:avLst/>
              <a:gdLst/>
              <a:ahLst/>
              <a:cxnLst/>
              <a:rect l="0" t="0" r="0" b="0"/>
              <a:pathLst>
                <a:path w="57151" h="237730">
                  <a:moveTo>
                    <a:pt x="0" y="123429"/>
                  </a:moveTo>
                  <a:lnTo>
                    <a:pt x="0" y="123429"/>
                  </a:lnTo>
                  <a:lnTo>
                    <a:pt x="0" y="118373"/>
                  </a:lnTo>
                  <a:lnTo>
                    <a:pt x="1058" y="116883"/>
                  </a:lnTo>
                  <a:lnTo>
                    <a:pt x="2822" y="115890"/>
                  </a:lnTo>
                  <a:lnTo>
                    <a:pt x="8200" y="114296"/>
                  </a:lnTo>
                  <a:lnTo>
                    <a:pt x="8937" y="111256"/>
                  </a:lnTo>
                  <a:lnTo>
                    <a:pt x="9132" y="108964"/>
                  </a:lnTo>
                  <a:lnTo>
                    <a:pt x="10321" y="107435"/>
                  </a:lnTo>
                  <a:lnTo>
                    <a:pt x="14465" y="105737"/>
                  </a:lnTo>
                  <a:lnTo>
                    <a:pt x="15994" y="104226"/>
                  </a:lnTo>
                  <a:lnTo>
                    <a:pt x="17691" y="99725"/>
                  </a:lnTo>
                  <a:lnTo>
                    <a:pt x="18648" y="91241"/>
                  </a:lnTo>
                  <a:lnTo>
                    <a:pt x="19840" y="89270"/>
                  </a:lnTo>
                  <a:lnTo>
                    <a:pt x="21693" y="87957"/>
                  </a:lnTo>
                  <a:lnTo>
                    <a:pt x="23988" y="87081"/>
                  </a:lnTo>
                  <a:lnTo>
                    <a:pt x="25516" y="85438"/>
                  </a:lnTo>
                  <a:lnTo>
                    <a:pt x="30793" y="75198"/>
                  </a:lnTo>
                  <a:lnTo>
                    <a:pt x="34853" y="69185"/>
                  </a:lnTo>
                  <a:lnTo>
                    <a:pt x="38196" y="59849"/>
                  </a:lnTo>
                  <a:lnTo>
                    <a:pt x="44361" y="50381"/>
                  </a:lnTo>
                  <a:lnTo>
                    <a:pt x="47195" y="39582"/>
                  </a:lnTo>
                  <a:lnTo>
                    <a:pt x="47625" y="0"/>
                  </a:lnTo>
                  <a:lnTo>
                    <a:pt x="47625" y="7840"/>
                  </a:lnTo>
                  <a:lnTo>
                    <a:pt x="46567" y="8270"/>
                  </a:lnTo>
                  <a:lnTo>
                    <a:pt x="42569" y="8747"/>
                  </a:lnTo>
                  <a:lnTo>
                    <a:pt x="41080" y="9933"/>
                  </a:lnTo>
                  <a:lnTo>
                    <a:pt x="39425" y="14072"/>
                  </a:lnTo>
                  <a:lnTo>
                    <a:pt x="38103" y="59933"/>
                  </a:lnTo>
                  <a:lnTo>
                    <a:pt x="38100" y="107438"/>
                  </a:lnTo>
                  <a:lnTo>
                    <a:pt x="38100" y="126594"/>
                  </a:lnTo>
                  <a:lnTo>
                    <a:pt x="40922" y="132949"/>
                  </a:lnTo>
                  <a:lnTo>
                    <a:pt x="44645" y="139302"/>
                  </a:lnTo>
                  <a:lnTo>
                    <a:pt x="47037" y="152004"/>
                  </a:lnTo>
                  <a:lnTo>
                    <a:pt x="47615" y="175553"/>
                  </a:lnTo>
                  <a:lnTo>
                    <a:pt x="50443" y="181167"/>
                  </a:lnTo>
                  <a:lnTo>
                    <a:pt x="54169" y="187190"/>
                  </a:lnTo>
                  <a:lnTo>
                    <a:pt x="56757" y="197782"/>
                  </a:lnTo>
                  <a:lnTo>
                    <a:pt x="57150" y="237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SMARTInkShape-1249">
              <a:extLst>
                <a:ext uri="{FF2B5EF4-FFF2-40B4-BE49-F238E27FC236}">
                  <a16:creationId xmlns:a16="http://schemas.microsoft.com/office/drawing/2014/main" id="{78E0F457-E0CD-414A-C591-5D19898715B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591426" y="2466975"/>
              <a:ext cx="161925" cy="28576"/>
            </a:xfrm>
            <a:custGeom>
              <a:avLst/>
              <a:gdLst/>
              <a:ahLst/>
              <a:cxnLst/>
              <a:rect l="0" t="0" r="0" b="0"/>
              <a:pathLst>
                <a:path w="161925" h="28576">
                  <a:moveTo>
                    <a:pt x="9524" y="0"/>
                  </a:moveTo>
                  <a:lnTo>
                    <a:pt x="9524" y="0"/>
                  </a:lnTo>
                  <a:lnTo>
                    <a:pt x="9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199" y="9409"/>
                  </a:lnTo>
                  <a:lnTo>
                    <a:pt x="16867" y="16048"/>
                  </a:lnTo>
                  <a:lnTo>
                    <a:pt x="25693" y="18161"/>
                  </a:lnTo>
                  <a:lnTo>
                    <a:pt x="73046" y="19049"/>
                  </a:lnTo>
                  <a:lnTo>
                    <a:pt x="120649" y="19050"/>
                  </a:lnTo>
                  <a:lnTo>
                    <a:pt x="147373" y="19050"/>
                  </a:lnTo>
                  <a:lnTo>
                    <a:pt x="152987" y="21872"/>
                  </a:lnTo>
                  <a:lnTo>
                    <a:pt x="16192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1250">
              <a:extLst>
                <a:ext uri="{FF2B5EF4-FFF2-40B4-BE49-F238E27FC236}">
                  <a16:creationId xmlns:a16="http://schemas.microsoft.com/office/drawing/2014/main" id="{D0B6D12C-758E-A85A-CBF5-F97748C1A4B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29525" y="2581275"/>
              <a:ext cx="161926" cy="171448"/>
            </a:xfrm>
            <a:custGeom>
              <a:avLst/>
              <a:gdLst/>
              <a:ahLst/>
              <a:cxnLst/>
              <a:rect l="0" t="0" r="0" b="0"/>
              <a:pathLst>
                <a:path w="161926" h="171448">
                  <a:moveTo>
                    <a:pt x="9525" y="47625"/>
                  </a:moveTo>
                  <a:lnTo>
                    <a:pt x="9525" y="47625"/>
                  </a:lnTo>
                  <a:lnTo>
                    <a:pt x="4469" y="47625"/>
                  </a:lnTo>
                  <a:lnTo>
                    <a:pt x="2980" y="46567"/>
                  </a:lnTo>
                  <a:lnTo>
                    <a:pt x="1987" y="44803"/>
                  </a:lnTo>
                  <a:lnTo>
                    <a:pt x="116" y="38492"/>
                  </a:lnTo>
                  <a:lnTo>
                    <a:pt x="10" y="29933"/>
                  </a:lnTo>
                  <a:lnTo>
                    <a:pt x="1065" y="29480"/>
                  </a:lnTo>
                  <a:lnTo>
                    <a:pt x="5060" y="28977"/>
                  </a:lnTo>
                  <a:lnTo>
                    <a:pt x="6548" y="27785"/>
                  </a:lnTo>
                  <a:lnTo>
                    <a:pt x="10322" y="18898"/>
                  </a:lnTo>
                  <a:lnTo>
                    <a:pt x="17691" y="10968"/>
                  </a:lnTo>
                  <a:lnTo>
                    <a:pt x="18648" y="4896"/>
                  </a:lnTo>
                  <a:lnTo>
                    <a:pt x="19840" y="3264"/>
                  </a:lnTo>
                  <a:lnTo>
                    <a:pt x="21693" y="2176"/>
                  </a:lnTo>
                  <a:lnTo>
                    <a:pt x="28173" y="128"/>
                  </a:lnTo>
                  <a:lnTo>
                    <a:pt x="43122" y="0"/>
                  </a:lnTo>
                  <a:lnTo>
                    <a:pt x="44623" y="1059"/>
                  </a:lnTo>
                  <a:lnTo>
                    <a:pt x="45624" y="2822"/>
                  </a:lnTo>
                  <a:lnTo>
                    <a:pt x="47361" y="9701"/>
                  </a:lnTo>
                  <a:lnTo>
                    <a:pt x="47625" y="57167"/>
                  </a:lnTo>
                  <a:lnTo>
                    <a:pt x="47625" y="60336"/>
                  </a:lnTo>
                  <a:lnTo>
                    <a:pt x="44803" y="66680"/>
                  </a:lnTo>
                  <a:lnTo>
                    <a:pt x="41080" y="73027"/>
                  </a:lnTo>
                  <a:lnTo>
                    <a:pt x="38493" y="83844"/>
                  </a:lnTo>
                  <a:lnTo>
                    <a:pt x="31631" y="92958"/>
                  </a:lnTo>
                  <a:lnTo>
                    <a:pt x="29934" y="98817"/>
                  </a:lnTo>
                  <a:lnTo>
                    <a:pt x="28422" y="100803"/>
                  </a:lnTo>
                  <a:lnTo>
                    <a:pt x="22297" y="104656"/>
                  </a:lnTo>
                  <a:lnTo>
                    <a:pt x="20493" y="109309"/>
                  </a:lnTo>
                  <a:lnTo>
                    <a:pt x="18954" y="110972"/>
                  </a:lnTo>
                  <a:lnTo>
                    <a:pt x="14422" y="112821"/>
                  </a:lnTo>
                  <a:lnTo>
                    <a:pt x="12789" y="114373"/>
                  </a:lnTo>
                  <a:lnTo>
                    <a:pt x="9955" y="122371"/>
                  </a:lnTo>
                  <a:lnTo>
                    <a:pt x="6893" y="123179"/>
                  </a:lnTo>
                  <a:lnTo>
                    <a:pt x="4596" y="123394"/>
                  </a:lnTo>
                  <a:lnTo>
                    <a:pt x="3064" y="124596"/>
                  </a:lnTo>
                  <a:lnTo>
                    <a:pt x="24" y="133270"/>
                  </a:lnTo>
                  <a:lnTo>
                    <a:pt x="3" y="133339"/>
                  </a:lnTo>
                  <a:lnTo>
                    <a:pt x="0" y="123941"/>
                  </a:lnTo>
                  <a:lnTo>
                    <a:pt x="9132" y="114695"/>
                  </a:lnTo>
                  <a:lnTo>
                    <a:pt x="14465" y="114417"/>
                  </a:lnTo>
                  <a:lnTo>
                    <a:pt x="15994" y="113320"/>
                  </a:lnTo>
                  <a:lnTo>
                    <a:pt x="17012" y="111530"/>
                  </a:lnTo>
                  <a:lnTo>
                    <a:pt x="18648" y="106109"/>
                  </a:lnTo>
                  <a:lnTo>
                    <a:pt x="21693" y="105368"/>
                  </a:lnTo>
                  <a:lnTo>
                    <a:pt x="27216" y="104892"/>
                  </a:lnTo>
                  <a:lnTo>
                    <a:pt x="52278" y="128479"/>
                  </a:lnTo>
                  <a:lnTo>
                    <a:pt x="54984" y="134008"/>
                  </a:lnTo>
                  <a:lnTo>
                    <a:pt x="55706" y="136964"/>
                  </a:lnTo>
                  <a:lnTo>
                    <a:pt x="57245" y="138934"/>
                  </a:lnTo>
                  <a:lnTo>
                    <a:pt x="61778" y="141123"/>
                  </a:lnTo>
                  <a:lnTo>
                    <a:pt x="63411" y="142766"/>
                  </a:lnTo>
                  <a:lnTo>
                    <a:pt x="65224" y="147413"/>
                  </a:lnTo>
                  <a:lnTo>
                    <a:pt x="66766" y="149075"/>
                  </a:lnTo>
                  <a:lnTo>
                    <a:pt x="83971" y="160471"/>
                  </a:lnTo>
                  <a:lnTo>
                    <a:pt x="84945" y="164101"/>
                  </a:lnTo>
                  <a:lnTo>
                    <a:pt x="85205" y="166550"/>
                  </a:lnTo>
                  <a:lnTo>
                    <a:pt x="86437" y="168184"/>
                  </a:lnTo>
                  <a:lnTo>
                    <a:pt x="93880" y="171020"/>
                  </a:lnTo>
                  <a:lnTo>
                    <a:pt x="118837" y="171447"/>
                  </a:lnTo>
                  <a:lnTo>
                    <a:pt x="124430" y="168626"/>
                  </a:lnTo>
                  <a:lnTo>
                    <a:pt x="160474" y="134801"/>
                  </a:lnTo>
                  <a:lnTo>
                    <a:pt x="161923" y="123850"/>
                  </a:lnTo>
                  <a:lnTo>
                    <a:pt x="1619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1251">
              <a:extLst>
                <a:ext uri="{FF2B5EF4-FFF2-40B4-BE49-F238E27FC236}">
                  <a16:creationId xmlns:a16="http://schemas.microsoft.com/office/drawing/2014/main" id="{1C922582-0EC6-3957-1CF0-979C8BA1A4A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106043" y="3619500"/>
              <a:ext cx="1075933" cy="9526"/>
            </a:xfrm>
            <a:custGeom>
              <a:avLst/>
              <a:gdLst/>
              <a:ahLst/>
              <a:cxnLst/>
              <a:rect l="0" t="0" r="0" b="0"/>
              <a:pathLst>
                <a:path w="107593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7121" y="9525"/>
                  </a:lnTo>
                  <a:lnTo>
                    <a:pt x="51768" y="9525"/>
                  </a:lnTo>
                  <a:lnTo>
                    <a:pt x="57362" y="6703"/>
                  </a:lnTo>
                  <a:lnTo>
                    <a:pt x="63376" y="2979"/>
                  </a:lnTo>
                  <a:lnTo>
                    <a:pt x="75860" y="589"/>
                  </a:lnTo>
                  <a:lnTo>
                    <a:pt x="122138" y="3"/>
                  </a:lnTo>
                  <a:lnTo>
                    <a:pt x="166922" y="0"/>
                  </a:lnTo>
                  <a:lnTo>
                    <a:pt x="194452" y="1058"/>
                  </a:lnTo>
                  <a:lnTo>
                    <a:pt x="224939" y="8642"/>
                  </a:lnTo>
                  <a:lnTo>
                    <a:pt x="266774" y="9447"/>
                  </a:lnTo>
                  <a:lnTo>
                    <a:pt x="313773" y="9520"/>
                  </a:lnTo>
                  <a:lnTo>
                    <a:pt x="358372" y="9525"/>
                  </a:lnTo>
                  <a:lnTo>
                    <a:pt x="404682" y="9525"/>
                  </a:lnTo>
                  <a:lnTo>
                    <a:pt x="447943" y="9525"/>
                  </a:lnTo>
                  <a:lnTo>
                    <a:pt x="488448" y="9525"/>
                  </a:lnTo>
                  <a:lnTo>
                    <a:pt x="533411" y="9525"/>
                  </a:lnTo>
                  <a:lnTo>
                    <a:pt x="580685" y="9525"/>
                  </a:lnTo>
                  <a:lnTo>
                    <a:pt x="621718" y="9525"/>
                  </a:lnTo>
                  <a:lnTo>
                    <a:pt x="666750" y="9525"/>
                  </a:lnTo>
                  <a:lnTo>
                    <a:pt x="714034" y="6703"/>
                  </a:lnTo>
                  <a:lnTo>
                    <a:pt x="755068" y="883"/>
                  </a:lnTo>
                  <a:lnTo>
                    <a:pt x="800100" y="117"/>
                  </a:lnTo>
                  <a:lnTo>
                    <a:pt x="839845" y="15"/>
                  </a:lnTo>
                  <a:lnTo>
                    <a:pt x="884642" y="2"/>
                  </a:lnTo>
                  <a:lnTo>
                    <a:pt x="924891" y="0"/>
                  </a:lnTo>
                  <a:lnTo>
                    <a:pt x="967544" y="0"/>
                  </a:lnTo>
                  <a:lnTo>
                    <a:pt x="1012406" y="0"/>
                  </a:lnTo>
                  <a:lnTo>
                    <a:pt x="1059892" y="0"/>
                  </a:lnTo>
                  <a:lnTo>
                    <a:pt x="1075370" y="0"/>
                  </a:lnTo>
                  <a:lnTo>
                    <a:pt x="10759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SMARTInkShape-1252">
              <a:extLst>
                <a:ext uri="{FF2B5EF4-FFF2-40B4-BE49-F238E27FC236}">
                  <a16:creationId xmlns:a16="http://schemas.microsoft.com/office/drawing/2014/main" id="{C7915C7A-1D0A-D2DF-9352-EE76DC14C82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39050" y="3743442"/>
              <a:ext cx="114267" cy="123675"/>
            </a:xfrm>
            <a:custGeom>
              <a:avLst/>
              <a:gdLst/>
              <a:ahLst/>
              <a:cxnLst/>
              <a:rect l="0" t="0" r="0" b="0"/>
              <a:pathLst>
                <a:path w="114267" h="123675">
                  <a:moveTo>
                    <a:pt x="9525" y="57033"/>
                  </a:moveTo>
                  <a:lnTo>
                    <a:pt x="9525" y="57033"/>
                  </a:lnTo>
                  <a:lnTo>
                    <a:pt x="1325" y="57033"/>
                  </a:lnTo>
                  <a:lnTo>
                    <a:pt x="883" y="55975"/>
                  </a:lnTo>
                  <a:lnTo>
                    <a:pt x="0" y="39310"/>
                  </a:lnTo>
                  <a:lnTo>
                    <a:pt x="1058" y="38868"/>
                  </a:lnTo>
                  <a:lnTo>
                    <a:pt x="5056" y="38376"/>
                  </a:lnTo>
                  <a:lnTo>
                    <a:pt x="6545" y="37187"/>
                  </a:lnTo>
                  <a:lnTo>
                    <a:pt x="8200" y="33043"/>
                  </a:lnTo>
                  <a:lnTo>
                    <a:pt x="9701" y="31515"/>
                  </a:lnTo>
                  <a:lnTo>
                    <a:pt x="14189" y="29816"/>
                  </a:lnTo>
                  <a:lnTo>
                    <a:pt x="15809" y="28305"/>
                  </a:lnTo>
                  <a:lnTo>
                    <a:pt x="17610" y="23804"/>
                  </a:lnTo>
                  <a:lnTo>
                    <a:pt x="19148" y="22180"/>
                  </a:lnTo>
                  <a:lnTo>
                    <a:pt x="38291" y="11584"/>
                  </a:lnTo>
                  <a:lnTo>
                    <a:pt x="54866" y="8434"/>
                  </a:lnTo>
                  <a:lnTo>
                    <a:pt x="63764" y="2887"/>
                  </a:lnTo>
                  <a:lnTo>
                    <a:pt x="74354" y="279"/>
                  </a:lnTo>
                  <a:lnTo>
                    <a:pt x="80709" y="0"/>
                  </a:lnTo>
                  <a:lnTo>
                    <a:pt x="82381" y="1020"/>
                  </a:lnTo>
                  <a:lnTo>
                    <a:pt x="83496" y="2757"/>
                  </a:lnTo>
                  <a:lnTo>
                    <a:pt x="85594" y="9019"/>
                  </a:lnTo>
                  <a:lnTo>
                    <a:pt x="93914" y="17575"/>
                  </a:lnTo>
                  <a:lnTo>
                    <a:pt x="95133" y="27015"/>
                  </a:lnTo>
                  <a:lnTo>
                    <a:pt x="95216" y="33087"/>
                  </a:lnTo>
                  <a:lnTo>
                    <a:pt x="94169" y="34719"/>
                  </a:lnTo>
                  <a:lnTo>
                    <a:pt x="92412" y="35807"/>
                  </a:lnTo>
                  <a:lnTo>
                    <a:pt x="90183" y="36532"/>
                  </a:lnTo>
                  <a:lnTo>
                    <a:pt x="88697" y="38074"/>
                  </a:lnTo>
                  <a:lnTo>
                    <a:pt x="84927" y="47599"/>
                  </a:lnTo>
                  <a:lnTo>
                    <a:pt x="76235" y="56995"/>
                  </a:lnTo>
                  <a:lnTo>
                    <a:pt x="66685" y="57033"/>
                  </a:lnTo>
                  <a:lnTo>
                    <a:pt x="75809" y="57033"/>
                  </a:lnTo>
                  <a:lnTo>
                    <a:pt x="76085" y="62090"/>
                  </a:lnTo>
                  <a:lnTo>
                    <a:pt x="77181" y="63579"/>
                  </a:lnTo>
                  <a:lnTo>
                    <a:pt x="84391" y="66165"/>
                  </a:lnTo>
                  <a:lnTo>
                    <a:pt x="93809" y="66524"/>
                  </a:lnTo>
                  <a:lnTo>
                    <a:pt x="104345" y="75690"/>
                  </a:lnTo>
                  <a:lnTo>
                    <a:pt x="104648" y="81023"/>
                  </a:lnTo>
                  <a:lnTo>
                    <a:pt x="105749" y="82551"/>
                  </a:lnTo>
                  <a:lnTo>
                    <a:pt x="107541" y="83571"/>
                  </a:lnTo>
                  <a:lnTo>
                    <a:pt x="109794" y="84250"/>
                  </a:lnTo>
                  <a:lnTo>
                    <a:pt x="111296" y="85761"/>
                  </a:lnTo>
                  <a:lnTo>
                    <a:pt x="114183" y="94705"/>
                  </a:lnTo>
                  <a:lnTo>
                    <a:pt x="114266" y="100063"/>
                  </a:lnTo>
                  <a:lnTo>
                    <a:pt x="113219" y="101595"/>
                  </a:lnTo>
                  <a:lnTo>
                    <a:pt x="111462" y="102616"/>
                  </a:lnTo>
                  <a:lnTo>
                    <a:pt x="106096" y="104255"/>
                  </a:lnTo>
                  <a:lnTo>
                    <a:pt x="105362" y="107301"/>
                  </a:lnTo>
                  <a:lnTo>
                    <a:pt x="105166" y="109595"/>
                  </a:lnTo>
                  <a:lnTo>
                    <a:pt x="103977" y="111124"/>
                  </a:lnTo>
                  <a:lnTo>
                    <a:pt x="95652" y="114064"/>
                  </a:lnTo>
                  <a:lnTo>
                    <a:pt x="90312" y="114148"/>
                  </a:lnTo>
                  <a:lnTo>
                    <a:pt x="88784" y="115218"/>
                  </a:lnTo>
                  <a:lnTo>
                    <a:pt x="87764" y="116989"/>
                  </a:lnTo>
                  <a:lnTo>
                    <a:pt x="85844" y="123315"/>
                  </a:lnTo>
                  <a:lnTo>
                    <a:pt x="77534" y="123674"/>
                  </a:lnTo>
                  <a:lnTo>
                    <a:pt x="77089" y="122627"/>
                  </a:lnTo>
                  <a:lnTo>
                    <a:pt x="76200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1253">
              <a:extLst>
                <a:ext uri="{FF2B5EF4-FFF2-40B4-BE49-F238E27FC236}">
                  <a16:creationId xmlns:a16="http://schemas.microsoft.com/office/drawing/2014/main" id="{5C866A98-1B7C-390E-85CB-9789195EE61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59425" y="3905250"/>
              <a:ext cx="198701" cy="38101"/>
            </a:xfrm>
            <a:custGeom>
              <a:avLst/>
              <a:gdLst/>
              <a:ahLst/>
              <a:cxnLst/>
              <a:rect l="0" t="0" r="0" b="0"/>
              <a:pathLst>
                <a:path w="198701" h="38101">
                  <a:moveTo>
                    <a:pt x="8200" y="38100"/>
                  </a:moveTo>
                  <a:lnTo>
                    <a:pt x="8200" y="38100"/>
                  </a:lnTo>
                  <a:lnTo>
                    <a:pt x="0" y="38100"/>
                  </a:lnTo>
                  <a:lnTo>
                    <a:pt x="6992" y="38100"/>
                  </a:lnTo>
                  <a:lnTo>
                    <a:pt x="7664" y="35278"/>
                  </a:lnTo>
                  <a:lnTo>
                    <a:pt x="8094" y="29899"/>
                  </a:lnTo>
                  <a:lnTo>
                    <a:pt x="10975" y="29164"/>
                  </a:lnTo>
                  <a:lnTo>
                    <a:pt x="55842" y="28575"/>
                  </a:lnTo>
                  <a:lnTo>
                    <a:pt x="59011" y="28575"/>
                  </a:lnTo>
                  <a:lnTo>
                    <a:pt x="65355" y="25753"/>
                  </a:lnTo>
                  <a:lnTo>
                    <a:pt x="71702" y="22029"/>
                  </a:lnTo>
                  <a:lnTo>
                    <a:pt x="84400" y="19639"/>
                  </a:lnTo>
                  <a:lnTo>
                    <a:pt x="97100" y="19167"/>
                  </a:lnTo>
                  <a:lnTo>
                    <a:pt x="103450" y="16280"/>
                  </a:lnTo>
                  <a:lnTo>
                    <a:pt x="106625" y="14028"/>
                  </a:lnTo>
                  <a:lnTo>
                    <a:pt x="121206" y="10859"/>
                  </a:lnTo>
                  <a:lnTo>
                    <a:pt x="155540" y="9535"/>
                  </a:lnTo>
                  <a:lnTo>
                    <a:pt x="161173" y="6707"/>
                  </a:lnTo>
                  <a:lnTo>
                    <a:pt x="168357" y="1325"/>
                  </a:lnTo>
                  <a:lnTo>
                    <a:pt x="177380" y="262"/>
                  </a:lnTo>
                  <a:lnTo>
                    <a:pt x="198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1254">
              <a:extLst>
                <a:ext uri="{FF2B5EF4-FFF2-40B4-BE49-F238E27FC236}">
                  <a16:creationId xmlns:a16="http://schemas.microsoft.com/office/drawing/2014/main" id="{AF08B51D-5BE9-F7F6-044D-1D1818511E4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72517" y="3924303"/>
              <a:ext cx="171334" cy="133348"/>
            </a:xfrm>
            <a:custGeom>
              <a:avLst/>
              <a:gdLst/>
              <a:ahLst/>
              <a:cxnLst/>
              <a:rect l="0" t="0" r="0" b="0"/>
              <a:pathLst>
                <a:path w="171334" h="133348">
                  <a:moveTo>
                    <a:pt x="47508" y="38097"/>
                  </a:moveTo>
                  <a:lnTo>
                    <a:pt x="47508" y="38097"/>
                  </a:lnTo>
                  <a:lnTo>
                    <a:pt x="47508" y="46298"/>
                  </a:lnTo>
                  <a:lnTo>
                    <a:pt x="46450" y="46739"/>
                  </a:lnTo>
                  <a:lnTo>
                    <a:pt x="39308" y="47505"/>
                  </a:lnTo>
                  <a:lnTo>
                    <a:pt x="38866" y="46486"/>
                  </a:lnTo>
                  <a:lnTo>
                    <a:pt x="37993" y="38212"/>
                  </a:lnTo>
                  <a:lnTo>
                    <a:pt x="55674" y="20405"/>
                  </a:lnTo>
                  <a:lnTo>
                    <a:pt x="56631" y="14393"/>
                  </a:lnTo>
                  <a:lnTo>
                    <a:pt x="57823" y="12769"/>
                  </a:lnTo>
                  <a:lnTo>
                    <a:pt x="74357" y="1448"/>
                  </a:lnTo>
                  <a:lnTo>
                    <a:pt x="85172" y="35"/>
                  </a:lnTo>
                  <a:lnTo>
                    <a:pt x="93771" y="0"/>
                  </a:lnTo>
                  <a:lnTo>
                    <a:pt x="94225" y="1058"/>
                  </a:lnTo>
                  <a:lnTo>
                    <a:pt x="95132" y="26845"/>
                  </a:lnTo>
                  <a:lnTo>
                    <a:pt x="88588" y="35835"/>
                  </a:lnTo>
                  <a:lnTo>
                    <a:pt x="86491" y="44718"/>
                  </a:lnTo>
                  <a:lnTo>
                    <a:pt x="86001" y="50917"/>
                  </a:lnTo>
                  <a:lnTo>
                    <a:pt x="82960" y="57200"/>
                  </a:lnTo>
                  <a:lnTo>
                    <a:pt x="80668" y="60358"/>
                  </a:lnTo>
                  <a:lnTo>
                    <a:pt x="75299" y="63866"/>
                  </a:lnTo>
                  <a:lnTo>
                    <a:pt x="72385" y="64801"/>
                  </a:lnTo>
                  <a:lnTo>
                    <a:pt x="70442" y="66483"/>
                  </a:lnTo>
                  <a:lnTo>
                    <a:pt x="56425" y="85897"/>
                  </a:lnTo>
                  <a:lnTo>
                    <a:pt x="42136" y="101620"/>
                  </a:lnTo>
                  <a:lnTo>
                    <a:pt x="35982" y="114302"/>
                  </a:lnTo>
                  <a:lnTo>
                    <a:pt x="33474" y="117475"/>
                  </a:lnTo>
                  <a:lnTo>
                    <a:pt x="27865" y="121001"/>
                  </a:lnTo>
                  <a:lnTo>
                    <a:pt x="24887" y="121941"/>
                  </a:lnTo>
                  <a:lnTo>
                    <a:pt x="22903" y="123626"/>
                  </a:lnTo>
                  <a:lnTo>
                    <a:pt x="20696" y="128321"/>
                  </a:lnTo>
                  <a:lnTo>
                    <a:pt x="19050" y="129996"/>
                  </a:lnTo>
                  <a:lnTo>
                    <a:pt x="9537" y="133308"/>
                  </a:lnTo>
                  <a:lnTo>
                    <a:pt x="0" y="133347"/>
                  </a:lnTo>
                  <a:lnTo>
                    <a:pt x="9018" y="124215"/>
                  </a:lnTo>
                  <a:lnTo>
                    <a:pt x="9293" y="118882"/>
                  </a:lnTo>
                  <a:lnTo>
                    <a:pt x="10389" y="117353"/>
                  </a:lnTo>
                  <a:lnTo>
                    <a:pt x="12179" y="116334"/>
                  </a:lnTo>
                  <a:lnTo>
                    <a:pt x="17599" y="114699"/>
                  </a:lnTo>
                  <a:lnTo>
                    <a:pt x="27017" y="106132"/>
                  </a:lnTo>
                  <a:lnTo>
                    <a:pt x="37856" y="104782"/>
                  </a:lnTo>
                  <a:lnTo>
                    <a:pt x="56606" y="104772"/>
                  </a:lnTo>
                  <a:lnTo>
                    <a:pt x="56907" y="109829"/>
                  </a:lnTo>
                  <a:lnTo>
                    <a:pt x="58007" y="111318"/>
                  </a:lnTo>
                  <a:lnTo>
                    <a:pt x="65222" y="113904"/>
                  </a:lnTo>
                  <a:lnTo>
                    <a:pt x="93682" y="114297"/>
                  </a:lnTo>
                  <a:lnTo>
                    <a:pt x="111975" y="98488"/>
                  </a:lnTo>
                  <a:lnTo>
                    <a:pt x="117788" y="96687"/>
                  </a:lnTo>
                  <a:lnTo>
                    <a:pt x="119761" y="95149"/>
                  </a:lnTo>
                  <a:lnTo>
                    <a:pt x="140578" y="66067"/>
                  </a:lnTo>
                  <a:lnTo>
                    <a:pt x="141304" y="63094"/>
                  </a:lnTo>
                  <a:lnTo>
                    <a:pt x="142847" y="61111"/>
                  </a:lnTo>
                  <a:lnTo>
                    <a:pt x="160357" y="48992"/>
                  </a:lnTo>
                  <a:lnTo>
                    <a:pt x="161681" y="39541"/>
                  </a:lnTo>
                  <a:lnTo>
                    <a:pt x="162782" y="39060"/>
                  </a:lnTo>
                  <a:lnTo>
                    <a:pt x="171333" y="38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1255">
              <a:extLst>
                <a:ext uri="{FF2B5EF4-FFF2-40B4-BE49-F238E27FC236}">
                  <a16:creationId xmlns:a16="http://schemas.microsoft.com/office/drawing/2014/main" id="{F03BAB2D-CFFD-B46D-FAE4-A606BCBACE7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324850" y="36099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4476" y="9525"/>
                  </a:lnTo>
                  <a:lnTo>
                    <a:pt x="92097" y="9525"/>
                  </a:lnTo>
                  <a:lnTo>
                    <a:pt x="128324" y="9525"/>
                  </a:lnTo>
                  <a:lnTo>
                    <a:pt x="133938" y="6703"/>
                  </a:lnTo>
                  <a:lnTo>
                    <a:pt x="139962" y="2979"/>
                  </a:lnTo>
                  <a:lnTo>
                    <a:pt x="150553" y="39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1256">
              <a:extLst>
                <a:ext uri="{FF2B5EF4-FFF2-40B4-BE49-F238E27FC236}">
                  <a16:creationId xmlns:a16="http://schemas.microsoft.com/office/drawing/2014/main" id="{D4B7A3FC-CD60-48E9-873A-78BF360E8DC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305803" y="3686175"/>
              <a:ext cx="238123" cy="27252"/>
            </a:xfrm>
            <a:custGeom>
              <a:avLst/>
              <a:gdLst/>
              <a:ahLst/>
              <a:cxnLst/>
              <a:rect l="0" t="0" r="0" b="0"/>
              <a:pathLst>
                <a:path w="238123" h="27252">
                  <a:moveTo>
                    <a:pt x="9522" y="19050"/>
                  </a:moveTo>
                  <a:lnTo>
                    <a:pt x="9522" y="19050"/>
                  </a:lnTo>
                  <a:lnTo>
                    <a:pt x="0" y="19050"/>
                  </a:lnTo>
                  <a:lnTo>
                    <a:pt x="14187" y="19050"/>
                  </a:lnTo>
                  <a:lnTo>
                    <a:pt x="15806" y="20108"/>
                  </a:lnTo>
                  <a:lnTo>
                    <a:pt x="16887" y="21872"/>
                  </a:lnTo>
                  <a:lnTo>
                    <a:pt x="17607" y="24107"/>
                  </a:lnTo>
                  <a:lnTo>
                    <a:pt x="19145" y="25596"/>
                  </a:lnTo>
                  <a:lnTo>
                    <a:pt x="23677" y="27251"/>
                  </a:lnTo>
                  <a:lnTo>
                    <a:pt x="26367" y="26634"/>
                  </a:lnTo>
                  <a:lnTo>
                    <a:pt x="38288" y="20862"/>
                  </a:lnTo>
                  <a:lnTo>
                    <a:pt x="85722" y="19054"/>
                  </a:lnTo>
                  <a:lnTo>
                    <a:pt x="133347" y="19050"/>
                  </a:lnTo>
                  <a:lnTo>
                    <a:pt x="136522" y="19050"/>
                  </a:lnTo>
                  <a:lnTo>
                    <a:pt x="142872" y="16228"/>
                  </a:lnTo>
                  <a:lnTo>
                    <a:pt x="149222" y="12504"/>
                  </a:lnTo>
                  <a:lnTo>
                    <a:pt x="161922" y="10114"/>
                  </a:lnTo>
                  <a:lnTo>
                    <a:pt x="184540" y="9535"/>
                  </a:lnTo>
                  <a:lnTo>
                    <a:pt x="190671" y="6707"/>
                  </a:lnTo>
                  <a:lnTo>
                    <a:pt x="196924" y="2981"/>
                  </a:lnTo>
                  <a:lnTo>
                    <a:pt x="209563" y="589"/>
                  </a:lnTo>
                  <a:lnTo>
                    <a:pt x="238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SMARTInkShape-1257">
            <a:extLst>
              <a:ext uri="{FF2B5EF4-FFF2-40B4-BE49-F238E27FC236}">
                <a16:creationId xmlns:a16="http://schemas.microsoft.com/office/drawing/2014/main" id="{6EF71AE8-7F34-EF61-3FFB-BA77146B92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10428" y="3943754"/>
            <a:ext cx="314323" cy="309511"/>
          </a:xfrm>
          <a:custGeom>
            <a:avLst/>
            <a:gdLst/>
            <a:ahLst/>
            <a:cxnLst/>
            <a:rect l="0" t="0" r="0" b="0"/>
            <a:pathLst>
              <a:path w="314323" h="309511">
                <a:moveTo>
                  <a:pt x="190497" y="94846"/>
                </a:moveTo>
                <a:lnTo>
                  <a:pt x="190497" y="94846"/>
                </a:lnTo>
                <a:lnTo>
                  <a:pt x="190497" y="49428"/>
                </a:lnTo>
                <a:lnTo>
                  <a:pt x="190497" y="33159"/>
                </a:lnTo>
                <a:lnTo>
                  <a:pt x="187675" y="27566"/>
                </a:lnTo>
                <a:lnTo>
                  <a:pt x="176308" y="14112"/>
                </a:lnTo>
                <a:lnTo>
                  <a:pt x="170786" y="11339"/>
                </a:lnTo>
                <a:lnTo>
                  <a:pt x="155484" y="8355"/>
                </a:lnTo>
                <a:lnTo>
                  <a:pt x="142855" y="1640"/>
                </a:lnTo>
                <a:lnTo>
                  <a:pt x="130170" y="0"/>
                </a:lnTo>
                <a:lnTo>
                  <a:pt x="128054" y="923"/>
                </a:lnTo>
                <a:lnTo>
                  <a:pt x="126643" y="2598"/>
                </a:lnTo>
                <a:lnTo>
                  <a:pt x="125703" y="4772"/>
                </a:lnTo>
                <a:lnTo>
                  <a:pt x="122959" y="6222"/>
                </a:lnTo>
                <a:lnTo>
                  <a:pt x="99043" y="9925"/>
                </a:lnTo>
                <a:lnTo>
                  <a:pt x="85844" y="16610"/>
                </a:lnTo>
                <a:lnTo>
                  <a:pt x="82628" y="17288"/>
                </a:lnTo>
                <a:lnTo>
                  <a:pt x="80484" y="18799"/>
                </a:lnTo>
                <a:lnTo>
                  <a:pt x="79055" y="20865"/>
                </a:lnTo>
                <a:lnTo>
                  <a:pt x="76409" y="25982"/>
                </a:lnTo>
                <a:lnTo>
                  <a:pt x="41250" y="69649"/>
                </a:lnTo>
                <a:lnTo>
                  <a:pt x="25395" y="93161"/>
                </a:lnTo>
                <a:lnTo>
                  <a:pt x="5954" y="140659"/>
                </a:lnTo>
                <a:lnTo>
                  <a:pt x="1762" y="158749"/>
                </a:lnTo>
                <a:lnTo>
                  <a:pt x="66" y="201623"/>
                </a:lnTo>
                <a:lnTo>
                  <a:pt x="0" y="243954"/>
                </a:lnTo>
                <a:lnTo>
                  <a:pt x="1057" y="259794"/>
                </a:lnTo>
                <a:lnTo>
                  <a:pt x="11757" y="285151"/>
                </a:lnTo>
                <a:lnTo>
                  <a:pt x="33110" y="308892"/>
                </a:lnTo>
                <a:lnTo>
                  <a:pt x="35831" y="309510"/>
                </a:lnTo>
                <a:lnTo>
                  <a:pt x="38702" y="308864"/>
                </a:lnTo>
                <a:lnTo>
                  <a:pt x="44716" y="306382"/>
                </a:lnTo>
                <a:lnTo>
                  <a:pt x="54052" y="303926"/>
                </a:lnTo>
                <a:lnTo>
                  <a:pt x="63521" y="298024"/>
                </a:lnTo>
                <a:lnTo>
                  <a:pt x="69858" y="296272"/>
                </a:lnTo>
                <a:lnTo>
                  <a:pt x="97099" y="273535"/>
                </a:lnTo>
                <a:lnTo>
                  <a:pt x="131309" y="227983"/>
                </a:lnTo>
                <a:lnTo>
                  <a:pt x="160509" y="183734"/>
                </a:lnTo>
                <a:lnTo>
                  <a:pt x="166586" y="173862"/>
                </a:lnTo>
                <a:lnTo>
                  <a:pt x="178411" y="148996"/>
                </a:lnTo>
                <a:lnTo>
                  <a:pt x="186445" y="137114"/>
                </a:lnTo>
                <a:lnTo>
                  <a:pt x="192519" y="123617"/>
                </a:lnTo>
                <a:lnTo>
                  <a:pt x="196687" y="117158"/>
                </a:lnTo>
                <a:lnTo>
                  <a:pt x="199582" y="106264"/>
                </a:lnTo>
                <a:lnTo>
                  <a:pt x="200019" y="94977"/>
                </a:lnTo>
                <a:lnTo>
                  <a:pt x="200022" y="142492"/>
                </a:lnTo>
                <a:lnTo>
                  <a:pt x="200022" y="189508"/>
                </a:lnTo>
                <a:lnTo>
                  <a:pt x="200022" y="212287"/>
                </a:lnTo>
                <a:lnTo>
                  <a:pt x="202844" y="218656"/>
                </a:lnTo>
                <a:lnTo>
                  <a:pt x="206567" y="225014"/>
                </a:lnTo>
                <a:lnTo>
                  <a:pt x="209723" y="234544"/>
                </a:lnTo>
                <a:lnTo>
                  <a:pt x="227147" y="255282"/>
                </a:lnTo>
                <a:lnTo>
                  <a:pt x="233225" y="256330"/>
                </a:lnTo>
                <a:lnTo>
                  <a:pt x="238768" y="253753"/>
                </a:lnTo>
                <a:lnTo>
                  <a:pt x="283632" y="211252"/>
                </a:lnTo>
                <a:lnTo>
                  <a:pt x="314322" y="1710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SMARTInkShape-Group363">
            <a:extLst>
              <a:ext uri="{FF2B5EF4-FFF2-40B4-BE49-F238E27FC236}">
                <a16:creationId xmlns:a16="http://schemas.microsoft.com/office/drawing/2014/main" id="{D15FA82E-6AF9-1448-53CD-C07321C7D55C}"/>
              </a:ext>
            </a:extLst>
          </p:cNvPr>
          <p:cNvGrpSpPr/>
          <p:nvPr/>
        </p:nvGrpSpPr>
        <p:grpSpPr>
          <a:xfrm>
            <a:off x="8729414" y="2514604"/>
            <a:ext cx="1014662" cy="1219158"/>
            <a:chOff x="8729414" y="2514604"/>
            <a:chExt cx="1014662" cy="1219158"/>
          </a:xfrm>
        </p:grpSpPr>
        <p:sp>
          <p:nvSpPr>
            <p:cNvPr id="75" name="SMARTInkShape-1258">
              <a:extLst>
                <a:ext uri="{FF2B5EF4-FFF2-40B4-BE49-F238E27FC236}">
                  <a16:creationId xmlns:a16="http://schemas.microsoft.com/office/drawing/2014/main" id="{8C5FAA63-DB72-9CDD-C0DF-77A72D0A995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563495" y="2924579"/>
              <a:ext cx="180581" cy="151986"/>
            </a:xfrm>
            <a:custGeom>
              <a:avLst/>
              <a:gdLst/>
              <a:ahLst/>
              <a:cxnLst/>
              <a:rect l="0" t="0" r="0" b="0"/>
              <a:pathLst>
                <a:path w="180581" h="151986">
                  <a:moveTo>
                    <a:pt x="9130" y="56746"/>
                  </a:moveTo>
                  <a:lnTo>
                    <a:pt x="9130" y="56746"/>
                  </a:lnTo>
                  <a:lnTo>
                    <a:pt x="9130" y="51690"/>
                  </a:lnTo>
                  <a:lnTo>
                    <a:pt x="10188" y="50200"/>
                  </a:lnTo>
                  <a:lnTo>
                    <a:pt x="11952" y="49207"/>
                  </a:lnTo>
                  <a:lnTo>
                    <a:pt x="17331" y="47613"/>
                  </a:lnTo>
                  <a:lnTo>
                    <a:pt x="18067" y="44574"/>
                  </a:lnTo>
                  <a:lnTo>
                    <a:pt x="18264" y="42281"/>
                  </a:lnTo>
                  <a:lnTo>
                    <a:pt x="19453" y="40752"/>
                  </a:lnTo>
                  <a:lnTo>
                    <a:pt x="23595" y="39054"/>
                  </a:lnTo>
                  <a:lnTo>
                    <a:pt x="25124" y="37543"/>
                  </a:lnTo>
                  <a:lnTo>
                    <a:pt x="26821" y="33043"/>
                  </a:lnTo>
                  <a:lnTo>
                    <a:pt x="28332" y="31418"/>
                  </a:lnTo>
                  <a:lnTo>
                    <a:pt x="32834" y="29615"/>
                  </a:lnTo>
                  <a:lnTo>
                    <a:pt x="34458" y="28075"/>
                  </a:lnTo>
                  <a:lnTo>
                    <a:pt x="36261" y="23542"/>
                  </a:lnTo>
                  <a:lnTo>
                    <a:pt x="37800" y="21910"/>
                  </a:lnTo>
                  <a:lnTo>
                    <a:pt x="42334" y="20097"/>
                  </a:lnTo>
                  <a:lnTo>
                    <a:pt x="43966" y="18555"/>
                  </a:lnTo>
                  <a:lnTo>
                    <a:pt x="45780" y="14019"/>
                  </a:lnTo>
                  <a:lnTo>
                    <a:pt x="47322" y="12386"/>
                  </a:lnTo>
                  <a:lnTo>
                    <a:pt x="55304" y="9551"/>
                  </a:lnTo>
                  <a:lnTo>
                    <a:pt x="56110" y="6490"/>
                  </a:lnTo>
                  <a:lnTo>
                    <a:pt x="56717" y="0"/>
                  </a:lnTo>
                  <a:lnTo>
                    <a:pt x="65886" y="8739"/>
                  </a:lnTo>
                  <a:lnTo>
                    <a:pt x="66280" y="50516"/>
                  </a:lnTo>
                  <a:lnTo>
                    <a:pt x="63458" y="56799"/>
                  </a:lnTo>
                  <a:lnTo>
                    <a:pt x="59734" y="63120"/>
                  </a:lnTo>
                  <a:lnTo>
                    <a:pt x="57343" y="75801"/>
                  </a:lnTo>
                  <a:lnTo>
                    <a:pt x="55773" y="98218"/>
                  </a:lnTo>
                  <a:lnTo>
                    <a:pt x="47060" y="118926"/>
                  </a:lnTo>
                  <a:lnTo>
                    <a:pt x="45001" y="120425"/>
                  </a:lnTo>
                  <a:lnTo>
                    <a:pt x="42569" y="121423"/>
                  </a:lnTo>
                  <a:lnTo>
                    <a:pt x="40948" y="123148"/>
                  </a:lnTo>
                  <a:lnTo>
                    <a:pt x="35523" y="133519"/>
                  </a:lnTo>
                  <a:lnTo>
                    <a:pt x="20106" y="150517"/>
                  </a:lnTo>
                  <a:lnTo>
                    <a:pt x="9257" y="151985"/>
                  </a:lnTo>
                  <a:lnTo>
                    <a:pt x="0" y="142863"/>
                  </a:lnTo>
                  <a:lnTo>
                    <a:pt x="7841" y="134304"/>
                  </a:lnTo>
                  <a:lnTo>
                    <a:pt x="9096" y="123849"/>
                  </a:lnTo>
                  <a:lnTo>
                    <a:pt x="18261" y="123432"/>
                  </a:lnTo>
                  <a:lnTo>
                    <a:pt x="18540" y="118368"/>
                  </a:lnTo>
                  <a:lnTo>
                    <a:pt x="19637" y="116877"/>
                  </a:lnTo>
                  <a:lnTo>
                    <a:pt x="27785" y="114012"/>
                  </a:lnTo>
                  <a:lnTo>
                    <a:pt x="36346" y="113906"/>
                  </a:lnTo>
                  <a:lnTo>
                    <a:pt x="36800" y="114961"/>
                  </a:lnTo>
                  <a:lnTo>
                    <a:pt x="37303" y="118956"/>
                  </a:lnTo>
                  <a:lnTo>
                    <a:pt x="38495" y="120444"/>
                  </a:lnTo>
                  <a:lnTo>
                    <a:pt x="45871" y="123029"/>
                  </a:lnTo>
                  <a:lnTo>
                    <a:pt x="51884" y="123305"/>
                  </a:lnTo>
                  <a:lnTo>
                    <a:pt x="53508" y="124402"/>
                  </a:lnTo>
                  <a:lnTo>
                    <a:pt x="54590" y="126192"/>
                  </a:lnTo>
                  <a:lnTo>
                    <a:pt x="56327" y="131612"/>
                  </a:lnTo>
                  <a:lnTo>
                    <a:pt x="59387" y="132353"/>
                  </a:lnTo>
                  <a:lnTo>
                    <a:pt x="61685" y="132550"/>
                  </a:lnTo>
                  <a:lnTo>
                    <a:pt x="63217" y="133741"/>
                  </a:lnTo>
                  <a:lnTo>
                    <a:pt x="64919" y="137885"/>
                  </a:lnTo>
                  <a:lnTo>
                    <a:pt x="66431" y="139414"/>
                  </a:lnTo>
                  <a:lnTo>
                    <a:pt x="70933" y="141112"/>
                  </a:lnTo>
                  <a:lnTo>
                    <a:pt x="102617" y="142468"/>
                  </a:lnTo>
                  <a:lnTo>
                    <a:pt x="111636" y="135924"/>
                  </a:lnTo>
                  <a:lnTo>
                    <a:pt x="120524" y="132770"/>
                  </a:lnTo>
                  <a:lnTo>
                    <a:pt x="166064" y="90312"/>
                  </a:lnTo>
                  <a:lnTo>
                    <a:pt x="168837" y="84717"/>
                  </a:lnTo>
                  <a:lnTo>
                    <a:pt x="170617" y="77558"/>
                  </a:lnTo>
                  <a:lnTo>
                    <a:pt x="180177" y="66709"/>
                  </a:lnTo>
                  <a:lnTo>
                    <a:pt x="180580" y="5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1259">
              <a:extLst>
                <a:ext uri="{FF2B5EF4-FFF2-40B4-BE49-F238E27FC236}">
                  <a16:creationId xmlns:a16="http://schemas.microsoft.com/office/drawing/2014/main" id="{B45A19A8-4810-8C0E-6E75-1332A3FFAA6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058276" y="3019426"/>
              <a:ext cx="190500" cy="123823"/>
            </a:xfrm>
            <a:custGeom>
              <a:avLst/>
              <a:gdLst/>
              <a:ahLst/>
              <a:cxnLst/>
              <a:rect l="0" t="0" r="0" b="0"/>
              <a:pathLst>
                <a:path w="190500" h="123823">
                  <a:moveTo>
                    <a:pt x="19049" y="76199"/>
                  </a:moveTo>
                  <a:lnTo>
                    <a:pt x="19049" y="76199"/>
                  </a:lnTo>
                  <a:lnTo>
                    <a:pt x="19049" y="57657"/>
                  </a:lnTo>
                  <a:lnTo>
                    <a:pt x="24106" y="57300"/>
                  </a:lnTo>
                  <a:lnTo>
                    <a:pt x="25595" y="56191"/>
                  </a:lnTo>
                  <a:lnTo>
                    <a:pt x="29372" y="47457"/>
                  </a:lnTo>
                  <a:lnTo>
                    <a:pt x="35043" y="40284"/>
                  </a:lnTo>
                  <a:lnTo>
                    <a:pt x="37697" y="30325"/>
                  </a:lnTo>
                  <a:lnTo>
                    <a:pt x="37980" y="24036"/>
                  </a:lnTo>
                  <a:lnTo>
                    <a:pt x="39079" y="22374"/>
                  </a:lnTo>
                  <a:lnTo>
                    <a:pt x="40869" y="21265"/>
                  </a:lnTo>
                  <a:lnTo>
                    <a:pt x="43121" y="20526"/>
                  </a:lnTo>
                  <a:lnTo>
                    <a:pt x="44622" y="18976"/>
                  </a:lnTo>
                  <a:lnTo>
                    <a:pt x="48419" y="9435"/>
                  </a:lnTo>
                  <a:lnTo>
                    <a:pt x="57114" y="37"/>
                  </a:lnTo>
                  <a:lnTo>
                    <a:pt x="66280" y="0"/>
                  </a:lnTo>
                  <a:lnTo>
                    <a:pt x="66640" y="8200"/>
                  </a:lnTo>
                  <a:lnTo>
                    <a:pt x="74872" y="17609"/>
                  </a:lnTo>
                  <a:lnTo>
                    <a:pt x="75805" y="23679"/>
                  </a:lnTo>
                  <a:lnTo>
                    <a:pt x="76084" y="32181"/>
                  </a:lnTo>
                  <a:lnTo>
                    <a:pt x="73326" y="38291"/>
                  </a:lnTo>
                  <a:lnTo>
                    <a:pt x="69630" y="44534"/>
                  </a:lnTo>
                  <a:lnTo>
                    <a:pt x="67258" y="57166"/>
                  </a:lnTo>
                  <a:lnTo>
                    <a:pt x="66789" y="69853"/>
                  </a:lnTo>
                  <a:lnTo>
                    <a:pt x="63903" y="76201"/>
                  </a:lnTo>
                  <a:lnTo>
                    <a:pt x="51493" y="92074"/>
                  </a:lnTo>
                  <a:lnTo>
                    <a:pt x="49342" y="98424"/>
                  </a:lnTo>
                  <a:lnTo>
                    <a:pt x="47713" y="100541"/>
                  </a:lnTo>
                  <a:lnTo>
                    <a:pt x="41417" y="104578"/>
                  </a:lnTo>
                  <a:lnTo>
                    <a:pt x="33479" y="117866"/>
                  </a:lnTo>
                  <a:lnTo>
                    <a:pt x="27932" y="121177"/>
                  </a:lnTo>
                  <a:lnTo>
                    <a:pt x="19161" y="123475"/>
                  </a:lnTo>
                  <a:lnTo>
                    <a:pt x="430" y="123822"/>
                  </a:lnTo>
                  <a:lnTo>
                    <a:pt x="0" y="97000"/>
                  </a:lnTo>
                  <a:lnTo>
                    <a:pt x="6545" y="87991"/>
                  </a:lnTo>
                  <a:lnTo>
                    <a:pt x="9133" y="77961"/>
                  </a:lnTo>
                  <a:lnTo>
                    <a:pt x="10322" y="77374"/>
                  </a:lnTo>
                  <a:lnTo>
                    <a:pt x="14464" y="76721"/>
                  </a:lnTo>
                  <a:lnTo>
                    <a:pt x="15993" y="75489"/>
                  </a:lnTo>
                  <a:lnTo>
                    <a:pt x="17690" y="71297"/>
                  </a:lnTo>
                  <a:lnTo>
                    <a:pt x="19201" y="69756"/>
                  </a:lnTo>
                  <a:lnTo>
                    <a:pt x="28146" y="66794"/>
                  </a:lnTo>
                  <a:lnTo>
                    <a:pt x="33504" y="66709"/>
                  </a:lnTo>
                  <a:lnTo>
                    <a:pt x="35036" y="67756"/>
                  </a:lnTo>
                  <a:lnTo>
                    <a:pt x="36056" y="69512"/>
                  </a:lnTo>
                  <a:lnTo>
                    <a:pt x="36738" y="71741"/>
                  </a:lnTo>
                  <a:lnTo>
                    <a:pt x="38250" y="73227"/>
                  </a:lnTo>
                  <a:lnTo>
                    <a:pt x="47719" y="76996"/>
                  </a:lnTo>
                  <a:lnTo>
                    <a:pt x="73992" y="101510"/>
                  </a:lnTo>
                  <a:lnTo>
                    <a:pt x="82837" y="104865"/>
                  </a:lnTo>
                  <a:lnTo>
                    <a:pt x="92158" y="111034"/>
                  </a:lnTo>
                  <a:lnTo>
                    <a:pt x="102904" y="113869"/>
                  </a:lnTo>
                  <a:lnTo>
                    <a:pt x="146445" y="114299"/>
                  </a:lnTo>
                  <a:lnTo>
                    <a:pt x="152575" y="111477"/>
                  </a:lnTo>
                  <a:lnTo>
                    <a:pt x="190499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SMARTInkShape-1260">
              <a:extLst>
                <a:ext uri="{FF2B5EF4-FFF2-40B4-BE49-F238E27FC236}">
                  <a16:creationId xmlns:a16="http://schemas.microsoft.com/office/drawing/2014/main" id="{487863F2-51C6-6877-4BC9-B0C8890F075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729414" y="3343313"/>
              <a:ext cx="481262" cy="390449"/>
            </a:xfrm>
            <a:custGeom>
              <a:avLst/>
              <a:gdLst/>
              <a:ahLst/>
              <a:cxnLst/>
              <a:rect l="0" t="0" r="0" b="0"/>
              <a:pathLst>
                <a:path w="481262" h="390449">
                  <a:moveTo>
                    <a:pt x="271711" y="161887"/>
                  </a:moveTo>
                  <a:lnTo>
                    <a:pt x="271711" y="161887"/>
                  </a:lnTo>
                  <a:lnTo>
                    <a:pt x="271711" y="153686"/>
                  </a:lnTo>
                  <a:lnTo>
                    <a:pt x="270653" y="153245"/>
                  </a:lnTo>
                  <a:lnTo>
                    <a:pt x="263510" y="152479"/>
                  </a:lnTo>
                  <a:lnTo>
                    <a:pt x="262774" y="149592"/>
                  </a:lnTo>
                  <a:lnTo>
                    <a:pt x="262220" y="138176"/>
                  </a:lnTo>
                  <a:lnTo>
                    <a:pt x="259379" y="132652"/>
                  </a:lnTo>
                  <a:lnTo>
                    <a:pt x="253988" y="125538"/>
                  </a:lnTo>
                  <a:lnTo>
                    <a:pt x="252924" y="116529"/>
                  </a:lnTo>
                  <a:lnTo>
                    <a:pt x="252695" y="101442"/>
                  </a:lnTo>
                  <a:lnTo>
                    <a:pt x="249854" y="95159"/>
                  </a:lnTo>
                  <a:lnTo>
                    <a:pt x="244463" y="87558"/>
                  </a:lnTo>
                  <a:lnTo>
                    <a:pt x="242340" y="78452"/>
                  </a:lnTo>
                  <a:lnTo>
                    <a:pt x="226675" y="57060"/>
                  </a:lnTo>
                  <a:lnTo>
                    <a:pt x="223369" y="41230"/>
                  </a:lnTo>
                  <a:lnTo>
                    <a:pt x="210874" y="25361"/>
                  </a:lnTo>
                  <a:lnTo>
                    <a:pt x="204809" y="21834"/>
                  </a:lnTo>
                  <a:lnTo>
                    <a:pt x="198584" y="19208"/>
                  </a:lnTo>
                  <a:lnTo>
                    <a:pt x="189132" y="12838"/>
                  </a:lnTo>
                  <a:lnTo>
                    <a:pt x="182798" y="10976"/>
                  </a:lnTo>
                  <a:lnTo>
                    <a:pt x="180685" y="9422"/>
                  </a:lnTo>
                  <a:lnTo>
                    <a:pt x="179277" y="7327"/>
                  </a:lnTo>
                  <a:lnTo>
                    <a:pt x="178339" y="4872"/>
                  </a:lnTo>
                  <a:lnTo>
                    <a:pt x="176654" y="3235"/>
                  </a:lnTo>
                  <a:lnTo>
                    <a:pt x="171960" y="1417"/>
                  </a:lnTo>
                  <a:lnTo>
                    <a:pt x="144676" y="0"/>
                  </a:lnTo>
                  <a:lnTo>
                    <a:pt x="138345" y="2801"/>
                  </a:lnTo>
                  <a:lnTo>
                    <a:pt x="132004" y="6515"/>
                  </a:lnTo>
                  <a:lnTo>
                    <a:pt x="122484" y="9665"/>
                  </a:lnTo>
                  <a:lnTo>
                    <a:pt x="100261" y="25911"/>
                  </a:lnTo>
                  <a:lnTo>
                    <a:pt x="93911" y="28428"/>
                  </a:lnTo>
                  <a:lnTo>
                    <a:pt x="78036" y="41641"/>
                  </a:lnTo>
                  <a:lnTo>
                    <a:pt x="49461" y="84012"/>
                  </a:lnTo>
                  <a:lnTo>
                    <a:pt x="30018" y="130568"/>
                  </a:lnTo>
                  <a:lnTo>
                    <a:pt x="16805" y="174612"/>
                  </a:lnTo>
                  <a:lnTo>
                    <a:pt x="7655" y="199992"/>
                  </a:lnTo>
                  <a:lnTo>
                    <a:pt x="4056" y="244241"/>
                  </a:lnTo>
                  <a:lnTo>
                    <a:pt x="0" y="255286"/>
                  </a:lnTo>
                  <a:lnTo>
                    <a:pt x="314" y="267251"/>
                  </a:lnTo>
                  <a:lnTo>
                    <a:pt x="4599" y="297274"/>
                  </a:lnTo>
                  <a:lnTo>
                    <a:pt x="4930" y="315983"/>
                  </a:lnTo>
                  <a:lnTo>
                    <a:pt x="7796" y="323155"/>
                  </a:lnTo>
                  <a:lnTo>
                    <a:pt x="11541" y="329870"/>
                  </a:lnTo>
                  <a:lnTo>
                    <a:pt x="22620" y="358695"/>
                  </a:lnTo>
                  <a:lnTo>
                    <a:pt x="30323" y="368881"/>
                  </a:lnTo>
                  <a:lnTo>
                    <a:pt x="32136" y="374887"/>
                  </a:lnTo>
                  <a:lnTo>
                    <a:pt x="33678" y="376912"/>
                  </a:lnTo>
                  <a:lnTo>
                    <a:pt x="49749" y="387153"/>
                  </a:lnTo>
                  <a:lnTo>
                    <a:pt x="59070" y="389499"/>
                  </a:lnTo>
                  <a:lnTo>
                    <a:pt x="84389" y="390448"/>
                  </a:lnTo>
                  <a:lnTo>
                    <a:pt x="126262" y="378727"/>
                  </a:lnTo>
                  <a:lnTo>
                    <a:pt x="169323" y="354417"/>
                  </a:lnTo>
                  <a:lnTo>
                    <a:pt x="188025" y="335306"/>
                  </a:lnTo>
                  <a:lnTo>
                    <a:pt x="198533" y="326804"/>
                  </a:lnTo>
                  <a:lnTo>
                    <a:pt x="232187" y="279231"/>
                  </a:lnTo>
                  <a:lnTo>
                    <a:pt x="262007" y="236096"/>
                  </a:lnTo>
                  <a:lnTo>
                    <a:pt x="278398" y="202635"/>
                  </a:lnTo>
                  <a:lnTo>
                    <a:pt x="290466" y="155829"/>
                  </a:lnTo>
                  <a:lnTo>
                    <a:pt x="290758" y="134805"/>
                  </a:lnTo>
                  <a:lnTo>
                    <a:pt x="289701" y="134307"/>
                  </a:lnTo>
                  <a:lnTo>
                    <a:pt x="281351" y="133323"/>
                  </a:lnTo>
                  <a:lnTo>
                    <a:pt x="281237" y="155978"/>
                  </a:lnTo>
                  <a:lnTo>
                    <a:pt x="278414" y="162083"/>
                  </a:lnTo>
                  <a:lnTo>
                    <a:pt x="274690" y="168324"/>
                  </a:lnTo>
                  <a:lnTo>
                    <a:pt x="272299" y="180954"/>
                  </a:lnTo>
                  <a:lnTo>
                    <a:pt x="271745" y="211364"/>
                  </a:lnTo>
                  <a:lnTo>
                    <a:pt x="268904" y="218449"/>
                  </a:lnTo>
                  <a:lnTo>
                    <a:pt x="266666" y="221820"/>
                  </a:lnTo>
                  <a:lnTo>
                    <a:pt x="263513" y="236677"/>
                  </a:lnTo>
                  <a:lnTo>
                    <a:pt x="262220" y="277919"/>
                  </a:lnTo>
                  <a:lnTo>
                    <a:pt x="265023" y="285071"/>
                  </a:lnTo>
                  <a:lnTo>
                    <a:pt x="268738" y="291777"/>
                  </a:lnTo>
                  <a:lnTo>
                    <a:pt x="271124" y="304706"/>
                  </a:lnTo>
                  <a:lnTo>
                    <a:pt x="271596" y="317451"/>
                  </a:lnTo>
                  <a:lnTo>
                    <a:pt x="274482" y="323807"/>
                  </a:lnTo>
                  <a:lnTo>
                    <a:pt x="278234" y="330160"/>
                  </a:lnTo>
                  <a:lnTo>
                    <a:pt x="281406" y="339686"/>
                  </a:lnTo>
                  <a:lnTo>
                    <a:pt x="304824" y="366411"/>
                  </a:lnTo>
                  <a:lnTo>
                    <a:pt x="310416" y="369203"/>
                  </a:lnTo>
                  <a:lnTo>
                    <a:pt x="328914" y="371241"/>
                  </a:lnTo>
                  <a:lnTo>
                    <a:pt x="332072" y="371306"/>
                  </a:lnTo>
                  <a:lnTo>
                    <a:pt x="338402" y="368557"/>
                  </a:lnTo>
                  <a:lnTo>
                    <a:pt x="383633" y="336479"/>
                  </a:lnTo>
                  <a:lnTo>
                    <a:pt x="398830" y="325919"/>
                  </a:lnTo>
                  <a:lnTo>
                    <a:pt x="426755" y="288286"/>
                  </a:lnTo>
                  <a:lnTo>
                    <a:pt x="436928" y="279448"/>
                  </a:lnTo>
                  <a:lnTo>
                    <a:pt x="464855" y="240728"/>
                  </a:lnTo>
                  <a:lnTo>
                    <a:pt x="470323" y="236673"/>
                  </a:lnTo>
                  <a:lnTo>
                    <a:pt x="476400" y="226523"/>
                  </a:lnTo>
                  <a:lnTo>
                    <a:pt x="481261" y="20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1261">
              <a:extLst>
                <a:ext uri="{FF2B5EF4-FFF2-40B4-BE49-F238E27FC236}">
                  <a16:creationId xmlns:a16="http://schemas.microsoft.com/office/drawing/2014/main" id="{C0519395-D665-715B-6D9C-6D6EF7584CF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296400" y="2886075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0375"/>
                  </a:lnTo>
                  <a:lnTo>
                    <a:pt x="1058" y="19933"/>
                  </a:lnTo>
                  <a:lnTo>
                    <a:pt x="48271" y="19050"/>
                  </a:lnTo>
                  <a:lnTo>
                    <a:pt x="51231" y="19050"/>
                  </a:lnTo>
                  <a:lnTo>
                    <a:pt x="53203" y="17992"/>
                  </a:lnTo>
                  <a:lnTo>
                    <a:pt x="54518" y="16228"/>
                  </a:lnTo>
                  <a:lnTo>
                    <a:pt x="55396" y="13994"/>
                  </a:lnTo>
                  <a:lnTo>
                    <a:pt x="57039" y="12504"/>
                  </a:lnTo>
                  <a:lnTo>
                    <a:pt x="61686" y="10849"/>
                  </a:lnTo>
                  <a:lnTo>
                    <a:pt x="74437" y="9641"/>
                  </a:lnTo>
                  <a:lnTo>
                    <a:pt x="83456" y="30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1262">
              <a:extLst>
                <a:ext uri="{FF2B5EF4-FFF2-40B4-BE49-F238E27FC236}">
                  <a16:creationId xmlns:a16="http://schemas.microsoft.com/office/drawing/2014/main" id="{567082A6-CA36-CA3A-6A2C-1876B55F863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53575" y="28479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4191" y="19050"/>
                  </a:lnTo>
                  <a:lnTo>
                    <a:pt x="15810" y="17992"/>
                  </a:lnTo>
                  <a:lnTo>
                    <a:pt x="16890" y="16228"/>
                  </a:lnTo>
                  <a:lnTo>
                    <a:pt x="18623" y="10849"/>
                  </a:lnTo>
                  <a:lnTo>
                    <a:pt x="21682" y="10114"/>
                  </a:lnTo>
                  <a:lnTo>
                    <a:pt x="52137" y="9528"/>
                  </a:lnTo>
                  <a:lnTo>
                    <a:pt x="57745" y="6704"/>
                  </a:lnTo>
                  <a:lnTo>
                    <a:pt x="63764" y="2979"/>
                  </a:lnTo>
                  <a:lnTo>
                    <a:pt x="76253" y="589"/>
                  </a:lnTo>
                  <a:lnTo>
                    <a:pt x="121533" y="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SMARTInkShape-1263">
              <a:extLst>
                <a:ext uri="{FF2B5EF4-FFF2-40B4-BE49-F238E27FC236}">
                  <a16:creationId xmlns:a16="http://schemas.microsoft.com/office/drawing/2014/main" id="{2230C74F-467E-A171-5E83-87E829A64EB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039225" y="2514604"/>
              <a:ext cx="180976" cy="380997"/>
            </a:xfrm>
            <a:custGeom>
              <a:avLst/>
              <a:gdLst/>
              <a:ahLst/>
              <a:cxnLst/>
              <a:rect l="0" t="0" r="0" b="0"/>
              <a:pathLst>
                <a:path w="180976" h="380997">
                  <a:moveTo>
                    <a:pt x="0" y="152396"/>
                  </a:moveTo>
                  <a:lnTo>
                    <a:pt x="0" y="152396"/>
                  </a:lnTo>
                  <a:lnTo>
                    <a:pt x="17726" y="152396"/>
                  </a:lnTo>
                  <a:lnTo>
                    <a:pt x="18167" y="151338"/>
                  </a:lnTo>
                  <a:lnTo>
                    <a:pt x="18935" y="144195"/>
                  </a:lnTo>
                  <a:lnTo>
                    <a:pt x="21821" y="143460"/>
                  </a:lnTo>
                  <a:lnTo>
                    <a:pt x="24072" y="143263"/>
                  </a:lnTo>
                  <a:lnTo>
                    <a:pt x="25573" y="142074"/>
                  </a:lnTo>
                  <a:lnTo>
                    <a:pt x="27239" y="137931"/>
                  </a:lnTo>
                  <a:lnTo>
                    <a:pt x="28745" y="136402"/>
                  </a:lnTo>
                  <a:lnTo>
                    <a:pt x="33236" y="134704"/>
                  </a:lnTo>
                  <a:lnTo>
                    <a:pt x="34857" y="133193"/>
                  </a:lnTo>
                  <a:lnTo>
                    <a:pt x="45449" y="114101"/>
                  </a:lnTo>
                  <a:lnTo>
                    <a:pt x="46175" y="110991"/>
                  </a:lnTo>
                  <a:lnTo>
                    <a:pt x="54973" y="95229"/>
                  </a:lnTo>
                  <a:lnTo>
                    <a:pt x="57921" y="79369"/>
                  </a:lnTo>
                  <a:lnTo>
                    <a:pt x="63612" y="68787"/>
                  </a:lnTo>
                  <a:lnTo>
                    <a:pt x="66651" y="22299"/>
                  </a:lnTo>
                  <a:lnTo>
                    <a:pt x="66675" y="0"/>
                  </a:lnTo>
                  <a:lnTo>
                    <a:pt x="66675" y="46366"/>
                  </a:lnTo>
                  <a:lnTo>
                    <a:pt x="66675" y="92170"/>
                  </a:lnTo>
                  <a:lnTo>
                    <a:pt x="67733" y="120737"/>
                  </a:lnTo>
                  <a:lnTo>
                    <a:pt x="74876" y="144595"/>
                  </a:lnTo>
                  <a:lnTo>
                    <a:pt x="76166" y="188773"/>
                  </a:lnTo>
                  <a:lnTo>
                    <a:pt x="77251" y="206462"/>
                  </a:lnTo>
                  <a:lnTo>
                    <a:pt x="84400" y="230320"/>
                  </a:lnTo>
                  <a:lnTo>
                    <a:pt x="86707" y="262554"/>
                  </a:lnTo>
                  <a:lnTo>
                    <a:pt x="92248" y="273817"/>
                  </a:lnTo>
                  <a:lnTo>
                    <a:pt x="95133" y="307568"/>
                  </a:lnTo>
                  <a:lnTo>
                    <a:pt x="96230" y="309819"/>
                  </a:lnTo>
                  <a:lnTo>
                    <a:pt x="98020" y="311319"/>
                  </a:lnTo>
                  <a:lnTo>
                    <a:pt x="100272" y="312320"/>
                  </a:lnTo>
                  <a:lnTo>
                    <a:pt x="101773" y="314046"/>
                  </a:lnTo>
                  <a:lnTo>
                    <a:pt x="103439" y="318785"/>
                  </a:lnTo>
                  <a:lnTo>
                    <a:pt x="104775" y="357442"/>
                  </a:lnTo>
                  <a:lnTo>
                    <a:pt x="103717" y="358943"/>
                  </a:lnTo>
                  <a:lnTo>
                    <a:pt x="101953" y="359944"/>
                  </a:lnTo>
                  <a:lnTo>
                    <a:pt x="96574" y="361550"/>
                  </a:lnTo>
                  <a:lnTo>
                    <a:pt x="87164" y="370112"/>
                  </a:lnTo>
                  <a:lnTo>
                    <a:pt x="81096" y="371069"/>
                  </a:lnTo>
                  <a:lnTo>
                    <a:pt x="58994" y="371461"/>
                  </a:lnTo>
                  <a:lnTo>
                    <a:pt x="49910" y="378015"/>
                  </a:lnTo>
                  <a:lnTo>
                    <a:pt x="39864" y="380603"/>
                  </a:lnTo>
                  <a:lnTo>
                    <a:pt x="19053" y="380996"/>
                  </a:lnTo>
                  <a:lnTo>
                    <a:pt x="55397" y="380996"/>
                  </a:lnTo>
                  <a:lnTo>
                    <a:pt x="64408" y="374450"/>
                  </a:lnTo>
                  <a:lnTo>
                    <a:pt x="73294" y="372354"/>
                  </a:lnTo>
                  <a:lnTo>
                    <a:pt x="102897" y="371481"/>
                  </a:lnTo>
                  <a:lnTo>
                    <a:pt x="112009" y="364927"/>
                  </a:lnTo>
                  <a:lnTo>
                    <a:pt x="120911" y="362829"/>
                  </a:lnTo>
                  <a:lnTo>
                    <a:pt x="161494" y="361946"/>
                  </a:lnTo>
                  <a:lnTo>
                    <a:pt x="171047" y="371079"/>
                  </a:lnTo>
                  <a:lnTo>
                    <a:pt x="180975" y="37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1264">
              <a:extLst>
                <a:ext uri="{FF2B5EF4-FFF2-40B4-BE49-F238E27FC236}">
                  <a16:creationId xmlns:a16="http://schemas.microsoft.com/office/drawing/2014/main" id="{D3A6092E-594E-4FAA-15DA-72A50FFB020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582541" y="2543210"/>
              <a:ext cx="94824" cy="219041"/>
            </a:xfrm>
            <a:custGeom>
              <a:avLst/>
              <a:gdLst/>
              <a:ahLst/>
              <a:cxnLst/>
              <a:rect l="0" t="0" r="0" b="0"/>
              <a:pathLst>
                <a:path w="94824" h="219041">
                  <a:moveTo>
                    <a:pt x="9134" y="57115"/>
                  </a:moveTo>
                  <a:lnTo>
                    <a:pt x="9134" y="57115"/>
                  </a:lnTo>
                  <a:lnTo>
                    <a:pt x="9134" y="52059"/>
                  </a:lnTo>
                  <a:lnTo>
                    <a:pt x="8076" y="50569"/>
                  </a:lnTo>
                  <a:lnTo>
                    <a:pt x="6312" y="49576"/>
                  </a:lnTo>
                  <a:lnTo>
                    <a:pt x="0" y="47706"/>
                  </a:lnTo>
                  <a:lnTo>
                    <a:pt x="8752" y="38460"/>
                  </a:lnTo>
                  <a:lnTo>
                    <a:pt x="9124" y="28942"/>
                  </a:lnTo>
                  <a:lnTo>
                    <a:pt x="26743" y="10933"/>
                  </a:lnTo>
                  <a:lnTo>
                    <a:pt x="32813" y="9918"/>
                  </a:lnTo>
                  <a:lnTo>
                    <a:pt x="34446" y="8717"/>
                  </a:lnTo>
                  <a:lnTo>
                    <a:pt x="37280" y="1327"/>
                  </a:lnTo>
                  <a:lnTo>
                    <a:pt x="40341" y="570"/>
                  </a:lnTo>
                  <a:lnTo>
                    <a:pt x="51887" y="0"/>
                  </a:lnTo>
                  <a:lnTo>
                    <a:pt x="53510" y="1047"/>
                  </a:lnTo>
                  <a:lnTo>
                    <a:pt x="54594" y="2803"/>
                  </a:lnTo>
                  <a:lnTo>
                    <a:pt x="55315" y="5032"/>
                  </a:lnTo>
                  <a:lnTo>
                    <a:pt x="56854" y="6518"/>
                  </a:lnTo>
                  <a:lnTo>
                    <a:pt x="61388" y="8169"/>
                  </a:lnTo>
                  <a:lnTo>
                    <a:pt x="63020" y="9668"/>
                  </a:lnTo>
                  <a:lnTo>
                    <a:pt x="65855" y="17575"/>
                  </a:lnTo>
                  <a:lnTo>
                    <a:pt x="66281" y="50803"/>
                  </a:lnTo>
                  <a:lnTo>
                    <a:pt x="63460" y="57132"/>
                  </a:lnTo>
                  <a:lnTo>
                    <a:pt x="59738" y="63473"/>
                  </a:lnTo>
                  <a:lnTo>
                    <a:pt x="48673" y="97066"/>
                  </a:lnTo>
                  <a:lnTo>
                    <a:pt x="47136" y="99624"/>
                  </a:lnTo>
                  <a:lnTo>
                    <a:pt x="45052" y="101330"/>
                  </a:lnTo>
                  <a:lnTo>
                    <a:pt x="42605" y="102466"/>
                  </a:lnTo>
                  <a:lnTo>
                    <a:pt x="40972" y="104282"/>
                  </a:lnTo>
                  <a:lnTo>
                    <a:pt x="36938" y="114308"/>
                  </a:lnTo>
                  <a:lnTo>
                    <a:pt x="28187" y="123787"/>
                  </a:lnTo>
                  <a:lnTo>
                    <a:pt x="33241" y="123789"/>
                  </a:lnTo>
                  <a:lnTo>
                    <a:pt x="34730" y="122731"/>
                  </a:lnTo>
                  <a:lnTo>
                    <a:pt x="35724" y="120967"/>
                  </a:lnTo>
                  <a:lnTo>
                    <a:pt x="37318" y="115589"/>
                  </a:lnTo>
                  <a:lnTo>
                    <a:pt x="40357" y="114854"/>
                  </a:lnTo>
                  <a:lnTo>
                    <a:pt x="51888" y="114300"/>
                  </a:lnTo>
                  <a:lnTo>
                    <a:pt x="57416" y="117103"/>
                  </a:lnTo>
                  <a:lnTo>
                    <a:pt x="64532" y="122469"/>
                  </a:lnTo>
                  <a:lnTo>
                    <a:pt x="73542" y="124587"/>
                  </a:lnTo>
                  <a:lnTo>
                    <a:pt x="83571" y="131957"/>
                  </a:lnTo>
                  <a:lnTo>
                    <a:pt x="84550" y="135533"/>
                  </a:lnTo>
                  <a:lnTo>
                    <a:pt x="84812" y="137969"/>
                  </a:lnTo>
                  <a:lnTo>
                    <a:pt x="87924" y="143497"/>
                  </a:lnTo>
                  <a:lnTo>
                    <a:pt x="91777" y="149482"/>
                  </a:lnTo>
                  <a:lnTo>
                    <a:pt x="93945" y="158802"/>
                  </a:lnTo>
                  <a:lnTo>
                    <a:pt x="94823" y="175917"/>
                  </a:lnTo>
                  <a:lnTo>
                    <a:pt x="92021" y="181530"/>
                  </a:lnTo>
                  <a:lnTo>
                    <a:pt x="88307" y="187553"/>
                  </a:lnTo>
                  <a:lnTo>
                    <a:pt x="85725" y="198143"/>
                  </a:lnTo>
                  <a:lnTo>
                    <a:pt x="80394" y="204499"/>
                  </a:lnTo>
                  <a:lnTo>
                    <a:pt x="75025" y="207286"/>
                  </a:lnTo>
                  <a:lnTo>
                    <a:pt x="72111" y="208029"/>
                  </a:lnTo>
                  <a:lnTo>
                    <a:pt x="56924" y="218070"/>
                  </a:lnTo>
                  <a:lnTo>
                    <a:pt x="18659" y="2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SMARTInkShape-Group364">
            <a:extLst>
              <a:ext uri="{FF2B5EF4-FFF2-40B4-BE49-F238E27FC236}">
                <a16:creationId xmlns:a16="http://schemas.microsoft.com/office/drawing/2014/main" id="{6087D6FD-EF5B-0B3B-0103-B5C50AE2E6B5}"/>
              </a:ext>
            </a:extLst>
          </p:cNvPr>
          <p:cNvGrpSpPr/>
          <p:nvPr/>
        </p:nvGrpSpPr>
        <p:grpSpPr>
          <a:xfrm>
            <a:off x="9744075" y="3486153"/>
            <a:ext cx="200026" cy="123823"/>
            <a:chOff x="9744075" y="3486153"/>
            <a:chExt cx="200026" cy="123823"/>
          </a:xfrm>
        </p:grpSpPr>
        <p:sp>
          <p:nvSpPr>
            <p:cNvPr id="83" name="SMARTInkShape-1265">
              <a:extLst>
                <a:ext uri="{FF2B5EF4-FFF2-40B4-BE49-F238E27FC236}">
                  <a16:creationId xmlns:a16="http://schemas.microsoft.com/office/drawing/2014/main" id="{345A3732-3295-874E-6F52-10BEA9DC0D7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744075" y="3486153"/>
              <a:ext cx="171451" cy="9523"/>
            </a:xfrm>
            <a:custGeom>
              <a:avLst/>
              <a:gdLst/>
              <a:ahLst/>
              <a:cxnLst/>
              <a:rect l="0" t="0" r="0" b="0"/>
              <a:pathLst>
                <a:path w="171451" h="9523">
                  <a:moveTo>
                    <a:pt x="0" y="9522"/>
                  </a:moveTo>
                  <a:lnTo>
                    <a:pt x="0" y="9522"/>
                  </a:lnTo>
                  <a:lnTo>
                    <a:pt x="44553" y="9522"/>
                  </a:lnTo>
                  <a:lnTo>
                    <a:pt x="88549" y="9522"/>
                  </a:lnTo>
                  <a:lnTo>
                    <a:pt x="117082" y="9522"/>
                  </a:lnTo>
                  <a:lnTo>
                    <a:pt x="123651" y="6700"/>
                  </a:lnTo>
                  <a:lnTo>
                    <a:pt x="130097" y="2976"/>
                  </a:lnTo>
                  <a:lnTo>
                    <a:pt x="142859" y="586"/>
                  </a:lnTo>
                  <a:lnTo>
                    <a:pt x="166539" y="0"/>
                  </a:lnTo>
                  <a:lnTo>
                    <a:pt x="168177" y="1057"/>
                  </a:lnTo>
                  <a:lnTo>
                    <a:pt x="169270" y="2820"/>
                  </a:lnTo>
                  <a:lnTo>
                    <a:pt x="17145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SMARTInkShape-1266">
              <a:extLst>
                <a:ext uri="{FF2B5EF4-FFF2-40B4-BE49-F238E27FC236}">
                  <a16:creationId xmlns:a16="http://schemas.microsoft.com/office/drawing/2014/main" id="{D6A53BE2-6952-4420-EF08-2B34841C885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744075" y="36004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7392" y="9525"/>
                  </a:lnTo>
                  <a:lnTo>
                    <a:pt x="90096" y="9525"/>
                  </a:lnTo>
                  <a:lnTo>
                    <a:pt x="120559" y="8467"/>
                  </a:lnTo>
                  <a:lnTo>
                    <a:pt x="149630" y="132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SMARTInkShape-Group365">
            <a:extLst>
              <a:ext uri="{FF2B5EF4-FFF2-40B4-BE49-F238E27FC236}">
                <a16:creationId xmlns:a16="http://schemas.microsoft.com/office/drawing/2014/main" id="{CF2C988D-2007-D21F-DCA9-EACCDFE01157}"/>
              </a:ext>
            </a:extLst>
          </p:cNvPr>
          <p:cNvGrpSpPr/>
          <p:nvPr/>
        </p:nvGrpSpPr>
        <p:grpSpPr>
          <a:xfrm>
            <a:off x="10172828" y="2952867"/>
            <a:ext cx="580898" cy="714245"/>
            <a:chOff x="10172828" y="2952867"/>
            <a:chExt cx="580898" cy="714245"/>
          </a:xfrm>
        </p:grpSpPr>
        <p:sp>
          <p:nvSpPr>
            <p:cNvPr id="86" name="SMARTInkShape-1267">
              <a:extLst>
                <a:ext uri="{FF2B5EF4-FFF2-40B4-BE49-F238E27FC236}">
                  <a16:creationId xmlns:a16="http://schemas.microsoft.com/office/drawing/2014/main" id="{4AA4E951-CB62-95CD-8962-958813CC576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687050" y="2952867"/>
              <a:ext cx="66676" cy="238009"/>
            </a:xfrm>
            <a:custGeom>
              <a:avLst/>
              <a:gdLst/>
              <a:ahLst/>
              <a:cxnLst/>
              <a:rect l="0" t="0" r="0" b="0"/>
              <a:pathLst>
                <a:path w="66676" h="238009">
                  <a:moveTo>
                    <a:pt x="0" y="152283"/>
                  </a:moveTo>
                  <a:lnTo>
                    <a:pt x="0" y="152283"/>
                  </a:lnTo>
                  <a:lnTo>
                    <a:pt x="0" y="142874"/>
                  </a:lnTo>
                  <a:lnTo>
                    <a:pt x="5057" y="137736"/>
                  </a:lnTo>
                  <a:lnTo>
                    <a:pt x="7538" y="132412"/>
                  </a:lnTo>
                  <a:lnTo>
                    <a:pt x="9134" y="125427"/>
                  </a:lnTo>
                  <a:lnTo>
                    <a:pt x="25328" y="106870"/>
                  </a:lnTo>
                  <a:lnTo>
                    <a:pt x="27611" y="98023"/>
                  </a:lnTo>
                  <a:lnTo>
                    <a:pt x="28147" y="91831"/>
                  </a:lnTo>
                  <a:lnTo>
                    <a:pt x="31207" y="85552"/>
                  </a:lnTo>
                  <a:lnTo>
                    <a:pt x="35037" y="79233"/>
                  </a:lnTo>
                  <a:lnTo>
                    <a:pt x="38251" y="69725"/>
                  </a:lnTo>
                  <a:lnTo>
                    <a:pt x="44376" y="60206"/>
                  </a:lnTo>
                  <a:lnTo>
                    <a:pt x="46661" y="50682"/>
                  </a:lnTo>
                  <a:lnTo>
                    <a:pt x="47624" y="11173"/>
                  </a:lnTo>
                  <a:lnTo>
                    <a:pt x="46567" y="10585"/>
                  </a:lnTo>
                  <a:lnTo>
                    <a:pt x="39423" y="9563"/>
                  </a:lnTo>
                  <a:lnTo>
                    <a:pt x="38688" y="6655"/>
                  </a:lnTo>
                  <a:lnTo>
                    <a:pt x="38109" y="0"/>
                  </a:lnTo>
                  <a:lnTo>
                    <a:pt x="38100" y="17599"/>
                  </a:lnTo>
                  <a:lnTo>
                    <a:pt x="31554" y="26274"/>
                  </a:lnTo>
                  <a:lnTo>
                    <a:pt x="28966" y="36232"/>
                  </a:lnTo>
                  <a:lnTo>
                    <a:pt x="28578" y="61567"/>
                  </a:lnTo>
                  <a:lnTo>
                    <a:pt x="31399" y="67162"/>
                  </a:lnTo>
                  <a:lnTo>
                    <a:pt x="35121" y="73176"/>
                  </a:lnTo>
                  <a:lnTo>
                    <a:pt x="37512" y="85661"/>
                  </a:lnTo>
                  <a:lnTo>
                    <a:pt x="38097" y="126608"/>
                  </a:lnTo>
                  <a:lnTo>
                    <a:pt x="40921" y="133111"/>
                  </a:lnTo>
                  <a:lnTo>
                    <a:pt x="44645" y="139529"/>
                  </a:lnTo>
                  <a:lnTo>
                    <a:pt x="47037" y="152273"/>
                  </a:lnTo>
                  <a:lnTo>
                    <a:pt x="47510" y="164981"/>
                  </a:lnTo>
                  <a:lnTo>
                    <a:pt x="50396" y="171332"/>
                  </a:lnTo>
                  <a:lnTo>
                    <a:pt x="55814" y="178977"/>
                  </a:lnTo>
                  <a:lnTo>
                    <a:pt x="56886" y="188091"/>
                  </a:lnTo>
                  <a:lnTo>
                    <a:pt x="57147" y="213942"/>
                  </a:lnTo>
                  <a:lnTo>
                    <a:pt x="58207" y="215614"/>
                  </a:lnTo>
                  <a:lnTo>
                    <a:pt x="59971" y="216729"/>
                  </a:lnTo>
                  <a:lnTo>
                    <a:pt x="62206" y="217472"/>
                  </a:lnTo>
                  <a:lnTo>
                    <a:pt x="63695" y="219025"/>
                  </a:lnTo>
                  <a:lnTo>
                    <a:pt x="66640" y="228355"/>
                  </a:lnTo>
                  <a:lnTo>
                    <a:pt x="66675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SMARTInkShape-1268">
              <a:extLst>
                <a:ext uri="{FF2B5EF4-FFF2-40B4-BE49-F238E27FC236}">
                  <a16:creationId xmlns:a16="http://schemas.microsoft.com/office/drawing/2014/main" id="{01653468-E785-517C-7127-9C1DFF696D4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448925" y="31242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525"/>
                  </a:lnTo>
                  <a:lnTo>
                    <a:pt x="44738" y="9525"/>
                  </a:lnTo>
                  <a:lnTo>
                    <a:pt x="69862" y="9525"/>
                  </a:lnTo>
                  <a:lnTo>
                    <a:pt x="76204" y="6703"/>
                  </a:lnTo>
                  <a:lnTo>
                    <a:pt x="82552" y="2979"/>
                  </a:lnTo>
                  <a:lnTo>
                    <a:pt x="95250" y="58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1269">
              <a:extLst>
                <a:ext uri="{FF2B5EF4-FFF2-40B4-BE49-F238E27FC236}">
                  <a16:creationId xmlns:a16="http://schemas.microsoft.com/office/drawing/2014/main" id="{346B92B6-8A79-A839-645D-584DA222D24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172828" y="3343313"/>
              <a:ext cx="409448" cy="323799"/>
            </a:xfrm>
            <a:custGeom>
              <a:avLst/>
              <a:gdLst/>
              <a:ahLst/>
              <a:cxnLst/>
              <a:rect l="0" t="0" r="0" b="0"/>
              <a:pathLst>
                <a:path w="409448" h="323799">
                  <a:moveTo>
                    <a:pt x="257047" y="142837"/>
                  </a:moveTo>
                  <a:lnTo>
                    <a:pt x="257047" y="142837"/>
                  </a:lnTo>
                  <a:lnTo>
                    <a:pt x="257047" y="133429"/>
                  </a:lnTo>
                  <a:lnTo>
                    <a:pt x="262104" y="133346"/>
                  </a:lnTo>
                  <a:lnTo>
                    <a:pt x="263593" y="132277"/>
                  </a:lnTo>
                  <a:lnTo>
                    <a:pt x="266181" y="125114"/>
                  </a:lnTo>
                  <a:lnTo>
                    <a:pt x="266457" y="119124"/>
                  </a:lnTo>
                  <a:lnTo>
                    <a:pt x="267554" y="117503"/>
                  </a:lnTo>
                  <a:lnTo>
                    <a:pt x="269343" y="116423"/>
                  </a:lnTo>
                  <a:lnTo>
                    <a:pt x="271594" y="115703"/>
                  </a:lnTo>
                  <a:lnTo>
                    <a:pt x="273095" y="114164"/>
                  </a:lnTo>
                  <a:lnTo>
                    <a:pt x="274761" y="109632"/>
                  </a:lnTo>
                  <a:lnTo>
                    <a:pt x="276087" y="81177"/>
                  </a:lnTo>
                  <a:lnTo>
                    <a:pt x="273270" y="75569"/>
                  </a:lnTo>
                  <a:lnTo>
                    <a:pt x="269549" y="69548"/>
                  </a:lnTo>
                  <a:lnTo>
                    <a:pt x="266395" y="60209"/>
                  </a:lnTo>
                  <a:lnTo>
                    <a:pt x="260287" y="50739"/>
                  </a:lnTo>
                  <a:lnTo>
                    <a:pt x="256950" y="41230"/>
                  </a:lnTo>
                  <a:lnTo>
                    <a:pt x="243915" y="25361"/>
                  </a:lnTo>
                  <a:lnTo>
                    <a:pt x="237807" y="21834"/>
                  </a:lnTo>
                  <a:lnTo>
                    <a:pt x="203949" y="9422"/>
                  </a:lnTo>
                  <a:lnTo>
                    <a:pt x="190543" y="2144"/>
                  </a:lnTo>
                  <a:lnTo>
                    <a:pt x="149492" y="0"/>
                  </a:lnTo>
                  <a:lnTo>
                    <a:pt x="142924" y="2801"/>
                  </a:lnTo>
                  <a:lnTo>
                    <a:pt x="123713" y="16439"/>
                  </a:lnTo>
                  <a:lnTo>
                    <a:pt x="117354" y="18927"/>
                  </a:lnTo>
                  <a:lnTo>
                    <a:pt x="91752" y="36216"/>
                  </a:lnTo>
                  <a:lnTo>
                    <a:pt x="57074" y="83531"/>
                  </a:lnTo>
                  <a:lnTo>
                    <a:pt x="28448" y="125965"/>
                  </a:lnTo>
                  <a:lnTo>
                    <a:pt x="23155" y="137455"/>
                  </a:lnTo>
                  <a:lnTo>
                    <a:pt x="11632" y="180994"/>
                  </a:lnTo>
                  <a:lnTo>
                    <a:pt x="7237" y="200004"/>
                  </a:lnTo>
                  <a:lnTo>
                    <a:pt x="2052" y="219042"/>
                  </a:lnTo>
                  <a:lnTo>
                    <a:pt x="0" y="258431"/>
                  </a:lnTo>
                  <a:lnTo>
                    <a:pt x="10196" y="301293"/>
                  </a:lnTo>
                  <a:lnTo>
                    <a:pt x="19707" y="314229"/>
                  </a:lnTo>
                  <a:lnTo>
                    <a:pt x="25622" y="319553"/>
                  </a:lnTo>
                  <a:lnTo>
                    <a:pt x="31777" y="321919"/>
                  </a:lnTo>
                  <a:lnTo>
                    <a:pt x="69724" y="323798"/>
                  </a:lnTo>
                  <a:lnTo>
                    <a:pt x="102030" y="310553"/>
                  </a:lnTo>
                  <a:lnTo>
                    <a:pt x="125756" y="292341"/>
                  </a:lnTo>
                  <a:lnTo>
                    <a:pt x="173361" y="249770"/>
                  </a:lnTo>
                  <a:lnTo>
                    <a:pt x="183870" y="241163"/>
                  </a:lnTo>
                  <a:lnTo>
                    <a:pt x="215685" y="193748"/>
                  </a:lnTo>
                  <a:lnTo>
                    <a:pt x="235170" y="162544"/>
                  </a:lnTo>
                  <a:lnTo>
                    <a:pt x="237799" y="155829"/>
                  </a:lnTo>
                  <a:lnTo>
                    <a:pt x="244171" y="146099"/>
                  </a:lnTo>
                  <a:lnTo>
                    <a:pt x="247082" y="135205"/>
                  </a:lnTo>
                  <a:lnTo>
                    <a:pt x="256644" y="124228"/>
                  </a:lnTo>
                  <a:lnTo>
                    <a:pt x="257044" y="114382"/>
                  </a:lnTo>
                  <a:lnTo>
                    <a:pt x="248845" y="122474"/>
                  </a:lnTo>
                  <a:lnTo>
                    <a:pt x="247637" y="131873"/>
                  </a:lnTo>
                  <a:lnTo>
                    <a:pt x="247557" y="137942"/>
                  </a:lnTo>
                  <a:lnTo>
                    <a:pt x="244715" y="143484"/>
                  </a:lnTo>
                  <a:lnTo>
                    <a:pt x="240983" y="149475"/>
                  </a:lnTo>
                  <a:lnTo>
                    <a:pt x="238588" y="161944"/>
                  </a:lnTo>
                  <a:lnTo>
                    <a:pt x="238032" y="184115"/>
                  </a:lnTo>
                  <a:lnTo>
                    <a:pt x="235190" y="190464"/>
                  </a:lnTo>
                  <a:lnTo>
                    <a:pt x="232952" y="193638"/>
                  </a:lnTo>
                  <a:lnTo>
                    <a:pt x="229799" y="208219"/>
                  </a:lnTo>
                  <a:lnTo>
                    <a:pt x="228865" y="220888"/>
                  </a:lnTo>
                  <a:lnTo>
                    <a:pt x="231469" y="227973"/>
                  </a:lnTo>
                  <a:lnTo>
                    <a:pt x="235096" y="234650"/>
                  </a:lnTo>
                  <a:lnTo>
                    <a:pt x="237423" y="247560"/>
                  </a:lnTo>
                  <a:lnTo>
                    <a:pt x="237883" y="260302"/>
                  </a:lnTo>
                  <a:lnTo>
                    <a:pt x="240769" y="266657"/>
                  </a:lnTo>
                  <a:lnTo>
                    <a:pt x="244521" y="273010"/>
                  </a:lnTo>
                  <a:lnTo>
                    <a:pt x="246929" y="285712"/>
                  </a:lnTo>
                  <a:lnTo>
                    <a:pt x="247127" y="288887"/>
                  </a:lnTo>
                  <a:lnTo>
                    <a:pt x="248316" y="291004"/>
                  </a:lnTo>
                  <a:lnTo>
                    <a:pt x="250168" y="292415"/>
                  </a:lnTo>
                  <a:lnTo>
                    <a:pt x="252461" y="293355"/>
                  </a:lnTo>
                  <a:lnTo>
                    <a:pt x="253989" y="295041"/>
                  </a:lnTo>
                  <a:lnTo>
                    <a:pt x="255688" y="299736"/>
                  </a:lnTo>
                  <a:lnTo>
                    <a:pt x="257199" y="301411"/>
                  </a:lnTo>
                  <a:lnTo>
                    <a:pt x="276292" y="312105"/>
                  </a:lnTo>
                  <a:lnTo>
                    <a:pt x="307851" y="314249"/>
                  </a:lnTo>
                  <a:lnTo>
                    <a:pt x="314198" y="311448"/>
                  </a:lnTo>
                  <a:lnTo>
                    <a:pt x="320547" y="307734"/>
                  </a:lnTo>
                  <a:lnTo>
                    <a:pt x="330072" y="304584"/>
                  </a:lnTo>
                  <a:lnTo>
                    <a:pt x="339597" y="298477"/>
                  </a:lnTo>
                  <a:lnTo>
                    <a:pt x="375757" y="285621"/>
                  </a:lnTo>
                  <a:lnTo>
                    <a:pt x="377461" y="283534"/>
                  </a:lnTo>
                  <a:lnTo>
                    <a:pt x="378598" y="281085"/>
                  </a:lnTo>
                  <a:lnTo>
                    <a:pt x="380415" y="279452"/>
                  </a:lnTo>
                  <a:lnTo>
                    <a:pt x="390933" y="274010"/>
                  </a:lnTo>
                  <a:lnTo>
                    <a:pt x="409446" y="257137"/>
                  </a:lnTo>
                  <a:lnTo>
                    <a:pt x="409447" y="257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SMARTInkShape-Group366">
            <a:extLst>
              <a:ext uri="{FF2B5EF4-FFF2-40B4-BE49-F238E27FC236}">
                <a16:creationId xmlns:a16="http://schemas.microsoft.com/office/drawing/2014/main" id="{DE0171AA-411B-D6F8-76DD-824A0F3436C6}"/>
              </a:ext>
            </a:extLst>
          </p:cNvPr>
          <p:cNvGrpSpPr/>
          <p:nvPr/>
        </p:nvGrpSpPr>
        <p:grpSpPr>
          <a:xfrm>
            <a:off x="1876432" y="4962920"/>
            <a:ext cx="1038219" cy="675726"/>
            <a:chOff x="1876432" y="4962920"/>
            <a:chExt cx="1038219" cy="675726"/>
          </a:xfrm>
        </p:grpSpPr>
        <p:sp>
          <p:nvSpPr>
            <p:cNvPr id="90" name="SMARTInkShape-1270">
              <a:extLst>
                <a:ext uri="{FF2B5EF4-FFF2-40B4-BE49-F238E27FC236}">
                  <a16:creationId xmlns:a16="http://schemas.microsoft.com/office/drawing/2014/main" id="{0AB1D722-AA46-5E19-91DE-09CF58814ED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05100" y="551497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4721" y="19050"/>
                  </a:lnTo>
                  <a:lnTo>
                    <a:pt x="88935" y="19050"/>
                  </a:lnTo>
                  <a:lnTo>
                    <a:pt x="95265" y="16228"/>
                  </a:lnTo>
                  <a:lnTo>
                    <a:pt x="101607" y="12505"/>
                  </a:lnTo>
                  <a:lnTo>
                    <a:pt x="114301" y="10113"/>
                  </a:lnTo>
                  <a:lnTo>
                    <a:pt x="161750" y="9530"/>
                  </a:lnTo>
                  <a:lnTo>
                    <a:pt x="164984" y="9528"/>
                  </a:lnTo>
                  <a:lnTo>
                    <a:pt x="171398" y="6705"/>
                  </a:lnTo>
                  <a:lnTo>
                    <a:pt x="174590" y="4469"/>
                  </a:lnTo>
                  <a:lnTo>
                    <a:pt x="189196" y="132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SMARTInkShape-1271">
              <a:extLst>
                <a:ext uri="{FF2B5EF4-FFF2-40B4-BE49-F238E27FC236}">
                  <a16:creationId xmlns:a16="http://schemas.microsoft.com/office/drawing/2014/main" id="{C6F09A15-AC24-F0F1-629E-C936CD5D3F9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686051" y="5419725"/>
              <a:ext cx="219075" cy="9526"/>
            </a:xfrm>
            <a:custGeom>
              <a:avLst/>
              <a:gdLst/>
              <a:ahLst/>
              <a:cxnLst/>
              <a:rect l="0" t="0" r="0" b="0"/>
              <a:pathLst>
                <a:path w="219075" h="9526">
                  <a:moveTo>
                    <a:pt x="9524" y="0"/>
                  </a:moveTo>
                  <a:lnTo>
                    <a:pt x="9524" y="0"/>
                  </a:lnTo>
                  <a:lnTo>
                    <a:pt x="0" y="0"/>
                  </a:lnTo>
                  <a:lnTo>
                    <a:pt x="44718" y="0"/>
                  </a:lnTo>
                  <a:lnTo>
                    <a:pt x="88548" y="0"/>
                  </a:lnTo>
                  <a:lnTo>
                    <a:pt x="131939" y="0"/>
                  </a:lnTo>
                  <a:lnTo>
                    <a:pt x="140836" y="2822"/>
                  </a:lnTo>
                  <a:lnTo>
                    <a:pt x="148318" y="6545"/>
                  </a:lnTo>
                  <a:lnTo>
                    <a:pt x="164980" y="9133"/>
                  </a:lnTo>
                  <a:lnTo>
                    <a:pt x="210137" y="9525"/>
                  </a:lnTo>
                  <a:lnTo>
                    <a:pt x="21907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SMARTInkShape-1272">
              <a:extLst>
                <a:ext uri="{FF2B5EF4-FFF2-40B4-BE49-F238E27FC236}">
                  <a16:creationId xmlns:a16="http://schemas.microsoft.com/office/drawing/2014/main" id="{183CE861-CD78-98B8-CF1D-C8B78BB16BF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28875" y="4962920"/>
              <a:ext cx="57151" cy="247256"/>
            </a:xfrm>
            <a:custGeom>
              <a:avLst/>
              <a:gdLst/>
              <a:ahLst/>
              <a:cxnLst/>
              <a:rect l="0" t="0" r="0" b="0"/>
              <a:pathLst>
                <a:path w="57151" h="247256">
                  <a:moveTo>
                    <a:pt x="0" y="104380"/>
                  </a:moveTo>
                  <a:lnTo>
                    <a:pt x="0" y="104380"/>
                  </a:lnTo>
                  <a:lnTo>
                    <a:pt x="0" y="96179"/>
                  </a:lnTo>
                  <a:lnTo>
                    <a:pt x="1058" y="95738"/>
                  </a:lnTo>
                  <a:lnTo>
                    <a:pt x="8201" y="94971"/>
                  </a:lnTo>
                  <a:lnTo>
                    <a:pt x="17610" y="86664"/>
                  </a:lnTo>
                  <a:lnTo>
                    <a:pt x="19824" y="77989"/>
                  </a:lnTo>
                  <a:lnTo>
                    <a:pt x="36656" y="58233"/>
                  </a:lnTo>
                  <a:lnTo>
                    <a:pt x="37672" y="52136"/>
                  </a:lnTo>
                  <a:lnTo>
                    <a:pt x="38100" y="6365"/>
                  </a:lnTo>
                  <a:lnTo>
                    <a:pt x="38100" y="0"/>
                  </a:lnTo>
                  <a:lnTo>
                    <a:pt x="28691" y="9017"/>
                  </a:lnTo>
                  <a:lnTo>
                    <a:pt x="28576" y="31795"/>
                  </a:lnTo>
                  <a:lnTo>
                    <a:pt x="31398" y="37901"/>
                  </a:lnTo>
                  <a:lnTo>
                    <a:pt x="33631" y="41011"/>
                  </a:lnTo>
                  <a:lnTo>
                    <a:pt x="36776" y="55500"/>
                  </a:lnTo>
                  <a:lnTo>
                    <a:pt x="38085" y="102343"/>
                  </a:lnTo>
                  <a:lnTo>
                    <a:pt x="38090" y="106197"/>
                  </a:lnTo>
                  <a:lnTo>
                    <a:pt x="40918" y="113302"/>
                  </a:lnTo>
                  <a:lnTo>
                    <a:pt x="44644" y="119987"/>
                  </a:lnTo>
                  <a:lnTo>
                    <a:pt x="46742" y="130759"/>
                  </a:lnTo>
                  <a:lnTo>
                    <a:pt x="47618" y="177326"/>
                  </a:lnTo>
                  <a:lnTo>
                    <a:pt x="47625" y="223179"/>
                  </a:lnTo>
                  <a:lnTo>
                    <a:pt x="47625" y="242263"/>
                  </a:lnTo>
                  <a:lnTo>
                    <a:pt x="48683" y="243927"/>
                  </a:lnTo>
                  <a:lnTo>
                    <a:pt x="50447" y="245037"/>
                  </a:lnTo>
                  <a:lnTo>
                    <a:pt x="57150" y="247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SMARTInkShape-1273">
              <a:extLst>
                <a:ext uri="{FF2B5EF4-FFF2-40B4-BE49-F238E27FC236}">
                  <a16:creationId xmlns:a16="http://schemas.microsoft.com/office/drawing/2014/main" id="{0C6AA12F-FC00-1697-3D50-BFD0048ED1A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171700" y="51244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27125" y="0"/>
                  </a:lnTo>
                  <a:lnTo>
                    <a:pt x="35893" y="6545"/>
                  </a:lnTo>
                  <a:lnTo>
                    <a:pt x="44737" y="8642"/>
                  </a:lnTo>
                  <a:lnTo>
                    <a:pt x="91285" y="9525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SMARTInkShape-1274">
              <a:extLst>
                <a:ext uri="{FF2B5EF4-FFF2-40B4-BE49-F238E27FC236}">
                  <a16:creationId xmlns:a16="http://schemas.microsoft.com/office/drawing/2014/main" id="{AF4E009B-232B-D576-DF34-96FB8C612CD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76432" y="5334003"/>
              <a:ext cx="323844" cy="304643"/>
            </a:xfrm>
            <a:custGeom>
              <a:avLst/>
              <a:gdLst/>
              <a:ahLst/>
              <a:cxnLst/>
              <a:rect l="0" t="0" r="0" b="0"/>
              <a:pathLst>
                <a:path w="323844" h="304643">
                  <a:moveTo>
                    <a:pt x="152393" y="38097"/>
                  </a:moveTo>
                  <a:lnTo>
                    <a:pt x="152393" y="38097"/>
                  </a:lnTo>
                  <a:lnTo>
                    <a:pt x="147337" y="38097"/>
                  </a:lnTo>
                  <a:lnTo>
                    <a:pt x="145847" y="37039"/>
                  </a:lnTo>
                  <a:lnTo>
                    <a:pt x="144854" y="35275"/>
                  </a:lnTo>
                  <a:lnTo>
                    <a:pt x="143260" y="29896"/>
                  </a:lnTo>
                  <a:lnTo>
                    <a:pt x="140220" y="29160"/>
                  </a:lnTo>
                  <a:lnTo>
                    <a:pt x="137928" y="28964"/>
                  </a:lnTo>
                  <a:lnTo>
                    <a:pt x="136400" y="27776"/>
                  </a:lnTo>
                  <a:lnTo>
                    <a:pt x="132553" y="18895"/>
                  </a:lnTo>
                  <a:lnTo>
                    <a:pt x="124221" y="9950"/>
                  </a:lnTo>
                  <a:lnTo>
                    <a:pt x="118881" y="9648"/>
                  </a:lnTo>
                  <a:lnTo>
                    <a:pt x="117352" y="8548"/>
                  </a:lnTo>
                  <a:lnTo>
                    <a:pt x="116332" y="6756"/>
                  </a:lnTo>
                  <a:lnTo>
                    <a:pt x="115652" y="4503"/>
                  </a:lnTo>
                  <a:lnTo>
                    <a:pt x="114141" y="3001"/>
                  </a:lnTo>
                  <a:lnTo>
                    <a:pt x="109639" y="1332"/>
                  </a:lnTo>
                  <a:lnTo>
                    <a:pt x="77955" y="0"/>
                  </a:lnTo>
                  <a:lnTo>
                    <a:pt x="68937" y="6544"/>
                  </a:lnTo>
                  <a:lnTo>
                    <a:pt x="60050" y="9698"/>
                  </a:lnTo>
                  <a:lnTo>
                    <a:pt x="25000" y="41676"/>
                  </a:lnTo>
                  <a:lnTo>
                    <a:pt x="21691" y="50625"/>
                  </a:lnTo>
                  <a:lnTo>
                    <a:pt x="19161" y="60598"/>
                  </a:lnTo>
                  <a:lnTo>
                    <a:pt x="11736" y="75625"/>
                  </a:lnTo>
                  <a:lnTo>
                    <a:pt x="6890" y="102735"/>
                  </a:lnTo>
                  <a:lnTo>
                    <a:pt x="3059" y="111275"/>
                  </a:lnTo>
                  <a:lnTo>
                    <a:pt x="113" y="158877"/>
                  </a:lnTo>
                  <a:lnTo>
                    <a:pt x="0" y="202146"/>
                  </a:lnTo>
                  <a:lnTo>
                    <a:pt x="1053" y="215703"/>
                  </a:lnTo>
                  <a:lnTo>
                    <a:pt x="8194" y="239809"/>
                  </a:lnTo>
                  <a:lnTo>
                    <a:pt x="10499" y="272077"/>
                  </a:lnTo>
                  <a:lnTo>
                    <a:pt x="17709" y="283738"/>
                  </a:lnTo>
                  <a:lnTo>
                    <a:pt x="25325" y="292954"/>
                  </a:lnTo>
                  <a:lnTo>
                    <a:pt x="28141" y="303029"/>
                  </a:lnTo>
                  <a:lnTo>
                    <a:pt x="29342" y="303618"/>
                  </a:lnTo>
                  <a:lnTo>
                    <a:pt x="41788" y="304642"/>
                  </a:lnTo>
                  <a:lnTo>
                    <a:pt x="47849" y="301906"/>
                  </a:lnTo>
                  <a:lnTo>
                    <a:pt x="54071" y="298221"/>
                  </a:lnTo>
                  <a:lnTo>
                    <a:pt x="63523" y="295087"/>
                  </a:lnTo>
                  <a:lnTo>
                    <a:pt x="79372" y="282129"/>
                  </a:lnTo>
                  <a:lnTo>
                    <a:pt x="113000" y="239796"/>
                  </a:lnTo>
                  <a:lnTo>
                    <a:pt x="119010" y="227929"/>
                  </a:lnTo>
                  <a:lnTo>
                    <a:pt x="123798" y="215601"/>
                  </a:lnTo>
                  <a:lnTo>
                    <a:pt x="151927" y="171430"/>
                  </a:lnTo>
                  <a:lnTo>
                    <a:pt x="167148" y="139695"/>
                  </a:lnTo>
                  <a:lnTo>
                    <a:pt x="175934" y="107947"/>
                  </a:lnTo>
                  <a:lnTo>
                    <a:pt x="186520" y="89093"/>
                  </a:lnTo>
                  <a:lnTo>
                    <a:pt x="192530" y="68906"/>
                  </a:lnTo>
                  <a:lnTo>
                    <a:pt x="195026" y="64986"/>
                  </a:lnTo>
                  <a:lnTo>
                    <a:pt x="199580" y="41433"/>
                  </a:lnTo>
                  <a:lnTo>
                    <a:pt x="199888" y="34029"/>
                  </a:lnTo>
                  <a:lnTo>
                    <a:pt x="200990" y="32210"/>
                  </a:lnTo>
                  <a:lnTo>
                    <a:pt x="202783" y="30998"/>
                  </a:lnTo>
                  <a:lnTo>
                    <a:pt x="209508" y="28584"/>
                  </a:lnTo>
                  <a:lnTo>
                    <a:pt x="204476" y="28576"/>
                  </a:lnTo>
                  <a:lnTo>
                    <a:pt x="202990" y="29633"/>
                  </a:lnTo>
                  <a:lnTo>
                    <a:pt x="201999" y="31396"/>
                  </a:lnTo>
                  <a:lnTo>
                    <a:pt x="200279" y="38273"/>
                  </a:lnTo>
                  <a:lnTo>
                    <a:pt x="200052" y="51238"/>
                  </a:lnTo>
                  <a:lnTo>
                    <a:pt x="197211" y="57343"/>
                  </a:lnTo>
                  <a:lnTo>
                    <a:pt x="194972" y="60453"/>
                  </a:lnTo>
                  <a:lnTo>
                    <a:pt x="191820" y="74942"/>
                  </a:lnTo>
                  <a:lnTo>
                    <a:pt x="190508" y="121785"/>
                  </a:lnTo>
                  <a:lnTo>
                    <a:pt x="190493" y="168424"/>
                  </a:lnTo>
                  <a:lnTo>
                    <a:pt x="190493" y="212596"/>
                  </a:lnTo>
                  <a:lnTo>
                    <a:pt x="198694" y="234905"/>
                  </a:lnTo>
                  <a:lnTo>
                    <a:pt x="206303" y="245091"/>
                  </a:lnTo>
                  <a:lnTo>
                    <a:pt x="208103" y="251098"/>
                  </a:lnTo>
                  <a:lnTo>
                    <a:pt x="209641" y="253122"/>
                  </a:lnTo>
                  <a:lnTo>
                    <a:pt x="214173" y="255372"/>
                  </a:lnTo>
                  <a:lnTo>
                    <a:pt x="250938" y="257168"/>
                  </a:lnTo>
                  <a:lnTo>
                    <a:pt x="257221" y="254348"/>
                  </a:lnTo>
                  <a:lnTo>
                    <a:pt x="263542" y="250625"/>
                  </a:lnTo>
                  <a:lnTo>
                    <a:pt x="273050" y="247471"/>
                  </a:lnTo>
                  <a:lnTo>
                    <a:pt x="307968" y="215858"/>
                  </a:lnTo>
                  <a:lnTo>
                    <a:pt x="311496" y="209530"/>
                  </a:lnTo>
                  <a:lnTo>
                    <a:pt x="323843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SMARTInkShape-Group367">
            <a:extLst>
              <a:ext uri="{FF2B5EF4-FFF2-40B4-BE49-F238E27FC236}">
                <a16:creationId xmlns:a16="http://schemas.microsoft.com/office/drawing/2014/main" id="{BBCEE32B-021D-4357-3EC6-1C89E15BFEFC}"/>
              </a:ext>
            </a:extLst>
          </p:cNvPr>
          <p:cNvGrpSpPr/>
          <p:nvPr/>
        </p:nvGrpSpPr>
        <p:grpSpPr>
          <a:xfrm>
            <a:off x="3238500" y="4925752"/>
            <a:ext cx="904876" cy="1064101"/>
            <a:chOff x="3238500" y="4925752"/>
            <a:chExt cx="904876" cy="1064101"/>
          </a:xfrm>
        </p:grpSpPr>
        <p:sp>
          <p:nvSpPr>
            <p:cNvPr id="96" name="SMARTInkShape-1275">
              <a:extLst>
                <a:ext uri="{FF2B5EF4-FFF2-40B4-BE49-F238E27FC236}">
                  <a16:creationId xmlns:a16="http://schemas.microsoft.com/office/drawing/2014/main" id="{7E07CFEB-22F4-AFBD-7A30-95DC533E17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38500" y="5457825"/>
              <a:ext cx="533401" cy="28576"/>
            </a:xfrm>
            <a:custGeom>
              <a:avLst/>
              <a:gdLst/>
              <a:ahLst/>
              <a:cxnLst/>
              <a:rect l="0" t="0" r="0" b="0"/>
              <a:pathLst>
                <a:path w="533401" h="2857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7514" y="0"/>
                  </a:lnTo>
                  <a:lnTo>
                    <a:pt x="79411" y="0"/>
                  </a:lnTo>
                  <a:lnTo>
                    <a:pt x="85741" y="2822"/>
                  </a:lnTo>
                  <a:lnTo>
                    <a:pt x="92082" y="6545"/>
                  </a:lnTo>
                  <a:lnTo>
                    <a:pt x="104777" y="8937"/>
                  </a:lnTo>
                  <a:lnTo>
                    <a:pt x="149401" y="9518"/>
                  </a:lnTo>
                  <a:lnTo>
                    <a:pt x="196981" y="9525"/>
                  </a:lnTo>
                  <a:lnTo>
                    <a:pt x="241308" y="9525"/>
                  </a:lnTo>
                  <a:lnTo>
                    <a:pt x="288573" y="9525"/>
                  </a:lnTo>
                  <a:lnTo>
                    <a:pt x="332786" y="9525"/>
                  </a:lnTo>
                  <a:lnTo>
                    <a:pt x="377791" y="9525"/>
                  </a:lnTo>
                  <a:lnTo>
                    <a:pt x="424369" y="9525"/>
                  </a:lnTo>
                  <a:lnTo>
                    <a:pt x="471875" y="9525"/>
                  </a:lnTo>
                  <a:lnTo>
                    <a:pt x="478892" y="9525"/>
                  </a:lnTo>
                  <a:lnTo>
                    <a:pt x="485538" y="12347"/>
                  </a:lnTo>
                  <a:lnTo>
                    <a:pt x="492020" y="16070"/>
                  </a:lnTo>
                  <a:lnTo>
                    <a:pt x="504804" y="18462"/>
                  </a:lnTo>
                  <a:lnTo>
                    <a:pt x="507986" y="18658"/>
                  </a:lnTo>
                  <a:lnTo>
                    <a:pt x="510108" y="19846"/>
                  </a:lnTo>
                  <a:lnTo>
                    <a:pt x="511522" y="21698"/>
                  </a:lnTo>
                  <a:lnTo>
                    <a:pt x="512464" y="23990"/>
                  </a:lnTo>
                  <a:lnTo>
                    <a:pt x="514152" y="25519"/>
                  </a:lnTo>
                  <a:lnTo>
                    <a:pt x="522385" y="28172"/>
                  </a:lnTo>
                  <a:lnTo>
                    <a:pt x="5334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SMARTInkShape-1276">
              <a:extLst>
                <a:ext uri="{FF2B5EF4-FFF2-40B4-BE49-F238E27FC236}">
                  <a16:creationId xmlns:a16="http://schemas.microsoft.com/office/drawing/2014/main" id="{64260FC3-10EA-7167-14DE-A93A462F8D7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62325" y="4925752"/>
              <a:ext cx="95251" cy="370149"/>
            </a:xfrm>
            <a:custGeom>
              <a:avLst/>
              <a:gdLst/>
              <a:ahLst/>
              <a:cxnLst/>
              <a:rect l="0" t="0" r="0" b="0"/>
              <a:pathLst>
                <a:path w="95251" h="370149">
                  <a:moveTo>
                    <a:pt x="0" y="246323"/>
                  </a:moveTo>
                  <a:lnTo>
                    <a:pt x="0" y="246323"/>
                  </a:lnTo>
                  <a:lnTo>
                    <a:pt x="17610" y="228714"/>
                  </a:lnTo>
                  <a:lnTo>
                    <a:pt x="19824" y="219953"/>
                  </a:lnTo>
                  <a:lnTo>
                    <a:pt x="25512" y="211111"/>
                  </a:lnTo>
                  <a:lnTo>
                    <a:pt x="27213" y="204920"/>
                  </a:lnTo>
                  <a:lnTo>
                    <a:pt x="28726" y="202846"/>
                  </a:lnTo>
                  <a:lnTo>
                    <a:pt x="30792" y="201463"/>
                  </a:lnTo>
                  <a:lnTo>
                    <a:pt x="33228" y="200541"/>
                  </a:lnTo>
                  <a:lnTo>
                    <a:pt x="34852" y="198869"/>
                  </a:lnTo>
                  <a:lnTo>
                    <a:pt x="40281" y="188580"/>
                  </a:lnTo>
                  <a:lnTo>
                    <a:pt x="51231" y="176356"/>
                  </a:lnTo>
                  <a:lnTo>
                    <a:pt x="54519" y="167249"/>
                  </a:lnTo>
                  <a:lnTo>
                    <a:pt x="57039" y="157204"/>
                  </a:lnTo>
                  <a:lnTo>
                    <a:pt x="64458" y="142132"/>
                  </a:lnTo>
                  <a:lnTo>
                    <a:pt x="80826" y="95619"/>
                  </a:lnTo>
                  <a:lnTo>
                    <a:pt x="87902" y="75514"/>
                  </a:lnTo>
                  <a:lnTo>
                    <a:pt x="91984" y="68808"/>
                  </a:lnTo>
                  <a:lnTo>
                    <a:pt x="94605" y="55879"/>
                  </a:lnTo>
                  <a:lnTo>
                    <a:pt x="95250" y="8639"/>
                  </a:lnTo>
                  <a:lnTo>
                    <a:pt x="87049" y="8237"/>
                  </a:lnTo>
                  <a:lnTo>
                    <a:pt x="86608" y="7166"/>
                  </a:lnTo>
                  <a:lnTo>
                    <a:pt x="85842" y="0"/>
                  </a:lnTo>
                  <a:lnTo>
                    <a:pt x="82955" y="2085"/>
                  </a:lnTo>
                  <a:lnTo>
                    <a:pt x="77534" y="6990"/>
                  </a:lnTo>
                  <a:lnTo>
                    <a:pt x="76596" y="12897"/>
                  </a:lnTo>
                  <a:lnTo>
                    <a:pt x="76317" y="21350"/>
                  </a:lnTo>
                  <a:lnTo>
                    <a:pt x="75220" y="23316"/>
                  </a:lnTo>
                  <a:lnTo>
                    <a:pt x="73430" y="24626"/>
                  </a:lnTo>
                  <a:lnTo>
                    <a:pt x="71179" y="25500"/>
                  </a:lnTo>
                  <a:lnTo>
                    <a:pt x="69677" y="27141"/>
                  </a:lnTo>
                  <a:lnTo>
                    <a:pt x="68009" y="31787"/>
                  </a:lnTo>
                  <a:lnTo>
                    <a:pt x="66685" y="77942"/>
                  </a:lnTo>
                  <a:lnTo>
                    <a:pt x="66675" y="122742"/>
                  </a:lnTo>
                  <a:lnTo>
                    <a:pt x="66675" y="164665"/>
                  </a:lnTo>
                  <a:lnTo>
                    <a:pt x="66675" y="206407"/>
                  </a:lnTo>
                  <a:lnTo>
                    <a:pt x="66675" y="253078"/>
                  </a:lnTo>
                  <a:lnTo>
                    <a:pt x="66675" y="296328"/>
                  </a:lnTo>
                  <a:lnTo>
                    <a:pt x="66675" y="343378"/>
                  </a:lnTo>
                  <a:lnTo>
                    <a:pt x="69497" y="350489"/>
                  </a:lnTo>
                  <a:lnTo>
                    <a:pt x="73221" y="357177"/>
                  </a:lnTo>
                  <a:lnTo>
                    <a:pt x="76200" y="370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SMARTInkShape-1277">
              <a:extLst>
                <a:ext uri="{FF2B5EF4-FFF2-40B4-BE49-F238E27FC236}">
                  <a16:creationId xmlns:a16="http://schemas.microsoft.com/office/drawing/2014/main" id="{6CB6F935-D984-D9A7-58E8-72EA08B0B44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295650" y="5629313"/>
              <a:ext cx="400051" cy="360540"/>
            </a:xfrm>
            <a:custGeom>
              <a:avLst/>
              <a:gdLst/>
              <a:ahLst/>
              <a:cxnLst/>
              <a:rect l="0" t="0" r="0" b="0"/>
              <a:pathLst>
                <a:path w="400051" h="360540">
                  <a:moveTo>
                    <a:pt x="152400" y="199987"/>
                  </a:moveTo>
                  <a:lnTo>
                    <a:pt x="152400" y="199987"/>
                  </a:lnTo>
                  <a:lnTo>
                    <a:pt x="161915" y="199987"/>
                  </a:lnTo>
                  <a:lnTo>
                    <a:pt x="161925" y="176283"/>
                  </a:lnTo>
                  <a:lnTo>
                    <a:pt x="164747" y="170755"/>
                  </a:lnTo>
                  <a:lnTo>
                    <a:pt x="170126" y="163639"/>
                  </a:lnTo>
                  <a:lnTo>
                    <a:pt x="171188" y="154628"/>
                  </a:lnTo>
                  <a:lnTo>
                    <a:pt x="171450" y="110628"/>
                  </a:lnTo>
                  <a:lnTo>
                    <a:pt x="171450" y="73018"/>
                  </a:lnTo>
                  <a:lnTo>
                    <a:pt x="168628" y="66651"/>
                  </a:lnTo>
                  <a:lnTo>
                    <a:pt x="164904" y="60293"/>
                  </a:lnTo>
                  <a:lnTo>
                    <a:pt x="161749" y="50764"/>
                  </a:lnTo>
                  <a:lnTo>
                    <a:pt x="155641" y="41237"/>
                  </a:lnTo>
                  <a:lnTo>
                    <a:pt x="152302" y="31712"/>
                  </a:lnTo>
                  <a:lnTo>
                    <a:pt x="147770" y="25362"/>
                  </a:lnTo>
                  <a:lnTo>
                    <a:pt x="142228" y="21834"/>
                  </a:lnTo>
                  <a:lnTo>
                    <a:pt x="139269" y="20893"/>
                  </a:lnTo>
                  <a:lnTo>
                    <a:pt x="137296" y="19208"/>
                  </a:lnTo>
                  <a:lnTo>
                    <a:pt x="135104" y="14513"/>
                  </a:lnTo>
                  <a:lnTo>
                    <a:pt x="133461" y="12837"/>
                  </a:lnTo>
                  <a:lnTo>
                    <a:pt x="114121" y="2144"/>
                  </a:lnTo>
                  <a:lnTo>
                    <a:pt x="87604" y="0"/>
                  </a:lnTo>
                  <a:lnTo>
                    <a:pt x="78492" y="6515"/>
                  </a:lnTo>
                  <a:lnTo>
                    <a:pt x="69588" y="8607"/>
                  </a:lnTo>
                  <a:lnTo>
                    <a:pt x="63384" y="9096"/>
                  </a:lnTo>
                  <a:lnTo>
                    <a:pt x="57098" y="12136"/>
                  </a:lnTo>
                  <a:lnTo>
                    <a:pt x="44440" y="22710"/>
                  </a:lnTo>
                  <a:lnTo>
                    <a:pt x="40918" y="28770"/>
                  </a:lnTo>
                  <a:lnTo>
                    <a:pt x="23960" y="74480"/>
                  </a:lnTo>
                  <a:lnTo>
                    <a:pt x="12158" y="104933"/>
                  </a:lnTo>
                  <a:lnTo>
                    <a:pt x="9637" y="116466"/>
                  </a:lnTo>
                  <a:lnTo>
                    <a:pt x="3326" y="129967"/>
                  </a:lnTo>
                  <a:lnTo>
                    <a:pt x="195" y="171588"/>
                  </a:lnTo>
                  <a:lnTo>
                    <a:pt x="11" y="215872"/>
                  </a:lnTo>
                  <a:lnTo>
                    <a:pt x="0" y="257726"/>
                  </a:lnTo>
                  <a:lnTo>
                    <a:pt x="1058" y="270099"/>
                  </a:lnTo>
                  <a:lnTo>
                    <a:pt x="9701" y="300355"/>
                  </a:lnTo>
                  <a:lnTo>
                    <a:pt x="25949" y="323740"/>
                  </a:lnTo>
                  <a:lnTo>
                    <a:pt x="28466" y="330129"/>
                  </a:lnTo>
                  <a:lnTo>
                    <a:pt x="34775" y="339678"/>
                  </a:lnTo>
                  <a:lnTo>
                    <a:pt x="36623" y="346033"/>
                  </a:lnTo>
                  <a:lnTo>
                    <a:pt x="38173" y="348150"/>
                  </a:lnTo>
                  <a:lnTo>
                    <a:pt x="40266" y="349563"/>
                  </a:lnTo>
                  <a:lnTo>
                    <a:pt x="48267" y="351550"/>
                  </a:lnTo>
                  <a:lnTo>
                    <a:pt x="51228" y="351829"/>
                  </a:lnTo>
                  <a:lnTo>
                    <a:pt x="57340" y="354962"/>
                  </a:lnTo>
                  <a:lnTo>
                    <a:pt x="63584" y="358823"/>
                  </a:lnTo>
                  <a:lnTo>
                    <a:pt x="69888" y="360539"/>
                  </a:lnTo>
                  <a:lnTo>
                    <a:pt x="73050" y="359938"/>
                  </a:lnTo>
                  <a:lnTo>
                    <a:pt x="82557" y="354037"/>
                  </a:lnTo>
                  <a:lnTo>
                    <a:pt x="117475" y="320620"/>
                  </a:lnTo>
                  <a:lnTo>
                    <a:pt x="138642" y="288711"/>
                  </a:lnTo>
                  <a:lnTo>
                    <a:pt x="155968" y="241131"/>
                  </a:lnTo>
                  <a:lnTo>
                    <a:pt x="169181" y="197863"/>
                  </a:lnTo>
                  <a:lnTo>
                    <a:pt x="177010" y="184306"/>
                  </a:lnTo>
                  <a:lnTo>
                    <a:pt x="180820" y="149628"/>
                  </a:lnTo>
                  <a:lnTo>
                    <a:pt x="180961" y="130176"/>
                  </a:lnTo>
                  <a:lnTo>
                    <a:pt x="182024" y="128046"/>
                  </a:lnTo>
                  <a:lnTo>
                    <a:pt x="183791" y="126626"/>
                  </a:lnTo>
                  <a:lnTo>
                    <a:pt x="186028" y="125680"/>
                  </a:lnTo>
                  <a:lnTo>
                    <a:pt x="187518" y="123991"/>
                  </a:lnTo>
                  <a:lnTo>
                    <a:pt x="190497" y="114273"/>
                  </a:lnTo>
                  <a:lnTo>
                    <a:pt x="190500" y="122464"/>
                  </a:lnTo>
                  <a:lnTo>
                    <a:pt x="197046" y="131130"/>
                  </a:lnTo>
                  <a:lnTo>
                    <a:pt x="199632" y="141086"/>
                  </a:lnTo>
                  <a:lnTo>
                    <a:pt x="201081" y="188291"/>
                  </a:lnTo>
                  <a:lnTo>
                    <a:pt x="205081" y="198670"/>
                  </a:lnTo>
                  <a:lnTo>
                    <a:pt x="205512" y="203342"/>
                  </a:lnTo>
                  <a:lnTo>
                    <a:pt x="203179" y="214974"/>
                  </a:lnTo>
                  <a:lnTo>
                    <a:pt x="208851" y="241380"/>
                  </a:lnTo>
                  <a:lnTo>
                    <a:pt x="209239" y="249428"/>
                  </a:lnTo>
                  <a:lnTo>
                    <a:pt x="212234" y="256533"/>
                  </a:lnTo>
                  <a:lnTo>
                    <a:pt x="216034" y="263219"/>
                  </a:lnTo>
                  <a:lnTo>
                    <a:pt x="218475" y="276134"/>
                  </a:lnTo>
                  <a:lnTo>
                    <a:pt x="218675" y="279327"/>
                  </a:lnTo>
                  <a:lnTo>
                    <a:pt x="221719" y="285695"/>
                  </a:lnTo>
                  <a:lnTo>
                    <a:pt x="233254" y="299735"/>
                  </a:lnTo>
                  <a:lnTo>
                    <a:pt x="238782" y="302528"/>
                  </a:lnTo>
                  <a:lnTo>
                    <a:pt x="257233" y="304566"/>
                  </a:lnTo>
                  <a:lnTo>
                    <a:pt x="288926" y="304759"/>
                  </a:lnTo>
                  <a:lnTo>
                    <a:pt x="295275" y="301939"/>
                  </a:lnTo>
                  <a:lnTo>
                    <a:pt x="340521" y="269804"/>
                  </a:lnTo>
                  <a:lnTo>
                    <a:pt x="355718" y="259244"/>
                  </a:lnTo>
                  <a:lnTo>
                    <a:pt x="400050" y="20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SMARTInkShape-1278">
              <a:extLst>
                <a:ext uri="{FF2B5EF4-FFF2-40B4-BE49-F238E27FC236}">
                  <a16:creationId xmlns:a16="http://schemas.microsoft.com/office/drawing/2014/main" id="{20EDC4E0-3CE3-1B4B-960B-70D7B6C0379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52875" y="5381625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7610" y="9409"/>
                  </a:lnTo>
                  <a:lnTo>
                    <a:pt x="27124" y="9515"/>
                  </a:lnTo>
                  <a:lnTo>
                    <a:pt x="35893" y="16069"/>
                  </a:lnTo>
                  <a:lnTo>
                    <a:pt x="44736" y="18167"/>
                  </a:lnTo>
                  <a:lnTo>
                    <a:pt x="92076" y="19048"/>
                  </a:lnTo>
                  <a:lnTo>
                    <a:pt x="139700" y="19050"/>
                  </a:lnTo>
                  <a:lnTo>
                    <a:pt x="146050" y="19050"/>
                  </a:lnTo>
                  <a:lnTo>
                    <a:pt x="152400" y="21872"/>
                  </a:lnTo>
                  <a:lnTo>
                    <a:pt x="158750" y="25595"/>
                  </a:lnTo>
                  <a:lnTo>
                    <a:pt x="169568" y="28183"/>
                  </a:lnTo>
                  <a:lnTo>
                    <a:pt x="189165" y="28575"/>
                  </a:lnTo>
                  <a:lnTo>
                    <a:pt x="189610" y="29633"/>
                  </a:lnTo>
                  <a:lnTo>
                    <a:pt x="190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SMARTInkShape-1279">
              <a:extLst>
                <a:ext uri="{FF2B5EF4-FFF2-40B4-BE49-F238E27FC236}">
                  <a16:creationId xmlns:a16="http://schemas.microsoft.com/office/drawing/2014/main" id="{43B61CC9-0D83-F50C-8429-53C2CE53E33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95736" y="5534025"/>
              <a:ext cx="238115" cy="28576"/>
            </a:xfrm>
            <a:custGeom>
              <a:avLst/>
              <a:gdLst/>
              <a:ahLst/>
              <a:cxnLst/>
              <a:rect l="0" t="0" r="0" b="0"/>
              <a:pathLst>
                <a:path w="238115" h="28576">
                  <a:moveTo>
                    <a:pt x="19039" y="0"/>
                  </a:moveTo>
                  <a:lnTo>
                    <a:pt x="19039" y="0"/>
                  </a:lnTo>
                  <a:lnTo>
                    <a:pt x="13982" y="0"/>
                  </a:lnTo>
                  <a:lnTo>
                    <a:pt x="12493" y="1058"/>
                  </a:lnTo>
                  <a:lnTo>
                    <a:pt x="11500" y="2822"/>
                  </a:lnTo>
                  <a:lnTo>
                    <a:pt x="10838" y="5056"/>
                  </a:lnTo>
                  <a:lnTo>
                    <a:pt x="9338" y="6545"/>
                  </a:lnTo>
                  <a:lnTo>
                    <a:pt x="4850" y="8201"/>
                  </a:lnTo>
                  <a:lnTo>
                    <a:pt x="3230" y="9701"/>
                  </a:lnTo>
                  <a:lnTo>
                    <a:pt x="415" y="17609"/>
                  </a:lnTo>
                  <a:lnTo>
                    <a:pt x="0" y="28146"/>
                  </a:lnTo>
                  <a:lnTo>
                    <a:pt x="44465" y="28575"/>
                  </a:lnTo>
                  <a:lnTo>
                    <a:pt x="79364" y="28575"/>
                  </a:lnTo>
                  <a:lnTo>
                    <a:pt x="85714" y="25753"/>
                  </a:lnTo>
                  <a:lnTo>
                    <a:pt x="92064" y="22030"/>
                  </a:lnTo>
                  <a:lnTo>
                    <a:pt x="102647" y="19933"/>
                  </a:lnTo>
                  <a:lnTo>
                    <a:pt x="149136" y="19057"/>
                  </a:lnTo>
                  <a:lnTo>
                    <a:pt x="193664" y="19050"/>
                  </a:lnTo>
                  <a:lnTo>
                    <a:pt x="23811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SMARTInkShape-Group368">
            <a:extLst>
              <a:ext uri="{FF2B5EF4-FFF2-40B4-BE49-F238E27FC236}">
                <a16:creationId xmlns:a16="http://schemas.microsoft.com/office/drawing/2014/main" id="{A42EF292-77EE-0F2C-6DBE-568698B286ED}"/>
              </a:ext>
            </a:extLst>
          </p:cNvPr>
          <p:cNvGrpSpPr/>
          <p:nvPr/>
        </p:nvGrpSpPr>
        <p:grpSpPr>
          <a:xfrm>
            <a:off x="4486275" y="4781561"/>
            <a:ext cx="1466851" cy="1314440"/>
            <a:chOff x="4486275" y="4781561"/>
            <a:chExt cx="1466851" cy="1314440"/>
          </a:xfrm>
        </p:grpSpPr>
        <p:sp>
          <p:nvSpPr>
            <p:cNvPr id="102" name="SMARTInkShape-1280">
              <a:extLst>
                <a:ext uri="{FF2B5EF4-FFF2-40B4-BE49-F238E27FC236}">
                  <a16:creationId xmlns:a16="http://schemas.microsoft.com/office/drawing/2014/main" id="{6301BD75-42EA-BA99-FF3D-6B290DE256C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86275" y="5410200"/>
              <a:ext cx="1038226" cy="57151"/>
            </a:xfrm>
            <a:custGeom>
              <a:avLst/>
              <a:gdLst/>
              <a:ahLst/>
              <a:cxnLst/>
              <a:rect l="0" t="0" r="0" b="0"/>
              <a:pathLst>
                <a:path w="1038226" h="57151">
                  <a:moveTo>
                    <a:pt x="0" y="57150"/>
                  </a:moveTo>
                  <a:lnTo>
                    <a:pt x="0" y="57150"/>
                  </a:lnTo>
                  <a:lnTo>
                    <a:pt x="46148" y="57150"/>
                  </a:lnTo>
                  <a:lnTo>
                    <a:pt x="92897" y="57150"/>
                  </a:lnTo>
                  <a:lnTo>
                    <a:pt x="139608" y="57150"/>
                  </a:lnTo>
                  <a:lnTo>
                    <a:pt x="156488" y="56092"/>
                  </a:lnTo>
                  <a:lnTo>
                    <a:pt x="193755" y="48508"/>
                  </a:lnTo>
                  <a:lnTo>
                    <a:pt x="238130" y="47677"/>
                  </a:lnTo>
                  <a:lnTo>
                    <a:pt x="282575" y="47628"/>
                  </a:lnTo>
                  <a:lnTo>
                    <a:pt x="328876" y="47625"/>
                  </a:lnTo>
                  <a:lnTo>
                    <a:pt x="361885" y="46567"/>
                  </a:lnTo>
                  <a:lnTo>
                    <a:pt x="409487" y="38983"/>
                  </a:lnTo>
                  <a:lnTo>
                    <a:pt x="457109" y="38178"/>
                  </a:lnTo>
                  <a:lnTo>
                    <a:pt x="496751" y="38110"/>
                  </a:lnTo>
                  <a:lnTo>
                    <a:pt x="540294" y="38101"/>
                  </a:lnTo>
                  <a:lnTo>
                    <a:pt x="564018" y="35278"/>
                  </a:lnTo>
                  <a:lnTo>
                    <a:pt x="608811" y="29458"/>
                  </a:lnTo>
                  <a:lnTo>
                    <a:pt x="649059" y="28691"/>
                  </a:lnTo>
                  <a:lnTo>
                    <a:pt x="687965" y="28591"/>
                  </a:lnTo>
                  <a:lnTo>
                    <a:pt x="732779" y="28576"/>
                  </a:lnTo>
                  <a:lnTo>
                    <a:pt x="779007" y="28575"/>
                  </a:lnTo>
                  <a:lnTo>
                    <a:pt x="825381" y="28575"/>
                  </a:lnTo>
                  <a:lnTo>
                    <a:pt x="867359" y="28575"/>
                  </a:lnTo>
                  <a:lnTo>
                    <a:pt x="911259" y="28575"/>
                  </a:lnTo>
                  <a:lnTo>
                    <a:pt x="945976" y="27517"/>
                  </a:lnTo>
                  <a:lnTo>
                    <a:pt x="964185" y="21036"/>
                  </a:lnTo>
                  <a:lnTo>
                    <a:pt x="1009593" y="19066"/>
                  </a:lnTo>
                  <a:lnTo>
                    <a:pt x="1012787" y="19060"/>
                  </a:lnTo>
                  <a:lnTo>
                    <a:pt x="1019158" y="16233"/>
                  </a:lnTo>
                  <a:lnTo>
                    <a:pt x="1026815" y="10850"/>
                  </a:lnTo>
                  <a:lnTo>
                    <a:pt x="1038094" y="9535"/>
                  </a:lnTo>
                  <a:lnTo>
                    <a:pt x="1038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SMARTInkShape-1281">
              <a:extLst>
                <a:ext uri="{FF2B5EF4-FFF2-40B4-BE49-F238E27FC236}">
                  <a16:creationId xmlns:a16="http://schemas.microsoft.com/office/drawing/2014/main" id="{BB82E350-F9FE-781B-399C-80CCAD0B562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57750" y="4781561"/>
              <a:ext cx="57151" cy="514340"/>
            </a:xfrm>
            <a:custGeom>
              <a:avLst/>
              <a:gdLst/>
              <a:ahLst/>
              <a:cxnLst/>
              <a:rect l="0" t="0" r="0" b="0"/>
              <a:pathLst>
                <a:path w="57151" h="514340">
                  <a:moveTo>
                    <a:pt x="0" y="247639"/>
                  </a:moveTo>
                  <a:lnTo>
                    <a:pt x="0" y="247639"/>
                  </a:lnTo>
                  <a:lnTo>
                    <a:pt x="0" y="205960"/>
                  </a:lnTo>
                  <a:lnTo>
                    <a:pt x="2822" y="199835"/>
                  </a:lnTo>
                  <a:lnTo>
                    <a:pt x="6546" y="193585"/>
                  </a:lnTo>
                  <a:lnTo>
                    <a:pt x="9701" y="184115"/>
                  </a:lnTo>
                  <a:lnTo>
                    <a:pt x="15810" y="174607"/>
                  </a:lnTo>
                  <a:lnTo>
                    <a:pt x="18090" y="165087"/>
                  </a:lnTo>
                  <a:lnTo>
                    <a:pt x="18623" y="158738"/>
                  </a:lnTo>
                  <a:lnTo>
                    <a:pt x="21682" y="152389"/>
                  </a:lnTo>
                  <a:lnTo>
                    <a:pt x="23980" y="149214"/>
                  </a:lnTo>
                  <a:lnTo>
                    <a:pt x="38196" y="101655"/>
                  </a:lnTo>
                  <a:lnTo>
                    <a:pt x="44360" y="88791"/>
                  </a:lnTo>
                  <a:lnTo>
                    <a:pt x="48598" y="51076"/>
                  </a:lnTo>
                  <a:lnTo>
                    <a:pt x="55147" y="38146"/>
                  </a:lnTo>
                  <a:lnTo>
                    <a:pt x="57150" y="396"/>
                  </a:lnTo>
                  <a:lnTo>
                    <a:pt x="48017" y="0"/>
                  </a:lnTo>
                  <a:lnTo>
                    <a:pt x="47659" y="8191"/>
                  </a:lnTo>
                  <a:lnTo>
                    <a:pt x="41086" y="16857"/>
                  </a:lnTo>
                  <a:lnTo>
                    <a:pt x="38985" y="25683"/>
                  </a:lnTo>
                  <a:lnTo>
                    <a:pt x="38216" y="41303"/>
                  </a:lnTo>
                  <a:lnTo>
                    <a:pt x="35330" y="47631"/>
                  </a:lnTo>
                  <a:lnTo>
                    <a:pt x="33078" y="50800"/>
                  </a:lnTo>
                  <a:lnTo>
                    <a:pt x="29909" y="65374"/>
                  </a:lnTo>
                  <a:lnTo>
                    <a:pt x="28610" y="111555"/>
                  </a:lnTo>
                  <a:lnTo>
                    <a:pt x="28577" y="155590"/>
                  </a:lnTo>
                  <a:lnTo>
                    <a:pt x="28575" y="195298"/>
                  </a:lnTo>
                  <a:lnTo>
                    <a:pt x="29633" y="210618"/>
                  </a:lnTo>
                  <a:lnTo>
                    <a:pt x="34063" y="231143"/>
                  </a:lnTo>
                  <a:lnTo>
                    <a:pt x="28989" y="276178"/>
                  </a:lnTo>
                  <a:lnTo>
                    <a:pt x="28599" y="320662"/>
                  </a:lnTo>
                  <a:lnTo>
                    <a:pt x="28576" y="365114"/>
                  </a:lnTo>
                  <a:lnTo>
                    <a:pt x="28575" y="410857"/>
                  </a:lnTo>
                  <a:lnTo>
                    <a:pt x="28575" y="454778"/>
                  </a:lnTo>
                  <a:lnTo>
                    <a:pt x="28575" y="501439"/>
                  </a:lnTo>
                  <a:lnTo>
                    <a:pt x="28575" y="51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SMARTInkShape-1282">
              <a:extLst>
                <a:ext uri="{FF2B5EF4-FFF2-40B4-BE49-F238E27FC236}">
                  <a16:creationId xmlns:a16="http://schemas.microsoft.com/office/drawing/2014/main" id="{832A191A-2ED8-6440-ECC8-057EF104044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19625" y="5619754"/>
              <a:ext cx="190497" cy="338749"/>
            </a:xfrm>
            <a:custGeom>
              <a:avLst/>
              <a:gdLst/>
              <a:ahLst/>
              <a:cxnLst/>
              <a:rect l="0" t="0" r="0" b="0"/>
              <a:pathLst>
                <a:path w="190497" h="338749">
                  <a:moveTo>
                    <a:pt x="19050" y="114296"/>
                  </a:moveTo>
                  <a:lnTo>
                    <a:pt x="19050" y="114296"/>
                  </a:lnTo>
                  <a:lnTo>
                    <a:pt x="13993" y="109240"/>
                  </a:lnTo>
                  <a:lnTo>
                    <a:pt x="11511" y="103935"/>
                  </a:lnTo>
                  <a:lnTo>
                    <a:pt x="9525" y="95250"/>
                  </a:lnTo>
                  <a:lnTo>
                    <a:pt x="9525" y="95248"/>
                  </a:lnTo>
                  <a:lnTo>
                    <a:pt x="9525" y="95246"/>
                  </a:lnTo>
                  <a:lnTo>
                    <a:pt x="9525" y="118844"/>
                  </a:lnTo>
                  <a:lnTo>
                    <a:pt x="6703" y="124431"/>
                  </a:lnTo>
                  <a:lnTo>
                    <a:pt x="2979" y="130442"/>
                  </a:lnTo>
                  <a:lnTo>
                    <a:pt x="883" y="140834"/>
                  </a:lnTo>
                  <a:lnTo>
                    <a:pt x="16" y="188337"/>
                  </a:lnTo>
                  <a:lnTo>
                    <a:pt x="0" y="235491"/>
                  </a:lnTo>
                  <a:lnTo>
                    <a:pt x="1058" y="244361"/>
                  </a:lnTo>
                  <a:lnTo>
                    <a:pt x="8201" y="268393"/>
                  </a:lnTo>
                  <a:lnTo>
                    <a:pt x="10321" y="288825"/>
                  </a:lnTo>
                  <a:lnTo>
                    <a:pt x="21268" y="314130"/>
                  </a:lnTo>
                  <a:lnTo>
                    <a:pt x="25328" y="320586"/>
                  </a:lnTo>
                  <a:lnTo>
                    <a:pt x="27132" y="326984"/>
                  </a:lnTo>
                  <a:lnTo>
                    <a:pt x="28671" y="329113"/>
                  </a:lnTo>
                  <a:lnTo>
                    <a:pt x="30756" y="330532"/>
                  </a:lnTo>
                  <a:lnTo>
                    <a:pt x="38746" y="332530"/>
                  </a:lnTo>
                  <a:lnTo>
                    <a:pt x="41706" y="332810"/>
                  </a:lnTo>
                  <a:lnTo>
                    <a:pt x="43679" y="334055"/>
                  </a:lnTo>
                  <a:lnTo>
                    <a:pt x="44994" y="335944"/>
                  </a:lnTo>
                  <a:lnTo>
                    <a:pt x="45871" y="338262"/>
                  </a:lnTo>
                  <a:lnTo>
                    <a:pt x="47514" y="338748"/>
                  </a:lnTo>
                  <a:lnTo>
                    <a:pt x="49668" y="338014"/>
                  </a:lnTo>
                  <a:lnTo>
                    <a:pt x="54882" y="335434"/>
                  </a:lnTo>
                  <a:lnTo>
                    <a:pt x="73104" y="332494"/>
                  </a:lnTo>
                  <a:lnTo>
                    <a:pt x="88910" y="320138"/>
                  </a:lnTo>
                  <a:lnTo>
                    <a:pt x="122532" y="277892"/>
                  </a:lnTo>
                  <a:lnTo>
                    <a:pt x="145658" y="241164"/>
                  </a:lnTo>
                  <a:lnTo>
                    <a:pt x="165066" y="194983"/>
                  </a:lnTo>
                  <a:lnTo>
                    <a:pt x="186265" y="149298"/>
                  </a:lnTo>
                  <a:lnTo>
                    <a:pt x="190252" y="104776"/>
                  </a:lnTo>
                  <a:lnTo>
                    <a:pt x="190494" y="59380"/>
                  </a:lnTo>
                  <a:lnTo>
                    <a:pt x="190496" y="55461"/>
                  </a:lnTo>
                  <a:lnTo>
                    <a:pt x="187676" y="48283"/>
                  </a:lnTo>
                  <a:lnTo>
                    <a:pt x="183953" y="41565"/>
                  </a:lnTo>
                  <a:lnTo>
                    <a:pt x="180799" y="31833"/>
                  </a:lnTo>
                  <a:lnTo>
                    <a:pt x="176311" y="25435"/>
                  </a:lnTo>
                  <a:lnTo>
                    <a:pt x="170788" y="21885"/>
                  </a:lnTo>
                  <a:lnTo>
                    <a:pt x="164806" y="19250"/>
                  </a:lnTo>
                  <a:lnTo>
                    <a:pt x="142858" y="2645"/>
                  </a:lnTo>
                  <a:lnTo>
                    <a:pt x="126998" y="345"/>
                  </a:lnTo>
                  <a:lnTo>
                    <a:pt x="92075" y="0"/>
                  </a:lnTo>
                  <a:lnTo>
                    <a:pt x="85725" y="2820"/>
                  </a:lnTo>
                  <a:lnTo>
                    <a:pt x="69850" y="15185"/>
                  </a:lnTo>
                  <a:lnTo>
                    <a:pt x="57150" y="21106"/>
                  </a:lnTo>
                  <a:lnTo>
                    <a:pt x="50800" y="27370"/>
                  </a:lnTo>
                  <a:lnTo>
                    <a:pt x="32808" y="54227"/>
                  </a:lnTo>
                  <a:lnTo>
                    <a:pt x="15482" y="101730"/>
                  </a:lnTo>
                  <a:lnTo>
                    <a:pt x="10309" y="140903"/>
                  </a:lnTo>
                  <a:lnTo>
                    <a:pt x="8815" y="154697"/>
                  </a:lnTo>
                  <a:lnTo>
                    <a:pt x="913" y="193594"/>
                  </a:lnTo>
                  <a:lnTo>
                    <a:pt x="1329" y="211639"/>
                  </a:lnTo>
                  <a:lnTo>
                    <a:pt x="7592" y="230577"/>
                  </a:lnTo>
                  <a:lnTo>
                    <a:pt x="11774" y="248232"/>
                  </a:lnTo>
                  <a:lnTo>
                    <a:pt x="19050" y="27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SMARTInkShape-1283">
              <a:extLst>
                <a:ext uri="{FF2B5EF4-FFF2-40B4-BE49-F238E27FC236}">
                  <a16:creationId xmlns:a16="http://schemas.microsoft.com/office/drawing/2014/main" id="{3F0BE32E-DDA5-4C5E-4CF0-1536E17A33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38700" y="5886450"/>
              <a:ext cx="57141" cy="209551"/>
            </a:xfrm>
            <a:custGeom>
              <a:avLst/>
              <a:gdLst/>
              <a:ahLst/>
              <a:cxnLst/>
              <a:rect l="0" t="0" r="0" b="0"/>
              <a:pathLst>
                <a:path w="57141" h="209551">
                  <a:moveTo>
                    <a:pt x="19050" y="0"/>
                  </a:moveTo>
                  <a:lnTo>
                    <a:pt x="19050" y="0"/>
                  </a:lnTo>
                  <a:lnTo>
                    <a:pt x="47495" y="0"/>
                  </a:lnTo>
                  <a:lnTo>
                    <a:pt x="55815" y="8201"/>
                  </a:lnTo>
                  <a:lnTo>
                    <a:pt x="56755" y="14189"/>
                  </a:lnTo>
                  <a:lnTo>
                    <a:pt x="57140" y="41314"/>
                  </a:lnTo>
                  <a:lnTo>
                    <a:pt x="54323" y="47642"/>
                  </a:lnTo>
                  <a:lnTo>
                    <a:pt x="50602" y="53982"/>
                  </a:lnTo>
                  <a:lnTo>
                    <a:pt x="48213" y="66676"/>
                  </a:lnTo>
                  <a:lnTo>
                    <a:pt x="46828" y="74084"/>
                  </a:lnTo>
                  <a:lnTo>
                    <a:pt x="40098" y="89096"/>
                  </a:lnTo>
                  <a:lnTo>
                    <a:pt x="32460" y="101775"/>
                  </a:lnTo>
                  <a:lnTo>
                    <a:pt x="28668" y="117409"/>
                  </a:lnTo>
                  <a:lnTo>
                    <a:pt x="22370" y="130273"/>
                  </a:lnTo>
                  <a:lnTo>
                    <a:pt x="16422" y="168820"/>
                  </a:lnTo>
                  <a:lnTo>
                    <a:pt x="12590" y="176631"/>
                  </a:lnTo>
                  <a:lnTo>
                    <a:pt x="9375" y="186979"/>
                  </a:lnTo>
                  <a:lnTo>
                    <a:pt x="3248" y="19674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SMARTInkShape-1284">
              <a:extLst>
                <a:ext uri="{FF2B5EF4-FFF2-40B4-BE49-F238E27FC236}">
                  <a16:creationId xmlns:a16="http://schemas.microsoft.com/office/drawing/2014/main" id="{4ED264D5-6406-8C34-BE1A-D8ACD4B1421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19686" y="5600738"/>
              <a:ext cx="333365" cy="319745"/>
            </a:xfrm>
            <a:custGeom>
              <a:avLst/>
              <a:gdLst/>
              <a:ahLst/>
              <a:cxnLst/>
              <a:rect l="0" t="0" r="0" b="0"/>
              <a:pathLst>
                <a:path w="333365" h="319745">
                  <a:moveTo>
                    <a:pt x="66664" y="66637"/>
                  </a:moveTo>
                  <a:lnTo>
                    <a:pt x="66664" y="66637"/>
                  </a:lnTo>
                  <a:lnTo>
                    <a:pt x="66664" y="42650"/>
                  </a:lnTo>
                  <a:lnTo>
                    <a:pt x="67722" y="41121"/>
                  </a:lnTo>
                  <a:lnTo>
                    <a:pt x="69486" y="40101"/>
                  </a:lnTo>
                  <a:lnTo>
                    <a:pt x="71720" y="39421"/>
                  </a:lnTo>
                  <a:lnTo>
                    <a:pt x="73209" y="37910"/>
                  </a:lnTo>
                  <a:lnTo>
                    <a:pt x="74865" y="33408"/>
                  </a:lnTo>
                  <a:lnTo>
                    <a:pt x="75797" y="24924"/>
                  </a:lnTo>
                  <a:lnTo>
                    <a:pt x="76985" y="22953"/>
                  </a:lnTo>
                  <a:lnTo>
                    <a:pt x="78837" y="21639"/>
                  </a:lnTo>
                  <a:lnTo>
                    <a:pt x="84356" y="19531"/>
                  </a:lnTo>
                  <a:lnTo>
                    <a:pt x="85110" y="16420"/>
                  </a:lnTo>
                  <a:lnTo>
                    <a:pt x="85311" y="14109"/>
                  </a:lnTo>
                  <a:lnTo>
                    <a:pt x="86504" y="12568"/>
                  </a:lnTo>
                  <a:lnTo>
                    <a:pt x="90651" y="10856"/>
                  </a:lnTo>
                  <a:lnTo>
                    <a:pt x="92180" y="9342"/>
                  </a:lnTo>
                  <a:lnTo>
                    <a:pt x="93880" y="4837"/>
                  </a:lnTo>
                  <a:lnTo>
                    <a:pt x="95391" y="3211"/>
                  </a:lnTo>
                  <a:lnTo>
                    <a:pt x="104337" y="88"/>
                  </a:lnTo>
                  <a:lnTo>
                    <a:pt x="109694" y="0"/>
                  </a:lnTo>
                  <a:lnTo>
                    <a:pt x="111226" y="1045"/>
                  </a:lnTo>
                  <a:lnTo>
                    <a:pt x="112247" y="2801"/>
                  </a:lnTo>
                  <a:lnTo>
                    <a:pt x="112927" y="5030"/>
                  </a:lnTo>
                  <a:lnTo>
                    <a:pt x="114439" y="6515"/>
                  </a:lnTo>
                  <a:lnTo>
                    <a:pt x="122370" y="9096"/>
                  </a:lnTo>
                  <a:lnTo>
                    <a:pt x="123172" y="12136"/>
                  </a:lnTo>
                  <a:lnTo>
                    <a:pt x="123386" y="14427"/>
                  </a:lnTo>
                  <a:lnTo>
                    <a:pt x="124587" y="15956"/>
                  </a:lnTo>
                  <a:lnTo>
                    <a:pt x="128744" y="17654"/>
                  </a:lnTo>
                  <a:lnTo>
                    <a:pt x="130276" y="19164"/>
                  </a:lnTo>
                  <a:lnTo>
                    <a:pt x="131978" y="23666"/>
                  </a:lnTo>
                  <a:lnTo>
                    <a:pt x="136108" y="50467"/>
                  </a:lnTo>
                  <a:lnTo>
                    <a:pt x="141530" y="68499"/>
                  </a:lnTo>
                  <a:lnTo>
                    <a:pt x="142469" y="84005"/>
                  </a:lnTo>
                  <a:lnTo>
                    <a:pt x="139867" y="93053"/>
                  </a:lnTo>
                  <a:lnTo>
                    <a:pt x="136240" y="101661"/>
                  </a:lnTo>
                  <a:lnTo>
                    <a:pt x="130686" y="143029"/>
                  </a:lnTo>
                  <a:lnTo>
                    <a:pt x="125851" y="161944"/>
                  </a:lnTo>
                  <a:lnTo>
                    <a:pt x="123661" y="173553"/>
                  </a:lnTo>
                  <a:lnTo>
                    <a:pt x="107391" y="210101"/>
                  </a:lnTo>
                  <a:lnTo>
                    <a:pt x="104874" y="221415"/>
                  </a:lnTo>
                  <a:lnTo>
                    <a:pt x="85535" y="254919"/>
                  </a:lnTo>
                  <a:lnTo>
                    <a:pt x="70873" y="272719"/>
                  </a:lnTo>
                  <a:lnTo>
                    <a:pt x="64673" y="285655"/>
                  </a:lnTo>
                  <a:lnTo>
                    <a:pt x="53571" y="298401"/>
                  </a:lnTo>
                  <a:lnTo>
                    <a:pt x="47439" y="301935"/>
                  </a:lnTo>
                  <a:lnTo>
                    <a:pt x="41186" y="304564"/>
                  </a:lnTo>
                  <a:lnTo>
                    <a:pt x="30435" y="312798"/>
                  </a:lnTo>
                  <a:lnTo>
                    <a:pt x="20527" y="314156"/>
                  </a:lnTo>
                  <a:lnTo>
                    <a:pt x="10969" y="314276"/>
                  </a:lnTo>
                  <a:lnTo>
                    <a:pt x="1440" y="306085"/>
                  </a:lnTo>
                  <a:lnTo>
                    <a:pt x="116" y="296677"/>
                  </a:lnTo>
                  <a:lnTo>
                    <a:pt x="0" y="287163"/>
                  </a:lnTo>
                  <a:lnTo>
                    <a:pt x="6537" y="278393"/>
                  </a:lnTo>
                  <a:lnTo>
                    <a:pt x="8191" y="272582"/>
                  </a:lnTo>
                  <a:lnTo>
                    <a:pt x="9690" y="270609"/>
                  </a:lnTo>
                  <a:lnTo>
                    <a:pt x="15799" y="266773"/>
                  </a:lnTo>
                  <a:lnTo>
                    <a:pt x="17599" y="262126"/>
                  </a:lnTo>
                  <a:lnTo>
                    <a:pt x="19137" y="260462"/>
                  </a:lnTo>
                  <a:lnTo>
                    <a:pt x="38281" y="249792"/>
                  </a:lnTo>
                  <a:lnTo>
                    <a:pt x="53989" y="246840"/>
                  </a:lnTo>
                  <a:lnTo>
                    <a:pt x="66669" y="240130"/>
                  </a:lnTo>
                  <a:lnTo>
                    <a:pt x="112996" y="238098"/>
                  </a:lnTo>
                  <a:lnTo>
                    <a:pt x="121828" y="240914"/>
                  </a:lnTo>
                  <a:lnTo>
                    <a:pt x="129281" y="244635"/>
                  </a:lnTo>
                  <a:lnTo>
                    <a:pt x="149136" y="248409"/>
                  </a:lnTo>
                  <a:lnTo>
                    <a:pt x="169554" y="264935"/>
                  </a:lnTo>
                  <a:lnTo>
                    <a:pt x="187576" y="281749"/>
                  </a:lnTo>
                  <a:lnTo>
                    <a:pt x="200066" y="287751"/>
                  </a:lnTo>
                  <a:lnTo>
                    <a:pt x="226824" y="312532"/>
                  </a:lnTo>
                  <a:lnTo>
                    <a:pt x="230626" y="313507"/>
                  </a:lnTo>
                  <a:lnTo>
                    <a:pt x="236635" y="314133"/>
                  </a:lnTo>
                  <a:lnTo>
                    <a:pt x="242732" y="319298"/>
                  </a:lnTo>
                  <a:lnTo>
                    <a:pt x="244368" y="319744"/>
                  </a:lnTo>
                  <a:lnTo>
                    <a:pt x="245459" y="318983"/>
                  </a:lnTo>
                  <a:lnTo>
                    <a:pt x="246186" y="317417"/>
                  </a:lnTo>
                  <a:lnTo>
                    <a:pt x="247728" y="316374"/>
                  </a:lnTo>
                  <a:lnTo>
                    <a:pt x="255713" y="314562"/>
                  </a:lnTo>
                  <a:lnTo>
                    <a:pt x="261790" y="309312"/>
                  </a:lnTo>
                  <a:lnTo>
                    <a:pt x="264512" y="303962"/>
                  </a:lnTo>
                  <a:lnTo>
                    <a:pt x="265238" y="301054"/>
                  </a:lnTo>
                  <a:lnTo>
                    <a:pt x="266780" y="299115"/>
                  </a:lnTo>
                  <a:lnTo>
                    <a:pt x="271315" y="296961"/>
                  </a:lnTo>
                  <a:lnTo>
                    <a:pt x="276859" y="290359"/>
                  </a:lnTo>
                  <a:lnTo>
                    <a:pt x="300580" y="259435"/>
                  </a:lnTo>
                  <a:lnTo>
                    <a:pt x="312024" y="226090"/>
                  </a:lnTo>
                  <a:lnTo>
                    <a:pt x="333364" y="1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SMARTInkShape-1285">
              <a:extLst>
                <a:ext uri="{FF2B5EF4-FFF2-40B4-BE49-F238E27FC236}">
                  <a16:creationId xmlns:a16="http://schemas.microsoft.com/office/drawing/2014/main" id="{963FF8D1-85DE-53E2-355B-D37B8400059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48325" y="5343525"/>
              <a:ext cx="266701" cy="9526"/>
            </a:xfrm>
            <a:custGeom>
              <a:avLst/>
              <a:gdLst/>
              <a:ahLst/>
              <a:cxnLst/>
              <a:rect l="0" t="0" r="0" b="0"/>
              <a:pathLst>
                <a:path w="2667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2" y="0"/>
                  </a:lnTo>
                  <a:lnTo>
                    <a:pt x="23990" y="0"/>
                  </a:lnTo>
                  <a:lnTo>
                    <a:pt x="25519" y="1058"/>
                  </a:lnTo>
                  <a:lnTo>
                    <a:pt x="26538" y="2822"/>
                  </a:lnTo>
                  <a:lnTo>
                    <a:pt x="27217" y="5056"/>
                  </a:lnTo>
                  <a:lnTo>
                    <a:pt x="28727" y="6545"/>
                  </a:lnTo>
                  <a:lnTo>
                    <a:pt x="33229" y="8201"/>
                  </a:lnTo>
                  <a:lnTo>
                    <a:pt x="79410" y="9525"/>
                  </a:lnTo>
                  <a:lnTo>
                    <a:pt x="126474" y="9525"/>
                  </a:lnTo>
                  <a:lnTo>
                    <a:pt x="136643" y="8467"/>
                  </a:lnTo>
                  <a:lnTo>
                    <a:pt x="155172" y="1324"/>
                  </a:lnTo>
                  <a:lnTo>
                    <a:pt x="198329" y="34"/>
                  </a:lnTo>
                  <a:lnTo>
                    <a:pt x="244450" y="0"/>
                  </a:lnTo>
                  <a:lnTo>
                    <a:pt x="250814" y="0"/>
                  </a:lnTo>
                  <a:lnTo>
                    <a:pt x="252935" y="1058"/>
                  </a:lnTo>
                  <a:lnTo>
                    <a:pt x="254348" y="2822"/>
                  </a:lnTo>
                  <a:lnTo>
                    <a:pt x="255290" y="5056"/>
                  </a:lnTo>
                  <a:lnTo>
                    <a:pt x="256977" y="6545"/>
                  </a:lnTo>
                  <a:lnTo>
                    <a:pt x="2667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SMARTInkShape-1286">
              <a:extLst>
                <a:ext uri="{FF2B5EF4-FFF2-40B4-BE49-F238E27FC236}">
                  <a16:creationId xmlns:a16="http://schemas.microsoft.com/office/drawing/2014/main" id="{D6AD0FAB-4ECD-D90B-E1E7-DA585042DC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24049" y="5486400"/>
              <a:ext cx="329077" cy="28576"/>
            </a:xfrm>
            <a:custGeom>
              <a:avLst/>
              <a:gdLst/>
              <a:ahLst/>
              <a:cxnLst/>
              <a:rect l="0" t="0" r="0" b="0"/>
              <a:pathLst>
                <a:path w="329077" h="28576">
                  <a:moveTo>
                    <a:pt x="14751" y="0"/>
                  </a:moveTo>
                  <a:lnTo>
                    <a:pt x="14751" y="0"/>
                  </a:lnTo>
                  <a:lnTo>
                    <a:pt x="6550" y="0"/>
                  </a:lnTo>
                  <a:lnTo>
                    <a:pt x="562" y="5056"/>
                  </a:lnTo>
                  <a:lnTo>
                    <a:pt x="0" y="6545"/>
                  </a:lnTo>
                  <a:lnTo>
                    <a:pt x="685" y="7539"/>
                  </a:lnTo>
                  <a:lnTo>
                    <a:pt x="4329" y="9133"/>
                  </a:lnTo>
                  <a:lnTo>
                    <a:pt x="5203" y="18647"/>
                  </a:lnTo>
                  <a:lnTo>
                    <a:pt x="13425" y="27216"/>
                  </a:lnTo>
                  <a:lnTo>
                    <a:pt x="19415" y="28172"/>
                  </a:lnTo>
                  <a:lnTo>
                    <a:pt x="64622" y="28575"/>
                  </a:lnTo>
                  <a:lnTo>
                    <a:pt x="111845" y="28575"/>
                  </a:lnTo>
                  <a:lnTo>
                    <a:pt x="155906" y="28575"/>
                  </a:lnTo>
                  <a:lnTo>
                    <a:pt x="179081" y="27517"/>
                  </a:lnTo>
                  <a:lnTo>
                    <a:pt x="198382" y="20374"/>
                  </a:lnTo>
                  <a:lnTo>
                    <a:pt x="245993" y="19066"/>
                  </a:lnTo>
                  <a:lnTo>
                    <a:pt x="264216" y="19053"/>
                  </a:lnTo>
                  <a:lnTo>
                    <a:pt x="271321" y="16230"/>
                  </a:lnTo>
                  <a:lnTo>
                    <a:pt x="278007" y="12505"/>
                  </a:lnTo>
                  <a:lnTo>
                    <a:pt x="290923" y="10113"/>
                  </a:lnTo>
                  <a:lnTo>
                    <a:pt x="3290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8" name="SMARTInkShape-Group369">
            <a:extLst>
              <a:ext uri="{FF2B5EF4-FFF2-40B4-BE49-F238E27FC236}">
                <a16:creationId xmlns:a16="http://schemas.microsoft.com/office/drawing/2014/main" id="{A2E08441-3749-888D-E946-CE0B506D9327}"/>
              </a:ext>
            </a:extLst>
          </p:cNvPr>
          <p:cNvGrpSpPr/>
          <p:nvPr/>
        </p:nvGrpSpPr>
        <p:grpSpPr>
          <a:xfrm>
            <a:off x="6238875" y="4810242"/>
            <a:ext cx="1295401" cy="1495189"/>
            <a:chOff x="6238875" y="4810242"/>
            <a:chExt cx="1295401" cy="1495189"/>
          </a:xfrm>
        </p:grpSpPr>
        <p:sp>
          <p:nvSpPr>
            <p:cNvPr id="110" name="SMARTInkShape-1287">
              <a:extLst>
                <a:ext uri="{FF2B5EF4-FFF2-40B4-BE49-F238E27FC236}">
                  <a16:creationId xmlns:a16="http://schemas.microsoft.com/office/drawing/2014/main" id="{02C63C44-5226-B956-3CE2-BCD34D9502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29375" y="4810242"/>
              <a:ext cx="66676" cy="438034"/>
            </a:xfrm>
            <a:custGeom>
              <a:avLst/>
              <a:gdLst/>
              <a:ahLst/>
              <a:cxnLst/>
              <a:rect l="0" t="0" r="0" b="0"/>
              <a:pathLst>
                <a:path w="66676" h="438034">
                  <a:moveTo>
                    <a:pt x="0" y="238008"/>
                  </a:moveTo>
                  <a:lnTo>
                    <a:pt x="0" y="238008"/>
                  </a:lnTo>
                  <a:lnTo>
                    <a:pt x="0" y="215260"/>
                  </a:lnTo>
                  <a:lnTo>
                    <a:pt x="2822" y="209200"/>
                  </a:lnTo>
                  <a:lnTo>
                    <a:pt x="15810" y="192666"/>
                  </a:lnTo>
                  <a:lnTo>
                    <a:pt x="19148" y="183768"/>
                  </a:lnTo>
                  <a:lnTo>
                    <a:pt x="25312" y="174430"/>
                  </a:lnTo>
                  <a:lnTo>
                    <a:pt x="28666" y="164960"/>
                  </a:lnTo>
                  <a:lnTo>
                    <a:pt x="34835" y="154393"/>
                  </a:lnTo>
                  <a:lnTo>
                    <a:pt x="38872" y="127765"/>
                  </a:lnTo>
                  <a:lnTo>
                    <a:pt x="45582" y="114358"/>
                  </a:lnTo>
                  <a:lnTo>
                    <a:pt x="50394" y="78074"/>
                  </a:lnTo>
                  <a:lnTo>
                    <a:pt x="54147" y="70618"/>
                  </a:lnTo>
                  <a:lnTo>
                    <a:pt x="56755" y="53974"/>
                  </a:lnTo>
                  <a:lnTo>
                    <a:pt x="57150" y="15366"/>
                  </a:lnTo>
                  <a:lnTo>
                    <a:pt x="56091" y="13380"/>
                  </a:lnTo>
                  <a:lnTo>
                    <a:pt x="54328" y="12056"/>
                  </a:lnTo>
                  <a:lnTo>
                    <a:pt x="48018" y="9563"/>
                  </a:lnTo>
                  <a:lnTo>
                    <a:pt x="47628" y="0"/>
                  </a:lnTo>
                  <a:lnTo>
                    <a:pt x="47625" y="45417"/>
                  </a:lnTo>
                  <a:lnTo>
                    <a:pt x="47625" y="89776"/>
                  </a:lnTo>
                  <a:lnTo>
                    <a:pt x="47625" y="137316"/>
                  </a:lnTo>
                  <a:lnTo>
                    <a:pt x="47625" y="180912"/>
                  </a:lnTo>
                  <a:lnTo>
                    <a:pt x="48683" y="212615"/>
                  </a:lnTo>
                  <a:lnTo>
                    <a:pt x="56267" y="250708"/>
                  </a:lnTo>
                  <a:lnTo>
                    <a:pt x="57116" y="296451"/>
                  </a:lnTo>
                  <a:lnTo>
                    <a:pt x="57147" y="325419"/>
                  </a:lnTo>
                  <a:lnTo>
                    <a:pt x="59970" y="332596"/>
                  </a:lnTo>
                  <a:lnTo>
                    <a:pt x="62206" y="335992"/>
                  </a:lnTo>
                  <a:lnTo>
                    <a:pt x="65351" y="350884"/>
                  </a:lnTo>
                  <a:lnTo>
                    <a:pt x="66668" y="396734"/>
                  </a:lnTo>
                  <a:lnTo>
                    <a:pt x="66675" y="43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SMARTInkShape-1288">
              <a:extLst>
                <a:ext uri="{FF2B5EF4-FFF2-40B4-BE49-F238E27FC236}">
                  <a16:creationId xmlns:a16="http://schemas.microsoft.com/office/drawing/2014/main" id="{232448F7-F3B1-3EEB-FB07-F9C8DBF874F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38875" y="5353050"/>
              <a:ext cx="838155" cy="9526"/>
            </a:xfrm>
            <a:custGeom>
              <a:avLst/>
              <a:gdLst/>
              <a:ahLst/>
              <a:cxnLst/>
              <a:rect l="0" t="0" r="0" b="0"/>
              <a:pathLst>
                <a:path w="838155" h="9526">
                  <a:moveTo>
                    <a:pt x="0" y="9525"/>
                  </a:moveTo>
                  <a:lnTo>
                    <a:pt x="0" y="9525"/>
                  </a:lnTo>
                  <a:lnTo>
                    <a:pt x="44476" y="9525"/>
                  </a:lnTo>
                  <a:lnTo>
                    <a:pt x="87576" y="9525"/>
                  </a:lnTo>
                  <a:lnTo>
                    <a:pt x="131630" y="9525"/>
                  </a:lnTo>
                  <a:lnTo>
                    <a:pt x="174710" y="9525"/>
                  </a:lnTo>
                  <a:lnTo>
                    <a:pt x="219080" y="9525"/>
                  </a:lnTo>
                  <a:lnTo>
                    <a:pt x="264715" y="9525"/>
                  </a:lnTo>
                  <a:lnTo>
                    <a:pt x="312165" y="9525"/>
                  </a:lnTo>
                  <a:lnTo>
                    <a:pt x="359774" y="9525"/>
                  </a:lnTo>
                  <a:lnTo>
                    <a:pt x="401018" y="9525"/>
                  </a:lnTo>
                  <a:lnTo>
                    <a:pt x="442746" y="9525"/>
                  </a:lnTo>
                  <a:lnTo>
                    <a:pt x="483558" y="9525"/>
                  </a:lnTo>
                  <a:lnTo>
                    <a:pt x="523780" y="9525"/>
                  </a:lnTo>
                  <a:lnTo>
                    <a:pt x="565921" y="9525"/>
                  </a:lnTo>
                  <a:lnTo>
                    <a:pt x="611867" y="9525"/>
                  </a:lnTo>
                  <a:lnTo>
                    <a:pt x="657172" y="9525"/>
                  </a:lnTo>
                  <a:lnTo>
                    <a:pt x="698143" y="9525"/>
                  </a:lnTo>
                  <a:lnTo>
                    <a:pt x="740707" y="9525"/>
                  </a:lnTo>
                  <a:lnTo>
                    <a:pt x="783072" y="9525"/>
                  </a:lnTo>
                  <a:lnTo>
                    <a:pt x="801793" y="9525"/>
                  </a:lnTo>
                  <a:lnTo>
                    <a:pt x="808966" y="6703"/>
                  </a:lnTo>
                  <a:lnTo>
                    <a:pt x="817138" y="1324"/>
                  </a:lnTo>
                  <a:lnTo>
                    <a:pt x="829246" y="175"/>
                  </a:lnTo>
                  <a:lnTo>
                    <a:pt x="838154" y="0"/>
                  </a:lnTo>
                  <a:lnTo>
                    <a:pt x="819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SMARTInkShape-1289">
              <a:extLst>
                <a:ext uri="{FF2B5EF4-FFF2-40B4-BE49-F238E27FC236}">
                  <a16:creationId xmlns:a16="http://schemas.microsoft.com/office/drawing/2014/main" id="{78B1F0CA-AEBF-4FD5-06B7-1BADE670658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96050" y="5524500"/>
              <a:ext cx="95251" cy="209551"/>
            </a:xfrm>
            <a:custGeom>
              <a:avLst/>
              <a:gdLst/>
              <a:ahLst/>
              <a:cxnLst/>
              <a:rect l="0" t="0" r="0" b="0"/>
              <a:pathLst>
                <a:path w="95251" h="209551">
                  <a:moveTo>
                    <a:pt x="0" y="123825"/>
                  </a:moveTo>
                  <a:lnTo>
                    <a:pt x="0" y="123825"/>
                  </a:lnTo>
                  <a:lnTo>
                    <a:pt x="0" y="114310"/>
                  </a:lnTo>
                  <a:lnTo>
                    <a:pt x="5056" y="114303"/>
                  </a:lnTo>
                  <a:lnTo>
                    <a:pt x="6545" y="113244"/>
                  </a:lnTo>
                  <a:lnTo>
                    <a:pt x="7538" y="111480"/>
                  </a:lnTo>
                  <a:lnTo>
                    <a:pt x="9132" y="106099"/>
                  </a:lnTo>
                  <a:lnTo>
                    <a:pt x="12173" y="105363"/>
                  </a:lnTo>
                  <a:lnTo>
                    <a:pt x="17691" y="104891"/>
                  </a:lnTo>
                  <a:lnTo>
                    <a:pt x="18144" y="103794"/>
                  </a:lnTo>
                  <a:lnTo>
                    <a:pt x="18648" y="99752"/>
                  </a:lnTo>
                  <a:lnTo>
                    <a:pt x="19840" y="98251"/>
                  </a:lnTo>
                  <a:lnTo>
                    <a:pt x="28728" y="94455"/>
                  </a:lnTo>
                  <a:lnTo>
                    <a:pt x="35910" y="88782"/>
                  </a:lnTo>
                  <a:lnTo>
                    <a:pt x="44742" y="85573"/>
                  </a:lnTo>
                  <a:lnTo>
                    <a:pt x="50929" y="81071"/>
                  </a:lnTo>
                  <a:lnTo>
                    <a:pt x="54385" y="75543"/>
                  </a:lnTo>
                  <a:lnTo>
                    <a:pt x="56979" y="69558"/>
                  </a:lnTo>
                  <a:lnTo>
                    <a:pt x="61661" y="63370"/>
                  </a:lnTo>
                  <a:lnTo>
                    <a:pt x="67268" y="59915"/>
                  </a:lnTo>
                  <a:lnTo>
                    <a:pt x="70246" y="58993"/>
                  </a:lnTo>
                  <a:lnTo>
                    <a:pt x="72230" y="57321"/>
                  </a:lnTo>
                  <a:lnTo>
                    <a:pt x="83507" y="37924"/>
                  </a:lnTo>
                  <a:lnTo>
                    <a:pt x="86697" y="21336"/>
                  </a:lnTo>
                  <a:lnTo>
                    <a:pt x="94855" y="10047"/>
                  </a:lnTo>
                  <a:lnTo>
                    <a:pt x="95250" y="0"/>
                  </a:lnTo>
                  <a:lnTo>
                    <a:pt x="95250" y="22666"/>
                  </a:lnTo>
                  <a:lnTo>
                    <a:pt x="94192" y="24636"/>
                  </a:lnTo>
                  <a:lnTo>
                    <a:pt x="92428" y="25949"/>
                  </a:lnTo>
                  <a:lnTo>
                    <a:pt x="90194" y="26824"/>
                  </a:lnTo>
                  <a:lnTo>
                    <a:pt x="88705" y="28466"/>
                  </a:lnTo>
                  <a:lnTo>
                    <a:pt x="87050" y="33113"/>
                  </a:lnTo>
                  <a:lnTo>
                    <a:pt x="85732" y="79578"/>
                  </a:lnTo>
                  <a:lnTo>
                    <a:pt x="85725" y="117441"/>
                  </a:lnTo>
                  <a:lnTo>
                    <a:pt x="82903" y="123809"/>
                  </a:lnTo>
                  <a:lnTo>
                    <a:pt x="79180" y="130168"/>
                  </a:lnTo>
                  <a:lnTo>
                    <a:pt x="76788" y="142874"/>
                  </a:lnTo>
                  <a:lnTo>
                    <a:pt x="76200" y="189011"/>
                  </a:lnTo>
                  <a:lnTo>
                    <a:pt x="85609" y="199897"/>
                  </a:lnTo>
                  <a:lnTo>
                    <a:pt x="857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SMARTInkShape-1290">
              <a:extLst>
                <a:ext uri="{FF2B5EF4-FFF2-40B4-BE49-F238E27FC236}">
                  <a16:creationId xmlns:a16="http://schemas.microsoft.com/office/drawing/2014/main" id="{613DD971-8E15-7911-FA0A-0A3C576C648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30699" y="5848350"/>
              <a:ext cx="303477" cy="28576"/>
            </a:xfrm>
            <a:custGeom>
              <a:avLst/>
              <a:gdLst/>
              <a:ahLst/>
              <a:cxnLst/>
              <a:rect l="0" t="0" r="0" b="0"/>
              <a:pathLst>
                <a:path w="303477" h="28576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6545"/>
                  </a:lnTo>
                  <a:lnTo>
                    <a:pt x="5379" y="7539"/>
                  </a:lnTo>
                  <a:lnTo>
                    <a:pt x="0" y="9132"/>
                  </a:lnTo>
                  <a:lnTo>
                    <a:pt x="2087" y="12173"/>
                  </a:lnTo>
                  <a:lnTo>
                    <a:pt x="7843" y="18648"/>
                  </a:lnTo>
                  <a:lnTo>
                    <a:pt x="21428" y="19015"/>
                  </a:lnTo>
                  <a:lnTo>
                    <a:pt x="23369" y="20084"/>
                  </a:lnTo>
                  <a:lnTo>
                    <a:pt x="24663" y="21857"/>
                  </a:lnTo>
                  <a:lnTo>
                    <a:pt x="25526" y="24096"/>
                  </a:lnTo>
                  <a:lnTo>
                    <a:pt x="27159" y="25589"/>
                  </a:lnTo>
                  <a:lnTo>
                    <a:pt x="31795" y="27248"/>
                  </a:lnTo>
                  <a:lnTo>
                    <a:pt x="59037" y="28541"/>
                  </a:lnTo>
                  <a:lnTo>
                    <a:pt x="65368" y="25738"/>
                  </a:lnTo>
                  <a:lnTo>
                    <a:pt x="71708" y="22022"/>
                  </a:lnTo>
                  <a:lnTo>
                    <a:pt x="84402" y="19636"/>
                  </a:lnTo>
                  <a:lnTo>
                    <a:pt x="131438" y="19055"/>
                  </a:lnTo>
                  <a:lnTo>
                    <a:pt x="171967" y="19050"/>
                  </a:lnTo>
                  <a:lnTo>
                    <a:pt x="179058" y="16228"/>
                  </a:lnTo>
                  <a:lnTo>
                    <a:pt x="182431" y="13994"/>
                  </a:lnTo>
                  <a:lnTo>
                    <a:pt x="197290" y="10849"/>
                  </a:lnTo>
                  <a:lnTo>
                    <a:pt x="220524" y="9641"/>
                  </a:lnTo>
                  <a:lnTo>
                    <a:pt x="227097" y="12399"/>
                  </a:lnTo>
                  <a:lnTo>
                    <a:pt x="233546" y="16094"/>
                  </a:lnTo>
                  <a:lnTo>
                    <a:pt x="246310" y="18466"/>
                  </a:lnTo>
                  <a:lnTo>
                    <a:pt x="292462" y="19050"/>
                  </a:lnTo>
                  <a:lnTo>
                    <a:pt x="298565" y="19050"/>
                  </a:lnTo>
                  <a:lnTo>
                    <a:pt x="300203" y="20108"/>
                  </a:lnTo>
                  <a:lnTo>
                    <a:pt x="301294" y="21872"/>
                  </a:lnTo>
                  <a:lnTo>
                    <a:pt x="30347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SMARTInkShape-1291">
              <a:extLst>
                <a:ext uri="{FF2B5EF4-FFF2-40B4-BE49-F238E27FC236}">
                  <a16:creationId xmlns:a16="http://schemas.microsoft.com/office/drawing/2014/main" id="{B1B9698A-9743-E3B4-44D3-E26E6AA765C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10325" y="6010275"/>
              <a:ext cx="180939" cy="295156"/>
            </a:xfrm>
            <a:custGeom>
              <a:avLst/>
              <a:gdLst/>
              <a:ahLst/>
              <a:cxnLst/>
              <a:rect l="0" t="0" r="0" b="0"/>
              <a:pathLst>
                <a:path w="180939" h="295156">
                  <a:moveTo>
                    <a:pt x="76200" y="0"/>
                  </a:moveTo>
                  <a:lnTo>
                    <a:pt x="76200" y="0"/>
                  </a:lnTo>
                  <a:lnTo>
                    <a:pt x="76200" y="9409"/>
                  </a:lnTo>
                  <a:lnTo>
                    <a:pt x="84401" y="9515"/>
                  </a:lnTo>
                  <a:lnTo>
                    <a:pt x="84842" y="10576"/>
                  </a:lnTo>
                  <a:lnTo>
                    <a:pt x="85691" y="23713"/>
                  </a:lnTo>
                  <a:lnTo>
                    <a:pt x="86761" y="25334"/>
                  </a:lnTo>
                  <a:lnTo>
                    <a:pt x="88532" y="26415"/>
                  </a:lnTo>
                  <a:lnTo>
                    <a:pt x="90771" y="27135"/>
                  </a:lnTo>
                  <a:lnTo>
                    <a:pt x="92264" y="28673"/>
                  </a:lnTo>
                  <a:lnTo>
                    <a:pt x="94857" y="36649"/>
                  </a:lnTo>
                  <a:lnTo>
                    <a:pt x="95250" y="74356"/>
                  </a:lnTo>
                  <a:lnTo>
                    <a:pt x="88705" y="83440"/>
                  </a:lnTo>
                  <a:lnTo>
                    <a:pt x="86608" y="92339"/>
                  </a:lnTo>
                  <a:lnTo>
                    <a:pt x="86118" y="98542"/>
                  </a:lnTo>
                  <a:lnTo>
                    <a:pt x="83077" y="104827"/>
                  </a:lnTo>
                  <a:lnTo>
                    <a:pt x="77558" y="112429"/>
                  </a:lnTo>
                  <a:lnTo>
                    <a:pt x="75410" y="121535"/>
                  </a:lnTo>
                  <a:lnTo>
                    <a:pt x="68033" y="131585"/>
                  </a:lnTo>
                  <a:lnTo>
                    <a:pt x="66710" y="142437"/>
                  </a:lnTo>
                  <a:lnTo>
                    <a:pt x="66675" y="151996"/>
                  </a:lnTo>
                  <a:lnTo>
                    <a:pt x="66675" y="134708"/>
                  </a:lnTo>
                  <a:lnTo>
                    <a:pt x="93800" y="106226"/>
                  </a:lnTo>
                  <a:lnTo>
                    <a:pt x="99878" y="105205"/>
                  </a:lnTo>
                  <a:lnTo>
                    <a:pt x="131588" y="104775"/>
                  </a:lnTo>
                  <a:lnTo>
                    <a:pt x="140606" y="111320"/>
                  </a:lnTo>
                  <a:lnTo>
                    <a:pt x="146453" y="112976"/>
                  </a:lnTo>
                  <a:lnTo>
                    <a:pt x="148435" y="114476"/>
                  </a:lnTo>
                  <a:lnTo>
                    <a:pt x="152283" y="120585"/>
                  </a:lnTo>
                  <a:lnTo>
                    <a:pt x="156934" y="122385"/>
                  </a:lnTo>
                  <a:lnTo>
                    <a:pt x="158597" y="123923"/>
                  </a:lnTo>
                  <a:lnTo>
                    <a:pt x="160447" y="128455"/>
                  </a:lnTo>
                  <a:lnTo>
                    <a:pt x="162692" y="139987"/>
                  </a:lnTo>
                  <a:lnTo>
                    <a:pt x="177726" y="166186"/>
                  </a:lnTo>
                  <a:lnTo>
                    <a:pt x="180547" y="183874"/>
                  </a:lnTo>
                  <a:lnTo>
                    <a:pt x="180938" y="203176"/>
                  </a:lnTo>
                  <a:lnTo>
                    <a:pt x="178136" y="209539"/>
                  </a:lnTo>
                  <a:lnTo>
                    <a:pt x="174422" y="215895"/>
                  </a:lnTo>
                  <a:lnTo>
                    <a:pt x="172037" y="228599"/>
                  </a:lnTo>
                  <a:lnTo>
                    <a:pt x="171841" y="231774"/>
                  </a:lnTo>
                  <a:lnTo>
                    <a:pt x="168801" y="238125"/>
                  </a:lnTo>
                  <a:lnTo>
                    <a:pt x="164981" y="244475"/>
                  </a:lnTo>
                  <a:lnTo>
                    <a:pt x="161772" y="254000"/>
                  </a:lnTo>
                  <a:lnTo>
                    <a:pt x="148787" y="269875"/>
                  </a:lnTo>
                  <a:lnTo>
                    <a:pt x="142680" y="273403"/>
                  </a:lnTo>
                  <a:lnTo>
                    <a:pt x="136439" y="276029"/>
                  </a:lnTo>
                  <a:lnTo>
                    <a:pt x="126974" y="282400"/>
                  </a:lnTo>
                  <a:lnTo>
                    <a:pt x="117468" y="284758"/>
                  </a:lnTo>
                  <a:lnTo>
                    <a:pt x="111123" y="285309"/>
                  </a:lnTo>
                  <a:lnTo>
                    <a:pt x="104774" y="288376"/>
                  </a:lnTo>
                  <a:lnTo>
                    <a:pt x="98425" y="292209"/>
                  </a:lnTo>
                  <a:lnTo>
                    <a:pt x="85725" y="294669"/>
                  </a:lnTo>
                  <a:lnTo>
                    <a:pt x="73025" y="295155"/>
                  </a:lnTo>
                  <a:lnTo>
                    <a:pt x="66675" y="292400"/>
                  </a:lnTo>
                  <a:lnTo>
                    <a:pt x="63500" y="290183"/>
                  </a:lnTo>
                  <a:lnTo>
                    <a:pt x="48919" y="287063"/>
                  </a:lnTo>
                  <a:lnTo>
                    <a:pt x="36249" y="286139"/>
                  </a:lnTo>
                  <a:lnTo>
                    <a:pt x="33691" y="284950"/>
                  </a:lnTo>
                  <a:lnTo>
                    <a:pt x="31986" y="283101"/>
                  </a:lnTo>
                  <a:lnTo>
                    <a:pt x="30849" y="280809"/>
                  </a:lnTo>
                  <a:lnTo>
                    <a:pt x="29032" y="279281"/>
                  </a:lnTo>
                  <a:lnTo>
                    <a:pt x="18514" y="274007"/>
                  </a:lnTo>
                  <a:lnTo>
                    <a:pt x="15517" y="271571"/>
                  </a:lnTo>
                  <a:lnTo>
                    <a:pt x="12187" y="266043"/>
                  </a:lnTo>
                  <a:lnTo>
                    <a:pt x="11300" y="263087"/>
                  </a:lnTo>
                  <a:lnTo>
                    <a:pt x="9650" y="261116"/>
                  </a:lnTo>
                  <a:lnTo>
                    <a:pt x="4994" y="258927"/>
                  </a:lnTo>
                  <a:lnTo>
                    <a:pt x="3330" y="257285"/>
                  </a:lnTo>
                  <a:lnTo>
                    <a:pt x="38" y="247780"/>
                  </a:lnTo>
                  <a:lnTo>
                    <a:pt x="0" y="238135"/>
                  </a:lnTo>
                  <a:lnTo>
                    <a:pt x="0" y="243185"/>
                  </a:lnTo>
                  <a:lnTo>
                    <a:pt x="1058" y="244673"/>
                  </a:lnTo>
                  <a:lnTo>
                    <a:pt x="2822" y="245666"/>
                  </a:lnTo>
                  <a:lnTo>
                    <a:pt x="8201" y="247258"/>
                  </a:lnTo>
                  <a:lnTo>
                    <a:pt x="8937" y="250299"/>
                  </a:lnTo>
                  <a:lnTo>
                    <a:pt x="9491" y="256773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SMARTInkShape-1292">
              <a:extLst>
                <a:ext uri="{FF2B5EF4-FFF2-40B4-BE49-F238E27FC236}">
                  <a16:creationId xmlns:a16="http://schemas.microsoft.com/office/drawing/2014/main" id="{8E1873DF-242D-F662-A3E0-78B38D013B1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67478" y="6010275"/>
              <a:ext cx="180973" cy="38101"/>
            </a:xfrm>
            <a:custGeom>
              <a:avLst/>
              <a:gdLst/>
              <a:ahLst/>
              <a:cxnLst/>
              <a:rect l="0" t="0" r="0" b="0"/>
              <a:pathLst>
                <a:path w="180973" h="38101">
                  <a:moveTo>
                    <a:pt x="9522" y="38100"/>
                  </a:moveTo>
                  <a:lnTo>
                    <a:pt x="9522" y="38100"/>
                  </a:lnTo>
                  <a:lnTo>
                    <a:pt x="0" y="28578"/>
                  </a:lnTo>
                  <a:lnTo>
                    <a:pt x="18654" y="28575"/>
                  </a:lnTo>
                  <a:lnTo>
                    <a:pt x="27214" y="20374"/>
                  </a:lnTo>
                  <a:lnTo>
                    <a:pt x="33226" y="19443"/>
                  </a:lnTo>
                  <a:lnTo>
                    <a:pt x="79489" y="19050"/>
                  </a:lnTo>
                  <a:lnTo>
                    <a:pt x="85774" y="16228"/>
                  </a:lnTo>
                  <a:lnTo>
                    <a:pt x="92094" y="12505"/>
                  </a:lnTo>
                  <a:lnTo>
                    <a:pt x="104777" y="10113"/>
                  </a:lnTo>
                  <a:lnTo>
                    <a:pt x="152201" y="9525"/>
                  </a:lnTo>
                  <a:lnTo>
                    <a:pt x="180962" y="9525"/>
                  </a:lnTo>
                  <a:lnTo>
                    <a:pt x="180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SMARTInkShape-1293">
              <a:extLst>
                <a:ext uri="{FF2B5EF4-FFF2-40B4-BE49-F238E27FC236}">
                  <a16:creationId xmlns:a16="http://schemas.microsoft.com/office/drawing/2014/main" id="{4D2881E3-DDBB-BFDE-042C-8BD4B6F1CCB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72325" y="531495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44536" y="19050"/>
                  </a:lnTo>
                  <a:lnTo>
                    <a:pt x="88547" y="19050"/>
                  </a:lnTo>
                  <a:lnTo>
                    <a:pt x="98621" y="17992"/>
                  </a:lnTo>
                  <a:lnTo>
                    <a:pt x="117082" y="10849"/>
                  </a:lnTo>
                  <a:lnTo>
                    <a:pt x="157861" y="8489"/>
                  </a:lnTo>
                  <a:lnTo>
                    <a:pt x="171274" y="1991"/>
                  </a:lnTo>
                  <a:lnTo>
                    <a:pt x="218899" y="16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SMARTInkShape-1294">
              <a:extLst>
                <a:ext uri="{FF2B5EF4-FFF2-40B4-BE49-F238E27FC236}">
                  <a16:creationId xmlns:a16="http://schemas.microsoft.com/office/drawing/2014/main" id="{119A5328-F0CB-DD0B-8488-2C5509D03A9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54600" y="5429250"/>
              <a:ext cx="379676" cy="19051"/>
            </a:xfrm>
            <a:custGeom>
              <a:avLst/>
              <a:gdLst/>
              <a:ahLst/>
              <a:cxnLst/>
              <a:rect l="0" t="0" r="0" b="0"/>
              <a:pathLst>
                <a:path w="379676" h="19051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46480" y="9525"/>
                  </a:lnTo>
                  <a:lnTo>
                    <a:pt x="87187" y="9525"/>
                  </a:lnTo>
                  <a:lnTo>
                    <a:pt x="93752" y="12347"/>
                  </a:lnTo>
                  <a:lnTo>
                    <a:pt x="96985" y="14581"/>
                  </a:lnTo>
                  <a:lnTo>
                    <a:pt x="111647" y="17726"/>
                  </a:lnTo>
                  <a:lnTo>
                    <a:pt x="158562" y="19034"/>
                  </a:lnTo>
                  <a:lnTo>
                    <a:pt x="200880" y="19050"/>
                  </a:lnTo>
                  <a:lnTo>
                    <a:pt x="244904" y="19050"/>
                  </a:lnTo>
                  <a:lnTo>
                    <a:pt x="291492" y="19050"/>
                  </a:lnTo>
                  <a:lnTo>
                    <a:pt x="306745" y="17992"/>
                  </a:lnTo>
                  <a:lnTo>
                    <a:pt x="325294" y="10849"/>
                  </a:lnTo>
                  <a:lnTo>
                    <a:pt x="363798" y="9535"/>
                  </a:lnTo>
                  <a:lnTo>
                    <a:pt x="365915" y="8474"/>
                  </a:lnTo>
                  <a:lnTo>
                    <a:pt x="367326" y="6708"/>
                  </a:lnTo>
                  <a:lnTo>
                    <a:pt x="368267" y="4472"/>
                  </a:lnTo>
                  <a:lnTo>
                    <a:pt x="369954" y="2981"/>
                  </a:lnTo>
                  <a:lnTo>
                    <a:pt x="379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SMARTInkShape-Group370">
            <a:extLst>
              <a:ext uri="{FF2B5EF4-FFF2-40B4-BE49-F238E27FC236}">
                <a16:creationId xmlns:a16="http://schemas.microsoft.com/office/drawing/2014/main" id="{A893D68A-075D-5CF0-247A-7DD417D9A518}"/>
              </a:ext>
            </a:extLst>
          </p:cNvPr>
          <p:cNvGrpSpPr/>
          <p:nvPr/>
        </p:nvGrpSpPr>
        <p:grpSpPr>
          <a:xfrm>
            <a:off x="7915275" y="4981575"/>
            <a:ext cx="371476" cy="485738"/>
            <a:chOff x="7915275" y="4981575"/>
            <a:chExt cx="371476" cy="485738"/>
          </a:xfrm>
        </p:grpSpPr>
        <p:sp>
          <p:nvSpPr>
            <p:cNvPr id="119" name="SMARTInkShape-1295">
              <a:extLst>
                <a:ext uri="{FF2B5EF4-FFF2-40B4-BE49-F238E27FC236}">
                  <a16:creationId xmlns:a16="http://schemas.microsoft.com/office/drawing/2014/main" id="{1842238B-CAD0-6094-2211-D48209B8F9D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915275" y="4981575"/>
              <a:ext cx="303438" cy="485738"/>
            </a:xfrm>
            <a:custGeom>
              <a:avLst/>
              <a:gdLst/>
              <a:ahLst/>
              <a:cxnLst/>
              <a:rect l="0" t="0" r="0" b="0"/>
              <a:pathLst>
                <a:path w="303438" h="485738">
                  <a:moveTo>
                    <a:pt x="47625" y="0"/>
                  </a:moveTo>
                  <a:lnTo>
                    <a:pt x="47625" y="0"/>
                  </a:lnTo>
                  <a:lnTo>
                    <a:pt x="47625" y="44459"/>
                  </a:lnTo>
                  <a:lnTo>
                    <a:pt x="47625" y="50804"/>
                  </a:lnTo>
                  <a:lnTo>
                    <a:pt x="44803" y="57152"/>
                  </a:lnTo>
                  <a:lnTo>
                    <a:pt x="42569" y="60327"/>
                  </a:lnTo>
                  <a:lnTo>
                    <a:pt x="39425" y="74907"/>
                  </a:lnTo>
                  <a:lnTo>
                    <a:pt x="37064" y="112106"/>
                  </a:lnTo>
                  <a:lnTo>
                    <a:pt x="29459" y="138811"/>
                  </a:lnTo>
                  <a:lnTo>
                    <a:pt x="28968" y="145655"/>
                  </a:lnTo>
                  <a:lnTo>
                    <a:pt x="25927" y="152224"/>
                  </a:lnTo>
                  <a:lnTo>
                    <a:pt x="22106" y="158671"/>
                  </a:lnTo>
                  <a:lnTo>
                    <a:pt x="18897" y="168252"/>
                  </a:lnTo>
                  <a:lnTo>
                    <a:pt x="10968" y="179090"/>
                  </a:lnTo>
                  <a:lnTo>
                    <a:pt x="8751" y="188207"/>
                  </a:lnTo>
                  <a:lnTo>
                    <a:pt x="120" y="199870"/>
                  </a:lnTo>
                  <a:lnTo>
                    <a:pt x="0" y="209515"/>
                  </a:lnTo>
                  <a:lnTo>
                    <a:pt x="0" y="195360"/>
                  </a:lnTo>
                  <a:lnTo>
                    <a:pt x="1058" y="193740"/>
                  </a:lnTo>
                  <a:lnTo>
                    <a:pt x="2822" y="192660"/>
                  </a:lnTo>
                  <a:lnTo>
                    <a:pt x="5056" y="191940"/>
                  </a:lnTo>
                  <a:lnTo>
                    <a:pt x="6545" y="190402"/>
                  </a:lnTo>
                  <a:lnTo>
                    <a:pt x="10321" y="180884"/>
                  </a:lnTo>
                  <a:lnTo>
                    <a:pt x="14465" y="176348"/>
                  </a:lnTo>
                  <a:lnTo>
                    <a:pt x="19834" y="173627"/>
                  </a:lnTo>
                  <a:lnTo>
                    <a:pt x="22748" y="172901"/>
                  </a:lnTo>
                  <a:lnTo>
                    <a:pt x="24691" y="171359"/>
                  </a:lnTo>
                  <a:lnTo>
                    <a:pt x="26849" y="166824"/>
                  </a:lnTo>
                  <a:lnTo>
                    <a:pt x="28482" y="165191"/>
                  </a:lnTo>
                  <a:lnTo>
                    <a:pt x="33120" y="163376"/>
                  </a:lnTo>
                  <a:lnTo>
                    <a:pt x="34780" y="161834"/>
                  </a:lnTo>
                  <a:lnTo>
                    <a:pt x="36624" y="157299"/>
                  </a:lnTo>
                  <a:lnTo>
                    <a:pt x="38174" y="155666"/>
                  </a:lnTo>
                  <a:lnTo>
                    <a:pt x="57340" y="145052"/>
                  </a:lnTo>
                  <a:lnTo>
                    <a:pt x="98037" y="142913"/>
                  </a:lnTo>
                  <a:lnTo>
                    <a:pt x="145104" y="142875"/>
                  </a:lnTo>
                  <a:lnTo>
                    <a:pt x="163659" y="142875"/>
                  </a:lnTo>
                  <a:lnTo>
                    <a:pt x="170809" y="145697"/>
                  </a:lnTo>
                  <a:lnTo>
                    <a:pt x="193787" y="158063"/>
                  </a:lnTo>
                  <a:lnTo>
                    <a:pt x="205467" y="161838"/>
                  </a:lnTo>
                  <a:lnTo>
                    <a:pt x="228547" y="178333"/>
                  </a:lnTo>
                  <a:lnTo>
                    <a:pt x="234926" y="180859"/>
                  </a:lnTo>
                  <a:lnTo>
                    <a:pt x="250823" y="194078"/>
                  </a:lnTo>
                  <a:lnTo>
                    <a:pt x="281517" y="234696"/>
                  </a:lnTo>
                  <a:lnTo>
                    <a:pt x="293786" y="268541"/>
                  </a:lnTo>
                  <a:lnTo>
                    <a:pt x="296039" y="288857"/>
                  </a:lnTo>
                  <a:lnTo>
                    <a:pt x="302756" y="306982"/>
                  </a:lnTo>
                  <a:lnTo>
                    <a:pt x="303437" y="312605"/>
                  </a:lnTo>
                  <a:lnTo>
                    <a:pt x="301372" y="321675"/>
                  </a:lnTo>
                  <a:lnTo>
                    <a:pt x="297986" y="330291"/>
                  </a:lnTo>
                  <a:lnTo>
                    <a:pt x="294287" y="376656"/>
                  </a:lnTo>
                  <a:lnTo>
                    <a:pt x="278804" y="407521"/>
                  </a:lnTo>
                  <a:lnTo>
                    <a:pt x="271678" y="426926"/>
                  </a:lnTo>
                  <a:lnTo>
                    <a:pt x="256994" y="447033"/>
                  </a:lnTo>
                  <a:lnTo>
                    <a:pt x="250744" y="452681"/>
                  </a:lnTo>
                  <a:lnTo>
                    <a:pt x="238109" y="459130"/>
                  </a:lnTo>
                  <a:lnTo>
                    <a:pt x="220365" y="470281"/>
                  </a:lnTo>
                  <a:lnTo>
                    <a:pt x="179240" y="484296"/>
                  </a:lnTo>
                  <a:lnTo>
                    <a:pt x="131928" y="485737"/>
                  </a:lnTo>
                  <a:lnTo>
                    <a:pt x="111276" y="484710"/>
                  </a:lnTo>
                  <a:lnTo>
                    <a:pt x="85920" y="474016"/>
                  </a:lnTo>
                  <a:lnTo>
                    <a:pt x="79461" y="469965"/>
                  </a:lnTo>
                  <a:lnTo>
                    <a:pt x="69876" y="466627"/>
                  </a:lnTo>
                  <a:lnTo>
                    <a:pt x="60332" y="460463"/>
                  </a:lnTo>
                  <a:lnTo>
                    <a:pt x="49508" y="457629"/>
                  </a:lnTo>
                  <a:lnTo>
                    <a:pt x="43127" y="457327"/>
                  </a:lnTo>
                  <a:lnTo>
                    <a:pt x="41452" y="456227"/>
                  </a:lnTo>
                  <a:lnTo>
                    <a:pt x="40335" y="454434"/>
                  </a:lnTo>
                  <a:lnTo>
                    <a:pt x="38138" y="447792"/>
                  </a:lnTo>
                  <a:lnTo>
                    <a:pt x="38100" y="438150"/>
                  </a:lnTo>
                  <a:lnTo>
                    <a:pt x="47625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SMARTInkShape-1296">
              <a:extLst>
                <a:ext uri="{FF2B5EF4-FFF2-40B4-BE49-F238E27FC236}">
                  <a16:creationId xmlns:a16="http://schemas.microsoft.com/office/drawing/2014/main" id="{896AB67E-D4B7-D643-1330-CFFD3261DCE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24800" y="4991100"/>
              <a:ext cx="361951" cy="19051"/>
            </a:xfrm>
            <a:custGeom>
              <a:avLst/>
              <a:gdLst/>
              <a:ahLst/>
              <a:cxnLst/>
              <a:rect l="0" t="0" r="0" b="0"/>
              <a:pathLst>
                <a:path w="361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5056" y="9535"/>
                  </a:lnTo>
                  <a:lnTo>
                    <a:pt x="6545" y="8474"/>
                  </a:lnTo>
                  <a:lnTo>
                    <a:pt x="7538" y="6708"/>
                  </a:lnTo>
                  <a:lnTo>
                    <a:pt x="9132" y="1325"/>
                  </a:lnTo>
                  <a:lnTo>
                    <a:pt x="12173" y="589"/>
                  </a:lnTo>
                  <a:lnTo>
                    <a:pt x="57758" y="0"/>
                  </a:lnTo>
                  <a:lnTo>
                    <a:pt x="80709" y="0"/>
                  </a:lnTo>
                  <a:lnTo>
                    <a:pt x="117118" y="9133"/>
                  </a:lnTo>
                  <a:lnTo>
                    <a:pt x="123666" y="6528"/>
                  </a:lnTo>
                  <a:lnTo>
                    <a:pt x="126894" y="4352"/>
                  </a:lnTo>
                  <a:lnTo>
                    <a:pt x="141550" y="1289"/>
                  </a:lnTo>
                  <a:lnTo>
                    <a:pt x="187422" y="22"/>
                  </a:lnTo>
                  <a:lnTo>
                    <a:pt x="231684" y="0"/>
                  </a:lnTo>
                  <a:lnTo>
                    <a:pt x="260259" y="1058"/>
                  </a:lnTo>
                  <a:lnTo>
                    <a:pt x="278970" y="8201"/>
                  </a:lnTo>
                  <a:lnTo>
                    <a:pt x="324263" y="9520"/>
                  </a:lnTo>
                  <a:lnTo>
                    <a:pt x="361950" y="9525"/>
                  </a:lnTo>
                  <a:lnTo>
                    <a:pt x="361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81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6B7C5-B87C-B016-D46C-ECEC9062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 Narrow" panose="020B0606020202030204" pitchFamily="34" charset="0"/>
              </a:rPr>
              <a:t>Преобразование целых алгебраических выражений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7CE8DD6-26A0-9FAF-D793-EDEF745A0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Применить формулу или свойство;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Сгруппировать слагаемые;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Вынести общий множитель за скобки;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Добавить или вычесть одно и тоже слагаемое.</a:t>
            </a:r>
          </a:p>
          <a:p>
            <a:pPr marL="514350" indent="-514350">
              <a:buAutoNum type="arabicPeriod"/>
            </a:pPr>
            <a:endParaRPr lang="ru-RU" dirty="0">
              <a:latin typeface="Arial Narrow" panose="020B0606020202030204" pitchFamily="34" charset="0"/>
            </a:endParaRP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93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4EFD45E-230F-A1B8-AB16-0EAA2A8CFE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</a:t>
                </a:r>
                <a:r>
                  <a:rPr lang="en-US" sz="3600" dirty="0">
                    <a:latin typeface="Arial Narrow" panose="020B0606020202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 Narrow" panose="020B0606020202030204" pitchFamily="34" charset="0"/>
                  </a:rPr>
                  <a:t>  </a:t>
                </a:r>
                <a:r>
                  <a:rPr lang="ru-RU" sz="3600" dirty="0">
                    <a:latin typeface="Arial Narrow" panose="020B0606020202030204" pitchFamily="34" charset="0"/>
                  </a:rPr>
                  <a:t>при </a:t>
                </a:r>
                <a:r>
                  <a:rPr lang="en-US" sz="3600" dirty="0">
                    <a:latin typeface="Arial Narrow" panose="020B0606020202030204" pitchFamily="34" charset="0"/>
                  </a:rPr>
                  <a:t>b = 0,2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4EFD45E-230F-A1B8-AB16-0EAA2A8CF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1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6">
            <a:extLst>
              <a:ext uri="{FF2B5EF4-FFF2-40B4-BE49-F238E27FC236}">
                <a16:creationId xmlns:a16="http://schemas.microsoft.com/office/drawing/2014/main" id="{34E8EC26-1EDC-548E-C91B-0C91A7F4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MARTInkShape-1297">
            <a:extLst>
              <a:ext uri="{FF2B5EF4-FFF2-40B4-BE49-F238E27FC236}">
                <a16:creationId xmlns:a16="http://schemas.microsoft.com/office/drawing/2014/main" id="{1D195A05-795A-0059-4B67-52C8725B24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95500" y="1811087"/>
            <a:ext cx="552451" cy="1017804"/>
          </a:xfrm>
          <a:custGeom>
            <a:avLst/>
            <a:gdLst/>
            <a:ahLst/>
            <a:cxnLst/>
            <a:rect l="0" t="0" r="0" b="0"/>
            <a:pathLst>
              <a:path w="552451" h="1017804">
                <a:moveTo>
                  <a:pt x="0" y="770188"/>
                </a:moveTo>
                <a:lnTo>
                  <a:pt x="0" y="770188"/>
                </a:lnTo>
                <a:lnTo>
                  <a:pt x="0" y="761987"/>
                </a:lnTo>
                <a:lnTo>
                  <a:pt x="1058" y="761546"/>
                </a:lnTo>
                <a:lnTo>
                  <a:pt x="5056" y="761055"/>
                </a:lnTo>
                <a:lnTo>
                  <a:pt x="6546" y="759866"/>
                </a:lnTo>
                <a:lnTo>
                  <a:pt x="10322" y="750985"/>
                </a:lnTo>
                <a:lnTo>
                  <a:pt x="32188" y="728482"/>
                </a:lnTo>
                <a:lnTo>
                  <a:pt x="38295" y="725194"/>
                </a:lnTo>
                <a:lnTo>
                  <a:pt x="41405" y="724317"/>
                </a:lnTo>
                <a:lnTo>
                  <a:pt x="43478" y="722674"/>
                </a:lnTo>
                <a:lnTo>
                  <a:pt x="52135" y="709459"/>
                </a:lnTo>
                <a:lnTo>
                  <a:pt x="60566" y="706156"/>
                </a:lnTo>
                <a:lnTo>
                  <a:pt x="70310" y="703629"/>
                </a:lnTo>
                <a:lnTo>
                  <a:pt x="85189" y="693384"/>
                </a:lnTo>
                <a:lnTo>
                  <a:pt x="130173" y="649536"/>
                </a:lnTo>
                <a:lnTo>
                  <a:pt x="142875" y="634015"/>
                </a:lnTo>
                <a:lnTo>
                  <a:pt x="150283" y="623942"/>
                </a:lnTo>
                <a:lnTo>
                  <a:pt x="193148" y="586442"/>
                </a:lnTo>
                <a:lnTo>
                  <a:pt x="235960" y="540928"/>
                </a:lnTo>
                <a:lnTo>
                  <a:pt x="274183" y="496179"/>
                </a:lnTo>
                <a:lnTo>
                  <a:pt x="316506" y="453687"/>
                </a:lnTo>
                <a:lnTo>
                  <a:pt x="335100" y="430033"/>
                </a:lnTo>
                <a:lnTo>
                  <a:pt x="350021" y="406036"/>
                </a:lnTo>
                <a:lnTo>
                  <a:pt x="369432" y="387185"/>
                </a:lnTo>
                <a:lnTo>
                  <a:pt x="406496" y="344856"/>
                </a:lnTo>
                <a:lnTo>
                  <a:pt x="430350" y="315761"/>
                </a:lnTo>
                <a:lnTo>
                  <a:pt x="445271" y="291742"/>
                </a:lnTo>
                <a:lnTo>
                  <a:pt x="464682" y="272886"/>
                </a:lnTo>
                <a:lnTo>
                  <a:pt x="495247" y="226623"/>
                </a:lnTo>
                <a:lnTo>
                  <a:pt x="511523" y="191929"/>
                </a:lnTo>
                <a:lnTo>
                  <a:pt x="523940" y="155229"/>
                </a:lnTo>
                <a:lnTo>
                  <a:pt x="538976" y="128729"/>
                </a:lnTo>
                <a:lnTo>
                  <a:pt x="542813" y="117046"/>
                </a:lnTo>
                <a:lnTo>
                  <a:pt x="549124" y="106882"/>
                </a:lnTo>
                <a:lnTo>
                  <a:pt x="551465" y="96109"/>
                </a:lnTo>
                <a:lnTo>
                  <a:pt x="552442" y="49541"/>
                </a:lnTo>
                <a:lnTo>
                  <a:pt x="552450" y="22623"/>
                </a:lnTo>
                <a:lnTo>
                  <a:pt x="549628" y="17073"/>
                </a:lnTo>
                <a:lnTo>
                  <a:pt x="544249" y="9943"/>
                </a:lnTo>
                <a:lnTo>
                  <a:pt x="540692" y="8968"/>
                </a:lnTo>
                <a:lnTo>
                  <a:pt x="534840" y="8342"/>
                </a:lnTo>
                <a:lnTo>
                  <a:pt x="525325" y="0"/>
                </a:lnTo>
                <a:lnTo>
                  <a:pt x="523784" y="613"/>
                </a:lnTo>
                <a:lnTo>
                  <a:pt x="515801" y="6981"/>
                </a:lnTo>
                <a:lnTo>
                  <a:pt x="507032" y="9008"/>
                </a:lnTo>
                <a:lnTo>
                  <a:pt x="485170" y="25074"/>
                </a:lnTo>
                <a:lnTo>
                  <a:pt x="482196" y="25795"/>
                </a:lnTo>
                <a:lnTo>
                  <a:pt x="480214" y="27334"/>
                </a:lnTo>
                <a:lnTo>
                  <a:pt x="471716" y="40369"/>
                </a:lnTo>
                <a:lnTo>
                  <a:pt x="466121" y="43657"/>
                </a:lnTo>
                <a:lnTo>
                  <a:pt x="463148" y="44534"/>
                </a:lnTo>
                <a:lnTo>
                  <a:pt x="461165" y="46177"/>
                </a:lnTo>
                <a:lnTo>
                  <a:pt x="441057" y="71768"/>
                </a:lnTo>
                <a:lnTo>
                  <a:pt x="432779" y="81237"/>
                </a:lnTo>
                <a:lnTo>
                  <a:pt x="426623" y="93918"/>
                </a:lnTo>
                <a:lnTo>
                  <a:pt x="422444" y="100265"/>
                </a:lnTo>
                <a:lnTo>
                  <a:pt x="411789" y="125859"/>
                </a:lnTo>
                <a:lnTo>
                  <a:pt x="394674" y="148685"/>
                </a:lnTo>
                <a:lnTo>
                  <a:pt x="388522" y="168075"/>
                </a:lnTo>
                <a:lnTo>
                  <a:pt x="375445" y="192266"/>
                </a:lnTo>
                <a:lnTo>
                  <a:pt x="364219" y="220824"/>
                </a:lnTo>
                <a:lnTo>
                  <a:pt x="349131" y="244590"/>
                </a:lnTo>
                <a:lnTo>
                  <a:pt x="329804" y="292125"/>
                </a:lnTo>
                <a:lnTo>
                  <a:pt x="310748" y="338816"/>
                </a:lnTo>
                <a:lnTo>
                  <a:pt x="298044" y="367372"/>
                </a:lnTo>
                <a:lnTo>
                  <a:pt x="285157" y="399307"/>
                </a:lnTo>
                <a:lnTo>
                  <a:pt x="278871" y="415117"/>
                </a:lnTo>
                <a:lnTo>
                  <a:pt x="268969" y="440894"/>
                </a:lnTo>
                <a:lnTo>
                  <a:pt x="247597" y="484491"/>
                </a:lnTo>
                <a:lnTo>
                  <a:pt x="242335" y="497161"/>
                </a:lnTo>
                <a:lnTo>
                  <a:pt x="238314" y="515137"/>
                </a:lnTo>
                <a:lnTo>
                  <a:pt x="231949" y="528694"/>
                </a:lnTo>
                <a:lnTo>
                  <a:pt x="223985" y="557856"/>
                </a:lnTo>
                <a:lnTo>
                  <a:pt x="199969" y="599342"/>
                </a:lnTo>
                <a:lnTo>
                  <a:pt x="194708" y="611706"/>
                </a:lnTo>
                <a:lnTo>
                  <a:pt x="183207" y="655904"/>
                </a:lnTo>
                <a:lnTo>
                  <a:pt x="180909" y="667536"/>
                </a:lnTo>
                <a:lnTo>
                  <a:pt x="161735" y="701280"/>
                </a:lnTo>
                <a:lnTo>
                  <a:pt x="158624" y="705199"/>
                </a:lnTo>
                <a:lnTo>
                  <a:pt x="155166" y="715198"/>
                </a:lnTo>
                <a:lnTo>
                  <a:pt x="152571" y="725640"/>
                </a:lnTo>
                <a:lnTo>
                  <a:pt x="146218" y="738527"/>
                </a:lnTo>
                <a:lnTo>
                  <a:pt x="136416" y="783855"/>
                </a:lnTo>
                <a:lnTo>
                  <a:pt x="133200" y="801167"/>
                </a:lnTo>
                <a:lnTo>
                  <a:pt x="127073" y="814527"/>
                </a:lnTo>
                <a:lnTo>
                  <a:pt x="123729" y="830362"/>
                </a:lnTo>
                <a:lnTo>
                  <a:pt x="116476" y="845731"/>
                </a:lnTo>
                <a:lnTo>
                  <a:pt x="104684" y="880405"/>
                </a:lnTo>
                <a:lnTo>
                  <a:pt x="97427" y="893833"/>
                </a:lnTo>
                <a:lnTo>
                  <a:pt x="94478" y="909864"/>
                </a:lnTo>
                <a:lnTo>
                  <a:pt x="87768" y="922583"/>
                </a:lnTo>
                <a:lnTo>
                  <a:pt x="85732" y="969318"/>
                </a:lnTo>
                <a:lnTo>
                  <a:pt x="85728" y="974401"/>
                </a:lnTo>
                <a:lnTo>
                  <a:pt x="88549" y="980188"/>
                </a:lnTo>
                <a:lnTo>
                  <a:pt x="93926" y="987470"/>
                </a:lnTo>
                <a:lnTo>
                  <a:pt x="96047" y="996514"/>
                </a:lnTo>
                <a:lnTo>
                  <a:pt x="103417" y="1006550"/>
                </a:lnTo>
                <a:lnTo>
                  <a:pt x="106993" y="1007530"/>
                </a:lnTo>
                <a:lnTo>
                  <a:pt x="109429" y="1007791"/>
                </a:lnTo>
                <a:lnTo>
                  <a:pt x="114957" y="1010903"/>
                </a:lnTo>
                <a:lnTo>
                  <a:pt x="120942" y="1014756"/>
                </a:lnTo>
                <a:lnTo>
                  <a:pt x="130262" y="1016925"/>
                </a:lnTo>
                <a:lnTo>
                  <a:pt x="152434" y="1017803"/>
                </a:lnTo>
                <a:lnTo>
                  <a:pt x="160529" y="1015000"/>
                </a:lnTo>
                <a:lnTo>
                  <a:pt x="167654" y="1011285"/>
                </a:lnTo>
                <a:lnTo>
                  <a:pt x="177616" y="1008135"/>
                </a:lnTo>
                <a:lnTo>
                  <a:pt x="188329" y="1002028"/>
                </a:lnTo>
                <a:lnTo>
                  <a:pt x="203380" y="998690"/>
                </a:lnTo>
                <a:lnTo>
                  <a:pt x="249832" y="970156"/>
                </a:lnTo>
                <a:lnTo>
                  <a:pt x="272083" y="954330"/>
                </a:lnTo>
                <a:lnTo>
                  <a:pt x="310242" y="916062"/>
                </a:lnTo>
                <a:lnTo>
                  <a:pt x="342884" y="872330"/>
                </a:lnTo>
                <a:lnTo>
                  <a:pt x="374650" y="825606"/>
                </a:lnTo>
                <a:lnTo>
                  <a:pt x="378178" y="815632"/>
                </a:lnTo>
                <a:lnTo>
                  <a:pt x="380804" y="805202"/>
                </a:lnTo>
                <a:lnTo>
                  <a:pt x="388292" y="789883"/>
                </a:lnTo>
                <a:lnTo>
                  <a:pt x="390499" y="745057"/>
                </a:lnTo>
                <a:lnTo>
                  <a:pt x="390524" y="719398"/>
                </a:lnTo>
                <a:lnTo>
                  <a:pt x="387702" y="713043"/>
                </a:lnTo>
                <a:lnTo>
                  <a:pt x="383979" y="706690"/>
                </a:lnTo>
                <a:lnTo>
                  <a:pt x="381588" y="693988"/>
                </a:lnTo>
                <a:lnTo>
                  <a:pt x="381392" y="690813"/>
                </a:lnTo>
                <a:lnTo>
                  <a:pt x="378352" y="684463"/>
                </a:lnTo>
                <a:lnTo>
                  <a:pt x="376060" y="681288"/>
                </a:lnTo>
                <a:lnTo>
                  <a:pt x="370691" y="677760"/>
                </a:lnTo>
                <a:lnTo>
                  <a:pt x="367777" y="676819"/>
                </a:lnTo>
                <a:lnTo>
                  <a:pt x="365834" y="675134"/>
                </a:lnTo>
                <a:lnTo>
                  <a:pt x="357405" y="661846"/>
                </a:lnTo>
                <a:lnTo>
                  <a:pt x="351816" y="658536"/>
                </a:lnTo>
                <a:lnTo>
                  <a:pt x="336470" y="655179"/>
                </a:lnTo>
                <a:lnTo>
                  <a:pt x="327001" y="649445"/>
                </a:lnTo>
                <a:lnTo>
                  <a:pt x="314320" y="646972"/>
                </a:lnTo>
                <a:lnTo>
                  <a:pt x="311147" y="646769"/>
                </a:lnTo>
                <a:lnTo>
                  <a:pt x="304799" y="649366"/>
                </a:lnTo>
                <a:lnTo>
                  <a:pt x="298449" y="652989"/>
                </a:lnTo>
                <a:lnTo>
                  <a:pt x="285750" y="655315"/>
                </a:lnTo>
                <a:lnTo>
                  <a:pt x="278342" y="656692"/>
                </a:lnTo>
                <a:lnTo>
                  <a:pt x="263329" y="663417"/>
                </a:lnTo>
                <a:lnTo>
                  <a:pt x="251708" y="671054"/>
                </a:lnTo>
                <a:lnTo>
                  <a:pt x="241561" y="674846"/>
                </a:lnTo>
                <a:lnTo>
                  <a:pt x="197245" y="706724"/>
                </a:lnTo>
                <a:lnTo>
                  <a:pt x="165107" y="754248"/>
                </a:lnTo>
                <a:lnTo>
                  <a:pt x="149226" y="777993"/>
                </a:lnTo>
                <a:lnTo>
                  <a:pt x="144757" y="790963"/>
                </a:lnTo>
                <a:lnTo>
                  <a:pt x="140301" y="818459"/>
                </a:lnTo>
                <a:lnTo>
                  <a:pt x="134723" y="838284"/>
                </a:lnTo>
                <a:lnTo>
                  <a:pt x="130708" y="866043"/>
                </a:lnTo>
                <a:lnTo>
                  <a:pt x="125185" y="885901"/>
                </a:lnTo>
                <a:lnTo>
                  <a:pt x="123944" y="919816"/>
                </a:lnTo>
                <a:lnTo>
                  <a:pt x="126700" y="929470"/>
                </a:lnTo>
                <a:lnTo>
                  <a:pt x="130395" y="938346"/>
                </a:lnTo>
                <a:lnTo>
                  <a:pt x="133350" y="960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SMARTInkShape-Group372">
            <a:extLst>
              <a:ext uri="{FF2B5EF4-FFF2-40B4-BE49-F238E27FC236}">
                <a16:creationId xmlns:a16="http://schemas.microsoft.com/office/drawing/2014/main" id="{BDC68CC2-7CFC-6D28-E6D4-D63008942A7F}"/>
              </a:ext>
            </a:extLst>
          </p:cNvPr>
          <p:cNvGrpSpPr/>
          <p:nvPr/>
        </p:nvGrpSpPr>
        <p:grpSpPr>
          <a:xfrm>
            <a:off x="2990850" y="1571625"/>
            <a:ext cx="933451" cy="371356"/>
            <a:chOff x="2990850" y="1571625"/>
            <a:chExt cx="933451" cy="371356"/>
          </a:xfrm>
        </p:grpSpPr>
        <p:sp>
          <p:nvSpPr>
            <p:cNvPr id="4" name="SMARTInkShape-1298">
              <a:extLst>
                <a:ext uri="{FF2B5EF4-FFF2-40B4-BE49-F238E27FC236}">
                  <a16:creationId xmlns:a16="http://schemas.microsoft.com/office/drawing/2014/main" id="{7CFD9A6E-FCA6-5042-8A7D-4A96B894523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10000" y="18192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6868" y="6546"/>
                  </a:lnTo>
                  <a:lnTo>
                    <a:pt x="26824" y="9133"/>
                  </a:lnTo>
                  <a:lnTo>
                    <a:pt x="73032" y="9524"/>
                  </a:lnTo>
                  <a:lnTo>
                    <a:pt x="79378" y="9525"/>
                  </a:lnTo>
                  <a:lnTo>
                    <a:pt x="85727" y="67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1299">
              <a:extLst>
                <a:ext uri="{FF2B5EF4-FFF2-40B4-BE49-F238E27FC236}">
                  <a16:creationId xmlns:a16="http://schemas.microsoft.com/office/drawing/2014/main" id="{0C0376AB-32C3-99B6-769E-1B030160879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819528" y="1638300"/>
              <a:ext cx="104773" cy="266701"/>
            </a:xfrm>
            <a:custGeom>
              <a:avLst/>
              <a:gdLst/>
              <a:ahLst/>
              <a:cxnLst/>
              <a:rect l="0" t="0" r="0" b="0"/>
              <a:pathLst>
                <a:path w="104773" h="266701">
                  <a:moveTo>
                    <a:pt x="19047" y="19050"/>
                  </a:moveTo>
                  <a:lnTo>
                    <a:pt x="19047" y="19050"/>
                  </a:lnTo>
                  <a:lnTo>
                    <a:pt x="13990" y="19050"/>
                  </a:lnTo>
                  <a:lnTo>
                    <a:pt x="12501" y="17992"/>
                  </a:lnTo>
                  <a:lnTo>
                    <a:pt x="11508" y="16228"/>
                  </a:lnTo>
                  <a:lnTo>
                    <a:pt x="9784" y="9349"/>
                  </a:lnTo>
                  <a:lnTo>
                    <a:pt x="9525" y="127"/>
                  </a:lnTo>
                  <a:lnTo>
                    <a:pt x="4466" y="37"/>
                  </a:lnTo>
                  <a:lnTo>
                    <a:pt x="2976" y="1083"/>
                  </a:lnTo>
                  <a:lnTo>
                    <a:pt x="1983" y="2839"/>
                  </a:lnTo>
                  <a:lnTo>
                    <a:pt x="259" y="9703"/>
                  </a:lnTo>
                  <a:lnTo>
                    <a:pt x="0" y="27125"/>
                  </a:lnTo>
                  <a:lnTo>
                    <a:pt x="17607" y="46174"/>
                  </a:lnTo>
                  <a:lnTo>
                    <a:pt x="27121" y="47497"/>
                  </a:lnTo>
                  <a:lnTo>
                    <a:pt x="33199" y="47587"/>
                  </a:lnTo>
                  <a:lnTo>
                    <a:pt x="38742" y="44786"/>
                  </a:lnTo>
                  <a:lnTo>
                    <a:pt x="54880" y="31815"/>
                  </a:lnTo>
                  <a:lnTo>
                    <a:pt x="63766" y="28477"/>
                  </a:lnTo>
                  <a:lnTo>
                    <a:pt x="95119" y="128"/>
                  </a:lnTo>
                  <a:lnTo>
                    <a:pt x="104769" y="0"/>
                  </a:lnTo>
                  <a:lnTo>
                    <a:pt x="104772" y="41403"/>
                  </a:lnTo>
                  <a:lnTo>
                    <a:pt x="101950" y="47682"/>
                  </a:lnTo>
                  <a:lnTo>
                    <a:pt x="98226" y="54000"/>
                  </a:lnTo>
                  <a:lnTo>
                    <a:pt x="95836" y="66680"/>
                  </a:lnTo>
                  <a:lnTo>
                    <a:pt x="95364" y="79376"/>
                  </a:lnTo>
                  <a:lnTo>
                    <a:pt x="92477" y="85726"/>
                  </a:lnTo>
                  <a:lnTo>
                    <a:pt x="90225" y="88900"/>
                  </a:lnTo>
                  <a:lnTo>
                    <a:pt x="87056" y="103482"/>
                  </a:lnTo>
                  <a:lnTo>
                    <a:pt x="84927" y="119767"/>
                  </a:lnTo>
                  <a:lnTo>
                    <a:pt x="78235" y="133176"/>
                  </a:lnTo>
                  <a:lnTo>
                    <a:pt x="75162" y="177536"/>
                  </a:lnTo>
                  <a:lnTo>
                    <a:pt x="68663" y="190448"/>
                  </a:lnTo>
                  <a:lnTo>
                    <a:pt x="66672" y="236636"/>
                  </a:lnTo>
                  <a:lnTo>
                    <a:pt x="58471" y="246195"/>
                  </a:lnTo>
                  <a:lnTo>
                    <a:pt x="57181" y="256745"/>
                  </a:lnTo>
                  <a:lnTo>
                    <a:pt x="5714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1300">
              <a:extLst>
                <a:ext uri="{FF2B5EF4-FFF2-40B4-BE49-F238E27FC236}">
                  <a16:creationId xmlns:a16="http://schemas.microsoft.com/office/drawing/2014/main" id="{B1B984DC-4934-3BFC-3A73-3AA14B5F59F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571875" y="1724025"/>
              <a:ext cx="38101" cy="123826"/>
            </a:xfrm>
            <a:custGeom>
              <a:avLst/>
              <a:gdLst/>
              <a:ahLst/>
              <a:cxnLst/>
              <a:rect l="0" t="0" r="0" b="0"/>
              <a:pathLst>
                <a:path w="38101" h="123826">
                  <a:moveTo>
                    <a:pt x="38100" y="0"/>
                  </a:moveTo>
                  <a:lnTo>
                    <a:pt x="38100" y="0"/>
                  </a:lnTo>
                  <a:lnTo>
                    <a:pt x="10320" y="0"/>
                  </a:lnTo>
                  <a:lnTo>
                    <a:pt x="9682" y="7604"/>
                  </a:lnTo>
                  <a:lnTo>
                    <a:pt x="9526" y="50454"/>
                  </a:lnTo>
                  <a:lnTo>
                    <a:pt x="8467" y="60524"/>
                  </a:lnTo>
                  <a:lnTo>
                    <a:pt x="1324" y="7898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1301">
              <a:extLst>
                <a:ext uri="{FF2B5EF4-FFF2-40B4-BE49-F238E27FC236}">
                  <a16:creationId xmlns:a16="http://schemas.microsoft.com/office/drawing/2014/main" id="{213F7FD1-8B5C-FB72-FDCA-BA1BA344AC4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76625" y="1771650"/>
              <a:ext cx="152401" cy="9167"/>
            </a:xfrm>
            <a:custGeom>
              <a:avLst/>
              <a:gdLst/>
              <a:ahLst/>
              <a:cxnLst/>
              <a:rect l="0" t="0" r="0" b="0"/>
              <a:pathLst>
                <a:path w="152401" h="9167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8648" y="9133"/>
                  </a:lnTo>
                  <a:lnTo>
                    <a:pt x="26575" y="2901"/>
                  </a:lnTo>
                  <a:lnTo>
                    <a:pt x="32272" y="1289"/>
                  </a:lnTo>
                  <a:lnTo>
                    <a:pt x="34215" y="1918"/>
                  </a:lnTo>
                  <a:lnTo>
                    <a:pt x="35510" y="3395"/>
                  </a:lnTo>
                  <a:lnTo>
                    <a:pt x="36373" y="5438"/>
                  </a:lnTo>
                  <a:lnTo>
                    <a:pt x="38007" y="6801"/>
                  </a:lnTo>
                  <a:lnTo>
                    <a:pt x="42645" y="8314"/>
                  </a:lnTo>
                  <a:lnTo>
                    <a:pt x="51206" y="9166"/>
                  </a:lnTo>
                  <a:lnTo>
                    <a:pt x="57330" y="6543"/>
                  </a:lnTo>
                  <a:lnTo>
                    <a:pt x="63580" y="2908"/>
                  </a:lnTo>
                  <a:lnTo>
                    <a:pt x="76011" y="255"/>
                  </a:lnTo>
                  <a:lnTo>
                    <a:pt x="122061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1302">
              <a:extLst>
                <a:ext uri="{FF2B5EF4-FFF2-40B4-BE49-F238E27FC236}">
                  <a16:creationId xmlns:a16="http://schemas.microsoft.com/office/drawing/2014/main" id="{BC031A10-75C3-F0E2-C078-FBEE176FE2F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190875" y="18478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47453" y="0"/>
                  </a:lnTo>
                  <a:lnTo>
                    <a:pt x="92082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1303">
              <a:extLst>
                <a:ext uri="{FF2B5EF4-FFF2-40B4-BE49-F238E27FC236}">
                  <a16:creationId xmlns:a16="http://schemas.microsoft.com/office/drawing/2014/main" id="{0C00A90D-6D7D-CFED-C73E-63632B5B77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209925" y="1676517"/>
              <a:ext cx="114291" cy="238009"/>
            </a:xfrm>
            <a:custGeom>
              <a:avLst/>
              <a:gdLst/>
              <a:ahLst/>
              <a:cxnLst/>
              <a:rect l="0" t="0" r="0" b="0"/>
              <a:pathLst>
                <a:path w="114291" h="238009">
                  <a:moveTo>
                    <a:pt x="0" y="47508"/>
                  </a:moveTo>
                  <a:lnTo>
                    <a:pt x="0" y="47508"/>
                  </a:lnTo>
                  <a:lnTo>
                    <a:pt x="0" y="39307"/>
                  </a:lnTo>
                  <a:lnTo>
                    <a:pt x="1058" y="38866"/>
                  </a:lnTo>
                  <a:lnTo>
                    <a:pt x="9133" y="38017"/>
                  </a:lnTo>
                  <a:lnTo>
                    <a:pt x="9515" y="28851"/>
                  </a:lnTo>
                  <a:lnTo>
                    <a:pt x="17725" y="20292"/>
                  </a:lnTo>
                  <a:lnTo>
                    <a:pt x="18657" y="14279"/>
                  </a:lnTo>
                  <a:lnTo>
                    <a:pt x="19846" y="12655"/>
                  </a:lnTo>
                  <a:lnTo>
                    <a:pt x="21697" y="11573"/>
                  </a:lnTo>
                  <a:lnTo>
                    <a:pt x="28173" y="9535"/>
                  </a:lnTo>
                  <a:lnTo>
                    <a:pt x="28456" y="4389"/>
                  </a:lnTo>
                  <a:lnTo>
                    <a:pt x="29554" y="2887"/>
                  </a:lnTo>
                  <a:lnTo>
                    <a:pt x="37704" y="0"/>
                  </a:lnTo>
                  <a:lnTo>
                    <a:pt x="47223" y="9019"/>
                  </a:lnTo>
                  <a:lnTo>
                    <a:pt x="47506" y="14349"/>
                  </a:lnTo>
                  <a:lnTo>
                    <a:pt x="48604" y="15877"/>
                  </a:lnTo>
                  <a:lnTo>
                    <a:pt x="50394" y="16896"/>
                  </a:lnTo>
                  <a:lnTo>
                    <a:pt x="55816" y="18531"/>
                  </a:lnTo>
                  <a:lnTo>
                    <a:pt x="56557" y="21576"/>
                  </a:lnTo>
                  <a:lnTo>
                    <a:pt x="56754" y="23870"/>
                  </a:lnTo>
                  <a:lnTo>
                    <a:pt x="57945" y="25399"/>
                  </a:lnTo>
                  <a:lnTo>
                    <a:pt x="66828" y="29248"/>
                  </a:lnTo>
                  <a:lnTo>
                    <a:pt x="75772" y="37580"/>
                  </a:lnTo>
                  <a:lnTo>
                    <a:pt x="81130" y="37864"/>
                  </a:lnTo>
                  <a:lnTo>
                    <a:pt x="82662" y="36845"/>
                  </a:lnTo>
                  <a:lnTo>
                    <a:pt x="83683" y="35108"/>
                  </a:lnTo>
                  <a:lnTo>
                    <a:pt x="84363" y="32891"/>
                  </a:lnTo>
                  <a:lnTo>
                    <a:pt x="85876" y="31413"/>
                  </a:lnTo>
                  <a:lnTo>
                    <a:pt x="94822" y="28573"/>
                  </a:lnTo>
                  <a:lnTo>
                    <a:pt x="95123" y="23436"/>
                  </a:lnTo>
                  <a:lnTo>
                    <a:pt x="96224" y="21935"/>
                  </a:lnTo>
                  <a:lnTo>
                    <a:pt x="104752" y="18940"/>
                  </a:lnTo>
                  <a:lnTo>
                    <a:pt x="104775" y="18933"/>
                  </a:lnTo>
                  <a:lnTo>
                    <a:pt x="112976" y="18933"/>
                  </a:lnTo>
                  <a:lnTo>
                    <a:pt x="113417" y="19991"/>
                  </a:lnTo>
                  <a:lnTo>
                    <a:pt x="114290" y="36543"/>
                  </a:lnTo>
                  <a:lnTo>
                    <a:pt x="107752" y="45303"/>
                  </a:lnTo>
                  <a:lnTo>
                    <a:pt x="105657" y="54145"/>
                  </a:lnTo>
                  <a:lnTo>
                    <a:pt x="104891" y="69771"/>
                  </a:lnTo>
                  <a:lnTo>
                    <a:pt x="102004" y="76100"/>
                  </a:lnTo>
                  <a:lnTo>
                    <a:pt x="99752" y="79269"/>
                  </a:lnTo>
                  <a:lnTo>
                    <a:pt x="96584" y="93843"/>
                  </a:lnTo>
                  <a:lnTo>
                    <a:pt x="94455" y="111184"/>
                  </a:lnTo>
                  <a:lnTo>
                    <a:pt x="79447" y="155370"/>
                  </a:lnTo>
                  <a:lnTo>
                    <a:pt x="76390" y="180667"/>
                  </a:lnTo>
                  <a:lnTo>
                    <a:pt x="76327" y="183905"/>
                  </a:lnTo>
                  <a:lnTo>
                    <a:pt x="73434" y="190326"/>
                  </a:lnTo>
                  <a:lnTo>
                    <a:pt x="69679" y="196708"/>
                  </a:lnTo>
                  <a:lnTo>
                    <a:pt x="67071" y="207548"/>
                  </a:lnTo>
                  <a:lnTo>
                    <a:pt x="66792" y="213931"/>
                  </a:lnTo>
                  <a:lnTo>
                    <a:pt x="63905" y="219546"/>
                  </a:lnTo>
                  <a:lnTo>
                    <a:pt x="58484" y="226718"/>
                  </a:lnTo>
                  <a:lnTo>
                    <a:pt x="57150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1304">
              <a:extLst>
                <a:ext uri="{FF2B5EF4-FFF2-40B4-BE49-F238E27FC236}">
                  <a16:creationId xmlns:a16="http://schemas.microsoft.com/office/drawing/2014/main" id="{66C51899-851A-2B65-67BF-8439095BF4C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90850" y="1571625"/>
              <a:ext cx="390526" cy="371356"/>
            </a:xfrm>
            <a:custGeom>
              <a:avLst/>
              <a:gdLst/>
              <a:ahLst/>
              <a:cxnLst/>
              <a:rect l="0" t="0" r="0" b="0"/>
              <a:pathLst>
                <a:path w="390526" h="371356">
                  <a:moveTo>
                    <a:pt x="0" y="190500"/>
                  </a:moveTo>
                  <a:lnTo>
                    <a:pt x="0" y="190500"/>
                  </a:lnTo>
                  <a:lnTo>
                    <a:pt x="5056" y="190500"/>
                  </a:lnTo>
                  <a:lnTo>
                    <a:pt x="6546" y="191558"/>
                  </a:lnTo>
                  <a:lnTo>
                    <a:pt x="7539" y="193322"/>
                  </a:lnTo>
                  <a:lnTo>
                    <a:pt x="9264" y="200201"/>
                  </a:lnTo>
                  <a:lnTo>
                    <a:pt x="9515" y="214180"/>
                  </a:lnTo>
                  <a:lnTo>
                    <a:pt x="12343" y="219722"/>
                  </a:lnTo>
                  <a:lnTo>
                    <a:pt x="16069" y="225712"/>
                  </a:lnTo>
                  <a:lnTo>
                    <a:pt x="18461" y="238182"/>
                  </a:lnTo>
                  <a:lnTo>
                    <a:pt x="18657" y="241338"/>
                  </a:lnTo>
                  <a:lnTo>
                    <a:pt x="21697" y="247667"/>
                  </a:lnTo>
                  <a:lnTo>
                    <a:pt x="25519" y="254008"/>
                  </a:lnTo>
                  <a:lnTo>
                    <a:pt x="27971" y="266702"/>
                  </a:lnTo>
                  <a:lnTo>
                    <a:pt x="28173" y="269876"/>
                  </a:lnTo>
                  <a:lnTo>
                    <a:pt x="31218" y="276226"/>
                  </a:lnTo>
                  <a:lnTo>
                    <a:pt x="36740" y="283869"/>
                  </a:lnTo>
                  <a:lnTo>
                    <a:pt x="38890" y="298470"/>
                  </a:lnTo>
                  <a:lnTo>
                    <a:pt x="40743" y="300580"/>
                  </a:lnTo>
                  <a:lnTo>
                    <a:pt x="43037" y="301987"/>
                  </a:lnTo>
                  <a:lnTo>
                    <a:pt x="44567" y="303983"/>
                  </a:lnTo>
                  <a:lnTo>
                    <a:pt x="46265" y="309023"/>
                  </a:lnTo>
                  <a:lnTo>
                    <a:pt x="48604" y="330261"/>
                  </a:lnTo>
                  <a:lnTo>
                    <a:pt x="55816" y="341027"/>
                  </a:lnTo>
                  <a:lnTo>
                    <a:pt x="56886" y="350134"/>
                  </a:lnTo>
                  <a:lnTo>
                    <a:pt x="57150" y="371355"/>
                  </a:lnTo>
                  <a:lnTo>
                    <a:pt x="57150" y="330161"/>
                  </a:lnTo>
                  <a:lnTo>
                    <a:pt x="66283" y="287435"/>
                  </a:lnTo>
                  <a:lnTo>
                    <a:pt x="67656" y="263231"/>
                  </a:lnTo>
                  <a:lnTo>
                    <a:pt x="75607" y="221880"/>
                  </a:lnTo>
                  <a:lnTo>
                    <a:pt x="76995" y="212913"/>
                  </a:lnTo>
                  <a:lnTo>
                    <a:pt x="84366" y="183756"/>
                  </a:lnTo>
                  <a:lnTo>
                    <a:pt x="86704" y="149378"/>
                  </a:lnTo>
                  <a:lnTo>
                    <a:pt x="93249" y="131185"/>
                  </a:lnTo>
                  <a:lnTo>
                    <a:pt x="95235" y="85782"/>
                  </a:lnTo>
                  <a:lnTo>
                    <a:pt x="95250" y="41275"/>
                  </a:lnTo>
                  <a:lnTo>
                    <a:pt x="95250" y="25400"/>
                  </a:lnTo>
                  <a:lnTo>
                    <a:pt x="96308" y="23283"/>
                  </a:lnTo>
                  <a:lnTo>
                    <a:pt x="98072" y="21872"/>
                  </a:lnTo>
                  <a:lnTo>
                    <a:pt x="100306" y="20931"/>
                  </a:lnTo>
                  <a:lnTo>
                    <a:pt x="101796" y="19246"/>
                  </a:lnTo>
                  <a:lnTo>
                    <a:pt x="104383" y="11014"/>
                  </a:lnTo>
                  <a:lnTo>
                    <a:pt x="104775" y="3"/>
                  </a:lnTo>
                  <a:lnTo>
                    <a:pt x="127523" y="0"/>
                  </a:lnTo>
                  <a:lnTo>
                    <a:pt x="133583" y="2822"/>
                  </a:lnTo>
                  <a:lnTo>
                    <a:pt x="141039" y="8201"/>
                  </a:lnTo>
                  <a:lnTo>
                    <a:pt x="150117" y="9263"/>
                  </a:lnTo>
                  <a:lnTo>
                    <a:pt x="155971" y="9409"/>
                  </a:lnTo>
                  <a:lnTo>
                    <a:pt x="162101" y="12295"/>
                  </a:lnTo>
                  <a:lnTo>
                    <a:pt x="165217" y="14547"/>
                  </a:lnTo>
                  <a:lnTo>
                    <a:pt x="179716" y="17716"/>
                  </a:lnTo>
                  <a:lnTo>
                    <a:pt x="216882" y="20085"/>
                  </a:lnTo>
                  <a:lnTo>
                    <a:pt x="243586" y="27690"/>
                  </a:lnTo>
                  <a:lnTo>
                    <a:pt x="288522" y="28565"/>
                  </a:lnTo>
                  <a:lnTo>
                    <a:pt x="335223" y="28575"/>
                  </a:lnTo>
                  <a:lnTo>
                    <a:pt x="375983" y="28575"/>
                  </a:lnTo>
                  <a:lnTo>
                    <a:pt x="377656" y="29633"/>
                  </a:lnTo>
                  <a:lnTo>
                    <a:pt x="378770" y="31397"/>
                  </a:lnTo>
                  <a:lnTo>
                    <a:pt x="379514" y="33631"/>
                  </a:lnTo>
                  <a:lnTo>
                    <a:pt x="381067" y="35121"/>
                  </a:lnTo>
                  <a:lnTo>
                    <a:pt x="390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SMARTInkShape-Group373">
            <a:extLst>
              <a:ext uri="{FF2B5EF4-FFF2-40B4-BE49-F238E27FC236}">
                <a16:creationId xmlns:a16="http://schemas.microsoft.com/office/drawing/2014/main" id="{BBC4060E-97B7-DF26-FC0B-832F3809214D}"/>
              </a:ext>
            </a:extLst>
          </p:cNvPr>
          <p:cNvGrpSpPr/>
          <p:nvPr/>
        </p:nvGrpSpPr>
        <p:grpSpPr>
          <a:xfrm>
            <a:off x="4200535" y="1543050"/>
            <a:ext cx="1485877" cy="400041"/>
            <a:chOff x="4200535" y="1543050"/>
            <a:chExt cx="1485877" cy="400041"/>
          </a:xfrm>
        </p:grpSpPr>
        <p:sp>
          <p:nvSpPr>
            <p:cNvPr id="13" name="SMARTInkShape-1305">
              <a:extLst>
                <a:ext uri="{FF2B5EF4-FFF2-40B4-BE49-F238E27FC236}">
                  <a16:creationId xmlns:a16="http://schemas.microsoft.com/office/drawing/2014/main" id="{4000088E-DDB4-840A-D55C-18397F2B73B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24500" y="1657350"/>
              <a:ext cx="161912" cy="285741"/>
            </a:xfrm>
            <a:custGeom>
              <a:avLst/>
              <a:gdLst/>
              <a:ahLst/>
              <a:cxnLst/>
              <a:rect l="0" t="0" r="0" b="0"/>
              <a:pathLst>
                <a:path w="161912" h="285741">
                  <a:moveTo>
                    <a:pt x="47625" y="28575"/>
                  </a:moveTo>
                  <a:lnTo>
                    <a:pt x="47625" y="28575"/>
                  </a:lnTo>
                  <a:lnTo>
                    <a:pt x="38110" y="19060"/>
                  </a:lnTo>
                  <a:lnTo>
                    <a:pt x="28691" y="19050"/>
                  </a:lnTo>
                  <a:lnTo>
                    <a:pt x="28585" y="27251"/>
                  </a:lnTo>
                  <a:lnTo>
                    <a:pt x="27524" y="27692"/>
                  </a:lnTo>
                  <a:lnTo>
                    <a:pt x="23522" y="28183"/>
                  </a:lnTo>
                  <a:lnTo>
                    <a:pt x="22031" y="29372"/>
                  </a:lnTo>
                  <a:lnTo>
                    <a:pt x="19443" y="36742"/>
                  </a:lnTo>
                  <a:lnTo>
                    <a:pt x="19050" y="82558"/>
                  </a:lnTo>
                  <a:lnTo>
                    <a:pt x="20108" y="117671"/>
                  </a:lnTo>
                  <a:lnTo>
                    <a:pt x="27251" y="136133"/>
                  </a:lnTo>
                  <a:lnTo>
                    <a:pt x="29371" y="150206"/>
                  </a:lnTo>
                  <a:lnTo>
                    <a:pt x="40318" y="180382"/>
                  </a:lnTo>
                  <a:lnTo>
                    <a:pt x="44378" y="187061"/>
                  </a:lnTo>
                  <a:lnTo>
                    <a:pt x="47721" y="196772"/>
                  </a:lnTo>
                  <a:lnTo>
                    <a:pt x="64044" y="219070"/>
                  </a:lnTo>
                  <a:lnTo>
                    <a:pt x="64921" y="222247"/>
                  </a:lnTo>
                  <a:lnTo>
                    <a:pt x="66564" y="224365"/>
                  </a:lnTo>
                  <a:lnTo>
                    <a:pt x="72875" y="228403"/>
                  </a:lnTo>
                  <a:lnTo>
                    <a:pt x="74722" y="233099"/>
                  </a:lnTo>
                  <a:lnTo>
                    <a:pt x="76966" y="244736"/>
                  </a:lnTo>
                  <a:lnTo>
                    <a:pt x="81126" y="250941"/>
                  </a:lnTo>
                  <a:lnTo>
                    <a:pt x="81601" y="253019"/>
                  </a:lnTo>
                  <a:lnTo>
                    <a:pt x="80859" y="254404"/>
                  </a:lnTo>
                  <a:lnTo>
                    <a:pt x="79306" y="255328"/>
                  </a:lnTo>
                  <a:lnTo>
                    <a:pt x="78271" y="257002"/>
                  </a:lnTo>
                  <a:lnTo>
                    <a:pt x="76473" y="265214"/>
                  </a:lnTo>
                  <a:lnTo>
                    <a:pt x="76207" y="275794"/>
                  </a:lnTo>
                  <a:lnTo>
                    <a:pt x="67067" y="285347"/>
                  </a:lnTo>
                  <a:lnTo>
                    <a:pt x="52496" y="285740"/>
                  </a:lnTo>
                  <a:lnTo>
                    <a:pt x="50872" y="284685"/>
                  </a:lnTo>
                  <a:lnTo>
                    <a:pt x="49790" y="282923"/>
                  </a:lnTo>
                  <a:lnTo>
                    <a:pt x="49068" y="280691"/>
                  </a:lnTo>
                  <a:lnTo>
                    <a:pt x="47529" y="279202"/>
                  </a:lnTo>
                  <a:lnTo>
                    <a:pt x="42997" y="277548"/>
                  </a:lnTo>
                  <a:lnTo>
                    <a:pt x="34494" y="276617"/>
                  </a:lnTo>
                  <a:lnTo>
                    <a:pt x="32521" y="275428"/>
                  </a:lnTo>
                  <a:lnTo>
                    <a:pt x="31206" y="273577"/>
                  </a:lnTo>
                  <a:lnTo>
                    <a:pt x="30329" y="271285"/>
                  </a:lnTo>
                  <a:lnTo>
                    <a:pt x="28686" y="269757"/>
                  </a:lnTo>
                  <a:lnTo>
                    <a:pt x="18445" y="264482"/>
                  </a:lnTo>
                  <a:lnTo>
                    <a:pt x="4990" y="252546"/>
                  </a:lnTo>
                  <a:lnTo>
                    <a:pt x="2218" y="247004"/>
                  </a:lnTo>
                  <a:lnTo>
                    <a:pt x="38" y="230078"/>
                  </a:lnTo>
                  <a:lnTo>
                    <a:pt x="0" y="211002"/>
                  </a:lnTo>
                  <a:lnTo>
                    <a:pt x="6545" y="202232"/>
                  </a:lnTo>
                  <a:lnTo>
                    <a:pt x="8201" y="196420"/>
                  </a:lnTo>
                  <a:lnTo>
                    <a:pt x="9701" y="194447"/>
                  </a:lnTo>
                  <a:lnTo>
                    <a:pt x="22666" y="185963"/>
                  </a:lnTo>
                  <a:lnTo>
                    <a:pt x="25949" y="180370"/>
                  </a:lnTo>
                  <a:lnTo>
                    <a:pt x="28466" y="174356"/>
                  </a:lnTo>
                  <a:lnTo>
                    <a:pt x="50919" y="149214"/>
                  </a:lnTo>
                  <a:lnTo>
                    <a:pt x="98310" y="111125"/>
                  </a:lnTo>
                  <a:lnTo>
                    <a:pt x="117648" y="97367"/>
                  </a:lnTo>
                  <a:lnTo>
                    <a:pt x="157946" y="50561"/>
                  </a:lnTo>
                  <a:lnTo>
                    <a:pt x="160747" y="41204"/>
                  </a:lnTo>
                  <a:lnTo>
                    <a:pt x="161911" y="20538"/>
                  </a:lnTo>
                  <a:lnTo>
                    <a:pt x="155377" y="11740"/>
                  </a:lnTo>
                  <a:lnTo>
                    <a:pt x="153723" y="5923"/>
                  </a:lnTo>
                  <a:lnTo>
                    <a:pt x="152224" y="3949"/>
                  </a:lnTo>
                  <a:lnTo>
                    <a:pt x="144315" y="520"/>
                  </a:lnTo>
                  <a:lnTo>
                    <a:pt x="98418" y="1"/>
                  </a:lnTo>
                  <a:lnTo>
                    <a:pt x="92072" y="0"/>
                  </a:lnTo>
                  <a:lnTo>
                    <a:pt x="85724" y="2823"/>
                  </a:lnTo>
                  <a:lnTo>
                    <a:pt x="63108" y="22666"/>
                  </a:lnTo>
                  <a:lnTo>
                    <a:pt x="59798" y="28771"/>
                  </a:lnTo>
                  <a:lnTo>
                    <a:pt x="476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1306">
              <a:extLst>
                <a:ext uri="{FF2B5EF4-FFF2-40B4-BE49-F238E27FC236}">
                  <a16:creationId xmlns:a16="http://schemas.microsoft.com/office/drawing/2014/main" id="{D0CE0E52-C8AE-072A-02D3-A03F4F2FB14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200650" y="17907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9515" y="9515"/>
                  </a:lnTo>
                  <a:lnTo>
                    <a:pt x="55302" y="9525"/>
                  </a:lnTo>
                  <a:lnTo>
                    <a:pt x="101524" y="9525"/>
                  </a:lnTo>
                  <a:lnTo>
                    <a:pt x="148428" y="9525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1307">
              <a:extLst>
                <a:ext uri="{FF2B5EF4-FFF2-40B4-BE49-F238E27FC236}">
                  <a16:creationId xmlns:a16="http://schemas.microsoft.com/office/drawing/2014/main" id="{6015AE15-75E4-D2D7-D75A-7DDEAC80929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886325" y="18097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9525" y="28575"/>
                  </a:moveTo>
                  <a:lnTo>
                    <a:pt x="9525" y="28575"/>
                  </a:lnTo>
                  <a:lnTo>
                    <a:pt x="0" y="28575"/>
                  </a:lnTo>
                  <a:lnTo>
                    <a:pt x="46245" y="28575"/>
                  </a:lnTo>
                  <a:lnTo>
                    <a:pt x="79351" y="28575"/>
                  </a:lnTo>
                  <a:lnTo>
                    <a:pt x="85714" y="25753"/>
                  </a:lnTo>
                  <a:lnTo>
                    <a:pt x="92070" y="22029"/>
                  </a:lnTo>
                  <a:lnTo>
                    <a:pt x="104774" y="19639"/>
                  </a:lnTo>
                  <a:lnTo>
                    <a:pt x="112183" y="18253"/>
                  </a:lnTo>
                  <a:lnTo>
                    <a:pt x="135201" y="10883"/>
                  </a:lnTo>
                  <a:lnTo>
                    <a:pt x="148963" y="873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1308">
              <a:extLst>
                <a:ext uri="{FF2B5EF4-FFF2-40B4-BE49-F238E27FC236}">
                  <a16:creationId xmlns:a16="http://schemas.microsoft.com/office/drawing/2014/main" id="{188DC2E4-3D8F-16FB-36A5-0A2C76C9403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95850" y="1667267"/>
              <a:ext cx="104776" cy="209159"/>
            </a:xfrm>
            <a:custGeom>
              <a:avLst/>
              <a:gdLst/>
              <a:ahLst/>
              <a:cxnLst/>
              <a:rect l="0" t="0" r="0" b="0"/>
              <a:pathLst>
                <a:path w="104776" h="2091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7844"/>
                  </a:lnTo>
                  <a:lnTo>
                    <a:pt x="1058" y="8273"/>
                  </a:lnTo>
                  <a:lnTo>
                    <a:pt x="5056" y="8751"/>
                  </a:lnTo>
                  <a:lnTo>
                    <a:pt x="6545" y="9937"/>
                  </a:lnTo>
                  <a:lnTo>
                    <a:pt x="9133" y="17301"/>
                  </a:lnTo>
                  <a:lnTo>
                    <a:pt x="9409" y="23312"/>
                  </a:lnTo>
                  <a:lnTo>
                    <a:pt x="10506" y="24936"/>
                  </a:lnTo>
                  <a:lnTo>
                    <a:pt x="12295" y="26018"/>
                  </a:lnTo>
                  <a:lnTo>
                    <a:pt x="14547" y="26740"/>
                  </a:lnTo>
                  <a:lnTo>
                    <a:pt x="16047" y="28279"/>
                  </a:lnTo>
                  <a:lnTo>
                    <a:pt x="17716" y="32812"/>
                  </a:lnTo>
                  <a:lnTo>
                    <a:pt x="19219" y="34444"/>
                  </a:lnTo>
                  <a:lnTo>
                    <a:pt x="23711" y="36257"/>
                  </a:lnTo>
                  <a:lnTo>
                    <a:pt x="32190" y="37278"/>
                  </a:lnTo>
                  <a:lnTo>
                    <a:pt x="34160" y="38480"/>
                  </a:lnTo>
                  <a:lnTo>
                    <a:pt x="35473" y="40339"/>
                  </a:lnTo>
                  <a:lnTo>
                    <a:pt x="36349" y="42637"/>
                  </a:lnTo>
                  <a:lnTo>
                    <a:pt x="37990" y="44169"/>
                  </a:lnTo>
                  <a:lnTo>
                    <a:pt x="42638" y="45871"/>
                  </a:lnTo>
                  <a:lnTo>
                    <a:pt x="51204" y="46830"/>
                  </a:lnTo>
                  <a:lnTo>
                    <a:pt x="53186" y="45906"/>
                  </a:lnTo>
                  <a:lnTo>
                    <a:pt x="54507" y="44231"/>
                  </a:lnTo>
                  <a:lnTo>
                    <a:pt x="55388" y="42057"/>
                  </a:lnTo>
                  <a:lnTo>
                    <a:pt x="57034" y="40607"/>
                  </a:lnTo>
                  <a:lnTo>
                    <a:pt x="61685" y="38996"/>
                  </a:lnTo>
                  <a:lnTo>
                    <a:pt x="73293" y="36904"/>
                  </a:lnTo>
                  <a:lnTo>
                    <a:pt x="82629" y="31237"/>
                  </a:lnTo>
                  <a:lnTo>
                    <a:pt x="93379" y="28585"/>
                  </a:lnTo>
                  <a:lnTo>
                    <a:pt x="104775" y="18658"/>
                  </a:lnTo>
                  <a:lnTo>
                    <a:pt x="104775" y="45482"/>
                  </a:lnTo>
                  <a:lnTo>
                    <a:pt x="98230" y="54491"/>
                  </a:lnTo>
                  <a:lnTo>
                    <a:pt x="96133" y="63377"/>
                  </a:lnTo>
                  <a:lnTo>
                    <a:pt x="95642" y="69578"/>
                  </a:lnTo>
                  <a:lnTo>
                    <a:pt x="92602" y="75861"/>
                  </a:lnTo>
                  <a:lnTo>
                    <a:pt x="90310" y="79018"/>
                  </a:lnTo>
                  <a:lnTo>
                    <a:pt x="74019" y="123259"/>
                  </a:lnTo>
                  <a:lnTo>
                    <a:pt x="69940" y="129706"/>
                  </a:lnTo>
                  <a:lnTo>
                    <a:pt x="67642" y="140343"/>
                  </a:lnTo>
                  <a:lnTo>
                    <a:pt x="65903" y="155372"/>
                  </a:lnTo>
                  <a:lnTo>
                    <a:pt x="58057" y="170600"/>
                  </a:lnTo>
                  <a:lnTo>
                    <a:pt x="57160" y="194638"/>
                  </a:lnTo>
                  <a:lnTo>
                    <a:pt x="54333" y="200235"/>
                  </a:lnTo>
                  <a:lnTo>
                    <a:pt x="47625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1309">
              <a:extLst>
                <a:ext uri="{FF2B5EF4-FFF2-40B4-BE49-F238E27FC236}">
                  <a16:creationId xmlns:a16="http://schemas.microsoft.com/office/drawing/2014/main" id="{566A6DD9-E38B-AE16-DEBF-7C380D1C857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67275" y="16954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0384"/>
                  </a:lnTo>
                  <a:lnTo>
                    <a:pt x="1058" y="19939"/>
                  </a:lnTo>
                  <a:lnTo>
                    <a:pt x="5057" y="19445"/>
                  </a:lnTo>
                  <a:lnTo>
                    <a:pt x="6546" y="18255"/>
                  </a:lnTo>
                  <a:lnTo>
                    <a:pt x="8201" y="1411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1310">
              <a:extLst>
                <a:ext uri="{FF2B5EF4-FFF2-40B4-BE49-F238E27FC236}">
                  <a16:creationId xmlns:a16="http://schemas.microsoft.com/office/drawing/2014/main" id="{39C24814-A43D-BB76-E5CB-ADAB05565EC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57725" y="1543050"/>
              <a:ext cx="428626" cy="371476"/>
            </a:xfrm>
            <a:custGeom>
              <a:avLst/>
              <a:gdLst/>
              <a:ahLst/>
              <a:cxnLst/>
              <a:rect l="0" t="0" r="0" b="0"/>
              <a:pathLst>
                <a:path w="428626" h="371476">
                  <a:moveTo>
                    <a:pt x="0" y="257175"/>
                  </a:moveTo>
                  <a:lnTo>
                    <a:pt x="0" y="257175"/>
                  </a:lnTo>
                  <a:lnTo>
                    <a:pt x="9491" y="257175"/>
                  </a:lnTo>
                  <a:lnTo>
                    <a:pt x="9522" y="265376"/>
                  </a:lnTo>
                  <a:lnTo>
                    <a:pt x="10582" y="265817"/>
                  </a:lnTo>
                  <a:lnTo>
                    <a:pt x="14581" y="266308"/>
                  </a:lnTo>
                  <a:lnTo>
                    <a:pt x="16071" y="267497"/>
                  </a:lnTo>
                  <a:lnTo>
                    <a:pt x="17726" y="271640"/>
                  </a:lnTo>
                  <a:lnTo>
                    <a:pt x="18658" y="279923"/>
                  </a:lnTo>
                  <a:lnTo>
                    <a:pt x="19846" y="281865"/>
                  </a:lnTo>
                  <a:lnTo>
                    <a:pt x="21698" y="283160"/>
                  </a:lnTo>
                  <a:lnTo>
                    <a:pt x="23990" y="284024"/>
                  </a:lnTo>
                  <a:lnTo>
                    <a:pt x="25518" y="285657"/>
                  </a:lnTo>
                  <a:lnTo>
                    <a:pt x="27217" y="290295"/>
                  </a:lnTo>
                  <a:lnTo>
                    <a:pt x="28172" y="298856"/>
                  </a:lnTo>
                  <a:lnTo>
                    <a:pt x="29365" y="300837"/>
                  </a:lnTo>
                  <a:lnTo>
                    <a:pt x="31218" y="302158"/>
                  </a:lnTo>
                  <a:lnTo>
                    <a:pt x="33512" y="303039"/>
                  </a:lnTo>
                  <a:lnTo>
                    <a:pt x="35042" y="304684"/>
                  </a:lnTo>
                  <a:lnTo>
                    <a:pt x="36741" y="309335"/>
                  </a:lnTo>
                  <a:lnTo>
                    <a:pt x="38890" y="320944"/>
                  </a:lnTo>
                  <a:lnTo>
                    <a:pt x="46266" y="331529"/>
                  </a:lnTo>
                  <a:lnTo>
                    <a:pt x="47222" y="337885"/>
                  </a:lnTo>
                  <a:lnTo>
                    <a:pt x="48415" y="339556"/>
                  </a:lnTo>
                  <a:lnTo>
                    <a:pt x="50268" y="340671"/>
                  </a:lnTo>
                  <a:lnTo>
                    <a:pt x="52562" y="341414"/>
                  </a:lnTo>
                  <a:lnTo>
                    <a:pt x="54092" y="342968"/>
                  </a:lnTo>
                  <a:lnTo>
                    <a:pt x="55791" y="347516"/>
                  </a:lnTo>
                  <a:lnTo>
                    <a:pt x="57150" y="371464"/>
                  </a:lnTo>
                  <a:lnTo>
                    <a:pt x="66283" y="371475"/>
                  </a:lnTo>
                  <a:lnTo>
                    <a:pt x="67711" y="355228"/>
                  </a:lnTo>
                  <a:lnTo>
                    <a:pt x="74209" y="342827"/>
                  </a:lnTo>
                  <a:lnTo>
                    <a:pt x="82668" y="301250"/>
                  </a:lnTo>
                  <a:lnTo>
                    <a:pt x="90379" y="269826"/>
                  </a:lnTo>
                  <a:lnTo>
                    <a:pt x="102148" y="238119"/>
                  </a:lnTo>
                  <a:lnTo>
                    <a:pt x="109677" y="193675"/>
                  </a:lnTo>
                  <a:lnTo>
                    <a:pt x="116513" y="157208"/>
                  </a:lnTo>
                  <a:lnTo>
                    <a:pt x="120576" y="147128"/>
                  </a:lnTo>
                  <a:lnTo>
                    <a:pt x="123698" y="103400"/>
                  </a:lnTo>
                  <a:lnTo>
                    <a:pt x="123823" y="59559"/>
                  </a:lnTo>
                  <a:lnTo>
                    <a:pt x="123825" y="12860"/>
                  </a:lnTo>
                  <a:lnTo>
                    <a:pt x="123825" y="9655"/>
                  </a:lnTo>
                  <a:lnTo>
                    <a:pt x="133316" y="35"/>
                  </a:lnTo>
                  <a:lnTo>
                    <a:pt x="176315" y="0"/>
                  </a:lnTo>
                  <a:lnTo>
                    <a:pt x="192755" y="0"/>
                  </a:lnTo>
                  <a:lnTo>
                    <a:pt x="199616" y="2822"/>
                  </a:lnTo>
                  <a:lnTo>
                    <a:pt x="202927" y="5056"/>
                  </a:lnTo>
                  <a:lnTo>
                    <a:pt x="206193" y="5488"/>
                  </a:lnTo>
                  <a:lnTo>
                    <a:pt x="212644" y="3144"/>
                  </a:lnTo>
                  <a:lnTo>
                    <a:pt x="215846" y="3155"/>
                  </a:lnTo>
                  <a:lnTo>
                    <a:pt x="231411" y="7953"/>
                  </a:lnTo>
                  <a:lnTo>
                    <a:pt x="269809" y="10522"/>
                  </a:lnTo>
                  <a:lnTo>
                    <a:pt x="287932" y="17052"/>
                  </a:lnTo>
                  <a:lnTo>
                    <a:pt x="335418" y="18998"/>
                  </a:lnTo>
                  <a:lnTo>
                    <a:pt x="380943" y="19050"/>
                  </a:lnTo>
                  <a:lnTo>
                    <a:pt x="418577" y="19050"/>
                  </a:lnTo>
                  <a:lnTo>
                    <a:pt x="4286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1311">
              <a:extLst>
                <a:ext uri="{FF2B5EF4-FFF2-40B4-BE49-F238E27FC236}">
                  <a16:creationId xmlns:a16="http://schemas.microsoft.com/office/drawing/2014/main" id="{E8130914-E0EF-1F38-C69E-9C5C8AACF5A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00535" y="1762125"/>
              <a:ext cx="257166" cy="28576"/>
            </a:xfrm>
            <a:custGeom>
              <a:avLst/>
              <a:gdLst/>
              <a:ahLst/>
              <a:cxnLst/>
              <a:rect l="0" t="0" r="0" b="0"/>
              <a:pathLst>
                <a:path w="257166" h="28576">
                  <a:moveTo>
                    <a:pt x="9515" y="28575"/>
                  </a:moveTo>
                  <a:lnTo>
                    <a:pt x="9515" y="28575"/>
                  </a:lnTo>
                  <a:lnTo>
                    <a:pt x="0" y="28575"/>
                  </a:lnTo>
                  <a:lnTo>
                    <a:pt x="46164" y="28575"/>
                  </a:lnTo>
                  <a:lnTo>
                    <a:pt x="69968" y="28575"/>
                  </a:lnTo>
                  <a:lnTo>
                    <a:pt x="76247" y="25753"/>
                  </a:lnTo>
                  <a:lnTo>
                    <a:pt x="82565" y="22029"/>
                  </a:lnTo>
                  <a:lnTo>
                    <a:pt x="95245" y="19639"/>
                  </a:lnTo>
                  <a:lnTo>
                    <a:pt x="142691" y="19055"/>
                  </a:lnTo>
                  <a:lnTo>
                    <a:pt x="190314" y="19050"/>
                  </a:lnTo>
                  <a:lnTo>
                    <a:pt x="193548" y="19050"/>
                  </a:lnTo>
                  <a:lnTo>
                    <a:pt x="199963" y="16228"/>
                  </a:lnTo>
                  <a:lnTo>
                    <a:pt x="206342" y="12504"/>
                  </a:lnTo>
                  <a:lnTo>
                    <a:pt x="219060" y="10114"/>
                  </a:lnTo>
                  <a:lnTo>
                    <a:pt x="257165" y="9525"/>
                  </a:lnTo>
                  <a:lnTo>
                    <a:pt x="257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SMARTInkShape-Group374">
            <a:extLst>
              <a:ext uri="{FF2B5EF4-FFF2-40B4-BE49-F238E27FC236}">
                <a16:creationId xmlns:a16="http://schemas.microsoft.com/office/drawing/2014/main" id="{B31F2543-DB58-75D2-9EF3-A466C1FF93E2}"/>
              </a:ext>
            </a:extLst>
          </p:cNvPr>
          <p:cNvGrpSpPr/>
          <p:nvPr/>
        </p:nvGrpSpPr>
        <p:grpSpPr>
          <a:xfrm>
            <a:off x="6124575" y="2352675"/>
            <a:ext cx="257176" cy="114301"/>
            <a:chOff x="6124575" y="2352675"/>
            <a:chExt cx="257176" cy="114301"/>
          </a:xfrm>
        </p:grpSpPr>
        <p:sp>
          <p:nvSpPr>
            <p:cNvPr id="21" name="SMARTInkShape-1312">
              <a:extLst>
                <a:ext uri="{FF2B5EF4-FFF2-40B4-BE49-F238E27FC236}">
                  <a16:creationId xmlns:a16="http://schemas.microsoft.com/office/drawing/2014/main" id="{4ED1282A-7DAA-32D0-8EE6-1403D7E2557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143635" y="2447925"/>
              <a:ext cx="238116" cy="19051"/>
            </a:xfrm>
            <a:custGeom>
              <a:avLst/>
              <a:gdLst/>
              <a:ahLst/>
              <a:cxnLst/>
              <a:rect l="0" t="0" r="0" b="0"/>
              <a:pathLst>
                <a:path w="238116" h="19051">
                  <a:moveTo>
                    <a:pt x="9515" y="19050"/>
                  </a:moveTo>
                  <a:lnTo>
                    <a:pt x="9515" y="19050"/>
                  </a:lnTo>
                  <a:lnTo>
                    <a:pt x="0" y="19050"/>
                  </a:lnTo>
                  <a:lnTo>
                    <a:pt x="44526" y="19050"/>
                  </a:lnTo>
                  <a:lnTo>
                    <a:pt x="60326" y="19050"/>
                  </a:lnTo>
                  <a:lnTo>
                    <a:pt x="107875" y="9786"/>
                  </a:lnTo>
                  <a:lnTo>
                    <a:pt x="149306" y="8474"/>
                  </a:lnTo>
                  <a:lnTo>
                    <a:pt x="176823" y="883"/>
                  </a:lnTo>
                  <a:lnTo>
                    <a:pt x="221282" y="15"/>
                  </a:lnTo>
                  <a:lnTo>
                    <a:pt x="238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1313">
              <a:extLst>
                <a:ext uri="{FF2B5EF4-FFF2-40B4-BE49-F238E27FC236}">
                  <a16:creationId xmlns:a16="http://schemas.microsoft.com/office/drawing/2014/main" id="{7C8E2589-ABAA-6F64-6AC2-1489A35D6D5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24575" y="2352675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4"/>
                  </a:lnTo>
                  <a:lnTo>
                    <a:pt x="14189" y="9409"/>
                  </a:lnTo>
                  <a:lnTo>
                    <a:pt x="15810" y="8389"/>
                  </a:lnTo>
                  <a:lnTo>
                    <a:pt x="16890" y="6651"/>
                  </a:lnTo>
                  <a:lnTo>
                    <a:pt x="18623" y="1314"/>
                  </a:lnTo>
                  <a:lnTo>
                    <a:pt x="21682" y="584"/>
                  </a:lnTo>
                  <a:lnTo>
                    <a:pt x="68676" y="0"/>
                  </a:lnTo>
                  <a:lnTo>
                    <a:pt x="114305" y="0"/>
                  </a:lnTo>
                  <a:lnTo>
                    <a:pt x="161750" y="0"/>
                  </a:lnTo>
                  <a:lnTo>
                    <a:pt x="209374" y="0"/>
                  </a:lnTo>
                  <a:lnTo>
                    <a:pt x="255294" y="0"/>
                  </a:lnTo>
                  <a:lnTo>
                    <a:pt x="255921" y="1058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SMARTInkShape-Group375">
            <a:extLst>
              <a:ext uri="{FF2B5EF4-FFF2-40B4-BE49-F238E27FC236}">
                <a16:creationId xmlns:a16="http://schemas.microsoft.com/office/drawing/2014/main" id="{BC3F2370-E8B4-9AF1-FB3D-57025C181226}"/>
              </a:ext>
            </a:extLst>
          </p:cNvPr>
          <p:cNvGrpSpPr/>
          <p:nvPr/>
        </p:nvGrpSpPr>
        <p:grpSpPr>
          <a:xfrm>
            <a:off x="6858000" y="1677736"/>
            <a:ext cx="957981" cy="855868"/>
            <a:chOff x="6858000" y="1677736"/>
            <a:chExt cx="957981" cy="855868"/>
          </a:xfrm>
        </p:grpSpPr>
        <p:sp>
          <p:nvSpPr>
            <p:cNvPr id="24" name="SMARTInkShape-1314">
              <a:extLst>
                <a:ext uri="{FF2B5EF4-FFF2-40B4-BE49-F238E27FC236}">
                  <a16:creationId xmlns:a16="http://schemas.microsoft.com/office/drawing/2014/main" id="{5BD8DA7F-FFC0-DC22-388D-A01F54C30FB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05725" y="1677736"/>
              <a:ext cx="110256" cy="360615"/>
            </a:xfrm>
            <a:custGeom>
              <a:avLst/>
              <a:gdLst/>
              <a:ahLst/>
              <a:cxnLst/>
              <a:rect l="0" t="0" r="0" b="0"/>
              <a:pathLst>
                <a:path w="110256" h="360615">
                  <a:moveTo>
                    <a:pt x="0" y="160589"/>
                  </a:moveTo>
                  <a:lnTo>
                    <a:pt x="0" y="160589"/>
                  </a:lnTo>
                  <a:lnTo>
                    <a:pt x="0" y="168790"/>
                  </a:lnTo>
                  <a:lnTo>
                    <a:pt x="1058" y="169231"/>
                  </a:lnTo>
                  <a:lnTo>
                    <a:pt x="9409" y="170104"/>
                  </a:lnTo>
                  <a:lnTo>
                    <a:pt x="9491" y="165055"/>
                  </a:lnTo>
                  <a:lnTo>
                    <a:pt x="10561" y="163566"/>
                  </a:lnTo>
                  <a:lnTo>
                    <a:pt x="18657" y="160705"/>
                  </a:lnTo>
                  <a:lnTo>
                    <a:pt x="27216" y="152398"/>
                  </a:lnTo>
                  <a:lnTo>
                    <a:pt x="35910" y="150269"/>
                  </a:lnTo>
                  <a:lnTo>
                    <a:pt x="41713" y="146125"/>
                  </a:lnTo>
                  <a:lnTo>
                    <a:pt x="44998" y="140755"/>
                  </a:lnTo>
                  <a:lnTo>
                    <a:pt x="45873" y="137841"/>
                  </a:lnTo>
                  <a:lnTo>
                    <a:pt x="47516" y="135899"/>
                  </a:lnTo>
                  <a:lnTo>
                    <a:pt x="60729" y="127469"/>
                  </a:lnTo>
                  <a:lnTo>
                    <a:pt x="64033" y="121880"/>
                  </a:lnTo>
                  <a:lnTo>
                    <a:pt x="66560" y="115868"/>
                  </a:lnTo>
                  <a:lnTo>
                    <a:pt x="91096" y="78915"/>
                  </a:lnTo>
                  <a:lnTo>
                    <a:pt x="97251" y="65512"/>
                  </a:lnTo>
                  <a:lnTo>
                    <a:pt x="101431" y="59066"/>
                  </a:lnTo>
                  <a:lnTo>
                    <a:pt x="103784" y="49487"/>
                  </a:lnTo>
                  <a:lnTo>
                    <a:pt x="104737" y="24065"/>
                  </a:lnTo>
                  <a:lnTo>
                    <a:pt x="105807" y="21948"/>
                  </a:lnTo>
                  <a:lnTo>
                    <a:pt x="107580" y="20537"/>
                  </a:lnTo>
                  <a:lnTo>
                    <a:pt x="109820" y="19596"/>
                  </a:lnTo>
                  <a:lnTo>
                    <a:pt x="110255" y="17910"/>
                  </a:lnTo>
                  <a:lnTo>
                    <a:pt x="104897" y="8385"/>
                  </a:lnTo>
                  <a:lnTo>
                    <a:pt x="104856" y="8320"/>
                  </a:lnTo>
                  <a:lnTo>
                    <a:pt x="104782" y="0"/>
                  </a:lnTo>
                  <a:lnTo>
                    <a:pt x="104775" y="7831"/>
                  </a:lnTo>
                  <a:lnTo>
                    <a:pt x="96575" y="16359"/>
                  </a:lnTo>
                  <a:lnTo>
                    <a:pt x="95643" y="22369"/>
                  </a:lnTo>
                  <a:lnTo>
                    <a:pt x="95366" y="30853"/>
                  </a:lnTo>
                  <a:lnTo>
                    <a:pt x="92479" y="36959"/>
                  </a:lnTo>
                  <a:lnTo>
                    <a:pt x="88727" y="43201"/>
                  </a:lnTo>
                  <a:lnTo>
                    <a:pt x="86318" y="55831"/>
                  </a:lnTo>
                  <a:lnTo>
                    <a:pt x="86120" y="59000"/>
                  </a:lnTo>
                  <a:lnTo>
                    <a:pt x="83079" y="65344"/>
                  </a:lnTo>
                  <a:lnTo>
                    <a:pt x="79257" y="71691"/>
                  </a:lnTo>
                  <a:lnTo>
                    <a:pt x="76804" y="84390"/>
                  </a:lnTo>
                  <a:lnTo>
                    <a:pt x="76602" y="87564"/>
                  </a:lnTo>
                  <a:lnTo>
                    <a:pt x="73557" y="93914"/>
                  </a:lnTo>
                  <a:lnTo>
                    <a:pt x="69734" y="100264"/>
                  </a:lnTo>
                  <a:lnTo>
                    <a:pt x="67279" y="112964"/>
                  </a:lnTo>
                  <a:lnTo>
                    <a:pt x="65641" y="144910"/>
                  </a:lnTo>
                  <a:lnTo>
                    <a:pt x="58477" y="163372"/>
                  </a:lnTo>
                  <a:lnTo>
                    <a:pt x="57160" y="210062"/>
                  </a:lnTo>
                  <a:lnTo>
                    <a:pt x="57153" y="220521"/>
                  </a:lnTo>
                  <a:lnTo>
                    <a:pt x="48018" y="263668"/>
                  </a:lnTo>
                  <a:lnTo>
                    <a:pt x="47741" y="276621"/>
                  </a:lnTo>
                  <a:lnTo>
                    <a:pt x="44854" y="283773"/>
                  </a:lnTo>
                  <a:lnTo>
                    <a:pt x="41102" y="290479"/>
                  </a:lnTo>
                  <a:lnTo>
                    <a:pt x="38693" y="303408"/>
                  </a:lnTo>
                  <a:lnTo>
                    <a:pt x="38134" y="325686"/>
                  </a:lnTo>
                  <a:lnTo>
                    <a:pt x="35293" y="332037"/>
                  </a:lnTo>
                  <a:lnTo>
                    <a:pt x="29902" y="339682"/>
                  </a:lnTo>
                  <a:lnTo>
                    <a:pt x="28585" y="350958"/>
                  </a:lnTo>
                  <a:lnTo>
                    <a:pt x="28575" y="360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1315">
              <a:extLst>
                <a:ext uri="{FF2B5EF4-FFF2-40B4-BE49-F238E27FC236}">
                  <a16:creationId xmlns:a16="http://schemas.microsoft.com/office/drawing/2014/main" id="{BA6DE0D0-CE60-B90F-797C-E9AEF636551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53416" y="1800225"/>
              <a:ext cx="218960" cy="19051"/>
            </a:xfrm>
            <a:custGeom>
              <a:avLst/>
              <a:gdLst/>
              <a:ahLst/>
              <a:cxnLst/>
              <a:rect l="0" t="0" r="0" b="0"/>
              <a:pathLst>
                <a:path w="218960" h="19051">
                  <a:moveTo>
                    <a:pt x="18934" y="0"/>
                  </a:moveTo>
                  <a:lnTo>
                    <a:pt x="18934" y="0"/>
                  </a:lnTo>
                  <a:lnTo>
                    <a:pt x="0" y="0"/>
                  </a:lnTo>
                  <a:lnTo>
                    <a:pt x="23865" y="0"/>
                  </a:lnTo>
                  <a:lnTo>
                    <a:pt x="25396" y="1058"/>
                  </a:lnTo>
                  <a:lnTo>
                    <a:pt x="26417" y="2822"/>
                  </a:lnTo>
                  <a:lnTo>
                    <a:pt x="28339" y="9133"/>
                  </a:lnTo>
                  <a:lnTo>
                    <a:pt x="54153" y="10581"/>
                  </a:lnTo>
                  <a:lnTo>
                    <a:pt x="66617" y="17064"/>
                  </a:lnTo>
                  <a:lnTo>
                    <a:pt x="112199" y="19035"/>
                  </a:lnTo>
                  <a:lnTo>
                    <a:pt x="159808" y="19050"/>
                  </a:lnTo>
                  <a:lnTo>
                    <a:pt x="163650" y="19050"/>
                  </a:lnTo>
                  <a:lnTo>
                    <a:pt x="170741" y="16228"/>
                  </a:lnTo>
                  <a:lnTo>
                    <a:pt x="177420" y="12504"/>
                  </a:lnTo>
                  <a:lnTo>
                    <a:pt x="190332" y="10114"/>
                  </a:lnTo>
                  <a:lnTo>
                    <a:pt x="2189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1316">
              <a:extLst>
                <a:ext uri="{FF2B5EF4-FFF2-40B4-BE49-F238E27FC236}">
                  <a16:creationId xmlns:a16="http://schemas.microsoft.com/office/drawing/2014/main" id="{95629F3B-994E-1D3F-20D2-AD6C2F9867B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58000" y="1804288"/>
              <a:ext cx="295265" cy="729316"/>
            </a:xfrm>
            <a:custGeom>
              <a:avLst/>
              <a:gdLst/>
              <a:ahLst/>
              <a:cxnLst/>
              <a:rect l="0" t="0" r="0" b="0"/>
              <a:pathLst>
                <a:path w="295265" h="729316">
                  <a:moveTo>
                    <a:pt x="0" y="443612"/>
                  </a:moveTo>
                  <a:lnTo>
                    <a:pt x="0" y="443612"/>
                  </a:lnTo>
                  <a:lnTo>
                    <a:pt x="5056" y="438556"/>
                  </a:lnTo>
                  <a:lnTo>
                    <a:pt x="7538" y="433251"/>
                  </a:lnTo>
                  <a:lnTo>
                    <a:pt x="8200" y="430354"/>
                  </a:lnTo>
                  <a:lnTo>
                    <a:pt x="14189" y="421222"/>
                  </a:lnTo>
                  <a:lnTo>
                    <a:pt x="19711" y="417786"/>
                  </a:lnTo>
                  <a:lnTo>
                    <a:pt x="25694" y="415200"/>
                  </a:lnTo>
                  <a:lnTo>
                    <a:pt x="41314" y="401940"/>
                  </a:lnTo>
                  <a:lnTo>
                    <a:pt x="64560" y="371446"/>
                  </a:lnTo>
                  <a:lnTo>
                    <a:pt x="79572" y="360258"/>
                  </a:lnTo>
                  <a:lnTo>
                    <a:pt x="107424" y="322376"/>
                  </a:lnTo>
                  <a:lnTo>
                    <a:pt x="149380" y="284456"/>
                  </a:lnTo>
                  <a:lnTo>
                    <a:pt x="187338" y="241670"/>
                  </a:lnTo>
                  <a:lnTo>
                    <a:pt x="217226" y="199526"/>
                  </a:lnTo>
                  <a:lnTo>
                    <a:pt x="250727" y="154710"/>
                  </a:lnTo>
                  <a:lnTo>
                    <a:pt x="279272" y="108944"/>
                  </a:lnTo>
                  <a:lnTo>
                    <a:pt x="282870" y="98726"/>
                  </a:lnTo>
                  <a:lnTo>
                    <a:pt x="293901" y="51367"/>
                  </a:lnTo>
                  <a:lnTo>
                    <a:pt x="295264" y="16880"/>
                  </a:lnTo>
                  <a:lnTo>
                    <a:pt x="285865" y="5593"/>
                  </a:lnTo>
                  <a:lnTo>
                    <a:pt x="280728" y="444"/>
                  </a:lnTo>
                  <a:lnTo>
                    <a:pt x="279226" y="0"/>
                  </a:lnTo>
                  <a:lnTo>
                    <a:pt x="278226" y="762"/>
                  </a:lnTo>
                  <a:lnTo>
                    <a:pt x="277559" y="2329"/>
                  </a:lnTo>
                  <a:lnTo>
                    <a:pt x="276056" y="3373"/>
                  </a:lnTo>
                  <a:lnTo>
                    <a:pt x="268141" y="5187"/>
                  </a:lnTo>
                  <a:lnTo>
                    <a:pt x="259380" y="11954"/>
                  </a:lnTo>
                  <a:lnTo>
                    <a:pt x="250537" y="15146"/>
                  </a:lnTo>
                  <a:lnTo>
                    <a:pt x="244347" y="19644"/>
                  </a:lnTo>
                  <a:lnTo>
                    <a:pt x="240890" y="25171"/>
                  </a:lnTo>
                  <a:lnTo>
                    <a:pt x="238296" y="31155"/>
                  </a:lnTo>
                  <a:lnTo>
                    <a:pt x="203178" y="75510"/>
                  </a:lnTo>
                  <a:lnTo>
                    <a:pt x="174625" y="122173"/>
                  </a:lnTo>
                  <a:lnTo>
                    <a:pt x="155575" y="153479"/>
                  </a:lnTo>
                  <a:lnTo>
                    <a:pt x="140888" y="197413"/>
                  </a:lnTo>
                  <a:lnTo>
                    <a:pt x="123651" y="237012"/>
                  </a:lnTo>
                  <a:lnTo>
                    <a:pt x="112299" y="281110"/>
                  </a:lnTo>
                  <a:lnTo>
                    <a:pt x="95074" y="322559"/>
                  </a:lnTo>
                  <a:lnTo>
                    <a:pt x="76184" y="369641"/>
                  </a:lnTo>
                  <a:lnTo>
                    <a:pt x="64688" y="414397"/>
                  </a:lnTo>
                  <a:lnTo>
                    <a:pt x="47451" y="460620"/>
                  </a:lnTo>
                  <a:lnTo>
                    <a:pt x="40871" y="481107"/>
                  </a:lnTo>
                  <a:lnTo>
                    <a:pt x="30861" y="519928"/>
                  </a:lnTo>
                  <a:lnTo>
                    <a:pt x="21696" y="547783"/>
                  </a:lnTo>
                  <a:lnTo>
                    <a:pt x="17012" y="567258"/>
                  </a:lnTo>
                  <a:lnTo>
                    <a:pt x="11743" y="586434"/>
                  </a:lnTo>
                  <a:lnTo>
                    <a:pt x="9612" y="630739"/>
                  </a:lnTo>
                  <a:lnTo>
                    <a:pt x="10591" y="665065"/>
                  </a:lnTo>
                  <a:lnTo>
                    <a:pt x="17132" y="677385"/>
                  </a:lnTo>
                  <a:lnTo>
                    <a:pt x="35035" y="702996"/>
                  </a:lnTo>
                  <a:lnTo>
                    <a:pt x="64561" y="725310"/>
                  </a:lnTo>
                  <a:lnTo>
                    <a:pt x="87577" y="728828"/>
                  </a:lnTo>
                  <a:lnTo>
                    <a:pt x="121091" y="729315"/>
                  </a:lnTo>
                  <a:lnTo>
                    <a:pt x="130724" y="726519"/>
                  </a:lnTo>
                  <a:lnTo>
                    <a:pt x="173734" y="706971"/>
                  </a:lnTo>
                  <a:lnTo>
                    <a:pt x="202397" y="693346"/>
                  </a:lnTo>
                  <a:lnTo>
                    <a:pt x="245767" y="654846"/>
                  </a:lnTo>
                  <a:lnTo>
                    <a:pt x="277632" y="618106"/>
                  </a:lnTo>
                  <a:lnTo>
                    <a:pt x="292972" y="574971"/>
                  </a:lnTo>
                  <a:lnTo>
                    <a:pt x="294820" y="556225"/>
                  </a:lnTo>
                  <a:lnTo>
                    <a:pt x="285548" y="523957"/>
                  </a:lnTo>
                  <a:lnTo>
                    <a:pt x="281074" y="517068"/>
                  </a:lnTo>
                  <a:lnTo>
                    <a:pt x="267549" y="507240"/>
                  </a:lnTo>
                  <a:lnTo>
                    <a:pt x="240477" y="494595"/>
                  </a:lnTo>
                  <a:lnTo>
                    <a:pt x="193766" y="482682"/>
                  </a:lnTo>
                  <a:lnTo>
                    <a:pt x="169751" y="481840"/>
                  </a:lnTo>
                  <a:lnTo>
                    <a:pt x="137494" y="491420"/>
                  </a:lnTo>
                  <a:lnTo>
                    <a:pt x="116501" y="506348"/>
                  </a:lnTo>
                  <a:lnTo>
                    <a:pt x="106106" y="508537"/>
                  </a:lnTo>
                  <a:lnTo>
                    <a:pt x="101429" y="511237"/>
                  </a:lnTo>
                  <a:lnTo>
                    <a:pt x="60348" y="555742"/>
                  </a:lnTo>
                  <a:lnTo>
                    <a:pt x="32809" y="602275"/>
                  </a:lnTo>
                  <a:lnTo>
                    <a:pt x="26588" y="622375"/>
                  </a:lnTo>
                  <a:lnTo>
                    <a:pt x="19050" y="634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SMARTInkShape-Group376">
            <a:extLst>
              <a:ext uri="{FF2B5EF4-FFF2-40B4-BE49-F238E27FC236}">
                <a16:creationId xmlns:a16="http://schemas.microsoft.com/office/drawing/2014/main" id="{D12CA66F-AA7F-6B9A-6488-F45AC303AB85}"/>
              </a:ext>
            </a:extLst>
          </p:cNvPr>
          <p:cNvGrpSpPr/>
          <p:nvPr/>
        </p:nvGrpSpPr>
        <p:grpSpPr>
          <a:xfrm>
            <a:off x="2409825" y="3324225"/>
            <a:ext cx="542926" cy="703513"/>
            <a:chOff x="2409825" y="3324225"/>
            <a:chExt cx="542926" cy="703513"/>
          </a:xfrm>
        </p:grpSpPr>
        <p:sp>
          <p:nvSpPr>
            <p:cNvPr id="28" name="SMARTInkShape-1317">
              <a:extLst>
                <a:ext uri="{FF2B5EF4-FFF2-40B4-BE49-F238E27FC236}">
                  <a16:creationId xmlns:a16="http://schemas.microsoft.com/office/drawing/2014/main" id="{1F35E85C-F13C-6CEA-EC36-1883B9C358A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47975" y="332422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6148" y="0"/>
                  </a:lnTo>
                  <a:lnTo>
                    <a:pt x="92474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1318">
              <a:extLst>
                <a:ext uri="{FF2B5EF4-FFF2-40B4-BE49-F238E27FC236}">
                  <a16:creationId xmlns:a16="http://schemas.microsoft.com/office/drawing/2014/main" id="{F96D8767-BB8D-E1FF-4BC1-4794164607F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09825" y="3333870"/>
              <a:ext cx="238112" cy="693868"/>
            </a:xfrm>
            <a:custGeom>
              <a:avLst/>
              <a:gdLst/>
              <a:ahLst/>
              <a:cxnLst/>
              <a:rect l="0" t="0" r="0" b="0"/>
              <a:pathLst>
                <a:path w="238112" h="693868">
                  <a:moveTo>
                    <a:pt x="0" y="438030"/>
                  </a:moveTo>
                  <a:lnTo>
                    <a:pt x="0" y="438030"/>
                  </a:lnTo>
                  <a:lnTo>
                    <a:pt x="0" y="432973"/>
                  </a:lnTo>
                  <a:lnTo>
                    <a:pt x="1058" y="431484"/>
                  </a:lnTo>
                  <a:lnTo>
                    <a:pt x="2822" y="430491"/>
                  </a:lnTo>
                  <a:lnTo>
                    <a:pt x="5056" y="429829"/>
                  </a:lnTo>
                  <a:lnTo>
                    <a:pt x="6546" y="428329"/>
                  </a:lnTo>
                  <a:lnTo>
                    <a:pt x="8201" y="423841"/>
                  </a:lnTo>
                  <a:lnTo>
                    <a:pt x="9701" y="422221"/>
                  </a:lnTo>
                  <a:lnTo>
                    <a:pt x="14189" y="420420"/>
                  </a:lnTo>
                  <a:lnTo>
                    <a:pt x="15809" y="418882"/>
                  </a:lnTo>
                  <a:lnTo>
                    <a:pt x="23680" y="405849"/>
                  </a:lnTo>
                  <a:lnTo>
                    <a:pt x="66680" y="359006"/>
                  </a:lnTo>
                  <a:lnTo>
                    <a:pt x="98072" y="312146"/>
                  </a:lnTo>
                  <a:lnTo>
                    <a:pt x="116151" y="288398"/>
                  </a:lnTo>
                  <a:lnTo>
                    <a:pt x="145646" y="245528"/>
                  </a:lnTo>
                  <a:lnTo>
                    <a:pt x="163766" y="221734"/>
                  </a:lnTo>
                  <a:lnTo>
                    <a:pt x="187247" y="177657"/>
                  </a:lnTo>
                  <a:lnTo>
                    <a:pt x="197187" y="155098"/>
                  </a:lnTo>
                  <a:lnTo>
                    <a:pt x="211710" y="112020"/>
                  </a:lnTo>
                  <a:lnTo>
                    <a:pt x="216893" y="97312"/>
                  </a:lnTo>
                  <a:lnTo>
                    <a:pt x="219163" y="89750"/>
                  </a:lnTo>
                  <a:lnTo>
                    <a:pt x="226422" y="76272"/>
                  </a:lnTo>
                  <a:lnTo>
                    <a:pt x="228562" y="43401"/>
                  </a:lnTo>
                  <a:lnTo>
                    <a:pt x="225761" y="37567"/>
                  </a:lnTo>
                  <a:lnTo>
                    <a:pt x="201500" y="10892"/>
                  </a:lnTo>
                  <a:lnTo>
                    <a:pt x="192712" y="8640"/>
                  </a:lnTo>
                  <a:lnTo>
                    <a:pt x="183865" y="2946"/>
                  </a:lnTo>
                  <a:lnTo>
                    <a:pt x="174541" y="789"/>
                  </a:lnTo>
                  <a:lnTo>
                    <a:pt x="163795" y="0"/>
                  </a:lnTo>
                  <a:lnTo>
                    <a:pt x="152334" y="9588"/>
                  </a:lnTo>
                  <a:lnTo>
                    <a:pt x="147784" y="14073"/>
                  </a:lnTo>
                  <a:lnTo>
                    <a:pt x="142235" y="16771"/>
                  </a:lnTo>
                  <a:lnTo>
                    <a:pt x="139273" y="17491"/>
                  </a:lnTo>
                  <a:lnTo>
                    <a:pt x="137299" y="19029"/>
                  </a:lnTo>
                  <a:lnTo>
                    <a:pt x="126043" y="38172"/>
                  </a:lnTo>
                  <a:lnTo>
                    <a:pt x="125303" y="41283"/>
                  </a:lnTo>
                  <a:lnTo>
                    <a:pt x="116481" y="57047"/>
                  </a:lnTo>
                  <a:lnTo>
                    <a:pt x="111669" y="83621"/>
                  </a:lnTo>
                  <a:lnTo>
                    <a:pt x="107839" y="91073"/>
                  </a:lnTo>
                  <a:lnTo>
                    <a:pt x="96213" y="135695"/>
                  </a:lnTo>
                  <a:lnTo>
                    <a:pt x="94477" y="149012"/>
                  </a:lnTo>
                  <a:lnTo>
                    <a:pt x="87087" y="173029"/>
                  </a:lnTo>
                  <a:lnTo>
                    <a:pt x="83082" y="200547"/>
                  </a:lnTo>
                  <a:lnTo>
                    <a:pt x="77560" y="220375"/>
                  </a:lnTo>
                  <a:lnTo>
                    <a:pt x="73557" y="248135"/>
                  </a:lnTo>
                  <a:lnTo>
                    <a:pt x="68714" y="266759"/>
                  </a:lnTo>
                  <a:lnTo>
                    <a:pt x="65696" y="307686"/>
                  </a:lnTo>
                  <a:lnTo>
                    <a:pt x="59152" y="325891"/>
                  </a:lnTo>
                  <a:lnTo>
                    <a:pt x="56355" y="354707"/>
                  </a:lnTo>
                  <a:lnTo>
                    <a:pt x="49663" y="373397"/>
                  </a:lnTo>
                  <a:lnTo>
                    <a:pt x="45407" y="391010"/>
                  </a:lnTo>
                  <a:lnTo>
                    <a:pt x="30751" y="438634"/>
                  </a:lnTo>
                  <a:lnTo>
                    <a:pt x="28484" y="449940"/>
                  </a:lnTo>
                  <a:lnTo>
                    <a:pt x="22315" y="463313"/>
                  </a:lnTo>
                  <a:lnTo>
                    <a:pt x="18077" y="510938"/>
                  </a:lnTo>
                  <a:lnTo>
                    <a:pt x="10860" y="534976"/>
                  </a:lnTo>
                  <a:lnTo>
                    <a:pt x="6879" y="562496"/>
                  </a:lnTo>
                  <a:lnTo>
                    <a:pt x="1359" y="582325"/>
                  </a:lnTo>
                  <a:lnTo>
                    <a:pt x="16" y="628335"/>
                  </a:lnTo>
                  <a:lnTo>
                    <a:pt x="0" y="652076"/>
                  </a:lnTo>
                  <a:lnTo>
                    <a:pt x="2822" y="657692"/>
                  </a:lnTo>
                  <a:lnTo>
                    <a:pt x="15809" y="673886"/>
                  </a:lnTo>
                  <a:lnTo>
                    <a:pt x="17610" y="679732"/>
                  </a:lnTo>
                  <a:lnTo>
                    <a:pt x="19148" y="681715"/>
                  </a:lnTo>
                  <a:lnTo>
                    <a:pt x="23680" y="683918"/>
                  </a:lnTo>
                  <a:lnTo>
                    <a:pt x="63481" y="693867"/>
                  </a:lnTo>
                  <a:lnTo>
                    <a:pt x="103171" y="680981"/>
                  </a:lnTo>
                  <a:lnTo>
                    <a:pt x="123196" y="666429"/>
                  </a:lnTo>
                  <a:lnTo>
                    <a:pt x="168006" y="630644"/>
                  </a:lnTo>
                  <a:lnTo>
                    <a:pt x="178779" y="615634"/>
                  </a:lnTo>
                  <a:lnTo>
                    <a:pt x="198024" y="597721"/>
                  </a:lnTo>
                  <a:lnTo>
                    <a:pt x="204427" y="586262"/>
                  </a:lnTo>
                  <a:lnTo>
                    <a:pt x="216705" y="550126"/>
                  </a:lnTo>
                  <a:lnTo>
                    <a:pt x="233962" y="520748"/>
                  </a:lnTo>
                  <a:lnTo>
                    <a:pt x="236892" y="507812"/>
                  </a:lnTo>
                  <a:lnTo>
                    <a:pt x="238093" y="463521"/>
                  </a:lnTo>
                  <a:lnTo>
                    <a:pt x="238111" y="455357"/>
                  </a:lnTo>
                  <a:lnTo>
                    <a:pt x="235296" y="448200"/>
                  </a:lnTo>
                  <a:lnTo>
                    <a:pt x="231576" y="441492"/>
                  </a:lnTo>
                  <a:lnTo>
                    <a:pt x="229923" y="434983"/>
                  </a:lnTo>
                  <a:lnTo>
                    <a:pt x="228423" y="432823"/>
                  </a:lnTo>
                  <a:lnTo>
                    <a:pt x="226366" y="431384"/>
                  </a:lnTo>
                  <a:lnTo>
                    <a:pt x="221257" y="428726"/>
                  </a:lnTo>
                  <a:lnTo>
                    <a:pt x="215459" y="424017"/>
                  </a:lnTo>
                  <a:lnTo>
                    <a:pt x="212176" y="418397"/>
                  </a:lnTo>
                  <a:lnTo>
                    <a:pt x="211301" y="415416"/>
                  </a:lnTo>
                  <a:lnTo>
                    <a:pt x="209659" y="413429"/>
                  </a:lnTo>
                  <a:lnTo>
                    <a:pt x="205012" y="411221"/>
                  </a:lnTo>
                  <a:lnTo>
                    <a:pt x="158747" y="409459"/>
                  </a:lnTo>
                  <a:lnTo>
                    <a:pt x="152398" y="412279"/>
                  </a:lnTo>
                  <a:lnTo>
                    <a:pt x="146049" y="416001"/>
                  </a:lnTo>
                  <a:lnTo>
                    <a:pt x="120454" y="426323"/>
                  </a:lnTo>
                  <a:lnTo>
                    <a:pt x="73910" y="463437"/>
                  </a:lnTo>
                  <a:lnTo>
                    <a:pt x="41221" y="508076"/>
                  </a:lnTo>
                  <a:lnTo>
                    <a:pt x="32792" y="519697"/>
                  </a:lnTo>
                  <a:lnTo>
                    <a:pt x="21283" y="553114"/>
                  </a:lnTo>
                  <a:lnTo>
                    <a:pt x="19108" y="600564"/>
                  </a:lnTo>
                  <a:lnTo>
                    <a:pt x="19061" y="620419"/>
                  </a:lnTo>
                  <a:lnTo>
                    <a:pt x="21877" y="627747"/>
                  </a:lnTo>
                  <a:lnTo>
                    <a:pt x="25598" y="634532"/>
                  </a:lnTo>
                  <a:lnTo>
                    <a:pt x="28575" y="647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SMARTInkShape-Group377">
            <a:extLst>
              <a:ext uri="{FF2B5EF4-FFF2-40B4-BE49-F238E27FC236}">
                <a16:creationId xmlns:a16="http://schemas.microsoft.com/office/drawing/2014/main" id="{AFC99045-37BB-90F3-28E1-4BEFB1D70BB8}"/>
              </a:ext>
            </a:extLst>
          </p:cNvPr>
          <p:cNvGrpSpPr/>
          <p:nvPr/>
        </p:nvGrpSpPr>
        <p:grpSpPr>
          <a:xfrm>
            <a:off x="3190875" y="3181350"/>
            <a:ext cx="47626" cy="266701"/>
            <a:chOff x="3190875" y="3181350"/>
            <a:chExt cx="47626" cy="266701"/>
          </a:xfrm>
        </p:grpSpPr>
        <p:sp>
          <p:nvSpPr>
            <p:cNvPr id="31" name="SMARTInkShape-1319">
              <a:extLst>
                <a:ext uri="{FF2B5EF4-FFF2-40B4-BE49-F238E27FC236}">
                  <a16:creationId xmlns:a16="http://schemas.microsoft.com/office/drawing/2014/main" id="{6375485A-0BA2-0CD8-F714-2C57B863BDF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90875" y="3276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1320">
              <a:extLst>
                <a:ext uri="{FF2B5EF4-FFF2-40B4-BE49-F238E27FC236}">
                  <a16:creationId xmlns:a16="http://schemas.microsoft.com/office/drawing/2014/main" id="{8A7FFD4D-8497-948B-3DDC-DE6278186CB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90875" y="3181350"/>
              <a:ext cx="47626" cy="266701"/>
            </a:xfrm>
            <a:custGeom>
              <a:avLst/>
              <a:gdLst/>
              <a:ahLst/>
              <a:cxnLst/>
              <a:rect l="0" t="0" r="0" b="0"/>
              <a:pathLst>
                <a:path w="47626" h="266701">
                  <a:moveTo>
                    <a:pt x="47625" y="0"/>
                  </a:moveTo>
                  <a:lnTo>
                    <a:pt x="47625" y="0"/>
                  </a:lnTo>
                  <a:lnTo>
                    <a:pt x="38492" y="0"/>
                  </a:lnTo>
                  <a:lnTo>
                    <a:pt x="38135" y="8201"/>
                  </a:lnTo>
                  <a:lnTo>
                    <a:pt x="29902" y="17610"/>
                  </a:lnTo>
                  <a:lnTo>
                    <a:pt x="28968" y="23680"/>
                  </a:lnTo>
                  <a:lnTo>
                    <a:pt x="28585" y="50838"/>
                  </a:lnTo>
                  <a:lnTo>
                    <a:pt x="25757" y="57167"/>
                  </a:lnTo>
                  <a:lnTo>
                    <a:pt x="22031" y="63508"/>
                  </a:lnTo>
                  <a:lnTo>
                    <a:pt x="19639" y="76202"/>
                  </a:lnTo>
                  <a:lnTo>
                    <a:pt x="19060" y="117083"/>
                  </a:lnTo>
                  <a:lnTo>
                    <a:pt x="16232" y="123650"/>
                  </a:lnTo>
                  <a:lnTo>
                    <a:pt x="12506" y="130097"/>
                  </a:lnTo>
                  <a:lnTo>
                    <a:pt x="10114" y="142860"/>
                  </a:lnTo>
                  <a:lnTo>
                    <a:pt x="9560" y="173300"/>
                  </a:lnTo>
                  <a:lnTo>
                    <a:pt x="6718" y="180386"/>
                  </a:lnTo>
                  <a:lnTo>
                    <a:pt x="2986" y="187063"/>
                  </a:lnTo>
                  <a:lnTo>
                    <a:pt x="590" y="199973"/>
                  </a:lnTo>
                  <a:lnTo>
                    <a:pt x="2" y="24447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SMARTInkShape-Group378">
            <a:extLst>
              <a:ext uri="{FF2B5EF4-FFF2-40B4-BE49-F238E27FC236}">
                <a16:creationId xmlns:a16="http://schemas.microsoft.com/office/drawing/2014/main" id="{DAA5D907-F113-A314-CC24-BCE8A6277DB1}"/>
              </a:ext>
            </a:extLst>
          </p:cNvPr>
          <p:cNvGrpSpPr/>
          <p:nvPr/>
        </p:nvGrpSpPr>
        <p:grpSpPr>
          <a:xfrm>
            <a:off x="3534201" y="3629025"/>
            <a:ext cx="294850" cy="161923"/>
            <a:chOff x="3534201" y="3629025"/>
            <a:chExt cx="294850" cy="161923"/>
          </a:xfrm>
        </p:grpSpPr>
        <p:sp>
          <p:nvSpPr>
            <p:cNvPr id="34" name="SMARTInkShape-1321">
              <a:extLst>
                <a:ext uri="{FF2B5EF4-FFF2-40B4-BE49-F238E27FC236}">
                  <a16:creationId xmlns:a16="http://schemas.microsoft.com/office/drawing/2014/main" id="{3730E4B4-214F-33E9-FD80-3AA46CFA03A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52825" y="3629025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8542" y="34"/>
                  </a:lnTo>
                  <a:lnTo>
                    <a:pt x="26554" y="6553"/>
                  </a:lnTo>
                  <a:lnTo>
                    <a:pt x="36370" y="9134"/>
                  </a:lnTo>
                  <a:lnTo>
                    <a:pt x="82557" y="9525"/>
                  </a:lnTo>
                  <a:lnTo>
                    <a:pt x="127817" y="9525"/>
                  </a:lnTo>
                  <a:lnTo>
                    <a:pt x="155483" y="9525"/>
                  </a:lnTo>
                  <a:lnTo>
                    <a:pt x="161884" y="6703"/>
                  </a:lnTo>
                  <a:lnTo>
                    <a:pt x="165072" y="4468"/>
                  </a:lnTo>
                  <a:lnTo>
                    <a:pt x="179673" y="1324"/>
                  </a:lnTo>
                  <a:lnTo>
                    <a:pt x="225402" y="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1322">
              <a:extLst>
                <a:ext uri="{FF2B5EF4-FFF2-40B4-BE49-F238E27FC236}">
                  <a16:creationId xmlns:a16="http://schemas.microsoft.com/office/drawing/2014/main" id="{8093ACBE-86F4-7169-883E-4530BCD7A2C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534201" y="3752850"/>
              <a:ext cx="294850" cy="38098"/>
            </a:xfrm>
            <a:custGeom>
              <a:avLst/>
              <a:gdLst/>
              <a:ahLst/>
              <a:cxnLst/>
              <a:rect l="0" t="0" r="0" b="0"/>
              <a:pathLst>
                <a:path w="294850" h="38098">
                  <a:moveTo>
                    <a:pt x="18624" y="28575"/>
                  </a:moveTo>
                  <a:lnTo>
                    <a:pt x="18624" y="28575"/>
                  </a:lnTo>
                  <a:lnTo>
                    <a:pt x="13567" y="28575"/>
                  </a:lnTo>
                  <a:lnTo>
                    <a:pt x="12078" y="29633"/>
                  </a:lnTo>
                  <a:lnTo>
                    <a:pt x="11085" y="31397"/>
                  </a:lnTo>
                  <a:lnTo>
                    <a:pt x="10423" y="33632"/>
                  </a:lnTo>
                  <a:lnTo>
                    <a:pt x="8923" y="35121"/>
                  </a:lnTo>
                  <a:lnTo>
                    <a:pt x="0" y="37983"/>
                  </a:lnTo>
                  <a:lnTo>
                    <a:pt x="13774" y="38097"/>
                  </a:lnTo>
                  <a:lnTo>
                    <a:pt x="19291" y="35277"/>
                  </a:lnTo>
                  <a:lnTo>
                    <a:pt x="25270" y="31554"/>
                  </a:lnTo>
                  <a:lnTo>
                    <a:pt x="37733" y="29163"/>
                  </a:lnTo>
                  <a:lnTo>
                    <a:pt x="54615" y="27594"/>
                  </a:lnTo>
                  <a:lnTo>
                    <a:pt x="77626" y="20384"/>
                  </a:lnTo>
                  <a:lnTo>
                    <a:pt x="110797" y="18070"/>
                  </a:lnTo>
                  <a:lnTo>
                    <a:pt x="134649" y="10859"/>
                  </a:lnTo>
                  <a:lnTo>
                    <a:pt x="178146" y="9548"/>
                  </a:lnTo>
                  <a:lnTo>
                    <a:pt x="221751" y="9525"/>
                  </a:lnTo>
                  <a:lnTo>
                    <a:pt x="268087" y="9525"/>
                  </a:lnTo>
                  <a:lnTo>
                    <a:pt x="2948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SMARTInkShape-Group379">
            <a:extLst>
              <a:ext uri="{FF2B5EF4-FFF2-40B4-BE49-F238E27FC236}">
                <a16:creationId xmlns:a16="http://schemas.microsoft.com/office/drawing/2014/main" id="{755F06C3-2D53-A74D-1929-EEB0C6BDBA2E}"/>
              </a:ext>
            </a:extLst>
          </p:cNvPr>
          <p:cNvGrpSpPr/>
          <p:nvPr/>
        </p:nvGrpSpPr>
        <p:grpSpPr>
          <a:xfrm>
            <a:off x="4191000" y="3009900"/>
            <a:ext cx="714376" cy="1342871"/>
            <a:chOff x="4191000" y="3009900"/>
            <a:chExt cx="714376" cy="1342871"/>
          </a:xfrm>
        </p:grpSpPr>
        <p:sp>
          <p:nvSpPr>
            <p:cNvPr id="37" name="SMARTInkShape-1323">
              <a:extLst>
                <a:ext uri="{FF2B5EF4-FFF2-40B4-BE49-F238E27FC236}">
                  <a16:creationId xmlns:a16="http://schemas.microsoft.com/office/drawing/2014/main" id="{CDF7973E-65C3-A720-2A83-1B7EB2B3E79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91000" y="3648075"/>
              <a:ext cx="714376" cy="28576"/>
            </a:xfrm>
            <a:custGeom>
              <a:avLst/>
              <a:gdLst/>
              <a:ahLst/>
              <a:cxnLst/>
              <a:rect l="0" t="0" r="0" b="0"/>
              <a:pathLst>
                <a:path w="714376" h="28576">
                  <a:moveTo>
                    <a:pt x="0" y="28575"/>
                  </a:moveTo>
                  <a:lnTo>
                    <a:pt x="0" y="28575"/>
                  </a:lnTo>
                  <a:lnTo>
                    <a:pt x="9408" y="28575"/>
                  </a:lnTo>
                  <a:lnTo>
                    <a:pt x="18654" y="19443"/>
                  </a:lnTo>
                  <a:lnTo>
                    <a:pt x="63769" y="19050"/>
                  </a:lnTo>
                  <a:lnTo>
                    <a:pt x="69970" y="19050"/>
                  </a:lnTo>
                  <a:lnTo>
                    <a:pt x="76253" y="16228"/>
                  </a:lnTo>
                  <a:lnTo>
                    <a:pt x="82574" y="12504"/>
                  </a:lnTo>
                  <a:lnTo>
                    <a:pt x="93141" y="10408"/>
                  </a:lnTo>
                  <a:lnTo>
                    <a:pt x="136409" y="9535"/>
                  </a:lnTo>
                  <a:lnTo>
                    <a:pt x="179286" y="18658"/>
                  </a:lnTo>
                  <a:lnTo>
                    <a:pt x="225856" y="19040"/>
                  </a:lnTo>
                  <a:lnTo>
                    <a:pt x="271764" y="19050"/>
                  </a:lnTo>
                  <a:lnTo>
                    <a:pt x="316094" y="19050"/>
                  </a:lnTo>
                  <a:lnTo>
                    <a:pt x="363429" y="19050"/>
                  </a:lnTo>
                  <a:lnTo>
                    <a:pt x="402231" y="16228"/>
                  </a:lnTo>
                  <a:lnTo>
                    <a:pt x="449852" y="10114"/>
                  </a:lnTo>
                  <a:lnTo>
                    <a:pt x="497477" y="9577"/>
                  </a:lnTo>
                  <a:lnTo>
                    <a:pt x="542280" y="9530"/>
                  </a:lnTo>
                  <a:lnTo>
                    <a:pt x="587337" y="9525"/>
                  </a:lnTo>
                  <a:lnTo>
                    <a:pt x="631823" y="9525"/>
                  </a:lnTo>
                  <a:lnTo>
                    <a:pt x="679285" y="9525"/>
                  </a:lnTo>
                  <a:lnTo>
                    <a:pt x="712492" y="9525"/>
                  </a:lnTo>
                  <a:lnTo>
                    <a:pt x="713120" y="8467"/>
                  </a:lnTo>
                  <a:lnTo>
                    <a:pt x="714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1324">
              <a:extLst>
                <a:ext uri="{FF2B5EF4-FFF2-40B4-BE49-F238E27FC236}">
                  <a16:creationId xmlns:a16="http://schemas.microsoft.com/office/drawing/2014/main" id="{EFDFED02-E8A5-35BF-71ED-3CAF6EB992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10075" y="3009900"/>
              <a:ext cx="123826" cy="533401"/>
            </a:xfrm>
            <a:custGeom>
              <a:avLst/>
              <a:gdLst/>
              <a:ahLst/>
              <a:cxnLst/>
              <a:rect l="0" t="0" r="0" b="0"/>
              <a:pathLst>
                <a:path w="123826" h="533401">
                  <a:moveTo>
                    <a:pt x="0" y="304800"/>
                  </a:moveTo>
                  <a:lnTo>
                    <a:pt x="0" y="304800"/>
                  </a:lnTo>
                  <a:lnTo>
                    <a:pt x="9133" y="295668"/>
                  </a:lnTo>
                  <a:lnTo>
                    <a:pt x="9408" y="290335"/>
                  </a:lnTo>
                  <a:lnTo>
                    <a:pt x="12295" y="284966"/>
                  </a:lnTo>
                  <a:lnTo>
                    <a:pt x="16047" y="279051"/>
                  </a:lnTo>
                  <a:lnTo>
                    <a:pt x="17716" y="272895"/>
                  </a:lnTo>
                  <a:lnTo>
                    <a:pt x="19219" y="270830"/>
                  </a:lnTo>
                  <a:lnTo>
                    <a:pt x="21279" y="269453"/>
                  </a:lnTo>
                  <a:lnTo>
                    <a:pt x="26391" y="266865"/>
                  </a:lnTo>
                  <a:lnTo>
                    <a:pt x="32190" y="262187"/>
                  </a:lnTo>
                  <a:lnTo>
                    <a:pt x="35473" y="256581"/>
                  </a:lnTo>
                  <a:lnTo>
                    <a:pt x="42638" y="239301"/>
                  </a:lnTo>
                  <a:lnTo>
                    <a:pt x="54507" y="219648"/>
                  </a:lnTo>
                  <a:lnTo>
                    <a:pt x="61684" y="201432"/>
                  </a:lnTo>
                  <a:lnTo>
                    <a:pt x="81571" y="167289"/>
                  </a:lnTo>
                  <a:lnTo>
                    <a:pt x="85553" y="149991"/>
                  </a:lnTo>
                  <a:lnTo>
                    <a:pt x="100805" y="119742"/>
                  </a:lnTo>
                  <a:lnTo>
                    <a:pt x="104657" y="102389"/>
                  </a:lnTo>
                  <a:lnTo>
                    <a:pt x="110973" y="89016"/>
                  </a:lnTo>
                  <a:lnTo>
                    <a:pt x="122856" y="42450"/>
                  </a:lnTo>
                  <a:lnTo>
                    <a:pt x="123825" y="4"/>
                  </a:lnTo>
                  <a:lnTo>
                    <a:pt x="115624" y="0"/>
                  </a:lnTo>
                  <a:lnTo>
                    <a:pt x="115183" y="1059"/>
                  </a:lnTo>
                  <a:lnTo>
                    <a:pt x="113249" y="34337"/>
                  </a:lnTo>
                  <a:lnTo>
                    <a:pt x="106762" y="47509"/>
                  </a:lnTo>
                  <a:lnTo>
                    <a:pt x="102005" y="92673"/>
                  </a:lnTo>
                  <a:lnTo>
                    <a:pt x="98253" y="101513"/>
                  </a:lnTo>
                  <a:lnTo>
                    <a:pt x="95426" y="143056"/>
                  </a:lnTo>
                  <a:lnTo>
                    <a:pt x="94270" y="155655"/>
                  </a:lnTo>
                  <a:lnTo>
                    <a:pt x="86614" y="200228"/>
                  </a:lnTo>
                  <a:lnTo>
                    <a:pt x="85777" y="247476"/>
                  </a:lnTo>
                  <a:lnTo>
                    <a:pt x="85728" y="292090"/>
                  </a:lnTo>
                  <a:lnTo>
                    <a:pt x="77524" y="338400"/>
                  </a:lnTo>
                  <a:lnTo>
                    <a:pt x="76278" y="384097"/>
                  </a:lnTo>
                  <a:lnTo>
                    <a:pt x="76205" y="428620"/>
                  </a:lnTo>
                  <a:lnTo>
                    <a:pt x="76200" y="474016"/>
                  </a:lnTo>
                  <a:lnTo>
                    <a:pt x="76200" y="519792"/>
                  </a:lnTo>
                  <a:lnTo>
                    <a:pt x="7620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1325">
              <a:extLst>
                <a:ext uri="{FF2B5EF4-FFF2-40B4-BE49-F238E27FC236}">
                  <a16:creationId xmlns:a16="http://schemas.microsoft.com/office/drawing/2014/main" id="{E8803CCB-7834-3FDA-C507-BDE5C7AA07D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33875" y="3810131"/>
              <a:ext cx="228470" cy="542640"/>
            </a:xfrm>
            <a:custGeom>
              <a:avLst/>
              <a:gdLst/>
              <a:ahLst/>
              <a:cxnLst/>
              <a:rect l="0" t="0" r="0" b="0"/>
              <a:pathLst>
                <a:path w="228470" h="542640">
                  <a:moveTo>
                    <a:pt x="0" y="304669"/>
                  </a:moveTo>
                  <a:lnTo>
                    <a:pt x="0" y="304669"/>
                  </a:lnTo>
                  <a:lnTo>
                    <a:pt x="0" y="314077"/>
                  </a:lnTo>
                  <a:lnTo>
                    <a:pt x="14465" y="314194"/>
                  </a:lnTo>
                  <a:lnTo>
                    <a:pt x="15993" y="313136"/>
                  </a:lnTo>
                  <a:lnTo>
                    <a:pt x="17013" y="311371"/>
                  </a:lnTo>
                  <a:lnTo>
                    <a:pt x="17692" y="309137"/>
                  </a:lnTo>
                  <a:lnTo>
                    <a:pt x="19202" y="307648"/>
                  </a:lnTo>
                  <a:lnTo>
                    <a:pt x="29232" y="302435"/>
                  </a:lnTo>
                  <a:lnTo>
                    <a:pt x="41405" y="291528"/>
                  </a:lnTo>
                  <a:lnTo>
                    <a:pt x="44860" y="285423"/>
                  </a:lnTo>
                  <a:lnTo>
                    <a:pt x="47454" y="279182"/>
                  </a:lnTo>
                  <a:lnTo>
                    <a:pt x="64822" y="253666"/>
                  </a:lnTo>
                  <a:lnTo>
                    <a:pt x="83791" y="235759"/>
                  </a:lnTo>
                  <a:lnTo>
                    <a:pt x="114250" y="189722"/>
                  </a:lnTo>
                  <a:lnTo>
                    <a:pt x="121686" y="178440"/>
                  </a:lnTo>
                  <a:lnTo>
                    <a:pt x="135656" y="165080"/>
                  </a:lnTo>
                  <a:lnTo>
                    <a:pt x="158933" y="117460"/>
                  </a:lnTo>
                  <a:lnTo>
                    <a:pt x="168664" y="97337"/>
                  </a:lnTo>
                  <a:lnTo>
                    <a:pt x="183136" y="54843"/>
                  </a:lnTo>
                  <a:lnTo>
                    <a:pt x="188318" y="40146"/>
                  </a:lnTo>
                  <a:lnTo>
                    <a:pt x="190462" y="11313"/>
                  </a:lnTo>
                  <a:lnTo>
                    <a:pt x="182295" y="1362"/>
                  </a:lnTo>
                  <a:lnTo>
                    <a:pt x="178739" y="532"/>
                  </a:lnTo>
                  <a:lnTo>
                    <a:pt x="167833" y="0"/>
                  </a:lnTo>
                  <a:lnTo>
                    <a:pt x="165864" y="1015"/>
                  </a:lnTo>
                  <a:lnTo>
                    <a:pt x="164551" y="2749"/>
                  </a:lnTo>
                  <a:lnTo>
                    <a:pt x="163675" y="4964"/>
                  </a:lnTo>
                  <a:lnTo>
                    <a:pt x="162034" y="6441"/>
                  </a:lnTo>
                  <a:lnTo>
                    <a:pt x="151794" y="11633"/>
                  </a:lnTo>
                  <a:lnTo>
                    <a:pt x="129772" y="32050"/>
                  </a:lnTo>
                  <a:lnTo>
                    <a:pt x="126468" y="38161"/>
                  </a:lnTo>
                  <a:lnTo>
                    <a:pt x="109681" y="83912"/>
                  </a:lnTo>
                  <a:lnTo>
                    <a:pt x="96701" y="130475"/>
                  </a:lnTo>
                  <a:lnTo>
                    <a:pt x="93073" y="140114"/>
                  </a:lnTo>
                  <a:lnTo>
                    <a:pt x="88991" y="148983"/>
                  </a:lnTo>
                  <a:lnTo>
                    <a:pt x="78377" y="193371"/>
                  </a:lnTo>
                  <a:lnTo>
                    <a:pt x="73569" y="237422"/>
                  </a:lnTo>
                  <a:lnTo>
                    <a:pt x="68718" y="256874"/>
                  </a:lnTo>
                  <a:lnTo>
                    <a:pt x="64032" y="295129"/>
                  </a:lnTo>
                  <a:lnTo>
                    <a:pt x="59189" y="314190"/>
                  </a:lnTo>
                  <a:lnTo>
                    <a:pt x="57269" y="358644"/>
                  </a:lnTo>
                  <a:lnTo>
                    <a:pt x="57157" y="403094"/>
                  </a:lnTo>
                  <a:lnTo>
                    <a:pt x="58210" y="422144"/>
                  </a:lnTo>
                  <a:lnTo>
                    <a:pt x="66087" y="459055"/>
                  </a:lnTo>
                  <a:lnTo>
                    <a:pt x="67472" y="469593"/>
                  </a:lnTo>
                  <a:lnTo>
                    <a:pt x="85958" y="502512"/>
                  </a:lnTo>
                  <a:lnTo>
                    <a:pt x="91120" y="510074"/>
                  </a:lnTo>
                  <a:lnTo>
                    <a:pt x="93414" y="516963"/>
                  </a:lnTo>
                  <a:lnTo>
                    <a:pt x="95085" y="519223"/>
                  </a:lnTo>
                  <a:lnTo>
                    <a:pt x="97256" y="520730"/>
                  </a:lnTo>
                  <a:lnTo>
                    <a:pt x="117935" y="530951"/>
                  </a:lnTo>
                  <a:lnTo>
                    <a:pt x="129370" y="538814"/>
                  </a:lnTo>
                  <a:lnTo>
                    <a:pt x="139462" y="541615"/>
                  </a:lnTo>
                  <a:lnTo>
                    <a:pt x="155544" y="542639"/>
                  </a:lnTo>
                  <a:lnTo>
                    <a:pt x="170147" y="537692"/>
                  </a:lnTo>
                  <a:lnTo>
                    <a:pt x="188225" y="525456"/>
                  </a:lnTo>
                  <a:lnTo>
                    <a:pt x="206613" y="506539"/>
                  </a:lnTo>
                  <a:lnTo>
                    <a:pt x="214912" y="491718"/>
                  </a:lnTo>
                  <a:lnTo>
                    <a:pt x="218900" y="480153"/>
                  </a:lnTo>
                  <a:lnTo>
                    <a:pt x="225256" y="468965"/>
                  </a:lnTo>
                  <a:lnTo>
                    <a:pt x="228469" y="430190"/>
                  </a:lnTo>
                  <a:lnTo>
                    <a:pt x="225720" y="421134"/>
                  </a:lnTo>
                  <a:lnTo>
                    <a:pt x="222028" y="412522"/>
                  </a:lnTo>
                  <a:lnTo>
                    <a:pt x="218892" y="396833"/>
                  </a:lnTo>
                  <a:lnTo>
                    <a:pt x="211709" y="381514"/>
                  </a:lnTo>
                  <a:lnTo>
                    <a:pt x="210990" y="378124"/>
                  </a:lnTo>
                  <a:lnTo>
                    <a:pt x="204920" y="368297"/>
                  </a:lnTo>
                  <a:lnTo>
                    <a:pt x="194445" y="355494"/>
                  </a:lnTo>
                  <a:lnTo>
                    <a:pt x="192254" y="349130"/>
                  </a:lnTo>
                  <a:lnTo>
                    <a:pt x="190610" y="347010"/>
                  </a:lnTo>
                  <a:lnTo>
                    <a:pt x="174356" y="336595"/>
                  </a:lnTo>
                  <a:lnTo>
                    <a:pt x="168156" y="334734"/>
                  </a:lnTo>
                  <a:lnTo>
                    <a:pt x="165021" y="335295"/>
                  </a:lnTo>
                  <a:lnTo>
                    <a:pt x="152384" y="340979"/>
                  </a:lnTo>
                  <a:lnTo>
                    <a:pt x="136523" y="343592"/>
                  </a:lnTo>
                  <a:lnTo>
                    <a:pt x="120650" y="355996"/>
                  </a:lnTo>
                  <a:lnTo>
                    <a:pt x="107950" y="369331"/>
                  </a:lnTo>
                  <a:lnTo>
                    <a:pt x="76200" y="416811"/>
                  </a:lnTo>
                  <a:lnTo>
                    <a:pt x="73025" y="420705"/>
                  </a:lnTo>
                  <a:lnTo>
                    <a:pt x="69497" y="430677"/>
                  </a:lnTo>
                  <a:lnTo>
                    <a:pt x="66871" y="441106"/>
                  </a:lnTo>
                  <a:lnTo>
                    <a:pt x="60500" y="453985"/>
                  </a:lnTo>
                  <a:lnTo>
                    <a:pt x="57281" y="488389"/>
                  </a:lnTo>
                  <a:lnTo>
                    <a:pt x="58296" y="490649"/>
                  </a:lnTo>
                  <a:lnTo>
                    <a:pt x="60030" y="492156"/>
                  </a:lnTo>
                  <a:lnTo>
                    <a:pt x="64780" y="494888"/>
                  </a:lnTo>
                  <a:lnTo>
                    <a:pt x="73404" y="501318"/>
                  </a:lnTo>
                  <a:lnTo>
                    <a:pt x="85725" y="504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SMARTInkShape-Group380">
            <a:extLst>
              <a:ext uri="{FF2B5EF4-FFF2-40B4-BE49-F238E27FC236}">
                <a16:creationId xmlns:a16="http://schemas.microsoft.com/office/drawing/2014/main" id="{B6787088-3C04-FD7A-9B0C-A7469C9E3842}"/>
              </a:ext>
            </a:extLst>
          </p:cNvPr>
          <p:cNvGrpSpPr/>
          <p:nvPr/>
        </p:nvGrpSpPr>
        <p:grpSpPr>
          <a:xfrm>
            <a:off x="5181600" y="3581400"/>
            <a:ext cx="219076" cy="161892"/>
            <a:chOff x="5181600" y="3581400"/>
            <a:chExt cx="219076" cy="161892"/>
          </a:xfrm>
        </p:grpSpPr>
        <p:sp>
          <p:nvSpPr>
            <p:cNvPr id="41" name="SMARTInkShape-1326">
              <a:extLst>
                <a:ext uri="{FF2B5EF4-FFF2-40B4-BE49-F238E27FC236}">
                  <a16:creationId xmlns:a16="http://schemas.microsoft.com/office/drawing/2014/main" id="{724388D3-AD4D-4C31-143B-2BFC525208A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81600" y="3581400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0"/>
                  </a:moveTo>
                  <a:lnTo>
                    <a:pt x="0" y="0"/>
                  </a:lnTo>
                  <a:lnTo>
                    <a:pt x="9409" y="9408"/>
                  </a:lnTo>
                  <a:lnTo>
                    <a:pt x="56979" y="9525"/>
                  </a:lnTo>
                  <a:lnTo>
                    <a:pt x="101607" y="9525"/>
                  </a:lnTo>
                  <a:lnTo>
                    <a:pt x="107953" y="9525"/>
                  </a:lnTo>
                  <a:lnTo>
                    <a:pt x="114301" y="12347"/>
                  </a:lnTo>
                  <a:lnTo>
                    <a:pt x="120650" y="16071"/>
                  </a:lnTo>
                  <a:lnTo>
                    <a:pt x="131233" y="18167"/>
                  </a:lnTo>
                  <a:lnTo>
                    <a:pt x="165376" y="19040"/>
                  </a:lnTo>
                  <a:lnTo>
                    <a:pt x="171572" y="21868"/>
                  </a:lnTo>
                  <a:lnTo>
                    <a:pt x="177854" y="25594"/>
                  </a:lnTo>
                  <a:lnTo>
                    <a:pt x="190511" y="27986"/>
                  </a:lnTo>
                  <a:lnTo>
                    <a:pt x="2190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1327">
              <a:extLst>
                <a:ext uri="{FF2B5EF4-FFF2-40B4-BE49-F238E27FC236}">
                  <a16:creationId xmlns:a16="http://schemas.microsoft.com/office/drawing/2014/main" id="{ACAADC59-09FB-3752-DC8B-0CB92D9F99E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91125" y="3733800"/>
              <a:ext cx="171451" cy="9492"/>
            </a:xfrm>
            <a:custGeom>
              <a:avLst/>
              <a:gdLst/>
              <a:ahLst/>
              <a:cxnLst/>
              <a:rect l="0" t="0" r="0" b="0"/>
              <a:pathLst>
                <a:path w="171451" h="9492">
                  <a:moveTo>
                    <a:pt x="9525" y="0"/>
                  </a:moveTo>
                  <a:lnTo>
                    <a:pt x="9525" y="0"/>
                  </a:lnTo>
                  <a:lnTo>
                    <a:pt x="392" y="0"/>
                  </a:lnTo>
                  <a:lnTo>
                    <a:pt x="78" y="5488"/>
                  </a:lnTo>
                  <a:lnTo>
                    <a:pt x="0" y="24"/>
                  </a:lnTo>
                  <a:lnTo>
                    <a:pt x="13257" y="2"/>
                  </a:lnTo>
                  <a:lnTo>
                    <a:pt x="19298" y="2823"/>
                  </a:lnTo>
                  <a:lnTo>
                    <a:pt x="25510" y="6546"/>
                  </a:lnTo>
                  <a:lnTo>
                    <a:pt x="38122" y="8937"/>
                  </a:lnTo>
                  <a:lnTo>
                    <a:pt x="65382" y="9491"/>
                  </a:lnTo>
                  <a:lnTo>
                    <a:pt x="74214" y="6688"/>
                  </a:lnTo>
                  <a:lnTo>
                    <a:pt x="82726" y="2972"/>
                  </a:lnTo>
                  <a:lnTo>
                    <a:pt x="126912" y="7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SMARTInkShape-Group381">
            <a:extLst>
              <a:ext uri="{FF2B5EF4-FFF2-40B4-BE49-F238E27FC236}">
                <a16:creationId xmlns:a16="http://schemas.microsoft.com/office/drawing/2014/main" id="{A27893FC-6D1E-8E89-86D2-B1E76AF33B4A}"/>
              </a:ext>
            </a:extLst>
          </p:cNvPr>
          <p:cNvGrpSpPr/>
          <p:nvPr/>
        </p:nvGrpSpPr>
        <p:grpSpPr>
          <a:xfrm>
            <a:off x="5762625" y="3009915"/>
            <a:ext cx="1085731" cy="1371586"/>
            <a:chOff x="5762625" y="3009915"/>
            <a:chExt cx="1085731" cy="1371586"/>
          </a:xfrm>
        </p:grpSpPr>
        <p:sp>
          <p:nvSpPr>
            <p:cNvPr id="44" name="SMARTInkShape-1328">
              <a:extLst>
                <a:ext uri="{FF2B5EF4-FFF2-40B4-BE49-F238E27FC236}">
                  <a16:creationId xmlns:a16="http://schemas.microsoft.com/office/drawing/2014/main" id="{627967E3-6F8B-0005-0DAB-F82AF8623D9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72150" y="3638550"/>
              <a:ext cx="733426" cy="47626"/>
            </a:xfrm>
            <a:custGeom>
              <a:avLst/>
              <a:gdLst/>
              <a:ahLst/>
              <a:cxnLst/>
              <a:rect l="0" t="0" r="0" b="0"/>
              <a:pathLst>
                <a:path w="733426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47625"/>
                  </a:lnTo>
                  <a:lnTo>
                    <a:pt x="19298" y="44803"/>
                  </a:lnTo>
                  <a:lnTo>
                    <a:pt x="26742" y="39424"/>
                  </a:lnTo>
                  <a:lnTo>
                    <a:pt x="33088" y="38493"/>
                  </a:lnTo>
                  <a:lnTo>
                    <a:pt x="34759" y="37303"/>
                  </a:lnTo>
                  <a:lnTo>
                    <a:pt x="35872" y="35452"/>
                  </a:lnTo>
                  <a:lnTo>
                    <a:pt x="36615" y="33160"/>
                  </a:lnTo>
                  <a:lnTo>
                    <a:pt x="38168" y="31631"/>
                  </a:lnTo>
                  <a:lnTo>
                    <a:pt x="42717" y="29933"/>
                  </a:lnTo>
                  <a:lnTo>
                    <a:pt x="89017" y="28575"/>
                  </a:lnTo>
                  <a:lnTo>
                    <a:pt x="108169" y="27517"/>
                  </a:lnTo>
                  <a:lnTo>
                    <a:pt x="126610" y="20374"/>
                  </a:lnTo>
                  <a:lnTo>
                    <a:pt x="174230" y="19060"/>
                  </a:lnTo>
                  <a:lnTo>
                    <a:pt x="217379" y="19050"/>
                  </a:lnTo>
                  <a:lnTo>
                    <a:pt x="226435" y="21872"/>
                  </a:lnTo>
                  <a:lnTo>
                    <a:pt x="235046" y="25596"/>
                  </a:lnTo>
                  <a:lnTo>
                    <a:pt x="276416" y="28400"/>
                  </a:lnTo>
                  <a:lnTo>
                    <a:pt x="320686" y="28565"/>
                  </a:lnTo>
                  <a:lnTo>
                    <a:pt x="366184" y="28575"/>
                  </a:lnTo>
                  <a:lnTo>
                    <a:pt x="390721" y="27517"/>
                  </a:lnTo>
                  <a:lnTo>
                    <a:pt x="432596" y="19933"/>
                  </a:lnTo>
                  <a:lnTo>
                    <a:pt x="479578" y="19128"/>
                  </a:lnTo>
                  <a:lnTo>
                    <a:pt x="526088" y="19057"/>
                  </a:lnTo>
                  <a:lnTo>
                    <a:pt x="571444" y="19050"/>
                  </a:lnTo>
                  <a:lnTo>
                    <a:pt x="615947" y="19050"/>
                  </a:lnTo>
                  <a:lnTo>
                    <a:pt x="641350" y="17992"/>
                  </a:lnTo>
                  <a:lnTo>
                    <a:pt x="687094" y="9918"/>
                  </a:lnTo>
                  <a:lnTo>
                    <a:pt x="733376" y="9525"/>
                  </a:lnTo>
                  <a:lnTo>
                    <a:pt x="733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1329">
              <a:extLst>
                <a:ext uri="{FF2B5EF4-FFF2-40B4-BE49-F238E27FC236}">
                  <a16:creationId xmlns:a16="http://schemas.microsoft.com/office/drawing/2014/main" id="{7BBFA8EA-D78A-526C-A27B-73A6469D691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76950" y="3009915"/>
              <a:ext cx="66676" cy="504811"/>
            </a:xfrm>
            <a:custGeom>
              <a:avLst/>
              <a:gdLst/>
              <a:ahLst/>
              <a:cxnLst/>
              <a:rect l="0" t="0" r="0" b="0"/>
              <a:pathLst>
                <a:path w="66676" h="504811">
                  <a:moveTo>
                    <a:pt x="66675" y="66660"/>
                  </a:moveTo>
                  <a:lnTo>
                    <a:pt x="66675" y="66660"/>
                  </a:lnTo>
                  <a:lnTo>
                    <a:pt x="66675" y="21579"/>
                  </a:lnTo>
                  <a:lnTo>
                    <a:pt x="66675" y="15580"/>
                  </a:lnTo>
                  <a:lnTo>
                    <a:pt x="63853" y="9385"/>
                  </a:lnTo>
                  <a:lnTo>
                    <a:pt x="57160" y="0"/>
                  </a:lnTo>
                  <a:lnTo>
                    <a:pt x="48950" y="8187"/>
                  </a:lnTo>
                  <a:lnTo>
                    <a:pt x="48018" y="14175"/>
                  </a:lnTo>
                  <a:lnTo>
                    <a:pt x="46574" y="51007"/>
                  </a:lnTo>
                  <a:lnTo>
                    <a:pt x="40087" y="68899"/>
                  </a:lnTo>
                  <a:lnTo>
                    <a:pt x="35452" y="104956"/>
                  </a:lnTo>
                  <a:lnTo>
                    <a:pt x="29933" y="125142"/>
                  </a:lnTo>
                  <a:lnTo>
                    <a:pt x="25805" y="171611"/>
                  </a:lnTo>
                  <a:lnTo>
                    <a:pt x="21051" y="190537"/>
                  </a:lnTo>
                  <a:lnTo>
                    <a:pt x="19167" y="234938"/>
                  </a:lnTo>
                  <a:lnTo>
                    <a:pt x="17999" y="279385"/>
                  </a:lnTo>
                  <a:lnTo>
                    <a:pt x="10408" y="317485"/>
                  </a:lnTo>
                  <a:lnTo>
                    <a:pt x="9559" y="363228"/>
                  </a:lnTo>
                  <a:lnTo>
                    <a:pt x="8474" y="385043"/>
                  </a:lnTo>
                  <a:lnTo>
                    <a:pt x="589" y="425840"/>
                  </a:lnTo>
                  <a:lnTo>
                    <a:pt x="7" y="472145"/>
                  </a:lnTo>
                  <a:lnTo>
                    <a:pt x="0" y="50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1330">
              <a:extLst>
                <a:ext uri="{FF2B5EF4-FFF2-40B4-BE49-F238E27FC236}">
                  <a16:creationId xmlns:a16="http://schemas.microsoft.com/office/drawing/2014/main" id="{A83D0656-8D7F-EB3D-A750-F928319FE4E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48450" y="3590925"/>
              <a:ext cx="199906" cy="28576"/>
            </a:xfrm>
            <a:custGeom>
              <a:avLst/>
              <a:gdLst/>
              <a:ahLst/>
              <a:cxnLst/>
              <a:rect l="0" t="0" r="0" b="0"/>
              <a:pathLst>
                <a:path w="199906" h="2857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17610" y="9408"/>
                  </a:lnTo>
                  <a:lnTo>
                    <a:pt x="23680" y="9491"/>
                  </a:lnTo>
                  <a:lnTo>
                    <a:pt x="29222" y="12332"/>
                  </a:lnTo>
                  <a:lnTo>
                    <a:pt x="35213" y="16064"/>
                  </a:lnTo>
                  <a:lnTo>
                    <a:pt x="47682" y="18460"/>
                  </a:lnTo>
                  <a:lnTo>
                    <a:pt x="93956" y="19047"/>
                  </a:lnTo>
                  <a:lnTo>
                    <a:pt x="139677" y="19050"/>
                  </a:lnTo>
                  <a:lnTo>
                    <a:pt x="187150" y="19050"/>
                  </a:lnTo>
                  <a:lnTo>
                    <a:pt x="199905" y="19050"/>
                  </a:lnTo>
                  <a:lnTo>
                    <a:pt x="1905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1331">
              <a:extLst>
                <a:ext uri="{FF2B5EF4-FFF2-40B4-BE49-F238E27FC236}">
                  <a16:creationId xmlns:a16="http://schemas.microsoft.com/office/drawing/2014/main" id="{F1D12672-1701-F4A2-E9F8-BDAA9B4820F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162676" y="3829446"/>
              <a:ext cx="323850" cy="361424"/>
            </a:xfrm>
            <a:custGeom>
              <a:avLst/>
              <a:gdLst/>
              <a:ahLst/>
              <a:cxnLst/>
              <a:rect l="0" t="0" r="0" b="0"/>
              <a:pathLst>
                <a:path w="323850" h="361424">
                  <a:moveTo>
                    <a:pt x="66674" y="37704"/>
                  </a:moveTo>
                  <a:lnTo>
                    <a:pt x="66674" y="37704"/>
                  </a:lnTo>
                  <a:lnTo>
                    <a:pt x="90354" y="14024"/>
                  </a:lnTo>
                  <a:lnTo>
                    <a:pt x="95896" y="11304"/>
                  </a:lnTo>
                  <a:lnTo>
                    <a:pt x="117512" y="9257"/>
                  </a:lnTo>
                  <a:lnTo>
                    <a:pt x="119616" y="8155"/>
                  </a:lnTo>
                  <a:lnTo>
                    <a:pt x="121019" y="6364"/>
                  </a:lnTo>
                  <a:lnTo>
                    <a:pt x="121954" y="4110"/>
                  </a:lnTo>
                  <a:lnTo>
                    <a:pt x="123636" y="2608"/>
                  </a:lnTo>
                  <a:lnTo>
                    <a:pt x="128326" y="939"/>
                  </a:lnTo>
                  <a:lnTo>
                    <a:pt x="136917" y="0"/>
                  </a:lnTo>
                  <a:lnTo>
                    <a:pt x="143049" y="2602"/>
                  </a:lnTo>
                  <a:lnTo>
                    <a:pt x="149302" y="6228"/>
                  </a:lnTo>
                  <a:lnTo>
                    <a:pt x="161940" y="8556"/>
                  </a:lnTo>
                  <a:lnTo>
                    <a:pt x="165109" y="8747"/>
                  </a:lnTo>
                  <a:lnTo>
                    <a:pt x="167223" y="9933"/>
                  </a:lnTo>
                  <a:lnTo>
                    <a:pt x="168632" y="11782"/>
                  </a:lnTo>
                  <a:lnTo>
                    <a:pt x="169570" y="14072"/>
                  </a:lnTo>
                  <a:lnTo>
                    <a:pt x="171255" y="15600"/>
                  </a:lnTo>
                  <a:lnTo>
                    <a:pt x="175949" y="17296"/>
                  </a:lnTo>
                  <a:lnTo>
                    <a:pt x="177624" y="18807"/>
                  </a:lnTo>
                  <a:lnTo>
                    <a:pt x="188317" y="37899"/>
                  </a:lnTo>
                  <a:lnTo>
                    <a:pt x="190442" y="69106"/>
                  </a:lnTo>
                  <a:lnTo>
                    <a:pt x="190499" y="112494"/>
                  </a:lnTo>
                  <a:lnTo>
                    <a:pt x="187677" y="121392"/>
                  </a:lnTo>
                  <a:lnTo>
                    <a:pt x="183954" y="128873"/>
                  </a:lnTo>
                  <a:lnTo>
                    <a:pt x="167833" y="168401"/>
                  </a:lnTo>
                  <a:lnTo>
                    <a:pt x="156546" y="186836"/>
                  </a:lnTo>
                  <a:lnTo>
                    <a:pt x="151511" y="203717"/>
                  </a:lnTo>
                  <a:lnTo>
                    <a:pt x="117657" y="251335"/>
                  </a:lnTo>
                  <a:lnTo>
                    <a:pt x="88904" y="297902"/>
                  </a:lnTo>
                  <a:lnTo>
                    <a:pt x="78317" y="309768"/>
                  </a:lnTo>
                  <a:lnTo>
                    <a:pt x="31827" y="347788"/>
                  </a:lnTo>
                  <a:lnTo>
                    <a:pt x="25433" y="350144"/>
                  </a:lnTo>
                  <a:lnTo>
                    <a:pt x="23305" y="351831"/>
                  </a:lnTo>
                  <a:lnTo>
                    <a:pt x="19252" y="358203"/>
                  </a:lnTo>
                  <a:lnTo>
                    <a:pt x="14553" y="360064"/>
                  </a:lnTo>
                  <a:lnTo>
                    <a:pt x="1764" y="361423"/>
                  </a:lnTo>
                  <a:lnTo>
                    <a:pt x="1176" y="360408"/>
                  </a:lnTo>
                  <a:lnTo>
                    <a:pt x="0" y="329373"/>
                  </a:lnTo>
                  <a:lnTo>
                    <a:pt x="1058" y="327400"/>
                  </a:lnTo>
                  <a:lnTo>
                    <a:pt x="2822" y="326084"/>
                  </a:lnTo>
                  <a:lnTo>
                    <a:pt x="5056" y="325208"/>
                  </a:lnTo>
                  <a:lnTo>
                    <a:pt x="6546" y="323565"/>
                  </a:lnTo>
                  <a:lnTo>
                    <a:pt x="11758" y="313324"/>
                  </a:lnTo>
                  <a:lnTo>
                    <a:pt x="14189" y="310351"/>
                  </a:lnTo>
                  <a:lnTo>
                    <a:pt x="19711" y="307047"/>
                  </a:lnTo>
                  <a:lnTo>
                    <a:pt x="22665" y="306166"/>
                  </a:lnTo>
                  <a:lnTo>
                    <a:pt x="24635" y="304520"/>
                  </a:lnTo>
                  <a:lnTo>
                    <a:pt x="33112" y="291301"/>
                  </a:lnTo>
                  <a:lnTo>
                    <a:pt x="38705" y="287998"/>
                  </a:lnTo>
                  <a:lnTo>
                    <a:pt x="44718" y="285471"/>
                  </a:lnTo>
                  <a:lnTo>
                    <a:pt x="54053" y="279156"/>
                  </a:lnTo>
                  <a:lnTo>
                    <a:pt x="63523" y="276815"/>
                  </a:lnTo>
                  <a:lnTo>
                    <a:pt x="89097" y="274857"/>
                  </a:lnTo>
                  <a:lnTo>
                    <a:pt x="107557" y="267639"/>
                  </a:lnTo>
                  <a:lnTo>
                    <a:pt x="126965" y="266421"/>
                  </a:lnTo>
                  <a:lnTo>
                    <a:pt x="133333" y="269178"/>
                  </a:lnTo>
                  <a:lnTo>
                    <a:pt x="136514" y="271395"/>
                  </a:lnTo>
                  <a:lnTo>
                    <a:pt x="151102" y="274515"/>
                  </a:lnTo>
                  <a:lnTo>
                    <a:pt x="163774" y="275440"/>
                  </a:lnTo>
                  <a:lnTo>
                    <a:pt x="166333" y="276628"/>
                  </a:lnTo>
                  <a:lnTo>
                    <a:pt x="168037" y="278478"/>
                  </a:lnTo>
                  <a:lnTo>
                    <a:pt x="169175" y="280770"/>
                  </a:lnTo>
                  <a:lnTo>
                    <a:pt x="170992" y="282298"/>
                  </a:lnTo>
                  <a:lnTo>
                    <a:pt x="181510" y="287573"/>
                  </a:lnTo>
                  <a:lnTo>
                    <a:pt x="184507" y="290008"/>
                  </a:lnTo>
                  <a:lnTo>
                    <a:pt x="187837" y="295537"/>
                  </a:lnTo>
                  <a:lnTo>
                    <a:pt x="188724" y="298492"/>
                  </a:lnTo>
                  <a:lnTo>
                    <a:pt x="190374" y="300463"/>
                  </a:lnTo>
                  <a:lnTo>
                    <a:pt x="203601" y="308941"/>
                  </a:lnTo>
                  <a:lnTo>
                    <a:pt x="206906" y="314535"/>
                  </a:lnTo>
                  <a:lnTo>
                    <a:pt x="207786" y="317508"/>
                  </a:lnTo>
                  <a:lnTo>
                    <a:pt x="209432" y="319490"/>
                  </a:lnTo>
                  <a:lnTo>
                    <a:pt x="214083" y="321692"/>
                  </a:lnTo>
                  <a:lnTo>
                    <a:pt x="215746" y="323338"/>
                  </a:lnTo>
                  <a:lnTo>
                    <a:pt x="227145" y="340742"/>
                  </a:lnTo>
                  <a:lnTo>
                    <a:pt x="230775" y="341721"/>
                  </a:lnTo>
                  <a:lnTo>
                    <a:pt x="233225" y="341982"/>
                  </a:lnTo>
                  <a:lnTo>
                    <a:pt x="234858" y="343214"/>
                  </a:lnTo>
                  <a:lnTo>
                    <a:pt x="236673" y="347406"/>
                  </a:lnTo>
                  <a:lnTo>
                    <a:pt x="238215" y="348947"/>
                  </a:lnTo>
                  <a:lnTo>
                    <a:pt x="242750" y="350659"/>
                  </a:lnTo>
                  <a:lnTo>
                    <a:pt x="251254" y="351623"/>
                  </a:lnTo>
                  <a:lnTo>
                    <a:pt x="257365" y="349026"/>
                  </a:lnTo>
                  <a:lnTo>
                    <a:pt x="298723" y="315958"/>
                  </a:lnTo>
                  <a:lnTo>
                    <a:pt x="323849" y="275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1332">
              <a:extLst>
                <a:ext uri="{FF2B5EF4-FFF2-40B4-BE49-F238E27FC236}">
                  <a16:creationId xmlns:a16="http://schemas.microsoft.com/office/drawing/2014/main" id="{EC5791AA-2F88-6933-F6E2-E90ADA535CF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62625" y="3857756"/>
              <a:ext cx="218911" cy="304631"/>
            </a:xfrm>
            <a:custGeom>
              <a:avLst/>
              <a:gdLst/>
              <a:ahLst/>
              <a:cxnLst/>
              <a:rect l="0" t="0" r="0" b="0"/>
              <a:pathLst>
                <a:path w="218911" h="304631">
                  <a:moveTo>
                    <a:pt x="47625" y="142744"/>
                  </a:moveTo>
                  <a:lnTo>
                    <a:pt x="47625" y="142744"/>
                  </a:lnTo>
                  <a:lnTo>
                    <a:pt x="47625" y="128555"/>
                  </a:lnTo>
                  <a:lnTo>
                    <a:pt x="46567" y="126935"/>
                  </a:lnTo>
                  <a:lnTo>
                    <a:pt x="44803" y="125854"/>
                  </a:lnTo>
                  <a:lnTo>
                    <a:pt x="39424" y="124120"/>
                  </a:lnTo>
                  <a:lnTo>
                    <a:pt x="38688" y="121061"/>
                  </a:lnTo>
                  <a:lnTo>
                    <a:pt x="38493" y="118764"/>
                  </a:lnTo>
                  <a:lnTo>
                    <a:pt x="37304" y="117232"/>
                  </a:lnTo>
                  <a:lnTo>
                    <a:pt x="28592" y="114174"/>
                  </a:lnTo>
                  <a:lnTo>
                    <a:pt x="28586" y="114172"/>
                  </a:lnTo>
                  <a:lnTo>
                    <a:pt x="20375" y="114169"/>
                  </a:lnTo>
                  <a:lnTo>
                    <a:pt x="19933" y="115227"/>
                  </a:lnTo>
                  <a:lnTo>
                    <a:pt x="19084" y="128358"/>
                  </a:lnTo>
                  <a:lnTo>
                    <a:pt x="18014" y="129978"/>
                  </a:lnTo>
                  <a:lnTo>
                    <a:pt x="16243" y="131059"/>
                  </a:lnTo>
                  <a:lnTo>
                    <a:pt x="14004" y="131779"/>
                  </a:lnTo>
                  <a:lnTo>
                    <a:pt x="12511" y="133317"/>
                  </a:lnTo>
                  <a:lnTo>
                    <a:pt x="7293" y="143391"/>
                  </a:lnTo>
                  <a:lnTo>
                    <a:pt x="4862" y="146350"/>
                  </a:lnTo>
                  <a:lnTo>
                    <a:pt x="2160" y="155283"/>
                  </a:lnTo>
                  <a:lnTo>
                    <a:pt x="38" y="201632"/>
                  </a:lnTo>
                  <a:lnTo>
                    <a:pt x="0" y="245796"/>
                  </a:lnTo>
                  <a:lnTo>
                    <a:pt x="0" y="269314"/>
                  </a:lnTo>
                  <a:lnTo>
                    <a:pt x="2822" y="275903"/>
                  </a:lnTo>
                  <a:lnTo>
                    <a:pt x="23597" y="299640"/>
                  </a:lnTo>
                  <a:lnTo>
                    <a:pt x="29185" y="302434"/>
                  </a:lnTo>
                  <a:lnTo>
                    <a:pt x="47679" y="304473"/>
                  </a:lnTo>
                  <a:lnTo>
                    <a:pt x="60336" y="304630"/>
                  </a:lnTo>
                  <a:lnTo>
                    <a:pt x="66680" y="301830"/>
                  </a:lnTo>
                  <a:lnTo>
                    <a:pt x="69853" y="299601"/>
                  </a:lnTo>
                  <a:lnTo>
                    <a:pt x="93264" y="292909"/>
                  </a:lnTo>
                  <a:lnTo>
                    <a:pt x="135761" y="259956"/>
                  </a:lnTo>
                  <a:lnTo>
                    <a:pt x="173148" y="212460"/>
                  </a:lnTo>
                  <a:lnTo>
                    <a:pt x="196764" y="168136"/>
                  </a:lnTo>
                  <a:lnTo>
                    <a:pt x="214835" y="130043"/>
                  </a:lnTo>
                  <a:lnTo>
                    <a:pt x="218910" y="87445"/>
                  </a:lnTo>
                  <a:lnTo>
                    <a:pt x="217984" y="64165"/>
                  </a:lnTo>
                  <a:lnTo>
                    <a:pt x="207314" y="38202"/>
                  </a:lnTo>
                  <a:lnTo>
                    <a:pt x="187194" y="15758"/>
                  </a:lnTo>
                  <a:lnTo>
                    <a:pt x="180917" y="12222"/>
                  </a:lnTo>
                  <a:lnTo>
                    <a:pt x="174599" y="9592"/>
                  </a:lnTo>
                  <a:lnTo>
                    <a:pt x="165093" y="3220"/>
                  </a:lnTo>
                  <a:lnTo>
                    <a:pt x="155573" y="862"/>
                  </a:lnTo>
                  <a:lnTo>
                    <a:pt x="134644" y="0"/>
                  </a:lnTo>
                  <a:lnTo>
                    <a:pt x="125811" y="2749"/>
                  </a:lnTo>
                  <a:lnTo>
                    <a:pt x="118358" y="6441"/>
                  </a:lnTo>
                  <a:lnTo>
                    <a:pt x="108212" y="9577"/>
                  </a:lnTo>
                  <a:lnTo>
                    <a:pt x="82560" y="31750"/>
                  </a:lnTo>
                  <a:lnTo>
                    <a:pt x="70910" y="50891"/>
                  </a:lnTo>
                  <a:lnTo>
                    <a:pt x="53583" y="92386"/>
                  </a:lnTo>
                  <a:lnTo>
                    <a:pt x="45588" y="120930"/>
                  </a:lnTo>
                  <a:lnTo>
                    <a:pt x="43091" y="125026"/>
                  </a:lnTo>
                  <a:lnTo>
                    <a:pt x="39086" y="153355"/>
                  </a:lnTo>
                  <a:lnTo>
                    <a:pt x="37334" y="173875"/>
                  </a:lnTo>
                  <a:lnTo>
                    <a:pt x="32699" y="193361"/>
                  </a:lnTo>
                  <a:lnTo>
                    <a:pt x="37918" y="239930"/>
                  </a:lnTo>
                  <a:lnTo>
                    <a:pt x="38100" y="24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1333">
              <a:extLst>
                <a:ext uri="{FF2B5EF4-FFF2-40B4-BE49-F238E27FC236}">
                  <a16:creationId xmlns:a16="http://schemas.microsoft.com/office/drawing/2014/main" id="{EB586A6B-5A98-CCFC-E3BD-E08A2CFC586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38935" y="3705225"/>
              <a:ext cx="180966" cy="19051"/>
            </a:xfrm>
            <a:custGeom>
              <a:avLst/>
              <a:gdLst/>
              <a:ahLst/>
              <a:cxnLst/>
              <a:rect l="0" t="0" r="0" b="0"/>
              <a:pathLst>
                <a:path w="180966" h="19051">
                  <a:moveTo>
                    <a:pt x="9515" y="0"/>
                  </a:moveTo>
                  <a:lnTo>
                    <a:pt x="9515" y="0"/>
                  </a:lnTo>
                  <a:lnTo>
                    <a:pt x="4459" y="0"/>
                  </a:lnTo>
                  <a:lnTo>
                    <a:pt x="2970" y="1058"/>
                  </a:lnTo>
                  <a:lnTo>
                    <a:pt x="1977" y="2822"/>
                  </a:lnTo>
                  <a:lnTo>
                    <a:pt x="0" y="9491"/>
                  </a:lnTo>
                  <a:lnTo>
                    <a:pt x="8192" y="17723"/>
                  </a:lnTo>
                  <a:lnTo>
                    <a:pt x="14180" y="18657"/>
                  </a:lnTo>
                  <a:lnTo>
                    <a:pt x="60351" y="19050"/>
                  </a:lnTo>
                  <a:lnTo>
                    <a:pt x="106617" y="19050"/>
                  </a:lnTo>
                  <a:lnTo>
                    <a:pt x="151087" y="19050"/>
                  </a:lnTo>
                  <a:lnTo>
                    <a:pt x="1809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1334">
              <a:extLst>
                <a:ext uri="{FF2B5EF4-FFF2-40B4-BE49-F238E27FC236}">
                  <a16:creationId xmlns:a16="http://schemas.microsoft.com/office/drawing/2014/main" id="{5C9EEC16-0F67-0806-FD2C-65D62D0EDA0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34075" y="4143375"/>
              <a:ext cx="66676" cy="238126"/>
            </a:xfrm>
            <a:custGeom>
              <a:avLst/>
              <a:gdLst/>
              <a:ahLst/>
              <a:cxnLst/>
              <a:rect l="0" t="0" r="0" b="0"/>
              <a:pathLst>
                <a:path w="66676" h="238126">
                  <a:moveTo>
                    <a:pt x="38100" y="0"/>
                  </a:moveTo>
                  <a:lnTo>
                    <a:pt x="38100" y="0"/>
                  </a:lnTo>
                  <a:lnTo>
                    <a:pt x="62162" y="0"/>
                  </a:lnTo>
                  <a:lnTo>
                    <a:pt x="63666" y="1058"/>
                  </a:lnTo>
                  <a:lnTo>
                    <a:pt x="64669" y="2822"/>
                  </a:lnTo>
                  <a:lnTo>
                    <a:pt x="66411" y="9701"/>
                  </a:lnTo>
                  <a:lnTo>
                    <a:pt x="66675" y="55059"/>
                  </a:lnTo>
                  <a:lnTo>
                    <a:pt x="65617" y="99419"/>
                  </a:lnTo>
                  <a:lnTo>
                    <a:pt x="59071" y="116711"/>
                  </a:lnTo>
                  <a:lnTo>
                    <a:pt x="51487" y="130066"/>
                  </a:lnTo>
                  <a:lnTo>
                    <a:pt x="47712" y="145900"/>
                  </a:lnTo>
                  <a:lnTo>
                    <a:pt x="21818" y="192676"/>
                  </a:lnTo>
                  <a:lnTo>
                    <a:pt x="19222" y="203109"/>
                  </a:lnTo>
                  <a:lnTo>
                    <a:pt x="11754" y="218430"/>
                  </a:lnTo>
                  <a:lnTo>
                    <a:pt x="9458" y="225138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SMARTInkShape-Group382">
            <a:extLst>
              <a:ext uri="{FF2B5EF4-FFF2-40B4-BE49-F238E27FC236}">
                <a16:creationId xmlns:a16="http://schemas.microsoft.com/office/drawing/2014/main" id="{2F60D04E-0B76-2332-AC40-09A21C1C5F65}"/>
              </a:ext>
            </a:extLst>
          </p:cNvPr>
          <p:cNvGrpSpPr/>
          <p:nvPr/>
        </p:nvGrpSpPr>
        <p:grpSpPr>
          <a:xfrm>
            <a:off x="7096125" y="3105154"/>
            <a:ext cx="1485901" cy="1609718"/>
            <a:chOff x="7096125" y="3105154"/>
            <a:chExt cx="1485901" cy="1609718"/>
          </a:xfrm>
        </p:grpSpPr>
        <p:sp>
          <p:nvSpPr>
            <p:cNvPr id="52" name="SMARTInkShape-1335">
              <a:extLst>
                <a:ext uri="{FF2B5EF4-FFF2-40B4-BE49-F238E27FC236}">
                  <a16:creationId xmlns:a16="http://schemas.microsoft.com/office/drawing/2014/main" id="{0B6D0348-4A0C-4ED4-1EA5-95F7E55E69E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305803" y="3762375"/>
              <a:ext cx="276223" cy="19051"/>
            </a:xfrm>
            <a:custGeom>
              <a:avLst/>
              <a:gdLst/>
              <a:ahLst/>
              <a:cxnLst/>
              <a:rect l="0" t="0" r="0" b="0"/>
              <a:pathLst>
                <a:path w="276223" h="19051">
                  <a:moveTo>
                    <a:pt x="9522" y="9525"/>
                  </a:moveTo>
                  <a:lnTo>
                    <a:pt x="9522" y="9525"/>
                  </a:lnTo>
                  <a:lnTo>
                    <a:pt x="0" y="19047"/>
                  </a:lnTo>
                  <a:lnTo>
                    <a:pt x="46367" y="19050"/>
                  </a:lnTo>
                  <a:lnTo>
                    <a:pt x="55179" y="16228"/>
                  </a:lnTo>
                  <a:lnTo>
                    <a:pt x="62622" y="12504"/>
                  </a:lnTo>
                  <a:lnTo>
                    <a:pt x="79257" y="9918"/>
                  </a:lnTo>
                  <a:lnTo>
                    <a:pt x="126880" y="9528"/>
                  </a:lnTo>
                  <a:lnTo>
                    <a:pt x="171447" y="9525"/>
                  </a:lnTo>
                  <a:lnTo>
                    <a:pt x="219072" y="9525"/>
                  </a:lnTo>
                  <a:lnTo>
                    <a:pt x="222247" y="9525"/>
                  </a:lnTo>
                  <a:lnTo>
                    <a:pt x="228597" y="6703"/>
                  </a:lnTo>
                  <a:lnTo>
                    <a:pt x="234947" y="2979"/>
                  </a:lnTo>
                  <a:lnTo>
                    <a:pt x="247647" y="589"/>
                  </a:lnTo>
                  <a:lnTo>
                    <a:pt x="276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1336">
              <a:extLst>
                <a:ext uri="{FF2B5EF4-FFF2-40B4-BE49-F238E27FC236}">
                  <a16:creationId xmlns:a16="http://schemas.microsoft.com/office/drawing/2014/main" id="{C3E9AD6E-6060-5FD2-96EA-F88C6380123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315325" y="3638550"/>
              <a:ext cx="217737" cy="19051"/>
            </a:xfrm>
            <a:custGeom>
              <a:avLst/>
              <a:gdLst/>
              <a:ahLst/>
              <a:cxnLst/>
              <a:rect l="0" t="0" r="0" b="0"/>
              <a:pathLst>
                <a:path w="217737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44536" y="9525"/>
                  </a:lnTo>
                  <a:lnTo>
                    <a:pt x="89097" y="9525"/>
                  </a:lnTo>
                  <a:lnTo>
                    <a:pt x="136698" y="9525"/>
                  </a:lnTo>
                  <a:lnTo>
                    <a:pt x="155180" y="9525"/>
                  </a:lnTo>
                  <a:lnTo>
                    <a:pt x="161749" y="6703"/>
                  </a:lnTo>
                  <a:lnTo>
                    <a:pt x="168197" y="2979"/>
                  </a:lnTo>
                  <a:lnTo>
                    <a:pt x="180959" y="589"/>
                  </a:lnTo>
                  <a:lnTo>
                    <a:pt x="209385" y="0"/>
                  </a:lnTo>
                  <a:lnTo>
                    <a:pt x="217736" y="8201"/>
                  </a:lnTo>
                  <a:lnTo>
                    <a:pt x="217125" y="8642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1337">
              <a:extLst>
                <a:ext uri="{FF2B5EF4-FFF2-40B4-BE49-F238E27FC236}">
                  <a16:creationId xmlns:a16="http://schemas.microsoft.com/office/drawing/2014/main" id="{62225788-CB9E-C492-F510-09576DC2BF0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34275" y="4419600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45417" y="28575"/>
                  </a:lnTo>
                  <a:lnTo>
                    <a:pt x="91822" y="28575"/>
                  </a:lnTo>
                  <a:lnTo>
                    <a:pt x="98312" y="28575"/>
                  </a:lnTo>
                  <a:lnTo>
                    <a:pt x="140495" y="19312"/>
                  </a:lnTo>
                  <a:lnTo>
                    <a:pt x="155693" y="18069"/>
                  </a:lnTo>
                  <a:lnTo>
                    <a:pt x="174223" y="10859"/>
                  </a:lnTo>
                  <a:lnTo>
                    <a:pt x="220885" y="9530"/>
                  </a:lnTo>
                  <a:lnTo>
                    <a:pt x="233205" y="9525"/>
                  </a:lnTo>
                  <a:lnTo>
                    <a:pt x="238761" y="670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1338">
              <a:extLst>
                <a:ext uri="{FF2B5EF4-FFF2-40B4-BE49-F238E27FC236}">
                  <a16:creationId xmlns:a16="http://schemas.microsoft.com/office/drawing/2014/main" id="{C5712886-3DEA-96F9-0621-8F93180599A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24750" y="4448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1339">
              <a:extLst>
                <a:ext uri="{FF2B5EF4-FFF2-40B4-BE49-F238E27FC236}">
                  <a16:creationId xmlns:a16="http://schemas.microsoft.com/office/drawing/2014/main" id="{2CCF9161-DACF-8EE4-0E6F-8070B3C9F82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72360" y="4429125"/>
              <a:ext cx="199980" cy="285747"/>
            </a:xfrm>
            <a:custGeom>
              <a:avLst/>
              <a:gdLst/>
              <a:ahLst/>
              <a:cxnLst/>
              <a:rect l="0" t="0" r="0" b="0"/>
              <a:pathLst>
                <a:path w="199980" h="285747">
                  <a:moveTo>
                    <a:pt x="133340" y="0"/>
                  </a:moveTo>
                  <a:lnTo>
                    <a:pt x="133340" y="0"/>
                  </a:lnTo>
                  <a:lnTo>
                    <a:pt x="124208" y="9133"/>
                  </a:lnTo>
                  <a:lnTo>
                    <a:pt x="133228" y="9522"/>
                  </a:lnTo>
                  <a:lnTo>
                    <a:pt x="133330" y="17726"/>
                  </a:lnTo>
                  <a:lnTo>
                    <a:pt x="142472" y="28148"/>
                  </a:lnTo>
                  <a:lnTo>
                    <a:pt x="142749" y="33505"/>
                  </a:lnTo>
                  <a:lnTo>
                    <a:pt x="139992" y="38880"/>
                  </a:lnTo>
                  <a:lnTo>
                    <a:pt x="134654" y="45897"/>
                  </a:lnTo>
                  <a:lnTo>
                    <a:pt x="132542" y="54888"/>
                  </a:lnTo>
                  <a:lnTo>
                    <a:pt x="126871" y="63771"/>
                  </a:lnTo>
                  <a:lnTo>
                    <a:pt x="123662" y="73104"/>
                  </a:lnTo>
                  <a:lnTo>
                    <a:pt x="117537" y="82574"/>
                  </a:lnTo>
                  <a:lnTo>
                    <a:pt x="114194" y="92082"/>
                  </a:lnTo>
                  <a:lnTo>
                    <a:pt x="108029" y="101602"/>
                  </a:lnTo>
                  <a:lnTo>
                    <a:pt x="104674" y="111125"/>
                  </a:lnTo>
                  <a:lnTo>
                    <a:pt x="96691" y="121944"/>
                  </a:lnTo>
                  <a:lnTo>
                    <a:pt x="95670" y="128324"/>
                  </a:lnTo>
                  <a:lnTo>
                    <a:pt x="94469" y="130000"/>
                  </a:lnTo>
                  <a:lnTo>
                    <a:pt x="92608" y="131116"/>
                  </a:lnTo>
                  <a:lnTo>
                    <a:pt x="85726" y="133347"/>
                  </a:lnTo>
                  <a:lnTo>
                    <a:pt x="90775" y="133350"/>
                  </a:lnTo>
                  <a:lnTo>
                    <a:pt x="92263" y="132291"/>
                  </a:lnTo>
                  <a:lnTo>
                    <a:pt x="93256" y="130527"/>
                  </a:lnTo>
                  <a:lnTo>
                    <a:pt x="93917" y="128293"/>
                  </a:lnTo>
                  <a:lnTo>
                    <a:pt x="95416" y="126804"/>
                  </a:lnTo>
                  <a:lnTo>
                    <a:pt x="99905" y="125149"/>
                  </a:lnTo>
                  <a:lnTo>
                    <a:pt x="101524" y="123649"/>
                  </a:lnTo>
                  <a:lnTo>
                    <a:pt x="112840" y="106526"/>
                  </a:lnTo>
                  <a:lnTo>
                    <a:pt x="128441" y="90631"/>
                  </a:lnTo>
                  <a:lnTo>
                    <a:pt x="133985" y="87905"/>
                  </a:lnTo>
                  <a:lnTo>
                    <a:pt x="150912" y="85763"/>
                  </a:lnTo>
                  <a:lnTo>
                    <a:pt x="157009" y="85736"/>
                  </a:lnTo>
                  <a:lnTo>
                    <a:pt x="158645" y="86790"/>
                  </a:lnTo>
                  <a:lnTo>
                    <a:pt x="159735" y="88552"/>
                  </a:lnTo>
                  <a:lnTo>
                    <a:pt x="160461" y="90785"/>
                  </a:lnTo>
                  <a:lnTo>
                    <a:pt x="162004" y="92273"/>
                  </a:lnTo>
                  <a:lnTo>
                    <a:pt x="171531" y="96047"/>
                  </a:lnTo>
                  <a:lnTo>
                    <a:pt x="185591" y="109429"/>
                  </a:lnTo>
                  <a:lnTo>
                    <a:pt x="188313" y="114957"/>
                  </a:lnTo>
                  <a:lnTo>
                    <a:pt x="191261" y="130261"/>
                  </a:lnTo>
                  <a:lnTo>
                    <a:pt x="197972" y="142892"/>
                  </a:lnTo>
                  <a:lnTo>
                    <a:pt x="199979" y="174625"/>
                  </a:lnTo>
                  <a:lnTo>
                    <a:pt x="197177" y="180975"/>
                  </a:lnTo>
                  <a:lnTo>
                    <a:pt x="193462" y="187325"/>
                  </a:lnTo>
                  <a:lnTo>
                    <a:pt x="190312" y="196850"/>
                  </a:lnTo>
                  <a:lnTo>
                    <a:pt x="156598" y="244213"/>
                  </a:lnTo>
                  <a:lnTo>
                    <a:pt x="154260" y="250709"/>
                  </a:lnTo>
                  <a:lnTo>
                    <a:pt x="151520" y="252864"/>
                  </a:lnTo>
                  <a:lnTo>
                    <a:pt x="134736" y="259146"/>
                  </a:lnTo>
                  <a:lnTo>
                    <a:pt x="99352" y="281594"/>
                  </a:lnTo>
                  <a:lnTo>
                    <a:pt x="92481" y="283902"/>
                  </a:lnTo>
                  <a:lnTo>
                    <a:pt x="47794" y="285729"/>
                  </a:lnTo>
                  <a:lnTo>
                    <a:pt x="34950" y="285746"/>
                  </a:lnTo>
                  <a:lnTo>
                    <a:pt x="28581" y="282926"/>
                  </a:lnTo>
                  <a:lnTo>
                    <a:pt x="22222" y="279203"/>
                  </a:lnTo>
                  <a:lnTo>
                    <a:pt x="15867" y="277549"/>
                  </a:lnTo>
                  <a:lnTo>
                    <a:pt x="13750" y="276049"/>
                  </a:lnTo>
                  <a:lnTo>
                    <a:pt x="12339" y="273991"/>
                  </a:lnTo>
                  <a:lnTo>
                    <a:pt x="9680" y="267127"/>
                  </a:lnTo>
                  <a:lnTo>
                    <a:pt x="0" y="257186"/>
                  </a:lnTo>
                  <a:lnTo>
                    <a:pt x="9512" y="247653"/>
                  </a:lnTo>
                  <a:lnTo>
                    <a:pt x="1904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1340">
              <a:extLst>
                <a:ext uri="{FF2B5EF4-FFF2-40B4-BE49-F238E27FC236}">
                  <a16:creationId xmlns:a16="http://schemas.microsoft.com/office/drawing/2014/main" id="{119BCF1E-BF72-5328-1023-FCCE216DE12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10843" y="4286250"/>
              <a:ext cx="361558" cy="9526"/>
            </a:xfrm>
            <a:custGeom>
              <a:avLst/>
              <a:gdLst/>
              <a:ahLst/>
              <a:cxnLst/>
              <a:rect l="0" t="0" r="0" b="0"/>
              <a:pathLst>
                <a:path w="361558" h="9526">
                  <a:moveTo>
                    <a:pt x="9132" y="0"/>
                  </a:moveTo>
                  <a:lnTo>
                    <a:pt x="9132" y="0"/>
                  </a:lnTo>
                  <a:lnTo>
                    <a:pt x="0" y="9132"/>
                  </a:lnTo>
                  <a:lnTo>
                    <a:pt x="46066" y="9525"/>
                  </a:lnTo>
                  <a:lnTo>
                    <a:pt x="93530" y="9525"/>
                  </a:lnTo>
                  <a:lnTo>
                    <a:pt x="137308" y="9525"/>
                  </a:lnTo>
                  <a:lnTo>
                    <a:pt x="183612" y="9525"/>
                  </a:lnTo>
                  <a:lnTo>
                    <a:pt x="230383" y="9525"/>
                  </a:lnTo>
                  <a:lnTo>
                    <a:pt x="277556" y="9525"/>
                  </a:lnTo>
                  <a:lnTo>
                    <a:pt x="323266" y="9525"/>
                  </a:lnTo>
                  <a:lnTo>
                    <a:pt x="3615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1341">
              <a:extLst>
                <a:ext uri="{FF2B5EF4-FFF2-40B4-BE49-F238E27FC236}">
                  <a16:creationId xmlns:a16="http://schemas.microsoft.com/office/drawing/2014/main" id="{40EAD281-7743-4BDB-8106-C8F3DF9B6B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24750" y="3895736"/>
              <a:ext cx="133348" cy="228590"/>
            </a:xfrm>
            <a:custGeom>
              <a:avLst/>
              <a:gdLst/>
              <a:ahLst/>
              <a:cxnLst/>
              <a:rect l="0" t="0" r="0" b="0"/>
              <a:pathLst>
                <a:path w="133348" h="228590">
                  <a:moveTo>
                    <a:pt x="0" y="142864"/>
                  </a:moveTo>
                  <a:lnTo>
                    <a:pt x="0" y="142864"/>
                  </a:lnTo>
                  <a:lnTo>
                    <a:pt x="14189" y="142864"/>
                  </a:lnTo>
                  <a:lnTo>
                    <a:pt x="15809" y="141806"/>
                  </a:lnTo>
                  <a:lnTo>
                    <a:pt x="16890" y="140042"/>
                  </a:lnTo>
                  <a:lnTo>
                    <a:pt x="18623" y="134663"/>
                  </a:lnTo>
                  <a:lnTo>
                    <a:pt x="63769" y="88620"/>
                  </a:lnTo>
                  <a:lnTo>
                    <a:pt x="92082" y="61365"/>
                  </a:lnTo>
                  <a:lnTo>
                    <a:pt x="104776" y="55152"/>
                  </a:lnTo>
                  <a:lnTo>
                    <a:pt x="107951" y="52639"/>
                  </a:lnTo>
                  <a:lnTo>
                    <a:pt x="111478" y="47025"/>
                  </a:lnTo>
                  <a:lnTo>
                    <a:pt x="114104" y="41002"/>
                  </a:lnTo>
                  <a:lnTo>
                    <a:pt x="120475" y="31661"/>
                  </a:lnTo>
                  <a:lnTo>
                    <a:pt x="123384" y="20911"/>
                  </a:lnTo>
                  <a:lnTo>
                    <a:pt x="131987" y="11002"/>
                  </a:lnTo>
                  <a:lnTo>
                    <a:pt x="133347" y="27"/>
                  </a:lnTo>
                  <a:lnTo>
                    <a:pt x="128293" y="0"/>
                  </a:lnTo>
                  <a:lnTo>
                    <a:pt x="126803" y="1054"/>
                  </a:lnTo>
                  <a:lnTo>
                    <a:pt x="125810" y="2816"/>
                  </a:lnTo>
                  <a:lnTo>
                    <a:pt x="124086" y="9690"/>
                  </a:lnTo>
                  <a:lnTo>
                    <a:pt x="123940" y="14178"/>
                  </a:lnTo>
                  <a:lnTo>
                    <a:pt x="121054" y="19701"/>
                  </a:lnTo>
                  <a:lnTo>
                    <a:pt x="109639" y="33102"/>
                  </a:lnTo>
                  <a:lnTo>
                    <a:pt x="106937" y="41517"/>
                  </a:lnTo>
                  <a:lnTo>
                    <a:pt x="104677" y="51254"/>
                  </a:lnTo>
                  <a:lnTo>
                    <a:pt x="97426" y="66129"/>
                  </a:lnTo>
                  <a:lnTo>
                    <a:pt x="96700" y="69482"/>
                  </a:lnTo>
                  <a:lnTo>
                    <a:pt x="78377" y="107582"/>
                  </a:lnTo>
                  <a:lnTo>
                    <a:pt x="76109" y="117658"/>
                  </a:lnTo>
                  <a:lnTo>
                    <a:pt x="66030" y="132750"/>
                  </a:lnTo>
                  <a:lnTo>
                    <a:pt x="63070" y="136121"/>
                  </a:lnTo>
                  <a:lnTo>
                    <a:pt x="59782" y="145512"/>
                  </a:lnTo>
                  <a:lnTo>
                    <a:pt x="57261" y="155682"/>
                  </a:lnTo>
                  <a:lnTo>
                    <a:pt x="49842" y="170835"/>
                  </a:lnTo>
                  <a:lnTo>
                    <a:pt x="46858" y="187235"/>
                  </a:lnTo>
                  <a:lnTo>
                    <a:pt x="40144" y="199998"/>
                  </a:lnTo>
                  <a:lnTo>
                    <a:pt x="38504" y="207655"/>
                  </a:lnTo>
                  <a:lnTo>
                    <a:pt x="31634" y="216771"/>
                  </a:lnTo>
                  <a:lnTo>
                    <a:pt x="28575" y="22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1342">
              <a:extLst>
                <a:ext uri="{FF2B5EF4-FFF2-40B4-BE49-F238E27FC236}">
                  <a16:creationId xmlns:a16="http://schemas.microsoft.com/office/drawing/2014/main" id="{6D1E3375-DB7F-2A01-E7B0-2704B9A4433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543800" y="3105154"/>
              <a:ext cx="161926" cy="495297"/>
            </a:xfrm>
            <a:custGeom>
              <a:avLst/>
              <a:gdLst/>
              <a:ahLst/>
              <a:cxnLst/>
              <a:rect l="0" t="0" r="0" b="0"/>
              <a:pathLst>
                <a:path w="161926" h="495297">
                  <a:moveTo>
                    <a:pt x="0" y="219071"/>
                  </a:moveTo>
                  <a:lnTo>
                    <a:pt x="0" y="219071"/>
                  </a:lnTo>
                  <a:lnTo>
                    <a:pt x="9409" y="209663"/>
                  </a:lnTo>
                  <a:lnTo>
                    <a:pt x="19604" y="209580"/>
                  </a:lnTo>
                  <a:lnTo>
                    <a:pt x="22595" y="208511"/>
                  </a:lnTo>
                  <a:lnTo>
                    <a:pt x="24588" y="206739"/>
                  </a:lnTo>
                  <a:lnTo>
                    <a:pt x="31047" y="197789"/>
                  </a:lnTo>
                  <a:lnTo>
                    <a:pt x="36707" y="191937"/>
                  </a:lnTo>
                  <a:lnTo>
                    <a:pt x="45429" y="189722"/>
                  </a:lnTo>
                  <a:lnTo>
                    <a:pt x="60454" y="177276"/>
                  </a:lnTo>
                  <a:lnTo>
                    <a:pt x="63910" y="171215"/>
                  </a:lnTo>
                  <a:lnTo>
                    <a:pt x="66504" y="164993"/>
                  </a:lnTo>
                  <a:lnTo>
                    <a:pt x="71186" y="158701"/>
                  </a:lnTo>
                  <a:lnTo>
                    <a:pt x="76793" y="155198"/>
                  </a:lnTo>
                  <a:lnTo>
                    <a:pt x="82814" y="152583"/>
                  </a:lnTo>
                  <a:lnTo>
                    <a:pt x="89017" y="147893"/>
                  </a:lnTo>
                  <a:lnTo>
                    <a:pt x="119593" y="108185"/>
                  </a:lnTo>
                  <a:lnTo>
                    <a:pt x="125812" y="95293"/>
                  </a:lnTo>
                  <a:lnTo>
                    <a:pt x="136918" y="82556"/>
                  </a:lnTo>
                  <a:lnTo>
                    <a:pt x="140227" y="73378"/>
                  </a:lnTo>
                  <a:lnTo>
                    <a:pt x="142756" y="63302"/>
                  </a:lnTo>
                  <a:lnTo>
                    <a:pt x="150182" y="48210"/>
                  </a:lnTo>
                  <a:lnTo>
                    <a:pt x="152473" y="41533"/>
                  </a:lnTo>
                  <a:lnTo>
                    <a:pt x="160471" y="30487"/>
                  </a:lnTo>
                  <a:lnTo>
                    <a:pt x="161494" y="24082"/>
                  </a:lnTo>
                  <a:lnTo>
                    <a:pt x="161925" y="0"/>
                  </a:lnTo>
                  <a:lnTo>
                    <a:pt x="161925" y="31877"/>
                  </a:lnTo>
                  <a:lnTo>
                    <a:pt x="160867" y="33950"/>
                  </a:lnTo>
                  <a:lnTo>
                    <a:pt x="159103" y="35332"/>
                  </a:lnTo>
                  <a:lnTo>
                    <a:pt x="156869" y="36254"/>
                  </a:lnTo>
                  <a:lnTo>
                    <a:pt x="155380" y="38984"/>
                  </a:lnTo>
                  <a:lnTo>
                    <a:pt x="152224" y="51882"/>
                  </a:lnTo>
                  <a:lnTo>
                    <a:pt x="146116" y="63936"/>
                  </a:lnTo>
                  <a:lnTo>
                    <a:pt x="142777" y="79384"/>
                  </a:lnTo>
                  <a:lnTo>
                    <a:pt x="136613" y="92193"/>
                  </a:lnTo>
                  <a:lnTo>
                    <a:pt x="123734" y="139586"/>
                  </a:lnTo>
                  <a:lnTo>
                    <a:pt x="116477" y="162526"/>
                  </a:lnTo>
                  <a:lnTo>
                    <a:pt x="112123" y="181150"/>
                  </a:lnTo>
                  <a:lnTo>
                    <a:pt x="106952" y="200074"/>
                  </a:lnTo>
                  <a:lnTo>
                    <a:pt x="102598" y="219087"/>
                  </a:lnTo>
                  <a:lnTo>
                    <a:pt x="97427" y="238126"/>
                  </a:lnTo>
                  <a:lnTo>
                    <a:pt x="93073" y="257173"/>
                  </a:lnTo>
                  <a:lnTo>
                    <a:pt x="87902" y="276221"/>
                  </a:lnTo>
                  <a:lnTo>
                    <a:pt x="83548" y="295271"/>
                  </a:lnTo>
                  <a:lnTo>
                    <a:pt x="78377" y="314321"/>
                  </a:lnTo>
                  <a:lnTo>
                    <a:pt x="76327" y="358771"/>
                  </a:lnTo>
                  <a:lnTo>
                    <a:pt x="66507" y="402163"/>
                  </a:lnTo>
                  <a:lnTo>
                    <a:pt x="59312" y="421082"/>
                  </a:lnTo>
                  <a:lnTo>
                    <a:pt x="56117" y="463459"/>
                  </a:lnTo>
                  <a:lnTo>
                    <a:pt x="49616" y="476229"/>
                  </a:lnTo>
                  <a:lnTo>
                    <a:pt x="47625" y="49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1343">
              <a:extLst>
                <a:ext uri="{FF2B5EF4-FFF2-40B4-BE49-F238E27FC236}">
                  <a16:creationId xmlns:a16="http://schemas.microsoft.com/office/drawing/2014/main" id="{DCDA76F8-F7FB-2061-6C0A-9869B1561AA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96125" y="3667125"/>
              <a:ext cx="1057276" cy="28576"/>
            </a:xfrm>
            <a:custGeom>
              <a:avLst/>
              <a:gdLst/>
              <a:ahLst/>
              <a:cxnLst/>
              <a:rect l="0" t="0" r="0" b="0"/>
              <a:pathLst>
                <a:path w="1057276" h="28576">
                  <a:moveTo>
                    <a:pt x="0" y="19050"/>
                  </a:moveTo>
                  <a:lnTo>
                    <a:pt x="0" y="19050"/>
                  </a:lnTo>
                  <a:lnTo>
                    <a:pt x="8200" y="27251"/>
                  </a:lnTo>
                  <a:lnTo>
                    <a:pt x="9701" y="26634"/>
                  </a:lnTo>
                  <a:lnTo>
                    <a:pt x="17610" y="20258"/>
                  </a:lnTo>
                  <a:lnTo>
                    <a:pt x="27125" y="19156"/>
                  </a:lnTo>
                  <a:lnTo>
                    <a:pt x="73933" y="19050"/>
                  </a:lnTo>
                  <a:lnTo>
                    <a:pt x="117127" y="19050"/>
                  </a:lnTo>
                  <a:lnTo>
                    <a:pt x="160515" y="19050"/>
                  </a:lnTo>
                  <a:lnTo>
                    <a:pt x="196757" y="20108"/>
                  </a:lnTo>
                  <a:lnTo>
                    <a:pt x="225831" y="27251"/>
                  </a:lnTo>
                  <a:lnTo>
                    <a:pt x="273453" y="28541"/>
                  </a:lnTo>
                  <a:lnTo>
                    <a:pt x="317524" y="28573"/>
                  </a:lnTo>
                  <a:lnTo>
                    <a:pt x="361951" y="28575"/>
                  </a:lnTo>
                  <a:lnTo>
                    <a:pt x="406400" y="28575"/>
                  </a:lnTo>
                  <a:lnTo>
                    <a:pt x="450850" y="19933"/>
                  </a:lnTo>
                  <a:lnTo>
                    <a:pt x="495300" y="19102"/>
                  </a:lnTo>
                  <a:lnTo>
                    <a:pt x="539750" y="19053"/>
                  </a:lnTo>
                  <a:lnTo>
                    <a:pt x="584200" y="19050"/>
                  </a:lnTo>
                  <a:lnTo>
                    <a:pt x="603250" y="20108"/>
                  </a:lnTo>
                  <a:lnTo>
                    <a:pt x="641350" y="27692"/>
                  </a:lnTo>
                  <a:lnTo>
                    <a:pt x="685800" y="28523"/>
                  </a:lnTo>
                  <a:lnTo>
                    <a:pt x="727958" y="28573"/>
                  </a:lnTo>
                  <a:lnTo>
                    <a:pt x="772853" y="28575"/>
                  </a:lnTo>
                  <a:lnTo>
                    <a:pt x="817416" y="28575"/>
                  </a:lnTo>
                  <a:lnTo>
                    <a:pt x="864962" y="28575"/>
                  </a:lnTo>
                  <a:lnTo>
                    <a:pt x="910256" y="28575"/>
                  </a:lnTo>
                  <a:lnTo>
                    <a:pt x="936737" y="27517"/>
                  </a:lnTo>
                  <a:lnTo>
                    <a:pt x="955271" y="20374"/>
                  </a:lnTo>
                  <a:lnTo>
                    <a:pt x="996682" y="18015"/>
                  </a:lnTo>
                  <a:lnTo>
                    <a:pt x="1009597" y="11516"/>
                  </a:lnTo>
                  <a:lnTo>
                    <a:pt x="1041399" y="9559"/>
                  </a:lnTo>
                  <a:lnTo>
                    <a:pt x="1043517" y="8490"/>
                  </a:lnTo>
                  <a:lnTo>
                    <a:pt x="1044928" y="6718"/>
                  </a:lnTo>
                  <a:lnTo>
                    <a:pt x="1047193" y="1327"/>
                  </a:lnTo>
                  <a:lnTo>
                    <a:pt x="1050325" y="590"/>
                  </a:lnTo>
                  <a:lnTo>
                    <a:pt x="1057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SMARTInkShape-Group383">
            <a:extLst>
              <a:ext uri="{FF2B5EF4-FFF2-40B4-BE49-F238E27FC236}">
                <a16:creationId xmlns:a16="http://schemas.microsoft.com/office/drawing/2014/main" id="{AA15C3F1-D546-7303-A0FE-7C914A603C6E}"/>
              </a:ext>
            </a:extLst>
          </p:cNvPr>
          <p:cNvGrpSpPr/>
          <p:nvPr/>
        </p:nvGrpSpPr>
        <p:grpSpPr>
          <a:xfrm>
            <a:off x="8848737" y="3333750"/>
            <a:ext cx="409564" cy="552296"/>
            <a:chOff x="8848737" y="3333750"/>
            <a:chExt cx="409564" cy="552296"/>
          </a:xfrm>
        </p:grpSpPr>
        <p:sp>
          <p:nvSpPr>
            <p:cNvPr id="62" name="SMARTInkShape-1344">
              <a:extLst>
                <a:ext uri="{FF2B5EF4-FFF2-40B4-BE49-F238E27FC236}">
                  <a16:creationId xmlns:a16="http://schemas.microsoft.com/office/drawing/2014/main" id="{AE4B08EA-6D1E-56B8-D7F9-A39DB6B61CC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039225" y="3333750"/>
              <a:ext cx="219076" cy="46302"/>
            </a:xfrm>
            <a:custGeom>
              <a:avLst/>
              <a:gdLst/>
              <a:ahLst/>
              <a:cxnLst/>
              <a:rect l="0" t="0" r="0" b="0"/>
              <a:pathLst>
                <a:path w="219076" h="46302">
                  <a:moveTo>
                    <a:pt x="0" y="38100"/>
                  </a:moveTo>
                  <a:lnTo>
                    <a:pt x="0" y="38100"/>
                  </a:lnTo>
                  <a:lnTo>
                    <a:pt x="9410" y="38100"/>
                  </a:lnTo>
                  <a:lnTo>
                    <a:pt x="9515" y="46301"/>
                  </a:lnTo>
                  <a:lnTo>
                    <a:pt x="19016" y="38132"/>
                  </a:lnTo>
                  <a:lnTo>
                    <a:pt x="19047" y="38103"/>
                  </a:lnTo>
                  <a:lnTo>
                    <a:pt x="19049" y="38100"/>
                  </a:lnTo>
                  <a:lnTo>
                    <a:pt x="52254" y="38100"/>
                  </a:lnTo>
                  <a:lnTo>
                    <a:pt x="57796" y="35278"/>
                  </a:lnTo>
                  <a:lnTo>
                    <a:pt x="63788" y="31554"/>
                  </a:lnTo>
                  <a:lnTo>
                    <a:pt x="76257" y="29164"/>
                  </a:lnTo>
                  <a:lnTo>
                    <a:pt x="79413" y="28968"/>
                  </a:lnTo>
                  <a:lnTo>
                    <a:pt x="85743" y="25927"/>
                  </a:lnTo>
                  <a:lnTo>
                    <a:pt x="92082" y="22106"/>
                  </a:lnTo>
                  <a:lnTo>
                    <a:pt x="104776" y="19654"/>
                  </a:lnTo>
                  <a:lnTo>
                    <a:pt x="121708" y="18071"/>
                  </a:lnTo>
                  <a:lnTo>
                    <a:pt x="144727" y="10859"/>
                  </a:lnTo>
                  <a:lnTo>
                    <a:pt x="168197" y="8545"/>
                  </a:lnTo>
                  <a:lnTo>
                    <a:pt x="179084" y="1334"/>
                  </a:lnTo>
                  <a:lnTo>
                    <a:pt x="188206" y="26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1345">
              <a:extLst>
                <a:ext uri="{FF2B5EF4-FFF2-40B4-BE49-F238E27FC236}">
                  <a16:creationId xmlns:a16="http://schemas.microsoft.com/office/drawing/2014/main" id="{7053ADD0-77BF-298C-1088-4A0F652BCE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848737" y="3362325"/>
              <a:ext cx="293902" cy="523721"/>
            </a:xfrm>
            <a:custGeom>
              <a:avLst/>
              <a:gdLst/>
              <a:ahLst/>
              <a:cxnLst/>
              <a:rect l="0" t="0" r="0" b="0"/>
              <a:pathLst>
                <a:path w="293902" h="523721">
                  <a:moveTo>
                    <a:pt x="209538" y="0"/>
                  </a:moveTo>
                  <a:lnTo>
                    <a:pt x="209538" y="0"/>
                  </a:lnTo>
                  <a:lnTo>
                    <a:pt x="209538" y="13257"/>
                  </a:lnTo>
                  <a:lnTo>
                    <a:pt x="208480" y="15188"/>
                  </a:lnTo>
                  <a:lnTo>
                    <a:pt x="206716" y="16475"/>
                  </a:lnTo>
                  <a:lnTo>
                    <a:pt x="204481" y="17333"/>
                  </a:lnTo>
                  <a:lnTo>
                    <a:pt x="202992" y="18964"/>
                  </a:lnTo>
                  <a:lnTo>
                    <a:pt x="201337" y="23598"/>
                  </a:lnTo>
                  <a:lnTo>
                    <a:pt x="198977" y="53999"/>
                  </a:lnTo>
                  <a:lnTo>
                    <a:pt x="192479" y="66680"/>
                  </a:lnTo>
                  <a:lnTo>
                    <a:pt x="191815" y="69853"/>
                  </a:lnTo>
                  <a:lnTo>
                    <a:pt x="184204" y="83609"/>
                  </a:lnTo>
                  <a:lnTo>
                    <a:pt x="180866" y="98621"/>
                  </a:lnTo>
                  <a:lnTo>
                    <a:pt x="173614" y="113711"/>
                  </a:lnTo>
                  <a:lnTo>
                    <a:pt x="172888" y="117083"/>
                  </a:lnTo>
                  <a:lnTo>
                    <a:pt x="150345" y="164154"/>
                  </a:lnTo>
                  <a:lnTo>
                    <a:pt x="142258" y="178814"/>
                  </a:lnTo>
                  <a:lnTo>
                    <a:pt x="118498" y="214933"/>
                  </a:lnTo>
                  <a:lnTo>
                    <a:pt x="112297" y="228409"/>
                  </a:lnTo>
                  <a:lnTo>
                    <a:pt x="108112" y="234865"/>
                  </a:lnTo>
                  <a:lnTo>
                    <a:pt x="104697" y="244450"/>
                  </a:lnTo>
                  <a:lnTo>
                    <a:pt x="100147" y="250814"/>
                  </a:lnTo>
                  <a:lnTo>
                    <a:pt x="94597" y="254348"/>
                  </a:lnTo>
                  <a:lnTo>
                    <a:pt x="91636" y="255290"/>
                  </a:lnTo>
                  <a:lnTo>
                    <a:pt x="89661" y="256977"/>
                  </a:lnTo>
                  <a:lnTo>
                    <a:pt x="85867" y="266259"/>
                  </a:lnTo>
                  <a:lnTo>
                    <a:pt x="76191" y="266700"/>
                  </a:lnTo>
                  <a:lnTo>
                    <a:pt x="76189" y="261643"/>
                  </a:lnTo>
                  <a:lnTo>
                    <a:pt x="77246" y="260154"/>
                  </a:lnTo>
                  <a:lnTo>
                    <a:pt x="79010" y="259161"/>
                  </a:lnTo>
                  <a:lnTo>
                    <a:pt x="81245" y="258499"/>
                  </a:lnTo>
                  <a:lnTo>
                    <a:pt x="82734" y="256999"/>
                  </a:lnTo>
                  <a:lnTo>
                    <a:pt x="84389" y="252511"/>
                  </a:lnTo>
                  <a:lnTo>
                    <a:pt x="85889" y="250891"/>
                  </a:lnTo>
                  <a:lnTo>
                    <a:pt x="90379" y="249090"/>
                  </a:lnTo>
                  <a:lnTo>
                    <a:pt x="91998" y="247552"/>
                  </a:lnTo>
                  <a:lnTo>
                    <a:pt x="93799" y="243020"/>
                  </a:lnTo>
                  <a:lnTo>
                    <a:pt x="95336" y="241388"/>
                  </a:lnTo>
                  <a:lnTo>
                    <a:pt x="99867" y="239576"/>
                  </a:lnTo>
                  <a:lnTo>
                    <a:pt x="101500" y="238034"/>
                  </a:lnTo>
                  <a:lnTo>
                    <a:pt x="112837" y="220829"/>
                  </a:lnTo>
                  <a:lnTo>
                    <a:pt x="118915" y="214538"/>
                  </a:lnTo>
                  <a:lnTo>
                    <a:pt x="124459" y="211767"/>
                  </a:lnTo>
                  <a:lnTo>
                    <a:pt x="142920" y="209745"/>
                  </a:lnTo>
                  <a:lnTo>
                    <a:pt x="146076" y="209680"/>
                  </a:lnTo>
                  <a:lnTo>
                    <a:pt x="152406" y="206785"/>
                  </a:lnTo>
                  <a:lnTo>
                    <a:pt x="158745" y="203029"/>
                  </a:lnTo>
                  <a:lnTo>
                    <a:pt x="171439" y="200618"/>
                  </a:lnTo>
                  <a:lnTo>
                    <a:pt x="216685" y="200032"/>
                  </a:lnTo>
                  <a:lnTo>
                    <a:pt x="231882" y="201085"/>
                  </a:lnTo>
                  <a:lnTo>
                    <a:pt x="245354" y="208226"/>
                  </a:lnTo>
                  <a:lnTo>
                    <a:pt x="263751" y="224661"/>
                  </a:lnTo>
                  <a:lnTo>
                    <a:pt x="269968" y="226849"/>
                  </a:lnTo>
                  <a:lnTo>
                    <a:pt x="272049" y="228491"/>
                  </a:lnTo>
                  <a:lnTo>
                    <a:pt x="282393" y="244744"/>
                  </a:lnTo>
                  <a:lnTo>
                    <a:pt x="284748" y="254080"/>
                  </a:lnTo>
                  <a:lnTo>
                    <a:pt x="286503" y="264607"/>
                  </a:lnTo>
                  <a:lnTo>
                    <a:pt x="293901" y="287604"/>
                  </a:lnTo>
                  <a:lnTo>
                    <a:pt x="293296" y="291219"/>
                  </a:lnTo>
                  <a:lnTo>
                    <a:pt x="287545" y="307448"/>
                  </a:lnTo>
                  <a:lnTo>
                    <a:pt x="284750" y="346003"/>
                  </a:lnTo>
                  <a:lnTo>
                    <a:pt x="269267" y="381646"/>
                  </a:lnTo>
                  <a:lnTo>
                    <a:pt x="264630" y="400241"/>
                  </a:lnTo>
                  <a:lnTo>
                    <a:pt x="256553" y="416335"/>
                  </a:lnTo>
                  <a:lnTo>
                    <a:pt x="230681" y="450938"/>
                  </a:lnTo>
                  <a:lnTo>
                    <a:pt x="211519" y="468938"/>
                  </a:lnTo>
                  <a:lnTo>
                    <a:pt x="197229" y="487506"/>
                  </a:lnTo>
                  <a:lnTo>
                    <a:pt x="182373" y="498047"/>
                  </a:lnTo>
                  <a:lnTo>
                    <a:pt x="135143" y="517906"/>
                  </a:lnTo>
                  <a:lnTo>
                    <a:pt x="117057" y="522106"/>
                  </a:lnTo>
                  <a:lnTo>
                    <a:pt x="84384" y="523720"/>
                  </a:lnTo>
                  <a:lnTo>
                    <a:pt x="51778" y="514166"/>
                  </a:lnTo>
                  <a:lnTo>
                    <a:pt x="35044" y="501208"/>
                  </a:lnTo>
                  <a:lnTo>
                    <a:pt x="5015" y="471748"/>
                  </a:lnTo>
                  <a:lnTo>
                    <a:pt x="2223" y="466135"/>
                  </a:lnTo>
                  <a:lnTo>
                    <a:pt x="0" y="447837"/>
                  </a:lnTo>
                  <a:lnTo>
                    <a:pt x="27204" y="447675"/>
                  </a:lnTo>
                  <a:lnTo>
                    <a:pt x="36644" y="455876"/>
                  </a:lnTo>
                  <a:lnTo>
                    <a:pt x="37660" y="461864"/>
                  </a:lnTo>
                  <a:lnTo>
                    <a:pt x="38862" y="463484"/>
                  </a:lnTo>
                  <a:lnTo>
                    <a:pt x="43018" y="465285"/>
                  </a:lnTo>
                  <a:lnTo>
                    <a:pt x="44550" y="466823"/>
                  </a:lnTo>
                  <a:lnTo>
                    <a:pt x="46252" y="471355"/>
                  </a:lnTo>
                  <a:lnTo>
                    <a:pt x="47764" y="472987"/>
                  </a:lnTo>
                  <a:lnTo>
                    <a:pt x="57100" y="476239"/>
                  </a:lnTo>
                  <a:lnTo>
                    <a:pt x="66663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1386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E0B46-ABB7-60C7-C98B-95586BB3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7" y="143839"/>
            <a:ext cx="10531011" cy="131509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Найдите значение выражения</a:t>
            </a:r>
            <a:endParaRPr lang="ru-RU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EC241A-E508-8B2A-E8CA-5271029240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1"/>
          <a:srcRect/>
          <a:stretch>
            <a:fillRect/>
          </a:stretch>
        </p:blipFill>
        <p:spPr bwMode="auto">
          <a:xfrm>
            <a:off x="910976" y="1088334"/>
            <a:ext cx="7793757" cy="74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SMARTInkShape-Group386">
            <a:extLst>
              <a:ext uri="{FF2B5EF4-FFF2-40B4-BE49-F238E27FC236}">
                <a16:creationId xmlns:a16="http://schemas.microsoft.com/office/drawing/2014/main" id="{3FD052AC-B032-348B-CB69-06387769B5A9}"/>
              </a:ext>
            </a:extLst>
          </p:cNvPr>
          <p:cNvGrpSpPr/>
          <p:nvPr/>
        </p:nvGrpSpPr>
        <p:grpSpPr>
          <a:xfrm>
            <a:off x="1162050" y="2066925"/>
            <a:ext cx="1495426" cy="838200"/>
            <a:chOff x="1162050" y="2066925"/>
            <a:chExt cx="1495426" cy="838200"/>
          </a:xfrm>
        </p:grpSpPr>
        <p:sp>
          <p:nvSpPr>
            <p:cNvPr id="3" name="SMARTInkShape-1346">
              <a:extLst>
                <a:ext uri="{FF2B5EF4-FFF2-40B4-BE49-F238E27FC236}">
                  <a16:creationId xmlns:a16="http://schemas.microsoft.com/office/drawing/2014/main" id="{AB87A2FC-D367-127E-574B-013092AC5CD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19200" y="2066925"/>
              <a:ext cx="1438276" cy="838200"/>
            </a:xfrm>
            <a:custGeom>
              <a:avLst/>
              <a:gdLst/>
              <a:ahLst/>
              <a:cxnLst/>
              <a:rect l="0" t="0" r="0" b="0"/>
              <a:pathLst>
                <a:path w="1438276" h="838200">
                  <a:moveTo>
                    <a:pt x="0" y="609600"/>
                  </a:moveTo>
                  <a:lnTo>
                    <a:pt x="0" y="609600"/>
                  </a:lnTo>
                  <a:lnTo>
                    <a:pt x="8201" y="609600"/>
                  </a:lnTo>
                  <a:lnTo>
                    <a:pt x="8642" y="610658"/>
                  </a:lnTo>
                  <a:lnTo>
                    <a:pt x="9409" y="622858"/>
                  </a:lnTo>
                  <a:lnTo>
                    <a:pt x="10506" y="624788"/>
                  </a:lnTo>
                  <a:lnTo>
                    <a:pt x="12295" y="626076"/>
                  </a:lnTo>
                  <a:lnTo>
                    <a:pt x="14547" y="626934"/>
                  </a:lnTo>
                  <a:lnTo>
                    <a:pt x="16048" y="628564"/>
                  </a:lnTo>
                  <a:lnTo>
                    <a:pt x="17716" y="633198"/>
                  </a:lnTo>
                  <a:lnTo>
                    <a:pt x="19845" y="644796"/>
                  </a:lnTo>
                  <a:lnTo>
                    <a:pt x="25518" y="654130"/>
                  </a:lnTo>
                  <a:lnTo>
                    <a:pt x="28727" y="663599"/>
                  </a:lnTo>
                  <a:lnTo>
                    <a:pt x="34853" y="673107"/>
                  </a:lnTo>
                  <a:lnTo>
                    <a:pt x="38196" y="682627"/>
                  </a:lnTo>
                  <a:lnTo>
                    <a:pt x="44361" y="692151"/>
                  </a:lnTo>
                  <a:lnTo>
                    <a:pt x="47716" y="701675"/>
                  </a:lnTo>
                  <a:lnTo>
                    <a:pt x="53885" y="711200"/>
                  </a:lnTo>
                  <a:lnTo>
                    <a:pt x="56182" y="721783"/>
                  </a:lnTo>
                  <a:lnTo>
                    <a:pt x="57922" y="736796"/>
                  </a:lnTo>
                  <a:lnTo>
                    <a:pt x="65313" y="755258"/>
                  </a:lnTo>
                  <a:lnTo>
                    <a:pt x="67464" y="768272"/>
                  </a:lnTo>
                  <a:lnTo>
                    <a:pt x="74841" y="779158"/>
                  </a:lnTo>
                  <a:lnTo>
                    <a:pt x="75932" y="788281"/>
                  </a:lnTo>
                  <a:lnTo>
                    <a:pt x="76165" y="798335"/>
                  </a:lnTo>
                  <a:lnTo>
                    <a:pt x="82739" y="807356"/>
                  </a:lnTo>
                  <a:lnTo>
                    <a:pt x="85332" y="817388"/>
                  </a:lnTo>
                  <a:lnTo>
                    <a:pt x="85725" y="838199"/>
                  </a:lnTo>
                  <a:lnTo>
                    <a:pt x="85725" y="824011"/>
                  </a:lnTo>
                  <a:lnTo>
                    <a:pt x="82903" y="818489"/>
                  </a:lnTo>
                  <a:lnTo>
                    <a:pt x="79179" y="812506"/>
                  </a:lnTo>
                  <a:lnTo>
                    <a:pt x="76788" y="800042"/>
                  </a:lnTo>
                  <a:lnTo>
                    <a:pt x="76207" y="755474"/>
                  </a:lnTo>
                  <a:lnTo>
                    <a:pt x="77260" y="738782"/>
                  </a:lnTo>
                  <a:lnTo>
                    <a:pt x="84401" y="702838"/>
                  </a:lnTo>
                  <a:lnTo>
                    <a:pt x="85609" y="655725"/>
                  </a:lnTo>
                  <a:lnTo>
                    <a:pt x="93249" y="612225"/>
                  </a:lnTo>
                  <a:lnTo>
                    <a:pt x="101532" y="570591"/>
                  </a:lnTo>
                  <a:lnTo>
                    <a:pt x="104348" y="523755"/>
                  </a:lnTo>
                  <a:lnTo>
                    <a:pt x="112258" y="476234"/>
                  </a:lnTo>
                  <a:lnTo>
                    <a:pt x="114031" y="428623"/>
                  </a:lnTo>
                  <a:lnTo>
                    <a:pt x="114265" y="381000"/>
                  </a:lnTo>
                  <a:lnTo>
                    <a:pt x="114295" y="340914"/>
                  </a:lnTo>
                  <a:lnTo>
                    <a:pt x="115356" y="324026"/>
                  </a:lnTo>
                  <a:lnTo>
                    <a:pt x="122501" y="284310"/>
                  </a:lnTo>
                  <a:lnTo>
                    <a:pt x="123709" y="241731"/>
                  </a:lnTo>
                  <a:lnTo>
                    <a:pt x="124860" y="215985"/>
                  </a:lnTo>
                  <a:lnTo>
                    <a:pt x="132465" y="177807"/>
                  </a:lnTo>
                  <a:lnTo>
                    <a:pt x="134146" y="159811"/>
                  </a:lnTo>
                  <a:lnTo>
                    <a:pt x="140837" y="140889"/>
                  </a:lnTo>
                  <a:lnTo>
                    <a:pt x="145519" y="112140"/>
                  </a:lnTo>
                  <a:lnTo>
                    <a:pt x="151041" y="93530"/>
                  </a:lnTo>
                  <a:lnTo>
                    <a:pt x="153435" y="60350"/>
                  </a:lnTo>
                  <a:lnTo>
                    <a:pt x="160598" y="49510"/>
                  </a:lnTo>
                  <a:lnTo>
                    <a:pt x="161663" y="40393"/>
                  </a:lnTo>
                  <a:lnTo>
                    <a:pt x="161915" y="29098"/>
                  </a:lnTo>
                  <a:lnTo>
                    <a:pt x="170125" y="20420"/>
                  </a:lnTo>
                  <a:lnTo>
                    <a:pt x="171057" y="14399"/>
                  </a:lnTo>
                  <a:lnTo>
                    <a:pt x="172247" y="12775"/>
                  </a:lnTo>
                  <a:lnTo>
                    <a:pt x="174098" y="11691"/>
                  </a:lnTo>
                  <a:lnTo>
                    <a:pt x="180573" y="9652"/>
                  </a:lnTo>
                  <a:lnTo>
                    <a:pt x="180856" y="4506"/>
                  </a:lnTo>
                  <a:lnTo>
                    <a:pt x="181954" y="3004"/>
                  </a:lnTo>
                  <a:lnTo>
                    <a:pt x="190105" y="117"/>
                  </a:lnTo>
                  <a:lnTo>
                    <a:pt x="223728" y="0"/>
                  </a:lnTo>
                  <a:lnTo>
                    <a:pt x="229257" y="2822"/>
                  </a:lnTo>
                  <a:lnTo>
                    <a:pt x="235242" y="6546"/>
                  </a:lnTo>
                  <a:lnTo>
                    <a:pt x="244562" y="9701"/>
                  </a:lnTo>
                  <a:lnTo>
                    <a:pt x="255305" y="17610"/>
                  </a:lnTo>
                  <a:lnTo>
                    <a:pt x="264410" y="19824"/>
                  </a:lnTo>
                  <a:lnTo>
                    <a:pt x="274371" y="25512"/>
                  </a:lnTo>
                  <a:lnTo>
                    <a:pt x="300765" y="29364"/>
                  </a:lnTo>
                  <a:lnTo>
                    <a:pt x="314155" y="36061"/>
                  </a:lnTo>
                  <a:lnTo>
                    <a:pt x="340899" y="40743"/>
                  </a:lnTo>
                  <a:lnTo>
                    <a:pt x="349419" y="44566"/>
                  </a:lnTo>
                  <a:lnTo>
                    <a:pt x="396766" y="47546"/>
                  </a:lnTo>
                  <a:lnTo>
                    <a:pt x="413658" y="48660"/>
                  </a:lnTo>
                  <a:lnTo>
                    <a:pt x="450930" y="56265"/>
                  </a:lnTo>
                  <a:lnTo>
                    <a:pt x="498127" y="57098"/>
                  </a:lnTo>
                  <a:lnTo>
                    <a:pt x="542337" y="57145"/>
                  </a:lnTo>
                  <a:lnTo>
                    <a:pt x="588512" y="57149"/>
                  </a:lnTo>
                  <a:lnTo>
                    <a:pt x="631293" y="57150"/>
                  </a:lnTo>
                  <a:lnTo>
                    <a:pt x="678493" y="57150"/>
                  </a:lnTo>
                  <a:lnTo>
                    <a:pt x="726081" y="57150"/>
                  </a:lnTo>
                  <a:lnTo>
                    <a:pt x="770754" y="57150"/>
                  </a:lnTo>
                  <a:lnTo>
                    <a:pt x="810987" y="57150"/>
                  </a:lnTo>
                  <a:lnTo>
                    <a:pt x="849890" y="54328"/>
                  </a:lnTo>
                  <a:lnTo>
                    <a:pt x="895635" y="48508"/>
                  </a:lnTo>
                  <a:lnTo>
                    <a:pt x="937956" y="47741"/>
                  </a:lnTo>
                  <a:lnTo>
                    <a:pt x="981669" y="47640"/>
                  </a:lnTo>
                  <a:lnTo>
                    <a:pt x="1028778" y="47627"/>
                  </a:lnTo>
                  <a:lnTo>
                    <a:pt x="1076335" y="47625"/>
                  </a:lnTo>
                  <a:lnTo>
                    <a:pt x="1116412" y="44803"/>
                  </a:lnTo>
                  <a:lnTo>
                    <a:pt x="1161254" y="38983"/>
                  </a:lnTo>
                  <a:lnTo>
                    <a:pt x="1201508" y="38216"/>
                  </a:lnTo>
                  <a:lnTo>
                    <a:pt x="1240415" y="35293"/>
                  </a:lnTo>
                  <a:lnTo>
                    <a:pt x="1285229" y="29165"/>
                  </a:lnTo>
                  <a:lnTo>
                    <a:pt x="1330287" y="28609"/>
                  </a:lnTo>
                  <a:lnTo>
                    <a:pt x="1373714" y="19935"/>
                  </a:lnTo>
                  <a:lnTo>
                    <a:pt x="1382417" y="19443"/>
                  </a:lnTo>
                  <a:lnTo>
                    <a:pt x="1389813" y="16402"/>
                  </a:lnTo>
                  <a:lnTo>
                    <a:pt x="1396628" y="12582"/>
                  </a:lnTo>
                  <a:lnTo>
                    <a:pt x="1409627" y="10129"/>
                  </a:lnTo>
                  <a:lnTo>
                    <a:pt x="1412826" y="9927"/>
                  </a:lnTo>
                  <a:lnTo>
                    <a:pt x="1419203" y="6882"/>
                  </a:lnTo>
                  <a:lnTo>
                    <a:pt x="1425565" y="3059"/>
                  </a:lnTo>
                  <a:lnTo>
                    <a:pt x="1438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1347">
              <a:extLst>
                <a:ext uri="{FF2B5EF4-FFF2-40B4-BE49-F238E27FC236}">
                  <a16:creationId xmlns:a16="http://schemas.microsoft.com/office/drawing/2014/main" id="{058F9BD6-CAC9-767C-083F-1DFCDCB564A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62050" y="2095503"/>
              <a:ext cx="133316" cy="295235"/>
            </a:xfrm>
            <a:custGeom>
              <a:avLst/>
              <a:gdLst/>
              <a:ahLst/>
              <a:cxnLst/>
              <a:rect l="0" t="0" r="0" b="0"/>
              <a:pathLst>
                <a:path w="133316" h="295235">
                  <a:moveTo>
                    <a:pt x="28575" y="47622"/>
                  </a:moveTo>
                  <a:lnTo>
                    <a:pt x="28575" y="47622"/>
                  </a:lnTo>
                  <a:lnTo>
                    <a:pt x="28575" y="39421"/>
                  </a:lnTo>
                  <a:lnTo>
                    <a:pt x="36776" y="30012"/>
                  </a:lnTo>
                  <a:lnTo>
                    <a:pt x="37708" y="23942"/>
                  </a:lnTo>
                  <a:lnTo>
                    <a:pt x="38897" y="22311"/>
                  </a:lnTo>
                  <a:lnTo>
                    <a:pt x="40748" y="21223"/>
                  </a:lnTo>
                  <a:lnTo>
                    <a:pt x="43040" y="20497"/>
                  </a:lnTo>
                  <a:lnTo>
                    <a:pt x="44569" y="18956"/>
                  </a:lnTo>
                  <a:lnTo>
                    <a:pt x="47223" y="10973"/>
                  </a:lnTo>
                  <a:lnTo>
                    <a:pt x="50268" y="10167"/>
                  </a:lnTo>
                  <a:lnTo>
                    <a:pt x="52562" y="9952"/>
                  </a:lnTo>
                  <a:lnTo>
                    <a:pt x="54092" y="8750"/>
                  </a:lnTo>
                  <a:lnTo>
                    <a:pt x="55791" y="4593"/>
                  </a:lnTo>
                  <a:lnTo>
                    <a:pt x="57302" y="3061"/>
                  </a:lnTo>
                  <a:lnTo>
                    <a:pt x="66247" y="117"/>
                  </a:lnTo>
                  <a:lnTo>
                    <a:pt x="75797" y="0"/>
                  </a:lnTo>
                  <a:lnTo>
                    <a:pt x="84366" y="8198"/>
                  </a:lnTo>
                  <a:lnTo>
                    <a:pt x="85606" y="17607"/>
                  </a:lnTo>
                  <a:lnTo>
                    <a:pt x="85725" y="64382"/>
                  </a:lnTo>
                  <a:lnTo>
                    <a:pt x="85725" y="79489"/>
                  </a:lnTo>
                  <a:lnTo>
                    <a:pt x="82903" y="85774"/>
                  </a:lnTo>
                  <a:lnTo>
                    <a:pt x="79179" y="92095"/>
                  </a:lnTo>
                  <a:lnTo>
                    <a:pt x="76592" y="102894"/>
                  </a:lnTo>
                  <a:lnTo>
                    <a:pt x="76200" y="123822"/>
                  </a:lnTo>
                  <a:lnTo>
                    <a:pt x="81257" y="123822"/>
                  </a:lnTo>
                  <a:lnTo>
                    <a:pt x="82746" y="122764"/>
                  </a:lnTo>
                  <a:lnTo>
                    <a:pt x="83739" y="121000"/>
                  </a:lnTo>
                  <a:lnTo>
                    <a:pt x="85333" y="115621"/>
                  </a:lnTo>
                  <a:lnTo>
                    <a:pt x="88373" y="114885"/>
                  </a:lnTo>
                  <a:lnTo>
                    <a:pt x="103048" y="114331"/>
                  </a:lnTo>
                  <a:lnTo>
                    <a:pt x="112825" y="122501"/>
                  </a:lnTo>
                  <a:lnTo>
                    <a:pt x="118919" y="123431"/>
                  </a:lnTo>
                  <a:lnTo>
                    <a:pt x="120554" y="124619"/>
                  </a:lnTo>
                  <a:lnTo>
                    <a:pt x="121645" y="126470"/>
                  </a:lnTo>
                  <a:lnTo>
                    <a:pt x="123179" y="134131"/>
                  </a:lnTo>
                  <a:lnTo>
                    <a:pt x="123394" y="137045"/>
                  </a:lnTo>
                  <a:lnTo>
                    <a:pt x="126456" y="143105"/>
                  </a:lnTo>
                  <a:lnTo>
                    <a:pt x="130286" y="149325"/>
                  </a:lnTo>
                  <a:lnTo>
                    <a:pt x="132745" y="161942"/>
                  </a:lnTo>
                  <a:lnTo>
                    <a:pt x="133315" y="189205"/>
                  </a:lnTo>
                  <a:lnTo>
                    <a:pt x="130512" y="198037"/>
                  </a:lnTo>
                  <a:lnTo>
                    <a:pt x="126797" y="205490"/>
                  </a:lnTo>
                  <a:lnTo>
                    <a:pt x="124412" y="221720"/>
                  </a:lnTo>
                  <a:lnTo>
                    <a:pt x="123027" y="231891"/>
                  </a:lnTo>
                  <a:lnTo>
                    <a:pt x="112082" y="256993"/>
                  </a:lnTo>
                  <a:lnTo>
                    <a:pt x="90713" y="280718"/>
                  </a:lnTo>
                  <a:lnTo>
                    <a:pt x="85120" y="283512"/>
                  </a:lnTo>
                  <a:lnTo>
                    <a:pt x="82146" y="284257"/>
                  </a:lnTo>
                  <a:lnTo>
                    <a:pt x="80164" y="285812"/>
                  </a:lnTo>
                  <a:lnTo>
                    <a:pt x="77962" y="290362"/>
                  </a:lnTo>
                  <a:lnTo>
                    <a:pt x="76316" y="291999"/>
                  </a:lnTo>
                  <a:lnTo>
                    <a:pt x="71665" y="293817"/>
                  </a:lnTo>
                  <a:lnTo>
                    <a:pt x="49471" y="295234"/>
                  </a:lnTo>
                  <a:lnTo>
                    <a:pt x="40385" y="288718"/>
                  </a:lnTo>
                  <a:lnTo>
                    <a:pt x="34530" y="287068"/>
                  </a:lnTo>
                  <a:lnTo>
                    <a:pt x="32545" y="285569"/>
                  </a:lnTo>
                  <a:lnTo>
                    <a:pt x="28693" y="279462"/>
                  </a:lnTo>
                  <a:lnTo>
                    <a:pt x="18978" y="275448"/>
                  </a:lnTo>
                  <a:lnTo>
                    <a:pt x="0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SMARTInkShape-Group387">
            <a:extLst>
              <a:ext uri="{FF2B5EF4-FFF2-40B4-BE49-F238E27FC236}">
                <a16:creationId xmlns:a16="http://schemas.microsoft.com/office/drawing/2014/main" id="{2E611741-E569-4E5B-C1E7-0E040D7D9C91}"/>
              </a:ext>
            </a:extLst>
          </p:cNvPr>
          <p:cNvGrpSpPr/>
          <p:nvPr/>
        </p:nvGrpSpPr>
        <p:grpSpPr>
          <a:xfrm>
            <a:off x="1562100" y="2352675"/>
            <a:ext cx="1009651" cy="399610"/>
            <a:chOff x="1562100" y="2352675"/>
            <a:chExt cx="1009651" cy="399610"/>
          </a:xfrm>
        </p:grpSpPr>
        <p:sp>
          <p:nvSpPr>
            <p:cNvPr id="7" name="SMARTInkShape-1348">
              <a:extLst>
                <a:ext uri="{FF2B5EF4-FFF2-40B4-BE49-F238E27FC236}">
                  <a16:creationId xmlns:a16="http://schemas.microsoft.com/office/drawing/2014/main" id="{F8E4CA75-92C5-7C38-C002-02A889840F1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562100" y="2352675"/>
              <a:ext cx="142837" cy="399610"/>
            </a:xfrm>
            <a:custGeom>
              <a:avLst/>
              <a:gdLst/>
              <a:ahLst/>
              <a:cxnLst/>
              <a:rect l="0" t="0" r="0" b="0"/>
              <a:pathLst>
                <a:path w="142837" h="399610">
                  <a:moveTo>
                    <a:pt x="95250" y="0"/>
                  </a:moveTo>
                  <a:lnTo>
                    <a:pt x="95250" y="0"/>
                  </a:lnTo>
                  <a:lnTo>
                    <a:pt x="80785" y="14465"/>
                  </a:lnTo>
                  <a:lnTo>
                    <a:pt x="78238" y="19834"/>
                  </a:lnTo>
                  <a:lnTo>
                    <a:pt x="73557" y="45708"/>
                  </a:lnTo>
                  <a:lnTo>
                    <a:pt x="71263" y="49522"/>
                  </a:lnTo>
                  <a:lnTo>
                    <a:pt x="64457" y="74046"/>
                  </a:lnTo>
                  <a:lnTo>
                    <a:pt x="62021" y="77939"/>
                  </a:lnTo>
                  <a:lnTo>
                    <a:pt x="49801" y="124017"/>
                  </a:lnTo>
                  <a:lnTo>
                    <a:pt x="47534" y="135552"/>
                  </a:lnTo>
                  <a:lnTo>
                    <a:pt x="30329" y="173139"/>
                  </a:lnTo>
                  <a:lnTo>
                    <a:pt x="27863" y="187031"/>
                  </a:lnTo>
                  <a:lnTo>
                    <a:pt x="20420" y="198105"/>
                  </a:lnTo>
                  <a:lnTo>
                    <a:pt x="19456" y="204513"/>
                  </a:lnTo>
                  <a:lnTo>
                    <a:pt x="18262" y="206192"/>
                  </a:lnTo>
                  <a:lnTo>
                    <a:pt x="16408" y="207311"/>
                  </a:lnTo>
                  <a:lnTo>
                    <a:pt x="10885" y="209108"/>
                  </a:lnTo>
                  <a:lnTo>
                    <a:pt x="10129" y="212176"/>
                  </a:lnTo>
                  <a:lnTo>
                    <a:pt x="9535" y="218955"/>
                  </a:lnTo>
                  <a:lnTo>
                    <a:pt x="9525" y="185571"/>
                  </a:lnTo>
                  <a:lnTo>
                    <a:pt x="10583" y="184039"/>
                  </a:lnTo>
                  <a:lnTo>
                    <a:pt x="12347" y="183018"/>
                  </a:lnTo>
                  <a:lnTo>
                    <a:pt x="19886" y="181580"/>
                  </a:lnTo>
                  <a:lnTo>
                    <a:pt x="22782" y="181379"/>
                  </a:lnTo>
                  <a:lnTo>
                    <a:pt x="24713" y="180185"/>
                  </a:lnTo>
                  <a:lnTo>
                    <a:pt x="26000" y="178332"/>
                  </a:lnTo>
                  <a:lnTo>
                    <a:pt x="26859" y="176038"/>
                  </a:lnTo>
                  <a:lnTo>
                    <a:pt x="28489" y="174509"/>
                  </a:lnTo>
                  <a:lnTo>
                    <a:pt x="33123" y="172810"/>
                  </a:lnTo>
                  <a:lnTo>
                    <a:pt x="79198" y="171451"/>
                  </a:lnTo>
                  <a:lnTo>
                    <a:pt x="84549" y="171451"/>
                  </a:lnTo>
                  <a:lnTo>
                    <a:pt x="93316" y="174273"/>
                  </a:lnTo>
                  <a:lnTo>
                    <a:pt x="106591" y="183208"/>
                  </a:lnTo>
                  <a:lnTo>
                    <a:pt x="127106" y="203331"/>
                  </a:lnTo>
                  <a:lnTo>
                    <a:pt x="130575" y="212430"/>
                  </a:lnTo>
                  <a:lnTo>
                    <a:pt x="133175" y="222472"/>
                  </a:lnTo>
                  <a:lnTo>
                    <a:pt x="139530" y="235134"/>
                  </a:lnTo>
                  <a:lnTo>
                    <a:pt x="142788" y="279312"/>
                  </a:lnTo>
                  <a:lnTo>
                    <a:pt x="142836" y="287475"/>
                  </a:lnTo>
                  <a:lnTo>
                    <a:pt x="128685" y="331652"/>
                  </a:lnTo>
                  <a:lnTo>
                    <a:pt x="114104" y="351780"/>
                  </a:lnTo>
                  <a:lnTo>
                    <a:pt x="82547" y="384164"/>
                  </a:lnTo>
                  <a:lnTo>
                    <a:pt x="73376" y="387698"/>
                  </a:lnTo>
                  <a:lnTo>
                    <a:pt x="67968" y="388640"/>
                  </a:lnTo>
                  <a:lnTo>
                    <a:pt x="64362" y="390327"/>
                  </a:lnTo>
                  <a:lnTo>
                    <a:pt x="61958" y="392509"/>
                  </a:lnTo>
                  <a:lnTo>
                    <a:pt x="60355" y="395023"/>
                  </a:lnTo>
                  <a:lnTo>
                    <a:pt x="57170" y="396699"/>
                  </a:lnTo>
                  <a:lnTo>
                    <a:pt x="35973" y="399609"/>
                  </a:lnTo>
                  <a:lnTo>
                    <a:pt x="33507" y="398697"/>
                  </a:lnTo>
                  <a:lnTo>
                    <a:pt x="31863" y="397032"/>
                  </a:lnTo>
                  <a:lnTo>
                    <a:pt x="30767" y="394863"/>
                  </a:lnTo>
                  <a:lnTo>
                    <a:pt x="28978" y="393417"/>
                  </a:lnTo>
                  <a:lnTo>
                    <a:pt x="18502" y="388274"/>
                  </a:lnTo>
                  <a:lnTo>
                    <a:pt x="11298" y="382437"/>
                  </a:lnTo>
                  <a:lnTo>
                    <a:pt x="10313" y="378816"/>
                  </a:lnTo>
                  <a:lnTo>
                    <a:pt x="10050" y="376369"/>
                  </a:lnTo>
                  <a:lnTo>
                    <a:pt x="6936" y="370828"/>
                  </a:lnTo>
                  <a:lnTo>
                    <a:pt x="3083" y="364837"/>
                  </a:lnTo>
                  <a:lnTo>
                    <a:pt x="406" y="354268"/>
                  </a:lnTo>
                  <a:lnTo>
                    <a:pt x="0" y="342903"/>
                  </a:lnTo>
                  <a:lnTo>
                    <a:pt x="5056" y="342901"/>
                  </a:lnTo>
                  <a:lnTo>
                    <a:pt x="6546" y="343959"/>
                  </a:lnTo>
                  <a:lnTo>
                    <a:pt x="7539" y="345723"/>
                  </a:lnTo>
                  <a:lnTo>
                    <a:pt x="9132" y="351101"/>
                  </a:lnTo>
                  <a:lnTo>
                    <a:pt x="12173" y="351836"/>
                  </a:lnTo>
                  <a:lnTo>
                    <a:pt x="14465" y="352033"/>
                  </a:lnTo>
                  <a:lnTo>
                    <a:pt x="15994" y="353222"/>
                  </a:lnTo>
                  <a:lnTo>
                    <a:pt x="17692" y="357365"/>
                  </a:lnTo>
                  <a:lnTo>
                    <a:pt x="19203" y="358894"/>
                  </a:lnTo>
                  <a:lnTo>
                    <a:pt x="2857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1349">
              <a:extLst>
                <a:ext uri="{FF2B5EF4-FFF2-40B4-BE49-F238E27FC236}">
                  <a16:creationId xmlns:a16="http://schemas.microsoft.com/office/drawing/2014/main" id="{21B61602-D718-E4BB-176A-BC9D4D19095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666876" y="2390891"/>
              <a:ext cx="238125" cy="37985"/>
            </a:xfrm>
            <a:custGeom>
              <a:avLst/>
              <a:gdLst/>
              <a:ahLst/>
              <a:cxnLst/>
              <a:rect l="0" t="0" r="0" b="0"/>
              <a:pathLst>
                <a:path w="238125" h="37985">
                  <a:moveTo>
                    <a:pt x="9524" y="18934"/>
                  </a:moveTo>
                  <a:lnTo>
                    <a:pt x="9524" y="18934"/>
                  </a:lnTo>
                  <a:lnTo>
                    <a:pt x="4468" y="18934"/>
                  </a:lnTo>
                  <a:lnTo>
                    <a:pt x="2978" y="17876"/>
                  </a:lnTo>
                  <a:lnTo>
                    <a:pt x="1985" y="16112"/>
                  </a:lnTo>
                  <a:lnTo>
                    <a:pt x="1323" y="13878"/>
                  </a:lnTo>
                  <a:lnTo>
                    <a:pt x="882" y="13446"/>
                  </a:lnTo>
                  <a:lnTo>
                    <a:pt x="588" y="14217"/>
                  </a:lnTo>
                  <a:lnTo>
                    <a:pt x="115" y="18002"/>
                  </a:lnTo>
                  <a:lnTo>
                    <a:pt x="0" y="9518"/>
                  </a:lnTo>
                  <a:lnTo>
                    <a:pt x="8200" y="9418"/>
                  </a:lnTo>
                  <a:lnTo>
                    <a:pt x="8641" y="8357"/>
                  </a:lnTo>
                  <a:lnTo>
                    <a:pt x="9408" y="1209"/>
                  </a:lnTo>
                  <a:lnTo>
                    <a:pt x="12295" y="473"/>
                  </a:lnTo>
                  <a:lnTo>
                    <a:pt x="17715" y="0"/>
                  </a:lnTo>
                  <a:lnTo>
                    <a:pt x="26390" y="6453"/>
                  </a:lnTo>
                  <a:lnTo>
                    <a:pt x="36348" y="9020"/>
                  </a:lnTo>
                  <a:lnTo>
                    <a:pt x="42637" y="9294"/>
                  </a:lnTo>
                  <a:lnTo>
                    <a:pt x="48230" y="12180"/>
                  </a:lnTo>
                  <a:lnTo>
                    <a:pt x="54243" y="15932"/>
                  </a:lnTo>
                  <a:lnTo>
                    <a:pt x="66727" y="18341"/>
                  </a:lnTo>
                  <a:lnTo>
                    <a:pt x="112313" y="18929"/>
                  </a:lnTo>
                  <a:lnTo>
                    <a:pt x="155747" y="19992"/>
                  </a:lnTo>
                  <a:lnTo>
                    <a:pt x="174229" y="27135"/>
                  </a:lnTo>
                  <a:lnTo>
                    <a:pt x="220884" y="28454"/>
                  </a:lnTo>
                  <a:lnTo>
                    <a:pt x="223456" y="28456"/>
                  </a:lnTo>
                  <a:lnTo>
                    <a:pt x="229135" y="31280"/>
                  </a:lnTo>
                  <a:lnTo>
                    <a:pt x="238124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1350">
              <a:extLst>
                <a:ext uri="{FF2B5EF4-FFF2-40B4-BE49-F238E27FC236}">
                  <a16:creationId xmlns:a16="http://schemas.microsoft.com/office/drawing/2014/main" id="{E22577AB-AFF1-7218-79E7-13C02D7D9BF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876541" y="2609850"/>
              <a:ext cx="228485" cy="9526"/>
            </a:xfrm>
            <a:custGeom>
              <a:avLst/>
              <a:gdLst/>
              <a:ahLst/>
              <a:cxnLst/>
              <a:rect l="0" t="0" r="0" b="0"/>
              <a:pathLst>
                <a:path w="228485" h="9526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8351" y="6546"/>
                  </a:lnTo>
                  <a:lnTo>
                    <a:pt x="6587" y="7539"/>
                  </a:lnTo>
                  <a:lnTo>
                    <a:pt x="0" y="9490"/>
                  </a:lnTo>
                  <a:lnTo>
                    <a:pt x="44603" y="9525"/>
                  </a:lnTo>
                  <a:lnTo>
                    <a:pt x="88785" y="9525"/>
                  </a:lnTo>
                  <a:lnTo>
                    <a:pt x="135882" y="9525"/>
                  </a:lnTo>
                  <a:lnTo>
                    <a:pt x="180806" y="9525"/>
                  </a:lnTo>
                  <a:lnTo>
                    <a:pt x="217470" y="9525"/>
                  </a:lnTo>
                  <a:lnTo>
                    <a:pt x="228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1351">
              <a:extLst>
                <a:ext uri="{FF2B5EF4-FFF2-40B4-BE49-F238E27FC236}">
                  <a16:creationId xmlns:a16="http://schemas.microsoft.com/office/drawing/2014/main" id="{2D87AE1E-49F2-6E9E-C5CB-64A3BFE539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028825" y="2505075"/>
              <a:ext cx="47626" cy="238126"/>
            </a:xfrm>
            <a:custGeom>
              <a:avLst/>
              <a:gdLst/>
              <a:ahLst/>
              <a:cxnLst/>
              <a:rect l="0" t="0" r="0" b="0"/>
              <a:pathLst>
                <a:path w="47626" h="238126">
                  <a:moveTo>
                    <a:pt x="47625" y="0"/>
                  </a:moveTo>
                  <a:lnTo>
                    <a:pt x="47625" y="0"/>
                  </a:lnTo>
                  <a:lnTo>
                    <a:pt x="38110" y="0"/>
                  </a:lnTo>
                  <a:lnTo>
                    <a:pt x="29900" y="8201"/>
                  </a:lnTo>
                  <a:lnTo>
                    <a:pt x="28691" y="17610"/>
                  </a:lnTo>
                  <a:lnTo>
                    <a:pt x="28576" y="64706"/>
                  </a:lnTo>
                  <a:lnTo>
                    <a:pt x="28575" y="106957"/>
                  </a:lnTo>
                  <a:lnTo>
                    <a:pt x="27517" y="118445"/>
                  </a:lnTo>
                  <a:lnTo>
                    <a:pt x="19933" y="149114"/>
                  </a:lnTo>
                  <a:lnTo>
                    <a:pt x="18253" y="164950"/>
                  </a:lnTo>
                  <a:lnTo>
                    <a:pt x="11563" y="183140"/>
                  </a:lnTo>
                  <a:lnTo>
                    <a:pt x="8735" y="205406"/>
                  </a:lnTo>
                  <a:lnTo>
                    <a:pt x="2039" y="21888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1352">
              <a:extLst>
                <a:ext uri="{FF2B5EF4-FFF2-40B4-BE49-F238E27FC236}">
                  <a16:creationId xmlns:a16="http://schemas.microsoft.com/office/drawing/2014/main" id="{74E9FB15-0B80-5A07-6E1E-121DDF607AC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24100" y="2429279"/>
              <a:ext cx="247651" cy="294430"/>
            </a:xfrm>
            <a:custGeom>
              <a:avLst/>
              <a:gdLst/>
              <a:ahLst/>
              <a:cxnLst/>
              <a:rect l="0" t="0" r="0" b="0"/>
              <a:pathLst>
                <a:path w="247651" h="294430">
                  <a:moveTo>
                    <a:pt x="0" y="47221"/>
                  </a:moveTo>
                  <a:lnTo>
                    <a:pt x="0" y="47221"/>
                  </a:lnTo>
                  <a:lnTo>
                    <a:pt x="0" y="42165"/>
                  </a:lnTo>
                  <a:lnTo>
                    <a:pt x="1058" y="40675"/>
                  </a:lnTo>
                  <a:lnTo>
                    <a:pt x="2822" y="39682"/>
                  </a:lnTo>
                  <a:lnTo>
                    <a:pt x="5056" y="39020"/>
                  </a:lnTo>
                  <a:lnTo>
                    <a:pt x="6546" y="37520"/>
                  </a:lnTo>
                  <a:lnTo>
                    <a:pt x="8201" y="33032"/>
                  </a:lnTo>
                  <a:lnTo>
                    <a:pt x="9133" y="24555"/>
                  </a:lnTo>
                  <a:lnTo>
                    <a:pt x="10322" y="22585"/>
                  </a:lnTo>
                  <a:lnTo>
                    <a:pt x="12173" y="21272"/>
                  </a:lnTo>
                  <a:lnTo>
                    <a:pt x="17052" y="18755"/>
                  </a:lnTo>
                  <a:lnTo>
                    <a:pt x="26849" y="10598"/>
                  </a:lnTo>
                  <a:lnTo>
                    <a:pt x="35838" y="8355"/>
                  </a:lnTo>
                  <a:lnTo>
                    <a:pt x="44721" y="2662"/>
                  </a:lnTo>
                  <a:lnTo>
                    <a:pt x="57203" y="202"/>
                  </a:lnTo>
                  <a:lnTo>
                    <a:pt x="60361" y="0"/>
                  </a:lnTo>
                  <a:lnTo>
                    <a:pt x="66691" y="2598"/>
                  </a:lnTo>
                  <a:lnTo>
                    <a:pt x="74322" y="7833"/>
                  </a:lnTo>
                  <a:lnTo>
                    <a:pt x="83433" y="9925"/>
                  </a:lnTo>
                  <a:lnTo>
                    <a:pt x="98541" y="22345"/>
                  </a:lnTo>
                  <a:lnTo>
                    <a:pt x="102005" y="28404"/>
                  </a:lnTo>
                  <a:lnTo>
                    <a:pt x="103954" y="40587"/>
                  </a:lnTo>
                  <a:lnTo>
                    <a:pt x="104761" y="87057"/>
                  </a:lnTo>
                  <a:lnTo>
                    <a:pt x="104774" y="133138"/>
                  </a:lnTo>
                  <a:lnTo>
                    <a:pt x="103717" y="164721"/>
                  </a:lnTo>
                  <a:lnTo>
                    <a:pt x="93016" y="209148"/>
                  </a:lnTo>
                  <a:lnTo>
                    <a:pt x="75553" y="254538"/>
                  </a:lnTo>
                  <a:lnTo>
                    <a:pt x="70621" y="262128"/>
                  </a:lnTo>
                  <a:lnTo>
                    <a:pt x="64632" y="275625"/>
                  </a:lnTo>
                  <a:lnTo>
                    <a:pt x="49079" y="293378"/>
                  </a:lnTo>
                  <a:lnTo>
                    <a:pt x="42999" y="294429"/>
                  </a:lnTo>
                  <a:lnTo>
                    <a:pt x="41366" y="293518"/>
                  </a:lnTo>
                  <a:lnTo>
                    <a:pt x="40277" y="291852"/>
                  </a:lnTo>
                  <a:lnTo>
                    <a:pt x="38530" y="286631"/>
                  </a:lnTo>
                  <a:lnTo>
                    <a:pt x="38227" y="275614"/>
                  </a:lnTo>
                  <a:lnTo>
                    <a:pt x="40979" y="267615"/>
                  </a:lnTo>
                  <a:lnTo>
                    <a:pt x="43194" y="264001"/>
                  </a:lnTo>
                  <a:lnTo>
                    <a:pt x="57813" y="218458"/>
                  </a:lnTo>
                  <a:lnTo>
                    <a:pt x="76258" y="177730"/>
                  </a:lnTo>
                  <a:lnTo>
                    <a:pt x="83634" y="161317"/>
                  </a:lnTo>
                  <a:lnTo>
                    <a:pt x="113713" y="114070"/>
                  </a:lnTo>
                  <a:lnTo>
                    <a:pt x="126473" y="94897"/>
                  </a:lnTo>
                  <a:lnTo>
                    <a:pt x="171397" y="47295"/>
                  </a:lnTo>
                  <a:lnTo>
                    <a:pt x="177777" y="41962"/>
                  </a:lnTo>
                  <a:lnTo>
                    <a:pt x="187318" y="38960"/>
                  </a:lnTo>
                  <a:lnTo>
                    <a:pt x="204916" y="37711"/>
                  </a:lnTo>
                  <a:lnTo>
                    <a:pt x="206461" y="38764"/>
                  </a:lnTo>
                  <a:lnTo>
                    <a:pt x="207491" y="40525"/>
                  </a:lnTo>
                  <a:lnTo>
                    <a:pt x="209430" y="46829"/>
                  </a:lnTo>
                  <a:lnTo>
                    <a:pt x="218958" y="56627"/>
                  </a:lnTo>
                  <a:lnTo>
                    <a:pt x="219072" y="65875"/>
                  </a:lnTo>
                  <a:lnTo>
                    <a:pt x="219075" y="58035"/>
                  </a:lnTo>
                  <a:lnTo>
                    <a:pt x="218017" y="57606"/>
                  </a:lnTo>
                  <a:lnTo>
                    <a:pt x="214019" y="57128"/>
                  </a:lnTo>
                  <a:lnTo>
                    <a:pt x="212529" y="55942"/>
                  </a:lnTo>
                  <a:lnTo>
                    <a:pt x="209666" y="47623"/>
                  </a:lnTo>
                  <a:lnTo>
                    <a:pt x="201359" y="39055"/>
                  </a:lnTo>
                  <a:lnTo>
                    <a:pt x="200142" y="29614"/>
                  </a:lnTo>
                  <a:lnTo>
                    <a:pt x="199045" y="29134"/>
                  </a:lnTo>
                  <a:lnTo>
                    <a:pt x="182416" y="28182"/>
                  </a:lnTo>
                  <a:lnTo>
                    <a:pt x="166823" y="42361"/>
                  </a:lnTo>
                  <a:lnTo>
                    <a:pt x="164102" y="47883"/>
                  </a:lnTo>
                  <a:lnTo>
                    <a:pt x="162355" y="54995"/>
                  </a:lnTo>
                  <a:lnTo>
                    <a:pt x="156996" y="61284"/>
                  </a:lnTo>
                  <a:lnTo>
                    <a:pt x="154443" y="69699"/>
                  </a:lnTo>
                  <a:lnTo>
                    <a:pt x="152249" y="79436"/>
                  </a:lnTo>
                  <a:lnTo>
                    <a:pt x="146123" y="91926"/>
                  </a:lnTo>
                  <a:lnTo>
                    <a:pt x="142779" y="107504"/>
                  </a:lnTo>
                  <a:lnTo>
                    <a:pt x="136614" y="120351"/>
                  </a:lnTo>
                  <a:lnTo>
                    <a:pt x="132376" y="167760"/>
                  </a:lnTo>
                  <a:lnTo>
                    <a:pt x="125160" y="196849"/>
                  </a:lnTo>
                  <a:lnTo>
                    <a:pt x="123860" y="240349"/>
                  </a:lnTo>
                  <a:lnTo>
                    <a:pt x="132029" y="268099"/>
                  </a:lnTo>
                  <a:lnTo>
                    <a:pt x="133528" y="270673"/>
                  </a:lnTo>
                  <a:lnTo>
                    <a:pt x="135585" y="272389"/>
                  </a:lnTo>
                  <a:lnTo>
                    <a:pt x="138015" y="273533"/>
                  </a:lnTo>
                  <a:lnTo>
                    <a:pt x="139635" y="275354"/>
                  </a:lnTo>
                  <a:lnTo>
                    <a:pt x="141435" y="280200"/>
                  </a:lnTo>
                  <a:lnTo>
                    <a:pt x="142973" y="281915"/>
                  </a:lnTo>
                  <a:lnTo>
                    <a:pt x="162117" y="292684"/>
                  </a:lnTo>
                  <a:lnTo>
                    <a:pt x="165228" y="293413"/>
                  </a:lnTo>
                  <a:lnTo>
                    <a:pt x="168360" y="292841"/>
                  </a:lnTo>
                  <a:lnTo>
                    <a:pt x="180992" y="287140"/>
                  </a:lnTo>
                  <a:lnTo>
                    <a:pt x="196852" y="284524"/>
                  </a:lnTo>
                  <a:lnTo>
                    <a:pt x="237537" y="256702"/>
                  </a:lnTo>
                  <a:lnTo>
                    <a:pt x="247650" y="247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SMARTInkShape-1353">
            <a:extLst>
              <a:ext uri="{FF2B5EF4-FFF2-40B4-BE49-F238E27FC236}">
                <a16:creationId xmlns:a16="http://schemas.microsoft.com/office/drawing/2014/main" id="{4A282CF0-D764-B483-81E7-6001F38746A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3625" y="25146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SMARTInkShape-Group389">
            <a:extLst>
              <a:ext uri="{FF2B5EF4-FFF2-40B4-BE49-F238E27FC236}">
                <a16:creationId xmlns:a16="http://schemas.microsoft.com/office/drawing/2014/main" id="{8D939C5B-B74D-1D48-8209-682C99724D22}"/>
              </a:ext>
            </a:extLst>
          </p:cNvPr>
          <p:cNvGrpSpPr/>
          <p:nvPr/>
        </p:nvGrpSpPr>
        <p:grpSpPr>
          <a:xfrm>
            <a:off x="2905125" y="2428885"/>
            <a:ext cx="276226" cy="266691"/>
            <a:chOff x="2905125" y="2428885"/>
            <a:chExt cx="276226" cy="266691"/>
          </a:xfrm>
        </p:grpSpPr>
        <p:sp>
          <p:nvSpPr>
            <p:cNvPr id="14" name="SMARTInkShape-1354">
              <a:extLst>
                <a:ext uri="{FF2B5EF4-FFF2-40B4-BE49-F238E27FC236}">
                  <a16:creationId xmlns:a16="http://schemas.microsoft.com/office/drawing/2014/main" id="{2472E38B-B254-D1DF-D3EE-4FDE450258E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05125" y="2495550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0"/>
                  </a:moveTo>
                  <a:lnTo>
                    <a:pt x="0" y="0"/>
                  </a:lnTo>
                  <a:lnTo>
                    <a:pt x="17723" y="0"/>
                  </a:lnTo>
                  <a:lnTo>
                    <a:pt x="27134" y="8201"/>
                  </a:lnTo>
                  <a:lnTo>
                    <a:pt x="36650" y="9409"/>
                  </a:lnTo>
                  <a:lnTo>
                    <a:pt x="46174" y="9515"/>
                  </a:lnTo>
                  <a:lnTo>
                    <a:pt x="54943" y="16069"/>
                  </a:lnTo>
                  <a:lnTo>
                    <a:pt x="63787" y="18167"/>
                  </a:lnTo>
                  <a:lnTo>
                    <a:pt x="108148" y="19043"/>
                  </a:lnTo>
                  <a:lnTo>
                    <a:pt x="154582" y="19050"/>
                  </a:lnTo>
                  <a:lnTo>
                    <a:pt x="173175" y="19050"/>
                  </a:lnTo>
                  <a:lnTo>
                    <a:pt x="180330" y="16228"/>
                  </a:lnTo>
                  <a:lnTo>
                    <a:pt x="183720" y="13994"/>
                  </a:lnTo>
                  <a:lnTo>
                    <a:pt x="198604" y="10849"/>
                  </a:lnTo>
                  <a:lnTo>
                    <a:pt x="244451" y="9532"/>
                  </a:lnTo>
                  <a:lnTo>
                    <a:pt x="2762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1355">
              <a:extLst>
                <a:ext uri="{FF2B5EF4-FFF2-40B4-BE49-F238E27FC236}">
                  <a16:creationId xmlns:a16="http://schemas.microsoft.com/office/drawing/2014/main" id="{46BC6669-1E59-B419-91E3-692B6BAED2F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048010" y="2428885"/>
              <a:ext cx="28566" cy="266691"/>
            </a:xfrm>
            <a:custGeom>
              <a:avLst/>
              <a:gdLst/>
              <a:ahLst/>
              <a:cxnLst/>
              <a:rect l="0" t="0" r="0" b="0"/>
              <a:pathLst>
                <a:path w="28566" h="266691">
                  <a:moveTo>
                    <a:pt x="28565" y="9515"/>
                  </a:moveTo>
                  <a:lnTo>
                    <a:pt x="28565" y="9515"/>
                  </a:lnTo>
                  <a:lnTo>
                    <a:pt x="14376" y="9515"/>
                  </a:lnTo>
                  <a:lnTo>
                    <a:pt x="12756" y="8457"/>
                  </a:lnTo>
                  <a:lnTo>
                    <a:pt x="11675" y="6693"/>
                  </a:lnTo>
                  <a:lnTo>
                    <a:pt x="9519" y="0"/>
                  </a:lnTo>
                  <a:lnTo>
                    <a:pt x="9515" y="22738"/>
                  </a:lnTo>
                  <a:lnTo>
                    <a:pt x="12337" y="28798"/>
                  </a:lnTo>
                  <a:lnTo>
                    <a:pt x="16061" y="35018"/>
                  </a:lnTo>
                  <a:lnTo>
                    <a:pt x="18451" y="47635"/>
                  </a:lnTo>
                  <a:lnTo>
                    <a:pt x="19005" y="83099"/>
                  </a:lnTo>
                  <a:lnTo>
                    <a:pt x="16202" y="92666"/>
                  </a:lnTo>
                  <a:lnTo>
                    <a:pt x="12487" y="101505"/>
                  </a:lnTo>
                  <a:lnTo>
                    <a:pt x="9592" y="149099"/>
                  </a:lnTo>
                  <a:lnTo>
                    <a:pt x="8480" y="165996"/>
                  </a:lnTo>
                  <a:lnTo>
                    <a:pt x="875" y="196723"/>
                  </a:lnTo>
                  <a:lnTo>
                    <a:pt x="0" y="241160"/>
                  </a:lnTo>
                  <a:lnTo>
                    <a:pt x="2817" y="247582"/>
                  </a:lnTo>
                  <a:lnTo>
                    <a:pt x="6538" y="253964"/>
                  </a:lnTo>
                  <a:lnTo>
                    <a:pt x="8192" y="260329"/>
                  </a:lnTo>
                  <a:lnTo>
                    <a:pt x="9692" y="262449"/>
                  </a:lnTo>
                  <a:lnTo>
                    <a:pt x="11749" y="263863"/>
                  </a:lnTo>
                  <a:lnTo>
                    <a:pt x="19040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SMARTInkShape-Group390">
            <a:extLst>
              <a:ext uri="{FF2B5EF4-FFF2-40B4-BE49-F238E27FC236}">
                <a16:creationId xmlns:a16="http://schemas.microsoft.com/office/drawing/2014/main" id="{2E3823A4-8940-629D-A0F1-34395515EE80}"/>
              </a:ext>
            </a:extLst>
          </p:cNvPr>
          <p:cNvGrpSpPr/>
          <p:nvPr/>
        </p:nvGrpSpPr>
        <p:grpSpPr>
          <a:xfrm>
            <a:off x="3429000" y="1885950"/>
            <a:ext cx="2266951" cy="828665"/>
            <a:chOff x="3429000" y="1885950"/>
            <a:chExt cx="2266951" cy="828665"/>
          </a:xfrm>
        </p:grpSpPr>
        <p:sp>
          <p:nvSpPr>
            <p:cNvPr id="17" name="SMARTInkShape-1356">
              <a:extLst>
                <a:ext uri="{FF2B5EF4-FFF2-40B4-BE49-F238E27FC236}">
                  <a16:creationId xmlns:a16="http://schemas.microsoft.com/office/drawing/2014/main" id="{97BF978E-205F-4296-1BC1-7BA36390A44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86350" y="239077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14547" y="19050"/>
                  </a:lnTo>
                  <a:lnTo>
                    <a:pt x="16047" y="17992"/>
                  </a:lnTo>
                  <a:lnTo>
                    <a:pt x="17049" y="16228"/>
                  </a:lnTo>
                  <a:lnTo>
                    <a:pt x="17716" y="13994"/>
                  </a:lnTo>
                  <a:lnTo>
                    <a:pt x="19219" y="12504"/>
                  </a:lnTo>
                  <a:lnTo>
                    <a:pt x="23711" y="10849"/>
                  </a:lnTo>
                  <a:lnTo>
                    <a:pt x="45782" y="9559"/>
                  </a:lnTo>
                  <a:lnTo>
                    <a:pt x="54865" y="2986"/>
                  </a:lnTo>
                  <a:lnTo>
                    <a:pt x="63764" y="885"/>
                  </a:lnTo>
                  <a:lnTo>
                    <a:pt x="111125" y="2"/>
                  </a:lnTo>
                  <a:lnTo>
                    <a:pt x="117475" y="1"/>
                  </a:lnTo>
                  <a:lnTo>
                    <a:pt x="123825" y="2823"/>
                  </a:lnTo>
                  <a:lnTo>
                    <a:pt x="130175" y="6546"/>
                  </a:lnTo>
                  <a:lnTo>
                    <a:pt x="142875" y="8937"/>
                  </a:lnTo>
                  <a:lnTo>
                    <a:pt x="180937" y="952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1357">
              <a:extLst>
                <a:ext uri="{FF2B5EF4-FFF2-40B4-BE49-F238E27FC236}">
                  <a16:creationId xmlns:a16="http://schemas.microsoft.com/office/drawing/2014/main" id="{CF13B135-0402-43C9-6EEC-1D1A5714796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91100" y="22383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33122" y="0"/>
                  </a:lnTo>
                  <a:lnTo>
                    <a:pt x="38710" y="2822"/>
                  </a:lnTo>
                  <a:lnTo>
                    <a:pt x="44721" y="6546"/>
                  </a:lnTo>
                  <a:lnTo>
                    <a:pt x="55304" y="9133"/>
                  </a:lnTo>
                  <a:lnTo>
                    <a:pt x="79492" y="9515"/>
                  </a:lnTo>
                  <a:lnTo>
                    <a:pt x="85777" y="6698"/>
                  </a:lnTo>
                  <a:lnTo>
                    <a:pt x="92098" y="2977"/>
                  </a:lnTo>
                  <a:lnTo>
                    <a:pt x="104780" y="588"/>
                  </a:lnTo>
                  <a:lnTo>
                    <a:pt x="151969" y="0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1358">
              <a:extLst>
                <a:ext uri="{FF2B5EF4-FFF2-40B4-BE49-F238E27FC236}">
                  <a16:creationId xmlns:a16="http://schemas.microsoft.com/office/drawing/2014/main" id="{081067BF-282D-6D1E-2F6A-D3F351C5967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38575" y="2286011"/>
              <a:ext cx="361951" cy="284251"/>
            </a:xfrm>
            <a:custGeom>
              <a:avLst/>
              <a:gdLst/>
              <a:ahLst/>
              <a:cxnLst/>
              <a:rect l="0" t="0" r="0" b="0"/>
              <a:pathLst>
                <a:path w="361951" h="284251">
                  <a:moveTo>
                    <a:pt x="9525" y="152389"/>
                  </a:moveTo>
                  <a:lnTo>
                    <a:pt x="9525" y="152389"/>
                  </a:lnTo>
                  <a:lnTo>
                    <a:pt x="10" y="142874"/>
                  </a:lnTo>
                  <a:lnTo>
                    <a:pt x="0" y="134664"/>
                  </a:lnTo>
                  <a:lnTo>
                    <a:pt x="1058" y="134222"/>
                  </a:lnTo>
                  <a:lnTo>
                    <a:pt x="5057" y="133731"/>
                  </a:lnTo>
                  <a:lnTo>
                    <a:pt x="6546" y="132543"/>
                  </a:lnTo>
                  <a:lnTo>
                    <a:pt x="8201" y="128399"/>
                  </a:lnTo>
                  <a:lnTo>
                    <a:pt x="9408" y="116015"/>
                  </a:lnTo>
                  <a:lnTo>
                    <a:pt x="16048" y="107026"/>
                  </a:lnTo>
                  <a:lnTo>
                    <a:pt x="18161" y="98143"/>
                  </a:lnTo>
                  <a:lnTo>
                    <a:pt x="18654" y="91944"/>
                  </a:lnTo>
                  <a:lnTo>
                    <a:pt x="21696" y="85661"/>
                  </a:lnTo>
                  <a:lnTo>
                    <a:pt x="34853" y="68954"/>
                  </a:lnTo>
                  <a:lnTo>
                    <a:pt x="38196" y="60052"/>
                  </a:lnTo>
                  <a:lnTo>
                    <a:pt x="44361" y="50711"/>
                  </a:lnTo>
                  <a:lnTo>
                    <a:pt x="47716" y="41241"/>
                  </a:lnTo>
                  <a:lnTo>
                    <a:pt x="52252" y="34904"/>
                  </a:lnTo>
                  <a:lnTo>
                    <a:pt x="57795" y="31382"/>
                  </a:lnTo>
                  <a:lnTo>
                    <a:pt x="60755" y="30442"/>
                  </a:lnTo>
                  <a:lnTo>
                    <a:pt x="62728" y="28758"/>
                  </a:lnTo>
                  <a:lnTo>
                    <a:pt x="71212" y="15472"/>
                  </a:lnTo>
                  <a:lnTo>
                    <a:pt x="76805" y="12162"/>
                  </a:lnTo>
                  <a:lnTo>
                    <a:pt x="82819" y="9632"/>
                  </a:lnTo>
                  <a:lnTo>
                    <a:pt x="93404" y="1468"/>
                  </a:lnTo>
                  <a:lnTo>
                    <a:pt x="99759" y="427"/>
                  </a:lnTo>
                  <a:lnTo>
                    <a:pt x="118834" y="0"/>
                  </a:lnTo>
                  <a:lnTo>
                    <a:pt x="124429" y="2816"/>
                  </a:lnTo>
                  <a:lnTo>
                    <a:pt x="127402" y="5049"/>
                  </a:lnTo>
                  <a:lnTo>
                    <a:pt x="130706" y="10352"/>
                  </a:lnTo>
                  <a:lnTo>
                    <a:pt x="131588" y="13248"/>
                  </a:lnTo>
                  <a:lnTo>
                    <a:pt x="133233" y="15178"/>
                  </a:lnTo>
                  <a:lnTo>
                    <a:pt x="137884" y="17323"/>
                  </a:lnTo>
                  <a:lnTo>
                    <a:pt x="143479" y="23921"/>
                  </a:lnTo>
                  <a:lnTo>
                    <a:pt x="148435" y="32850"/>
                  </a:lnTo>
                  <a:lnTo>
                    <a:pt x="152283" y="43828"/>
                  </a:lnTo>
                  <a:lnTo>
                    <a:pt x="158598" y="54841"/>
                  </a:lnTo>
                  <a:lnTo>
                    <a:pt x="161795" y="101747"/>
                  </a:lnTo>
                  <a:lnTo>
                    <a:pt x="161920" y="143459"/>
                  </a:lnTo>
                  <a:lnTo>
                    <a:pt x="160866" y="174692"/>
                  </a:lnTo>
                  <a:lnTo>
                    <a:pt x="154320" y="192629"/>
                  </a:lnTo>
                  <a:lnTo>
                    <a:pt x="146737" y="206175"/>
                  </a:lnTo>
                  <a:lnTo>
                    <a:pt x="142961" y="222065"/>
                  </a:lnTo>
                  <a:lnTo>
                    <a:pt x="132740" y="237453"/>
                  </a:lnTo>
                  <a:lnTo>
                    <a:pt x="118453" y="253902"/>
                  </a:lnTo>
                  <a:lnTo>
                    <a:pt x="112298" y="266672"/>
                  </a:lnTo>
                  <a:lnTo>
                    <a:pt x="96705" y="284250"/>
                  </a:lnTo>
                  <a:lnTo>
                    <a:pt x="95161" y="283688"/>
                  </a:lnTo>
                  <a:lnTo>
                    <a:pt x="81099" y="271511"/>
                  </a:lnTo>
                  <a:lnTo>
                    <a:pt x="78377" y="266010"/>
                  </a:lnTo>
                  <a:lnTo>
                    <a:pt x="76328" y="244424"/>
                  </a:lnTo>
                  <a:lnTo>
                    <a:pt x="77265" y="207048"/>
                  </a:lnTo>
                  <a:lnTo>
                    <a:pt x="98590" y="164682"/>
                  </a:lnTo>
                  <a:lnTo>
                    <a:pt x="123832" y="117095"/>
                  </a:lnTo>
                  <a:lnTo>
                    <a:pt x="147305" y="92238"/>
                  </a:lnTo>
                  <a:lnTo>
                    <a:pt x="193532" y="61460"/>
                  </a:lnTo>
                  <a:lnTo>
                    <a:pt x="205392" y="57361"/>
                  </a:lnTo>
                  <a:lnTo>
                    <a:pt x="215609" y="50972"/>
                  </a:lnTo>
                  <a:lnTo>
                    <a:pt x="225339" y="48609"/>
                  </a:lnTo>
                  <a:lnTo>
                    <a:pt x="250822" y="47653"/>
                  </a:lnTo>
                  <a:lnTo>
                    <a:pt x="252940" y="48698"/>
                  </a:lnTo>
                  <a:lnTo>
                    <a:pt x="254351" y="50453"/>
                  </a:lnTo>
                  <a:lnTo>
                    <a:pt x="255293" y="52682"/>
                  </a:lnTo>
                  <a:lnTo>
                    <a:pt x="256979" y="54168"/>
                  </a:lnTo>
                  <a:lnTo>
                    <a:pt x="265211" y="56748"/>
                  </a:lnTo>
                  <a:lnTo>
                    <a:pt x="274770" y="57105"/>
                  </a:lnTo>
                  <a:lnTo>
                    <a:pt x="275255" y="58174"/>
                  </a:lnTo>
                  <a:lnTo>
                    <a:pt x="276225" y="66661"/>
                  </a:lnTo>
                  <a:lnTo>
                    <a:pt x="276225" y="47733"/>
                  </a:lnTo>
                  <a:lnTo>
                    <a:pt x="266817" y="38206"/>
                  </a:lnTo>
                  <a:lnTo>
                    <a:pt x="257292" y="38090"/>
                  </a:lnTo>
                  <a:lnTo>
                    <a:pt x="242711" y="52554"/>
                  </a:lnTo>
                  <a:lnTo>
                    <a:pt x="240163" y="57923"/>
                  </a:lnTo>
                  <a:lnTo>
                    <a:pt x="237146" y="73927"/>
                  </a:lnTo>
                  <a:lnTo>
                    <a:pt x="231602" y="83868"/>
                  </a:lnTo>
                  <a:lnTo>
                    <a:pt x="227620" y="120385"/>
                  </a:lnTo>
                  <a:lnTo>
                    <a:pt x="222077" y="131147"/>
                  </a:lnTo>
                  <a:lnTo>
                    <a:pt x="219098" y="178769"/>
                  </a:lnTo>
                  <a:lnTo>
                    <a:pt x="219075" y="225715"/>
                  </a:lnTo>
                  <a:lnTo>
                    <a:pt x="219075" y="233078"/>
                  </a:lnTo>
                  <a:lnTo>
                    <a:pt x="221897" y="238698"/>
                  </a:lnTo>
                  <a:lnTo>
                    <a:pt x="233264" y="252172"/>
                  </a:lnTo>
                  <a:lnTo>
                    <a:pt x="238787" y="254945"/>
                  </a:lnTo>
                  <a:lnTo>
                    <a:pt x="255333" y="257034"/>
                  </a:lnTo>
                  <a:lnTo>
                    <a:pt x="278472" y="257153"/>
                  </a:lnTo>
                  <a:lnTo>
                    <a:pt x="285338" y="254337"/>
                  </a:lnTo>
                  <a:lnTo>
                    <a:pt x="288650" y="252104"/>
                  </a:lnTo>
                  <a:lnTo>
                    <a:pt x="312303" y="245405"/>
                  </a:lnTo>
                  <a:lnTo>
                    <a:pt x="351784" y="221828"/>
                  </a:lnTo>
                  <a:lnTo>
                    <a:pt x="361950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1359">
              <a:extLst>
                <a:ext uri="{FF2B5EF4-FFF2-40B4-BE49-F238E27FC236}">
                  <a16:creationId xmlns:a16="http://schemas.microsoft.com/office/drawing/2014/main" id="{F7041F75-B315-AA41-E495-703771FA5D4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77021" y="1885950"/>
              <a:ext cx="2209277" cy="828665"/>
            </a:xfrm>
            <a:custGeom>
              <a:avLst/>
              <a:gdLst/>
              <a:ahLst/>
              <a:cxnLst/>
              <a:rect l="0" t="0" r="0" b="0"/>
              <a:pathLst>
                <a:path w="2209277" h="828665">
                  <a:moveTo>
                    <a:pt x="28179" y="581025"/>
                  </a:moveTo>
                  <a:lnTo>
                    <a:pt x="28179" y="581025"/>
                  </a:lnTo>
                  <a:lnTo>
                    <a:pt x="19978" y="572824"/>
                  </a:lnTo>
                  <a:lnTo>
                    <a:pt x="9255" y="571510"/>
                  </a:lnTo>
                  <a:lnTo>
                    <a:pt x="0" y="571500"/>
                  </a:lnTo>
                  <a:lnTo>
                    <a:pt x="4778" y="571500"/>
                  </a:lnTo>
                  <a:lnTo>
                    <a:pt x="6228" y="572558"/>
                  </a:lnTo>
                  <a:lnTo>
                    <a:pt x="9933" y="581201"/>
                  </a:lnTo>
                  <a:lnTo>
                    <a:pt x="17296" y="589110"/>
                  </a:lnTo>
                  <a:lnTo>
                    <a:pt x="19444" y="597870"/>
                  </a:lnTo>
                  <a:lnTo>
                    <a:pt x="44602" y="628830"/>
                  </a:lnTo>
                  <a:lnTo>
                    <a:pt x="47941" y="644549"/>
                  </a:lnTo>
                  <a:lnTo>
                    <a:pt x="63445" y="663577"/>
                  </a:lnTo>
                  <a:lnTo>
                    <a:pt x="69606" y="669926"/>
                  </a:lnTo>
                  <a:lnTo>
                    <a:pt x="73049" y="679098"/>
                  </a:lnTo>
                  <a:lnTo>
                    <a:pt x="75638" y="689171"/>
                  </a:lnTo>
                  <a:lnTo>
                    <a:pt x="85923" y="704261"/>
                  </a:lnTo>
                  <a:lnTo>
                    <a:pt x="107588" y="732097"/>
                  </a:lnTo>
                  <a:lnTo>
                    <a:pt x="118406" y="755255"/>
                  </a:lnTo>
                  <a:lnTo>
                    <a:pt x="161534" y="800099"/>
                  </a:lnTo>
                  <a:lnTo>
                    <a:pt x="190066" y="828637"/>
                  </a:lnTo>
                  <a:lnTo>
                    <a:pt x="195149" y="828664"/>
                  </a:lnTo>
                  <a:lnTo>
                    <a:pt x="196642" y="827609"/>
                  </a:lnTo>
                  <a:lnTo>
                    <a:pt x="197638" y="825848"/>
                  </a:lnTo>
                  <a:lnTo>
                    <a:pt x="199236" y="815416"/>
                  </a:lnTo>
                  <a:lnTo>
                    <a:pt x="199626" y="772814"/>
                  </a:lnTo>
                  <a:lnTo>
                    <a:pt x="199629" y="730140"/>
                  </a:lnTo>
                  <a:lnTo>
                    <a:pt x="200687" y="692140"/>
                  </a:lnTo>
                  <a:lnTo>
                    <a:pt x="208271" y="647503"/>
                  </a:lnTo>
                  <a:lnTo>
                    <a:pt x="209102" y="600249"/>
                  </a:lnTo>
                  <a:lnTo>
                    <a:pt x="209149" y="554451"/>
                  </a:lnTo>
                  <a:lnTo>
                    <a:pt x="209154" y="511704"/>
                  </a:lnTo>
                  <a:lnTo>
                    <a:pt x="209154" y="464507"/>
                  </a:lnTo>
                  <a:lnTo>
                    <a:pt x="210212" y="447748"/>
                  </a:lnTo>
                  <a:lnTo>
                    <a:pt x="217796" y="400139"/>
                  </a:lnTo>
                  <a:lnTo>
                    <a:pt x="218562" y="360498"/>
                  </a:lnTo>
                  <a:lnTo>
                    <a:pt x="226203" y="316956"/>
                  </a:lnTo>
                  <a:lnTo>
                    <a:pt x="228999" y="276376"/>
                  </a:lnTo>
                  <a:lnTo>
                    <a:pt x="237125" y="228795"/>
                  </a:lnTo>
                  <a:lnTo>
                    <a:pt x="237705" y="186450"/>
                  </a:lnTo>
                  <a:lnTo>
                    <a:pt x="237729" y="139855"/>
                  </a:lnTo>
                  <a:lnTo>
                    <a:pt x="237729" y="95251"/>
                  </a:lnTo>
                  <a:lnTo>
                    <a:pt x="237729" y="92075"/>
                  </a:lnTo>
                  <a:lnTo>
                    <a:pt x="238787" y="89959"/>
                  </a:lnTo>
                  <a:lnTo>
                    <a:pt x="240551" y="88548"/>
                  </a:lnTo>
                  <a:lnTo>
                    <a:pt x="242786" y="87607"/>
                  </a:lnTo>
                  <a:lnTo>
                    <a:pt x="244275" y="85921"/>
                  </a:lnTo>
                  <a:lnTo>
                    <a:pt x="247137" y="76641"/>
                  </a:lnTo>
                  <a:lnTo>
                    <a:pt x="255445" y="68038"/>
                  </a:lnTo>
                  <a:lnTo>
                    <a:pt x="264863" y="66795"/>
                  </a:lnTo>
                  <a:lnTo>
                    <a:pt x="274378" y="58485"/>
                  </a:lnTo>
                  <a:lnTo>
                    <a:pt x="283903" y="57267"/>
                  </a:lnTo>
                  <a:lnTo>
                    <a:pt x="330689" y="57150"/>
                  </a:lnTo>
                  <a:lnTo>
                    <a:pt x="336547" y="57150"/>
                  </a:lnTo>
                  <a:lnTo>
                    <a:pt x="342679" y="59972"/>
                  </a:lnTo>
                  <a:lnTo>
                    <a:pt x="345795" y="62206"/>
                  </a:lnTo>
                  <a:lnTo>
                    <a:pt x="360295" y="65351"/>
                  </a:lnTo>
                  <a:lnTo>
                    <a:pt x="407039" y="66668"/>
                  </a:lnTo>
                  <a:lnTo>
                    <a:pt x="440536" y="66675"/>
                  </a:lnTo>
                  <a:lnTo>
                    <a:pt x="483683" y="75808"/>
                  </a:lnTo>
                  <a:lnTo>
                    <a:pt x="529920" y="77251"/>
                  </a:lnTo>
                  <a:lnTo>
                    <a:pt x="558834" y="84400"/>
                  </a:lnTo>
                  <a:lnTo>
                    <a:pt x="606432" y="85691"/>
                  </a:lnTo>
                  <a:lnTo>
                    <a:pt x="650503" y="94365"/>
                  </a:lnTo>
                  <a:lnTo>
                    <a:pt x="688581" y="96231"/>
                  </a:lnTo>
                  <a:lnTo>
                    <a:pt x="726679" y="103886"/>
                  </a:lnTo>
                  <a:lnTo>
                    <a:pt x="771129" y="104723"/>
                  </a:lnTo>
                  <a:lnTo>
                    <a:pt x="815579" y="104772"/>
                  </a:lnTo>
                  <a:lnTo>
                    <a:pt x="861087" y="104775"/>
                  </a:lnTo>
                  <a:lnTo>
                    <a:pt x="906771" y="104775"/>
                  </a:lnTo>
                  <a:lnTo>
                    <a:pt x="946735" y="104775"/>
                  </a:lnTo>
                  <a:lnTo>
                    <a:pt x="993548" y="104775"/>
                  </a:lnTo>
                  <a:lnTo>
                    <a:pt x="1041102" y="104775"/>
                  </a:lnTo>
                  <a:lnTo>
                    <a:pt x="1088720" y="104775"/>
                  </a:lnTo>
                  <a:lnTo>
                    <a:pt x="1136345" y="104775"/>
                  </a:lnTo>
                  <a:lnTo>
                    <a:pt x="1182912" y="103717"/>
                  </a:lnTo>
                  <a:lnTo>
                    <a:pt x="1228440" y="96133"/>
                  </a:lnTo>
                  <a:lnTo>
                    <a:pt x="1267907" y="95366"/>
                  </a:lnTo>
                  <a:lnTo>
                    <a:pt x="1311427" y="95265"/>
                  </a:lnTo>
                  <a:lnTo>
                    <a:pt x="1352004" y="94194"/>
                  </a:lnTo>
                  <a:lnTo>
                    <a:pt x="1391698" y="87049"/>
                  </a:lnTo>
                  <a:lnTo>
                    <a:pt x="1438069" y="85899"/>
                  </a:lnTo>
                  <a:lnTo>
                    <a:pt x="1463688" y="82954"/>
                  </a:lnTo>
                  <a:lnTo>
                    <a:pt x="1487507" y="78201"/>
                  </a:lnTo>
                  <a:lnTo>
                    <a:pt x="1526847" y="76464"/>
                  </a:lnTo>
                  <a:lnTo>
                    <a:pt x="1562345" y="73430"/>
                  </a:lnTo>
                  <a:lnTo>
                    <a:pt x="1608355" y="67564"/>
                  </a:lnTo>
                  <a:lnTo>
                    <a:pt x="1648764" y="61736"/>
                  </a:lnTo>
                  <a:lnTo>
                    <a:pt x="1687691" y="57754"/>
                  </a:lnTo>
                  <a:lnTo>
                    <a:pt x="1732380" y="50684"/>
                  </a:lnTo>
                  <a:lnTo>
                    <a:pt x="1772615" y="48028"/>
                  </a:lnTo>
                  <a:lnTo>
                    <a:pt x="1815266" y="39459"/>
                  </a:lnTo>
                  <a:lnTo>
                    <a:pt x="1854935" y="35457"/>
                  </a:lnTo>
                  <a:lnTo>
                    <a:pt x="1878245" y="30614"/>
                  </a:lnTo>
                  <a:lnTo>
                    <a:pt x="1923012" y="28754"/>
                  </a:lnTo>
                  <a:lnTo>
                    <a:pt x="1955319" y="27540"/>
                  </a:lnTo>
                  <a:lnTo>
                    <a:pt x="1993497" y="19935"/>
                  </a:lnTo>
                  <a:lnTo>
                    <a:pt x="2037954" y="19102"/>
                  </a:lnTo>
                  <a:lnTo>
                    <a:pt x="2068646" y="17999"/>
                  </a:lnTo>
                  <a:lnTo>
                    <a:pt x="2087565" y="11512"/>
                  </a:lnTo>
                  <a:lnTo>
                    <a:pt x="2130145" y="9641"/>
                  </a:lnTo>
                  <a:lnTo>
                    <a:pt x="2154882" y="9535"/>
                  </a:lnTo>
                  <a:lnTo>
                    <a:pt x="2198355" y="34"/>
                  </a:lnTo>
                  <a:lnTo>
                    <a:pt x="2209276" y="0"/>
                  </a:lnTo>
                  <a:lnTo>
                    <a:pt x="21903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1360">
              <a:extLst>
                <a:ext uri="{FF2B5EF4-FFF2-40B4-BE49-F238E27FC236}">
                  <a16:creationId xmlns:a16="http://schemas.microsoft.com/office/drawing/2014/main" id="{299E21F8-2880-C4CB-3A2D-E313F373B42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14825" y="24193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9525" y="19050"/>
                  </a:moveTo>
                  <a:lnTo>
                    <a:pt x="9525" y="19050"/>
                  </a:lnTo>
                  <a:lnTo>
                    <a:pt x="34" y="19050"/>
                  </a:lnTo>
                  <a:lnTo>
                    <a:pt x="0" y="9526"/>
                  </a:lnTo>
                  <a:lnTo>
                    <a:pt x="44736" y="9525"/>
                  </a:lnTo>
                  <a:lnTo>
                    <a:pt x="92098" y="9525"/>
                  </a:lnTo>
                  <a:lnTo>
                    <a:pt x="136721" y="9525"/>
                  </a:lnTo>
                  <a:lnTo>
                    <a:pt x="184140" y="9525"/>
                  </a:lnTo>
                  <a:lnTo>
                    <a:pt x="209550" y="95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1361">
              <a:extLst>
                <a:ext uri="{FF2B5EF4-FFF2-40B4-BE49-F238E27FC236}">
                  <a16:creationId xmlns:a16="http://schemas.microsoft.com/office/drawing/2014/main" id="{D55DA4B1-541B-2297-E8B2-AD16DE3FD85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05375" y="2190784"/>
              <a:ext cx="133313" cy="314291"/>
            </a:xfrm>
            <a:custGeom>
              <a:avLst/>
              <a:gdLst/>
              <a:ahLst/>
              <a:cxnLst/>
              <a:rect l="0" t="0" r="0" b="0"/>
              <a:pathLst>
                <a:path w="133313" h="314291">
                  <a:moveTo>
                    <a:pt x="95250" y="9491"/>
                  </a:moveTo>
                  <a:lnTo>
                    <a:pt x="95250" y="9491"/>
                  </a:lnTo>
                  <a:lnTo>
                    <a:pt x="95250" y="0"/>
                  </a:lnTo>
                  <a:lnTo>
                    <a:pt x="95250" y="17576"/>
                  </a:lnTo>
                  <a:lnTo>
                    <a:pt x="90194" y="23646"/>
                  </a:lnTo>
                  <a:lnTo>
                    <a:pt x="87711" y="32010"/>
                  </a:lnTo>
                  <a:lnTo>
                    <a:pt x="84929" y="53144"/>
                  </a:lnTo>
                  <a:lnTo>
                    <a:pt x="79256" y="64288"/>
                  </a:lnTo>
                  <a:lnTo>
                    <a:pt x="76048" y="79467"/>
                  </a:lnTo>
                  <a:lnTo>
                    <a:pt x="69922" y="92196"/>
                  </a:lnTo>
                  <a:lnTo>
                    <a:pt x="66579" y="107844"/>
                  </a:lnTo>
                  <a:lnTo>
                    <a:pt x="59356" y="119654"/>
                  </a:lnTo>
                  <a:lnTo>
                    <a:pt x="51571" y="129856"/>
                  </a:lnTo>
                  <a:lnTo>
                    <a:pt x="48795" y="139582"/>
                  </a:lnTo>
                  <a:lnTo>
                    <a:pt x="48145" y="145979"/>
                  </a:lnTo>
                  <a:lnTo>
                    <a:pt x="45033" y="152349"/>
                  </a:lnTo>
                  <a:lnTo>
                    <a:pt x="28702" y="171285"/>
                  </a:lnTo>
                  <a:lnTo>
                    <a:pt x="19445" y="171412"/>
                  </a:lnTo>
                  <a:lnTo>
                    <a:pt x="19060" y="157227"/>
                  </a:lnTo>
                  <a:lnTo>
                    <a:pt x="20115" y="155607"/>
                  </a:lnTo>
                  <a:lnTo>
                    <a:pt x="21877" y="154526"/>
                  </a:lnTo>
                  <a:lnTo>
                    <a:pt x="24110" y="153806"/>
                  </a:lnTo>
                  <a:lnTo>
                    <a:pt x="25598" y="152268"/>
                  </a:lnTo>
                  <a:lnTo>
                    <a:pt x="28183" y="144291"/>
                  </a:lnTo>
                  <a:lnTo>
                    <a:pt x="31223" y="143486"/>
                  </a:lnTo>
                  <a:lnTo>
                    <a:pt x="33515" y="143271"/>
                  </a:lnTo>
                  <a:lnTo>
                    <a:pt x="35044" y="142069"/>
                  </a:lnTo>
                  <a:lnTo>
                    <a:pt x="36742" y="137912"/>
                  </a:lnTo>
                  <a:lnTo>
                    <a:pt x="38252" y="136380"/>
                  </a:lnTo>
                  <a:lnTo>
                    <a:pt x="42754" y="134678"/>
                  </a:lnTo>
                  <a:lnTo>
                    <a:pt x="44378" y="133165"/>
                  </a:lnTo>
                  <a:lnTo>
                    <a:pt x="47198" y="125235"/>
                  </a:lnTo>
                  <a:lnTo>
                    <a:pt x="50257" y="124433"/>
                  </a:lnTo>
                  <a:lnTo>
                    <a:pt x="70004" y="123828"/>
                  </a:lnTo>
                  <a:lnTo>
                    <a:pt x="76269" y="126630"/>
                  </a:lnTo>
                  <a:lnTo>
                    <a:pt x="83857" y="131995"/>
                  </a:lnTo>
                  <a:lnTo>
                    <a:pt x="92961" y="134113"/>
                  </a:lnTo>
                  <a:lnTo>
                    <a:pt x="101863" y="139785"/>
                  </a:lnTo>
                  <a:lnTo>
                    <a:pt x="108067" y="141483"/>
                  </a:lnTo>
                  <a:lnTo>
                    <a:pt x="110145" y="142994"/>
                  </a:lnTo>
                  <a:lnTo>
                    <a:pt x="111530" y="145059"/>
                  </a:lnTo>
                  <a:lnTo>
                    <a:pt x="114128" y="150177"/>
                  </a:lnTo>
                  <a:lnTo>
                    <a:pt x="120481" y="159008"/>
                  </a:lnTo>
                  <a:lnTo>
                    <a:pt x="123892" y="168328"/>
                  </a:lnTo>
                  <a:lnTo>
                    <a:pt x="130077" y="177792"/>
                  </a:lnTo>
                  <a:lnTo>
                    <a:pt x="132381" y="187299"/>
                  </a:lnTo>
                  <a:lnTo>
                    <a:pt x="133312" y="220892"/>
                  </a:lnTo>
                  <a:lnTo>
                    <a:pt x="128282" y="236405"/>
                  </a:lnTo>
                  <a:lnTo>
                    <a:pt x="116873" y="256501"/>
                  </a:lnTo>
                  <a:lnTo>
                    <a:pt x="114385" y="263207"/>
                  </a:lnTo>
                  <a:lnTo>
                    <a:pt x="98154" y="288004"/>
                  </a:lnTo>
                  <a:lnTo>
                    <a:pt x="67958" y="308216"/>
                  </a:lnTo>
                  <a:lnTo>
                    <a:pt x="55296" y="312491"/>
                  </a:lnTo>
                  <a:lnTo>
                    <a:pt x="9352" y="314289"/>
                  </a:lnTo>
                  <a:lnTo>
                    <a:pt x="6234" y="314290"/>
                  </a:lnTo>
                  <a:lnTo>
                    <a:pt x="4156" y="313232"/>
                  </a:lnTo>
                  <a:lnTo>
                    <a:pt x="2771" y="311468"/>
                  </a:lnTo>
                  <a:lnTo>
                    <a:pt x="548" y="306090"/>
                  </a:lnTo>
                  <a:lnTo>
                    <a:pt x="0" y="285751"/>
                  </a:lnTo>
                  <a:lnTo>
                    <a:pt x="14189" y="285717"/>
                  </a:lnTo>
                  <a:lnTo>
                    <a:pt x="15810" y="286775"/>
                  </a:lnTo>
                  <a:lnTo>
                    <a:pt x="16890" y="288539"/>
                  </a:lnTo>
                  <a:lnTo>
                    <a:pt x="18623" y="293917"/>
                  </a:lnTo>
                  <a:lnTo>
                    <a:pt x="21682" y="294653"/>
                  </a:lnTo>
                  <a:lnTo>
                    <a:pt x="38100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1362">
              <a:extLst>
                <a:ext uri="{FF2B5EF4-FFF2-40B4-BE49-F238E27FC236}">
                  <a16:creationId xmlns:a16="http://schemas.microsoft.com/office/drawing/2014/main" id="{666FC1FF-9B92-953C-DDE6-F4938624CA6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29000" y="1943111"/>
              <a:ext cx="151995" cy="266679"/>
            </a:xfrm>
            <a:custGeom>
              <a:avLst/>
              <a:gdLst/>
              <a:ahLst/>
              <a:cxnLst/>
              <a:rect l="0" t="0" r="0" b="0"/>
              <a:pathLst>
                <a:path w="151995" h="266679">
                  <a:moveTo>
                    <a:pt x="0" y="76189"/>
                  </a:moveTo>
                  <a:lnTo>
                    <a:pt x="0" y="76189"/>
                  </a:lnTo>
                  <a:lnTo>
                    <a:pt x="0" y="67988"/>
                  </a:lnTo>
                  <a:lnTo>
                    <a:pt x="1058" y="67547"/>
                  </a:lnTo>
                  <a:lnTo>
                    <a:pt x="8201" y="66780"/>
                  </a:lnTo>
                  <a:lnTo>
                    <a:pt x="33228" y="42960"/>
                  </a:lnTo>
                  <a:lnTo>
                    <a:pt x="35935" y="37432"/>
                  </a:lnTo>
                  <a:lnTo>
                    <a:pt x="36656" y="34476"/>
                  </a:lnTo>
                  <a:lnTo>
                    <a:pt x="38196" y="32505"/>
                  </a:lnTo>
                  <a:lnTo>
                    <a:pt x="42729" y="30316"/>
                  </a:lnTo>
                  <a:lnTo>
                    <a:pt x="44361" y="28673"/>
                  </a:lnTo>
                  <a:lnTo>
                    <a:pt x="46174" y="24026"/>
                  </a:lnTo>
                  <a:lnTo>
                    <a:pt x="47716" y="22364"/>
                  </a:lnTo>
                  <a:lnTo>
                    <a:pt x="52252" y="20517"/>
                  </a:lnTo>
                  <a:lnTo>
                    <a:pt x="53885" y="18966"/>
                  </a:lnTo>
                  <a:lnTo>
                    <a:pt x="55699" y="14420"/>
                  </a:lnTo>
                  <a:lnTo>
                    <a:pt x="57241" y="12785"/>
                  </a:lnTo>
                  <a:lnTo>
                    <a:pt x="76089" y="957"/>
                  </a:lnTo>
                  <a:lnTo>
                    <a:pt x="93796" y="0"/>
                  </a:lnTo>
                  <a:lnTo>
                    <a:pt x="94281" y="1055"/>
                  </a:lnTo>
                  <a:lnTo>
                    <a:pt x="95250" y="47631"/>
                  </a:lnTo>
                  <a:lnTo>
                    <a:pt x="95250" y="50800"/>
                  </a:lnTo>
                  <a:lnTo>
                    <a:pt x="92428" y="57144"/>
                  </a:lnTo>
                  <a:lnTo>
                    <a:pt x="88704" y="63491"/>
                  </a:lnTo>
                  <a:lnTo>
                    <a:pt x="76102" y="100706"/>
                  </a:lnTo>
                  <a:lnTo>
                    <a:pt x="58319" y="123595"/>
                  </a:lnTo>
                  <a:lnTo>
                    <a:pt x="57669" y="128303"/>
                  </a:lnTo>
                  <a:lnTo>
                    <a:pt x="56438" y="129981"/>
                  </a:lnTo>
                  <a:lnTo>
                    <a:pt x="54559" y="131101"/>
                  </a:lnTo>
                  <a:lnTo>
                    <a:pt x="52248" y="131847"/>
                  </a:lnTo>
                  <a:lnTo>
                    <a:pt x="50707" y="133402"/>
                  </a:lnTo>
                  <a:lnTo>
                    <a:pt x="47636" y="142826"/>
                  </a:lnTo>
                  <a:lnTo>
                    <a:pt x="47628" y="137796"/>
                  </a:lnTo>
                  <a:lnTo>
                    <a:pt x="48686" y="136311"/>
                  </a:lnTo>
                  <a:lnTo>
                    <a:pt x="50449" y="135320"/>
                  </a:lnTo>
                  <a:lnTo>
                    <a:pt x="52682" y="134660"/>
                  </a:lnTo>
                  <a:lnTo>
                    <a:pt x="54171" y="133161"/>
                  </a:lnTo>
                  <a:lnTo>
                    <a:pt x="55826" y="128674"/>
                  </a:lnTo>
                  <a:lnTo>
                    <a:pt x="57326" y="127054"/>
                  </a:lnTo>
                  <a:lnTo>
                    <a:pt x="66773" y="123040"/>
                  </a:lnTo>
                  <a:lnTo>
                    <a:pt x="73995" y="117352"/>
                  </a:lnTo>
                  <a:lnTo>
                    <a:pt x="83971" y="114692"/>
                  </a:lnTo>
                  <a:lnTo>
                    <a:pt x="108378" y="114292"/>
                  </a:lnTo>
                  <a:lnTo>
                    <a:pt x="114490" y="117113"/>
                  </a:lnTo>
                  <a:lnTo>
                    <a:pt x="128335" y="128478"/>
                  </a:lnTo>
                  <a:lnTo>
                    <a:pt x="138905" y="146529"/>
                  </a:lnTo>
                  <a:lnTo>
                    <a:pt x="142091" y="161384"/>
                  </a:lnTo>
                  <a:lnTo>
                    <a:pt x="142352" y="164736"/>
                  </a:lnTo>
                  <a:lnTo>
                    <a:pt x="145465" y="171282"/>
                  </a:lnTo>
                  <a:lnTo>
                    <a:pt x="147777" y="174509"/>
                  </a:lnTo>
                  <a:lnTo>
                    <a:pt x="151030" y="189164"/>
                  </a:lnTo>
                  <a:lnTo>
                    <a:pt x="151994" y="201856"/>
                  </a:lnTo>
                  <a:lnTo>
                    <a:pt x="149397" y="208946"/>
                  </a:lnTo>
                  <a:lnTo>
                    <a:pt x="145774" y="215626"/>
                  </a:lnTo>
                  <a:lnTo>
                    <a:pt x="143447" y="228537"/>
                  </a:lnTo>
                  <a:lnTo>
                    <a:pt x="143257" y="231729"/>
                  </a:lnTo>
                  <a:lnTo>
                    <a:pt x="140222" y="238099"/>
                  </a:lnTo>
                  <a:lnTo>
                    <a:pt x="137932" y="241279"/>
                  </a:lnTo>
                  <a:lnTo>
                    <a:pt x="132564" y="244812"/>
                  </a:lnTo>
                  <a:lnTo>
                    <a:pt x="126651" y="247441"/>
                  </a:lnTo>
                  <a:lnTo>
                    <a:pt x="117372" y="253812"/>
                  </a:lnTo>
                  <a:lnTo>
                    <a:pt x="107919" y="257229"/>
                  </a:lnTo>
                  <a:lnTo>
                    <a:pt x="97127" y="265234"/>
                  </a:lnTo>
                  <a:lnTo>
                    <a:pt x="90750" y="266258"/>
                  </a:lnTo>
                  <a:lnTo>
                    <a:pt x="60321" y="266678"/>
                  </a:lnTo>
                  <a:lnTo>
                    <a:pt x="55737" y="263862"/>
                  </a:lnTo>
                  <a:lnTo>
                    <a:pt x="49228" y="258487"/>
                  </a:lnTo>
                  <a:lnTo>
                    <a:pt x="43043" y="257556"/>
                  </a:lnTo>
                  <a:lnTo>
                    <a:pt x="41396" y="256367"/>
                  </a:lnTo>
                  <a:lnTo>
                    <a:pt x="40297" y="254516"/>
                  </a:lnTo>
                  <a:lnTo>
                    <a:pt x="39565" y="252224"/>
                  </a:lnTo>
                  <a:lnTo>
                    <a:pt x="38018" y="250695"/>
                  </a:lnTo>
                  <a:lnTo>
                    <a:pt x="28575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1363">
              <a:extLst>
                <a:ext uri="{FF2B5EF4-FFF2-40B4-BE49-F238E27FC236}">
                  <a16:creationId xmlns:a16="http://schemas.microsoft.com/office/drawing/2014/main" id="{2F7F5DD1-A001-8BAC-916F-902F18F193B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696228" y="2135316"/>
              <a:ext cx="209148" cy="541207"/>
            </a:xfrm>
            <a:custGeom>
              <a:avLst/>
              <a:gdLst/>
              <a:ahLst/>
              <a:cxnLst/>
              <a:rect l="0" t="0" r="0" b="0"/>
              <a:pathLst>
                <a:path w="209148" h="541207">
                  <a:moveTo>
                    <a:pt x="209147" y="17334"/>
                  </a:moveTo>
                  <a:lnTo>
                    <a:pt x="209147" y="17334"/>
                  </a:lnTo>
                  <a:lnTo>
                    <a:pt x="204091" y="12278"/>
                  </a:lnTo>
                  <a:lnTo>
                    <a:pt x="201608" y="6973"/>
                  </a:lnTo>
                  <a:lnTo>
                    <a:pt x="200014" y="0"/>
                  </a:lnTo>
                  <a:lnTo>
                    <a:pt x="199797" y="1869"/>
                  </a:lnTo>
                  <a:lnTo>
                    <a:pt x="199738" y="3849"/>
                  </a:lnTo>
                  <a:lnTo>
                    <a:pt x="198641" y="5169"/>
                  </a:lnTo>
                  <a:lnTo>
                    <a:pt x="190492" y="7706"/>
                  </a:lnTo>
                  <a:lnTo>
                    <a:pt x="181930" y="16001"/>
                  </a:lnTo>
                  <a:lnTo>
                    <a:pt x="175918" y="16939"/>
                  </a:lnTo>
                  <a:lnTo>
                    <a:pt x="174294" y="18129"/>
                  </a:lnTo>
                  <a:lnTo>
                    <a:pt x="172490" y="22273"/>
                  </a:lnTo>
                  <a:lnTo>
                    <a:pt x="170951" y="23802"/>
                  </a:lnTo>
                  <a:lnTo>
                    <a:pt x="166418" y="25500"/>
                  </a:lnTo>
                  <a:lnTo>
                    <a:pt x="164786" y="27012"/>
                  </a:lnTo>
                  <a:lnTo>
                    <a:pt x="162973" y="31513"/>
                  </a:lnTo>
                  <a:lnTo>
                    <a:pt x="161431" y="33137"/>
                  </a:lnTo>
                  <a:lnTo>
                    <a:pt x="148392" y="41013"/>
                  </a:lnTo>
                  <a:lnTo>
                    <a:pt x="145103" y="46555"/>
                  </a:lnTo>
                  <a:lnTo>
                    <a:pt x="144227" y="49515"/>
                  </a:lnTo>
                  <a:lnTo>
                    <a:pt x="142583" y="51488"/>
                  </a:lnTo>
                  <a:lnTo>
                    <a:pt x="120840" y="62692"/>
                  </a:lnTo>
                  <a:lnTo>
                    <a:pt x="87382" y="110213"/>
                  </a:lnTo>
                  <a:lnTo>
                    <a:pt x="73467" y="125405"/>
                  </a:lnTo>
                  <a:lnTo>
                    <a:pt x="53295" y="166998"/>
                  </a:lnTo>
                  <a:lnTo>
                    <a:pt x="28161" y="209837"/>
                  </a:lnTo>
                  <a:lnTo>
                    <a:pt x="22876" y="221424"/>
                  </a:lnTo>
                  <a:lnTo>
                    <a:pt x="11356" y="267858"/>
                  </a:lnTo>
                  <a:lnTo>
                    <a:pt x="4196" y="315425"/>
                  </a:lnTo>
                  <a:lnTo>
                    <a:pt x="0" y="356749"/>
                  </a:lnTo>
                  <a:lnTo>
                    <a:pt x="8263" y="400432"/>
                  </a:lnTo>
                  <a:lnTo>
                    <a:pt x="9925" y="414008"/>
                  </a:lnTo>
                  <a:lnTo>
                    <a:pt x="25983" y="458561"/>
                  </a:lnTo>
                  <a:lnTo>
                    <a:pt x="33756" y="470389"/>
                  </a:lnTo>
                  <a:lnTo>
                    <a:pt x="39741" y="483867"/>
                  </a:lnTo>
                  <a:lnTo>
                    <a:pt x="53841" y="505396"/>
                  </a:lnTo>
                  <a:lnTo>
                    <a:pt x="82154" y="527634"/>
                  </a:lnTo>
                  <a:lnTo>
                    <a:pt x="88500" y="529884"/>
                  </a:lnTo>
                  <a:lnTo>
                    <a:pt x="90616" y="531542"/>
                  </a:lnTo>
                  <a:lnTo>
                    <a:pt x="94651" y="537875"/>
                  </a:lnTo>
                  <a:lnTo>
                    <a:pt x="99346" y="539727"/>
                  </a:lnTo>
                  <a:lnTo>
                    <a:pt x="127109" y="541206"/>
                  </a:lnTo>
                  <a:lnTo>
                    <a:pt x="129055" y="540148"/>
                  </a:lnTo>
                  <a:lnTo>
                    <a:pt x="130352" y="538385"/>
                  </a:lnTo>
                  <a:lnTo>
                    <a:pt x="131217" y="536151"/>
                  </a:lnTo>
                  <a:lnTo>
                    <a:pt x="132852" y="534662"/>
                  </a:lnTo>
                  <a:lnTo>
                    <a:pt x="137491" y="533008"/>
                  </a:lnTo>
                  <a:lnTo>
                    <a:pt x="139151" y="531508"/>
                  </a:lnTo>
                  <a:lnTo>
                    <a:pt x="142472" y="522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1364">
              <a:extLst>
                <a:ext uri="{FF2B5EF4-FFF2-40B4-BE49-F238E27FC236}">
                  <a16:creationId xmlns:a16="http://schemas.microsoft.com/office/drawing/2014/main" id="{D57021F1-8273-A995-89A3-42627A59717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563925" y="2124075"/>
              <a:ext cx="132026" cy="457201"/>
            </a:xfrm>
            <a:custGeom>
              <a:avLst/>
              <a:gdLst/>
              <a:ahLst/>
              <a:cxnLst/>
              <a:rect l="0" t="0" r="0" b="0"/>
              <a:pathLst>
                <a:path w="132026" h="457201">
                  <a:moveTo>
                    <a:pt x="84400" y="38100"/>
                  </a:moveTo>
                  <a:lnTo>
                    <a:pt x="84400" y="38100"/>
                  </a:lnTo>
                  <a:lnTo>
                    <a:pt x="76199" y="29899"/>
                  </a:lnTo>
                  <a:lnTo>
                    <a:pt x="55850" y="27"/>
                  </a:lnTo>
                  <a:lnTo>
                    <a:pt x="55825" y="0"/>
                  </a:lnTo>
                  <a:lnTo>
                    <a:pt x="60881" y="0"/>
                  </a:lnTo>
                  <a:lnTo>
                    <a:pt x="62370" y="1058"/>
                  </a:lnTo>
                  <a:lnTo>
                    <a:pt x="63364" y="2822"/>
                  </a:lnTo>
                  <a:lnTo>
                    <a:pt x="64026" y="5056"/>
                  </a:lnTo>
                  <a:lnTo>
                    <a:pt x="73434" y="17334"/>
                  </a:lnTo>
                  <a:lnTo>
                    <a:pt x="89980" y="35196"/>
                  </a:lnTo>
                  <a:lnTo>
                    <a:pt x="95968" y="47678"/>
                  </a:lnTo>
                  <a:lnTo>
                    <a:pt x="100125" y="53999"/>
                  </a:lnTo>
                  <a:lnTo>
                    <a:pt x="103523" y="63507"/>
                  </a:lnTo>
                  <a:lnTo>
                    <a:pt x="109704" y="74085"/>
                  </a:lnTo>
                  <a:lnTo>
                    <a:pt x="113064" y="89097"/>
                  </a:lnTo>
                  <a:lnTo>
                    <a:pt x="120323" y="104187"/>
                  </a:lnTo>
                  <a:lnTo>
                    <a:pt x="131380" y="149810"/>
                  </a:lnTo>
                  <a:lnTo>
                    <a:pt x="132008" y="197383"/>
                  </a:lnTo>
                  <a:lnTo>
                    <a:pt x="132025" y="241568"/>
                  </a:lnTo>
                  <a:lnTo>
                    <a:pt x="130967" y="272877"/>
                  </a:lnTo>
                  <a:lnTo>
                    <a:pt x="120266" y="314501"/>
                  </a:lnTo>
                  <a:lnTo>
                    <a:pt x="115135" y="333427"/>
                  </a:lnTo>
                  <a:lnTo>
                    <a:pt x="112877" y="345040"/>
                  </a:lnTo>
                  <a:lnTo>
                    <a:pt x="93733" y="378768"/>
                  </a:lnTo>
                  <a:lnTo>
                    <a:pt x="58998" y="424542"/>
                  </a:lnTo>
                  <a:lnTo>
                    <a:pt x="43125" y="441205"/>
                  </a:lnTo>
                  <a:lnTo>
                    <a:pt x="36775" y="444800"/>
                  </a:lnTo>
                  <a:lnTo>
                    <a:pt x="30425" y="447456"/>
                  </a:lnTo>
                  <a:lnTo>
                    <a:pt x="19606" y="455708"/>
                  </a:lnTo>
                  <a:lnTo>
                    <a:pt x="8217" y="457198"/>
                  </a:lnTo>
                  <a:lnTo>
                    <a:pt x="0" y="457200"/>
                  </a:lnTo>
                  <a:lnTo>
                    <a:pt x="4124" y="457200"/>
                  </a:lnTo>
                  <a:lnTo>
                    <a:pt x="5483" y="456142"/>
                  </a:lnTo>
                  <a:lnTo>
                    <a:pt x="7842" y="448999"/>
                  </a:lnTo>
                  <a:lnTo>
                    <a:pt x="10862" y="448264"/>
                  </a:lnTo>
                  <a:lnTo>
                    <a:pt x="17725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1365">
              <a:extLst>
                <a:ext uri="{FF2B5EF4-FFF2-40B4-BE49-F238E27FC236}">
                  <a16:creationId xmlns:a16="http://schemas.microsoft.com/office/drawing/2014/main" id="{BD597E05-B7BB-4E79-7572-8EBB2DEF679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362575" y="2266951"/>
              <a:ext cx="257176" cy="219060"/>
            </a:xfrm>
            <a:custGeom>
              <a:avLst/>
              <a:gdLst/>
              <a:ahLst/>
              <a:cxnLst/>
              <a:rect l="0" t="0" r="0" b="0"/>
              <a:pathLst>
                <a:path w="257176" h="219060">
                  <a:moveTo>
                    <a:pt x="0" y="85724"/>
                  </a:moveTo>
                  <a:lnTo>
                    <a:pt x="0" y="85724"/>
                  </a:lnTo>
                  <a:lnTo>
                    <a:pt x="0" y="53543"/>
                  </a:lnTo>
                  <a:lnTo>
                    <a:pt x="1058" y="51570"/>
                  </a:lnTo>
                  <a:lnTo>
                    <a:pt x="2822" y="50255"/>
                  </a:lnTo>
                  <a:lnTo>
                    <a:pt x="5056" y="49378"/>
                  </a:lnTo>
                  <a:lnTo>
                    <a:pt x="6545" y="47735"/>
                  </a:lnTo>
                  <a:lnTo>
                    <a:pt x="11759" y="37494"/>
                  </a:lnTo>
                  <a:lnTo>
                    <a:pt x="15810" y="31480"/>
                  </a:lnTo>
                  <a:lnTo>
                    <a:pt x="17609" y="25279"/>
                  </a:lnTo>
                  <a:lnTo>
                    <a:pt x="19148" y="23202"/>
                  </a:lnTo>
                  <a:lnTo>
                    <a:pt x="21232" y="21818"/>
                  </a:lnTo>
                  <a:lnTo>
                    <a:pt x="26370" y="19221"/>
                  </a:lnTo>
                  <a:lnTo>
                    <a:pt x="45782" y="1763"/>
                  </a:lnTo>
                  <a:lnTo>
                    <a:pt x="49628" y="783"/>
                  </a:lnTo>
                  <a:lnTo>
                    <a:pt x="90227" y="0"/>
                  </a:lnTo>
                  <a:lnTo>
                    <a:pt x="95839" y="2822"/>
                  </a:lnTo>
                  <a:lnTo>
                    <a:pt x="98818" y="5056"/>
                  </a:lnTo>
                  <a:lnTo>
                    <a:pt x="102127" y="10360"/>
                  </a:lnTo>
                  <a:lnTo>
                    <a:pt x="104656" y="16245"/>
                  </a:lnTo>
                  <a:lnTo>
                    <a:pt x="110972" y="25509"/>
                  </a:lnTo>
                  <a:lnTo>
                    <a:pt x="113314" y="34957"/>
                  </a:lnTo>
                  <a:lnTo>
                    <a:pt x="114283" y="78433"/>
                  </a:lnTo>
                  <a:lnTo>
                    <a:pt x="113241" y="120540"/>
                  </a:lnTo>
                  <a:lnTo>
                    <a:pt x="95337" y="167099"/>
                  </a:lnTo>
                  <a:lnTo>
                    <a:pt x="76019" y="190430"/>
                  </a:lnTo>
                  <a:lnTo>
                    <a:pt x="70828" y="196819"/>
                  </a:lnTo>
                  <a:lnTo>
                    <a:pt x="64673" y="209543"/>
                  </a:lnTo>
                  <a:lnTo>
                    <a:pt x="62165" y="212720"/>
                  </a:lnTo>
                  <a:lnTo>
                    <a:pt x="56557" y="216250"/>
                  </a:lnTo>
                  <a:lnTo>
                    <a:pt x="47742" y="218702"/>
                  </a:lnTo>
                  <a:lnTo>
                    <a:pt x="38538" y="219059"/>
                  </a:lnTo>
                  <a:lnTo>
                    <a:pt x="38111" y="196684"/>
                  </a:lnTo>
                  <a:lnTo>
                    <a:pt x="39165" y="194622"/>
                  </a:lnTo>
                  <a:lnTo>
                    <a:pt x="40927" y="193248"/>
                  </a:lnTo>
                  <a:lnTo>
                    <a:pt x="43160" y="192331"/>
                  </a:lnTo>
                  <a:lnTo>
                    <a:pt x="76222" y="149699"/>
                  </a:lnTo>
                  <a:lnTo>
                    <a:pt x="83618" y="139557"/>
                  </a:lnTo>
                  <a:lnTo>
                    <a:pt x="102791" y="121601"/>
                  </a:lnTo>
                  <a:lnTo>
                    <a:pt x="117083" y="103041"/>
                  </a:lnTo>
                  <a:lnTo>
                    <a:pt x="158482" y="70932"/>
                  </a:lnTo>
                  <a:lnTo>
                    <a:pt x="171230" y="65990"/>
                  </a:lnTo>
                  <a:lnTo>
                    <a:pt x="179482" y="58522"/>
                  </a:lnTo>
                  <a:lnTo>
                    <a:pt x="189045" y="57270"/>
                  </a:lnTo>
                  <a:lnTo>
                    <a:pt x="189530" y="58288"/>
                  </a:lnTo>
                  <a:lnTo>
                    <a:pt x="190500" y="85329"/>
                  </a:lnTo>
                  <a:lnTo>
                    <a:pt x="190500" y="68031"/>
                  </a:lnTo>
                  <a:lnTo>
                    <a:pt x="189442" y="67579"/>
                  </a:lnTo>
                  <a:lnTo>
                    <a:pt x="185444" y="67076"/>
                  </a:lnTo>
                  <a:lnTo>
                    <a:pt x="183955" y="65884"/>
                  </a:lnTo>
                  <a:lnTo>
                    <a:pt x="181091" y="57552"/>
                  </a:lnTo>
                  <a:lnTo>
                    <a:pt x="181009" y="52212"/>
                  </a:lnTo>
                  <a:lnTo>
                    <a:pt x="179939" y="50683"/>
                  </a:lnTo>
                  <a:lnTo>
                    <a:pt x="178168" y="49663"/>
                  </a:lnTo>
                  <a:lnTo>
                    <a:pt x="171276" y="47892"/>
                  </a:lnTo>
                  <a:lnTo>
                    <a:pt x="166787" y="47743"/>
                  </a:lnTo>
                  <a:lnTo>
                    <a:pt x="165166" y="48762"/>
                  </a:lnTo>
                  <a:lnTo>
                    <a:pt x="164085" y="50499"/>
                  </a:lnTo>
                  <a:lnTo>
                    <a:pt x="162352" y="55836"/>
                  </a:lnTo>
                  <a:lnTo>
                    <a:pt x="146123" y="73994"/>
                  </a:lnTo>
                  <a:lnTo>
                    <a:pt x="142780" y="82837"/>
                  </a:lnTo>
                  <a:lnTo>
                    <a:pt x="136615" y="92159"/>
                  </a:lnTo>
                  <a:lnTo>
                    <a:pt x="124792" y="129293"/>
                  </a:lnTo>
                  <a:lnTo>
                    <a:pt x="123836" y="174222"/>
                  </a:lnTo>
                  <a:lnTo>
                    <a:pt x="126652" y="180795"/>
                  </a:lnTo>
                  <a:lnTo>
                    <a:pt x="139635" y="197724"/>
                  </a:lnTo>
                  <a:lnTo>
                    <a:pt x="141435" y="203588"/>
                  </a:lnTo>
                  <a:lnTo>
                    <a:pt x="142973" y="205575"/>
                  </a:lnTo>
                  <a:lnTo>
                    <a:pt x="147505" y="207783"/>
                  </a:lnTo>
                  <a:lnTo>
                    <a:pt x="166462" y="209503"/>
                  </a:lnTo>
                  <a:lnTo>
                    <a:pt x="172055" y="206706"/>
                  </a:lnTo>
                  <a:lnTo>
                    <a:pt x="178069" y="202994"/>
                  </a:lnTo>
                  <a:lnTo>
                    <a:pt x="187404" y="199846"/>
                  </a:lnTo>
                  <a:lnTo>
                    <a:pt x="231972" y="164015"/>
                  </a:lnTo>
                  <a:lnTo>
                    <a:pt x="257175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1366">
              <a:extLst>
                <a:ext uri="{FF2B5EF4-FFF2-40B4-BE49-F238E27FC236}">
                  <a16:creationId xmlns:a16="http://schemas.microsoft.com/office/drawing/2014/main" id="{D214D415-834D-6F6C-9D46-AC999C3644F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162550" y="2333625"/>
              <a:ext cx="66676" cy="171451"/>
            </a:xfrm>
            <a:custGeom>
              <a:avLst/>
              <a:gdLst/>
              <a:ahLst/>
              <a:cxnLst/>
              <a:rect l="0" t="0" r="0" b="0"/>
              <a:pathLst>
                <a:path w="66676" h="171451">
                  <a:moveTo>
                    <a:pt x="66675" y="0"/>
                  </a:moveTo>
                  <a:lnTo>
                    <a:pt x="66675" y="0"/>
                  </a:lnTo>
                  <a:lnTo>
                    <a:pt x="57184" y="0"/>
                  </a:lnTo>
                  <a:lnTo>
                    <a:pt x="57150" y="46762"/>
                  </a:lnTo>
                  <a:lnTo>
                    <a:pt x="54328" y="55355"/>
                  </a:lnTo>
                  <a:lnTo>
                    <a:pt x="50605" y="63761"/>
                  </a:lnTo>
                  <a:lnTo>
                    <a:pt x="47449" y="79334"/>
                  </a:lnTo>
                  <a:lnTo>
                    <a:pt x="40260" y="94615"/>
                  </a:lnTo>
                  <a:lnTo>
                    <a:pt x="33470" y="112881"/>
                  </a:lnTo>
                  <a:lnTo>
                    <a:pt x="21680" y="132745"/>
                  </a:lnTo>
                  <a:lnTo>
                    <a:pt x="19160" y="139431"/>
                  </a:lnTo>
                  <a:lnTo>
                    <a:pt x="2643" y="16190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SMARTInkShape-Group391">
            <a:extLst>
              <a:ext uri="{FF2B5EF4-FFF2-40B4-BE49-F238E27FC236}">
                <a16:creationId xmlns:a16="http://schemas.microsoft.com/office/drawing/2014/main" id="{8F996A3E-E252-A65C-1E30-F48646001742}"/>
              </a:ext>
            </a:extLst>
          </p:cNvPr>
          <p:cNvGrpSpPr/>
          <p:nvPr/>
        </p:nvGrpSpPr>
        <p:grpSpPr>
          <a:xfrm>
            <a:off x="6048375" y="2276485"/>
            <a:ext cx="257176" cy="219055"/>
            <a:chOff x="6048375" y="2276485"/>
            <a:chExt cx="257176" cy="219055"/>
          </a:xfrm>
        </p:grpSpPr>
        <p:sp>
          <p:nvSpPr>
            <p:cNvPr id="29" name="SMARTInkShape-1367">
              <a:extLst>
                <a:ext uri="{FF2B5EF4-FFF2-40B4-BE49-F238E27FC236}">
                  <a16:creationId xmlns:a16="http://schemas.microsoft.com/office/drawing/2014/main" id="{5AA17A3E-B505-498F-7A88-697496E9251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91250" y="2276485"/>
              <a:ext cx="47626" cy="219055"/>
            </a:xfrm>
            <a:custGeom>
              <a:avLst/>
              <a:gdLst/>
              <a:ahLst/>
              <a:cxnLst/>
              <a:rect l="0" t="0" r="0" b="0"/>
              <a:pathLst>
                <a:path w="47626" h="219055">
                  <a:moveTo>
                    <a:pt x="47625" y="9515"/>
                  </a:moveTo>
                  <a:lnTo>
                    <a:pt x="47625" y="9515"/>
                  </a:lnTo>
                  <a:lnTo>
                    <a:pt x="39424" y="9515"/>
                  </a:lnTo>
                  <a:lnTo>
                    <a:pt x="38983" y="8457"/>
                  </a:lnTo>
                  <a:lnTo>
                    <a:pt x="38100" y="0"/>
                  </a:lnTo>
                  <a:lnTo>
                    <a:pt x="38100" y="9123"/>
                  </a:lnTo>
                  <a:lnTo>
                    <a:pt x="46301" y="17682"/>
                  </a:lnTo>
                  <a:lnTo>
                    <a:pt x="47509" y="27122"/>
                  </a:lnTo>
                  <a:lnTo>
                    <a:pt x="47622" y="50918"/>
                  </a:lnTo>
                  <a:lnTo>
                    <a:pt x="46565" y="52992"/>
                  </a:lnTo>
                  <a:lnTo>
                    <a:pt x="44802" y="54374"/>
                  </a:lnTo>
                  <a:lnTo>
                    <a:pt x="42568" y="55297"/>
                  </a:lnTo>
                  <a:lnTo>
                    <a:pt x="41078" y="56969"/>
                  </a:lnTo>
                  <a:lnTo>
                    <a:pt x="39424" y="61650"/>
                  </a:lnTo>
                  <a:lnTo>
                    <a:pt x="37119" y="82618"/>
                  </a:lnTo>
                  <a:lnTo>
                    <a:pt x="31576" y="93146"/>
                  </a:lnTo>
                  <a:lnTo>
                    <a:pt x="28406" y="108143"/>
                  </a:lnTo>
                  <a:lnTo>
                    <a:pt x="21212" y="123228"/>
                  </a:lnTo>
                  <a:lnTo>
                    <a:pt x="16418" y="150352"/>
                  </a:lnTo>
                  <a:lnTo>
                    <a:pt x="12588" y="157834"/>
                  </a:lnTo>
                  <a:lnTo>
                    <a:pt x="9375" y="167997"/>
                  </a:lnTo>
                  <a:lnTo>
                    <a:pt x="3248" y="177710"/>
                  </a:lnTo>
                  <a:lnTo>
                    <a:pt x="963" y="187292"/>
                  </a:lnTo>
                  <a:lnTo>
                    <a:pt x="0" y="219054"/>
                  </a:lnTo>
                  <a:lnTo>
                    <a:pt x="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1368">
              <a:extLst>
                <a:ext uri="{FF2B5EF4-FFF2-40B4-BE49-F238E27FC236}">
                  <a16:creationId xmlns:a16="http://schemas.microsoft.com/office/drawing/2014/main" id="{7EB14DDF-D24A-D72B-F7B2-AD90FC165F2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048375" y="236220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47532" y="9525"/>
                  </a:lnTo>
                  <a:lnTo>
                    <a:pt x="89120" y="8467"/>
                  </a:lnTo>
                  <a:lnTo>
                    <a:pt x="107561" y="1324"/>
                  </a:lnTo>
                  <a:lnTo>
                    <a:pt x="155043" y="15"/>
                  </a:lnTo>
                  <a:lnTo>
                    <a:pt x="199972" y="0"/>
                  </a:lnTo>
                  <a:lnTo>
                    <a:pt x="237602" y="0"/>
                  </a:lnTo>
                  <a:lnTo>
                    <a:pt x="247614" y="9491"/>
                  </a:lnTo>
                  <a:lnTo>
                    <a:pt x="257165" y="9525"/>
                  </a:lnTo>
                  <a:lnTo>
                    <a:pt x="257175" y="1324"/>
                  </a:lnTo>
                  <a:lnTo>
                    <a:pt x="256116" y="88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SMARTInkShape-Group392">
            <a:extLst>
              <a:ext uri="{FF2B5EF4-FFF2-40B4-BE49-F238E27FC236}">
                <a16:creationId xmlns:a16="http://schemas.microsoft.com/office/drawing/2014/main" id="{D5925F4F-96DA-7289-AC39-1E6722214696}"/>
              </a:ext>
            </a:extLst>
          </p:cNvPr>
          <p:cNvGrpSpPr/>
          <p:nvPr/>
        </p:nvGrpSpPr>
        <p:grpSpPr>
          <a:xfrm>
            <a:off x="6457961" y="1956670"/>
            <a:ext cx="1171553" cy="634003"/>
            <a:chOff x="6457961" y="1956670"/>
            <a:chExt cx="1171553" cy="634003"/>
          </a:xfrm>
        </p:grpSpPr>
        <p:sp>
          <p:nvSpPr>
            <p:cNvPr id="32" name="SMARTInkShape-1369">
              <a:extLst>
                <a:ext uri="{FF2B5EF4-FFF2-40B4-BE49-F238E27FC236}">
                  <a16:creationId xmlns:a16="http://schemas.microsoft.com/office/drawing/2014/main" id="{B18C563B-D6DF-09D8-C3A2-7EB8A7D378D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457961" y="1956670"/>
              <a:ext cx="167370" cy="262618"/>
            </a:xfrm>
            <a:custGeom>
              <a:avLst/>
              <a:gdLst/>
              <a:ahLst/>
              <a:cxnLst/>
              <a:rect l="0" t="0" r="0" b="0"/>
              <a:pathLst>
                <a:path w="167370" h="262618">
                  <a:moveTo>
                    <a:pt x="85714" y="53105"/>
                  </a:moveTo>
                  <a:lnTo>
                    <a:pt x="85714" y="53105"/>
                  </a:lnTo>
                  <a:lnTo>
                    <a:pt x="76305" y="53105"/>
                  </a:lnTo>
                  <a:lnTo>
                    <a:pt x="67998" y="44904"/>
                  </a:lnTo>
                  <a:lnTo>
                    <a:pt x="66665" y="34066"/>
                  </a:lnTo>
                  <a:lnTo>
                    <a:pt x="74864" y="25855"/>
                  </a:lnTo>
                  <a:lnTo>
                    <a:pt x="83532" y="23734"/>
                  </a:lnTo>
                  <a:lnTo>
                    <a:pt x="92358" y="18062"/>
                  </a:lnTo>
                  <a:lnTo>
                    <a:pt x="98545" y="16363"/>
                  </a:lnTo>
                  <a:lnTo>
                    <a:pt x="100618" y="14852"/>
                  </a:lnTo>
                  <a:lnTo>
                    <a:pt x="102000" y="12787"/>
                  </a:lnTo>
                  <a:lnTo>
                    <a:pt x="102921" y="10351"/>
                  </a:lnTo>
                  <a:lnTo>
                    <a:pt x="104594" y="8727"/>
                  </a:lnTo>
                  <a:lnTo>
                    <a:pt x="109275" y="6923"/>
                  </a:lnTo>
                  <a:lnTo>
                    <a:pt x="131493" y="5517"/>
                  </a:lnTo>
                  <a:lnTo>
                    <a:pt x="137848" y="435"/>
                  </a:lnTo>
                  <a:lnTo>
                    <a:pt x="140578" y="0"/>
                  </a:lnTo>
                  <a:lnTo>
                    <a:pt x="143457" y="768"/>
                  </a:lnTo>
                  <a:lnTo>
                    <a:pt x="151867" y="5204"/>
                  </a:lnTo>
                  <a:lnTo>
                    <a:pt x="160544" y="13657"/>
                  </a:lnTo>
                  <a:lnTo>
                    <a:pt x="161509" y="19662"/>
                  </a:lnTo>
                  <a:lnTo>
                    <a:pt x="161903" y="46794"/>
                  </a:lnTo>
                  <a:lnTo>
                    <a:pt x="160848" y="48897"/>
                  </a:lnTo>
                  <a:lnTo>
                    <a:pt x="159087" y="50300"/>
                  </a:lnTo>
                  <a:lnTo>
                    <a:pt x="156854" y="51235"/>
                  </a:lnTo>
                  <a:lnTo>
                    <a:pt x="155366" y="53975"/>
                  </a:lnTo>
                  <a:lnTo>
                    <a:pt x="152213" y="65827"/>
                  </a:lnTo>
                  <a:lnTo>
                    <a:pt x="150154" y="67937"/>
                  </a:lnTo>
                  <a:lnTo>
                    <a:pt x="139248" y="76378"/>
                  </a:lnTo>
                  <a:lnTo>
                    <a:pt x="101472" y="123039"/>
                  </a:lnTo>
                  <a:lnTo>
                    <a:pt x="95187" y="126520"/>
                  </a:lnTo>
                  <a:lnTo>
                    <a:pt x="82529" y="128755"/>
                  </a:lnTo>
                  <a:lnTo>
                    <a:pt x="80416" y="129997"/>
                  </a:lnTo>
                  <a:lnTo>
                    <a:pt x="79007" y="131883"/>
                  </a:lnTo>
                  <a:lnTo>
                    <a:pt x="78067" y="134198"/>
                  </a:lnTo>
                  <a:lnTo>
                    <a:pt x="76383" y="135742"/>
                  </a:lnTo>
                  <a:lnTo>
                    <a:pt x="66795" y="138794"/>
                  </a:lnTo>
                  <a:lnTo>
                    <a:pt x="74877" y="130626"/>
                  </a:lnTo>
                  <a:lnTo>
                    <a:pt x="80856" y="129696"/>
                  </a:lnTo>
                  <a:lnTo>
                    <a:pt x="127025" y="129305"/>
                  </a:lnTo>
                  <a:lnTo>
                    <a:pt x="129129" y="130363"/>
                  </a:lnTo>
                  <a:lnTo>
                    <a:pt x="130532" y="132128"/>
                  </a:lnTo>
                  <a:lnTo>
                    <a:pt x="131468" y="134362"/>
                  </a:lnTo>
                  <a:lnTo>
                    <a:pt x="133149" y="135851"/>
                  </a:lnTo>
                  <a:lnTo>
                    <a:pt x="143454" y="141064"/>
                  </a:lnTo>
                  <a:lnTo>
                    <a:pt x="160067" y="156129"/>
                  </a:lnTo>
                  <a:lnTo>
                    <a:pt x="161093" y="159924"/>
                  </a:lnTo>
                  <a:lnTo>
                    <a:pt x="161751" y="170984"/>
                  </a:lnTo>
                  <a:lnTo>
                    <a:pt x="164663" y="177109"/>
                  </a:lnTo>
                  <a:lnTo>
                    <a:pt x="166922" y="180225"/>
                  </a:lnTo>
                  <a:lnTo>
                    <a:pt x="167369" y="183360"/>
                  </a:lnTo>
                  <a:lnTo>
                    <a:pt x="160910" y="221381"/>
                  </a:lnTo>
                  <a:lnTo>
                    <a:pt x="151563" y="234080"/>
                  </a:lnTo>
                  <a:lnTo>
                    <a:pt x="138316" y="248104"/>
                  </a:lnTo>
                  <a:lnTo>
                    <a:pt x="132729" y="250896"/>
                  </a:lnTo>
                  <a:lnTo>
                    <a:pt x="129757" y="251641"/>
                  </a:lnTo>
                  <a:lnTo>
                    <a:pt x="114236" y="260473"/>
                  </a:lnTo>
                  <a:lnTo>
                    <a:pt x="82538" y="262617"/>
                  </a:lnTo>
                  <a:lnTo>
                    <a:pt x="76189" y="259816"/>
                  </a:lnTo>
                  <a:lnTo>
                    <a:pt x="69839" y="256101"/>
                  </a:lnTo>
                  <a:lnTo>
                    <a:pt x="32622" y="243507"/>
                  </a:lnTo>
                  <a:lnTo>
                    <a:pt x="17105" y="231902"/>
                  </a:lnTo>
                  <a:lnTo>
                    <a:pt x="11013" y="226006"/>
                  </a:lnTo>
                  <a:lnTo>
                    <a:pt x="4901" y="224985"/>
                  </a:lnTo>
                  <a:lnTo>
                    <a:pt x="3264" y="223783"/>
                  </a:lnTo>
                  <a:lnTo>
                    <a:pt x="1444" y="219626"/>
                  </a:lnTo>
                  <a:lnTo>
                    <a:pt x="0" y="215065"/>
                  </a:lnTo>
                  <a:lnTo>
                    <a:pt x="19039" y="215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1370">
              <a:extLst>
                <a:ext uri="{FF2B5EF4-FFF2-40B4-BE49-F238E27FC236}">
                  <a16:creationId xmlns:a16="http://schemas.microsoft.com/office/drawing/2014/main" id="{BE4C9603-503B-929E-3693-4AC4310CC0A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91300" y="1990725"/>
              <a:ext cx="1038214" cy="599948"/>
            </a:xfrm>
            <a:custGeom>
              <a:avLst/>
              <a:gdLst/>
              <a:ahLst/>
              <a:cxnLst/>
              <a:rect l="0" t="0" r="0" b="0"/>
              <a:pathLst>
                <a:path w="1038214" h="599948">
                  <a:moveTo>
                    <a:pt x="0" y="390525"/>
                  </a:moveTo>
                  <a:lnTo>
                    <a:pt x="0" y="390525"/>
                  </a:lnTo>
                  <a:lnTo>
                    <a:pt x="0" y="382324"/>
                  </a:lnTo>
                  <a:lnTo>
                    <a:pt x="0" y="404683"/>
                  </a:lnTo>
                  <a:lnTo>
                    <a:pt x="1058" y="406314"/>
                  </a:lnTo>
                  <a:lnTo>
                    <a:pt x="2822" y="407401"/>
                  </a:lnTo>
                  <a:lnTo>
                    <a:pt x="5056" y="408125"/>
                  </a:lnTo>
                  <a:lnTo>
                    <a:pt x="6545" y="409667"/>
                  </a:lnTo>
                  <a:lnTo>
                    <a:pt x="8200" y="414202"/>
                  </a:lnTo>
                  <a:lnTo>
                    <a:pt x="10321" y="425737"/>
                  </a:lnTo>
                  <a:lnTo>
                    <a:pt x="21268" y="440153"/>
                  </a:lnTo>
                  <a:lnTo>
                    <a:pt x="23704" y="442660"/>
                  </a:lnTo>
                  <a:lnTo>
                    <a:pt x="26410" y="448269"/>
                  </a:lnTo>
                  <a:lnTo>
                    <a:pt x="29348" y="463628"/>
                  </a:lnTo>
                  <a:lnTo>
                    <a:pt x="45034" y="485780"/>
                  </a:lnTo>
                  <a:lnTo>
                    <a:pt x="47532" y="492127"/>
                  </a:lnTo>
                  <a:lnTo>
                    <a:pt x="53830" y="501651"/>
                  </a:lnTo>
                  <a:lnTo>
                    <a:pt x="57224" y="511175"/>
                  </a:lnTo>
                  <a:lnTo>
                    <a:pt x="74023" y="533988"/>
                  </a:lnTo>
                  <a:lnTo>
                    <a:pt x="76971" y="549353"/>
                  </a:lnTo>
                  <a:lnTo>
                    <a:pt x="85875" y="561786"/>
                  </a:lnTo>
                  <a:lnTo>
                    <a:pt x="92002" y="569210"/>
                  </a:lnTo>
                  <a:lnTo>
                    <a:pt x="94822" y="579260"/>
                  </a:lnTo>
                  <a:lnTo>
                    <a:pt x="103413" y="589071"/>
                  </a:lnTo>
                  <a:lnTo>
                    <a:pt x="104764" y="599947"/>
                  </a:lnTo>
                  <a:lnTo>
                    <a:pt x="112975" y="591863"/>
                  </a:lnTo>
                  <a:lnTo>
                    <a:pt x="113907" y="585883"/>
                  </a:lnTo>
                  <a:lnTo>
                    <a:pt x="114184" y="577408"/>
                  </a:lnTo>
                  <a:lnTo>
                    <a:pt x="117071" y="571304"/>
                  </a:lnTo>
                  <a:lnTo>
                    <a:pt x="120824" y="565063"/>
                  </a:lnTo>
                  <a:lnTo>
                    <a:pt x="122936" y="554541"/>
                  </a:lnTo>
                  <a:lnTo>
                    <a:pt x="123802" y="510181"/>
                  </a:lnTo>
                  <a:lnTo>
                    <a:pt x="123824" y="465393"/>
                  </a:lnTo>
                  <a:lnTo>
                    <a:pt x="124883" y="419698"/>
                  </a:lnTo>
                  <a:lnTo>
                    <a:pt x="132025" y="392733"/>
                  </a:lnTo>
                  <a:lnTo>
                    <a:pt x="133234" y="347314"/>
                  </a:lnTo>
                  <a:lnTo>
                    <a:pt x="143044" y="301698"/>
                  </a:lnTo>
                  <a:lnTo>
                    <a:pt x="154582" y="257179"/>
                  </a:lnTo>
                  <a:lnTo>
                    <a:pt x="159749" y="238126"/>
                  </a:lnTo>
                  <a:lnTo>
                    <a:pt x="164103" y="219075"/>
                  </a:lnTo>
                  <a:lnTo>
                    <a:pt x="169273" y="200025"/>
                  </a:lnTo>
                  <a:lnTo>
                    <a:pt x="174082" y="161925"/>
                  </a:lnTo>
                  <a:lnTo>
                    <a:pt x="187252" y="119767"/>
                  </a:lnTo>
                  <a:lnTo>
                    <a:pt x="190595" y="102397"/>
                  </a:lnTo>
                  <a:lnTo>
                    <a:pt x="197849" y="86510"/>
                  </a:lnTo>
                  <a:lnTo>
                    <a:pt x="200998" y="60356"/>
                  </a:lnTo>
                  <a:lnTo>
                    <a:pt x="207547" y="47631"/>
                  </a:lnTo>
                  <a:lnTo>
                    <a:pt x="209549" y="10980"/>
                  </a:lnTo>
                  <a:lnTo>
                    <a:pt x="210608" y="10495"/>
                  </a:lnTo>
                  <a:lnTo>
                    <a:pt x="217750" y="9653"/>
                  </a:lnTo>
                  <a:lnTo>
                    <a:pt x="218487" y="6759"/>
                  </a:lnTo>
                  <a:lnTo>
                    <a:pt x="219041" y="396"/>
                  </a:lnTo>
                  <a:lnTo>
                    <a:pt x="260754" y="0"/>
                  </a:lnTo>
                  <a:lnTo>
                    <a:pt x="266879" y="2822"/>
                  </a:lnTo>
                  <a:lnTo>
                    <a:pt x="273130" y="6546"/>
                  </a:lnTo>
                  <a:lnTo>
                    <a:pt x="285766" y="8936"/>
                  </a:lnTo>
                  <a:lnTo>
                    <a:pt x="331690" y="9515"/>
                  </a:lnTo>
                  <a:lnTo>
                    <a:pt x="349348" y="10581"/>
                  </a:lnTo>
                  <a:lnTo>
                    <a:pt x="378257" y="17726"/>
                  </a:lnTo>
                  <a:lnTo>
                    <a:pt x="421103" y="18998"/>
                  </a:lnTo>
                  <a:lnTo>
                    <a:pt x="451114" y="20101"/>
                  </a:lnTo>
                  <a:lnTo>
                    <a:pt x="488973" y="27692"/>
                  </a:lnTo>
                  <a:lnTo>
                    <a:pt x="533401" y="28523"/>
                  </a:lnTo>
                  <a:lnTo>
                    <a:pt x="577850" y="28572"/>
                  </a:lnTo>
                  <a:lnTo>
                    <a:pt x="624151" y="28575"/>
                  </a:lnTo>
                  <a:lnTo>
                    <a:pt x="659873" y="31397"/>
                  </a:lnTo>
                  <a:lnTo>
                    <a:pt x="707068" y="37511"/>
                  </a:lnTo>
                  <a:lnTo>
                    <a:pt x="754655" y="38048"/>
                  </a:lnTo>
                  <a:lnTo>
                    <a:pt x="799455" y="38095"/>
                  </a:lnTo>
                  <a:lnTo>
                    <a:pt x="840966" y="38099"/>
                  </a:lnTo>
                  <a:lnTo>
                    <a:pt x="885232" y="38100"/>
                  </a:lnTo>
                  <a:lnTo>
                    <a:pt x="930240" y="38100"/>
                  </a:lnTo>
                  <a:lnTo>
                    <a:pt x="973534" y="38100"/>
                  </a:lnTo>
                  <a:lnTo>
                    <a:pt x="1017751" y="38100"/>
                  </a:lnTo>
                  <a:lnTo>
                    <a:pt x="1038084" y="38100"/>
                  </a:lnTo>
                  <a:lnTo>
                    <a:pt x="1038213" y="46301"/>
                  </a:lnTo>
                  <a:lnTo>
                    <a:pt x="1037158" y="46742"/>
                  </a:lnTo>
                  <a:lnTo>
                    <a:pt x="102870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SMARTInkShape-Group393">
            <a:extLst>
              <a:ext uri="{FF2B5EF4-FFF2-40B4-BE49-F238E27FC236}">
                <a16:creationId xmlns:a16="http://schemas.microsoft.com/office/drawing/2014/main" id="{9455B7B8-4855-A72C-223C-93FE530749F5}"/>
              </a:ext>
            </a:extLst>
          </p:cNvPr>
          <p:cNvGrpSpPr/>
          <p:nvPr/>
        </p:nvGrpSpPr>
        <p:grpSpPr>
          <a:xfrm>
            <a:off x="6905625" y="2152650"/>
            <a:ext cx="257176" cy="333338"/>
            <a:chOff x="6905625" y="2152650"/>
            <a:chExt cx="257176" cy="333338"/>
          </a:xfrm>
        </p:grpSpPr>
        <p:sp>
          <p:nvSpPr>
            <p:cNvPr id="35" name="SMARTInkShape-1371">
              <a:extLst>
                <a:ext uri="{FF2B5EF4-FFF2-40B4-BE49-F238E27FC236}">
                  <a16:creationId xmlns:a16="http://schemas.microsoft.com/office/drawing/2014/main" id="{3A3A9642-6D34-7BC6-CA9F-027489D328D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81859" y="2190750"/>
              <a:ext cx="180942" cy="9526"/>
            </a:xfrm>
            <a:custGeom>
              <a:avLst/>
              <a:gdLst/>
              <a:ahLst/>
              <a:cxnLst/>
              <a:rect l="0" t="0" r="0" b="0"/>
              <a:pathLst>
                <a:path w="180942" h="9526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8170" y="0"/>
                  </a:lnTo>
                  <a:lnTo>
                    <a:pt x="8610" y="1058"/>
                  </a:lnTo>
                  <a:lnTo>
                    <a:pt x="9481" y="9409"/>
                  </a:lnTo>
                  <a:lnTo>
                    <a:pt x="14544" y="9491"/>
                  </a:lnTo>
                  <a:lnTo>
                    <a:pt x="16035" y="8444"/>
                  </a:lnTo>
                  <a:lnTo>
                    <a:pt x="17029" y="6687"/>
                  </a:lnTo>
                  <a:lnTo>
                    <a:pt x="17691" y="4458"/>
                  </a:lnTo>
                  <a:lnTo>
                    <a:pt x="18133" y="4031"/>
                  </a:lnTo>
                  <a:lnTo>
                    <a:pt x="18427" y="4804"/>
                  </a:lnTo>
                  <a:lnTo>
                    <a:pt x="18623" y="6377"/>
                  </a:lnTo>
                  <a:lnTo>
                    <a:pt x="19812" y="7427"/>
                  </a:lnTo>
                  <a:lnTo>
                    <a:pt x="27182" y="9249"/>
                  </a:lnTo>
                  <a:lnTo>
                    <a:pt x="72998" y="9524"/>
                  </a:lnTo>
                  <a:lnTo>
                    <a:pt x="119733" y="9525"/>
                  </a:lnTo>
                  <a:lnTo>
                    <a:pt x="136375" y="9525"/>
                  </a:lnTo>
                  <a:lnTo>
                    <a:pt x="142789" y="6703"/>
                  </a:lnTo>
                  <a:lnTo>
                    <a:pt x="149168" y="2979"/>
                  </a:lnTo>
                  <a:lnTo>
                    <a:pt x="160006" y="392"/>
                  </a:lnTo>
                  <a:lnTo>
                    <a:pt x="176030" y="10"/>
                  </a:lnTo>
                  <a:lnTo>
                    <a:pt x="177668" y="1065"/>
                  </a:lnTo>
                  <a:lnTo>
                    <a:pt x="178759" y="2827"/>
                  </a:lnTo>
                  <a:lnTo>
                    <a:pt x="18094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1372">
              <a:extLst>
                <a:ext uri="{FF2B5EF4-FFF2-40B4-BE49-F238E27FC236}">
                  <a16:creationId xmlns:a16="http://schemas.microsoft.com/office/drawing/2014/main" id="{D1933967-FEAF-0DE4-0ACE-4F2516D47FE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05625" y="2152650"/>
              <a:ext cx="123823" cy="333338"/>
            </a:xfrm>
            <a:custGeom>
              <a:avLst/>
              <a:gdLst/>
              <a:ahLst/>
              <a:cxnLst/>
              <a:rect l="0" t="0" r="0" b="0"/>
              <a:pathLst>
                <a:path w="123823" h="333338">
                  <a:moveTo>
                    <a:pt x="85725" y="0"/>
                  </a:moveTo>
                  <a:lnTo>
                    <a:pt x="85725" y="0"/>
                  </a:lnTo>
                  <a:lnTo>
                    <a:pt x="85725" y="9133"/>
                  </a:lnTo>
                  <a:lnTo>
                    <a:pt x="79180" y="17052"/>
                  </a:lnTo>
                  <a:lnTo>
                    <a:pt x="76593" y="26849"/>
                  </a:lnTo>
                  <a:lnTo>
                    <a:pt x="75219" y="36896"/>
                  </a:lnTo>
                  <a:lnTo>
                    <a:pt x="68009" y="59121"/>
                  </a:lnTo>
                  <a:lnTo>
                    <a:pt x="65880" y="72787"/>
                  </a:lnTo>
                  <a:lnTo>
                    <a:pt x="60207" y="83538"/>
                  </a:lnTo>
                  <a:lnTo>
                    <a:pt x="56997" y="98600"/>
                  </a:lnTo>
                  <a:lnTo>
                    <a:pt x="50872" y="111295"/>
                  </a:lnTo>
                  <a:lnTo>
                    <a:pt x="46852" y="138739"/>
                  </a:lnTo>
                  <a:lnTo>
                    <a:pt x="40142" y="152210"/>
                  </a:lnTo>
                  <a:lnTo>
                    <a:pt x="39462" y="155448"/>
                  </a:lnTo>
                  <a:lnTo>
                    <a:pt x="28480" y="176734"/>
                  </a:lnTo>
                  <a:lnTo>
                    <a:pt x="26395" y="178148"/>
                  </a:lnTo>
                  <a:lnTo>
                    <a:pt x="19480" y="180809"/>
                  </a:lnTo>
                  <a:lnTo>
                    <a:pt x="19061" y="190103"/>
                  </a:lnTo>
                  <a:lnTo>
                    <a:pt x="19050" y="163368"/>
                  </a:lnTo>
                  <a:lnTo>
                    <a:pt x="25595" y="154606"/>
                  </a:lnTo>
                  <a:lnTo>
                    <a:pt x="27250" y="148794"/>
                  </a:lnTo>
                  <a:lnTo>
                    <a:pt x="28751" y="146821"/>
                  </a:lnTo>
                  <a:lnTo>
                    <a:pt x="46175" y="134719"/>
                  </a:lnTo>
                  <a:lnTo>
                    <a:pt x="52253" y="133756"/>
                  </a:lnTo>
                  <a:lnTo>
                    <a:pt x="83963" y="133351"/>
                  </a:lnTo>
                  <a:lnTo>
                    <a:pt x="90260" y="138406"/>
                  </a:lnTo>
                  <a:lnTo>
                    <a:pt x="93032" y="143711"/>
                  </a:lnTo>
                  <a:lnTo>
                    <a:pt x="93772" y="146608"/>
                  </a:lnTo>
                  <a:lnTo>
                    <a:pt x="95323" y="148538"/>
                  </a:lnTo>
                  <a:lnTo>
                    <a:pt x="99868" y="150684"/>
                  </a:lnTo>
                  <a:lnTo>
                    <a:pt x="101505" y="152314"/>
                  </a:lnTo>
                  <a:lnTo>
                    <a:pt x="112123" y="171631"/>
                  </a:lnTo>
                  <a:lnTo>
                    <a:pt x="112849" y="174745"/>
                  </a:lnTo>
                  <a:lnTo>
                    <a:pt x="121648" y="190516"/>
                  </a:lnTo>
                  <a:lnTo>
                    <a:pt x="123809" y="231422"/>
                  </a:lnTo>
                  <a:lnTo>
                    <a:pt x="123822" y="249501"/>
                  </a:lnTo>
                  <a:lnTo>
                    <a:pt x="121001" y="256587"/>
                  </a:lnTo>
                  <a:lnTo>
                    <a:pt x="108636" y="274031"/>
                  </a:lnTo>
                  <a:lnTo>
                    <a:pt x="102715" y="293274"/>
                  </a:lnTo>
                  <a:lnTo>
                    <a:pt x="100227" y="297116"/>
                  </a:lnTo>
                  <a:lnTo>
                    <a:pt x="94640" y="301385"/>
                  </a:lnTo>
                  <a:lnTo>
                    <a:pt x="88629" y="304341"/>
                  </a:lnTo>
                  <a:lnTo>
                    <a:pt x="69826" y="319855"/>
                  </a:lnTo>
                  <a:lnTo>
                    <a:pt x="57145" y="325883"/>
                  </a:lnTo>
                  <a:lnTo>
                    <a:pt x="49506" y="331895"/>
                  </a:lnTo>
                  <a:lnTo>
                    <a:pt x="43126" y="332936"/>
                  </a:lnTo>
                  <a:lnTo>
                    <a:pt x="25283" y="333337"/>
                  </a:lnTo>
                  <a:lnTo>
                    <a:pt x="18998" y="330536"/>
                  </a:lnTo>
                  <a:lnTo>
                    <a:pt x="441" y="314752"/>
                  </a:lnTo>
                  <a:lnTo>
                    <a:pt x="0" y="304800"/>
                  </a:lnTo>
                  <a:lnTo>
                    <a:pt x="0" y="309856"/>
                  </a:lnTo>
                  <a:lnTo>
                    <a:pt x="1058" y="311346"/>
                  </a:lnTo>
                  <a:lnTo>
                    <a:pt x="2822" y="312339"/>
                  </a:lnTo>
                  <a:lnTo>
                    <a:pt x="9132" y="314209"/>
                  </a:lnTo>
                  <a:lnTo>
                    <a:pt x="1905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SMARTInkShape-Group394">
            <a:extLst>
              <a:ext uri="{FF2B5EF4-FFF2-40B4-BE49-F238E27FC236}">
                <a16:creationId xmlns:a16="http://schemas.microsoft.com/office/drawing/2014/main" id="{9C4C40B8-596A-90C6-2065-BCF038CAA0B7}"/>
              </a:ext>
            </a:extLst>
          </p:cNvPr>
          <p:cNvGrpSpPr/>
          <p:nvPr/>
        </p:nvGrpSpPr>
        <p:grpSpPr>
          <a:xfrm>
            <a:off x="7105650" y="2228970"/>
            <a:ext cx="561976" cy="285616"/>
            <a:chOff x="7105650" y="2228970"/>
            <a:chExt cx="561976" cy="285616"/>
          </a:xfrm>
        </p:grpSpPr>
        <p:sp>
          <p:nvSpPr>
            <p:cNvPr id="38" name="SMARTInkShape-1373">
              <a:extLst>
                <a:ext uri="{FF2B5EF4-FFF2-40B4-BE49-F238E27FC236}">
                  <a16:creationId xmlns:a16="http://schemas.microsoft.com/office/drawing/2014/main" id="{6D741B26-A525-DEE7-AF69-82D5E475634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05650" y="23431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10321" y="6546"/>
                  </a:lnTo>
                  <a:lnTo>
                    <a:pt x="17691" y="9133"/>
                  </a:lnTo>
                  <a:lnTo>
                    <a:pt x="63580" y="9525"/>
                  </a:lnTo>
                  <a:lnTo>
                    <a:pt x="108147" y="9525"/>
                  </a:lnTo>
                  <a:lnTo>
                    <a:pt x="146432" y="9525"/>
                  </a:lnTo>
                  <a:lnTo>
                    <a:pt x="148421" y="10583"/>
                  </a:lnTo>
                  <a:lnTo>
                    <a:pt x="149747" y="12347"/>
                  </a:lnTo>
                  <a:lnTo>
                    <a:pt x="150632" y="14581"/>
                  </a:lnTo>
                  <a:lnTo>
                    <a:pt x="152280" y="16071"/>
                  </a:lnTo>
                  <a:lnTo>
                    <a:pt x="161796" y="19016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1374">
              <a:extLst>
                <a:ext uri="{FF2B5EF4-FFF2-40B4-BE49-F238E27FC236}">
                  <a16:creationId xmlns:a16="http://schemas.microsoft.com/office/drawing/2014/main" id="{4D52ADF7-C396-D7E1-C054-574C088E364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353310" y="2295525"/>
              <a:ext cx="19041" cy="38101"/>
            </a:xfrm>
            <a:custGeom>
              <a:avLst/>
              <a:gdLst/>
              <a:ahLst/>
              <a:cxnLst/>
              <a:rect l="0" t="0" r="0" b="0"/>
              <a:pathLst>
                <a:path w="19041" h="38101">
                  <a:moveTo>
                    <a:pt x="9515" y="38100"/>
                  </a:moveTo>
                  <a:lnTo>
                    <a:pt x="9515" y="38100"/>
                  </a:lnTo>
                  <a:lnTo>
                    <a:pt x="106" y="38100"/>
                  </a:lnTo>
                  <a:lnTo>
                    <a:pt x="0" y="24842"/>
                  </a:lnTo>
                  <a:lnTo>
                    <a:pt x="1055" y="22912"/>
                  </a:lnTo>
                  <a:lnTo>
                    <a:pt x="2817" y="21624"/>
                  </a:lnTo>
                  <a:lnTo>
                    <a:pt x="5050" y="20766"/>
                  </a:lnTo>
                  <a:lnTo>
                    <a:pt x="6538" y="19136"/>
                  </a:lnTo>
                  <a:lnTo>
                    <a:pt x="11750" y="8915"/>
                  </a:lnTo>
                  <a:lnTo>
                    <a:pt x="19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1375">
              <a:extLst>
                <a:ext uri="{FF2B5EF4-FFF2-40B4-BE49-F238E27FC236}">
                  <a16:creationId xmlns:a16="http://schemas.microsoft.com/office/drawing/2014/main" id="{6D0A0F84-FC02-E15C-50B5-5242CBB29AF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82003" y="2228970"/>
              <a:ext cx="285623" cy="285616"/>
            </a:xfrm>
            <a:custGeom>
              <a:avLst/>
              <a:gdLst/>
              <a:ahLst/>
              <a:cxnLst/>
              <a:rect l="0" t="0" r="0" b="0"/>
              <a:pathLst>
                <a:path w="285623" h="285616">
                  <a:moveTo>
                    <a:pt x="9397" y="37980"/>
                  </a:moveTo>
                  <a:lnTo>
                    <a:pt x="9397" y="37980"/>
                  </a:lnTo>
                  <a:lnTo>
                    <a:pt x="14453" y="32924"/>
                  </a:lnTo>
                  <a:lnTo>
                    <a:pt x="16935" y="27619"/>
                  </a:lnTo>
                  <a:lnTo>
                    <a:pt x="17597" y="24722"/>
                  </a:lnTo>
                  <a:lnTo>
                    <a:pt x="19098" y="22792"/>
                  </a:lnTo>
                  <a:lnTo>
                    <a:pt x="38168" y="11617"/>
                  </a:lnTo>
                  <a:lnTo>
                    <a:pt x="45654" y="9842"/>
                  </a:lnTo>
                  <a:lnTo>
                    <a:pt x="54738" y="2945"/>
                  </a:lnTo>
                  <a:lnTo>
                    <a:pt x="63636" y="788"/>
                  </a:lnTo>
                  <a:lnTo>
                    <a:pt x="74226" y="0"/>
                  </a:lnTo>
                  <a:lnTo>
                    <a:pt x="86190" y="7435"/>
                  </a:lnTo>
                  <a:lnTo>
                    <a:pt x="93359" y="9016"/>
                  </a:lnTo>
                  <a:lnTo>
                    <a:pt x="99656" y="14346"/>
                  </a:lnTo>
                  <a:lnTo>
                    <a:pt x="102429" y="19715"/>
                  </a:lnTo>
                  <a:lnTo>
                    <a:pt x="103169" y="22628"/>
                  </a:lnTo>
                  <a:lnTo>
                    <a:pt x="111992" y="38049"/>
                  </a:lnTo>
                  <a:lnTo>
                    <a:pt x="112718" y="41201"/>
                  </a:lnTo>
                  <a:lnTo>
                    <a:pt x="114261" y="43302"/>
                  </a:lnTo>
                  <a:lnTo>
                    <a:pt x="116348" y="44703"/>
                  </a:lnTo>
                  <a:lnTo>
                    <a:pt x="118798" y="45637"/>
                  </a:lnTo>
                  <a:lnTo>
                    <a:pt x="120431" y="48376"/>
                  </a:lnTo>
                  <a:lnTo>
                    <a:pt x="123267" y="68800"/>
                  </a:lnTo>
                  <a:lnTo>
                    <a:pt x="123660" y="93755"/>
                  </a:lnTo>
                  <a:lnTo>
                    <a:pt x="120858" y="102633"/>
                  </a:lnTo>
                  <a:lnTo>
                    <a:pt x="117144" y="111164"/>
                  </a:lnTo>
                  <a:lnTo>
                    <a:pt x="111523" y="149653"/>
                  </a:lnTo>
                  <a:lnTo>
                    <a:pt x="88669" y="193824"/>
                  </a:lnTo>
                  <a:lnTo>
                    <a:pt x="60195" y="241012"/>
                  </a:lnTo>
                  <a:lnTo>
                    <a:pt x="20803" y="283737"/>
                  </a:lnTo>
                  <a:lnTo>
                    <a:pt x="16935" y="284789"/>
                  </a:lnTo>
                  <a:lnTo>
                    <a:pt x="1327" y="285615"/>
                  </a:lnTo>
                  <a:lnTo>
                    <a:pt x="842" y="284562"/>
                  </a:lnTo>
                  <a:lnTo>
                    <a:pt x="0" y="272371"/>
                  </a:lnTo>
                  <a:lnTo>
                    <a:pt x="1015" y="270441"/>
                  </a:lnTo>
                  <a:lnTo>
                    <a:pt x="2752" y="269154"/>
                  </a:lnTo>
                  <a:lnTo>
                    <a:pt x="4966" y="268296"/>
                  </a:lnTo>
                  <a:lnTo>
                    <a:pt x="6444" y="265607"/>
                  </a:lnTo>
                  <a:lnTo>
                    <a:pt x="9580" y="252769"/>
                  </a:lnTo>
                  <a:lnTo>
                    <a:pt x="34885" y="206995"/>
                  </a:lnTo>
                  <a:lnTo>
                    <a:pt x="68402" y="164575"/>
                  </a:lnTo>
                  <a:lnTo>
                    <a:pt x="104007" y="116987"/>
                  </a:lnTo>
                  <a:lnTo>
                    <a:pt x="111771" y="109077"/>
                  </a:lnTo>
                  <a:lnTo>
                    <a:pt x="154914" y="76102"/>
                  </a:lnTo>
                  <a:lnTo>
                    <a:pt x="169283" y="69384"/>
                  </a:lnTo>
                  <a:lnTo>
                    <a:pt x="176765" y="66754"/>
                  </a:lnTo>
                  <a:lnTo>
                    <a:pt x="188371" y="58519"/>
                  </a:lnTo>
                  <a:lnTo>
                    <a:pt x="198398" y="57161"/>
                  </a:lnTo>
                  <a:lnTo>
                    <a:pt x="198898" y="58176"/>
                  </a:lnTo>
                  <a:lnTo>
                    <a:pt x="199454" y="62125"/>
                  </a:lnTo>
                  <a:lnTo>
                    <a:pt x="200660" y="63602"/>
                  </a:lnTo>
                  <a:lnTo>
                    <a:pt x="208059" y="66166"/>
                  </a:lnTo>
                  <a:lnTo>
                    <a:pt x="208817" y="69204"/>
                  </a:lnTo>
                  <a:lnTo>
                    <a:pt x="209422" y="85602"/>
                  </a:lnTo>
                  <a:lnTo>
                    <a:pt x="209422" y="57149"/>
                  </a:lnTo>
                  <a:lnTo>
                    <a:pt x="200290" y="47901"/>
                  </a:lnTo>
                  <a:lnTo>
                    <a:pt x="191731" y="47540"/>
                  </a:lnTo>
                  <a:lnTo>
                    <a:pt x="191278" y="48586"/>
                  </a:lnTo>
                  <a:lnTo>
                    <a:pt x="190407" y="56639"/>
                  </a:lnTo>
                  <a:lnTo>
                    <a:pt x="183833" y="64557"/>
                  </a:lnTo>
                  <a:lnTo>
                    <a:pt x="182174" y="70253"/>
                  </a:lnTo>
                  <a:lnTo>
                    <a:pt x="180673" y="72196"/>
                  </a:lnTo>
                  <a:lnTo>
                    <a:pt x="176184" y="74354"/>
                  </a:lnTo>
                  <a:lnTo>
                    <a:pt x="174563" y="75987"/>
                  </a:lnTo>
                  <a:lnTo>
                    <a:pt x="172762" y="80625"/>
                  </a:lnTo>
                  <a:lnTo>
                    <a:pt x="170548" y="92226"/>
                  </a:lnTo>
                  <a:lnTo>
                    <a:pt x="164860" y="101560"/>
                  </a:lnTo>
                  <a:lnTo>
                    <a:pt x="161647" y="111029"/>
                  </a:lnTo>
                  <a:lnTo>
                    <a:pt x="155520" y="120537"/>
                  </a:lnTo>
                  <a:lnTo>
                    <a:pt x="152177" y="130057"/>
                  </a:lnTo>
                  <a:lnTo>
                    <a:pt x="146011" y="140639"/>
                  </a:lnTo>
                  <a:lnTo>
                    <a:pt x="141774" y="177419"/>
                  </a:lnTo>
                  <a:lnTo>
                    <a:pt x="135225" y="190328"/>
                  </a:lnTo>
                  <a:lnTo>
                    <a:pt x="133232" y="231655"/>
                  </a:lnTo>
                  <a:lnTo>
                    <a:pt x="134287" y="233772"/>
                  </a:lnTo>
                  <a:lnTo>
                    <a:pt x="136049" y="235183"/>
                  </a:lnTo>
                  <a:lnTo>
                    <a:pt x="138282" y="236124"/>
                  </a:lnTo>
                  <a:lnTo>
                    <a:pt x="139770" y="237809"/>
                  </a:lnTo>
                  <a:lnTo>
                    <a:pt x="141424" y="242504"/>
                  </a:lnTo>
                  <a:lnTo>
                    <a:pt x="142923" y="244179"/>
                  </a:lnTo>
                  <a:lnTo>
                    <a:pt x="161993" y="254873"/>
                  </a:lnTo>
                  <a:lnTo>
                    <a:pt x="184033" y="256927"/>
                  </a:lnTo>
                  <a:lnTo>
                    <a:pt x="190377" y="254176"/>
                  </a:lnTo>
                  <a:lnTo>
                    <a:pt x="193549" y="251961"/>
                  </a:lnTo>
                  <a:lnTo>
                    <a:pt x="238245" y="237342"/>
                  </a:lnTo>
                  <a:lnTo>
                    <a:pt x="250807" y="232419"/>
                  </a:lnTo>
                  <a:lnTo>
                    <a:pt x="268721" y="228589"/>
                  </a:lnTo>
                  <a:lnTo>
                    <a:pt x="285622" y="21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SMARTInkShape-Group395">
            <a:extLst>
              <a:ext uri="{FF2B5EF4-FFF2-40B4-BE49-F238E27FC236}">
                <a16:creationId xmlns:a16="http://schemas.microsoft.com/office/drawing/2014/main" id="{457A6495-77D2-1DCA-20F0-DA561224DA9B}"/>
              </a:ext>
            </a:extLst>
          </p:cNvPr>
          <p:cNvGrpSpPr/>
          <p:nvPr/>
        </p:nvGrpSpPr>
        <p:grpSpPr>
          <a:xfrm>
            <a:off x="8067675" y="1905116"/>
            <a:ext cx="2390776" cy="638060"/>
            <a:chOff x="8067675" y="1905116"/>
            <a:chExt cx="2390776" cy="638060"/>
          </a:xfrm>
        </p:grpSpPr>
        <p:sp>
          <p:nvSpPr>
            <p:cNvPr id="42" name="SMARTInkShape-1376">
              <a:extLst>
                <a:ext uri="{FF2B5EF4-FFF2-40B4-BE49-F238E27FC236}">
                  <a16:creationId xmlns:a16="http://schemas.microsoft.com/office/drawing/2014/main" id="{DB7D7967-2B08-CF7C-BC0A-77E16A63561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67675" y="232410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44737" y="9525"/>
                  </a:lnTo>
                  <a:lnTo>
                    <a:pt x="50928" y="9525"/>
                  </a:lnTo>
                  <a:lnTo>
                    <a:pt x="57207" y="6703"/>
                  </a:lnTo>
                  <a:lnTo>
                    <a:pt x="63525" y="2979"/>
                  </a:lnTo>
                  <a:lnTo>
                    <a:pt x="74322" y="392"/>
                  </a:lnTo>
                  <a:lnTo>
                    <a:pt x="121654" y="2"/>
                  </a:lnTo>
                  <a:lnTo>
                    <a:pt x="168197" y="0"/>
                  </a:lnTo>
                  <a:lnTo>
                    <a:pt x="215102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1377">
              <a:extLst>
                <a:ext uri="{FF2B5EF4-FFF2-40B4-BE49-F238E27FC236}">
                  <a16:creationId xmlns:a16="http://schemas.microsoft.com/office/drawing/2014/main" id="{54235538-033A-49F8-B141-9113268375A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34384" y="2247900"/>
              <a:ext cx="57117" cy="200026"/>
            </a:xfrm>
            <a:custGeom>
              <a:avLst/>
              <a:gdLst/>
              <a:ahLst/>
              <a:cxnLst/>
              <a:rect l="0" t="0" r="0" b="0"/>
              <a:pathLst>
                <a:path w="57117" h="200026">
                  <a:moveTo>
                    <a:pt x="57116" y="0"/>
                  </a:moveTo>
                  <a:lnTo>
                    <a:pt x="57116" y="0"/>
                  </a:lnTo>
                  <a:lnTo>
                    <a:pt x="57116" y="44737"/>
                  </a:lnTo>
                  <a:lnTo>
                    <a:pt x="57116" y="61660"/>
                  </a:lnTo>
                  <a:lnTo>
                    <a:pt x="54294" y="67269"/>
                  </a:lnTo>
                  <a:lnTo>
                    <a:pt x="50571" y="73289"/>
                  </a:lnTo>
                  <a:lnTo>
                    <a:pt x="48179" y="85777"/>
                  </a:lnTo>
                  <a:lnTo>
                    <a:pt x="47984" y="88935"/>
                  </a:lnTo>
                  <a:lnTo>
                    <a:pt x="44943" y="95265"/>
                  </a:lnTo>
                  <a:lnTo>
                    <a:pt x="41122" y="101607"/>
                  </a:lnTo>
                  <a:lnTo>
                    <a:pt x="37913" y="111127"/>
                  </a:lnTo>
                  <a:lnTo>
                    <a:pt x="31788" y="120651"/>
                  </a:lnTo>
                  <a:lnTo>
                    <a:pt x="28446" y="130175"/>
                  </a:lnTo>
                  <a:lnTo>
                    <a:pt x="22280" y="139700"/>
                  </a:lnTo>
                  <a:lnTo>
                    <a:pt x="19983" y="149225"/>
                  </a:lnTo>
                  <a:lnTo>
                    <a:pt x="19446" y="155575"/>
                  </a:lnTo>
                  <a:lnTo>
                    <a:pt x="16384" y="161925"/>
                  </a:lnTo>
                  <a:lnTo>
                    <a:pt x="12555" y="168275"/>
                  </a:lnTo>
                  <a:lnTo>
                    <a:pt x="10096" y="180975"/>
                  </a:lnTo>
                  <a:lnTo>
                    <a:pt x="9492" y="199894"/>
                  </a:lnTo>
                  <a:lnTo>
                    <a:pt x="0" y="200025"/>
                  </a:lnTo>
                  <a:lnTo>
                    <a:pt x="949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1378">
              <a:extLst>
                <a:ext uri="{FF2B5EF4-FFF2-40B4-BE49-F238E27FC236}">
                  <a16:creationId xmlns:a16="http://schemas.microsoft.com/office/drawing/2014/main" id="{655F8CFC-7F89-C361-376B-47606FBAFF8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05825" y="2362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1379">
              <a:extLst>
                <a:ext uri="{FF2B5EF4-FFF2-40B4-BE49-F238E27FC236}">
                  <a16:creationId xmlns:a16="http://schemas.microsoft.com/office/drawing/2014/main" id="{CA3CC82D-2D77-E42A-E3FC-6DB099AAD64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05825" y="1933575"/>
              <a:ext cx="1952626" cy="609601"/>
            </a:xfrm>
            <a:custGeom>
              <a:avLst/>
              <a:gdLst/>
              <a:ahLst/>
              <a:cxnLst/>
              <a:rect l="0" t="0" r="0" b="0"/>
              <a:pathLst>
                <a:path w="1952626" h="609601">
                  <a:moveTo>
                    <a:pt x="0" y="447675"/>
                  </a:moveTo>
                  <a:lnTo>
                    <a:pt x="0" y="447675"/>
                  </a:lnTo>
                  <a:lnTo>
                    <a:pt x="8200" y="455876"/>
                  </a:lnTo>
                  <a:lnTo>
                    <a:pt x="9132" y="461864"/>
                  </a:lnTo>
                  <a:lnTo>
                    <a:pt x="10321" y="463484"/>
                  </a:lnTo>
                  <a:lnTo>
                    <a:pt x="14465" y="465285"/>
                  </a:lnTo>
                  <a:lnTo>
                    <a:pt x="15994" y="466823"/>
                  </a:lnTo>
                  <a:lnTo>
                    <a:pt x="17691" y="471355"/>
                  </a:lnTo>
                  <a:lnTo>
                    <a:pt x="19840" y="482888"/>
                  </a:lnTo>
                  <a:lnTo>
                    <a:pt x="25516" y="492210"/>
                  </a:lnTo>
                  <a:lnTo>
                    <a:pt x="27216" y="498513"/>
                  </a:lnTo>
                  <a:lnTo>
                    <a:pt x="28728" y="500617"/>
                  </a:lnTo>
                  <a:lnTo>
                    <a:pt x="30793" y="502020"/>
                  </a:lnTo>
                  <a:lnTo>
                    <a:pt x="33229" y="502955"/>
                  </a:lnTo>
                  <a:lnTo>
                    <a:pt x="34853" y="505695"/>
                  </a:lnTo>
                  <a:lnTo>
                    <a:pt x="38195" y="517547"/>
                  </a:lnTo>
                  <a:lnTo>
                    <a:pt x="40280" y="519657"/>
                  </a:lnTo>
                  <a:lnTo>
                    <a:pt x="51230" y="528098"/>
                  </a:lnTo>
                  <a:lnTo>
                    <a:pt x="54518" y="533866"/>
                  </a:lnTo>
                  <a:lnTo>
                    <a:pt x="57039" y="539957"/>
                  </a:lnTo>
                  <a:lnTo>
                    <a:pt x="63350" y="549336"/>
                  </a:lnTo>
                  <a:lnTo>
                    <a:pt x="66749" y="558819"/>
                  </a:lnTo>
                  <a:lnTo>
                    <a:pt x="93772" y="589061"/>
                  </a:lnTo>
                  <a:lnTo>
                    <a:pt x="94812" y="595165"/>
                  </a:lnTo>
                  <a:lnTo>
                    <a:pt x="96017" y="596802"/>
                  </a:lnTo>
                  <a:lnTo>
                    <a:pt x="100176" y="598620"/>
                  </a:lnTo>
                  <a:lnTo>
                    <a:pt x="101709" y="600163"/>
                  </a:lnTo>
                  <a:lnTo>
                    <a:pt x="104655" y="609170"/>
                  </a:lnTo>
                  <a:lnTo>
                    <a:pt x="114290" y="609600"/>
                  </a:lnTo>
                  <a:lnTo>
                    <a:pt x="114300" y="563141"/>
                  </a:lnTo>
                  <a:lnTo>
                    <a:pt x="115358" y="529224"/>
                  </a:lnTo>
                  <a:lnTo>
                    <a:pt x="122942" y="498583"/>
                  </a:lnTo>
                  <a:lnTo>
                    <a:pt x="124621" y="481691"/>
                  </a:lnTo>
                  <a:lnTo>
                    <a:pt x="135568" y="438097"/>
                  </a:lnTo>
                  <a:lnTo>
                    <a:pt x="140710" y="419084"/>
                  </a:lnTo>
                  <a:lnTo>
                    <a:pt x="145055" y="400045"/>
                  </a:lnTo>
                  <a:lnTo>
                    <a:pt x="150224" y="380999"/>
                  </a:lnTo>
                  <a:lnTo>
                    <a:pt x="154577" y="361950"/>
                  </a:lnTo>
                  <a:lnTo>
                    <a:pt x="168818" y="323850"/>
                  </a:lnTo>
                  <a:lnTo>
                    <a:pt x="173493" y="304800"/>
                  </a:lnTo>
                  <a:lnTo>
                    <a:pt x="178758" y="285750"/>
                  </a:lnTo>
                  <a:lnTo>
                    <a:pt x="183140" y="266700"/>
                  </a:lnTo>
                  <a:lnTo>
                    <a:pt x="200215" y="231422"/>
                  </a:lnTo>
                  <a:lnTo>
                    <a:pt x="203326" y="227306"/>
                  </a:lnTo>
                  <a:lnTo>
                    <a:pt x="206784" y="217089"/>
                  </a:lnTo>
                  <a:lnTo>
                    <a:pt x="212130" y="188340"/>
                  </a:lnTo>
                  <a:lnTo>
                    <a:pt x="230653" y="140833"/>
                  </a:lnTo>
                  <a:lnTo>
                    <a:pt x="238733" y="126042"/>
                  </a:lnTo>
                  <a:lnTo>
                    <a:pt x="243687" y="118460"/>
                  </a:lnTo>
                  <a:lnTo>
                    <a:pt x="249689" y="104970"/>
                  </a:lnTo>
                  <a:lnTo>
                    <a:pt x="253847" y="98511"/>
                  </a:lnTo>
                  <a:lnTo>
                    <a:pt x="256189" y="88926"/>
                  </a:lnTo>
                  <a:lnTo>
                    <a:pt x="257046" y="73028"/>
                  </a:lnTo>
                  <a:lnTo>
                    <a:pt x="259940" y="66677"/>
                  </a:lnTo>
                  <a:lnTo>
                    <a:pt x="265364" y="59032"/>
                  </a:lnTo>
                  <a:lnTo>
                    <a:pt x="266583" y="49114"/>
                  </a:lnTo>
                  <a:lnTo>
                    <a:pt x="274889" y="39555"/>
                  </a:lnTo>
                  <a:lnTo>
                    <a:pt x="276108" y="30027"/>
                  </a:lnTo>
                  <a:lnTo>
                    <a:pt x="276191" y="23949"/>
                  </a:lnTo>
                  <a:lnTo>
                    <a:pt x="277261" y="22316"/>
                  </a:lnTo>
                  <a:lnTo>
                    <a:pt x="279032" y="21227"/>
                  </a:lnTo>
                  <a:lnTo>
                    <a:pt x="285356" y="19178"/>
                  </a:lnTo>
                  <a:lnTo>
                    <a:pt x="285716" y="10860"/>
                  </a:lnTo>
                  <a:lnTo>
                    <a:pt x="286786" y="10415"/>
                  </a:lnTo>
                  <a:lnTo>
                    <a:pt x="333985" y="9525"/>
                  </a:lnTo>
                  <a:lnTo>
                    <a:pt x="374653" y="9525"/>
                  </a:lnTo>
                  <a:lnTo>
                    <a:pt x="381001" y="12347"/>
                  </a:lnTo>
                  <a:lnTo>
                    <a:pt x="387350" y="16071"/>
                  </a:lnTo>
                  <a:lnTo>
                    <a:pt x="400050" y="18461"/>
                  </a:lnTo>
                  <a:lnTo>
                    <a:pt x="445690" y="19045"/>
                  </a:lnTo>
                  <a:lnTo>
                    <a:pt x="487957" y="19050"/>
                  </a:lnTo>
                  <a:lnTo>
                    <a:pt x="530352" y="19050"/>
                  </a:lnTo>
                  <a:lnTo>
                    <a:pt x="572093" y="19050"/>
                  </a:lnTo>
                  <a:lnTo>
                    <a:pt x="615984" y="19050"/>
                  </a:lnTo>
                  <a:lnTo>
                    <a:pt x="660402" y="19050"/>
                  </a:lnTo>
                  <a:lnTo>
                    <a:pt x="704850" y="19050"/>
                  </a:lnTo>
                  <a:lnTo>
                    <a:pt x="749300" y="19050"/>
                  </a:lnTo>
                  <a:lnTo>
                    <a:pt x="792457" y="19050"/>
                  </a:lnTo>
                  <a:lnTo>
                    <a:pt x="839689" y="19050"/>
                  </a:lnTo>
                  <a:lnTo>
                    <a:pt x="882223" y="19050"/>
                  </a:lnTo>
                  <a:lnTo>
                    <a:pt x="914512" y="17992"/>
                  </a:lnTo>
                  <a:lnTo>
                    <a:pt x="953978" y="10849"/>
                  </a:lnTo>
                  <a:lnTo>
                    <a:pt x="997498" y="9699"/>
                  </a:lnTo>
                  <a:lnTo>
                    <a:pt x="1038074" y="9548"/>
                  </a:lnTo>
                  <a:lnTo>
                    <a:pt x="1077769" y="9528"/>
                  </a:lnTo>
                  <a:lnTo>
                    <a:pt x="1116601" y="9526"/>
                  </a:lnTo>
                  <a:lnTo>
                    <a:pt x="1161404" y="9525"/>
                  </a:lnTo>
                  <a:lnTo>
                    <a:pt x="1207632" y="9525"/>
                  </a:lnTo>
                  <a:lnTo>
                    <a:pt x="1255135" y="9525"/>
                  </a:lnTo>
                  <a:lnTo>
                    <a:pt x="1278530" y="6703"/>
                  </a:lnTo>
                  <a:lnTo>
                    <a:pt x="1326152" y="589"/>
                  </a:lnTo>
                  <a:lnTo>
                    <a:pt x="1373777" y="52"/>
                  </a:lnTo>
                  <a:lnTo>
                    <a:pt x="1418580" y="5"/>
                  </a:lnTo>
                  <a:lnTo>
                    <a:pt x="1464807" y="1"/>
                  </a:lnTo>
                  <a:lnTo>
                    <a:pt x="1511181" y="0"/>
                  </a:lnTo>
                  <a:lnTo>
                    <a:pt x="1555741" y="0"/>
                  </a:lnTo>
                  <a:lnTo>
                    <a:pt x="1600200" y="0"/>
                  </a:lnTo>
                  <a:lnTo>
                    <a:pt x="1644650" y="0"/>
                  </a:lnTo>
                  <a:lnTo>
                    <a:pt x="1687912" y="0"/>
                  </a:lnTo>
                  <a:lnTo>
                    <a:pt x="1730256" y="0"/>
                  </a:lnTo>
                  <a:lnTo>
                    <a:pt x="1776825" y="0"/>
                  </a:lnTo>
                  <a:lnTo>
                    <a:pt x="1822045" y="0"/>
                  </a:lnTo>
                  <a:lnTo>
                    <a:pt x="1866307" y="0"/>
                  </a:lnTo>
                  <a:lnTo>
                    <a:pt x="1912233" y="0"/>
                  </a:lnTo>
                  <a:lnTo>
                    <a:pt x="1952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1380">
              <a:extLst>
                <a:ext uri="{FF2B5EF4-FFF2-40B4-BE49-F238E27FC236}">
                  <a16:creationId xmlns:a16="http://schemas.microsoft.com/office/drawing/2014/main" id="{B83EDAB5-5854-5F9C-8D9A-47E4CED3640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543925" y="1905116"/>
              <a:ext cx="123825" cy="236674"/>
            </a:xfrm>
            <a:custGeom>
              <a:avLst/>
              <a:gdLst/>
              <a:ahLst/>
              <a:cxnLst/>
              <a:rect l="0" t="0" r="0" b="0"/>
              <a:pathLst>
                <a:path w="123825" h="236674">
                  <a:moveTo>
                    <a:pt x="76200" y="28459"/>
                  </a:moveTo>
                  <a:lnTo>
                    <a:pt x="76200" y="28459"/>
                  </a:lnTo>
                  <a:lnTo>
                    <a:pt x="76200" y="19050"/>
                  </a:lnTo>
                  <a:lnTo>
                    <a:pt x="85332" y="9804"/>
                  </a:lnTo>
                  <a:lnTo>
                    <a:pt x="93891" y="9444"/>
                  </a:lnTo>
                  <a:lnTo>
                    <a:pt x="104347" y="277"/>
                  </a:lnTo>
                  <a:lnTo>
                    <a:pt x="109705" y="0"/>
                  </a:lnTo>
                  <a:lnTo>
                    <a:pt x="111237" y="1020"/>
                  </a:lnTo>
                  <a:lnTo>
                    <a:pt x="112258" y="2758"/>
                  </a:lnTo>
                  <a:lnTo>
                    <a:pt x="112938" y="4975"/>
                  </a:lnTo>
                  <a:lnTo>
                    <a:pt x="114450" y="6453"/>
                  </a:lnTo>
                  <a:lnTo>
                    <a:pt x="122381" y="9020"/>
                  </a:lnTo>
                  <a:lnTo>
                    <a:pt x="123183" y="12058"/>
                  </a:lnTo>
                  <a:lnTo>
                    <a:pt x="123824" y="50723"/>
                  </a:lnTo>
                  <a:lnTo>
                    <a:pt x="122767" y="52826"/>
                  </a:lnTo>
                  <a:lnTo>
                    <a:pt x="121003" y="54229"/>
                  </a:lnTo>
                  <a:lnTo>
                    <a:pt x="118769" y="55164"/>
                  </a:lnTo>
                  <a:lnTo>
                    <a:pt x="117280" y="56846"/>
                  </a:lnTo>
                  <a:lnTo>
                    <a:pt x="112067" y="67149"/>
                  </a:lnTo>
                  <a:lnTo>
                    <a:pt x="99189" y="82512"/>
                  </a:lnTo>
                  <a:lnTo>
                    <a:pt x="97001" y="88818"/>
                  </a:lnTo>
                  <a:lnTo>
                    <a:pt x="95358" y="90924"/>
                  </a:lnTo>
                  <a:lnTo>
                    <a:pt x="89050" y="94945"/>
                  </a:lnTo>
                  <a:lnTo>
                    <a:pt x="87202" y="99636"/>
                  </a:lnTo>
                  <a:lnTo>
                    <a:pt x="85651" y="101310"/>
                  </a:lnTo>
                  <a:lnTo>
                    <a:pt x="77654" y="104218"/>
                  </a:lnTo>
                  <a:lnTo>
                    <a:pt x="76846" y="107285"/>
                  </a:lnTo>
                  <a:lnTo>
                    <a:pt x="76200" y="114184"/>
                  </a:lnTo>
                  <a:lnTo>
                    <a:pt x="93810" y="114184"/>
                  </a:lnTo>
                  <a:lnTo>
                    <a:pt x="104345" y="123317"/>
                  </a:lnTo>
                  <a:lnTo>
                    <a:pt x="104648" y="128649"/>
                  </a:lnTo>
                  <a:lnTo>
                    <a:pt x="107541" y="134019"/>
                  </a:lnTo>
                  <a:lnTo>
                    <a:pt x="111296" y="139933"/>
                  </a:lnTo>
                  <a:lnTo>
                    <a:pt x="113905" y="150448"/>
                  </a:lnTo>
                  <a:lnTo>
                    <a:pt x="114266" y="165380"/>
                  </a:lnTo>
                  <a:lnTo>
                    <a:pt x="111462" y="171510"/>
                  </a:lnTo>
                  <a:lnTo>
                    <a:pt x="107747" y="177762"/>
                  </a:lnTo>
                  <a:lnTo>
                    <a:pt x="105166" y="188513"/>
                  </a:lnTo>
                  <a:lnTo>
                    <a:pt x="98306" y="197619"/>
                  </a:lnTo>
                  <a:lnTo>
                    <a:pt x="95097" y="206521"/>
                  </a:lnTo>
                  <a:lnTo>
                    <a:pt x="77651" y="226998"/>
                  </a:lnTo>
                  <a:lnTo>
                    <a:pt x="68126" y="228354"/>
                  </a:lnTo>
                  <a:lnTo>
                    <a:pt x="59358" y="235004"/>
                  </a:lnTo>
                  <a:lnTo>
                    <a:pt x="53545" y="236673"/>
                  </a:lnTo>
                  <a:lnTo>
                    <a:pt x="50513" y="236060"/>
                  </a:lnTo>
                  <a:lnTo>
                    <a:pt x="38271" y="229289"/>
                  </a:lnTo>
                  <a:lnTo>
                    <a:pt x="30060" y="228590"/>
                  </a:lnTo>
                  <a:lnTo>
                    <a:pt x="1451" y="201359"/>
                  </a:lnTo>
                  <a:lnTo>
                    <a:pt x="127" y="191835"/>
                  </a:lnTo>
                  <a:lnTo>
                    <a:pt x="0" y="162239"/>
                  </a:lnTo>
                  <a:lnTo>
                    <a:pt x="1905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SMARTInkShape-1381">
            <a:extLst>
              <a:ext uri="{FF2B5EF4-FFF2-40B4-BE49-F238E27FC236}">
                <a16:creationId xmlns:a16="http://schemas.microsoft.com/office/drawing/2014/main" id="{54EC269F-73B1-4102-596C-B4C2AF757D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10625" y="2219445"/>
            <a:ext cx="257176" cy="247401"/>
          </a:xfrm>
          <a:custGeom>
            <a:avLst/>
            <a:gdLst/>
            <a:ahLst/>
            <a:cxnLst/>
            <a:rect l="0" t="0" r="0" b="0"/>
            <a:pathLst>
              <a:path w="257176" h="247401">
                <a:moveTo>
                  <a:pt x="0" y="114180"/>
                </a:moveTo>
                <a:lnTo>
                  <a:pt x="0" y="114180"/>
                </a:lnTo>
                <a:lnTo>
                  <a:pt x="0" y="66666"/>
                </a:lnTo>
                <a:lnTo>
                  <a:pt x="0" y="62018"/>
                </a:lnTo>
                <a:lnTo>
                  <a:pt x="2822" y="56425"/>
                </a:lnTo>
                <a:lnTo>
                  <a:pt x="32157" y="24884"/>
                </a:lnTo>
                <a:lnTo>
                  <a:pt x="38281" y="21576"/>
                </a:lnTo>
                <a:lnTo>
                  <a:pt x="44531" y="19048"/>
                </a:lnTo>
                <a:lnTo>
                  <a:pt x="53999" y="12733"/>
                </a:lnTo>
                <a:lnTo>
                  <a:pt x="63507" y="10391"/>
                </a:lnTo>
                <a:lnTo>
                  <a:pt x="69853" y="9843"/>
                </a:lnTo>
                <a:lnTo>
                  <a:pt x="76201" y="6777"/>
                </a:lnTo>
                <a:lnTo>
                  <a:pt x="82550" y="2946"/>
                </a:lnTo>
                <a:lnTo>
                  <a:pt x="95250" y="486"/>
                </a:lnTo>
                <a:lnTo>
                  <a:pt x="102893" y="0"/>
                </a:lnTo>
                <a:lnTo>
                  <a:pt x="112811" y="8092"/>
                </a:lnTo>
                <a:lnTo>
                  <a:pt x="118914" y="9016"/>
                </a:lnTo>
                <a:lnTo>
                  <a:pt x="120552" y="10204"/>
                </a:lnTo>
                <a:lnTo>
                  <a:pt x="121643" y="12054"/>
                </a:lnTo>
                <a:lnTo>
                  <a:pt x="123178" y="19715"/>
                </a:lnTo>
                <a:lnTo>
                  <a:pt x="123787" y="33000"/>
                </a:lnTo>
                <a:lnTo>
                  <a:pt x="126630" y="38589"/>
                </a:lnTo>
                <a:lnTo>
                  <a:pt x="130363" y="44601"/>
                </a:lnTo>
                <a:lnTo>
                  <a:pt x="132760" y="57083"/>
                </a:lnTo>
                <a:lnTo>
                  <a:pt x="133235" y="74797"/>
                </a:lnTo>
                <a:lnTo>
                  <a:pt x="130477" y="83624"/>
                </a:lnTo>
                <a:lnTo>
                  <a:pt x="126781" y="91074"/>
                </a:lnTo>
                <a:lnTo>
                  <a:pt x="124215" y="107714"/>
                </a:lnTo>
                <a:lnTo>
                  <a:pt x="122789" y="139749"/>
                </a:lnTo>
                <a:lnTo>
                  <a:pt x="115184" y="167194"/>
                </a:lnTo>
                <a:lnTo>
                  <a:pt x="114694" y="174078"/>
                </a:lnTo>
                <a:lnTo>
                  <a:pt x="111653" y="180665"/>
                </a:lnTo>
                <a:lnTo>
                  <a:pt x="99134" y="203251"/>
                </a:lnTo>
                <a:lnTo>
                  <a:pt x="95761" y="216678"/>
                </a:lnTo>
                <a:lnTo>
                  <a:pt x="68151" y="246050"/>
                </a:lnTo>
                <a:lnTo>
                  <a:pt x="58604" y="247400"/>
                </a:lnTo>
                <a:lnTo>
                  <a:pt x="58120" y="246385"/>
                </a:lnTo>
                <a:lnTo>
                  <a:pt x="57581" y="242435"/>
                </a:lnTo>
                <a:lnTo>
                  <a:pt x="56379" y="240958"/>
                </a:lnTo>
                <a:lnTo>
                  <a:pt x="52221" y="239318"/>
                </a:lnTo>
                <a:lnTo>
                  <a:pt x="50688" y="237821"/>
                </a:lnTo>
                <a:lnTo>
                  <a:pt x="48986" y="233338"/>
                </a:lnTo>
                <a:lnTo>
                  <a:pt x="49591" y="230660"/>
                </a:lnTo>
                <a:lnTo>
                  <a:pt x="55343" y="218758"/>
                </a:lnTo>
                <a:lnTo>
                  <a:pt x="57971" y="203054"/>
                </a:lnTo>
                <a:lnTo>
                  <a:pt x="85794" y="162393"/>
                </a:lnTo>
                <a:lnTo>
                  <a:pt x="95271" y="149632"/>
                </a:lnTo>
                <a:lnTo>
                  <a:pt x="102667" y="139461"/>
                </a:lnTo>
                <a:lnTo>
                  <a:pt x="150206" y="98328"/>
                </a:lnTo>
                <a:lnTo>
                  <a:pt x="190324" y="69378"/>
                </a:lnTo>
                <a:lnTo>
                  <a:pt x="196772" y="66751"/>
                </a:lnTo>
                <a:lnTo>
                  <a:pt x="206353" y="60381"/>
                </a:lnTo>
                <a:lnTo>
                  <a:pt x="215893" y="58023"/>
                </a:lnTo>
                <a:lnTo>
                  <a:pt x="238076" y="57031"/>
                </a:lnTo>
                <a:lnTo>
                  <a:pt x="247647" y="66552"/>
                </a:lnTo>
                <a:lnTo>
                  <a:pt x="247650" y="66555"/>
                </a:lnTo>
                <a:lnTo>
                  <a:pt x="247650" y="58354"/>
                </a:lnTo>
                <a:lnTo>
                  <a:pt x="246592" y="57913"/>
                </a:lnTo>
                <a:lnTo>
                  <a:pt x="242593" y="57422"/>
                </a:lnTo>
                <a:lnTo>
                  <a:pt x="241104" y="56233"/>
                </a:lnTo>
                <a:lnTo>
                  <a:pt x="238159" y="47624"/>
                </a:lnTo>
                <a:lnTo>
                  <a:pt x="229927" y="39315"/>
                </a:lnTo>
                <a:lnTo>
                  <a:pt x="220516" y="38097"/>
                </a:lnTo>
                <a:lnTo>
                  <a:pt x="204923" y="37983"/>
                </a:lnTo>
                <a:lnTo>
                  <a:pt x="203290" y="39040"/>
                </a:lnTo>
                <a:lnTo>
                  <a:pt x="202202" y="40804"/>
                </a:lnTo>
                <a:lnTo>
                  <a:pt x="201476" y="43037"/>
                </a:lnTo>
                <a:lnTo>
                  <a:pt x="199934" y="44527"/>
                </a:lnTo>
                <a:lnTo>
                  <a:pt x="195398" y="46181"/>
                </a:lnTo>
                <a:lnTo>
                  <a:pt x="193765" y="47681"/>
                </a:lnTo>
                <a:lnTo>
                  <a:pt x="191951" y="52169"/>
                </a:lnTo>
                <a:lnTo>
                  <a:pt x="190409" y="53789"/>
                </a:lnTo>
                <a:lnTo>
                  <a:pt x="185873" y="55590"/>
                </a:lnTo>
                <a:lnTo>
                  <a:pt x="184240" y="57128"/>
                </a:lnTo>
                <a:lnTo>
                  <a:pt x="173627" y="76272"/>
                </a:lnTo>
                <a:lnTo>
                  <a:pt x="170679" y="91980"/>
                </a:lnTo>
                <a:lnTo>
                  <a:pt x="163968" y="104660"/>
                </a:lnTo>
                <a:lnTo>
                  <a:pt x="160945" y="130055"/>
                </a:lnTo>
                <a:lnTo>
                  <a:pt x="154402" y="142755"/>
                </a:lnTo>
                <a:lnTo>
                  <a:pt x="152416" y="190206"/>
                </a:lnTo>
                <a:lnTo>
                  <a:pt x="152400" y="217465"/>
                </a:lnTo>
                <a:lnTo>
                  <a:pt x="160601" y="227025"/>
                </a:lnTo>
                <a:lnTo>
                  <a:pt x="164160" y="227833"/>
                </a:lnTo>
                <a:lnTo>
                  <a:pt x="176079" y="228442"/>
                </a:lnTo>
                <a:lnTo>
                  <a:pt x="181622" y="225641"/>
                </a:lnTo>
                <a:lnTo>
                  <a:pt x="226042" y="199831"/>
                </a:lnTo>
                <a:lnTo>
                  <a:pt x="257175" y="1713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SMARTInkShape-Group398">
            <a:extLst>
              <a:ext uri="{FF2B5EF4-FFF2-40B4-BE49-F238E27FC236}">
                <a16:creationId xmlns:a16="http://schemas.microsoft.com/office/drawing/2014/main" id="{D64F2782-2F3B-FBE3-CFC2-1E2AD9CDC5C9}"/>
              </a:ext>
            </a:extLst>
          </p:cNvPr>
          <p:cNvGrpSpPr/>
          <p:nvPr/>
        </p:nvGrpSpPr>
        <p:grpSpPr>
          <a:xfrm>
            <a:off x="9163050" y="2095500"/>
            <a:ext cx="1257291" cy="447676"/>
            <a:chOff x="9163050" y="2095500"/>
            <a:chExt cx="1257291" cy="447676"/>
          </a:xfrm>
        </p:grpSpPr>
        <p:sp>
          <p:nvSpPr>
            <p:cNvPr id="49" name="SMARTInkShape-1382">
              <a:extLst>
                <a:ext uri="{FF2B5EF4-FFF2-40B4-BE49-F238E27FC236}">
                  <a16:creationId xmlns:a16="http://schemas.microsoft.com/office/drawing/2014/main" id="{04E1C141-C5FC-A5BF-0A8F-9474A933201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163050" y="2305050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46762" y="19050"/>
                  </a:lnTo>
                  <a:lnTo>
                    <a:pt x="55356" y="16228"/>
                  </a:lnTo>
                  <a:lnTo>
                    <a:pt x="62702" y="12504"/>
                  </a:lnTo>
                  <a:lnTo>
                    <a:pt x="79270" y="9917"/>
                  </a:lnTo>
                  <a:lnTo>
                    <a:pt x="108140" y="8490"/>
                  </a:lnTo>
                  <a:lnTo>
                    <a:pt x="126607" y="1327"/>
                  </a:lnTo>
                  <a:lnTo>
                    <a:pt x="173435" y="1"/>
                  </a:lnTo>
                  <a:lnTo>
                    <a:pt x="217739" y="0"/>
                  </a:lnTo>
                  <a:lnTo>
                    <a:pt x="218185" y="1058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1383">
              <a:extLst>
                <a:ext uri="{FF2B5EF4-FFF2-40B4-BE49-F238E27FC236}">
                  <a16:creationId xmlns:a16="http://schemas.microsoft.com/office/drawing/2014/main" id="{0A714AE8-76A4-DCDE-8133-F54D5597CD7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553610" y="2095500"/>
              <a:ext cx="161891" cy="447676"/>
            </a:xfrm>
            <a:custGeom>
              <a:avLst/>
              <a:gdLst/>
              <a:ahLst/>
              <a:cxnLst/>
              <a:rect l="0" t="0" r="0" b="0"/>
              <a:pathLst>
                <a:path w="161891" h="447676">
                  <a:moveTo>
                    <a:pt x="161890" y="0"/>
                  </a:moveTo>
                  <a:lnTo>
                    <a:pt x="161890" y="0"/>
                  </a:lnTo>
                  <a:lnTo>
                    <a:pt x="137438" y="25510"/>
                  </a:lnTo>
                  <a:lnTo>
                    <a:pt x="131307" y="38122"/>
                  </a:lnTo>
                  <a:lnTo>
                    <a:pt x="95199" y="83739"/>
                  </a:lnTo>
                  <a:lnTo>
                    <a:pt x="69815" y="127294"/>
                  </a:lnTo>
                  <a:lnTo>
                    <a:pt x="47590" y="171467"/>
                  </a:lnTo>
                  <a:lnTo>
                    <a:pt x="42298" y="184158"/>
                  </a:lnTo>
                  <a:lnTo>
                    <a:pt x="27952" y="228601"/>
                  </a:lnTo>
                  <a:lnTo>
                    <a:pt x="22988" y="241300"/>
                  </a:lnTo>
                  <a:lnTo>
                    <a:pt x="19134" y="259292"/>
                  </a:lnTo>
                  <a:lnTo>
                    <a:pt x="12818" y="272854"/>
                  </a:lnTo>
                  <a:lnTo>
                    <a:pt x="6863" y="314499"/>
                  </a:lnTo>
                  <a:lnTo>
                    <a:pt x="1327" y="334703"/>
                  </a:lnTo>
                  <a:lnTo>
                    <a:pt x="18" y="378354"/>
                  </a:lnTo>
                  <a:lnTo>
                    <a:pt x="0" y="382411"/>
                  </a:lnTo>
                  <a:lnTo>
                    <a:pt x="2803" y="389741"/>
                  </a:lnTo>
                  <a:lnTo>
                    <a:pt x="6517" y="396526"/>
                  </a:lnTo>
                  <a:lnTo>
                    <a:pt x="8903" y="409506"/>
                  </a:lnTo>
                  <a:lnTo>
                    <a:pt x="9375" y="422262"/>
                  </a:lnTo>
                  <a:lnTo>
                    <a:pt x="10472" y="424383"/>
                  </a:lnTo>
                  <a:lnTo>
                    <a:pt x="12261" y="425797"/>
                  </a:lnTo>
                  <a:lnTo>
                    <a:pt x="14512" y="426739"/>
                  </a:lnTo>
                  <a:lnTo>
                    <a:pt x="16013" y="428427"/>
                  </a:lnTo>
                  <a:lnTo>
                    <a:pt x="19810" y="438215"/>
                  </a:lnTo>
                  <a:lnTo>
                    <a:pt x="2854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1384">
              <a:extLst>
                <a:ext uri="{FF2B5EF4-FFF2-40B4-BE49-F238E27FC236}">
                  <a16:creationId xmlns:a16="http://schemas.microsoft.com/office/drawing/2014/main" id="{489DDBA8-4B79-0201-EE85-7E32AE51261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54925" y="2095500"/>
              <a:ext cx="121142" cy="342770"/>
            </a:xfrm>
            <a:custGeom>
              <a:avLst/>
              <a:gdLst/>
              <a:ahLst/>
              <a:cxnLst/>
              <a:rect l="0" t="0" r="0" b="0"/>
              <a:pathLst>
                <a:path w="121142" h="342770">
                  <a:moveTo>
                    <a:pt x="65350" y="0"/>
                  </a:moveTo>
                  <a:lnTo>
                    <a:pt x="65350" y="0"/>
                  </a:lnTo>
                  <a:lnTo>
                    <a:pt x="65350" y="5056"/>
                  </a:lnTo>
                  <a:lnTo>
                    <a:pt x="64292" y="6546"/>
                  </a:lnTo>
                  <a:lnTo>
                    <a:pt x="62526" y="7539"/>
                  </a:lnTo>
                  <a:lnTo>
                    <a:pt x="60293" y="8201"/>
                  </a:lnTo>
                  <a:lnTo>
                    <a:pt x="58804" y="9701"/>
                  </a:lnTo>
                  <a:lnTo>
                    <a:pt x="56216" y="17610"/>
                  </a:lnTo>
                  <a:lnTo>
                    <a:pt x="55835" y="41403"/>
                  </a:lnTo>
                  <a:lnTo>
                    <a:pt x="53007" y="47682"/>
                  </a:lnTo>
                  <a:lnTo>
                    <a:pt x="49280" y="54000"/>
                  </a:lnTo>
                  <a:lnTo>
                    <a:pt x="46889" y="66680"/>
                  </a:lnTo>
                  <a:lnTo>
                    <a:pt x="46415" y="79376"/>
                  </a:lnTo>
                  <a:lnTo>
                    <a:pt x="43529" y="85726"/>
                  </a:lnTo>
                  <a:lnTo>
                    <a:pt x="39777" y="92075"/>
                  </a:lnTo>
                  <a:lnTo>
                    <a:pt x="27153" y="129292"/>
                  </a:lnTo>
                  <a:lnTo>
                    <a:pt x="19901" y="142701"/>
                  </a:lnTo>
                  <a:lnTo>
                    <a:pt x="16953" y="164215"/>
                  </a:lnTo>
                  <a:lnTo>
                    <a:pt x="15093" y="166626"/>
                  </a:lnTo>
                  <a:lnTo>
                    <a:pt x="12796" y="168234"/>
                  </a:lnTo>
                  <a:lnTo>
                    <a:pt x="11263" y="170365"/>
                  </a:lnTo>
                  <a:lnTo>
                    <a:pt x="9561" y="175554"/>
                  </a:lnTo>
                  <a:lnTo>
                    <a:pt x="8210" y="198543"/>
                  </a:lnTo>
                  <a:lnTo>
                    <a:pt x="7149" y="199037"/>
                  </a:lnTo>
                  <a:lnTo>
                    <a:pt x="0" y="199895"/>
                  </a:lnTo>
                  <a:lnTo>
                    <a:pt x="4125" y="199986"/>
                  </a:lnTo>
                  <a:lnTo>
                    <a:pt x="5483" y="198941"/>
                  </a:lnTo>
                  <a:lnTo>
                    <a:pt x="7843" y="191821"/>
                  </a:lnTo>
                  <a:lnTo>
                    <a:pt x="8191" y="176345"/>
                  </a:lnTo>
                  <a:lnTo>
                    <a:pt x="11018" y="170803"/>
                  </a:lnTo>
                  <a:lnTo>
                    <a:pt x="16401" y="163679"/>
                  </a:lnTo>
                  <a:lnTo>
                    <a:pt x="17334" y="157388"/>
                  </a:lnTo>
                  <a:lnTo>
                    <a:pt x="18523" y="155725"/>
                  </a:lnTo>
                  <a:lnTo>
                    <a:pt x="20373" y="154617"/>
                  </a:lnTo>
                  <a:lnTo>
                    <a:pt x="22665" y="153878"/>
                  </a:lnTo>
                  <a:lnTo>
                    <a:pt x="24193" y="152327"/>
                  </a:lnTo>
                  <a:lnTo>
                    <a:pt x="25891" y="147781"/>
                  </a:lnTo>
                  <a:lnTo>
                    <a:pt x="27402" y="146146"/>
                  </a:lnTo>
                  <a:lnTo>
                    <a:pt x="35332" y="143306"/>
                  </a:lnTo>
                  <a:lnTo>
                    <a:pt x="78177" y="142875"/>
                  </a:lnTo>
                  <a:lnTo>
                    <a:pt x="80251" y="143933"/>
                  </a:lnTo>
                  <a:lnTo>
                    <a:pt x="81634" y="145697"/>
                  </a:lnTo>
                  <a:lnTo>
                    <a:pt x="82556" y="147931"/>
                  </a:lnTo>
                  <a:lnTo>
                    <a:pt x="84229" y="149421"/>
                  </a:lnTo>
                  <a:lnTo>
                    <a:pt x="94518" y="154634"/>
                  </a:lnTo>
                  <a:lnTo>
                    <a:pt x="97496" y="157064"/>
                  </a:lnTo>
                  <a:lnTo>
                    <a:pt x="100804" y="162587"/>
                  </a:lnTo>
                  <a:lnTo>
                    <a:pt x="104159" y="177887"/>
                  </a:lnTo>
                  <a:lnTo>
                    <a:pt x="109891" y="187351"/>
                  </a:lnTo>
                  <a:lnTo>
                    <a:pt x="112365" y="200030"/>
                  </a:lnTo>
                  <a:lnTo>
                    <a:pt x="112569" y="203203"/>
                  </a:lnTo>
                  <a:lnTo>
                    <a:pt x="113763" y="205319"/>
                  </a:lnTo>
                  <a:lnTo>
                    <a:pt x="115617" y="206729"/>
                  </a:lnTo>
                  <a:lnTo>
                    <a:pt x="117911" y="207669"/>
                  </a:lnTo>
                  <a:lnTo>
                    <a:pt x="119440" y="209355"/>
                  </a:lnTo>
                  <a:lnTo>
                    <a:pt x="121141" y="214049"/>
                  </a:lnTo>
                  <a:lnTo>
                    <a:pt x="112154" y="253761"/>
                  </a:lnTo>
                  <a:lnTo>
                    <a:pt x="105482" y="266653"/>
                  </a:lnTo>
                  <a:lnTo>
                    <a:pt x="104806" y="269843"/>
                  </a:lnTo>
                  <a:lnTo>
                    <a:pt x="89296" y="298449"/>
                  </a:lnTo>
                  <a:lnTo>
                    <a:pt x="51322" y="337874"/>
                  </a:lnTo>
                  <a:lnTo>
                    <a:pt x="45709" y="340666"/>
                  </a:lnTo>
                  <a:lnTo>
                    <a:pt x="29098" y="342769"/>
                  </a:lnTo>
                  <a:lnTo>
                    <a:pt x="18165" y="333764"/>
                  </a:lnTo>
                  <a:lnTo>
                    <a:pt x="8603" y="324252"/>
                  </a:lnTo>
                  <a:lnTo>
                    <a:pt x="8200" y="304803"/>
                  </a:lnTo>
                  <a:lnTo>
                    <a:pt x="8200" y="313933"/>
                  </a:lnTo>
                  <a:lnTo>
                    <a:pt x="13257" y="314209"/>
                  </a:lnTo>
                  <a:lnTo>
                    <a:pt x="14746" y="313189"/>
                  </a:lnTo>
                  <a:lnTo>
                    <a:pt x="15738" y="311451"/>
                  </a:lnTo>
                  <a:lnTo>
                    <a:pt x="177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1385">
              <a:extLst>
                <a:ext uri="{FF2B5EF4-FFF2-40B4-BE49-F238E27FC236}">
                  <a16:creationId xmlns:a16="http://schemas.microsoft.com/office/drawing/2014/main" id="{4A6EE6EE-88D3-A9F3-2144-23AA3665D4A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82178" y="2143125"/>
              <a:ext cx="171448" cy="19051"/>
            </a:xfrm>
            <a:custGeom>
              <a:avLst/>
              <a:gdLst/>
              <a:ahLst/>
              <a:cxnLst/>
              <a:rect l="0" t="0" r="0" b="0"/>
              <a:pathLst>
                <a:path w="171448" h="19051">
                  <a:moveTo>
                    <a:pt x="19047" y="19050"/>
                  </a:moveTo>
                  <a:lnTo>
                    <a:pt x="19047" y="19050"/>
                  </a:lnTo>
                  <a:lnTo>
                    <a:pt x="10845" y="10849"/>
                  </a:lnTo>
                  <a:lnTo>
                    <a:pt x="4856" y="9917"/>
                  </a:lnTo>
                  <a:lnTo>
                    <a:pt x="3237" y="8728"/>
                  </a:lnTo>
                  <a:lnTo>
                    <a:pt x="636" y="2038"/>
                  </a:lnTo>
                  <a:lnTo>
                    <a:pt x="0" y="10"/>
                  </a:lnTo>
                  <a:lnTo>
                    <a:pt x="44531" y="0"/>
                  </a:lnTo>
                  <a:lnTo>
                    <a:pt x="90221" y="0"/>
                  </a:lnTo>
                  <a:lnTo>
                    <a:pt x="135508" y="0"/>
                  </a:lnTo>
                  <a:lnTo>
                    <a:pt x="171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1386">
              <a:extLst>
                <a:ext uri="{FF2B5EF4-FFF2-40B4-BE49-F238E27FC236}">
                  <a16:creationId xmlns:a16="http://schemas.microsoft.com/office/drawing/2014/main" id="{9FE1FED7-ED7A-E721-8DCA-4AA2C597346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934585" y="2276475"/>
              <a:ext cx="104766" cy="40817"/>
            </a:xfrm>
            <a:custGeom>
              <a:avLst/>
              <a:gdLst/>
              <a:ahLst/>
              <a:cxnLst/>
              <a:rect l="0" t="0" r="0" b="0"/>
              <a:pathLst>
                <a:path w="104766" h="40817">
                  <a:moveTo>
                    <a:pt x="9515" y="19050"/>
                  </a:moveTo>
                  <a:lnTo>
                    <a:pt x="9515" y="19050"/>
                  </a:lnTo>
                  <a:lnTo>
                    <a:pt x="9515" y="24106"/>
                  </a:lnTo>
                  <a:lnTo>
                    <a:pt x="8457" y="25596"/>
                  </a:lnTo>
                  <a:lnTo>
                    <a:pt x="6691" y="26589"/>
                  </a:lnTo>
                  <a:lnTo>
                    <a:pt x="381" y="28459"/>
                  </a:lnTo>
                  <a:lnTo>
                    <a:pt x="42" y="40816"/>
                  </a:lnTo>
                  <a:lnTo>
                    <a:pt x="0" y="38636"/>
                  </a:lnTo>
                  <a:lnTo>
                    <a:pt x="9124" y="38114"/>
                  </a:lnTo>
                  <a:lnTo>
                    <a:pt x="17681" y="29900"/>
                  </a:lnTo>
                  <a:lnTo>
                    <a:pt x="26376" y="27779"/>
                  </a:lnTo>
                  <a:lnTo>
                    <a:pt x="35207" y="22106"/>
                  </a:lnTo>
                  <a:lnTo>
                    <a:pt x="44527" y="19956"/>
                  </a:lnTo>
                  <a:lnTo>
                    <a:pt x="50830" y="19452"/>
                  </a:lnTo>
                  <a:lnTo>
                    <a:pt x="57158" y="16407"/>
                  </a:lnTo>
                  <a:lnTo>
                    <a:pt x="63499" y="12584"/>
                  </a:lnTo>
                  <a:lnTo>
                    <a:pt x="76191" y="10129"/>
                  </a:lnTo>
                  <a:lnTo>
                    <a:pt x="90214" y="9560"/>
                  </a:lnTo>
                  <a:lnTo>
                    <a:pt x="95828" y="6718"/>
                  </a:lnTo>
                  <a:lnTo>
                    <a:pt x="104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1387">
              <a:extLst>
                <a:ext uri="{FF2B5EF4-FFF2-40B4-BE49-F238E27FC236}">
                  <a16:creationId xmlns:a16="http://schemas.microsoft.com/office/drawing/2014/main" id="{CBEE68BA-504C-ED3C-A811-723807F73D0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134600" y="2190750"/>
              <a:ext cx="200026" cy="200012"/>
            </a:xfrm>
            <a:custGeom>
              <a:avLst/>
              <a:gdLst/>
              <a:ahLst/>
              <a:cxnLst/>
              <a:rect l="0" t="0" r="0" b="0"/>
              <a:pathLst>
                <a:path w="200026" h="200012">
                  <a:moveTo>
                    <a:pt x="0" y="104775"/>
                  </a:moveTo>
                  <a:lnTo>
                    <a:pt x="0" y="104775"/>
                  </a:lnTo>
                  <a:lnTo>
                    <a:pt x="0" y="87165"/>
                  </a:lnTo>
                  <a:lnTo>
                    <a:pt x="6546" y="78405"/>
                  </a:lnTo>
                  <a:lnTo>
                    <a:pt x="8642" y="69562"/>
                  </a:lnTo>
                  <a:lnTo>
                    <a:pt x="9134" y="63372"/>
                  </a:lnTo>
                  <a:lnTo>
                    <a:pt x="10323" y="61298"/>
                  </a:lnTo>
                  <a:lnTo>
                    <a:pt x="12173" y="59916"/>
                  </a:lnTo>
                  <a:lnTo>
                    <a:pt x="17051" y="57321"/>
                  </a:lnTo>
                  <a:lnTo>
                    <a:pt x="22748" y="52640"/>
                  </a:lnTo>
                  <a:lnTo>
                    <a:pt x="25986" y="47031"/>
                  </a:lnTo>
                  <a:lnTo>
                    <a:pt x="28483" y="41011"/>
                  </a:lnTo>
                  <a:lnTo>
                    <a:pt x="41681" y="25365"/>
                  </a:lnTo>
                  <a:lnTo>
                    <a:pt x="47805" y="21857"/>
                  </a:lnTo>
                  <a:lnTo>
                    <a:pt x="50920" y="20921"/>
                  </a:lnTo>
                  <a:lnTo>
                    <a:pt x="52998" y="19239"/>
                  </a:lnTo>
                  <a:lnTo>
                    <a:pt x="61661" y="5957"/>
                  </a:lnTo>
                  <a:lnTo>
                    <a:pt x="67268" y="2647"/>
                  </a:lnTo>
                  <a:lnTo>
                    <a:pt x="76082" y="349"/>
                  </a:lnTo>
                  <a:lnTo>
                    <a:pt x="112847" y="0"/>
                  </a:lnTo>
                  <a:lnTo>
                    <a:pt x="113330" y="1058"/>
                  </a:lnTo>
                  <a:lnTo>
                    <a:pt x="113870" y="5056"/>
                  </a:lnTo>
                  <a:lnTo>
                    <a:pt x="116932" y="10361"/>
                  </a:lnTo>
                  <a:lnTo>
                    <a:pt x="122464" y="17334"/>
                  </a:lnTo>
                  <a:lnTo>
                    <a:pt x="123556" y="26315"/>
                  </a:lnTo>
                  <a:lnTo>
                    <a:pt x="123790" y="41395"/>
                  </a:lnTo>
                  <a:lnTo>
                    <a:pt x="120987" y="47678"/>
                  </a:lnTo>
                  <a:lnTo>
                    <a:pt x="118758" y="50836"/>
                  </a:lnTo>
                  <a:lnTo>
                    <a:pt x="112064" y="74219"/>
                  </a:lnTo>
                  <a:lnTo>
                    <a:pt x="108014" y="81669"/>
                  </a:lnTo>
                  <a:lnTo>
                    <a:pt x="97455" y="108069"/>
                  </a:lnTo>
                  <a:lnTo>
                    <a:pt x="57146" y="155207"/>
                  </a:lnTo>
                  <a:lnTo>
                    <a:pt x="38296" y="180517"/>
                  </a:lnTo>
                  <a:lnTo>
                    <a:pt x="25007" y="194033"/>
                  </a:lnTo>
                  <a:lnTo>
                    <a:pt x="18876" y="197362"/>
                  </a:lnTo>
                  <a:lnTo>
                    <a:pt x="9572" y="200011"/>
                  </a:lnTo>
                  <a:lnTo>
                    <a:pt x="9529" y="186766"/>
                  </a:lnTo>
                  <a:lnTo>
                    <a:pt x="12349" y="180727"/>
                  </a:lnTo>
                  <a:lnTo>
                    <a:pt x="16071" y="174515"/>
                  </a:lnTo>
                  <a:lnTo>
                    <a:pt x="19227" y="165067"/>
                  </a:lnTo>
                  <a:lnTo>
                    <a:pt x="23716" y="158735"/>
                  </a:lnTo>
                  <a:lnTo>
                    <a:pt x="45835" y="140051"/>
                  </a:lnTo>
                  <a:lnTo>
                    <a:pt x="85710" y="95302"/>
                  </a:lnTo>
                  <a:lnTo>
                    <a:pt x="111125" y="70910"/>
                  </a:lnTo>
                  <a:lnTo>
                    <a:pt x="123825" y="64689"/>
                  </a:lnTo>
                  <a:lnTo>
                    <a:pt x="131469" y="58639"/>
                  </a:lnTo>
                  <a:lnTo>
                    <a:pt x="142744" y="57161"/>
                  </a:lnTo>
                  <a:lnTo>
                    <a:pt x="161530" y="57150"/>
                  </a:lnTo>
                  <a:lnTo>
                    <a:pt x="161925" y="28692"/>
                  </a:lnTo>
                  <a:lnTo>
                    <a:pt x="153723" y="36786"/>
                  </a:lnTo>
                  <a:lnTo>
                    <a:pt x="152791" y="42767"/>
                  </a:lnTo>
                  <a:lnTo>
                    <a:pt x="151602" y="44387"/>
                  </a:lnTo>
                  <a:lnTo>
                    <a:pt x="147460" y="46186"/>
                  </a:lnTo>
                  <a:lnTo>
                    <a:pt x="145932" y="47724"/>
                  </a:lnTo>
                  <a:lnTo>
                    <a:pt x="140657" y="57797"/>
                  </a:lnTo>
                  <a:lnTo>
                    <a:pt x="127767" y="73110"/>
                  </a:lnTo>
                  <a:lnTo>
                    <a:pt x="121782" y="85742"/>
                  </a:lnTo>
                  <a:lnTo>
                    <a:pt x="119288" y="88911"/>
                  </a:lnTo>
                  <a:lnTo>
                    <a:pt x="116517" y="98077"/>
                  </a:lnTo>
                  <a:lnTo>
                    <a:pt x="114226" y="108148"/>
                  </a:lnTo>
                  <a:lnTo>
                    <a:pt x="106955" y="123237"/>
                  </a:lnTo>
                  <a:lnTo>
                    <a:pt x="104778" y="169567"/>
                  </a:lnTo>
                  <a:lnTo>
                    <a:pt x="104776" y="175949"/>
                  </a:lnTo>
                  <a:lnTo>
                    <a:pt x="105833" y="177624"/>
                  </a:lnTo>
                  <a:lnTo>
                    <a:pt x="107599" y="178741"/>
                  </a:lnTo>
                  <a:lnTo>
                    <a:pt x="109832" y="179486"/>
                  </a:lnTo>
                  <a:lnTo>
                    <a:pt x="111321" y="181040"/>
                  </a:lnTo>
                  <a:lnTo>
                    <a:pt x="112977" y="185590"/>
                  </a:lnTo>
                  <a:lnTo>
                    <a:pt x="114477" y="187227"/>
                  </a:lnTo>
                  <a:lnTo>
                    <a:pt x="127443" y="195125"/>
                  </a:lnTo>
                  <a:lnTo>
                    <a:pt x="130469" y="195700"/>
                  </a:lnTo>
                  <a:lnTo>
                    <a:pt x="133546" y="195025"/>
                  </a:lnTo>
                  <a:lnTo>
                    <a:pt x="139787" y="192511"/>
                  </a:lnTo>
                  <a:lnTo>
                    <a:pt x="170159" y="185522"/>
                  </a:lnTo>
                  <a:lnTo>
                    <a:pt x="189912" y="171213"/>
                  </a:lnTo>
                  <a:lnTo>
                    <a:pt x="2000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1388">
              <a:extLst>
                <a:ext uri="{FF2B5EF4-FFF2-40B4-BE49-F238E27FC236}">
                  <a16:creationId xmlns:a16="http://schemas.microsoft.com/office/drawing/2014/main" id="{77077EA7-2EAF-2528-35EC-D338CD13B7D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268353" y="2124075"/>
              <a:ext cx="151988" cy="361940"/>
            </a:xfrm>
            <a:custGeom>
              <a:avLst/>
              <a:gdLst/>
              <a:ahLst/>
              <a:cxnLst/>
              <a:rect l="0" t="0" r="0" b="0"/>
              <a:pathLst>
                <a:path w="151988" h="361940">
                  <a:moveTo>
                    <a:pt x="94847" y="0"/>
                  </a:moveTo>
                  <a:lnTo>
                    <a:pt x="94847" y="0"/>
                  </a:lnTo>
                  <a:lnTo>
                    <a:pt x="99904" y="0"/>
                  </a:lnTo>
                  <a:lnTo>
                    <a:pt x="101393" y="1058"/>
                  </a:lnTo>
                  <a:lnTo>
                    <a:pt x="102385" y="2822"/>
                  </a:lnTo>
                  <a:lnTo>
                    <a:pt x="103049" y="5056"/>
                  </a:lnTo>
                  <a:lnTo>
                    <a:pt x="104549" y="6546"/>
                  </a:lnTo>
                  <a:lnTo>
                    <a:pt x="109038" y="8201"/>
                  </a:lnTo>
                  <a:lnTo>
                    <a:pt x="110657" y="9701"/>
                  </a:lnTo>
                  <a:lnTo>
                    <a:pt x="121246" y="28771"/>
                  </a:lnTo>
                  <a:lnTo>
                    <a:pt x="121972" y="31881"/>
                  </a:lnTo>
                  <a:lnTo>
                    <a:pt x="130770" y="47642"/>
                  </a:lnTo>
                  <a:lnTo>
                    <a:pt x="131496" y="50811"/>
                  </a:lnTo>
                  <a:lnTo>
                    <a:pt x="140295" y="66677"/>
                  </a:lnTo>
                  <a:lnTo>
                    <a:pt x="145104" y="93264"/>
                  </a:lnTo>
                  <a:lnTo>
                    <a:pt x="148934" y="101776"/>
                  </a:lnTo>
                  <a:lnTo>
                    <a:pt x="151919" y="149116"/>
                  </a:lnTo>
                  <a:lnTo>
                    <a:pt x="151987" y="173147"/>
                  </a:lnTo>
                  <a:lnTo>
                    <a:pt x="142863" y="217350"/>
                  </a:lnTo>
                  <a:lnTo>
                    <a:pt x="139824" y="226423"/>
                  </a:lnTo>
                  <a:lnTo>
                    <a:pt x="113829" y="268877"/>
                  </a:lnTo>
                  <a:lnTo>
                    <a:pt x="98013" y="291132"/>
                  </a:lnTo>
                  <a:lnTo>
                    <a:pt x="77914" y="311065"/>
                  </a:lnTo>
                  <a:lnTo>
                    <a:pt x="37871" y="340076"/>
                  </a:lnTo>
                  <a:lnTo>
                    <a:pt x="31425" y="342704"/>
                  </a:lnTo>
                  <a:lnTo>
                    <a:pt x="9562" y="361519"/>
                  </a:lnTo>
                  <a:lnTo>
                    <a:pt x="0" y="361939"/>
                  </a:lnTo>
                  <a:lnTo>
                    <a:pt x="1864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SMARTInkShape-Group399">
            <a:extLst>
              <a:ext uri="{FF2B5EF4-FFF2-40B4-BE49-F238E27FC236}">
                <a16:creationId xmlns:a16="http://schemas.microsoft.com/office/drawing/2014/main" id="{76E55AAB-0507-F648-AD41-8C9AECA50281}"/>
              </a:ext>
            </a:extLst>
          </p:cNvPr>
          <p:cNvGrpSpPr/>
          <p:nvPr/>
        </p:nvGrpSpPr>
        <p:grpSpPr>
          <a:xfrm>
            <a:off x="10696575" y="2228850"/>
            <a:ext cx="247651" cy="123826"/>
            <a:chOff x="10696575" y="2228850"/>
            <a:chExt cx="247651" cy="123826"/>
          </a:xfrm>
        </p:grpSpPr>
        <p:sp>
          <p:nvSpPr>
            <p:cNvPr id="57" name="SMARTInkShape-1389">
              <a:extLst>
                <a:ext uri="{FF2B5EF4-FFF2-40B4-BE49-F238E27FC236}">
                  <a16:creationId xmlns:a16="http://schemas.microsoft.com/office/drawing/2014/main" id="{131ED55A-ADC8-9206-E101-EF7F46AA7A8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744200" y="22288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4537" y="0"/>
                  </a:lnTo>
                  <a:lnTo>
                    <a:pt x="88549" y="0"/>
                  </a:lnTo>
                  <a:lnTo>
                    <a:pt x="135321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1390">
              <a:extLst>
                <a:ext uri="{FF2B5EF4-FFF2-40B4-BE49-F238E27FC236}">
                  <a16:creationId xmlns:a16="http://schemas.microsoft.com/office/drawing/2014/main" id="{34E9B015-E711-5698-937C-BACB03AA9A5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696575" y="2343150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0"/>
                  </a:moveTo>
                  <a:lnTo>
                    <a:pt x="0" y="0"/>
                  </a:lnTo>
                  <a:lnTo>
                    <a:pt x="44537" y="0"/>
                  </a:lnTo>
                  <a:lnTo>
                    <a:pt x="88549" y="0"/>
                  </a:lnTo>
                  <a:lnTo>
                    <a:pt x="131940" y="0"/>
                  </a:lnTo>
                  <a:lnTo>
                    <a:pt x="176836" y="0"/>
                  </a:lnTo>
                  <a:lnTo>
                    <a:pt x="223573" y="0"/>
                  </a:lnTo>
                  <a:lnTo>
                    <a:pt x="229188" y="2822"/>
                  </a:lnTo>
                  <a:lnTo>
                    <a:pt x="236360" y="8201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SMARTInkShape-Group400">
            <a:extLst>
              <a:ext uri="{FF2B5EF4-FFF2-40B4-BE49-F238E27FC236}">
                <a16:creationId xmlns:a16="http://schemas.microsoft.com/office/drawing/2014/main" id="{269007BD-3D65-E38E-9FEB-D77DED2B8E14}"/>
              </a:ext>
            </a:extLst>
          </p:cNvPr>
          <p:cNvGrpSpPr/>
          <p:nvPr/>
        </p:nvGrpSpPr>
        <p:grpSpPr>
          <a:xfrm>
            <a:off x="1123950" y="3676650"/>
            <a:ext cx="228601" cy="152401"/>
            <a:chOff x="1123950" y="3676650"/>
            <a:chExt cx="228601" cy="152401"/>
          </a:xfrm>
        </p:grpSpPr>
        <p:sp>
          <p:nvSpPr>
            <p:cNvPr id="60" name="SMARTInkShape-1391">
              <a:extLst>
                <a:ext uri="{FF2B5EF4-FFF2-40B4-BE49-F238E27FC236}">
                  <a16:creationId xmlns:a16="http://schemas.microsoft.com/office/drawing/2014/main" id="{6F080C2E-72FF-DC95-2EC4-7DA76D720D5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23950" y="367665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45358" y="0"/>
                  </a:lnTo>
                  <a:lnTo>
                    <a:pt x="91456" y="0"/>
                  </a:lnTo>
                  <a:lnTo>
                    <a:pt x="107868" y="0"/>
                  </a:lnTo>
                  <a:lnTo>
                    <a:pt x="114264" y="2822"/>
                  </a:lnTo>
                  <a:lnTo>
                    <a:pt x="117451" y="5057"/>
                  </a:lnTo>
                  <a:lnTo>
                    <a:pt x="120634" y="5488"/>
                  </a:lnTo>
                  <a:lnTo>
                    <a:pt x="158719" y="82"/>
                  </a:lnTo>
                  <a:lnTo>
                    <a:pt x="205255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1392">
              <a:extLst>
                <a:ext uri="{FF2B5EF4-FFF2-40B4-BE49-F238E27FC236}">
                  <a16:creationId xmlns:a16="http://schemas.microsoft.com/office/drawing/2014/main" id="{A5569B5E-8F31-5ACB-9416-4BA48A1AA37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33485" y="3810000"/>
              <a:ext cx="190491" cy="19051"/>
            </a:xfrm>
            <a:custGeom>
              <a:avLst/>
              <a:gdLst/>
              <a:ahLst/>
              <a:cxnLst/>
              <a:rect l="0" t="0" r="0" b="0"/>
              <a:pathLst>
                <a:path w="190491" h="19051">
                  <a:moveTo>
                    <a:pt x="9515" y="19050"/>
                  </a:moveTo>
                  <a:lnTo>
                    <a:pt x="9515" y="19050"/>
                  </a:lnTo>
                  <a:lnTo>
                    <a:pt x="382" y="19050"/>
                  </a:lnTo>
                  <a:lnTo>
                    <a:pt x="0" y="9918"/>
                  </a:lnTo>
                  <a:lnTo>
                    <a:pt x="47427" y="9525"/>
                  </a:lnTo>
                  <a:lnTo>
                    <a:pt x="79399" y="9525"/>
                  </a:lnTo>
                  <a:lnTo>
                    <a:pt x="85730" y="6703"/>
                  </a:lnTo>
                  <a:lnTo>
                    <a:pt x="92072" y="2979"/>
                  </a:lnTo>
                  <a:lnTo>
                    <a:pt x="104766" y="589"/>
                  </a:lnTo>
                  <a:lnTo>
                    <a:pt x="152194" y="0"/>
                  </a:lnTo>
                  <a:lnTo>
                    <a:pt x="190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SMARTInkShape-Group401">
            <a:extLst>
              <a:ext uri="{FF2B5EF4-FFF2-40B4-BE49-F238E27FC236}">
                <a16:creationId xmlns:a16="http://schemas.microsoft.com/office/drawing/2014/main" id="{CFA878C4-1748-31D3-208C-E8CDED0A7864}"/>
              </a:ext>
            </a:extLst>
          </p:cNvPr>
          <p:cNvGrpSpPr/>
          <p:nvPr/>
        </p:nvGrpSpPr>
        <p:grpSpPr>
          <a:xfrm>
            <a:off x="1485900" y="3276611"/>
            <a:ext cx="1990726" cy="723890"/>
            <a:chOff x="1485900" y="3276611"/>
            <a:chExt cx="1990726" cy="723890"/>
          </a:xfrm>
        </p:grpSpPr>
        <p:sp>
          <p:nvSpPr>
            <p:cNvPr id="63" name="SMARTInkShape-1393">
              <a:extLst>
                <a:ext uri="{FF2B5EF4-FFF2-40B4-BE49-F238E27FC236}">
                  <a16:creationId xmlns:a16="http://schemas.microsoft.com/office/drawing/2014/main" id="{912DBA0D-9EB2-18C9-00CF-551E6DEE413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95475" y="3524250"/>
              <a:ext cx="161887" cy="333372"/>
            </a:xfrm>
            <a:custGeom>
              <a:avLst/>
              <a:gdLst/>
              <a:ahLst/>
              <a:cxnLst/>
              <a:rect l="0" t="0" r="0" b="0"/>
              <a:pathLst>
                <a:path w="161887" h="333372">
                  <a:moveTo>
                    <a:pt x="9525" y="0"/>
                  </a:moveTo>
                  <a:lnTo>
                    <a:pt x="9525" y="0"/>
                  </a:lnTo>
                  <a:lnTo>
                    <a:pt x="17726" y="8201"/>
                  </a:lnTo>
                  <a:lnTo>
                    <a:pt x="18658" y="14189"/>
                  </a:lnTo>
                  <a:lnTo>
                    <a:pt x="19016" y="31881"/>
                  </a:lnTo>
                  <a:lnTo>
                    <a:pt x="21857" y="38158"/>
                  </a:lnTo>
                  <a:lnTo>
                    <a:pt x="25589" y="44476"/>
                  </a:lnTo>
                  <a:lnTo>
                    <a:pt x="27985" y="57155"/>
                  </a:lnTo>
                  <a:lnTo>
                    <a:pt x="28182" y="60328"/>
                  </a:lnTo>
                  <a:lnTo>
                    <a:pt x="19163" y="107834"/>
                  </a:lnTo>
                  <a:lnTo>
                    <a:pt x="19053" y="136522"/>
                  </a:lnTo>
                  <a:lnTo>
                    <a:pt x="17994" y="138640"/>
                  </a:lnTo>
                  <a:lnTo>
                    <a:pt x="16229" y="140052"/>
                  </a:lnTo>
                  <a:lnTo>
                    <a:pt x="13994" y="140993"/>
                  </a:lnTo>
                  <a:lnTo>
                    <a:pt x="12505" y="142679"/>
                  </a:lnTo>
                  <a:lnTo>
                    <a:pt x="9559" y="152269"/>
                  </a:lnTo>
                  <a:lnTo>
                    <a:pt x="34" y="152400"/>
                  </a:lnTo>
                  <a:lnTo>
                    <a:pt x="0" y="134790"/>
                  </a:lnTo>
                  <a:lnTo>
                    <a:pt x="1058" y="134310"/>
                  </a:lnTo>
                  <a:lnTo>
                    <a:pt x="5057" y="133776"/>
                  </a:lnTo>
                  <a:lnTo>
                    <a:pt x="6546" y="132576"/>
                  </a:lnTo>
                  <a:lnTo>
                    <a:pt x="9133" y="125187"/>
                  </a:lnTo>
                  <a:lnTo>
                    <a:pt x="12173" y="124430"/>
                  </a:lnTo>
                  <a:lnTo>
                    <a:pt x="14465" y="124228"/>
                  </a:lnTo>
                  <a:lnTo>
                    <a:pt x="19835" y="121182"/>
                  </a:lnTo>
                  <a:lnTo>
                    <a:pt x="26849" y="115660"/>
                  </a:lnTo>
                  <a:lnTo>
                    <a:pt x="33120" y="114703"/>
                  </a:lnTo>
                  <a:lnTo>
                    <a:pt x="66349" y="114310"/>
                  </a:lnTo>
                  <a:lnTo>
                    <a:pt x="74644" y="117127"/>
                  </a:lnTo>
                  <a:lnTo>
                    <a:pt x="81859" y="120848"/>
                  </a:lnTo>
                  <a:lnTo>
                    <a:pt x="91870" y="124001"/>
                  </a:lnTo>
                  <a:lnTo>
                    <a:pt x="102598" y="130110"/>
                  </a:lnTo>
                  <a:lnTo>
                    <a:pt x="117653" y="133448"/>
                  </a:lnTo>
                  <a:lnTo>
                    <a:pt x="129287" y="140670"/>
                  </a:lnTo>
                  <a:lnTo>
                    <a:pt x="145933" y="155703"/>
                  </a:lnTo>
                  <a:lnTo>
                    <a:pt x="149526" y="161982"/>
                  </a:lnTo>
                  <a:lnTo>
                    <a:pt x="152181" y="168300"/>
                  </a:lnTo>
                  <a:lnTo>
                    <a:pt x="156889" y="174636"/>
                  </a:lnTo>
                  <a:lnTo>
                    <a:pt x="159687" y="183802"/>
                  </a:lnTo>
                  <a:lnTo>
                    <a:pt x="161886" y="230335"/>
                  </a:lnTo>
                  <a:lnTo>
                    <a:pt x="147735" y="274502"/>
                  </a:lnTo>
                  <a:lnTo>
                    <a:pt x="133154" y="294630"/>
                  </a:lnTo>
                  <a:lnTo>
                    <a:pt x="106884" y="320650"/>
                  </a:lnTo>
                  <a:lnTo>
                    <a:pt x="91877" y="329134"/>
                  </a:lnTo>
                  <a:lnTo>
                    <a:pt x="76788" y="332537"/>
                  </a:lnTo>
                  <a:lnTo>
                    <a:pt x="49117" y="333371"/>
                  </a:lnTo>
                  <a:lnTo>
                    <a:pt x="39555" y="325174"/>
                  </a:lnTo>
                  <a:lnTo>
                    <a:pt x="38747" y="321616"/>
                  </a:lnTo>
                  <a:lnTo>
                    <a:pt x="38228" y="315765"/>
                  </a:lnTo>
                  <a:lnTo>
                    <a:pt x="28971" y="305230"/>
                  </a:lnTo>
                  <a:lnTo>
                    <a:pt x="38090" y="295286"/>
                  </a:lnTo>
                  <a:lnTo>
                    <a:pt x="38097" y="300335"/>
                  </a:lnTo>
                  <a:lnTo>
                    <a:pt x="39157" y="301823"/>
                  </a:lnTo>
                  <a:lnTo>
                    <a:pt x="40921" y="302816"/>
                  </a:lnTo>
                  <a:lnTo>
                    <a:pt x="476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1394">
              <a:extLst>
                <a:ext uri="{FF2B5EF4-FFF2-40B4-BE49-F238E27FC236}">
                  <a16:creationId xmlns:a16="http://schemas.microsoft.com/office/drawing/2014/main" id="{E6A6B429-B182-B8FE-BDC8-F83AEFA82A0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00200" y="3277924"/>
              <a:ext cx="1447786" cy="722577"/>
            </a:xfrm>
            <a:custGeom>
              <a:avLst/>
              <a:gdLst/>
              <a:ahLst/>
              <a:cxnLst/>
              <a:rect l="0" t="0" r="0" b="0"/>
              <a:pathLst>
                <a:path w="1447786" h="722577">
                  <a:moveTo>
                    <a:pt x="0" y="579701"/>
                  </a:moveTo>
                  <a:lnTo>
                    <a:pt x="0" y="579701"/>
                  </a:lnTo>
                  <a:lnTo>
                    <a:pt x="0" y="584758"/>
                  </a:lnTo>
                  <a:lnTo>
                    <a:pt x="1058" y="586247"/>
                  </a:lnTo>
                  <a:lnTo>
                    <a:pt x="2822" y="587240"/>
                  </a:lnTo>
                  <a:lnTo>
                    <a:pt x="5056" y="587902"/>
                  </a:lnTo>
                  <a:lnTo>
                    <a:pt x="6546" y="589402"/>
                  </a:lnTo>
                  <a:lnTo>
                    <a:pt x="11759" y="599413"/>
                  </a:lnTo>
                  <a:lnTo>
                    <a:pt x="15810" y="605395"/>
                  </a:lnTo>
                  <a:lnTo>
                    <a:pt x="19148" y="614713"/>
                  </a:lnTo>
                  <a:lnTo>
                    <a:pt x="35469" y="636856"/>
                  </a:lnTo>
                  <a:lnTo>
                    <a:pt x="36346" y="640029"/>
                  </a:lnTo>
                  <a:lnTo>
                    <a:pt x="37989" y="642145"/>
                  </a:lnTo>
                  <a:lnTo>
                    <a:pt x="51203" y="650875"/>
                  </a:lnTo>
                  <a:lnTo>
                    <a:pt x="54507" y="656490"/>
                  </a:lnTo>
                  <a:lnTo>
                    <a:pt x="57034" y="662513"/>
                  </a:lnTo>
                  <a:lnTo>
                    <a:pt x="63348" y="671854"/>
                  </a:lnTo>
                  <a:lnTo>
                    <a:pt x="66747" y="681324"/>
                  </a:lnTo>
                  <a:lnTo>
                    <a:pt x="83547" y="704115"/>
                  </a:lnTo>
                  <a:lnTo>
                    <a:pt x="84273" y="707094"/>
                  </a:lnTo>
                  <a:lnTo>
                    <a:pt x="85815" y="709080"/>
                  </a:lnTo>
                  <a:lnTo>
                    <a:pt x="104772" y="722573"/>
                  </a:lnTo>
                  <a:lnTo>
                    <a:pt x="112976" y="722576"/>
                  </a:lnTo>
                  <a:lnTo>
                    <a:pt x="113417" y="721518"/>
                  </a:lnTo>
                  <a:lnTo>
                    <a:pt x="114184" y="714375"/>
                  </a:lnTo>
                  <a:lnTo>
                    <a:pt x="107731" y="705708"/>
                  </a:lnTo>
                  <a:lnTo>
                    <a:pt x="105651" y="696882"/>
                  </a:lnTo>
                  <a:lnTo>
                    <a:pt x="104782" y="651469"/>
                  </a:lnTo>
                  <a:lnTo>
                    <a:pt x="104775" y="608203"/>
                  </a:lnTo>
                  <a:lnTo>
                    <a:pt x="104775" y="563822"/>
                  </a:lnTo>
                  <a:lnTo>
                    <a:pt x="104775" y="520669"/>
                  </a:lnTo>
                  <a:lnTo>
                    <a:pt x="103717" y="491684"/>
                  </a:lnTo>
                  <a:lnTo>
                    <a:pt x="96133" y="446232"/>
                  </a:lnTo>
                  <a:lnTo>
                    <a:pt x="95328" y="404286"/>
                  </a:lnTo>
                  <a:lnTo>
                    <a:pt x="95257" y="358357"/>
                  </a:lnTo>
                  <a:lnTo>
                    <a:pt x="95251" y="318372"/>
                  </a:lnTo>
                  <a:lnTo>
                    <a:pt x="94192" y="272615"/>
                  </a:lnTo>
                  <a:lnTo>
                    <a:pt x="86117" y="226017"/>
                  </a:lnTo>
                  <a:lnTo>
                    <a:pt x="85735" y="181387"/>
                  </a:lnTo>
                  <a:lnTo>
                    <a:pt x="85725" y="138414"/>
                  </a:lnTo>
                  <a:lnTo>
                    <a:pt x="82903" y="132043"/>
                  </a:lnTo>
                  <a:lnTo>
                    <a:pt x="77524" y="124386"/>
                  </a:lnTo>
                  <a:lnTo>
                    <a:pt x="76462" y="115269"/>
                  </a:lnTo>
                  <a:lnTo>
                    <a:pt x="76201" y="85887"/>
                  </a:lnTo>
                  <a:lnTo>
                    <a:pt x="85333" y="75307"/>
                  </a:lnTo>
                  <a:lnTo>
                    <a:pt x="85691" y="66713"/>
                  </a:lnTo>
                  <a:lnTo>
                    <a:pt x="86760" y="66259"/>
                  </a:lnTo>
                  <a:lnTo>
                    <a:pt x="93923" y="65471"/>
                  </a:lnTo>
                  <a:lnTo>
                    <a:pt x="103335" y="57160"/>
                  </a:lnTo>
                  <a:lnTo>
                    <a:pt x="112850" y="55943"/>
                  </a:lnTo>
                  <a:lnTo>
                    <a:pt x="118927" y="55860"/>
                  </a:lnTo>
                  <a:lnTo>
                    <a:pt x="120560" y="54791"/>
                  </a:lnTo>
                  <a:lnTo>
                    <a:pt x="121648" y="53019"/>
                  </a:lnTo>
                  <a:lnTo>
                    <a:pt x="122374" y="50779"/>
                  </a:lnTo>
                  <a:lnTo>
                    <a:pt x="123916" y="49287"/>
                  </a:lnTo>
                  <a:lnTo>
                    <a:pt x="128451" y="47628"/>
                  </a:lnTo>
                  <a:lnTo>
                    <a:pt x="175706" y="46303"/>
                  </a:lnTo>
                  <a:lnTo>
                    <a:pt x="222430" y="46301"/>
                  </a:lnTo>
                  <a:lnTo>
                    <a:pt x="269111" y="46301"/>
                  </a:lnTo>
                  <a:lnTo>
                    <a:pt x="311554" y="46301"/>
                  </a:lnTo>
                  <a:lnTo>
                    <a:pt x="354427" y="46301"/>
                  </a:lnTo>
                  <a:lnTo>
                    <a:pt x="396992" y="46301"/>
                  </a:lnTo>
                  <a:lnTo>
                    <a:pt x="443186" y="46301"/>
                  </a:lnTo>
                  <a:lnTo>
                    <a:pt x="489932" y="46301"/>
                  </a:lnTo>
                  <a:lnTo>
                    <a:pt x="528891" y="46301"/>
                  </a:lnTo>
                  <a:lnTo>
                    <a:pt x="568454" y="46301"/>
                  </a:lnTo>
                  <a:lnTo>
                    <a:pt x="610662" y="46301"/>
                  </a:lnTo>
                  <a:lnTo>
                    <a:pt x="657365" y="43479"/>
                  </a:lnTo>
                  <a:lnTo>
                    <a:pt x="703810" y="37659"/>
                  </a:lnTo>
                  <a:lnTo>
                    <a:pt x="749333" y="36893"/>
                  </a:lnTo>
                  <a:lnTo>
                    <a:pt x="789954" y="36799"/>
                  </a:lnTo>
                  <a:lnTo>
                    <a:pt x="828553" y="36781"/>
                  </a:lnTo>
                  <a:lnTo>
                    <a:pt x="857214" y="33955"/>
                  </a:lnTo>
                  <a:lnTo>
                    <a:pt x="895343" y="28575"/>
                  </a:lnTo>
                  <a:lnTo>
                    <a:pt x="933448" y="27513"/>
                  </a:lnTo>
                  <a:lnTo>
                    <a:pt x="971550" y="27303"/>
                  </a:lnTo>
                  <a:lnTo>
                    <a:pt x="1009650" y="27261"/>
                  </a:lnTo>
                  <a:lnTo>
                    <a:pt x="1057275" y="19713"/>
                  </a:lnTo>
                  <a:lnTo>
                    <a:pt x="1104900" y="17988"/>
                  </a:lnTo>
                  <a:lnTo>
                    <a:pt x="1147469" y="17760"/>
                  </a:lnTo>
                  <a:lnTo>
                    <a:pt x="1191214" y="14908"/>
                  </a:lnTo>
                  <a:lnTo>
                    <a:pt x="1231781" y="9084"/>
                  </a:lnTo>
                  <a:lnTo>
                    <a:pt x="1278539" y="8279"/>
                  </a:lnTo>
                  <a:lnTo>
                    <a:pt x="1324084" y="8208"/>
                  </a:lnTo>
                  <a:lnTo>
                    <a:pt x="1369630" y="8201"/>
                  </a:lnTo>
                  <a:lnTo>
                    <a:pt x="1415699" y="8201"/>
                  </a:lnTo>
                  <a:lnTo>
                    <a:pt x="1441436" y="8201"/>
                  </a:lnTo>
                  <a:lnTo>
                    <a:pt x="1443558" y="7143"/>
                  </a:lnTo>
                  <a:lnTo>
                    <a:pt x="1444972" y="5379"/>
                  </a:lnTo>
                  <a:lnTo>
                    <a:pt x="1447241" y="0"/>
                  </a:lnTo>
                  <a:lnTo>
                    <a:pt x="1447552" y="2087"/>
                  </a:lnTo>
                  <a:lnTo>
                    <a:pt x="1447785" y="7843"/>
                  </a:lnTo>
                  <a:lnTo>
                    <a:pt x="14382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SMARTInkShape-1395">
              <a:extLst>
                <a:ext uri="{FF2B5EF4-FFF2-40B4-BE49-F238E27FC236}">
                  <a16:creationId xmlns:a16="http://schemas.microsoft.com/office/drawing/2014/main" id="{B981CDFD-19FD-6AFE-8536-E58AE997920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85900" y="3276611"/>
              <a:ext cx="104380" cy="238112"/>
            </a:xfrm>
            <a:custGeom>
              <a:avLst/>
              <a:gdLst/>
              <a:ahLst/>
              <a:cxnLst/>
              <a:rect l="0" t="0" r="0" b="0"/>
              <a:pathLst>
                <a:path w="104380" h="238112">
                  <a:moveTo>
                    <a:pt x="9525" y="47614"/>
                  </a:moveTo>
                  <a:lnTo>
                    <a:pt x="9525" y="47614"/>
                  </a:lnTo>
                  <a:lnTo>
                    <a:pt x="0" y="47614"/>
                  </a:lnTo>
                  <a:lnTo>
                    <a:pt x="0" y="39413"/>
                  </a:lnTo>
                  <a:lnTo>
                    <a:pt x="6546" y="30746"/>
                  </a:lnTo>
                  <a:lnTo>
                    <a:pt x="9132" y="20790"/>
                  </a:lnTo>
                  <a:lnTo>
                    <a:pt x="27216" y="1351"/>
                  </a:lnTo>
                  <a:lnTo>
                    <a:pt x="37973" y="0"/>
                  </a:lnTo>
                  <a:lnTo>
                    <a:pt x="46290" y="8191"/>
                  </a:lnTo>
                  <a:lnTo>
                    <a:pt x="47229" y="14178"/>
                  </a:lnTo>
                  <a:lnTo>
                    <a:pt x="48420" y="15799"/>
                  </a:lnTo>
                  <a:lnTo>
                    <a:pt x="52564" y="17599"/>
                  </a:lnTo>
                  <a:lnTo>
                    <a:pt x="54093" y="19137"/>
                  </a:lnTo>
                  <a:lnTo>
                    <a:pt x="55791" y="23669"/>
                  </a:lnTo>
                  <a:lnTo>
                    <a:pt x="57147" y="70774"/>
                  </a:lnTo>
                  <a:lnTo>
                    <a:pt x="47886" y="102227"/>
                  </a:lnTo>
                  <a:lnTo>
                    <a:pt x="47659" y="112491"/>
                  </a:lnTo>
                  <a:lnTo>
                    <a:pt x="46590" y="113091"/>
                  </a:lnTo>
                  <a:lnTo>
                    <a:pt x="42579" y="113756"/>
                  </a:lnTo>
                  <a:lnTo>
                    <a:pt x="41086" y="114992"/>
                  </a:lnTo>
                  <a:lnTo>
                    <a:pt x="38101" y="123811"/>
                  </a:lnTo>
                  <a:lnTo>
                    <a:pt x="47232" y="114681"/>
                  </a:lnTo>
                  <a:lnTo>
                    <a:pt x="47509" y="109349"/>
                  </a:lnTo>
                  <a:lnTo>
                    <a:pt x="48606" y="107820"/>
                  </a:lnTo>
                  <a:lnTo>
                    <a:pt x="50395" y="106801"/>
                  </a:lnTo>
                  <a:lnTo>
                    <a:pt x="57319" y="105032"/>
                  </a:lnTo>
                  <a:lnTo>
                    <a:pt x="65234" y="104799"/>
                  </a:lnTo>
                  <a:lnTo>
                    <a:pt x="90351" y="128444"/>
                  </a:lnTo>
                  <a:lnTo>
                    <a:pt x="93073" y="133986"/>
                  </a:lnTo>
                  <a:lnTo>
                    <a:pt x="96223" y="158764"/>
                  </a:lnTo>
                  <a:lnTo>
                    <a:pt x="102772" y="171444"/>
                  </a:lnTo>
                  <a:lnTo>
                    <a:pt x="104379" y="184140"/>
                  </a:lnTo>
                  <a:lnTo>
                    <a:pt x="101777" y="190489"/>
                  </a:lnTo>
                  <a:lnTo>
                    <a:pt x="98151" y="196839"/>
                  </a:lnTo>
                  <a:lnTo>
                    <a:pt x="95823" y="209539"/>
                  </a:lnTo>
                  <a:lnTo>
                    <a:pt x="95632" y="212714"/>
                  </a:lnTo>
                  <a:lnTo>
                    <a:pt x="94446" y="214831"/>
                  </a:lnTo>
                  <a:lnTo>
                    <a:pt x="92598" y="216242"/>
                  </a:lnTo>
                  <a:lnTo>
                    <a:pt x="90307" y="217182"/>
                  </a:lnTo>
                  <a:lnTo>
                    <a:pt x="88779" y="218868"/>
                  </a:lnTo>
                  <a:lnTo>
                    <a:pt x="87083" y="223563"/>
                  </a:lnTo>
                  <a:lnTo>
                    <a:pt x="85572" y="225238"/>
                  </a:lnTo>
                  <a:lnTo>
                    <a:pt x="81071" y="227100"/>
                  </a:lnTo>
                  <a:lnTo>
                    <a:pt x="79447" y="228654"/>
                  </a:lnTo>
                  <a:lnTo>
                    <a:pt x="77643" y="233204"/>
                  </a:lnTo>
                  <a:lnTo>
                    <a:pt x="76104" y="234841"/>
                  </a:lnTo>
                  <a:lnTo>
                    <a:pt x="71571" y="236659"/>
                  </a:lnTo>
                  <a:lnTo>
                    <a:pt x="43007" y="238111"/>
                  </a:lnTo>
                  <a:lnTo>
                    <a:pt x="41371" y="237053"/>
                  </a:lnTo>
                  <a:lnTo>
                    <a:pt x="40281" y="235290"/>
                  </a:lnTo>
                  <a:lnTo>
                    <a:pt x="38531" y="229913"/>
                  </a:lnTo>
                  <a:lnTo>
                    <a:pt x="35469" y="229177"/>
                  </a:lnTo>
                  <a:lnTo>
                    <a:pt x="29937" y="228705"/>
                  </a:lnTo>
                  <a:lnTo>
                    <a:pt x="29483" y="227608"/>
                  </a:lnTo>
                  <a:lnTo>
                    <a:pt x="28695" y="220398"/>
                  </a:lnTo>
                  <a:lnTo>
                    <a:pt x="29713" y="219953"/>
                  </a:lnTo>
                  <a:lnTo>
                    <a:pt x="38100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1396">
              <a:extLst>
                <a:ext uri="{FF2B5EF4-FFF2-40B4-BE49-F238E27FC236}">
                  <a16:creationId xmlns:a16="http://schemas.microsoft.com/office/drawing/2014/main" id="{83879350-DA34-C50D-BC95-A2B7275E023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24225" y="3552825"/>
              <a:ext cx="28576" cy="276226"/>
            </a:xfrm>
            <a:custGeom>
              <a:avLst/>
              <a:gdLst/>
              <a:ahLst/>
              <a:cxnLst/>
              <a:rect l="0" t="0" r="0" b="0"/>
              <a:pathLst>
                <a:path w="28576" h="276226">
                  <a:moveTo>
                    <a:pt x="28575" y="0"/>
                  </a:moveTo>
                  <a:lnTo>
                    <a:pt x="28575" y="0"/>
                  </a:lnTo>
                  <a:lnTo>
                    <a:pt x="9918" y="0"/>
                  </a:lnTo>
                  <a:lnTo>
                    <a:pt x="14698" y="0"/>
                  </a:lnTo>
                  <a:lnTo>
                    <a:pt x="16149" y="1058"/>
                  </a:lnTo>
                  <a:lnTo>
                    <a:pt x="18667" y="8201"/>
                  </a:lnTo>
                  <a:lnTo>
                    <a:pt x="19040" y="23680"/>
                  </a:lnTo>
                  <a:lnTo>
                    <a:pt x="21868" y="29222"/>
                  </a:lnTo>
                  <a:lnTo>
                    <a:pt x="24104" y="32181"/>
                  </a:lnTo>
                  <a:lnTo>
                    <a:pt x="24536" y="35213"/>
                  </a:lnTo>
                  <a:lnTo>
                    <a:pt x="19234" y="72150"/>
                  </a:lnTo>
                  <a:lnTo>
                    <a:pt x="19052" y="116141"/>
                  </a:lnTo>
                  <a:lnTo>
                    <a:pt x="17992" y="136457"/>
                  </a:lnTo>
                  <a:lnTo>
                    <a:pt x="11511" y="154582"/>
                  </a:lnTo>
                  <a:lnTo>
                    <a:pt x="9642" y="196978"/>
                  </a:lnTo>
                  <a:lnTo>
                    <a:pt x="889" y="240249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1397">
              <a:extLst>
                <a:ext uri="{FF2B5EF4-FFF2-40B4-BE49-F238E27FC236}">
                  <a16:creationId xmlns:a16="http://schemas.microsoft.com/office/drawing/2014/main" id="{354A0550-0CA7-D06D-8699-9B6C1B6AE10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09925" y="3629025"/>
              <a:ext cx="266701" cy="9526"/>
            </a:xfrm>
            <a:custGeom>
              <a:avLst/>
              <a:gdLst/>
              <a:ahLst/>
              <a:cxnLst/>
              <a:rect l="0" t="0" r="0" b="0"/>
              <a:pathLst>
                <a:path w="266701" h="9526">
                  <a:moveTo>
                    <a:pt x="0" y="0"/>
                  </a:moveTo>
                  <a:lnTo>
                    <a:pt x="0" y="0"/>
                  </a:lnTo>
                  <a:lnTo>
                    <a:pt x="17610" y="0"/>
                  </a:lnTo>
                  <a:lnTo>
                    <a:pt x="27125" y="8201"/>
                  </a:lnTo>
                  <a:lnTo>
                    <a:pt x="33202" y="9132"/>
                  </a:lnTo>
                  <a:lnTo>
                    <a:pt x="78062" y="9522"/>
                  </a:lnTo>
                  <a:lnTo>
                    <a:pt x="120803" y="9525"/>
                  </a:lnTo>
                  <a:lnTo>
                    <a:pt x="136453" y="8467"/>
                  </a:lnTo>
                  <a:lnTo>
                    <a:pt x="154581" y="1986"/>
                  </a:lnTo>
                  <a:lnTo>
                    <a:pt x="201749" y="34"/>
                  </a:lnTo>
                  <a:lnTo>
                    <a:pt x="247452" y="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SMARTInkShape-1398">
              <a:extLst>
                <a:ext uri="{FF2B5EF4-FFF2-40B4-BE49-F238E27FC236}">
                  <a16:creationId xmlns:a16="http://schemas.microsoft.com/office/drawing/2014/main" id="{AD1EDB7A-3962-C6DF-9B9C-E27C51AA54E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467091" y="3609978"/>
              <a:ext cx="333260" cy="228156"/>
            </a:xfrm>
            <a:custGeom>
              <a:avLst/>
              <a:gdLst/>
              <a:ahLst/>
              <a:cxnLst/>
              <a:rect l="0" t="0" r="0" b="0"/>
              <a:pathLst>
                <a:path w="333260" h="228156">
                  <a:moveTo>
                    <a:pt x="28459" y="66672"/>
                  </a:moveTo>
                  <a:lnTo>
                    <a:pt x="28459" y="66672"/>
                  </a:lnTo>
                  <a:lnTo>
                    <a:pt x="9917" y="66672"/>
                  </a:lnTo>
                  <a:lnTo>
                    <a:pt x="9422" y="52483"/>
                  </a:lnTo>
                  <a:lnTo>
                    <a:pt x="8359" y="50863"/>
                  </a:lnTo>
                  <a:lnTo>
                    <a:pt x="6593" y="49782"/>
                  </a:lnTo>
                  <a:lnTo>
                    <a:pt x="1209" y="48048"/>
                  </a:lnTo>
                  <a:lnTo>
                    <a:pt x="473" y="44989"/>
                  </a:lnTo>
                  <a:lnTo>
                    <a:pt x="0" y="39459"/>
                  </a:lnTo>
                  <a:lnTo>
                    <a:pt x="8095" y="30016"/>
                  </a:lnTo>
                  <a:lnTo>
                    <a:pt x="9294" y="20498"/>
                  </a:lnTo>
                  <a:lnTo>
                    <a:pt x="23595" y="4895"/>
                  </a:lnTo>
                  <a:lnTo>
                    <a:pt x="29119" y="2174"/>
                  </a:lnTo>
                  <a:lnTo>
                    <a:pt x="50723" y="125"/>
                  </a:lnTo>
                  <a:lnTo>
                    <a:pt x="79260" y="0"/>
                  </a:lnTo>
                  <a:lnTo>
                    <a:pt x="85610" y="2821"/>
                  </a:lnTo>
                  <a:lnTo>
                    <a:pt x="91959" y="6543"/>
                  </a:lnTo>
                  <a:lnTo>
                    <a:pt x="101484" y="9698"/>
                  </a:lnTo>
                  <a:lnTo>
                    <a:pt x="107834" y="14186"/>
                  </a:lnTo>
                  <a:lnTo>
                    <a:pt x="111362" y="19709"/>
                  </a:lnTo>
                  <a:lnTo>
                    <a:pt x="113988" y="25691"/>
                  </a:lnTo>
                  <a:lnTo>
                    <a:pt x="129262" y="45531"/>
                  </a:lnTo>
                  <a:lnTo>
                    <a:pt x="132711" y="68526"/>
                  </a:lnTo>
                  <a:lnTo>
                    <a:pt x="133220" y="112577"/>
                  </a:lnTo>
                  <a:lnTo>
                    <a:pt x="132173" y="136810"/>
                  </a:lnTo>
                  <a:lnTo>
                    <a:pt x="119045" y="179132"/>
                  </a:lnTo>
                  <a:lnTo>
                    <a:pt x="107285" y="199362"/>
                  </a:lnTo>
                  <a:lnTo>
                    <a:pt x="104768" y="206079"/>
                  </a:lnTo>
                  <a:lnTo>
                    <a:pt x="87063" y="227104"/>
                  </a:lnTo>
                  <a:lnTo>
                    <a:pt x="80984" y="228155"/>
                  </a:lnTo>
                  <a:lnTo>
                    <a:pt x="79350" y="227244"/>
                  </a:lnTo>
                  <a:lnTo>
                    <a:pt x="78261" y="225578"/>
                  </a:lnTo>
                  <a:lnTo>
                    <a:pt x="76514" y="220357"/>
                  </a:lnTo>
                  <a:lnTo>
                    <a:pt x="76122" y="197726"/>
                  </a:lnTo>
                  <a:lnTo>
                    <a:pt x="78923" y="190888"/>
                  </a:lnTo>
                  <a:lnTo>
                    <a:pt x="81152" y="187582"/>
                  </a:lnTo>
                  <a:lnTo>
                    <a:pt x="95797" y="142634"/>
                  </a:lnTo>
                  <a:lnTo>
                    <a:pt x="117398" y="98408"/>
                  </a:lnTo>
                  <a:lnTo>
                    <a:pt x="149110" y="51790"/>
                  </a:lnTo>
                  <a:lnTo>
                    <a:pt x="164984" y="35053"/>
                  </a:lnTo>
                  <a:lnTo>
                    <a:pt x="171334" y="31452"/>
                  </a:lnTo>
                  <a:lnTo>
                    <a:pt x="187209" y="27893"/>
                  </a:lnTo>
                  <a:lnTo>
                    <a:pt x="193559" y="23684"/>
                  </a:lnTo>
                  <a:lnTo>
                    <a:pt x="195676" y="23197"/>
                  </a:lnTo>
                  <a:lnTo>
                    <a:pt x="197087" y="23930"/>
                  </a:lnTo>
                  <a:lnTo>
                    <a:pt x="198028" y="25478"/>
                  </a:lnTo>
                  <a:lnTo>
                    <a:pt x="199713" y="26509"/>
                  </a:lnTo>
                  <a:lnTo>
                    <a:pt x="207945" y="28300"/>
                  </a:lnTo>
                  <a:lnTo>
                    <a:pt x="214049" y="28491"/>
                  </a:lnTo>
                  <a:lnTo>
                    <a:pt x="215686" y="29577"/>
                  </a:lnTo>
                  <a:lnTo>
                    <a:pt x="216777" y="31358"/>
                  </a:lnTo>
                  <a:lnTo>
                    <a:pt x="218528" y="36766"/>
                  </a:lnTo>
                  <a:lnTo>
                    <a:pt x="221590" y="37505"/>
                  </a:lnTo>
                  <a:lnTo>
                    <a:pt x="228484" y="38097"/>
                  </a:lnTo>
                  <a:lnTo>
                    <a:pt x="228484" y="23632"/>
                  </a:lnTo>
                  <a:lnTo>
                    <a:pt x="227426" y="22103"/>
                  </a:lnTo>
                  <a:lnTo>
                    <a:pt x="225662" y="21084"/>
                  </a:lnTo>
                  <a:lnTo>
                    <a:pt x="218783" y="19315"/>
                  </a:lnTo>
                  <a:lnTo>
                    <a:pt x="214295" y="19166"/>
                  </a:lnTo>
                  <a:lnTo>
                    <a:pt x="212675" y="18068"/>
                  </a:lnTo>
                  <a:lnTo>
                    <a:pt x="211594" y="16278"/>
                  </a:lnTo>
                  <a:lnTo>
                    <a:pt x="210874" y="14026"/>
                  </a:lnTo>
                  <a:lnTo>
                    <a:pt x="209336" y="12525"/>
                  </a:lnTo>
                  <a:lnTo>
                    <a:pt x="201359" y="9918"/>
                  </a:lnTo>
                  <a:lnTo>
                    <a:pt x="191835" y="9556"/>
                  </a:lnTo>
                  <a:lnTo>
                    <a:pt x="175930" y="23987"/>
                  </a:lnTo>
                  <a:lnTo>
                    <a:pt x="173377" y="29356"/>
                  </a:lnTo>
                  <a:lnTo>
                    <a:pt x="172696" y="32270"/>
                  </a:lnTo>
                  <a:lnTo>
                    <a:pt x="171183" y="34212"/>
                  </a:lnTo>
                  <a:lnTo>
                    <a:pt x="166681" y="36370"/>
                  </a:lnTo>
                  <a:lnTo>
                    <a:pt x="165057" y="38004"/>
                  </a:lnTo>
                  <a:lnTo>
                    <a:pt x="163253" y="42642"/>
                  </a:lnTo>
                  <a:lnTo>
                    <a:pt x="160835" y="70123"/>
                  </a:lnTo>
                  <a:lnTo>
                    <a:pt x="153619" y="88515"/>
                  </a:lnTo>
                  <a:lnTo>
                    <a:pt x="152299" y="135991"/>
                  </a:lnTo>
                  <a:lnTo>
                    <a:pt x="153349" y="146164"/>
                  </a:lnTo>
                  <a:lnTo>
                    <a:pt x="160486" y="164694"/>
                  </a:lnTo>
                  <a:lnTo>
                    <a:pt x="162606" y="177718"/>
                  </a:lnTo>
                  <a:lnTo>
                    <a:pt x="175032" y="193662"/>
                  </a:lnTo>
                  <a:lnTo>
                    <a:pt x="181092" y="197195"/>
                  </a:lnTo>
                  <a:lnTo>
                    <a:pt x="187312" y="199824"/>
                  </a:lnTo>
                  <a:lnTo>
                    <a:pt x="198041" y="208057"/>
                  </a:lnTo>
                  <a:lnTo>
                    <a:pt x="209469" y="209106"/>
                  </a:lnTo>
                  <a:lnTo>
                    <a:pt x="217563" y="206529"/>
                  </a:lnTo>
                  <a:lnTo>
                    <a:pt x="221203" y="204360"/>
                  </a:lnTo>
                  <a:lnTo>
                    <a:pt x="245426" y="197771"/>
                  </a:lnTo>
                  <a:lnTo>
                    <a:pt x="289098" y="174534"/>
                  </a:lnTo>
                  <a:lnTo>
                    <a:pt x="333259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1399">
              <a:extLst>
                <a:ext uri="{FF2B5EF4-FFF2-40B4-BE49-F238E27FC236}">
                  <a16:creationId xmlns:a16="http://schemas.microsoft.com/office/drawing/2014/main" id="{B29CAFC0-2790-6319-AF5E-B990865CA27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276475" y="3667125"/>
              <a:ext cx="36766" cy="209551"/>
            </a:xfrm>
            <a:custGeom>
              <a:avLst/>
              <a:gdLst/>
              <a:ahLst/>
              <a:cxnLst/>
              <a:rect l="0" t="0" r="0" b="0"/>
              <a:pathLst>
                <a:path w="36766" h="2095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12173" y="8936"/>
                  </a:lnTo>
                  <a:lnTo>
                    <a:pt x="14465" y="9132"/>
                  </a:lnTo>
                  <a:lnTo>
                    <a:pt x="15994" y="10322"/>
                  </a:lnTo>
                  <a:lnTo>
                    <a:pt x="17692" y="14465"/>
                  </a:lnTo>
                  <a:lnTo>
                    <a:pt x="19840" y="25749"/>
                  </a:lnTo>
                  <a:lnTo>
                    <a:pt x="25516" y="35028"/>
                  </a:lnTo>
                  <a:lnTo>
                    <a:pt x="27971" y="47646"/>
                  </a:lnTo>
                  <a:lnTo>
                    <a:pt x="29554" y="64561"/>
                  </a:lnTo>
                  <a:lnTo>
                    <a:pt x="36765" y="87576"/>
                  </a:lnTo>
                  <a:lnTo>
                    <a:pt x="28933" y="134774"/>
                  </a:lnTo>
                  <a:lnTo>
                    <a:pt x="27587" y="155425"/>
                  </a:lnTo>
                  <a:lnTo>
                    <a:pt x="21050" y="173616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1400">
              <a:extLst>
                <a:ext uri="{FF2B5EF4-FFF2-40B4-BE49-F238E27FC236}">
                  <a16:creationId xmlns:a16="http://schemas.microsoft.com/office/drawing/2014/main" id="{DEFEDE91-0ABC-0E6A-21FE-6DB6DA3F71F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52650" y="3743325"/>
              <a:ext cx="200026" cy="19048"/>
            </a:xfrm>
            <a:custGeom>
              <a:avLst/>
              <a:gdLst/>
              <a:ahLst/>
              <a:cxnLst/>
              <a:rect l="0" t="0" r="0" b="0"/>
              <a:pathLst>
                <a:path w="200026" h="19048">
                  <a:moveTo>
                    <a:pt x="0" y="9525"/>
                  </a:moveTo>
                  <a:lnTo>
                    <a:pt x="0" y="9525"/>
                  </a:lnTo>
                  <a:lnTo>
                    <a:pt x="0" y="18933"/>
                  </a:lnTo>
                  <a:lnTo>
                    <a:pt x="14189" y="19047"/>
                  </a:lnTo>
                  <a:lnTo>
                    <a:pt x="15809" y="17990"/>
                  </a:lnTo>
                  <a:lnTo>
                    <a:pt x="16890" y="16227"/>
                  </a:lnTo>
                  <a:lnTo>
                    <a:pt x="17610" y="13993"/>
                  </a:lnTo>
                  <a:lnTo>
                    <a:pt x="19148" y="12504"/>
                  </a:lnTo>
                  <a:lnTo>
                    <a:pt x="23680" y="10849"/>
                  </a:lnTo>
                  <a:lnTo>
                    <a:pt x="69853" y="9528"/>
                  </a:lnTo>
                  <a:lnTo>
                    <a:pt x="88901" y="9525"/>
                  </a:lnTo>
                  <a:lnTo>
                    <a:pt x="95250" y="6703"/>
                  </a:lnTo>
                  <a:lnTo>
                    <a:pt x="101600" y="2979"/>
                  </a:lnTo>
                  <a:lnTo>
                    <a:pt x="114300" y="589"/>
                  </a:lnTo>
                  <a:lnTo>
                    <a:pt x="161925" y="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1401">
              <a:extLst>
                <a:ext uri="{FF2B5EF4-FFF2-40B4-BE49-F238E27FC236}">
                  <a16:creationId xmlns:a16="http://schemas.microsoft.com/office/drawing/2014/main" id="{6F5B92C2-DB08-9AD3-254A-5C88B5563D6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33575" y="351472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0849"/>
                  </a:lnTo>
                  <a:lnTo>
                    <a:pt x="9641" y="126"/>
                  </a:lnTo>
                  <a:lnTo>
                    <a:pt x="0" y="0"/>
                  </a:lnTo>
                  <a:lnTo>
                    <a:pt x="8201" y="0"/>
                  </a:lnTo>
                  <a:lnTo>
                    <a:pt x="17610" y="8201"/>
                  </a:lnTo>
                  <a:lnTo>
                    <a:pt x="23680" y="9132"/>
                  </a:lnTo>
                  <a:lnTo>
                    <a:pt x="69853" y="9525"/>
                  </a:lnTo>
                  <a:lnTo>
                    <a:pt x="117083" y="9525"/>
                  </a:lnTo>
                  <a:lnTo>
                    <a:pt x="161924" y="9525"/>
                  </a:lnTo>
                  <a:lnTo>
                    <a:pt x="208993" y="9525"/>
                  </a:lnTo>
                  <a:lnTo>
                    <a:pt x="2190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SMARTInkShape-1402">
            <a:extLst>
              <a:ext uri="{FF2B5EF4-FFF2-40B4-BE49-F238E27FC236}">
                <a16:creationId xmlns:a16="http://schemas.microsoft.com/office/drawing/2014/main" id="{66594C1B-8AAF-06FD-E80A-438C78DAB6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62375" y="3124200"/>
            <a:ext cx="1333501" cy="685791"/>
          </a:xfrm>
          <a:custGeom>
            <a:avLst/>
            <a:gdLst/>
            <a:ahLst/>
            <a:cxnLst/>
            <a:rect l="0" t="0" r="0" b="0"/>
            <a:pathLst>
              <a:path w="1333501" h="685791">
                <a:moveTo>
                  <a:pt x="0" y="514350"/>
                </a:moveTo>
                <a:lnTo>
                  <a:pt x="0" y="514350"/>
                </a:lnTo>
                <a:lnTo>
                  <a:pt x="9525" y="514350"/>
                </a:lnTo>
                <a:lnTo>
                  <a:pt x="9525" y="519407"/>
                </a:lnTo>
                <a:lnTo>
                  <a:pt x="10583" y="520896"/>
                </a:lnTo>
                <a:lnTo>
                  <a:pt x="12347" y="521889"/>
                </a:lnTo>
                <a:lnTo>
                  <a:pt x="17726" y="523482"/>
                </a:lnTo>
                <a:lnTo>
                  <a:pt x="18461" y="526523"/>
                </a:lnTo>
                <a:lnTo>
                  <a:pt x="18657" y="528815"/>
                </a:lnTo>
                <a:lnTo>
                  <a:pt x="19847" y="530344"/>
                </a:lnTo>
                <a:lnTo>
                  <a:pt x="23990" y="532042"/>
                </a:lnTo>
                <a:lnTo>
                  <a:pt x="25519" y="533553"/>
                </a:lnTo>
                <a:lnTo>
                  <a:pt x="30793" y="543582"/>
                </a:lnTo>
                <a:lnTo>
                  <a:pt x="34853" y="549567"/>
                </a:lnTo>
                <a:lnTo>
                  <a:pt x="38196" y="558886"/>
                </a:lnTo>
                <a:lnTo>
                  <a:pt x="44361" y="568351"/>
                </a:lnTo>
                <a:lnTo>
                  <a:pt x="47716" y="577857"/>
                </a:lnTo>
                <a:lnTo>
                  <a:pt x="52252" y="584203"/>
                </a:lnTo>
                <a:lnTo>
                  <a:pt x="57795" y="587729"/>
                </a:lnTo>
                <a:lnTo>
                  <a:pt x="60755" y="588669"/>
                </a:lnTo>
                <a:lnTo>
                  <a:pt x="66866" y="595359"/>
                </a:lnTo>
                <a:lnTo>
                  <a:pt x="72052" y="604329"/>
                </a:lnTo>
                <a:lnTo>
                  <a:pt x="76029" y="615329"/>
                </a:lnTo>
                <a:lnTo>
                  <a:pt x="92604" y="638139"/>
                </a:lnTo>
                <a:lnTo>
                  <a:pt x="94727" y="645811"/>
                </a:lnTo>
                <a:lnTo>
                  <a:pt x="111051" y="664535"/>
                </a:lnTo>
                <a:lnTo>
                  <a:pt x="112856" y="670352"/>
                </a:lnTo>
                <a:lnTo>
                  <a:pt x="114396" y="672326"/>
                </a:lnTo>
                <a:lnTo>
                  <a:pt x="123395" y="676121"/>
                </a:lnTo>
                <a:lnTo>
                  <a:pt x="123825" y="685790"/>
                </a:lnTo>
                <a:lnTo>
                  <a:pt x="132026" y="677598"/>
                </a:lnTo>
                <a:lnTo>
                  <a:pt x="133233" y="668190"/>
                </a:lnTo>
                <a:lnTo>
                  <a:pt x="133350" y="621478"/>
                </a:lnTo>
                <a:lnTo>
                  <a:pt x="133350" y="574519"/>
                </a:lnTo>
                <a:lnTo>
                  <a:pt x="134408" y="549244"/>
                </a:lnTo>
                <a:lnTo>
                  <a:pt x="141992" y="504627"/>
                </a:lnTo>
                <a:lnTo>
                  <a:pt x="142797" y="457265"/>
                </a:lnTo>
                <a:lnTo>
                  <a:pt x="142868" y="415151"/>
                </a:lnTo>
                <a:lnTo>
                  <a:pt x="145696" y="380220"/>
                </a:lnTo>
                <a:lnTo>
                  <a:pt x="152576" y="339818"/>
                </a:lnTo>
                <a:lnTo>
                  <a:pt x="160485" y="299926"/>
                </a:lnTo>
                <a:lnTo>
                  <a:pt x="169275" y="259355"/>
                </a:lnTo>
                <a:lnTo>
                  <a:pt x="173628" y="238771"/>
                </a:lnTo>
                <a:lnTo>
                  <a:pt x="178798" y="219266"/>
                </a:lnTo>
                <a:lnTo>
                  <a:pt x="183152" y="200082"/>
                </a:lnTo>
                <a:lnTo>
                  <a:pt x="189049" y="179693"/>
                </a:lnTo>
                <a:lnTo>
                  <a:pt x="193265" y="149652"/>
                </a:lnTo>
                <a:lnTo>
                  <a:pt x="199135" y="134438"/>
                </a:lnTo>
                <a:lnTo>
                  <a:pt x="199908" y="125432"/>
                </a:lnTo>
                <a:lnTo>
                  <a:pt x="208216" y="115765"/>
                </a:lnTo>
                <a:lnTo>
                  <a:pt x="209550" y="104786"/>
                </a:lnTo>
                <a:lnTo>
                  <a:pt x="218958" y="104775"/>
                </a:lnTo>
                <a:lnTo>
                  <a:pt x="228204" y="95642"/>
                </a:lnTo>
                <a:lnTo>
                  <a:pt x="273337" y="95250"/>
                </a:lnTo>
                <a:lnTo>
                  <a:pt x="295316" y="95250"/>
                </a:lnTo>
                <a:lnTo>
                  <a:pt x="303407" y="92428"/>
                </a:lnTo>
                <a:lnTo>
                  <a:pt x="310531" y="88704"/>
                </a:lnTo>
                <a:lnTo>
                  <a:pt x="323728" y="86314"/>
                </a:lnTo>
                <a:lnTo>
                  <a:pt x="358946" y="84690"/>
                </a:lnTo>
                <a:lnTo>
                  <a:pt x="382734" y="77527"/>
                </a:lnTo>
                <a:lnTo>
                  <a:pt x="430046" y="76235"/>
                </a:lnTo>
                <a:lnTo>
                  <a:pt x="463623" y="75144"/>
                </a:lnTo>
                <a:lnTo>
                  <a:pt x="492553" y="68000"/>
                </a:lnTo>
                <a:lnTo>
                  <a:pt x="536600" y="66753"/>
                </a:lnTo>
                <a:lnTo>
                  <a:pt x="581027" y="66680"/>
                </a:lnTo>
                <a:lnTo>
                  <a:pt x="621947" y="66675"/>
                </a:lnTo>
                <a:lnTo>
                  <a:pt x="638371" y="65617"/>
                </a:lnTo>
                <a:lnTo>
                  <a:pt x="685625" y="57739"/>
                </a:lnTo>
                <a:lnTo>
                  <a:pt x="726707" y="57202"/>
                </a:lnTo>
                <a:lnTo>
                  <a:pt x="770936" y="57155"/>
                </a:lnTo>
                <a:lnTo>
                  <a:pt x="803197" y="56092"/>
                </a:lnTo>
                <a:lnTo>
                  <a:pt x="847720" y="48214"/>
                </a:lnTo>
                <a:lnTo>
                  <a:pt x="895319" y="47660"/>
                </a:lnTo>
                <a:lnTo>
                  <a:pt x="924742" y="46574"/>
                </a:lnTo>
                <a:lnTo>
                  <a:pt x="971412" y="38689"/>
                </a:lnTo>
                <a:lnTo>
                  <a:pt x="1015992" y="38135"/>
                </a:lnTo>
                <a:lnTo>
                  <a:pt x="1059261" y="29165"/>
                </a:lnTo>
                <a:lnTo>
                  <a:pt x="1089287" y="27594"/>
                </a:lnTo>
                <a:lnTo>
                  <a:pt x="1130668" y="19643"/>
                </a:lnTo>
                <a:lnTo>
                  <a:pt x="1156585" y="18070"/>
                </a:lnTo>
                <a:lnTo>
                  <a:pt x="1187332" y="10414"/>
                </a:lnTo>
                <a:lnTo>
                  <a:pt x="1231804" y="9548"/>
                </a:lnTo>
                <a:lnTo>
                  <a:pt x="1279095" y="9525"/>
                </a:lnTo>
                <a:lnTo>
                  <a:pt x="1285684" y="6703"/>
                </a:lnTo>
                <a:lnTo>
                  <a:pt x="1292140" y="2979"/>
                </a:lnTo>
                <a:lnTo>
                  <a:pt x="1304908" y="589"/>
                </a:lnTo>
                <a:lnTo>
                  <a:pt x="1317622" y="116"/>
                </a:lnTo>
                <a:lnTo>
                  <a:pt x="1319740" y="1136"/>
                </a:lnTo>
                <a:lnTo>
                  <a:pt x="1321152" y="2874"/>
                </a:lnTo>
                <a:lnTo>
                  <a:pt x="1322093" y="5091"/>
                </a:lnTo>
                <a:lnTo>
                  <a:pt x="1323779" y="6569"/>
                </a:lnTo>
                <a:lnTo>
                  <a:pt x="1328474" y="8211"/>
                </a:lnTo>
                <a:lnTo>
                  <a:pt x="1330149" y="7591"/>
                </a:lnTo>
                <a:lnTo>
                  <a:pt x="1331266" y="6119"/>
                </a:lnTo>
                <a:lnTo>
                  <a:pt x="1333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SMARTInkShape-Group403">
            <a:extLst>
              <a:ext uri="{FF2B5EF4-FFF2-40B4-BE49-F238E27FC236}">
                <a16:creationId xmlns:a16="http://schemas.microsoft.com/office/drawing/2014/main" id="{0161B9EB-ABDF-CF2F-051E-B57E9425F7EF}"/>
              </a:ext>
            </a:extLst>
          </p:cNvPr>
          <p:cNvGrpSpPr/>
          <p:nvPr/>
        </p:nvGrpSpPr>
        <p:grpSpPr>
          <a:xfrm>
            <a:off x="3724279" y="3076575"/>
            <a:ext cx="600072" cy="476251"/>
            <a:chOff x="3724279" y="3076575"/>
            <a:chExt cx="600072" cy="476251"/>
          </a:xfrm>
        </p:grpSpPr>
        <p:sp>
          <p:nvSpPr>
            <p:cNvPr id="74" name="SMARTInkShape-1403">
              <a:extLst>
                <a:ext uri="{FF2B5EF4-FFF2-40B4-BE49-F238E27FC236}">
                  <a16:creationId xmlns:a16="http://schemas.microsoft.com/office/drawing/2014/main" id="{EAE7BB6D-B94D-A12D-E693-3EF343800B4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33850" y="35433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14547" y="9525"/>
                  </a:lnTo>
                  <a:lnTo>
                    <a:pt x="16048" y="8467"/>
                  </a:lnTo>
                  <a:lnTo>
                    <a:pt x="17049" y="6703"/>
                  </a:lnTo>
                  <a:lnTo>
                    <a:pt x="18654" y="1324"/>
                  </a:lnTo>
                  <a:lnTo>
                    <a:pt x="21696" y="589"/>
                  </a:lnTo>
                  <a:lnTo>
                    <a:pt x="36740" y="3"/>
                  </a:lnTo>
                  <a:lnTo>
                    <a:pt x="45436" y="6546"/>
                  </a:lnTo>
                  <a:lnTo>
                    <a:pt x="55399" y="9133"/>
                  </a:lnTo>
                  <a:lnTo>
                    <a:pt x="101607" y="9525"/>
                  </a:lnTo>
                  <a:lnTo>
                    <a:pt x="107953" y="9525"/>
                  </a:lnTo>
                  <a:lnTo>
                    <a:pt x="152226" y="17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1404">
              <a:extLst>
                <a:ext uri="{FF2B5EF4-FFF2-40B4-BE49-F238E27FC236}">
                  <a16:creationId xmlns:a16="http://schemas.microsoft.com/office/drawing/2014/main" id="{9530A61C-EB3E-7BD5-59B9-7A1F4C1E3DF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24279" y="3076575"/>
              <a:ext cx="142476" cy="284378"/>
            </a:xfrm>
            <a:custGeom>
              <a:avLst/>
              <a:gdLst/>
              <a:ahLst/>
              <a:cxnLst/>
              <a:rect l="0" t="0" r="0" b="0"/>
              <a:pathLst>
                <a:path w="142476" h="284378">
                  <a:moveTo>
                    <a:pt x="57146" y="38100"/>
                  </a:moveTo>
                  <a:lnTo>
                    <a:pt x="57146" y="38100"/>
                  </a:lnTo>
                  <a:lnTo>
                    <a:pt x="57146" y="29899"/>
                  </a:lnTo>
                  <a:lnTo>
                    <a:pt x="58204" y="29458"/>
                  </a:lnTo>
                  <a:lnTo>
                    <a:pt x="65347" y="28691"/>
                  </a:lnTo>
                  <a:lnTo>
                    <a:pt x="66082" y="25805"/>
                  </a:lnTo>
                  <a:lnTo>
                    <a:pt x="66278" y="23553"/>
                  </a:lnTo>
                  <a:lnTo>
                    <a:pt x="67468" y="22052"/>
                  </a:lnTo>
                  <a:lnTo>
                    <a:pt x="71611" y="20384"/>
                  </a:lnTo>
                  <a:lnTo>
                    <a:pt x="73140" y="18881"/>
                  </a:lnTo>
                  <a:lnTo>
                    <a:pt x="74838" y="14389"/>
                  </a:lnTo>
                  <a:lnTo>
                    <a:pt x="76349" y="12767"/>
                  </a:lnTo>
                  <a:lnTo>
                    <a:pt x="80850" y="10966"/>
                  </a:lnTo>
                  <a:lnTo>
                    <a:pt x="82474" y="9427"/>
                  </a:lnTo>
                  <a:lnTo>
                    <a:pt x="85293" y="1450"/>
                  </a:lnTo>
                  <a:lnTo>
                    <a:pt x="88353" y="645"/>
                  </a:lnTo>
                  <a:lnTo>
                    <a:pt x="112852" y="0"/>
                  </a:lnTo>
                  <a:lnTo>
                    <a:pt x="113334" y="1059"/>
                  </a:lnTo>
                  <a:lnTo>
                    <a:pt x="114296" y="47642"/>
                  </a:lnTo>
                  <a:lnTo>
                    <a:pt x="114296" y="60329"/>
                  </a:lnTo>
                  <a:lnTo>
                    <a:pt x="111474" y="66677"/>
                  </a:lnTo>
                  <a:lnTo>
                    <a:pt x="107750" y="73026"/>
                  </a:lnTo>
                  <a:lnTo>
                    <a:pt x="96686" y="106626"/>
                  </a:lnTo>
                  <a:lnTo>
                    <a:pt x="95148" y="109184"/>
                  </a:lnTo>
                  <a:lnTo>
                    <a:pt x="93064" y="110889"/>
                  </a:lnTo>
                  <a:lnTo>
                    <a:pt x="90616" y="112026"/>
                  </a:lnTo>
                  <a:lnTo>
                    <a:pt x="88984" y="113842"/>
                  </a:lnTo>
                  <a:lnTo>
                    <a:pt x="87172" y="118683"/>
                  </a:lnTo>
                  <a:lnTo>
                    <a:pt x="84949" y="130414"/>
                  </a:lnTo>
                  <a:lnTo>
                    <a:pt x="76196" y="142875"/>
                  </a:lnTo>
                  <a:lnTo>
                    <a:pt x="76196" y="134674"/>
                  </a:lnTo>
                  <a:lnTo>
                    <a:pt x="77254" y="134233"/>
                  </a:lnTo>
                  <a:lnTo>
                    <a:pt x="81253" y="133742"/>
                  </a:lnTo>
                  <a:lnTo>
                    <a:pt x="82742" y="132553"/>
                  </a:lnTo>
                  <a:lnTo>
                    <a:pt x="84397" y="128410"/>
                  </a:lnTo>
                  <a:lnTo>
                    <a:pt x="85897" y="126881"/>
                  </a:lnTo>
                  <a:lnTo>
                    <a:pt x="93806" y="124227"/>
                  </a:lnTo>
                  <a:lnTo>
                    <a:pt x="117901" y="123828"/>
                  </a:lnTo>
                  <a:lnTo>
                    <a:pt x="119874" y="124885"/>
                  </a:lnTo>
                  <a:lnTo>
                    <a:pt x="121190" y="126648"/>
                  </a:lnTo>
                  <a:lnTo>
                    <a:pt x="123710" y="131430"/>
                  </a:lnTo>
                  <a:lnTo>
                    <a:pt x="131868" y="141159"/>
                  </a:lnTo>
                  <a:lnTo>
                    <a:pt x="132908" y="147423"/>
                  </a:lnTo>
                  <a:lnTo>
                    <a:pt x="133216" y="155981"/>
                  </a:lnTo>
                  <a:lnTo>
                    <a:pt x="136111" y="162106"/>
                  </a:lnTo>
                  <a:lnTo>
                    <a:pt x="138364" y="165220"/>
                  </a:lnTo>
                  <a:lnTo>
                    <a:pt x="141536" y="179717"/>
                  </a:lnTo>
                  <a:lnTo>
                    <a:pt x="142475" y="192362"/>
                  </a:lnTo>
                  <a:lnTo>
                    <a:pt x="139873" y="199441"/>
                  </a:lnTo>
                  <a:lnTo>
                    <a:pt x="136247" y="206115"/>
                  </a:lnTo>
                  <a:lnTo>
                    <a:pt x="133147" y="215823"/>
                  </a:lnTo>
                  <a:lnTo>
                    <a:pt x="127055" y="225402"/>
                  </a:lnTo>
                  <a:lnTo>
                    <a:pt x="123721" y="234943"/>
                  </a:lnTo>
                  <a:lnTo>
                    <a:pt x="110690" y="250824"/>
                  </a:lnTo>
                  <a:lnTo>
                    <a:pt x="92848" y="263525"/>
                  </a:lnTo>
                  <a:lnTo>
                    <a:pt x="88889" y="269875"/>
                  </a:lnTo>
                  <a:lnTo>
                    <a:pt x="85716" y="271992"/>
                  </a:lnTo>
                  <a:lnTo>
                    <a:pt x="68238" y="275389"/>
                  </a:lnTo>
                  <a:lnTo>
                    <a:pt x="64541" y="275667"/>
                  </a:lnTo>
                  <a:lnTo>
                    <a:pt x="57610" y="278800"/>
                  </a:lnTo>
                  <a:lnTo>
                    <a:pt x="51002" y="282661"/>
                  </a:lnTo>
                  <a:lnTo>
                    <a:pt x="44538" y="284377"/>
                  </a:lnTo>
                  <a:lnTo>
                    <a:pt x="41332" y="283776"/>
                  </a:lnTo>
                  <a:lnTo>
                    <a:pt x="28583" y="278030"/>
                  </a:lnTo>
                  <a:lnTo>
                    <a:pt x="6347" y="276331"/>
                  </a:lnTo>
                  <a:lnTo>
                    <a:pt x="4230" y="275237"/>
                  </a:lnTo>
                  <a:lnTo>
                    <a:pt x="2819" y="273450"/>
                  </a:lnTo>
                  <a:lnTo>
                    <a:pt x="554" y="268033"/>
                  </a:lnTo>
                  <a:lnTo>
                    <a:pt x="0" y="252245"/>
                  </a:lnTo>
                  <a:lnTo>
                    <a:pt x="1057" y="250713"/>
                  </a:lnTo>
                  <a:lnTo>
                    <a:pt x="2820" y="249692"/>
                  </a:lnTo>
                  <a:lnTo>
                    <a:pt x="9697" y="247919"/>
                  </a:lnTo>
                  <a:lnTo>
                    <a:pt x="2857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SMARTInkShape-Group404">
            <a:extLst>
              <a:ext uri="{FF2B5EF4-FFF2-40B4-BE49-F238E27FC236}">
                <a16:creationId xmlns:a16="http://schemas.microsoft.com/office/drawing/2014/main" id="{3439A5A5-630F-1AB2-ABFC-FC4C052BBD9A}"/>
              </a:ext>
            </a:extLst>
          </p:cNvPr>
          <p:cNvGrpSpPr/>
          <p:nvPr/>
        </p:nvGrpSpPr>
        <p:grpSpPr>
          <a:xfrm>
            <a:off x="4562475" y="3314700"/>
            <a:ext cx="247651" cy="323847"/>
            <a:chOff x="4562475" y="3314700"/>
            <a:chExt cx="247651" cy="323847"/>
          </a:xfrm>
        </p:grpSpPr>
        <p:sp>
          <p:nvSpPr>
            <p:cNvPr id="77" name="SMARTInkShape-1405">
              <a:extLst>
                <a:ext uri="{FF2B5EF4-FFF2-40B4-BE49-F238E27FC236}">
                  <a16:creationId xmlns:a16="http://schemas.microsoft.com/office/drawing/2014/main" id="{4AF8E979-E0CF-3C0D-9A80-44BF2DAA75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48200" y="33242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8623" y="393"/>
                  </a:lnTo>
                  <a:lnTo>
                    <a:pt x="32270" y="34"/>
                  </a:lnTo>
                  <a:lnTo>
                    <a:pt x="34213" y="1081"/>
                  </a:lnTo>
                  <a:lnTo>
                    <a:pt x="35508" y="2837"/>
                  </a:lnTo>
                  <a:lnTo>
                    <a:pt x="36372" y="5067"/>
                  </a:lnTo>
                  <a:lnTo>
                    <a:pt x="38007" y="6553"/>
                  </a:lnTo>
                  <a:lnTo>
                    <a:pt x="42644" y="8204"/>
                  </a:lnTo>
                  <a:lnTo>
                    <a:pt x="69886" y="9491"/>
                  </a:lnTo>
                  <a:lnTo>
                    <a:pt x="76216" y="6688"/>
                  </a:lnTo>
                  <a:lnTo>
                    <a:pt x="79385" y="4458"/>
                  </a:lnTo>
                  <a:lnTo>
                    <a:pt x="93960" y="1321"/>
                  </a:lnTo>
                  <a:lnTo>
                    <a:pt x="139771" y="2"/>
                  </a:lnTo>
                  <a:lnTo>
                    <a:pt x="16192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1406">
              <a:extLst>
                <a:ext uri="{FF2B5EF4-FFF2-40B4-BE49-F238E27FC236}">
                  <a16:creationId xmlns:a16="http://schemas.microsoft.com/office/drawing/2014/main" id="{5A717B68-911A-2878-99CB-C673B7BBCE4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62475" y="3314700"/>
              <a:ext cx="123815" cy="323847"/>
            </a:xfrm>
            <a:custGeom>
              <a:avLst/>
              <a:gdLst/>
              <a:ahLst/>
              <a:cxnLst/>
              <a:rect l="0" t="0" r="0" b="0"/>
              <a:pathLst>
                <a:path w="123815" h="323847">
                  <a:moveTo>
                    <a:pt x="66675" y="0"/>
                  </a:moveTo>
                  <a:lnTo>
                    <a:pt x="66675" y="0"/>
                  </a:lnTo>
                  <a:lnTo>
                    <a:pt x="66675" y="17692"/>
                  </a:lnTo>
                  <a:lnTo>
                    <a:pt x="58474" y="27131"/>
                  </a:lnTo>
                  <a:lnTo>
                    <a:pt x="57267" y="36649"/>
                  </a:lnTo>
                  <a:lnTo>
                    <a:pt x="57150" y="79386"/>
                  </a:lnTo>
                  <a:lnTo>
                    <a:pt x="54328" y="85730"/>
                  </a:lnTo>
                  <a:lnTo>
                    <a:pt x="50604" y="92077"/>
                  </a:lnTo>
                  <a:lnTo>
                    <a:pt x="47449" y="101601"/>
                  </a:lnTo>
                  <a:lnTo>
                    <a:pt x="31201" y="123825"/>
                  </a:lnTo>
                  <a:lnTo>
                    <a:pt x="28684" y="130175"/>
                  </a:lnTo>
                  <a:lnTo>
                    <a:pt x="22375" y="139700"/>
                  </a:lnTo>
                  <a:lnTo>
                    <a:pt x="20527" y="146050"/>
                  </a:lnTo>
                  <a:lnTo>
                    <a:pt x="18977" y="148167"/>
                  </a:lnTo>
                  <a:lnTo>
                    <a:pt x="16884" y="149578"/>
                  </a:lnTo>
                  <a:lnTo>
                    <a:pt x="14431" y="150518"/>
                  </a:lnTo>
                  <a:lnTo>
                    <a:pt x="12796" y="152204"/>
                  </a:lnTo>
                  <a:lnTo>
                    <a:pt x="9653" y="161484"/>
                  </a:lnTo>
                  <a:lnTo>
                    <a:pt x="0" y="161925"/>
                  </a:lnTo>
                  <a:lnTo>
                    <a:pt x="0" y="156868"/>
                  </a:lnTo>
                  <a:lnTo>
                    <a:pt x="1058" y="155379"/>
                  </a:lnTo>
                  <a:lnTo>
                    <a:pt x="2822" y="154386"/>
                  </a:lnTo>
                  <a:lnTo>
                    <a:pt x="9133" y="152517"/>
                  </a:lnTo>
                  <a:lnTo>
                    <a:pt x="26386" y="136592"/>
                  </a:lnTo>
                  <a:lnTo>
                    <a:pt x="35217" y="134311"/>
                  </a:lnTo>
                  <a:lnTo>
                    <a:pt x="79491" y="133351"/>
                  </a:lnTo>
                  <a:lnTo>
                    <a:pt x="85777" y="136173"/>
                  </a:lnTo>
                  <a:lnTo>
                    <a:pt x="88934" y="138407"/>
                  </a:lnTo>
                  <a:lnTo>
                    <a:pt x="92443" y="143711"/>
                  </a:lnTo>
                  <a:lnTo>
                    <a:pt x="93379" y="146607"/>
                  </a:lnTo>
                  <a:lnTo>
                    <a:pt x="95061" y="148538"/>
                  </a:lnTo>
                  <a:lnTo>
                    <a:pt x="99752" y="150683"/>
                  </a:lnTo>
                  <a:lnTo>
                    <a:pt x="101426" y="152314"/>
                  </a:lnTo>
                  <a:lnTo>
                    <a:pt x="103287" y="156948"/>
                  </a:lnTo>
                  <a:lnTo>
                    <a:pt x="104841" y="158607"/>
                  </a:lnTo>
                  <a:lnTo>
                    <a:pt x="109390" y="160450"/>
                  </a:lnTo>
                  <a:lnTo>
                    <a:pt x="111027" y="163058"/>
                  </a:lnTo>
                  <a:lnTo>
                    <a:pt x="114388" y="174726"/>
                  </a:lnTo>
                  <a:lnTo>
                    <a:pt x="116475" y="176809"/>
                  </a:lnTo>
                  <a:lnTo>
                    <a:pt x="118925" y="178198"/>
                  </a:lnTo>
                  <a:lnTo>
                    <a:pt x="120559" y="180182"/>
                  </a:lnTo>
                  <a:lnTo>
                    <a:pt x="122374" y="185208"/>
                  </a:lnTo>
                  <a:lnTo>
                    <a:pt x="123814" y="231667"/>
                  </a:lnTo>
                  <a:lnTo>
                    <a:pt x="122765" y="250999"/>
                  </a:lnTo>
                  <a:lnTo>
                    <a:pt x="112066" y="276049"/>
                  </a:lnTo>
                  <a:lnTo>
                    <a:pt x="108015" y="282497"/>
                  </a:lnTo>
                  <a:lnTo>
                    <a:pt x="104677" y="292077"/>
                  </a:lnTo>
                  <a:lnTo>
                    <a:pt x="82422" y="317499"/>
                  </a:lnTo>
                  <a:lnTo>
                    <a:pt x="76143" y="321027"/>
                  </a:lnTo>
                  <a:lnTo>
                    <a:pt x="63489" y="323292"/>
                  </a:lnTo>
                  <a:lnTo>
                    <a:pt x="25400" y="323846"/>
                  </a:lnTo>
                  <a:lnTo>
                    <a:pt x="19050" y="321026"/>
                  </a:lnTo>
                  <a:lnTo>
                    <a:pt x="11406" y="315649"/>
                  </a:lnTo>
                  <a:lnTo>
                    <a:pt x="10361" y="312091"/>
                  </a:lnTo>
                  <a:lnTo>
                    <a:pt x="10083" y="309661"/>
                  </a:lnTo>
                  <a:lnTo>
                    <a:pt x="8838" y="308040"/>
                  </a:lnTo>
                  <a:lnTo>
                    <a:pt x="4634" y="306240"/>
                  </a:lnTo>
                  <a:lnTo>
                    <a:pt x="3089" y="304702"/>
                  </a:lnTo>
                  <a:lnTo>
                    <a:pt x="407" y="296726"/>
                  </a:lnTo>
                  <a:lnTo>
                    <a:pt x="0" y="285788"/>
                  </a:lnTo>
                  <a:lnTo>
                    <a:pt x="9133" y="285751"/>
                  </a:lnTo>
                  <a:lnTo>
                    <a:pt x="37670" y="313895"/>
                  </a:lnTo>
                  <a:lnTo>
                    <a:pt x="38062" y="322488"/>
                  </a:lnTo>
                  <a:lnTo>
                    <a:pt x="39133" y="322942"/>
                  </a:lnTo>
                  <a:lnTo>
                    <a:pt x="46298" y="323730"/>
                  </a:lnTo>
                  <a:lnTo>
                    <a:pt x="46740" y="322712"/>
                  </a:lnTo>
                  <a:lnTo>
                    <a:pt x="476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SMARTInkShape-Group405">
            <a:extLst>
              <a:ext uri="{FF2B5EF4-FFF2-40B4-BE49-F238E27FC236}">
                <a16:creationId xmlns:a16="http://schemas.microsoft.com/office/drawing/2014/main" id="{78FF6FE0-2BF8-279E-222A-31DC3CB046D6}"/>
              </a:ext>
            </a:extLst>
          </p:cNvPr>
          <p:cNvGrpSpPr/>
          <p:nvPr/>
        </p:nvGrpSpPr>
        <p:grpSpPr>
          <a:xfrm>
            <a:off x="5524500" y="3325549"/>
            <a:ext cx="238126" cy="198309"/>
            <a:chOff x="5524500" y="3325549"/>
            <a:chExt cx="238126" cy="198309"/>
          </a:xfrm>
        </p:grpSpPr>
        <p:sp>
          <p:nvSpPr>
            <p:cNvPr id="80" name="SMARTInkShape-1407">
              <a:extLst>
                <a:ext uri="{FF2B5EF4-FFF2-40B4-BE49-F238E27FC236}">
                  <a16:creationId xmlns:a16="http://schemas.microsoft.com/office/drawing/2014/main" id="{791C1569-998D-DFFC-59EA-3F13CF87FD9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67375" y="3325549"/>
              <a:ext cx="19051" cy="198309"/>
            </a:xfrm>
            <a:custGeom>
              <a:avLst/>
              <a:gdLst/>
              <a:ahLst/>
              <a:cxnLst/>
              <a:rect l="0" t="0" r="0" b="0"/>
              <a:pathLst>
                <a:path w="19051" h="198309">
                  <a:moveTo>
                    <a:pt x="19050" y="8201"/>
                  </a:moveTo>
                  <a:lnTo>
                    <a:pt x="19050" y="8201"/>
                  </a:lnTo>
                  <a:lnTo>
                    <a:pt x="10849" y="0"/>
                  </a:lnTo>
                  <a:lnTo>
                    <a:pt x="10408" y="617"/>
                  </a:lnTo>
                  <a:lnTo>
                    <a:pt x="9525" y="46496"/>
                  </a:lnTo>
                  <a:lnTo>
                    <a:pt x="9525" y="93926"/>
                  </a:lnTo>
                  <a:lnTo>
                    <a:pt x="9525" y="135201"/>
                  </a:lnTo>
                  <a:lnTo>
                    <a:pt x="6703" y="141551"/>
                  </a:lnTo>
                  <a:lnTo>
                    <a:pt x="2980" y="147901"/>
                  </a:lnTo>
                  <a:lnTo>
                    <a:pt x="588" y="160601"/>
                  </a:lnTo>
                  <a:lnTo>
                    <a:pt x="0" y="197376"/>
                  </a:lnTo>
                  <a:lnTo>
                    <a:pt x="1058" y="197818"/>
                  </a:lnTo>
                  <a:lnTo>
                    <a:pt x="5056" y="198308"/>
                  </a:lnTo>
                  <a:lnTo>
                    <a:pt x="6545" y="197381"/>
                  </a:lnTo>
                  <a:lnTo>
                    <a:pt x="7539" y="195704"/>
                  </a:lnTo>
                  <a:lnTo>
                    <a:pt x="9525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1408">
              <a:extLst>
                <a:ext uri="{FF2B5EF4-FFF2-40B4-BE49-F238E27FC236}">
                  <a16:creationId xmlns:a16="http://schemas.microsoft.com/office/drawing/2014/main" id="{6474A49C-4A56-FE77-6195-6EDEE606B1C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24500" y="3390900"/>
              <a:ext cx="238126" cy="28576"/>
            </a:xfrm>
            <a:custGeom>
              <a:avLst/>
              <a:gdLst/>
              <a:ahLst/>
              <a:cxnLst/>
              <a:rect l="0" t="0" r="0" b="0"/>
              <a:pathLst>
                <a:path w="238126" h="28576">
                  <a:moveTo>
                    <a:pt x="0" y="28575"/>
                  </a:moveTo>
                  <a:lnTo>
                    <a:pt x="0" y="28575"/>
                  </a:lnTo>
                  <a:lnTo>
                    <a:pt x="44553" y="28575"/>
                  </a:lnTo>
                  <a:lnTo>
                    <a:pt x="91193" y="28575"/>
                  </a:lnTo>
                  <a:lnTo>
                    <a:pt x="98033" y="28575"/>
                  </a:lnTo>
                  <a:lnTo>
                    <a:pt x="145518" y="19225"/>
                  </a:lnTo>
                  <a:lnTo>
                    <a:pt x="163741" y="19084"/>
                  </a:lnTo>
                  <a:lnTo>
                    <a:pt x="170846" y="16243"/>
                  </a:lnTo>
                  <a:lnTo>
                    <a:pt x="177532" y="12511"/>
                  </a:lnTo>
                  <a:lnTo>
                    <a:pt x="190447" y="10115"/>
                  </a:lnTo>
                  <a:lnTo>
                    <a:pt x="227111" y="9525"/>
                  </a:lnTo>
                  <a:lnTo>
                    <a:pt x="238125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SMARTInkShape-Group406">
            <a:extLst>
              <a:ext uri="{FF2B5EF4-FFF2-40B4-BE49-F238E27FC236}">
                <a16:creationId xmlns:a16="http://schemas.microsoft.com/office/drawing/2014/main" id="{10074277-4664-BFD5-A03E-F0A08B8A1F36}"/>
              </a:ext>
            </a:extLst>
          </p:cNvPr>
          <p:cNvGrpSpPr/>
          <p:nvPr/>
        </p:nvGrpSpPr>
        <p:grpSpPr>
          <a:xfrm>
            <a:off x="6076950" y="2943225"/>
            <a:ext cx="1371473" cy="695292"/>
            <a:chOff x="6076950" y="2943225"/>
            <a:chExt cx="1371473" cy="695292"/>
          </a:xfrm>
        </p:grpSpPr>
        <p:sp>
          <p:nvSpPr>
            <p:cNvPr id="83" name="SMARTInkShape-1409">
              <a:extLst>
                <a:ext uri="{FF2B5EF4-FFF2-40B4-BE49-F238E27FC236}">
                  <a16:creationId xmlns:a16="http://schemas.microsoft.com/office/drawing/2014/main" id="{EB0116CE-D962-839C-F5BD-08B6F3632B7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10375" y="3328265"/>
              <a:ext cx="66676" cy="15011"/>
            </a:xfrm>
            <a:custGeom>
              <a:avLst/>
              <a:gdLst/>
              <a:ahLst/>
              <a:cxnLst/>
              <a:rect l="0" t="0" r="0" b="0"/>
              <a:pathLst>
                <a:path w="66676" h="15011">
                  <a:moveTo>
                    <a:pt x="0" y="15010"/>
                  </a:moveTo>
                  <a:lnTo>
                    <a:pt x="0" y="15010"/>
                  </a:lnTo>
                  <a:lnTo>
                    <a:pt x="14465" y="15010"/>
                  </a:lnTo>
                  <a:lnTo>
                    <a:pt x="15994" y="13952"/>
                  </a:lnTo>
                  <a:lnTo>
                    <a:pt x="17012" y="12188"/>
                  </a:lnTo>
                  <a:lnTo>
                    <a:pt x="17691" y="9953"/>
                  </a:lnTo>
                  <a:lnTo>
                    <a:pt x="19203" y="8464"/>
                  </a:lnTo>
                  <a:lnTo>
                    <a:pt x="27132" y="5878"/>
                  </a:lnTo>
                  <a:lnTo>
                    <a:pt x="42726" y="5495"/>
                  </a:lnTo>
                  <a:lnTo>
                    <a:pt x="44359" y="4434"/>
                  </a:lnTo>
                  <a:lnTo>
                    <a:pt x="45448" y="2667"/>
                  </a:lnTo>
                  <a:lnTo>
                    <a:pt x="46174" y="432"/>
                  </a:lnTo>
                  <a:lnTo>
                    <a:pt x="47716" y="0"/>
                  </a:lnTo>
                  <a:lnTo>
                    <a:pt x="66675" y="5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SMARTInkShape-1410">
              <a:extLst>
                <a:ext uri="{FF2B5EF4-FFF2-40B4-BE49-F238E27FC236}">
                  <a16:creationId xmlns:a16="http://schemas.microsoft.com/office/drawing/2014/main" id="{1110C5BD-29F9-EC5C-1206-939A7A22057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96050" y="320992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0374"/>
                  </a:lnTo>
                  <a:lnTo>
                    <a:pt x="5" y="9530"/>
                  </a:lnTo>
                  <a:lnTo>
                    <a:pt x="0" y="9525"/>
                  </a:lnTo>
                  <a:lnTo>
                    <a:pt x="44737" y="9525"/>
                  </a:lnTo>
                  <a:lnTo>
                    <a:pt x="88549" y="9525"/>
                  </a:lnTo>
                  <a:lnTo>
                    <a:pt x="117083" y="9525"/>
                  </a:lnTo>
                  <a:lnTo>
                    <a:pt x="123651" y="6703"/>
                  </a:lnTo>
                  <a:lnTo>
                    <a:pt x="130098" y="2979"/>
                  </a:lnTo>
                  <a:lnTo>
                    <a:pt x="142859" y="58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SMARTInkShape-1411">
              <a:extLst>
                <a:ext uri="{FF2B5EF4-FFF2-40B4-BE49-F238E27FC236}">
                  <a16:creationId xmlns:a16="http://schemas.microsoft.com/office/drawing/2014/main" id="{6450C30A-E7B5-4B6C-3516-AAE5347C7F8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62675" y="2943225"/>
              <a:ext cx="1285748" cy="695292"/>
            </a:xfrm>
            <a:custGeom>
              <a:avLst/>
              <a:gdLst/>
              <a:ahLst/>
              <a:cxnLst/>
              <a:rect l="0" t="0" r="0" b="0"/>
              <a:pathLst>
                <a:path w="1285748" h="695292">
                  <a:moveTo>
                    <a:pt x="0" y="542925"/>
                  </a:moveTo>
                  <a:lnTo>
                    <a:pt x="0" y="542925"/>
                  </a:lnTo>
                  <a:lnTo>
                    <a:pt x="5056" y="547982"/>
                  </a:lnTo>
                  <a:lnTo>
                    <a:pt x="7539" y="553286"/>
                  </a:lnTo>
                  <a:lnTo>
                    <a:pt x="9132" y="560258"/>
                  </a:lnTo>
                  <a:lnTo>
                    <a:pt x="15994" y="569240"/>
                  </a:lnTo>
                  <a:lnTo>
                    <a:pt x="19202" y="578121"/>
                  </a:lnTo>
                  <a:lnTo>
                    <a:pt x="25328" y="587455"/>
                  </a:lnTo>
                  <a:lnTo>
                    <a:pt x="28671" y="596924"/>
                  </a:lnTo>
                  <a:lnTo>
                    <a:pt x="34835" y="606432"/>
                  </a:lnTo>
                  <a:lnTo>
                    <a:pt x="38191" y="615952"/>
                  </a:lnTo>
                  <a:lnTo>
                    <a:pt x="80702" y="661724"/>
                  </a:lnTo>
                  <a:lnTo>
                    <a:pt x="103296" y="684321"/>
                  </a:lnTo>
                  <a:lnTo>
                    <a:pt x="112846" y="685670"/>
                  </a:lnTo>
                  <a:lnTo>
                    <a:pt x="123788" y="695291"/>
                  </a:lnTo>
                  <a:lnTo>
                    <a:pt x="123825" y="680860"/>
                  </a:lnTo>
                  <a:lnTo>
                    <a:pt x="126647" y="675491"/>
                  </a:lnTo>
                  <a:lnTo>
                    <a:pt x="130370" y="669576"/>
                  </a:lnTo>
                  <a:lnTo>
                    <a:pt x="132762" y="657156"/>
                  </a:lnTo>
                  <a:lnTo>
                    <a:pt x="134386" y="615576"/>
                  </a:lnTo>
                  <a:lnTo>
                    <a:pt x="141990" y="577817"/>
                  </a:lnTo>
                  <a:lnTo>
                    <a:pt x="142797" y="533201"/>
                  </a:lnTo>
                  <a:lnTo>
                    <a:pt x="143926" y="485840"/>
                  </a:lnTo>
                  <a:lnTo>
                    <a:pt x="151075" y="446220"/>
                  </a:lnTo>
                  <a:lnTo>
                    <a:pt x="152225" y="402680"/>
                  </a:lnTo>
                  <a:lnTo>
                    <a:pt x="152377" y="362101"/>
                  </a:lnTo>
                  <a:lnTo>
                    <a:pt x="152397" y="322406"/>
                  </a:lnTo>
                  <a:lnTo>
                    <a:pt x="159939" y="283574"/>
                  </a:lnTo>
                  <a:lnTo>
                    <a:pt x="161750" y="238771"/>
                  </a:lnTo>
                  <a:lnTo>
                    <a:pt x="162961" y="206460"/>
                  </a:lnTo>
                  <a:lnTo>
                    <a:pt x="170565" y="168283"/>
                  </a:lnTo>
                  <a:lnTo>
                    <a:pt x="171398" y="123826"/>
                  </a:lnTo>
                  <a:lnTo>
                    <a:pt x="171450" y="76273"/>
                  </a:lnTo>
                  <a:lnTo>
                    <a:pt x="171450" y="30456"/>
                  </a:lnTo>
                  <a:lnTo>
                    <a:pt x="170392" y="29830"/>
                  </a:lnTo>
                  <a:lnTo>
                    <a:pt x="166394" y="29133"/>
                  </a:lnTo>
                  <a:lnTo>
                    <a:pt x="164905" y="27888"/>
                  </a:lnTo>
                  <a:lnTo>
                    <a:pt x="162318" y="20423"/>
                  </a:lnTo>
                  <a:lnTo>
                    <a:pt x="161928" y="9652"/>
                  </a:lnTo>
                  <a:lnTo>
                    <a:pt x="171440" y="10"/>
                  </a:lnTo>
                  <a:lnTo>
                    <a:pt x="185638" y="0"/>
                  </a:lnTo>
                  <a:lnTo>
                    <a:pt x="191162" y="2822"/>
                  </a:lnTo>
                  <a:lnTo>
                    <a:pt x="197143" y="6546"/>
                  </a:lnTo>
                  <a:lnTo>
                    <a:pt x="209608" y="8936"/>
                  </a:lnTo>
                  <a:lnTo>
                    <a:pt x="232856" y="10560"/>
                  </a:lnTo>
                  <a:lnTo>
                    <a:pt x="244913" y="16064"/>
                  </a:lnTo>
                  <a:lnTo>
                    <a:pt x="289902" y="20031"/>
                  </a:lnTo>
                  <a:lnTo>
                    <a:pt x="321623" y="27686"/>
                  </a:lnTo>
                  <a:lnTo>
                    <a:pt x="364512" y="28497"/>
                  </a:lnTo>
                  <a:lnTo>
                    <a:pt x="404230" y="28568"/>
                  </a:lnTo>
                  <a:lnTo>
                    <a:pt x="451021" y="28574"/>
                  </a:lnTo>
                  <a:lnTo>
                    <a:pt x="476183" y="29633"/>
                  </a:lnTo>
                  <a:lnTo>
                    <a:pt x="523787" y="37217"/>
                  </a:lnTo>
                  <a:lnTo>
                    <a:pt x="563427" y="37984"/>
                  </a:lnTo>
                  <a:lnTo>
                    <a:pt x="606968" y="38085"/>
                  </a:lnTo>
                  <a:lnTo>
                    <a:pt x="648608" y="38098"/>
                  </a:lnTo>
                  <a:lnTo>
                    <a:pt x="695445" y="38100"/>
                  </a:lnTo>
                  <a:lnTo>
                    <a:pt x="742966" y="38100"/>
                  </a:lnTo>
                  <a:lnTo>
                    <a:pt x="784031" y="38100"/>
                  </a:lnTo>
                  <a:lnTo>
                    <a:pt x="829068" y="38100"/>
                  </a:lnTo>
                  <a:lnTo>
                    <a:pt x="876352" y="38100"/>
                  </a:lnTo>
                  <a:lnTo>
                    <a:pt x="922873" y="38100"/>
                  </a:lnTo>
                  <a:lnTo>
                    <a:pt x="963350" y="38100"/>
                  </a:lnTo>
                  <a:lnTo>
                    <a:pt x="1009824" y="30561"/>
                  </a:lnTo>
                  <a:lnTo>
                    <a:pt x="1056239" y="28836"/>
                  </a:lnTo>
                  <a:lnTo>
                    <a:pt x="1099239" y="28598"/>
                  </a:lnTo>
                  <a:lnTo>
                    <a:pt x="1145260" y="28577"/>
                  </a:lnTo>
                  <a:lnTo>
                    <a:pt x="1190572" y="28575"/>
                  </a:lnTo>
                  <a:lnTo>
                    <a:pt x="1234877" y="28575"/>
                  </a:lnTo>
                  <a:lnTo>
                    <a:pt x="1280954" y="28575"/>
                  </a:lnTo>
                  <a:lnTo>
                    <a:pt x="1285747" y="28575"/>
                  </a:lnTo>
                  <a:lnTo>
                    <a:pt x="12573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SMARTInkShape-1412">
              <a:extLst>
                <a:ext uri="{FF2B5EF4-FFF2-40B4-BE49-F238E27FC236}">
                  <a16:creationId xmlns:a16="http://schemas.microsoft.com/office/drawing/2014/main" id="{F017CF1A-A290-EEB5-423D-B72B54F8BAC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76950" y="3000375"/>
              <a:ext cx="133340" cy="247649"/>
            </a:xfrm>
            <a:custGeom>
              <a:avLst/>
              <a:gdLst/>
              <a:ahLst/>
              <a:cxnLst/>
              <a:rect l="0" t="0" r="0" b="0"/>
              <a:pathLst>
                <a:path w="133340" h="247649">
                  <a:moveTo>
                    <a:pt x="9525" y="28575"/>
                  </a:moveTo>
                  <a:lnTo>
                    <a:pt x="9525" y="28575"/>
                  </a:lnTo>
                  <a:lnTo>
                    <a:pt x="9525" y="19060"/>
                  </a:lnTo>
                  <a:lnTo>
                    <a:pt x="17726" y="19051"/>
                  </a:lnTo>
                  <a:lnTo>
                    <a:pt x="18167" y="17992"/>
                  </a:lnTo>
                  <a:lnTo>
                    <a:pt x="18657" y="13994"/>
                  </a:lnTo>
                  <a:lnTo>
                    <a:pt x="19846" y="12504"/>
                  </a:lnTo>
                  <a:lnTo>
                    <a:pt x="23990" y="10850"/>
                  </a:lnTo>
                  <a:lnTo>
                    <a:pt x="35273" y="8728"/>
                  </a:lnTo>
                  <a:lnTo>
                    <a:pt x="45789" y="1358"/>
                  </a:lnTo>
                  <a:lnTo>
                    <a:pt x="54867" y="268"/>
                  </a:lnTo>
                  <a:lnTo>
                    <a:pt x="76070" y="0"/>
                  </a:lnTo>
                  <a:lnTo>
                    <a:pt x="84390" y="8201"/>
                  </a:lnTo>
                  <a:lnTo>
                    <a:pt x="85330" y="14189"/>
                  </a:lnTo>
                  <a:lnTo>
                    <a:pt x="82728" y="19711"/>
                  </a:lnTo>
                  <a:lnTo>
                    <a:pt x="79101" y="25694"/>
                  </a:lnTo>
                  <a:lnTo>
                    <a:pt x="76773" y="38158"/>
                  </a:lnTo>
                  <a:lnTo>
                    <a:pt x="76582" y="41314"/>
                  </a:lnTo>
                  <a:lnTo>
                    <a:pt x="73547" y="47642"/>
                  </a:lnTo>
                  <a:lnTo>
                    <a:pt x="69729" y="53983"/>
                  </a:lnTo>
                  <a:lnTo>
                    <a:pt x="66522" y="63502"/>
                  </a:lnTo>
                  <a:lnTo>
                    <a:pt x="31380" y="104775"/>
                  </a:lnTo>
                  <a:lnTo>
                    <a:pt x="30445" y="107950"/>
                  </a:lnTo>
                  <a:lnTo>
                    <a:pt x="28763" y="110067"/>
                  </a:lnTo>
                  <a:lnTo>
                    <a:pt x="20538" y="113742"/>
                  </a:lnTo>
                  <a:lnTo>
                    <a:pt x="19712" y="116874"/>
                  </a:lnTo>
                  <a:lnTo>
                    <a:pt x="19181" y="122452"/>
                  </a:lnTo>
                  <a:lnTo>
                    <a:pt x="18079" y="122910"/>
                  </a:lnTo>
                  <a:lnTo>
                    <a:pt x="10860" y="123704"/>
                  </a:lnTo>
                  <a:lnTo>
                    <a:pt x="14977" y="123789"/>
                  </a:lnTo>
                  <a:lnTo>
                    <a:pt x="16335" y="122743"/>
                  </a:lnTo>
                  <a:lnTo>
                    <a:pt x="17843" y="118758"/>
                  </a:lnTo>
                  <a:lnTo>
                    <a:pt x="19303" y="117272"/>
                  </a:lnTo>
                  <a:lnTo>
                    <a:pt x="27144" y="114691"/>
                  </a:lnTo>
                  <a:lnTo>
                    <a:pt x="70912" y="114301"/>
                  </a:lnTo>
                  <a:lnTo>
                    <a:pt x="87855" y="114300"/>
                  </a:lnTo>
                  <a:lnTo>
                    <a:pt x="94786" y="117122"/>
                  </a:lnTo>
                  <a:lnTo>
                    <a:pt x="118791" y="137898"/>
                  </a:lnTo>
                  <a:lnTo>
                    <a:pt x="121588" y="143485"/>
                  </a:lnTo>
                  <a:lnTo>
                    <a:pt x="122334" y="146456"/>
                  </a:lnTo>
                  <a:lnTo>
                    <a:pt x="131168" y="161978"/>
                  </a:lnTo>
                  <a:lnTo>
                    <a:pt x="133333" y="209376"/>
                  </a:lnTo>
                  <a:lnTo>
                    <a:pt x="133339" y="212609"/>
                  </a:lnTo>
                  <a:lnTo>
                    <a:pt x="130523" y="219024"/>
                  </a:lnTo>
                  <a:lnTo>
                    <a:pt x="110684" y="241691"/>
                  </a:lnTo>
                  <a:lnTo>
                    <a:pt x="104579" y="245002"/>
                  </a:lnTo>
                  <a:lnTo>
                    <a:pt x="88874" y="247301"/>
                  </a:lnTo>
                  <a:lnTo>
                    <a:pt x="44803" y="247648"/>
                  </a:lnTo>
                  <a:lnTo>
                    <a:pt x="34729" y="246591"/>
                  </a:lnTo>
                  <a:lnTo>
                    <a:pt x="21324" y="239449"/>
                  </a:lnTo>
                  <a:lnTo>
                    <a:pt x="11895" y="231841"/>
                  </a:lnTo>
                  <a:lnTo>
                    <a:pt x="5992" y="230040"/>
                  </a:lnTo>
                  <a:lnTo>
                    <a:pt x="3995" y="22850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SMARTInkShape-1413">
              <a:extLst>
                <a:ext uri="{FF2B5EF4-FFF2-40B4-BE49-F238E27FC236}">
                  <a16:creationId xmlns:a16="http://schemas.microsoft.com/office/drawing/2014/main" id="{B3AEF65B-AFF9-194A-CF7D-FE68AC7413C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86528" y="3190875"/>
              <a:ext cx="161919" cy="314323"/>
            </a:xfrm>
            <a:custGeom>
              <a:avLst/>
              <a:gdLst/>
              <a:ahLst/>
              <a:cxnLst/>
              <a:rect l="0" t="0" r="0" b="0"/>
              <a:pathLst>
                <a:path w="161919" h="314323">
                  <a:moveTo>
                    <a:pt x="28572" y="0"/>
                  </a:moveTo>
                  <a:lnTo>
                    <a:pt x="28572" y="0"/>
                  </a:lnTo>
                  <a:lnTo>
                    <a:pt x="28572" y="44537"/>
                  </a:lnTo>
                  <a:lnTo>
                    <a:pt x="28572" y="88548"/>
                  </a:lnTo>
                  <a:lnTo>
                    <a:pt x="27514" y="111301"/>
                  </a:lnTo>
                  <a:lnTo>
                    <a:pt x="19930" y="138740"/>
                  </a:lnTo>
                  <a:lnTo>
                    <a:pt x="19163" y="150392"/>
                  </a:lnTo>
                  <a:lnTo>
                    <a:pt x="10856" y="160425"/>
                  </a:lnTo>
                  <a:lnTo>
                    <a:pt x="9525" y="171412"/>
                  </a:lnTo>
                  <a:lnTo>
                    <a:pt x="9522" y="147770"/>
                  </a:lnTo>
                  <a:lnTo>
                    <a:pt x="10580" y="146138"/>
                  </a:lnTo>
                  <a:lnTo>
                    <a:pt x="12344" y="145050"/>
                  </a:lnTo>
                  <a:lnTo>
                    <a:pt x="14578" y="144326"/>
                  </a:lnTo>
                  <a:lnTo>
                    <a:pt x="16067" y="142784"/>
                  </a:lnTo>
                  <a:lnTo>
                    <a:pt x="18654" y="134801"/>
                  </a:lnTo>
                  <a:lnTo>
                    <a:pt x="21695" y="133995"/>
                  </a:lnTo>
                  <a:lnTo>
                    <a:pt x="23987" y="133780"/>
                  </a:lnTo>
                  <a:lnTo>
                    <a:pt x="25516" y="132578"/>
                  </a:lnTo>
                  <a:lnTo>
                    <a:pt x="27213" y="128420"/>
                  </a:lnTo>
                  <a:lnTo>
                    <a:pt x="28725" y="126889"/>
                  </a:lnTo>
                  <a:lnTo>
                    <a:pt x="33226" y="125187"/>
                  </a:lnTo>
                  <a:lnTo>
                    <a:pt x="50926" y="123945"/>
                  </a:lnTo>
                  <a:lnTo>
                    <a:pt x="57204" y="126700"/>
                  </a:lnTo>
                  <a:lnTo>
                    <a:pt x="63523" y="130395"/>
                  </a:lnTo>
                  <a:lnTo>
                    <a:pt x="76202" y="132766"/>
                  </a:lnTo>
                  <a:lnTo>
                    <a:pt x="79374" y="132961"/>
                  </a:lnTo>
                  <a:lnTo>
                    <a:pt x="85723" y="135999"/>
                  </a:lnTo>
                  <a:lnTo>
                    <a:pt x="92072" y="139819"/>
                  </a:lnTo>
                  <a:lnTo>
                    <a:pt x="101597" y="143028"/>
                  </a:lnTo>
                  <a:lnTo>
                    <a:pt x="123822" y="159298"/>
                  </a:lnTo>
                  <a:lnTo>
                    <a:pt x="130172" y="161816"/>
                  </a:lnTo>
                  <a:lnTo>
                    <a:pt x="136522" y="166462"/>
                  </a:lnTo>
                  <a:lnTo>
                    <a:pt x="140050" y="174878"/>
                  </a:lnTo>
                  <a:lnTo>
                    <a:pt x="142676" y="184615"/>
                  </a:lnTo>
                  <a:lnTo>
                    <a:pt x="152985" y="199490"/>
                  </a:lnTo>
                  <a:lnTo>
                    <a:pt x="157951" y="206137"/>
                  </a:lnTo>
                  <a:lnTo>
                    <a:pt x="160157" y="212619"/>
                  </a:lnTo>
                  <a:lnTo>
                    <a:pt x="161908" y="260233"/>
                  </a:lnTo>
                  <a:lnTo>
                    <a:pt x="161918" y="269841"/>
                  </a:lnTo>
                  <a:lnTo>
                    <a:pt x="159098" y="276210"/>
                  </a:lnTo>
                  <a:lnTo>
                    <a:pt x="148664" y="288922"/>
                  </a:lnTo>
                  <a:lnTo>
                    <a:pt x="142624" y="292452"/>
                  </a:lnTo>
                  <a:lnTo>
                    <a:pt x="139532" y="293393"/>
                  </a:lnTo>
                  <a:lnTo>
                    <a:pt x="137470" y="295079"/>
                  </a:lnTo>
                  <a:lnTo>
                    <a:pt x="135180" y="299774"/>
                  </a:lnTo>
                  <a:lnTo>
                    <a:pt x="132452" y="301449"/>
                  </a:lnTo>
                  <a:lnTo>
                    <a:pt x="115688" y="306960"/>
                  </a:lnTo>
                  <a:lnTo>
                    <a:pt x="108566" y="311052"/>
                  </a:lnTo>
                  <a:lnTo>
                    <a:pt x="95369" y="313678"/>
                  </a:lnTo>
                  <a:lnTo>
                    <a:pt x="49310" y="314314"/>
                  </a:lnTo>
                  <a:lnTo>
                    <a:pt x="41419" y="314322"/>
                  </a:lnTo>
                  <a:lnTo>
                    <a:pt x="17532" y="305388"/>
                  </a:lnTo>
                  <a:lnTo>
                    <a:pt x="0" y="304800"/>
                  </a:lnTo>
                  <a:lnTo>
                    <a:pt x="23985" y="304800"/>
                  </a:lnTo>
                  <a:lnTo>
                    <a:pt x="25513" y="303742"/>
                  </a:lnTo>
                  <a:lnTo>
                    <a:pt x="26533" y="301978"/>
                  </a:lnTo>
                  <a:lnTo>
                    <a:pt x="28572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1414">
              <a:extLst>
                <a:ext uri="{FF2B5EF4-FFF2-40B4-BE49-F238E27FC236}">
                  <a16:creationId xmlns:a16="http://schemas.microsoft.com/office/drawing/2014/main" id="{02973944-1498-3FFC-F90B-230BAF05828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67550" y="3228979"/>
              <a:ext cx="276226" cy="228558"/>
            </a:xfrm>
            <a:custGeom>
              <a:avLst/>
              <a:gdLst/>
              <a:ahLst/>
              <a:cxnLst/>
              <a:rect l="0" t="0" r="0" b="0"/>
              <a:pathLst>
                <a:path w="276226" h="228558">
                  <a:moveTo>
                    <a:pt x="0" y="38096"/>
                  </a:moveTo>
                  <a:lnTo>
                    <a:pt x="0" y="38096"/>
                  </a:lnTo>
                  <a:lnTo>
                    <a:pt x="5056" y="38096"/>
                  </a:lnTo>
                  <a:lnTo>
                    <a:pt x="6545" y="37038"/>
                  </a:lnTo>
                  <a:lnTo>
                    <a:pt x="7538" y="35274"/>
                  </a:lnTo>
                  <a:lnTo>
                    <a:pt x="9132" y="24839"/>
                  </a:lnTo>
                  <a:lnTo>
                    <a:pt x="10321" y="22908"/>
                  </a:lnTo>
                  <a:lnTo>
                    <a:pt x="12173" y="21620"/>
                  </a:lnTo>
                  <a:lnTo>
                    <a:pt x="17052" y="19132"/>
                  </a:lnTo>
                  <a:lnTo>
                    <a:pt x="36624" y="1450"/>
                  </a:lnTo>
                  <a:lnTo>
                    <a:pt x="42719" y="426"/>
                  </a:lnTo>
                  <a:lnTo>
                    <a:pt x="74330" y="0"/>
                  </a:lnTo>
                  <a:lnTo>
                    <a:pt x="83434" y="6543"/>
                  </a:lnTo>
                  <a:lnTo>
                    <a:pt x="92337" y="9697"/>
                  </a:lnTo>
                  <a:lnTo>
                    <a:pt x="109284" y="23676"/>
                  </a:lnTo>
                  <a:lnTo>
                    <a:pt x="112071" y="29218"/>
                  </a:lnTo>
                  <a:lnTo>
                    <a:pt x="114104" y="47678"/>
                  </a:lnTo>
                  <a:lnTo>
                    <a:pt x="114297" y="88505"/>
                  </a:lnTo>
                  <a:lnTo>
                    <a:pt x="100110" y="131650"/>
                  </a:lnTo>
                  <a:lnTo>
                    <a:pt x="89664" y="149317"/>
                  </a:lnTo>
                  <a:lnTo>
                    <a:pt x="83681" y="169270"/>
                  </a:lnTo>
                  <a:lnTo>
                    <a:pt x="53939" y="212291"/>
                  </a:lnTo>
                  <a:lnTo>
                    <a:pt x="47609" y="216058"/>
                  </a:lnTo>
                  <a:lnTo>
                    <a:pt x="41268" y="218790"/>
                  </a:lnTo>
                  <a:lnTo>
                    <a:pt x="31748" y="225220"/>
                  </a:lnTo>
                  <a:lnTo>
                    <a:pt x="20931" y="228151"/>
                  </a:lnTo>
                  <a:lnTo>
                    <a:pt x="11014" y="228557"/>
                  </a:lnTo>
                  <a:lnTo>
                    <a:pt x="10517" y="227512"/>
                  </a:lnTo>
                  <a:lnTo>
                    <a:pt x="9563" y="214406"/>
                  </a:lnTo>
                  <a:lnTo>
                    <a:pt x="12364" y="208884"/>
                  </a:lnTo>
                  <a:lnTo>
                    <a:pt x="22785" y="191659"/>
                  </a:lnTo>
                  <a:lnTo>
                    <a:pt x="29548" y="174420"/>
                  </a:lnTo>
                  <a:lnTo>
                    <a:pt x="63319" y="130259"/>
                  </a:lnTo>
                  <a:lnTo>
                    <a:pt x="74030" y="118438"/>
                  </a:lnTo>
                  <a:lnTo>
                    <a:pt x="120563" y="88921"/>
                  </a:lnTo>
                  <a:lnTo>
                    <a:pt x="149300" y="70906"/>
                  </a:lnTo>
                  <a:lnTo>
                    <a:pt x="194685" y="57553"/>
                  </a:lnTo>
                  <a:lnTo>
                    <a:pt x="218678" y="57146"/>
                  </a:lnTo>
                  <a:lnTo>
                    <a:pt x="219072" y="66554"/>
                  </a:lnTo>
                  <a:lnTo>
                    <a:pt x="209553" y="66671"/>
                  </a:lnTo>
                  <a:lnTo>
                    <a:pt x="209550" y="47659"/>
                  </a:lnTo>
                  <a:lnTo>
                    <a:pt x="201350" y="39423"/>
                  </a:lnTo>
                  <a:lnTo>
                    <a:pt x="191940" y="38213"/>
                  </a:lnTo>
                  <a:lnTo>
                    <a:pt x="176347" y="38099"/>
                  </a:lnTo>
                  <a:lnTo>
                    <a:pt x="174715" y="39156"/>
                  </a:lnTo>
                  <a:lnTo>
                    <a:pt x="173627" y="40919"/>
                  </a:lnTo>
                  <a:lnTo>
                    <a:pt x="172901" y="43153"/>
                  </a:lnTo>
                  <a:lnTo>
                    <a:pt x="171359" y="44642"/>
                  </a:lnTo>
                  <a:lnTo>
                    <a:pt x="161834" y="48418"/>
                  </a:lnTo>
                  <a:lnTo>
                    <a:pt x="138249" y="71300"/>
                  </a:lnTo>
                  <a:lnTo>
                    <a:pt x="135527" y="76842"/>
                  </a:lnTo>
                  <a:lnTo>
                    <a:pt x="132579" y="92156"/>
                  </a:lnTo>
                  <a:lnTo>
                    <a:pt x="125868" y="104788"/>
                  </a:lnTo>
                  <a:lnTo>
                    <a:pt x="123836" y="144838"/>
                  </a:lnTo>
                  <a:lnTo>
                    <a:pt x="124891" y="147357"/>
                  </a:lnTo>
                  <a:lnTo>
                    <a:pt x="126652" y="149037"/>
                  </a:lnTo>
                  <a:lnTo>
                    <a:pt x="128885" y="150157"/>
                  </a:lnTo>
                  <a:lnTo>
                    <a:pt x="130373" y="153020"/>
                  </a:lnTo>
                  <a:lnTo>
                    <a:pt x="133526" y="165046"/>
                  </a:lnTo>
                  <a:lnTo>
                    <a:pt x="135585" y="167179"/>
                  </a:lnTo>
                  <a:lnTo>
                    <a:pt x="138015" y="168602"/>
                  </a:lnTo>
                  <a:lnTo>
                    <a:pt x="139634" y="170608"/>
                  </a:lnTo>
                  <a:lnTo>
                    <a:pt x="141435" y="175660"/>
                  </a:lnTo>
                  <a:lnTo>
                    <a:pt x="142973" y="177430"/>
                  </a:lnTo>
                  <a:lnTo>
                    <a:pt x="162116" y="188303"/>
                  </a:lnTo>
                  <a:lnTo>
                    <a:pt x="181568" y="190439"/>
                  </a:lnTo>
                  <a:lnTo>
                    <a:pt x="193792" y="190485"/>
                  </a:lnTo>
                  <a:lnTo>
                    <a:pt x="200077" y="187669"/>
                  </a:lnTo>
                  <a:lnTo>
                    <a:pt x="206397" y="183948"/>
                  </a:lnTo>
                  <a:lnTo>
                    <a:pt x="219080" y="181559"/>
                  </a:lnTo>
                  <a:lnTo>
                    <a:pt x="222252" y="181363"/>
                  </a:lnTo>
                  <a:lnTo>
                    <a:pt x="228601" y="178323"/>
                  </a:lnTo>
                  <a:lnTo>
                    <a:pt x="234950" y="174502"/>
                  </a:lnTo>
                  <a:lnTo>
                    <a:pt x="244475" y="171293"/>
                  </a:lnTo>
                  <a:lnTo>
                    <a:pt x="254000" y="165168"/>
                  </a:lnTo>
                  <a:lnTo>
                    <a:pt x="264819" y="162349"/>
                  </a:lnTo>
                  <a:lnTo>
                    <a:pt x="265446" y="161148"/>
                  </a:lnTo>
                  <a:lnTo>
                    <a:pt x="266143" y="156991"/>
                  </a:lnTo>
                  <a:lnTo>
                    <a:pt x="267387" y="155459"/>
                  </a:lnTo>
                  <a:lnTo>
                    <a:pt x="276225" y="152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1415">
              <a:extLst>
                <a:ext uri="{FF2B5EF4-FFF2-40B4-BE49-F238E27FC236}">
                  <a16:creationId xmlns:a16="http://schemas.microsoft.com/office/drawing/2014/main" id="{E5681C78-B6E1-0C7D-CCF4-C9242525B75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38975" y="33051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132" y="1944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SMARTInkShape-Group407">
            <a:extLst>
              <a:ext uri="{FF2B5EF4-FFF2-40B4-BE49-F238E27FC236}">
                <a16:creationId xmlns:a16="http://schemas.microsoft.com/office/drawing/2014/main" id="{9AD68E89-0491-EE7E-90D5-8728C588C2F7}"/>
              </a:ext>
            </a:extLst>
          </p:cNvPr>
          <p:cNvGrpSpPr/>
          <p:nvPr/>
        </p:nvGrpSpPr>
        <p:grpSpPr>
          <a:xfrm>
            <a:off x="7886700" y="3228975"/>
            <a:ext cx="209540" cy="171451"/>
            <a:chOff x="7886700" y="3228975"/>
            <a:chExt cx="209540" cy="171451"/>
          </a:xfrm>
        </p:grpSpPr>
        <p:sp>
          <p:nvSpPr>
            <p:cNvPr id="91" name="SMARTInkShape-1416">
              <a:extLst>
                <a:ext uri="{FF2B5EF4-FFF2-40B4-BE49-F238E27FC236}">
                  <a16:creationId xmlns:a16="http://schemas.microsoft.com/office/drawing/2014/main" id="{4AFD9242-5579-414C-754B-4DC50B2250E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62900" y="32289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264" y="9701"/>
                  </a:lnTo>
                  <a:lnTo>
                    <a:pt x="9525" y="57167"/>
                  </a:lnTo>
                  <a:lnTo>
                    <a:pt x="9525" y="88900"/>
                  </a:lnTo>
                  <a:lnTo>
                    <a:pt x="6703" y="95250"/>
                  </a:lnTo>
                  <a:lnTo>
                    <a:pt x="2980" y="101600"/>
                  </a:lnTo>
                  <a:lnTo>
                    <a:pt x="588" y="114300"/>
                  </a:lnTo>
                  <a:lnTo>
                    <a:pt x="0" y="161770"/>
                  </a:lnTo>
                  <a:lnTo>
                    <a:pt x="9515" y="171440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SMARTInkShape-1417">
              <a:extLst>
                <a:ext uri="{FF2B5EF4-FFF2-40B4-BE49-F238E27FC236}">
                  <a16:creationId xmlns:a16="http://schemas.microsoft.com/office/drawing/2014/main" id="{989B62A8-AD70-3141-6C58-A0387813A1D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86700" y="3276600"/>
              <a:ext cx="209540" cy="9526"/>
            </a:xfrm>
            <a:custGeom>
              <a:avLst/>
              <a:gdLst/>
              <a:ahLst/>
              <a:cxnLst/>
              <a:rect l="0" t="0" r="0" b="0"/>
              <a:pathLst>
                <a:path w="209540" h="9526">
                  <a:moveTo>
                    <a:pt x="0" y="9525"/>
                  </a:moveTo>
                  <a:lnTo>
                    <a:pt x="0" y="9525"/>
                  </a:lnTo>
                  <a:lnTo>
                    <a:pt x="44553" y="9525"/>
                  </a:lnTo>
                  <a:lnTo>
                    <a:pt x="92075" y="9525"/>
                  </a:lnTo>
                  <a:lnTo>
                    <a:pt x="138817" y="9525"/>
                  </a:lnTo>
                  <a:lnTo>
                    <a:pt x="145657" y="9525"/>
                  </a:lnTo>
                  <a:lnTo>
                    <a:pt x="152226" y="6703"/>
                  </a:lnTo>
                  <a:lnTo>
                    <a:pt x="158673" y="2979"/>
                  </a:lnTo>
                  <a:lnTo>
                    <a:pt x="171434" y="589"/>
                  </a:lnTo>
                  <a:lnTo>
                    <a:pt x="209539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SMARTInkShape-1418">
            <a:extLst>
              <a:ext uri="{FF2B5EF4-FFF2-40B4-BE49-F238E27FC236}">
                <a16:creationId xmlns:a16="http://schemas.microsoft.com/office/drawing/2014/main" id="{9B1DFB19-D8D6-BCA6-92C2-D53669F090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43900" y="2752728"/>
            <a:ext cx="1466839" cy="742948"/>
          </a:xfrm>
          <a:custGeom>
            <a:avLst/>
            <a:gdLst/>
            <a:ahLst/>
            <a:cxnLst/>
            <a:rect l="0" t="0" r="0" b="0"/>
            <a:pathLst>
              <a:path w="1466839" h="742948">
                <a:moveTo>
                  <a:pt x="0" y="590547"/>
                </a:moveTo>
                <a:lnTo>
                  <a:pt x="0" y="590547"/>
                </a:lnTo>
                <a:lnTo>
                  <a:pt x="9132" y="599679"/>
                </a:lnTo>
                <a:lnTo>
                  <a:pt x="9491" y="613295"/>
                </a:lnTo>
                <a:lnTo>
                  <a:pt x="10561" y="615237"/>
                </a:lnTo>
                <a:lnTo>
                  <a:pt x="12332" y="616532"/>
                </a:lnTo>
                <a:lnTo>
                  <a:pt x="14571" y="617395"/>
                </a:lnTo>
                <a:lnTo>
                  <a:pt x="16064" y="619029"/>
                </a:lnTo>
                <a:lnTo>
                  <a:pt x="35924" y="665191"/>
                </a:lnTo>
                <a:lnTo>
                  <a:pt x="38192" y="672405"/>
                </a:lnTo>
                <a:lnTo>
                  <a:pt x="54518" y="695282"/>
                </a:lnTo>
                <a:lnTo>
                  <a:pt x="57039" y="701654"/>
                </a:lnTo>
                <a:lnTo>
                  <a:pt x="70254" y="717544"/>
                </a:lnTo>
                <a:lnTo>
                  <a:pt x="76379" y="721074"/>
                </a:lnTo>
                <a:lnTo>
                  <a:pt x="79495" y="722015"/>
                </a:lnTo>
                <a:lnTo>
                  <a:pt x="81572" y="723701"/>
                </a:lnTo>
                <a:lnTo>
                  <a:pt x="85552" y="730071"/>
                </a:lnTo>
                <a:lnTo>
                  <a:pt x="93764" y="732981"/>
                </a:lnTo>
                <a:lnTo>
                  <a:pt x="94590" y="736048"/>
                </a:lnTo>
                <a:lnTo>
                  <a:pt x="94810" y="738348"/>
                </a:lnTo>
                <a:lnTo>
                  <a:pt x="96014" y="739881"/>
                </a:lnTo>
                <a:lnTo>
                  <a:pt x="104751" y="742940"/>
                </a:lnTo>
                <a:lnTo>
                  <a:pt x="104774" y="742947"/>
                </a:lnTo>
                <a:lnTo>
                  <a:pt x="104775" y="734746"/>
                </a:lnTo>
                <a:lnTo>
                  <a:pt x="105833" y="734305"/>
                </a:lnTo>
                <a:lnTo>
                  <a:pt x="109831" y="733815"/>
                </a:lnTo>
                <a:lnTo>
                  <a:pt x="111320" y="732625"/>
                </a:lnTo>
                <a:lnTo>
                  <a:pt x="113907" y="725255"/>
                </a:lnTo>
                <a:lnTo>
                  <a:pt x="106709" y="713715"/>
                </a:lnTo>
                <a:lnTo>
                  <a:pt x="104779" y="666745"/>
                </a:lnTo>
                <a:lnTo>
                  <a:pt x="104775" y="621108"/>
                </a:lnTo>
                <a:lnTo>
                  <a:pt x="104775" y="577553"/>
                </a:lnTo>
                <a:lnTo>
                  <a:pt x="104775" y="533380"/>
                </a:lnTo>
                <a:lnTo>
                  <a:pt x="107597" y="511520"/>
                </a:lnTo>
                <a:lnTo>
                  <a:pt x="113712" y="464488"/>
                </a:lnTo>
                <a:lnTo>
                  <a:pt x="114222" y="419861"/>
                </a:lnTo>
                <a:lnTo>
                  <a:pt x="114292" y="377109"/>
                </a:lnTo>
                <a:lnTo>
                  <a:pt x="114300" y="331110"/>
                </a:lnTo>
                <a:lnTo>
                  <a:pt x="114300" y="285800"/>
                </a:lnTo>
                <a:lnTo>
                  <a:pt x="114300" y="241301"/>
                </a:lnTo>
                <a:lnTo>
                  <a:pt x="111478" y="231421"/>
                </a:lnTo>
                <a:lnTo>
                  <a:pt x="107755" y="222444"/>
                </a:lnTo>
                <a:lnTo>
                  <a:pt x="104853" y="175799"/>
                </a:lnTo>
                <a:lnTo>
                  <a:pt x="104776" y="130578"/>
                </a:lnTo>
                <a:lnTo>
                  <a:pt x="104775" y="86152"/>
                </a:lnTo>
                <a:lnTo>
                  <a:pt x="150193" y="85722"/>
                </a:lnTo>
                <a:lnTo>
                  <a:pt x="156005" y="85722"/>
                </a:lnTo>
                <a:lnTo>
                  <a:pt x="162116" y="88544"/>
                </a:lnTo>
                <a:lnTo>
                  <a:pt x="168359" y="92268"/>
                </a:lnTo>
                <a:lnTo>
                  <a:pt x="180991" y="94658"/>
                </a:lnTo>
                <a:lnTo>
                  <a:pt x="226915" y="95237"/>
                </a:lnTo>
                <a:lnTo>
                  <a:pt x="273482" y="95247"/>
                </a:lnTo>
                <a:lnTo>
                  <a:pt x="317526" y="95247"/>
                </a:lnTo>
                <a:lnTo>
                  <a:pt x="355602" y="94189"/>
                </a:lnTo>
                <a:lnTo>
                  <a:pt x="400246" y="86605"/>
                </a:lnTo>
                <a:lnTo>
                  <a:pt x="439639" y="85838"/>
                </a:lnTo>
                <a:lnTo>
                  <a:pt x="483149" y="85737"/>
                </a:lnTo>
                <a:lnTo>
                  <a:pt x="524783" y="84666"/>
                </a:lnTo>
                <a:lnTo>
                  <a:pt x="566563" y="77521"/>
                </a:lnTo>
                <a:lnTo>
                  <a:pt x="610204" y="76372"/>
                </a:lnTo>
                <a:lnTo>
                  <a:pt x="650758" y="75162"/>
                </a:lnTo>
                <a:lnTo>
                  <a:pt x="695727" y="67999"/>
                </a:lnTo>
                <a:lnTo>
                  <a:pt x="743003" y="66847"/>
                </a:lnTo>
                <a:lnTo>
                  <a:pt x="790582" y="65637"/>
                </a:lnTo>
                <a:lnTo>
                  <a:pt x="838201" y="58474"/>
                </a:lnTo>
                <a:lnTo>
                  <a:pt x="885825" y="57322"/>
                </a:lnTo>
                <a:lnTo>
                  <a:pt x="914400" y="54377"/>
                </a:lnTo>
                <a:lnTo>
                  <a:pt x="962025" y="48511"/>
                </a:lnTo>
                <a:lnTo>
                  <a:pt x="1004593" y="47739"/>
                </a:lnTo>
                <a:lnTo>
                  <a:pt x="1048338" y="47637"/>
                </a:lnTo>
                <a:lnTo>
                  <a:pt x="1066002" y="46571"/>
                </a:lnTo>
                <a:lnTo>
                  <a:pt x="1106259" y="39422"/>
                </a:lnTo>
                <a:lnTo>
                  <a:pt x="1145165" y="38272"/>
                </a:lnTo>
                <a:lnTo>
                  <a:pt x="1184364" y="37062"/>
                </a:lnTo>
                <a:lnTo>
                  <a:pt x="1224098" y="29899"/>
                </a:lnTo>
                <a:lnTo>
                  <a:pt x="1271723" y="28688"/>
                </a:lnTo>
                <a:lnTo>
                  <a:pt x="1317541" y="19936"/>
                </a:lnTo>
                <a:lnTo>
                  <a:pt x="1362070" y="19099"/>
                </a:lnTo>
                <a:lnTo>
                  <a:pt x="1374773" y="18012"/>
                </a:lnTo>
                <a:lnTo>
                  <a:pt x="1412317" y="9915"/>
                </a:lnTo>
                <a:lnTo>
                  <a:pt x="1445512" y="9532"/>
                </a:lnTo>
                <a:lnTo>
                  <a:pt x="1455800" y="1322"/>
                </a:lnTo>
                <a:lnTo>
                  <a:pt x="1466812" y="0"/>
                </a:lnTo>
                <a:lnTo>
                  <a:pt x="1466838" y="5054"/>
                </a:lnTo>
                <a:lnTo>
                  <a:pt x="1465783" y="6544"/>
                </a:lnTo>
                <a:lnTo>
                  <a:pt x="1464023" y="7536"/>
                </a:lnTo>
                <a:lnTo>
                  <a:pt x="1457325" y="9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SMARTInkShape-Group409">
            <a:extLst>
              <a:ext uri="{FF2B5EF4-FFF2-40B4-BE49-F238E27FC236}">
                <a16:creationId xmlns:a16="http://schemas.microsoft.com/office/drawing/2014/main" id="{3295458E-C326-0167-DB2A-6312D904C0D7}"/>
              </a:ext>
            </a:extLst>
          </p:cNvPr>
          <p:cNvGrpSpPr/>
          <p:nvPr/>
        </p:nvGrpSpPr>
        <p:grpSpPr>
          <a:xfrm>
            <a:off x="8239125" y="2857500"/>
            <a:ext cx="1381126" cy="504823"/>
            <a:chOff x="8239125" y="2857500"/>
            <a:chExt cx="1381126" cy="504823"/>
          </a:xfrm>
        </p:grpSpPr>
        <p:sp>
          <p:nvSpPr>
            <p:cNvPr id="95" name="SMARTInkShape-1419">
              <a:extLst>
                <a:ext uri="{FF2B5EF4-FFF2-40B4-BE49-F238E27FC236}">
                  <a16:creationId xmlns:a16="http://schemas.microsoft.com/office/drawing/2014/main" id="{81EDBE2F-00C7-7B37-3083-4A27BD87AF0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467850" y="300037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33044"/>
                  </a:lnTo>
                  <a:lnTo>
                    <a:pt x="8467" y="31554"/>
                  </a:lnTo>
                  <a:lnTo>
                    <a:pt x="6703" y="30561"/>
                  </a:lnTo>
                  <a:lnTo>
                    <a:pt x="391" y="28691"/>
                  </a:lnTo>
                  <a:lnTo>
                    <a:pt x="0" y="19053"/>
                  </a:lnTo>
                  <a:lnTo>
                    <a:pt x="44536" y="19050"/>
                  </a:lnTo>
                  <a:lnTo>
                    <a:pt x="88900" y="19050"/>
                  </a:lnTo>
                  <a:lnTo>
                    <a:pt x="95250" y="16228"/>
                  </a:lnTo>
                  <a:lnTo>
                    <a:pt x="102893" y="10849"/>
                  </a:lnTo>
                  <a:lnTo>
                    <a:pt x="112008" y="9786"/>
                  </a:lnTo>
                  <a:lnTo>
                    <a:pt x="142744" y="9525"/>
                  </a:lnTo>
                  <a:lnTo>
                    <a:pt x="152400" y="0"/>
                  </a:lnTo>
                  <a:lnTo>
                    <a:pt x="152400" y="8201"/>
                  </a:lnTo>
                  <a:lnTo>
                    <a:pt x="151342" y="864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SMARTInkShape-1420">
              <a:extLst>
                <a:ext uri="{FF2B5EF4-FFF2-40B4-BE49-F238E27FC236}">
                  <a16:creationId xmlns:a16="http://schemas.microsoft.com/office/drawing/2014/main" id="{87DFD0B3-96A3-BF33-856A-31EBB7A837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391651" y="2990853"/>
              <a:ext cx="152397" cy="304795"/>
            </a:xfrm>
            <a:custGeom>
              <a:avLst/>
              <a:gdLst/>
              <a:ahLst/>
              <a:cxnLst/>
              <a:rect l="0" t="0" r="0" b="0"/>
              <a:pathLst>
                <a:path w="152397" h="304795">
                  <a:moveTo>
                    <a:pt x="104774" y="9522"/>
                  </a:moveTo>
                  <a:lnTo>
                    <a:pt x="104774" y="9522"/>
                  </a:lnTo>
                  <a:lnTo>
                    <a:pt x="109831" y="9522"/>
                  </a:lnTo>
                  <a:lnTo>
                    <a:pt x="111320" y="8464"/>
                  </a:lnTo>
                  <a:lnTo>
                    <a:pt x="112314" y="6700"/>
                  </a:lnTo>
                  <a:lnTo>
                    <a:pt x="114296" y="7"/>
                  </a:lnTo>
                  <a:lnTo>
                    <a:pt x="109242" y="0"/>
                  </a:lnTo>
                  <a:lnTo>
                    <a:pt x="107753" y="1057"/>
                  </a:lnTo>
                  <a:lnTo>
                    <a:pt x="106759" y="2820"/>
                  </a:lnTo>
                  <a:lnTo>
                    <a:pt x="105035" y="9698"/>
                  </a:lnTo>
                  <a:lnTo>
                    <a:pt x="104889" y="14186"/>
                  </a:lnTo>
                  <a:lnTo>
                    <a:pt x="103792" y="15806"/>
                  </a:lnTo>
                  <a:lnTo>
                    <a:pt x="102003" y="16887"/>
                  </a:lnTo>
                  <a:lnTo>
                    <a:pt x="99752" y="17607"/>
                  </a:lnTo>
                  <a:lnTo>
                    <a:pt x="98251" y="19145"/>
                  </a:lnTo>
                  <a:lnTo>
                    <a:pt x="96585" y="23677"/>
                  </a:lnTo>
                  <a:lnTo>
                    <a:pt x="94454" y="35210"/>
                  </a:lnTo>
                  <a:lnTo>
                    <a:pt x="88781" y="44532"/>
                  </a:lnTo>
                  <a:lnTo>
                    <a:pt x="86629" y="55056"/>
                  </a:lnTo>
                  <a:lnTo>
                    <a:pt x="85843" y="78051"/>
                  </a:lnTo>
                  <a:lnTo>
                    <a:pt x="82954" y="85135"/>
                  </a:lnTo>
                  <a:lnTo>
                    <a:pt x="79201" y="91811"/>
                  </a:lnTo>
                  <a:lnTo>
                    <a:pt x="77089" y="102578"/>
                  </a:lnTo>
                  <a:lnTo>
                    <a:pt x="75404" y="117645"/>
                  </a:lnTo>
                  <a:lnTo>
                    <a:pt x="64456" y="142696"/>
                  </a:lnTo>
                  <a:lnTo>
                    <a:pt x="47751" y="161791"/>
                  </a:lnTo>
                  <a:lnTo>
                    <a:pt x="38133" y="161922"/>
                  </a:lnTo>
                  <a:lnTo>
                    <a:pt x="38102" y="153721"/>
                  </a:lnTo>
                  <a:lnTo>
                    <a:pt x="46300" y="144312"/>
                  </a:lnTo>
                  <a:lnTo>
                    <a:pt x="47233" y="138242"/>
                  </a:lnTo>
                  <a:lnTo>
                    <a:pt x="48422" y="136610"/>
                  </a:lnTo>
                  <a:lnTo>
                    <a:pt x="50272" y="135523"/>
                  </a:lnTo>
                  <a:lnTo>
                    <a:pt x="55790" y="133777"/>
                  </a:lnTo>
                  <a:lnTo>
                    <a:pt x="74749" y="115741"/>
                  </a:lnTo>
                  <a:lnTo>
                    <a:pt x="80826" y="114725"/>
                  </a:lnTo>
                  <a:lnTo>
                    <a:pt x="93495" y="114334"/>
                  </a:lnTo>
                  <a:lnTo>
                    <a:pt x="102507" y="120850"/>
                  </a:lnTo>
                  <a:lnTo>
                    <a:pt x="111393" y="124000"/>
                  </a:lnTo>
                  <a:lnTo>
                    <a:pt x="120729" y="130107"/>
                  </a:lnTo>
                  <a:lnTo>
                    <a:pt x="127034" y="131907"/>
                  </a:lnTo>
                  <a:lnTo>
                    <a:pt x="129139" y="133445"/>
                  </a:lnTo>
                  <a:lnTo>
                    <a:pt x="130543" y="135529"/>
                  </a:lnTo>
                  <a:lnTo>
                    <a:pt x="131479" y="137977"/>
                  </a:lnTo>
                  <a:lnTo>
                    <a:pt x="133160" y="139609"/>
                  </a:lnTo>
                  <a:lnTo>
                    <a:pt x="137851" y="141422"/>
                  </a:lnTo>
                  <a:lnTo>
                    <a:pt x="139525" y="142963"/>
                  </a:lnTo>
                  <a:lnTo>
                    <a:pt x="150217" y="162113"/>
                  </a:lnTo>
                  <a:lnTo>
                    <a:pt x="152361" y="193676"/>
                  </a:lnTo>
                  <a:lnTo>
                    <a:pt x="152396" y="212723"/>
                  </a:lnTo>
                  <a:lnTo>
                    <a:pt x="149575" y="219072"/>
                  </a:lnTo>
                  <a:lnTo>
                    <a:pt x="145853" y="225422"/>
                  </a:lnTo>
                  <a:lnTo>
                    <a:pt x="142698" y="234947"/>
                  </a:lnTo>
                  <a:lnTo>
                    <a:pt x="107923" y="282310"/>
                  </a:lnTo>
                  <a:lnTo>
                    <a:pt x="98417" y="290961"/>
                  </a:lnTo>
                  <a:lnTo>
                    <a:pt x="85723" y="297243"/>
                  </a:lnTo>
                  <a:lnTo>
                    <a:pt x="79374" y="301439"/>
                  </a:lnTo>
                  <a:lnTo>
                    <a:pt x="69849" y="303802"/>
                  </a:lnTo>
                  <a:lnTo>
                    <a:pt x="25399" y="304794"/>
                  </a:lnTo>
                  <a:lnTo>
                    <a:pt x="23282" y="303736"/>
                  </a:lnTo>
                  <a:lnTo>
                    <a:pt x="21871" y="301973"/>
                  </a:lnTo>
                  <a:lnTo>
                    <a:pt x="20931" y="299740"/>
                  </a:lnTo>
                  <a:lnTo>
                    <a:pt x="19245" y="298251"/>
                  </a:lnTo>
                  <a:lnTo>
                    <a:pt x="14550" y="296596"/>
                  </a:lnTo>
                  <a:lnTo>
                    <a:pt x="12876" y="295096"/>
                  </a:lnTo>
                  <a:lnTo>
                    <a:pt x="8759" y="285649"/>
                  </a:lnTo>
                  <a:lnTo>
                    <a:pt x="1361" y="277673"/>
                  </a:lnTo>
                  <a:lnTo>
                    <a:pt x="0" y="266708"/>
                  </a:lnTo>
                  <a:lnTo>
                    <a:pt x="9409" y="266697"/>
                  </a:lnTo>
                  <a:lnTo>
                    <a:pt x="19015" y="276188"/>
                  </a:lnTo>
                  <a:lnTo>
                    <a:pt x="27247" y="276219"/>
                  </a:lnTo>
                  <a:lnTo>
                    <a:pt x="38099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SMARTInkShape-1421">
              <a:extLst>
                <a:ext uri="{FF2B5EF4-FFF2-40B4-BE49-F238E27FC236}">
                  <a16:creationId xmlns:a16="http://schemas.microsoft.com/office/drawing/2014/main" id="{77B960E7-387E-B072-40AE-DB1DCBBA0E2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153525" y="3162300"/>
              <a:ext cx="171451" cy="25928"/>
            </a:xfrm>
            <a:custGeom>
              <a:avLst/>
              <a:gdLst/>
              <a:ahLst/>
              <a:cxnLst/>
              <a:rect l="0" t="0" r="0" b="0"/>
              <a:pathLst>
                <a:path w="171451" h="25928">
                  <a:moveTo>
                    <a:pt x="0" y="9525"/>
                  </a:moveTo>
                  <a:lnTo>
                    <a:pt x="0" y="9525"/>
                  </a:lnTo>
                  <a:lnTo>
                    <a:pt x="8201" y="25927"/>
                  </a:lnTo>
                  <a:lnTo>
                    <a:pt x="8644" y="25751"/>
                  </a:lnTo>
                  <a:lnTo>
                    <a:pt x="9410" y="20141"/>
                  </a:lnTo>
                  <a:lnTo>
                    <a:pt x="12296" y="19535"/>
                  </a:lnTo>
                  <a:lnTo>
                    <a:pt x="41406" y="19052"/>
                  </a:lnTo>
                  <a:lnTo>
                    <a:pt x="47683" y="16229"/>
                  </a:lnTo>
                  <a:lnTo>
                    <a:pt x="54001" y="12504"/>
                  </a:lnTo>
                  <a:lnTo>
                    <a:pt x="64566" y="10408"/>
                  </a:lnTo>
                  <a:lnTo>
                    <a:pt x="99243" y="8490"/>
                  </a:lnTo>
                  <a:lnTo>
                    <a:pt x="117165" y="1327"/>
                  </a:lnTo>
                  <a:lnTo>
                    <a:pt x="161924" y="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SMARTInkShape-1422">
              <a:extLst>
                <a:ext uri="{FF2B5EF4-FFF2-40B4-BE49-F238E27FC236}">
                  <a16:creationId xmlns:a16="http://schemas.microsoft.com/office/drawing/2014/main" id="{B2A508C5-A191-F518-AEC7-29D476511E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820150" y="3086221"/>
              <a:ext cx="276226" cy="218951"/>
            </a:xfrm>
            <a:custGeom>
              <a:avLst/>
              <a:gdLst/>
              <a:ahLst/>
              <a:cxnLst/>
              <a:rect l="0" t="0" r="0" b="0"/>
              <a:pathLst>
                <a:path w="276226" h="218951">
                  <a:moveTo>
                    <a:pt x="0" y="104654"/>
                  </a:moveTo>
                  <a:lnTo>
                    <a:pt x="0" y="104654"/>
                  </a:lnTo>
                  <a:lnTo>
                    <a:pt x="0" y="80592"/>
                  </a:lnTo>
                  <a:lnTo>
                    <a:pt x="1058" y="79088"/>
                  </a:lnTo>
                  <a:lnTo>
                    <a:pt x="2822" y="78084"/>
                  </a:lnTo>
                  <a:lnTo>
                    <a:pt x="8201" y="76475"/>
                  </a:lnTo>
                  <a:lnTo>
                    <a:pt x="8937" y="73433"/>
                  </a:lnTo>
                  <a:lnTo>
                    <a:pt x="9134" y="71140"/>
                  </a:lnTo>
                  <a:lnTo>
                    <a:pt x="10323" y="69611"/>
                  </a:lnTo>
                  <a:lnTo>
                    <a:pt x="14465" y="67913"/>
                  </a:lnTo>
                  <a:lnTo>
                    <a:pt x="15994" y="66401"/>
                  </a:lnTo>
                  <a:lnTo>
                    <a:pt x="17691" y="61901"/>
                  </a:lnTo>
                  <a:lnTo>
                    <a:pt x="19202" y="60276"/>
                  </a:lnTo>
                  <a:lnTo>
                    <a:pt x="32188" y="52400"/>
                  </a:lnTo>
                  <a:lnTo>
                    <a:pt x="35473" y="46858"/>
                  </a:lnTo>
                  <a:lnTo>
                    <a:pt x="36348" y="43899"/>
                  </a:lnTo>
                  <a:lnTo>
                    <a:pt x="37991" y="41925"/>
                  </a:lnTo>
                  <a:lnTo>
                    <a:pt x="63580" y="21835"/>
                  </a:lnTo>
                  <a:lnTo>
                    <a:pt x="73049" y="13557"/>
                  </a:lnTo>
                  <a:lnTo>
                    <a:pt x="82557" y="10634"/>
                  </a:lnTo>
                  <a:lnTo>
                    <a:pt x="88903" y="9951"/>
                  </a:lnTo>
                  <a:lnTo>
                    <a:pt x="95251" y="6825"/>
                  </a:lnTo>
                  <a:lnTo>
                    <a:pt x="102893" y="1251"/>
                  </a:lnTo>
                  <a:lnTo>
                    <a:pt x="112008" y="150"/>
                  </a:lnTo>
                  <a:lnTo>
                    <a:pt x="117868" y="0"/>
                  </a:lnTo>
                  <a:lnTo>
                    <a:pt x="123999" y="2755"/>
                  </a:lnTo>
                  <a:lnTo>
                    <a:pt x="131503" y="8091"/>
                  </a:lnTo>
                  <a:lnTo>
                    <a:pt x="137859" y="9015"/>
                  </a:lnTo>
                  <a:lnTo>
                    <a:pt x="139530" y="10203"/>
                  </a:lnTo>
                  <a:lnTo>
                    <a:pt x="140646" y="12053"/>
                  </a:lnTo>
                  <a:lnTo>
                    <a:pt x="141389" y="14345"/>
                  </a:lnTo>
                  <a:lnTo>
                    <a:pt x="150218" y="28687"/>
                  </a:lnTo>
                  <a:lnTo>
                    <a:pt x="151969" y="41200"/>
                  </a:lnTo>
                  <a:lnTo>
                    <a:pt x="153171" y="43301"/>
                  </a:lnTo>
                  <a:lnTo>
                    <a:pt x="155030" y="44702"/>
                  </a:lnTo>
                  <a:lnTo>
                    <a:pt x="157329" y="45636"/>
                  </a:lnTo>
                  <a:lnTo>
                    <a:pt x="158859" y="48375"/>
                  </a:lnTo>
                  <a:lnTo>
                    <a:pt x="161658" y="72284"/>
                  </a:lnTo>
                  <a:lnTo>
                    <a:pt x="161915" y="106481"/>
                  </a:lnTo>
                  <a:lnTo>
                    <a:pt x="159098" y="113580"/>
                  </a:lnTo>
                  <a:lnTo>
                    <a:pt x="156866" y="116955"/>
                  </a:lnTo>
                  <a:lnTo>
                    <a:pt x="150165" y="140715"/>
                  </a:lnTo>
                  <a:lnTo>
                    <a:pt x="146115" y="148198"/>
                  </a:lnTo>
                  <a:lnTo>
                    <a:pt x="133258" y="186298"/>
                  </a:lnTo>
                  <a:lnTo>
                    <a:pt x="128723" y="193151"/>
                  </a:lnTo>
                  <a:lnTo>
                    <a:pt x="123179" y="196903"/>
                  </a:lnTo>
                  <a:lnTo>
                    <a:pt x="117187" y="199628"/>
                  </a:lnTo>
                  <a:lnTo>
                    <a:pt x="110997" y="204367"/>
                  </a:lnTo>
                  <a:lnTo>
                    <a:pt x="107541" y="210001"/>
                  </a:lnTo>
                  <a:lnTo>
                    <a:pt x="106619" y="212986"/>
                  </a:lnTo>
                  <a:lnTo>
                    <a:pt x="104946" y="214975"/>
                  </a:lnTo>
                  <a:lnTo>
                    <a:pt x="100264" y="217186"/>
                  </a:lnTo>
                  <a:lnTo>
                    <a:pt x="77570" y="218950"/>
                  </a:lnTo>
                  <a:lnTo>
                    <a:pt x="77114" y="217893"/>
                  </a:lnTo>
                  <a:lnTo>
                    <a:pt x="76203" y="195274"/>
                  </a:lnTo>
                  <a:lnTo>
                    <a:pt x="79024" y="189732"/>
                  </a:lnTo>
                  <a:lnTo>
                    <a:pt x="82746" y="183741"/>
                  </a:lnTo>
                  <a:lnTo>
                    <a:pt x="85137" y="171272"/>
                  </a:lnTo>
                  <a:lnTo>
                    <a:pt x="85334" y="168116"/>
                  </a:lnTo>
                  <a:lnTo>
                    <a:pt x="88373" y="161787"/>
                  </a:lnTo>
                  <a:lnTo>
                    <a:pt x="123846" y="114767"/>
                  </a:lnTo>
                  <a:lnTo>
                    <a:pt x="131242" y="108090"/>
                  </a:lnTo>
                  <a:lnTo>
                    <a:pt x="178815" y="76084"/>
                  </a:lnTo>
                  <a:lnTo>
                    <a:pt x="221821" y="44329"/>
                  </a:lnTo>
                  <a:lnTo>
                    <a:pt x="231232" y="40801"/>
                  </a:lnTo>
                  <a:lnTo>
                    <a:pt x="241412" y="38175"/>
                  </a:lnTo>
                  <a:lnTo>
                    <a:pt x="256710" y="29447"/>
                  </a:lnTo>
                  <a:lnTo>
                    <a:pt x="276097" y="28455"/>
                  </a:lnTo>
                  <a:lnTo>
                    <a:pt x="276225" y="47501"/>
                  </a:lnTo>
                  <a:lnTo>
                    <a:pt x="276225" y="32957"/>
                  </a:lnTo>
                  <a:lnTo>
                    <a:pt x="275167" y="31456"/>
                  </a:lnTo>
                  <a:lnTo>
                    <a:pt x="273403" y="30455"/>
                  </a:lnTo>
                  <a:lnTo>
                    <a:pt x="271168" y="29788"/>
                  </a:lnTo>
                  <a:lnTo>
                    <a:pt x="269679" y="28285"/>
                  </a:lnTo>
                  <a:lnTo>
                    <a:pt x="267091" y="20370"/>
                  </a:lnTo>
                  <a:lnTo>
                    <a:pt x="264052" y="19570"/>
                  </a:lnTo>
                  <a:lnTo>
                    <a:pt x="261760" y="19356"/>
                  </a:lnTo>
                  <a:lnTo>
                    <a:pt x="260231" y="18155"/>
                  </a:lnTo>
                  <a:lnTo>
                    <a:pt x="258534" y="13999"/>
                  </a:lnTo>
                  <a:lnTo>
                    <a:pt x="257023" y="12467"/>
                  </a:lnTo>
                  <a:lnTo>
                    <a:pt x="249094" y="9808"/>
                  </a:lnTo>
                  <a:lnTo>
                    <a:pt x="230051" y="9408"/>
                  </a:lnTo>
                  <a:lnTo>
                    <a:pt x="220526" y="17606"/>
                  </a:lnTo>
                  <a:lnTo>
                    <a:pt x="211757" y="19726"/>
                  </a:lnTo>
                  <a:lnTo>
                    <a:pt x="205944" y="23869"/>
                  </a:lnTo>
                  <a:lnTo>
                    <a:pt x="202657" y="29238"/>
                  </a:lnTo>
                  <a:lnTo>
                    <a:pt x="200136" y="35153"/>
                  </a:lnTo>
                  <a:lnTo>
                    <a:pt x="195489" y="41309"/>
                  </a:lnTo>
                  <a:lnTo>
                    <a:pt x="189895" y="44751"/>
                  </a:lnTo>
                  <a:lnTo>
                    <a:pt x="186922" y="45668"/>
                  </a:lnTo>
                  <a:lnTo>
                    <a:pt x="184940" y="47339"/>
                  </a:lnTo>
                  <a:lnTo>
                    <a:pt x="182738" y="52016"/>
                  </a:lnTo>
                  <a:lnTo>
                    <a:pt x="180265" y="63643"/>
                  </a:lnTo>
                  <a:lnTo>
                    <a:pt x="174532" y="72982"/>
                  </a:lnTo>
                  <a:lnTo>
                    <a:pt x="162567" y="113592"/>
                  </a:lnTo>
                  <a:lnTo>
                    <a:pt x="162052" y="126763"/>
                  </a:lnTo>
                  <a:lnTo>
                    <a:pt x="159159" y="133178"/>
                  </a:lnTo>
                  <a:lnTo>
                    <a:pt x="155404" y="139556"/>
                  </a:lnTo>
                  <a:lnTo>
                    <a:pt x="153736" y="145919"/>
                  </a:lnTo>
                  <a:lnTo>
                    <a:pt x="154349" y="149097"/>
                  </a:lnTo>
                  <a:lnTo>
                    <a:pt x="160114" y="161803"/>
                  </a:lnTo>
                  <a:lnTo>
                    <a:pt x="161893" y="185353"/>
                  </a:lnTo>
                  <a:lnTo>
                    <a:pt x="162963" y="187028"/>
                  </a:lnTo>
                  <a:lnTo>
                    <a:pt x="164733" y="188145"/>
                  </a:lnTo>
                  <a:lnTo>
                    <a:pt x="166972" y="188890"/>
                  </a:lnTo>
                  <a:lnTo>
                    <a:pt x="168464" y="190444"/>
                  </a:lnTo>
                  <a:lnTo>
                    <a:pt x="170123" y="194994"/>
                  </a:lnTo>
                  <a:lnTo>
                    <a:pt x="171624" y="196631"/>
                  </a:lnTo>
                  <a:lnTo>
                    <a:pt x="179534" y="199473"/>
                  </a:lnTo>
                  <a:lnTo>
                    <a:pt x="203328" y="199893"/>
                  </a:lnTo>
                  <a:lnTo>
                    <a:pt x="209607" y="197077"/>
                  </a:lnTo>
                  <a:lnTo>
                    <a:pt x="215926" y="193356"/>
                  </a:lnTo>
                  <a:lnTo>
                    <a:pt x="228600" y="19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SMARTInkShape-1423">
              <a:extLst>
                <a:ext uri="{FF2B5EF4-FFF2-40B4-BE49-F238E27FC236}">
                  <a16:creationId xmlns:a16="http://schemas.microsoft.com/office/drawing/2014/main" id="{46CAE242-5713-8EE8-3287-42D2EBCD7D3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82036" y="3028954"/>
              <a:ext cx="161915" cy="333369"/>
            </a:xfrm>
            <a:custGeom>
              <a:avLst/>
              <a:gdLst/>
              <a:ahLst/>
              <a:cxnLst/>
              <a:rect l="0" t="0" r="0" b="0"/>
              <a:pathLst>
                <a:path w="161915" h="333369">
                  <a:moveTo>
                    <a:pt x="104764" y="104771"/>
                  </a:moveTo>
                  <a:lnTo>
                    <a:pt x="104764" y="104771"/>
                  </a:lnTo>
                  <a:lnTo>
                    <a:pt x="99707" y="104771"/>
                  </a:lnTo>
                  <a:lnTo>
                    <a:pt x="98218" y="105829"/>
                  </a:lnTo>
                  <a:lnTo>
                    <a:pt x="97224" y="107593"/>
                  </a:lnTo>
                  <a:lnTo>
                    <a:pt x="95354" y="113904"/>
                  </a:lnTo>
                  <a:lnTo>
                    <a:pt x="86109" y="105153"/>
                  </a:lnTo>
                  <a:lnTo>
                    <a:pt x="85714" y="61846"/>
                  </a:lnTo>
                  <a:lnTo>
                    <a:pt x="85714" y="57104"/>
                  </a:lnTo>
                  <a:lnTo>
                    <a:pt x="88536" y="49013"/>
                  </a:lnTo>
                  <a:lnTo>
                    <a:pt x="90771" y="45374"/>
                  </a:lnTo>
                  <a:lnTo>
                    <a:pt x="93319" y="42948"/>
                  </a:lnTo>
                  <a:lnTo>
                    <a:pt x="100901" y="38475"/>
                  </a:lnTo>
                  <a:lnTo>
                    <a:pt x="112078" y="18882"/>
                  </a:lnTo>
                  <a:lnTo>
                    <a:pt x="112815" y="15762"/>
                  </a:lnTo>
                  <a:lnTo>
                    <a:pt x="114364" y="13682"/>
                  </a:lnTo>
                  <a:lnTo>
                    <a:pt x="116456" y="12295"/>
                  </a:lnTo>
                  <a:lnTo>
                    <a:pt x="121603" y="9695"/>
                  </a:lnTo>
                  <a:lnTo>
                    <a:pt x="132819" y="436"/>
                  </a:lnTo>
                  <a:lnTo>
                    <a:pt x="150945" y="0"/>
                  </a:lnTo>
                  <a:lnTo>
                    <a:pt x="151425" y="1057"/>
                  </a:lnTo>
                  <a:lnTo>
                    <a:pt x="151961" y="5054"/>
                  </a:lnTo>
                  <a:lnTo>
                    <a:pt x="153163" y="6543"/>
                  </a:lnTo>
                  <a:lnTo>
                    <a:pt x="157319" y="8198"/>
                  </a:lnTo>
                  <a:lnTo>
                    <a:pt x="158851" y="9697"/>
                  </a:lnTo>
                  <a:lnTo>
                    <a:pt x="160553" y="14185"/>
                  </a:lnTo>
                  <a:lnTo>
                    <a:pt x="161909" y="59973"/>
                  </a:lnTo>
                  <a:lnTo>
                    <a:pt x="161913" y="78048"/>
                  </a:lnTo>
                  <a:lnTo>
                    <a:pt x="159092" y="85133"/>
                  </a:lnTo>
                  <a:lnTo>
                    <a:pt x="156857" y="88504"/>
                  </a:lnTo>
                  <a:lnTo>
                    <a:pt x="153713" y="103361"/>
                  </a:lnTo>
                  <a:lnTo>
                    <a:pt x="151591" y="126286"/>
                  </a:lnTo>
                  <a:lnTo>
                    <a:pt x="135065" y="163620"/>
                  </a:lnTo>
                  <a:lnTo>
                    <a:pt x="130744" y="191138"/>
                  </a:lnTo>
                  <a:lnTo>
                    <a:pt x="117122" y="221272"/>
                  </a:lnTo>
                  <a:lnTo>
                    <a:pt x="92051" y="263917"/>
                  </a:lnTo>
                  <a:lnTo>
                    <a:pt x="83726" y="284962"/>
                  </a:lnTo>
                  <a:lnTo>
                    <a:pt x="53929" y="317482"/>
                  </a:lnTo>
                  <a:lnTo>
                    <a:pt x="47598" y="321018"/>
                  </a:lnTo>
                  <a:lnTo>
                    <a:pt x="44429" y="321960"/>
                  </a:lnTo>
                  <a:lnTo>
                    <a:pt x="42315" y="323648"/>
                  </a:lnTo>
                  <a:lnTo>
                    <a:pt x="38283" y="330020"/>
                  </a:lnTo>
                  <a:lnTo>
                    <a:pt x="33589" y="331881"/>
                  </a:lnTo>
                  <a:lnTo>
                    <a:pt x="4896" y="333368"/>
                  </a:lnTo>
                  <a:lnTo>
                    <a:pt x="3259" y="332310"/>
                  </a:lnTo>
                  <a:lnTo>
                    <a:pt x="2169" y="330547"/>
                  </a:lnTo>
                  <a:lnTo>
                    <a:pt x="276" y="323670"/>
                  </a:lnTo>
                  <a:lnTo>
                    <a:pt x="0" y="309691"/>
                  </a:lnTo>
                  <a:lnTo>
                    <a:pt x="2816" y="304149"/>
                  </a:lnTo>
                  <a:lnTo>
                    <a:pt x="8191" y="297025"/>
                  </a:lnTo>
                  <a:lnTo>
                    <a:pt x="10312" y="288013"/>
                  </a:lnTo>
                  <a:lnTo>
                    <a:pt x="27121" y="268175"/>
                  </a:lnTo>
                  <a:lnTo>
                    <a:pt x="33192" y="267134"/>
                  </a:lnTo>
                  <a:lnTo>
                    <a:pt x="34825" y="265930"/>
                  </a:lnTo>
                  <a:lnTo>
                    <a:pt x="36638" y="261770"/>
                  </a:lnTo>
                  <a:lnTo>
                    <a:pt x="38180" y="260237"/>
                  </a:lnTo>
                  <a:lnTo>
                    <a:pt x="46163" y="257575"/>
                  </a:lnTo>
                  <a:lnTo>
                    <a:pt x="64910" y="257182"/>
                  </a:lnTo>
                  <a:lnTo>
                    <a:pt x="73922" y="263719"/>
                  </a:lnTo>
                  <a:lnTo>
                    <a:pt x="82808" y="265814"/>
                  </a:lnTo>
                  <a:lnTo>
                    <a:pt x="89009" y="266304"/>
                  </a:lnTo>
                  <a:lnTo>
                    <a:pt x="95292" y="269344"/>
                  </a:lnTo>
                  <a:lnTo>
                    <a:pt x="101613" y="273165"/>
                  </a:lnTo>
                  <a:lnTo>
                    <a:pt x="107949" y="274863"/>
                  </a:lnTo>
                  <a:lnTo>
                    <a:pt x="110063" y="276374"/>
                  </a:lnTo>
                  <a:lnTo>
                    <a:pt x="111471" y="278439"/>
                  </a:lnTo>
                  <a:lnTo>
                    <a:pt x="112411" y="280875"/>
                  </a:lnTo>
                  <a:lnTo>
                    <a:pt x="114096" y="282499"/>
                  </a:lnTo>
                  <a:lnTo>
                    <a:pt x="124403" y="287927"/>
                  </a:lnTo>
                  <a:lnTo>
                    <a:pt x="131574" y="293820"/>
                  </a:lnTo>
                  <a:lnTo>
                    <a:pt x="132555" y="297448"/>
                  </a:lnTo>
                  <a:lnTo>
                    <a:pt x="132816" y="299898"/>
                  </a:lnTo>
                  <a:lnTo>
                    <a:pt x="134048" y="301531"/>
                  </a:lnTo>
                  <a:lnTo>
                    <a:pt x="138240" y="303345"/>
                  </a:lnTo>
                  <a:lnTo>
                    <a:pt x="139781" y="304887"/>
                  </a:lnTo>
                  <a:lnTo>
                    <a:pt x="141494" y="309423"/>
                  </a:lnTo>
                  <a:lnTo>
                    <a:pt x="143010" y="311056"/>
                  </a:lnTo>
                  <a:lnTo>
                    <a:pt x="151961" y="314193"/>
                  </a:lnTo>
                  <a:lnTo>
                    <a:pt x="152377" y="323450"/>
                  </a:lnTo>
                  <a:lnTo>
                    <a:pt x="161914" y="31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SMARTInkShape-1424">
              <a:extLst>
                <a:ext uri="{FF2B5EF4-FFF2-40B4-BE49-F238E27FC236}">
                  <a16:creationId xmlns:a16="http://schemas.microsoft.com/office/drawing/2014/main" id="{A44331A4-03C5-181E-A318-F87C764220D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39125" y="2857500"/>
              <a:ext cx="85607" cy="247651"/>
            </a:xfrm>
            <a:custGeom>
              <a:avLst/>
              <a:gdLst/>
              <a:ahLst/>
              <a:cxnLst/>
              <a:rect l="0" t="0" r="0" b="0"/>
              <a:pathLst>
                <a:path w="85607" h="247651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5056" y="9641"/>
                  </a:lnTo>
                  <a:lnTo>
                    <a:pt x="6545" y="8544"/>
                  </a:lnTo>
                  <a:lnTo>
                    <a:pt x="9132" y="1334"/>
                  </a:lnTo>
                  <a:lnTo>
                    <a:pt x="12173" y="593"/>
                  </a:lnTo>
                  <a:lnTo>
                    <a:pt x="47498" y="0"/>
                  </a:lnTo>
                  <a:lnTo>
                    <a:pt x="55814" y="8201"/>
                  </a:lnTo>
                  <a:lnTo>
                    <a:pt x="57033" y="17610"/>
                  </a:lnTo>
                  <a:lnTo>
                    <a:pt x="57147" y="41403"/>
                  </a:lnTo>
                  <a:lnTo>
                    <a:pt x="54326" y="47682"/>
                  </a:lnTo>
                  <a:lnTo>
                    <a:pt x="50603" y="54000"/>
                  </a:lnTo>
                  <a:lnTo>
                    <a:pt x="48213" y="66680"/>
                  </a:lnTo>
                  <a:lnTo>
                    <a:pt x="48016" y="69854"/>
                  </a:lnTo>
                  <a:lnTo>
                    <a:pt x="44976" y="76202"/>
                  </a:lnTo>
                  <a:lnTo>
                    <a:pt x="41156" y="82551"/>
                  </a:lnTo>
                  <a:lnTo>
                    <a:pt x="37947" y="92075"/>
                  </a:lnTo>
                  <a:lnTo>
                    <a:pt x="31822" y="101600"/>
                  </a:lnTo>
                  <a:lnTo>
                    <a:pt x="30018" y="107950"/>
                  </a:lnTo>
                  <a:lnTo>
                    <a:pt x="28480" y="110067"/>
                  </a:lnTo>
                  <a:lnTo>
                    <a:pt x="26395" y="111478"/>
                  </a:lnTo>
                  <a:lnTo>
                    <a:pt x="23947" y="112419"/>
                  </a:lnTo>
                  <a:lnTo>
                    <a:pt x="22314" y="114104"/>
                  </a:lnTo>
                  <a:lnTo>
                    <a:pt x="20501" y="118799"/>
                  </a:lnTo>
                  <a:lnTo>
                    <a:pt x="18959" y="120474"/>
                  </a:lnTo>
                  <a:lnTo>
                    <a:pt x="9530" y="123823"/>
                  </a:lnTo>
                  <a:lnTo>
                    <a:pt x="9528" y="123824"/>
                  </a:lnTo>
                  <a:lnTo>
                    <a:pt x="9525" y="123825"/>
                  </a:lnTo>
                  <a:lnTo>
                    <a:pt x="17725" y="123825"/>
                  </a:lnTo>
                  <a:lnTo>
                    <a:pt x="18167" y="122767"/>
                  </a:lnTo>
                  <a:lnTo>
                    <a:pt x="18657" y="118769"/>
                  </a:lnTo>
                  <a:lnTo>
                    <a:pt x="19846" y="117279"/>
                  </a:lnTo>
                  <a:lnTo>
                    <a:pt x="27216" y="114692"/>
                  </a:lnTo>
                  <a:lnTo>
                    <a:pt x="36657" y="122536"/>
                  </a:lnTo>
                  <a:lnTo>
                    <a:pt x="46174" y="123712"/>
                  </a:lnTo>
                  <a:lnTo>
                    <a:pt x="46658" y="124808"/>
                  </a:lnTo>
                  <a:lnTo>
                    <a:pt x="47195" y="128848"/>
                  </a:lnTo>
                  <a:lnTo>
                    <a:pt x="48396" y="130349"/>
                  </a:lnTo>
                  <a:lnTo>
                    <a:pt x="52554" y="132016"/>
                  </a:lnTo>
                  <a:lnTo>
                    <a:pt x="54086" y="133519"/>
                  </a:lnTo>
                  <a:lnTo>
                    <a:pt x="59367" y="143535"/>
                  </a:lnTo>
                  <a:lnTo>
                    <a:pt x="65231" y="150649"/>
                  </a:lnTo>
                  <a:lnTo>
                    <a:pt x="67449" y="159658"/>
                  </a:lnTo>
                  <a:lnTo>
                    <a:pt x="73137" y="168544"/>
                  </a:lnTo>
                  <a:lnTo>
                    <a:pt x="75595" y="181028"/>
                  </a:lnTo>
                  <a:lnTo>
                    <a:pt x="75796" y="184186"/>
                  </a:lnTo>
                  <a:lnTo>
                    <a:pt x="76989" y="186290"/>
                  </a:lnTo>
                  <a:lnTo>
                    <a:pt x="78842" y="187694"/>
                  </a:lnTo>
                  <a:lnTo>
                    <a:pt x="81137" y="188629"/>
                  </a:lnTo>
                  <a:lnTo>
                    <a:pt x="82665" y="190311"/>
                  </a:lnTo>
                  <a:lnTo>
                    <a:pt x="84365" y="195002"/>
                  </a:lnTo>
                  <a:lnTo>
                    <a:pt x="85606" y="212841"/>
                  </a:lnTo>
                  <a:lnTo>
                    <a:pt x="82850" y="219127"/>
                  </a:lnTo>
                  <a:lnTo>
                    <a:pt x="77513" y="226729"/>
                  </a:lnTo>
                  <a:lnTo>
                    <a:pt x="76588" y="233102"/>
                  </a:lnTo>
                  <a:lnTo>
                    <a:pt x="75401" y="234776"/>
                  </a:lnTo>
                  <a:lnTo>
                    <a:pt x="73551" y="235893"/>
                  </a:lnTo>
                  <a:lnTo>
                    <a:pt x="71258" y="236637"/>
                  </a:lnTo>
                  <a:lnTo>
                    <a:pt x="69731" y="238191"/>
                  </a:lnTo>
                  <a:lnTo>
                    <a:pt x="68033" y="242741"/>
                  </a:lnTo>
                  <a:lnTo>
                    <a:pt x="66522" y="244377"/>
                  </a:lnTo>
                  <a:lnTo>
                    <a:pt x="58593" y="247219"/>
                  </a:lnTo>
                  <a:lnTo>
                    <a:pt x="20804" y="247650"/>
                  </a:lnTo>
                  <a:lnTo>
                    <a:pt x="11003" y="239449"/>
                  </a:lnTo>
                  <a:lnTo>
                    <a:pt x="4906" y="238517"/>
                  </a:lnTo>
                  <a:lnTo>
                    <a:pt x="3270" y="237328"/>
                  </a:lnTo>
                  <a:lnTo>
                    <a:pt x="2180" y="235478"/>
                  </a:lnTo>
                  <a:lnTo>
                    <a:pt x="287" y="228447"/>
                  </a:lnTo>
                  <a:lnTo>
                    <a:pt x="0" y="219079"/>
                  </a:lnTo>
                  <a:lnTo>
                    <a:pt x="190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0161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07EAC-BBC5-F3C7-AB12-211EAE9B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55112-8EF4-6F20-FCEA-A9B2B0D5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Arial Narrow" panose="020B0606020202030204" pitchFamily="34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4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6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C59D4-BDD9-B27C-9D25-2941E5E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30" y="365125"/>
            <a:ext cx="11034444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Найти значение выражения (3х – 7)(3х + 7) – 9х² + 2х + 19 при х = 200</a:t>
            </a:r>
            <a:br>
              <a:rPr lang="ru-RU" sz="3200" dirty="0">
                <a:latin typeface="Arial Narrow" panose="020B0606020202030204" pitchFamily="34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1FCC3-E1EB-FE96-ADFE-E24B17851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40775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6" name="SMARTInkShape-Group4">
            <a:extLst>
              <a:ext uri="{FF2B5EF4-FFF2-40B4-BE49-F238E27FC236}">
                <a16:creationId xmlns:a16="http://schemas.microsoft.com/office/drawing/2014/main" id="{3A0E9126-6595-53C7-899C-39AC7AB57129}"/>
              </a:ext>
            </a:extLst>
          </p:cNvPr>
          <p:cNvGrpSpPr/>
          <p:nvPr/>
        </p:nvGrpSpPr>
        <p:grpSpPr>
          <a:xfrm>
            <a:off x="1362075" y="1571628"/>
            <a:ext cx="285751" cy="209548"/>
            <a:chOff x="1362075" y="1571628"/>
            <a:chExt cx="285751" cy="209548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8B893580-99F3-E2EF-5798-EBA40233DCF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419225" y="1752603"/>
              <a:ext cx="228601" cy="28573"/>
            </a:xfrm>
            <a:custGeom>
              <a:avLst/>
              <a:gdLst/>
              <a:ahLst/>
              <a:cxnLst/>
              <a:rect l="0" t="0" r="0" b="0"/>
              <a:pathLst>
                <a:path w="228601" h="28573">
                  <a:moveTo>
                    <a:pt x="0" y="28572"/>
                  </a:moveTo>
                  <a:lnTo>
                    <a:pt x="0" y="28572"/>
                  </a:lnTo>
                  <a:lnTo>
                    <a:pt x="0" y="19439"/>
                  </a:lnTo>
                  <a:lnTo>
                    <a:pt x="9409" y="19050"/>
                  </a:lnTo>
                  <a:lnTo>
                    <a:pt x="18933" y="9638"/>
                  </a:lnTo>
                  <a:lnTo>
                    <a:pt x="65341" y="9522"/>
                  </a:lnTo>
                  <a:lnTo>
                    <a:pt x="112941" y="9522"/>
                  </a:lnTo>
                  <a:lnTo>
                    <a:pt x="160565" y="9522"/>
                  </a:lnTo>
                  <a:lnTo>
                    <a:pt x="185912" y="9522"/>
                  </a:lnTo>
                  <a:lnTo>
                    <a:pt x="187441" y="8464"/>
                  </a:lnTo>
                  <a:lnTo>
                    <a:pt x="188461" y="6700"/>
                  </a:lnTo>
                  <a:lnTo>
                    <a:pt x="190097" y="1321"/>
                  </a:lnTo>
                  <a:lnTo>
                    <a:pt x="193143" y="586"/>
                  </a:lnTo>
                  <a:lnTo>
                    <a:pt x="199990" y="0"/>
                  </a:lnTo>
                  <a:lnTo>
                    <a:pt x="209540" y="9512"/>
                  </a:lnTo>
                  <a:lnTo>
                    <a:pt x="22860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7CC7A4A6-00DB-B681-57AF-AFDEDB63819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362075" y="1571628"/>
              <a:ext cx="219076" cy="19014"/>
            </a:xfrm>
            <a:custGeom>
              <a:avLst/>
              <a:gdLst/>
              <a:ahLst/>
              <a:cxnLst/>
              <a:rect l="0" t="0" r="0" b="0"/>
              <a:pathLst>
                <a:path w="219076" h="19014">
                  <a:moveTo>
                    <a:pt x="0" y="9522"/>
                  </a:moveTo>
                  <a:lnTo>
                    <a:pt x="0" y="9522"/>
                  </a:lnTo>
                  <a:lnTo>
                    <a:pt x="46150" y="9522"/>
                  </a:lnTo>
                  <a:lnTo>
                    <a:pt x="64920" y="9522"/>
                  </a:lnTo>
                  <a:lnTo>
                    <a:pt x="74722" y="1321"/>
                  </a:lnTo>
                  <a:lnTo>
                    <a:pt x="84271" y="113"/>
                  </a:lnTo>
                  <a:lnTo>
                    <a:pt x="99876" y="0"/>
                  </a:lnTo>
                  <a:lnTo>
                    <a:pt x="101509" y="1057"/>
                  </a:lnTo>
                  <a:lnTo>
                    <a:pt x="102598" y="2821"/>
                  </a:lnTo>
                  <a:lnTo>
                    <a:pt x="104345" y="8198"/>
                  </a:lnTo>
                  <a:lnTo>
                    <a:pt x="107406" y="8934"/>
                  </a:lnTo>
                  <a:lnTo>
                    <a:pt x="150956" y="9522"/>
                  </a:lnTo>
                  <a:lnTo>
                    <a:pt x="151438" y="10580"/>
                  </a:lnTo>
                  <a:lnTo>
                    <a:pt x="151972" y="14578"/>
                  </a:lnTo>
                  <a:lnTo>
                    <a:pt x="153173" y="16068"/>
                  </a:lnTo>
                  <a:lnTo>
                    <a:pt x="161522" y="18931"/>
                  </a:lnTo>
                  <a:lnTo>
                    <a:pt x="166862" y="19013"/>
                  </a:lnTo>
                  <a:lnTo>
                    <a:pt x="168391" y="17966"/>
                  </a:lnTo>
                  <a:lnTo>
                    <a:pt x="169411" y="16209"/>
                  </a:lnTo>
                  <a:lnTo>
                    <a:pt x="171047" y="10843"/>
                  </a:lnTo>
                  <a:lnTo>
                    <a:pt x="174093" y="10109"/>
                  </a:lnTo>
                  <a:lnTo>
                    <a:pt x="21907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SMARTInkShape-3">
            <a:extLst>
              <a:ext uri="{FF2B5EF4-FFF2-40B4-BE49-F238E27FC236}">
                <a16:creationId xmlns:a16="http://schemas.microsoft.com/office/drawing/2014/main" id="{D90EE5E0-C42B-CED7-B470-5530ACE1F4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62267" y="1381125"/>
            <a:ext cx="161809" cy="561976"/>
          </a:xfrm>
          <a:custGeom>
            <a:avLst/>
            <a:gdLst/>
            <a:ahLst/>
            <a:cxnLst/>
            <a:rect l="0" t="0" r="0" b="0"/>
            <a:pathLst>
              <a:path w="161809" h="561976">
                <a:moveTo>
                  <a:pt x="161808" y="0"/>
                </a:moveTo>
                <a:lnTo>
                  <a:pt x="161808" y="0"/>
                </a:lnTo>
                <a:lnTo>
                  <a:pt x="153607" y="8201"/>
                </a:lnTo>
                <a:lnTo>
                  <a:pt x="147619" y="9133"/>
                </a:lnTo>
                <a:lnTo>
                  <a:pt x="145998" y="10322"/>
                </a:lnTo>
                <a:lnTo>
                  <a:pt x="143185" y="17692"/>
                </a:lnTo>
                <a:lnTo>
                  <a:pt x="140125" y="18446"/>
                </a:lnTo>
                <a:lnTo>
                  <a:pt x="137828" y="18648"/>
                </a:lnTo>
                <a:lnTo>
                  <a:pt x="136296" y="19840"/>
                </a:lnTo>
                <a:lnTo>
                  <a:pt x="134595" y="23987"/>
                </a:lnTo>
                <a:lnTo>
                  <a:pt x="133082" y="25517"/>
                </a:lnTo>
                <a:lnTo>
                  <a:pt x="128580" y="27216"/>
                </a:lnTo>
                <a:lnTo>
                  <a:pt x="126956" y="28727"/>
                </a:lnTo>
                <a:lnTo>
                  <a:pt x="116359" y="47820"/>
                </a:lnTo>
                <a:lnTo>
                  <a:pt x="115634" y="50930"/>
                </a:lnTo>
                <a:lnTo>
                  <a:pt x="114092" y="53003"/>
                </a:lnTo>
                <a:lnTo>
                  <a:pt x="112005" y="54385"/>
                </a:lnTo>
                <a:lnTo>
                  <a:pt x="109556" y="55307"/>
                </a:lnTo>
                <a:lnTo>
                  <a:pt x="107923" y="56979"/>
                </a:lnTo>
                <a:lnTo>
                  <a:pt x="102481" y="67268"/>
                </a:lnTo>
                <a:lnTo>
                  <a:pt x="89555" y="82628"/>
                </a:lnTo>
                <a:lnTo>
                  <a:pt x="83565" y="95266"/>
                </a:lnTo>
                <a:lnTo>
                  <a:pt x="79409" y="101607"/>
                </a:lnTo>
                <a:lnTo>
                  <a:pt x="76010" y="111127"/>
                </a:lnTo>
                <a:lnTo>
                  <a:pt x="60981" y="131234"/>
                </a:lnTo>
                <a:lnTo>
                  <a:pt x="54991" y="150414"/>
                </a:lnTo>
                <a:lnTo>
                  <a:pt x="50834" y="157867"/>
                </a:lnTo>
                <a:lnTo>
                  <a:pt x="47435" y="168013"/>
                </a:lnTo>
                <a:lnTo>
                  <a:pt x="41254" y="178781"/>
                </a:lnTo>
                <a:lnTo>
                  <a:pt x="31522" y="222183"/>
                </a:lnTo>
                <a:lnTo>
                  <a:pt x="19575" y="268878"/>
                </a:lnTo>
                <a:lnTo>
                  <a:pt x="18160" y="279310"/>
                </a:lnTo>
                <a:lnTo>
                  <a:pt x="10770" y="298020"/>
                </a:lnTo>
                <a:lnTo>
                  <a:pt x="8429" y="327196"/>
                </a:lnTo>
                <a:lnTo>
                  <a:pt x="1218" y="345679"/>
                </a:lnTo>
                <a:lnTo>
                  <a:pt x="0" y="365090"/>
                </a:lnTo>
                <a:lnTo>
                  <a:pt x="9235" y="412223"/>
                </a:lnTo>
                <a:lnTo>
                  <a:pt x="10389" y="422393"/>
                </a:lnTo>
                <a:lnTo>
                  <a:pt x="17599" y="440923"/>
                </a:lnTo>
                <a:lnTo>
                  <a:pt x="19728" y="453946"/>
                </a:lnTo>
                <a:lnTo>
                  <a:pt x="26420" y="466709"/>
                </a:lnTo>
                <a:lnTo>
                  <a:pt x="29248" y="482598"/>
                </a:lnTo>
                <a:lnTo>
                  <a:pt x="35944" y="495299"/>
                </a:lnTo>
                <a:lnTo>
                  <a:pt x="37580" y="502943"/>
                </a:lnTo>
                <a:lnTo>
                  <a:pt x="44449" y="512058"/>
                </a:lnTo>
                <a:lnTo>
                  <a:pt x="46149" y="517917"/>
                </a:lnTo>
                <a:lnTo>
                  <a:pt x="47660" y="519903"/>
                </a:lnTo>
                <a:lnTo>
                  <a:pt x="53785" y="523757"/>
                </a:lnTo>
                <a:lnTo>
                  <a:pt x="55589" y="528408"/>
                </a:lnTo>
                <a:lnTo>
                  <a:pt x="57129" y="530072"/>
                </a:lnTo>
                <a:lnTo>
                  <a:pt x="70164" y="538018"/>
                </a:lnTo>
                <a:lnTo>
                  <a:pt x="73452" y="543566"/>
                </a:lnTo>
                <a:lnTo>
                  <a:pt x="74329" y="546527"/>
                </a:lnTo>
                <a:lnTo>
                  <a:pt x="75972" y="548502"/>
                </a:lnTo>
                <a:lnTo>
                  <a:pt x="86580" y="553478"/>
                </a:lnTo>
                <a:lnTo>
                  <a:pt x="95133" y="561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SMARTInkShape-Group6">
            <a:extLst>
              <a:ext uri="{FF2B5EF4-FFF2-40B4-BE49-F238E27FC236}">
                <a16:creationId xmlns:a16="http://schemas.microsoft.com/office/drawing/2014/main" id="{E4ED5C41-B103-8FE0-5C07-CB9FF7709C25}"/>
              </a:ext>
            </a:extLst>
          </p:cNvPr>
          <p:cNvGrpSpPr/>
          <p:nvPr/>
        </p:nvGrpSpPr>
        <p:grpSpPr>
          <a:xfrm>
            <a:off x="2190751" y="1228728"/>
            <a:ext cx="2219325" cy="722432"/>
            <a:chOff x="2190751" y="1228728"/>
            <a:chExt cx="2219325" cy="722432"/>
          </a:xfrm>
        </p:grpSpPr>
        <p:sp>
          <p:nvSpPr>
            <p:cNvPr id="8" name="SMARTInkShape-4">
              <a:extLst>
                <a:ext uri="{FF2B5EF4-FFF2-40B4-BE49-F238E27FC236}">
                  <a16:creationId xmlns:a16="http://schemas.microsoft.com/office/drawing/2014/main" id="{68AD589B-1B7A-2702-227B-D27B2EC8DD9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190751" y="1428750"/>
              <a:ext cx="180974" cy="390478"/>
            </a:xfrm>
            <a:custGeom>
              <a:avLst/>
              <a:gdLst/>
              <a:ahLst/>
              <a:cxnLst/>
              <a:rect l="0" t="0" r="0" b="0"/>
              <a:pathLst>
                <a:path w="180974" h="390478">
                  <a:moveTo>
                    <a:pt x="66674" y="66675"/>
                  </a:moveTo>
                  <a:lnTo>
                    <a:pt x="66674" y="66675"/>
                  </a:lnTo>
                  <a:lnTo>
                    <a:pt x="66674" y="52210"/>
                  </a:lnTo>
                  <a:lnTo>
                    <a:pt x="67732" y="50681"/>
                  </a:lnTo>
                  <a:lnTo>
                    <a:pt x="69496" y="49663"/>
                  </a:lnTo>
                  <a:lnTo>
                    <a:pt x="71730" y="48983"/>
                  </a:lnTo>
                  <a:lnTo>
                    <a:pt x="73220" y="47472"/>
                  </a:lnTo>
                  <a:lnTo>
                    <a:pt x="76996" y="38004"/>
                  </a:lnTo>
                  <a:lnTo>
                    <a:pt x="93806" y="20501"/>
                  </a:lnTo>
                  <a:lnTo>
                    <a:pt x="94821" y="14424"/>
                  </a:lnTo>
                  <a:lnTo>
                    <a:pt x="96022" y="12791"/>
                  </a:lnTo>
                  <a:lnTo>
                    <a:pt x="100179" y="10976"/>
                  </a:lnTo>
                  <a:lnTo>
                    <a:pt x="101711" y="9434"/>
                  </a:lnTo>
                  <a:lnTo>
                    <a:pt x="103412" y="4899"/>
                  </a:lnTo>
                  <a:lnTo>
                    <a:pt x="104925" y="3266"/>
                  </a:lnTo>
                  <a:lnTo>
                    <a:pt x="112855" y="430"/>
                  </a:lnTo>
                  <a:lnTo>
                    <a:pt x="132945" y="0"/>
                  </a:lnTo>
                  <a:lnTo>
                    <a:pt x="142471" y="9133"/>
                  </a:lnTo>
                  <a:lnTo>
                    <a:pt x="142874" y="42727"/>
                  </a:lnTo>
                  <a:lnTo>
                    <a:pt x="140052" y="48270"/>
                  </a:lnTo>
                  <a:lnTo>
                    <a:pt x="136328" y="54262"/>
                  </a:lnTo>
                  <a:lnTo>
                    <a:pt x="133937" y="66732"/>
                  </a:lnTo>
                  <a:lnTo>
                    <a:pt x="133741" y="69888"/>
                  </a:lnTo>
                  <a:lnTo>
                    <a:pt x="130701" y="76217"/>
                  </a:lnTo>
                  <a:lnTo>
                    <a:pt x="126880" y="82557"/>
                  </a:lnTo>
                  <a:lnTo>
                    <a:pt x="123671" y="92077"/>
                  </a:lnTo>
                  <a:lnTo>
                    <a:pt x="107402" y="114300"/>
                  </a:lnTo>
                  <a:lnTo>
                    <a:pt x="104883" y="120650"/>
                  </a:lnTo>
                  <a:lnTo>
                    <a:pt x="90630" y="137849"/>
                  </a:lnTo>
                  <a:lnTo>
                    <a:pt x="85082" y="140641"/>
                  </a:lnTo>
                  <a:lnTo>
                    <a:pt x="82121" y="141386"/>
                  </a:lnTo>
                  <a:lnTo>
                    <a:pt x="80147" y="142940"/>
                  </a:lnTo>
                  <a:lnTo>
                    <a:pt x="66794" y="161797"/>
                  </a:lnTo>
                  <a:lnTo>
                    <a:pt x="66675" y="171333"/>
                  </a:lnTo>
                  <a:lnTo>
                    <a:pt x="66674" y="147463"/>
                  </a:lnTo>
                  <a:lnTo>
                    <a:pt x="67732" y="145933"/>
                  </a:lnTo>
                  <a:lnTo>
                    <a:pt x="69496" y="144914"/>
                  </a:lnTo>
                  <a:lnTo>
                    <a:pt x="74875" y="143278"/>
                  </a:lnTo>
                  <a:lnTo>
                    <a:pt x="75611" y="140232"/>
                  </a:lnTo>
                  <a:lnTo>
                    <a:pt x="75807" y="137938"/>
                  </a:lnTo>
                  <a:lnTo>
                    <a:pt x="76996" y="136408"/>
                  </a:lnTo>
                  <a:lnTo>
                    <a:pt x="85322" y="133469"/>
                  </a:lnTo>
                  <a:lnTo>
                    <a:pt x="90661" y="133385"/>
                  </a:lnTo>
                  <a:lnTo>
                    <a:pt x="92190" y="132315"/>
                  </a:lnTo>
                  <a:lnTo>
                    <a:pt x="93210" y="130543"/>
                  </a:lnTo>
                  <a:lnTo>
                    <a:pt x="94846" y="125152"/>
                  </a:lnTo>
                  <a:lnTo>
                    <a:pt x="97892" y="124415"/>
                  </a:lnTo>
                  <a:lnTo>
                    <a:pt x="141120" y="123825"/>
                  </a:lnTo>
                  <a:lnTo>
                    <a:pt x="141704" y="124883"/>
                  </a:lnTo>
                  <a:lnTo>
                    <a:pt x="142354" y="128881"/>
                  </a:lnTo>
                  <a:lnTo>
                    <a:pt x="143586" y="130371"/>
                  </a:lnTo>
                  <a:lnTo>
                    <a:pt x="152544" y="134147"/>
                  </a:lnTo>
                  <a:lnTo>
                    <a:pt x="166553" y="147529"/>
                  </a:lnTo>
                  <a:lnTo>
                    <a:pt x="169273" y="153057"/>
                  </a:lnTo>
                  <a:lnTo>
                    <a:pt x="172221" y="168362"/>
                  </a:lnTo>
                  <a:lnTo>
                    <a:pt x="178931" y="180992"/>
                  </a:lnTo>
                  <a:lnTo>
                    <a:pt x="180958" y="226614"/>
                  </a:lnTo>
                  <a:lnTo>
                    <a:pt x="180973" y="250709"/>
                  </a:lnTo>
                  <a:lnTo>
                    <a:pt x="171273" y="281685"/>
                  </a:lnTo>
                  <a:lnTo>
                    <a:pt x="156338" y="308093"/>
                  </a:lnTo>
                  <a:lnTo>
                    <a:pt x="152508" y="319769"/>
                  </a:lnTo>
                  <a:lnTo>
                    <a:pt x="146199" y="330990"/>
                  </a:lnTo>
                  <a:lnTo>
                    <a:pt x="142801" y="346191"/>
                  </a:lnTo>
                  <a:lnTo>
                    <a:pt x="138255" y="354241"/>
                  </a:lnTo>
                  <a:lnTo>
                    <a:pt x="132707" y="358524"/>
                  </a:lnTo>
                  <a:lnTo>
                    <a:pt x="126714" y="361485"/>
                  </a:lnTo>
                  <a:lnTo>
                    <a:pt x="102436" y="378063"/>
                  </a:lnTo>
                  <a:lnTo>
                    <a:pt x="98443" y="384281"/>
                  </a:lnTo>
                  <a:lnTo>
                    <a:pt x="95262" y="386362"/>
                  </a:lnTo>
                  <a:lnTo>
                    <a:pt x="77769" y="389703"/>
                  </a:lnTo>
                  <a:lnTo>
                    <a:pt x="54066" y="390477"/>
                  </a:lnTo>
                  <a:lnTo>
                    <a:pt x="47665" y="387681"/>
                  </a:lnTo>
                  <a:lnTo>
                    <a:pt x="41292" y="383969"/>
                  </a:lnTo>
                  <a:lnTo>
                    <a:pt x="31754" y="380822"/>
                  </a:lnTo>
                  <a:lnTo>
                    <a:pt x="15875" y="367858"/>
                  </a:lnTo>
                  <a:lnTo>
                    <a:pt x="12347" y="361754"/>
                  </a:lnTo>
                  <a:lnTo>
                    <a:pt x="9720" y="355513"/>
                  </a:lnTo>
                  <a:lnTo>
                    <a:pt x="3350" y="346049"/>
                  </a:lnTo>
                  <a:lnTo>
                    <a:pt x="440" y="335253"/>
                  </a:lnTo>
                  <a:lnTo>
                    <a:pt x="0" y="314756"/>
                  </a:lnTo>
                  <a:lnTo>
                    <a:pt x="8200" y="314363"/>
                  </a:lnTo>
                  <a:lnTo>
                    <a:pt x="8641" y="315409"/>
                  </a:lnTo>
                  <a:lnTo>
                    <a:pt x="9132" y="319393"/>
                  </a:lnTo>
                  <a:lnTo>
                    <a:pt x="10321" y="320878"/>
                  </a:lnTo>
                  <a:lnTo>
                    <a:pt x="14464" y="322529"/>
                  </a:lnTo>
                  <a:lnTo>
                    <a:pt x="15993" y="324028"/>
                  </a:lnTo>
                  <a:lnTo>
                    <a:pt x="17691" y="328515"/>
                  </a:lnTo>
                  <a:lnTo>
                    <a:pt x="19202" y="330135"/>
                  </a:lnTo>
                  <a:lnTo>
                    <a:pt x="23703" y="331935"/>
                  </a:lnTo>
                  <a:lnTo>
                    <a:pt x="25327" y="333473"/>
                  </a:lnTo>
                  <a:lnTo>
                    <a:pt x="35923" y="352617"/>
                  </a:lnTo>
                  <a:lnTo>
                    <a:pt x="36648" y="355728"/>
                  </a:lnTo>
                  <a:lnTo>
                    <a:pt x="38190" y="357802"/>
                  </a:lnTo>
                  <a:lnTo>
                    <a:pt x="40276" y="359184"/>
                  </a:lnTo>
                  <a:lnTo>
                    <a:pt x="42726" y="360106"/>
                  </a:lnTo>
                  <a:lnTo>
                    <a:pt x="44359" y="361779"/>
                  </a:lnTo>
                  <a:lnTo>
                    <a:pt x="46173" y="366460"/>
                  </a:lnTo>
                  <a:lnTo>
                    <a:pt x="47715" y="368132"/>
                  </a:lnTo>
                  <a:lnTo>
                    <a:pt x="52251" y="369989"/>
                  </a:lnTo>
                  <a:lnTo>
                    <a:pt x="53884" y="371543"/>
                  </a:lnTo>
                  <a:lnTo>
                    <a:pt x="55698" y="376091"/>
                  </a:lnTo>
                  <a:lnTo>
                    <a:pt x="57240" y="377728"/>
                  </a:lnTo>
                  <a:lnTo>
                    <a:pt x="66674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5">
              <a:extLst>
                <a:ext uri="{FF2B5EF4-FFF2-40B4-BE49-F238E27FC236}">
                  <a16:creationId xmlns:a16="http://schemas.microsoft.com/office/drawing/2014/main" id="{B4E774FC-E85F-0EE8-888C-0257EA1DFE4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495550" y="1571625"/>
              <a:ext cx="123826" cy="238126"/>
            </a:xfrm>
            <a:custGeom>
              <a:avLst/>
              <a:gdLst/>
              <a:ahLst/>
              <a:cxnLst/>
              <a:rect l="0" t="0" r="0" b="0"/>
              <a:pathLst>
                <a:path w="123826" h="2381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9133" y="23680"/>
                  </a:lnTo>
                  <a:lnTo>
                    <a:pt x="9409" y="32181"/>
                  </a:lnTo>
                  <a:lnTo>
                    <a:pt x="12296" y="38292"/>
                  </a:lnTo>
                  <a:lnTo>
                    <a:pt x="16048" y="44535"/>
                  </a:lnTo>
                  <a:lnTo>
                    <a:pt x="18655" y="55280"/>
                  </a:lnTo>
                  <a:lnTo>
                    <a:pt x="18933" y="61652"/>
                  </a:lnTo>
                  <a:lnTo>
                    <a:pt x="21820" y="67265"/>
                  </a:lnTo>
                  <a:lnTo>
                    <a:pt x="25573" y="73287"/>
                  </a:lnTo>
                  <a:lnTo>
                    <a:pt x="27982" y="85777"/>
                  </a:lnTo>
                  <a:lnTo>
                    <a:pt x="28458" y="98435"/>
                  </a:lnTo>
                  <a:lnTo>
                    <a:pt x="31345" y="104780"/>
                  </a:lnTo>
                  <a:lnTo>
                    <a:pt x="35098" y="111127"/>
                  </a:lnTo>
                  <a:lnTo>
                    <a:pt x="38269" y="120651"/>
                  </a:lnTo>
                  <a:lnTo>
                    <a:pt x="44383" y="130175"/>
                  </a:lnTo>
                  <a:lnTo>
                    <a:pt x="47723" y="139700"/>
                  </a:lnTo>
                  <a:lnTo>
                    <a:pt x="64044" y="161925"/>
                  </a:lnTo>
                  <a:lnTo>
                    <a:pt x="66564" y="168275"/>
                  </a:lnTo>
                  <a:lnTo>
                    <a:pt x="72875" y="177800"/>
                  </a:lnTo>
                  <a:lnTo>
                    <a:pt x="76273" y="187325"/>
                  </a:lnTo>
                  <a:lnTo>
                    <a:pt x="82454" y="196850"/>
                  </a:lnTo>
                  <a:lnTo>
                    <a:pt x="85814" y="206375"/>
                  </a:lnTo>
                  <a:lnTo>
                    <a:pt x="109312" y="233099"/>
                  </a:lnTo>
                  <a:lnTo>
                    <a:pt x="114905" y="235891"/>
                  </a:lnTo>
                  <a:lnTo>
                    <a:pt x="1238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6">
              <a:extLst>
                <a:ext uri="{FF2B5EF4-FFF2-40B4-BE49-F238E27FC236}">
                  <a16:creationId xmlns:a16="http://schemas.microsoft.com/office/drawing/2014/main" id="{0593FC9B-862B-5D6F-44E9-8C9B4BF7FDD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476500" y="1600200"/>
              <a:ext cx="142876" cy="266701"/>
            </a:xfrm>
            <a:custGeom>
              <a:avLst/>
              <a:gdLst/>
              <a:ahLst/>
              <a:cxnLst/>
              <a:rect l="0" t="0" r="0" b="0"/>
              <a:pathLst>
                <a:path w="142876" h="266701">
                  <a:moveTo>
                    <a:pt x="142875" y="0"/>
                  </a:moveTo>
                  <a:lnTo>
                    <a:pt x="142875" y="0"/>
                  </a:lnTo>
                  <a:lnTo>
                    <a:pt x="142875" y="9132"/>
                  </a:lnTo>
                  <a:lnTo>
                    <a:pt x="136329" y="17052"/>
                  </a:lnTo>
                  <a:lnTo>
                    <a:pt x="133742" y="26849"/>
                  </a:lnTo>
                  <a:lnTo>
                    <a:pt x="133385" y="41681"/>
                  </a:lnTo>
                  <a:lnTo>
                    <a:pt x="130543" y="47805"/>
                  </a:lnTo>
                  <a:lnTo>
                    <a:pt x="128304" y="50920"/>
                  </a:lnTo>
                  <a:lnTo>
                    <a:pt x="114202" y="91816"/>
                  </a:lnTo>
                  <a:lnTo>
                    <a:pt x="99196" y="117648"/>
                  </a:lnTo>
                  <a:lnTo>
                    <a:pt x="87992" y="145983"/>
                  </a:lnTo>
                  <a:lnTo>
                    <a:pt x="57134" y="192678"/>
                  </a:lnTo>
                  <a:lnTo>
                    <a:pt x="38099" y="218430"/>
                  </a:lnTo>
                  <a:lnTo>
                    <a:pt x="32808" y="225138"/>
                  </a:lnTo>
                  <a:lnTo>
                    <a:pt x="26589" y="23806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7">
              <a:extLst>
                <a:ext uri="{FF2B5EF4-FFF2-40B4-BE49-F238E27FC236}">
                  <a16:creationId xmlns:a16="http://schemas.microsoft.com/office/drawing/2014/main" id="{F2C1EBF9-6509-3E4C-EFF6-938023A01D5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33713" y="1457325"/>
              <a:ext cx="94323" cy="493835"/>
            </a:xfrm>
            <a:custGeom>
              <a:avLst/>
              <a:gdLst/>
              <a:ahLst/>
              <a:cxnLst/>
              <a:rect l="0" t="0" r="0" b="0"/>
              <a:pathLst>
                <a:path w="94323" h="493835">
                  <a:moveTo>
                    <a:pt x="28537" y="0"/>
                  </a:moveTo>
                  <a:lnTo>
                    <a:pt x="28537" y="0"/>
                  </a:lnTo>
                  <a:lnTo>
                    <a:pt x="20336" y="0"/>
                  </a:lnTo>
                  <a:lnTo>
                    <a:pt x="19895" y="1058"/>
                  </a:lnTo>
                  <a:lnTo>
                    <a:pt x="19015" y="9491"/>
                  </a:lnTo>
                  <a:lnTo>
                    <a:pt x="28145" y="18657"/>
                  </a:lnTo>
                  <a:lnTo>
                    <a:pt x="28421" y="23990"/>
                  </a:lnTo>
                  <a:lnTo>
                    <a:pt x="29518" y="25518"/>
                  </a:lnTo>
                  <a:lnTo>
                    <a:pt x="31308" y="26537"/>
                  </a:lnTo>
                  <a:lnTo>
                    <a:pt x="33559" y="27216"/>
                  </a:lnTo>
                  <a:lnTo>
                    <a:pt x="41784" y="33229"/>
                  </a:lnTo>
                  <a:lnTo>
                    <a:pt x="45008" y="38757"/>
                  </a:lnTo>
                  <a:lnTo>
                    <a:pt x="45868" y="41713"/>
                  </a:lnTo>
                  <a:lnTo>
                    <a:pt x="47499" y="43684"/>
                  </a:lnTo>
                  <a:lnTo>
                    <a:pt x="52134" y="45873"/>
                  </a:lnTo>
                  <a:lnTo>
                    <a:pt x="53793" y="48574"/>
                  </a:lnTo>
                  <a:lnTo>
                    <a:pt x="59279" y="65294"/>
                  </a:lnTo>
                  <a:lnTo>
                    <a:pt x="63367" y="72411"/>
                  </a:lnTo>
                  <a:lnTo>
                    <a:pt x="66726" y="82368"/>
                  </a:lnTo>
                  <a:lnTo>
                    <a:pt x="72896" y="93079"/>
                  </a:lnTo>
                  <a:lnTo>
                    <a:pt x="76252" y="108130"/>
                  </a:lnTo>
                  <a:lnTo>
                    <a:pt x="82421" y="120821"/>
                  </a:lnTo>
                  <a:lnTo>
                    <a:pt x="85559" y="168406"/>
                  </a:lnTo>
                  <a:lnTo>
                    <a:pt x="94322" y="212733"/>
                  </a:lnTo>
                  <a:lnTo>
                    <a:pt x="93890" y="232836"/>
                  </a:lnTo>
                  <a:lnTo>
                    <a:pt x="86547" y="278518"/>
                  </a:lnTo>
                  <a:lnTo>
                    <a:pt x="79217" y="323968"/>
                  </a:lnTo>
                  <a:lnTo>
                    <a:pt x="71507" y="358373"/>
                  </a:lnTo>
                  <a:lnTo>
                    <a:pt x="50675" y="403201"/>
                  </a:lnTo>
                  <a:lnTo>
                    <a:pt x="31354" y="444851"/>
                  </a:lnTo>
                  <a:lnTo>
                    <a:pt x="20501" y="472879"/>
                  </a:lnTo>
                  <a:lnTo>
                    <a:pt x="1414" y="493834"/>
                  </a:lnTo>
                  <a:lnTo>
                    <a:pt x="930" y="493264"/>
                  </a:lnTo>
                  <a:lnTo>
                    <a:pt x="0" y="481073"/>
                  </a:lnTo>
                  <a:lnTo>
                    <a:pt x="2801" y="475571"/>
                  </a:lnTo>
                  <a:lnTo>
                    <a:pt x="9487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8">
              <a:extLst>
                <a:ext uri="{FF2B5EF4-FFF2-40B4-BE49-F238E27FC236}">
                  <a16:creationId xmlns:a16="http://schemas.microsoft.com/office/drawing/2014/main" id="{B7BBA442-47A3-7983-5D56-A20AC304D8E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933700" y="1238250"/>
              <a:ext cx="161926" cy="228205"/>
            </a:xfrm>
            <a:custGeom>
              <a:avLst/>
              <a:gdLst/>
              <a:ahLst/>
              <a:cxnLst/>
              <a:rect l="0" t="0" r="0" b="0"/>
              <a:pathLst>
                <a:path w="161926" h="228205">
                  <a:moveTo>
                    <a:pt x="28575" y="19050"/>
                  </a:moveTo>
                  <a:lnTo>
                    <a:pt x="28575" y="19050"/>
                  </a:lnTo>
                  <a:lnTo>
                    <a:pt x="33631" y="19050"/>
                  </a:lnTo>
                  <a:lnTo>
                    <a:pt x="35121" y="17992"/>
                  </a:lnTo>
                  <a:lnTo>
                    <a:pt x="36114" y="16228"/>
                  </a:lnTo>
                  <a:lnTo>
                    <a:pt x="36776" y="13993"/>
                  </a:lnTo>
                  <a:lnTo>
                    <a:pt x="38276" y="12504"/>
                  </a:lnTo>
                  <a:lnTo>
                    <a:pt x="42764" y="10849"/>
                  </a:lnTo>
                  <a:lnTo>
                    <a:pt x="44384" y="9349"/>
                  </a:lnTo>
                  <a:lnTo>
                    <a:pt x="47199" y="1440"/>
                  </a:lnTo>
                  <a:lnTo>
                    <a:pt x="50258" y="640"/>
                  </a:lnTo>
                  <a:lnTo>
                    <a:pt x="74838" y="0"/>
                  </a:lnTo>
                  <a:lnTo>
                    <a:pt x="84281" y="8201"/>
                  </a:lnTo>
                  <a:lnTo>
                    <a:pt x="85598" y="17610"/>
                  </a:lnTo>
                  <a:lnTo>
                    <a:pt x="85725" y="60336"/>
                  </a:lnTo>
                  <a:lnTo>
                    <a:pt x="82903" y="66680"/>
                  </a:lnTo>
                  <a:lnTo>
                    <a:pt x="79179" y="73027"/>
                  </a:lnTo>
                  <a:lnTo>
                    <a:pt x="76024" y="82551"/>
                  </a:lnTo>
                  <a:lnTo>
                    <a:pt x="69916" y="92075"/>
                  </a:lnTo>
                  <a:lnTo>
                    <a:pt x="67635" y="101600"/>
                  </a:lnTo>
                  <a:lnTo>
                    <a:pt x="67101" y="107950"/>
                  </a:lnTo>
                  <a:lnTo>
                    <a:pt x="64042" y="114300"/>
                  </a:lnTo>
                  <a:lnTo>
                    <a:pt x="60213" y="120650"/>
                  </a:lnTo>
                  <a:lnTo>
                    <a:pt x="56999" y="130175"/>
                  </a:lnTo>
                  <a:lnTo>
                    <a:pt x="50873" y="139700"/>
                  </a:lnTo>
                  <a:lnTo>
                    <a:pt x="47529" y="149225"/>
                  </a:lnTo>
                  <a:lnTo>
                    <a:pt x="41364" y="158750"/>
                  </a:lnTo>
                  <a:lnTo>
                    <a:pt x="38530" y="169569"/>
                  </a:lnTo>
                  <a:lnTo>
                    <a:pt x="37328" y="170196"/>
                  </a:lnTo>
                  <a:lnTo>
                    <a:pt x="33171" y="170893"/>
                  </a:lnTo>
                  <a:lnTo>
                    <a:pt x="20778" y="179602"/>
                  </a:lnTo>
                  <a:lnTo>
                    <a:pt x="19818" y="183187"/>
                  </a:lnTo>
                  <a:lnTo>
                    <a:pt x="19562" y="185625"/>
                  </a:lnTo>
                  <a:lnTo>
                    <a:pt x="18333" y="187250"/>
                  </a:lnTo>
                  <a:lnTo>
                    <a:pt x="9931" y="190373"/>
                  </a:lnTo>
                  <a:lnTo>
                    <a:pt x="119" y="190499"/>
                  </a:lnTo>
                  <a:lnTo>
                    <a:pt x="0" y="166431"/>
                  </a:lnTo>
                  <a:lnTo>
                    <a:pt x="1058" y="164929"/>
                  </a:lnTo>
                  <a:lnTo>
                    <a:pt x="2822" y="163928"/>
                  </a:lnTo>
                  <a:lnTo>
                    <a:pt x="9701" y="162189"/>
                  </a:lnTo>
                  <a:lnTo>
                    <a:pt x="33228" y="161925"/>
                  </a:lnTo>
                  <a:lnTo>
                    <a:pt x="38757" y="164748"/>
                  </a:lnTo>
                  <a:lnTo>
                    <a:pt x="61769" y="185605"/>
                  </a:lnTo>
                  <a:lnTo>
                    <a:pt x="64495" y="191147"/>
                  </a:lnTo>
                  <a:lnTo>
                    <a:pt x="65221" y="194106"/>
                  </a:lnTo>
                  <a:lnTo>
                    <a:pt x="66764" y="196079"/>
                  </a:lnTo>
                  <a:lnTo>
                    <a:pt x="71300" y="198271"/>
                  </a:lnTo>
                  <a:lnTo>
                    <a:pt x="72934" y="199914"/>
                  </a:lnTo>
                  <a:lnTo>
                    <a:pt x="80826" y="213128"/>
                  </a:lnTo>
                  <a:lnTo>
                    <a:pt x="86370" y="216432"/>
                  </a:lnTo>
                  <a:lnTo>
                    <a:pt x="95139" y="218727"/>
                  </a:lnTo>
                  <a:lnTo>
                    <a:pt x="99787" y="218920"/>
                  </a:lnTo>
                  <a:lnTo>
                    <a:pt x="105380" y="221828"/>
                  </a:lnTo>
                  <a:lnTo>
                    <a:pt x="112538" y="227262"/>
                  </a:lnTo>
                  <a:lnTo>
                    <a:pt x="118834" y="228204"/>
                  </a:lnTo>
                  <a:lnTo>
                    <a:pt x="120498" y="227277"/>
                  </a:lnTo>
                  <a:lnTo>
                    <a:pt x="121607" y="225602"/>
                  </a:lnTo>
                  <a:lnTo>
                    <a:pt x="122346" y="223426"/>
                  </a:lnTo>
                  <a:lnTo>
                    <a:pt x="123898" y="221976"/>
                  </a:lnTo>
                  <a:lnTo>
                    <a:pt x="128444" y="220364"/>
                  </a:lnTo>
                  <a:lnTo>
                    <a:pt x="136953" y="219457"/>
                  </a:lnTo>
                  <a:lnTo>
                    <a:pt x="138927" y="218271"/>
                  </a:lnTo>
                  <a:lnTo>
                    <a:pt x="140243" y="216423"/>
                  </a:lnTo>
                  <a:lnTo>
                    <a:pt x="141120" y="214132"/>
                  </a:lnTo>
                  <a:lnTo>
                    <a:pt x="142763" y="212604"/>
                  </a:lnTo>
                  <a:lnTo>
                    <a:pt x="147412" y="210908"/>
                  </a:lnTo>
                  <a:lnTo>
                    <a:pt x="149074" y="209397"/>
                  </a:lnTo>
                  <a:lnTo>
                    <a:pt x="150922" y="204896"/>
                  </a:lnTo>
                  <a:lnTo>
                    <a:pt x="152473" y="203272"/>
                  </a:lnTo>
                  <a:lnTo>
                    <a:pt x="157019" y="201468"/>
                  </a:lnTo>
                  <a:lnTo>
                    <a:pt x="158654" y="199929"/>
                  </a:lnTo>
                  <a:lnTo>
                    <a:pt x="160471" y="195396"/>
                  </a:lnTo>
                  <a:lnTo>
                    <a:pt x="161925" y="171461"/>
                  </a:lnTo>
                  <a:lnTo>
                    <a:pt x="1619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9">
              <a:extLst>
                <a:ext uri="{FF2B5EF4-FFF2-40B4-BE49-F238E27FC236}">
                  <a16:creationId xmlns:a16="http://schemas.microsoft.com/office/drawing/2014/main" id="{AAA4E163-BC04-4199-D31D-C282FA72DE6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90137" y="1685925"/>
              <a:ext cx="291239" cy="21782"/>
            </a:xfrm>
            <a:custGeom>
              <a:avLst/>
              <a:gdLst/>
              <a:ahLst/>
              <a:cxnLst/>
              <a:rect l="0" t="0" r="0" b="0"/>
              <a:pathLst>
                <a:path w="291239" h="21782">
                  <a:moveTo>
                    <a:pt x="5488" y="9525"/>
                  </a:moveTo>
                  <a:lnTo>
                    <a:pt x="5488" y="9525"/>
                  </a:lnTo>
                  <a:lnTo>
                    <a:pt x="432" y="19638"/>
                  </a:lnTo>
                  <a:lnTo>
                    <a:pt x="0" y="21559"/>
                  </a:lnTo>
                  <a:lnTo>
                    <a:pt x="771" y="21781"/>
                  </a:lnTo>
                  <a:lnTo>
                    <a:pt x="5406" y="19097"/>
                  </a:lnTo>
                  <a:lnTo>
                    <a:pt x="5464" y="14007"/>
                  </a:lnTo>
                  <a:lnTo>
                    <a:pt x="6530" y="12513"/>
                  </a:lnTo>
                  <a:lnTo>
                    <a:pt x="8299" y="11517"/>
                  </a:lnTo>
                  <a:lnTo>
                    <a:pt x="18743" y="9919"/>
                  </a:lnTo>
                  <a:lnTo>
                    <a:pt x="47160" y="9528"/>
                  </a:lnTo>
                  <a:lnTo>
                    <a:pt x="53290" y="6704"/>
                  </a:lnTo>
                  <a:lnTo>
                    <a:pt x="60791" y="1324"/>
                  </a:lnTo>
                  <a:lnTo>
                    <a:pt x="69877" y="262"/>
                  </a:lnTo>
                  <a:lnTo>
                    <a:pt x="116615" y="1"/>
                  </a:lnTo>
                  <a:lnTo>
                    <a:pt x="164238" y="0"/>
                  </a:lnTo>
                  <a:lnTo>
                    <a:pt x="208688" y="0"/>
                  </a:lnTo>
                  <a:lnTo>
                    <a:pt x="253675" y="0"/>
                  </a:lnTo>
                  <a:lnTo>
                    <a:pt x="291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10">
              <a:extLst>
                <a:ext uri="{FF2B5EF4-FFF2-40B4-BE49-F238E27FC236}">
                  <a16:creationId xmlns:a16="http://schemas.microsoft.com/office/drawing/2014/main" id="{52D5AD5E-C30F-7C91-B3AF-8E1D005033D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581400" y="1390651"/>
              <a:ext cx="142876" cy="504825"/>
            </a:xfrm>
            <a:custGeom>
              <a:avLst/>
              <a:gdLst/>
              <a:ahLst/>
              <a:cxnLst/>
              <a:rect l="0" t="0" r="0" b="0"/>
              <a:pathLst>
                <a:path w="142876" h="504825">
                  <a:moveTo>
                    <a:pt x="9525" y="133349"/>
                  </a:moveTo>
                  <a:lnTo>
                    <a:pt x="9525" y="133349"/>
                  </a:lnTo>
                  <a:lnTo>
                    <a:pt x="9525" y="123858"/>
                  </a:lnTo>
                  <a:lnTo>
                    <a:pt x="4468" y="123834"/>
                  </a:lnTo>
                  <a:lnTo>
                    <a:pt x="2979" y="122773"/>
                  </a:lnTo>
                  <a:lnTo>
                    <a:pt x="1986" y="121006"/>
                  </a:lnTo>
                  <a:lnTo>
                    <a:pt x="117" y="114692"/>
                  </a:lnTo>
                  <a:lnTo>
                    <a:pt x="0" y="87476"/>
                  </a:lnTo>
                  <a:lnTo>
                    <a:pt x="6546" y="78466"/>
                  </a:lnTo>
                  <a:lnTo>
                    <a:pt x="8642" y="69580"/>
                  </a:lnTo>
                  <a:lnTo>
                    <a:pt x="9525" y="47624"/>
                  </a:lnTo>
                  <a:lnTo>
                    <a:pt x="9525" y="55825"/>
                  </a:lnTo>
                  <a:lnTo>
                    <a:pt x="10583" y="56266"/>
                  </a:lnTo>
                  <a:lnTo>
                    <a:pt x="14582" y="56756"/>
                  </a:lnTo>
                  <a:lnTo>
                    <a:pt x="16071" y="57946"/>
                  </a:lnTo>
                  <a:lnTo>
                    <a:pt x="17726" y="62089"/>
                  </a:lnTo>
                  <a:lnTo>
                    <a:pt x="19226" y="63618"/>
                  </a:lnTo>
                  <a:lnTo>
                    <a:pt x="23714" y="65316"/>
                  </a:lnTo>
                  <a:lnTo>
                    <a:pt x="42638" y="66639"/>
                  </a:lnTo>
                  <a:lnTo>
                    <a:pt x="48231" y="63836"/>
                  </a:lnTo>
                  <a:lnTo>
                    <a:pt x="54244" y="60121"/>
                  </a:lnTo>
                  <a:lnTo>
                    <a:pt x="66728" y="57736"/>
                  </a:lnTo>
                  <a:lnTo>
                    <a:pt x="69886" y="57540"/>
                  </a:lnTo>
                  <a:lnTo>
                    <a:pt x="76216" y="54501"/>
                  </a:lnTo>
                  <a:lnTo>
                    <a:pt x="92077" y="41984"/>
                  </a:lnTo>
                  <a:lnTo>
                    <a:pt x="104775" y="36044"/>
                  </a:lnTo>
                  <a:lnTo>
                    <a:pt x="131861" y="11003"/>
                  </a:lnTo>
                  <a:lnTo>
                    <a:pt x="133219" y="1453"/>
                  </a:lnTo>
                  <a:lnTo>
                    <a:pt x="134321" y="968"/>
                  </a:lnTo>
                  <a:lnTo>
                    <a:pt x="142865" y="0"/>
                  </a:lnTo>
                  <a:lnTo>
                    <a:pt x="142875" y="44534"/>
                  </a:lnTo>
                  <a:lnTo>
                    <a:pt x="142875" y="69852"/>
                  </a:lnTo>
                  <a:lnTo>
                    <a:pt x="140053" y="76201"/>
                  </a:lnTo>
                  <a:lnTo>
                    <a:pt x="136329" y="82550"/>
                  </a:lnTo>
                  <a:lnTo>
                    <a:pt x="134233" y="93133"/>
                  </a:lnTo>
                  <a:lnTo>
                    <a:pt x="132315" y="137517"/>
                  </a:lnTo>
                  <a:lnTo>
                    <a:pt x="124415" y="178210"/>
                  </a:lnTo>
                  <a:lnTo>
                    <a:pt x="123029" y="187154"/>
                  </a:lnTo>
                  <a:lnTo>
                    <a:pt x="107365" y="233492"/>
                  </a:lnTo>
                  <a:lnTo>
                    <a:pt x="100230" y="254965"/>
                  </a:lnTo>
                  <a:lnTo>
                    <a:pt x="88367" y="285876"/>
                  </a:lnTo>
                  <a:lnTo>
                    <a:pt x="80823" y="330207"/>
                  </a:lnTo>
                  <a:lnTo>
                    <a:pt x="75412" y="373591"/>
                  </a:lnTo>
                  <a:lnTo>
                    <a:pt x="68714" y="392510"/>
                  </a:lnTo>
                  <a:lnTo>
                    <a:pt x="66754" y="434855"/>
                  </a:lnTo>
                  <a:lnTo>
                    <a:pt x="66678" y="469461"/>
                  </a:lnTo>
                  <a:lnTo>
                    <a:pt x="63854" y="476054"/>
                  </a:lnTo>
                  <a:lnTo>
                    <a:pt x="60129" y="482512"/>
                  </a:lnTo>
                  <a:lnTo>
                    <a:pt x="57412" y="495095"/>
                  </a:lnTo>
                  <a:lnTo>
                    <a:pt x="57150" y="504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998AD7A0-2003-A9E5-363D-0C432593821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562385" y="1714500"/>
              <a:ext cx="180941" cy="66676"/>
            </a:xfrm>
            <a:custGeom>
              <a:avLst/>
              <a:gdLst/>
              <a:ahLst/>
              <a:cxnLst/>
              <a:rect l="0" t="0" r="0" b="0"/>
              <a:pathLst>
                <a:path w="180941" h="66676">
                  <a:moveTo>
                    <a:pt x="28540" y="66675"/>
                  </a:moveTo>
                  <a:lnTo>
                    <a:pt x="28540" y="66675"/>
                  </a:lnTo>
                  <a:lnTo>
                    <a:pt x="1334" y="66675"/>
                  </a:lnTo>
                  <a:lnTo>
                    <a:pt x="877" y="65617"/>
                  </a:lnTo>
                  <a:lnTo>
                    <a:pt x="0" y="57542"/>
                  </a:lnTo>
                  <a:lnTo>
                    <a:pt x="8169" y="57184"/>
                  </a:lnTo>
                  <a:lnTo>
                    <a:pt x="8609" y="56115"/>
                  </a:lnTo>
                  <a:lnTo>
                    <a:pt x="9099" y="52104"/>
                  </a:lnTo>
                  <a:lnTo>
                    <a:pt x="10287" y="50611"/>
                  </a:lnTo>
                  <a:lnTo>
                    <a:pt x="14430" y="48952"/>
                  </a:lnTo>
                  <a:lnTo>
                    <a:pt x="50992" y="46590"/>
                  </a:lnTo>
                  <a:lnTo>
                    <a:pt x="75993" y="35868"/>
                  </a:lnTo>
                  <a:lnTo>
                    <a:pt x="82438" y="31816"/>
                  </a:lnTo>
                  <a:lnTo>
                    <a:pt x="92017" y="28477"/>
                  </a:lnTo>
                  <a:lnTo>
                    <a:pt x="101558" y="22314"/>
                  </a:lnTo>
                  <a:lnTo>
                    <a:pt x="112146" y="20017"/>
                  </a:lnTo>
                  <a:lnTo>
                    <a:pt x="135166" y="19178"/>
                  </a:lnTo>
                  <a:lnTo>
                    <a:pt x="142251" y="16284"/>
                  </a:lnTo>
                  <a:lnTo>
                    <a:pt x="148928" y="12529"/>
                  </a:lnTo>
                  <a:lnTo>
                    <a:pt x="161838" y="10119"/>
                  </a:lnTo>
                  <a:lnTo>
                    <a:pt x="165031" y="9921"/>
                  </a:lnTo>
                  <a:lnTo>
                    <a:pt x="171400" y="6878"/>
                  </a:lnTo>
                  <a:lnTo>
                    <a:pt x="180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B59107F8-603C-31CB-46B5-D80C5DCD821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895725" y="1228728"/>
              <a:ext cx="180976" cy="266687"/>
            </a:xfrm>
            <a:custGeom>
              <a:avLst/>
              <a:gdLst/>
              <a:ahLst/>
              <a:cxnLst/>
              <a:rect l="0" t="0" r="0" b="0"/>
              <a:pathLst>
                <a:path w="180976" h="266687">
                  <a:moveTo>
                    <a:pt x="38100" y="76197"/>
                  </a:moveTo>
                  <a:lnTo>
                    <a:pt x="38100" y="76197"/>
                  </a:lnTo>
                  <a:lnTo>
                    <a:pt x="28609" y="76197"/>
                  </a:lnTo>
                  <a:lnTo>
                    <a:pt x="28578" y="67996"/>
                  </a:lnTo>
                  <a:lnTo>
                    <a:pt x="27518" y="67555"/>
                  </a:lnTo>
                  <a:lnTo>
                    <a:pt x="20374" y="66788"/>
                  </a:lnTo>
                  <a:lnTo>
                    <a:pt x="24499" y="66707"/>
                  </a:lnTo>
                  <a:lnTo>
                    <a:pt x="25857" y="65637"/>
                  </a:lnTo>
                  <a:lnTo>
                    <a:pt x="28217" y="58474"/>
                  </a:lnTo>
                  <a:lnTo>
                    <a:pt x="28469" y="52484"/>
                  </a:lnTo>
                  <a:lnTo>
                    <a:pt x="31350" y="46961"/>
                  </a:lnTo>
                  <a:lnTo>
                    <a:pt x="53886" y="21260"/>
                  </a:lnTo>
                  <a:lnTo>
                    <a:pt x="55699" y="15444"/>
                  </a:lnTo>
                  <a:lnTo>
                    <a:pt x="57241" y="13470"/>
                  </a:lnTo>
                  <a:lnTo>
                    <a:pt x="65224" y="10042"/>
                  </a:lnTo>
                  <a:lnTo>
                    <a:pt x="66030" y="6931"/>
                  </a:lnTo>
                  <a:lnTo>
                    <a:pt x="66245" y="4620"/>
                  </a:lnTo>
                  <a:lnTo>
                    <a:pt x="67447" y="3079"/>
                  </a:lnTo>
                  <a:lnTo>
                    <a:pt x="74838" y="403"/>
                  </a:lnTo>
                  <a:lnTo>
                    <a:pt x="90655" y="0"/>
                  </a:lnTo>
                  <a:lnTo>
                    <a:pt x="92187" y="1057"/>
                  </a:lnTo>
                  <a:lnTo>
                    <a:pt x="93208" y="2821"/>
                  </a:lnTo>
                  <a:lnTo>
                    <a:pt x="94981" y="9698"/>
                  </a:lnTo>
                  <a:lnTo>
                    <a:pt x="95249" y="50808"/>
                  </a:lnTo>
                  <a:lnTo>
                    <a:pt x="92427" y="57152"/>
                  </a:lnTo>
                  <a:lnTo>
                    <a:pt x="88704" y="63499"/>
                  </a:lnTo>
                  <a:lnTo>
                    <a:pt x="86608" y="74081"/>
                  </a:lnTo>
                  <a:lnTo>
                    <a:pt x="84929" y="89093"/>
                  </a:lnTo>
                  <a:lnTo>
                    <a:pt x="79256" y="101773"/>
                  </a:lnTo>
                  <a:lnTo>
                    <a:pt x="76047" y="117407"/>
                  </a:lnTo>
                  <a:lnTo>
                    <a:pt x="68864" y="129212"/>
                  </a:lnTo>
                  <a:lnTo>
                    <a:pt x="63062" y="136095"/>
                  </a:lnTo>
                  <a:lnTo>
                    <a:pt x="59777" y="145505"/>
                  </a:lnTo>
                  <a:lnTo>
                    <a:pt x="57259" y="155684"/>
                  </a:lnTo>
                  <a:lnTo>
                    <a:pt x="49842" y="170842"/>
                  </a:lnTo>
                  <a:lnTo>
                    <a:pt x="43006" y="189084"/>
                  </a:lnTo>
                  <a:lnTo>
                    <a:pt x="31207" y="208943"/>
                  </a:lnTo>
                  <a:lnTo>
                    <a:pt x="28687" y="215628"/>
                  </a:lnTo>
                  <a:lnTo>
                    <a:pt x="22376" y="225343"/>
                  </a:lnTo>
                  <a:lnTo>
                    <a:pt x="20528" y="231737"/>
                  </a:lnTo>
                  <a:lnTo>
                    <a:pt x="18977" y="233865"/>
                  </a:lnTo>
                  <a:lnTo>
                    <a:pt x="16885" y="235284"/>
                  </a:lnTo>
                  <a:lnTo>
                    <a:pt x="14431" y="236230"/>
                  </a:lnTo>
                  <a:lnTo>
                    <a:pt x="12796" y="237919"/>
                  </a:lnTo>
                  <a:lnTo>
                    <a:pt x="9528" y="247636"/>
                  </a:lnTo>
                  <a:lnTo>
                    <a:pt x="34" y="247647"/>
                  </a:lnTo>
                  <a:lnTo>
                    <a:pt x="0" y="220515"/>
                  </a:lnTo>
                  <a:lnTo>
                    <a:pt x="1058" y="220034"/>
                  </a:lnTo>
                  <a:lnTo>
                    <a:pt x="8201" y="219199"/>
                  </a:lnTo>
                  <a:lnTo>
                    <a:pt x="8936" y="216306"/>
                  </a:lnTo>
                  <a:lnTo>
                    <a:pt x="9132" y="214053"/>
                  </a:lnTo>
                  <a:lnTo>
                    <a:pt x="10321" y="212551"/>
                  </a:lnTo>
                  <a:lnTo>
                    <a:pt x="17692" y="209943"/>
                  </a:lnTo>
                  <a:lnTo>
                    <a:pt x="41706" y="209550"/>
                  </a:lnTo>
                  <a:lnTo>
                    <a:pt x="43679" y="210607"/>
                  </a:lnTo>
                  <a:lnTo>
                    <a:pt x="44994" y="212371"/>
                  </a:lnTo>
                  <a:lnTo>
                    <a:pt x="45871" y="214604"/>
                  </a:lnTo>
                  <a:lnTo>
                    <a:pt x="47514" y="216093"/>
                  </a:lnTo>
                  <a:lnTo>
                    <a:pt x="52162" y="217748"/>
                  </a:lnTo>
                  <a:lnTo>
                    <a:pt x="53824" y="219248"/>
                  </a:lnTo>
                  <a:lnTo>
                    <a:pt x="55672" y="223736"/>
                  </a:lnTo>
                  <a:lnTo>
                    <a:pt x="57223" y="225357"/>
                  </a:lnTo>
                  <a:lnTo>
                    <a:pt x="76390" y="235946"/>
                  </a:lnTo>
                  <a:lnTo>
                    <a:pt x="79502" y="236672"/>
                  </a:lnTo>
                  <a:lnTo>
                    <a:pt x="81576" y="238213"/>
                  </a:lnTo>
                  <a:lnTo>
                    <a:pt x="82959" y="240300"/>
                  </a:lnTo>
                  <a:lnTo>
                    <a:pt x="85554" y="245440"/>
                  </a:lnTo>
                  <a:lnTo>
                    <a:pt x="90235" y="251252"/>
                  </a:lnTo>
                  <a:lnTo>
                    <a:pt x="95843" y="254541"/>
                  </a:lnTo>
                  <a:lnTo>
                    <a:pt x="98820" y="255418"/>
                  </a:lnTo>
                  <a:lnTo>
                    <a:pt x="100805" y="257061"/>
                  </a:lnTo>
                  <a:lnTo>
                    <a:pt x="103011" y="261709"/>
                  </a:lnTo>
                  <a:lnTo>
                    <a:pt x="104657" y="263372"/>
                  </a:lnTo>
                  <a:lnTo>
                    <a:pt x="109309" y="265219"/>
                  </a:lnTo>
                  <a:lnTo>
                    <a:pt x="136928" y="266686"/>
                  </a:lnTo>
                  <a:lnTo>
                    <a:pt x="138910" y="265631"/>
                  </a:lnTo>
                  <a:lnTo>
                    <a:pt x="140231" y="263870"/>
                  </a:lnTo>
                  <a:lnTo>
                    <a:pt x="141113" y="261637"/>
                  </a:lnTo>
                  <a:lnTo>
                    <a:pt x="142758" y="260149"/>
                  </a:lnTo>
                  <a:lnTo>
                    <a:pt x="147409" y="258495"/>
                  </a:lnTo>
                  <a:lnTo>
                    <a:pt x="149073" y="256996"/>
                  </a:lnTo>
                  <a:lnTo>
                    <a:pt x="150921" y="252507"/>
                  </a:lnTo>
                  <a:lnTo>
                    <a:pt x="152472" y="250887"/>
                  </a:lnTo>
                  <a:lnTo>
                    <a:pt x="157019" y="249087"/>
                  </a:lnTo>
                  <a:lnTo>
                    <a:pt x="158654" y="247549"/>
                  </a:lnTo>
                  <a:lnTo>
                    <a:pt x="170482" y="228708"/>
                  </a:lnTo>
                  <a:lnTo>
                    <a:pt x="171020" y="224060"/>
                  </a:lnTo>
                  <a:lnTo>
                    <a:pt x="172222" y="222397"/>
                  </a:lnTo>
                  <a:lnTo>
                    <a:pt x="174081" y="221289"/>
                  </a:lnTo>
                  <a:lnTo>
                    <a:pt x="176380" y="220550"/>
                  </a:lnTo>
                  <a:lnTo>
                    <a:pt x="177911" y="218999"/>
                  </a:lnTo>
                  <a:lnTo>
                    <a:pt x="180973" y="209552"/>
                  </a:lnTo>
                  <a:lnTo>
                    <a:pt x="180974" y="209550"/>
                  </a:lnTo>
                  <a:lnTo>
                    <a:pt x="180975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id="{EC7CD36A-8256-CFB2-44C6-E0896CE0419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191000" y="168592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408" y="10849"/>
                  </a:lnTo>
                  <a:lnTo>
                    <a:pt x="12295" y="10114"/>
                  </a:lnTo>
                  <a:lnTo>
                    <a:pt x="59193" y="9525"/>
                  </a:lnTo>
                  <a:lnTo>
                    <a:pt x="104780" y="9525"/>
                  </a:lnTo>
                  <a:lnTo>
                    <a:pt x="127000" y="9525"/>
                  </a:lnTo>
                  <a:lnTo>
                    <a:pt x="133350" y="6703"/>
                  </a:lnTo>
                  <a:lnTo>
                    <a:pt x="139700" y="2979"/>
                  </a:lnTo>
                  <a:lnTo>
                    <a:pt x="152400" y="589"/>
                  </a:lnTo>
                  <a:lnTo>
                    <a:pt x="199584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SMARTInkShape-14">
            <a:extLst>
              <a:ext uri="{FF2B5EF4-FFF2-40B4-BE49-F238E27FC236}">
                <a16:creationId xmlns:a16="http://schemas.microsoft.com/office/drawing/2014/main" id="{D61A8AFD-4F3B-C798-B00F-463DCAC3EF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76775" y="1371600"/>
            <a:ext cx="257173" cy="457155"/>
          </a:xfrm>
          <a:custGeom>
            <a:avLst/>
            <a:gdLst/>
            <a:ahLst/>
            <a:cxnLst/>
            <a:rect l="0" t="0" r="0" b="0"/>
            <a:pathLst>
              <a:path w="257173" h="457155">
                <a:moveTo>
                  <a:pt x="180975" y="0"/>
                </a:moveTo>
                <a:lnTo>
                  <a:pt x="180975" y="0"/>
                </a:lnTo>
                <a:lnTo>
                  <a:pt x="149452" y="0"/>
                </a:lnTo>
                <a:lnTo>
                  <a:pt x="142976" y="2822"/>
                </a:lnTo>
                <a:lnTo>
                  <a:pt x="136570" y="6546"/>
                </a:lnTo>
                <a:lnTo>
                  <a:pt x="123834" y="8937"/>
                </a:lnTo>
                <a:lnTo>
                  <a:pt x="120656" y="9133"/>
                </a:lnTo>
                <a:lnTo>
                  <a:pt x="114303" y="12173"/>
                </a:lnTo>
                <a:lnTo>
                  <a:pt x="96544" y="27805"/>
                </a:lnTo>
                <a:lnTo>
                  <a:pt x="90534" y="36347"/>
                </a:lnTo>
                <a:lnTo>
                  <a:pt x="88931" y="40106"/>
                </a:lnTo>
                <a:lnTo>
                  <a:pt x="81505" y="47106"/>
                </a:lnTo>
                <a:lnTo>
                  <a:pt x="64548" y="60222"/>
                </a:lnTo>
                <a:lnTo>
                  <a:pt x="44542" y="92623"/>
                </a:lnTo>
                <a:lnTo>
                  <a:pt x="30066" y="135050"/>
                </a:lnTo>
                <a:lnTo>
                  <a:pt x="25949" y="162567"/>
                </a:lnTo>
                <a:lnTo>
                  <a:pt x="20413" y="182395"/>
                </a:lnTo>
                <a:lnTo>
                  <a:pt x="19169" y="203046"/>
                </a:lnTo>
                <a:lnTo>
                  <a:pt x="27262" y="230438"/>
                </a:lnTo>
                <a:lnTo>
                  <a:pt x="28758" y="233000"/>
                </a:lnTo>
                <a:lnTo>
                  <a:pt x="30814" y="234708"/>
                </a:lnTo>
                <a:lnTo>
                  <a:pt x="33243" y="235847"/>
                </a:lnTo>
                <a:lnTo>
                  <a:pt x="34861" y="237665"/>
                </a:lnTo>
                <a:lnTo>
                  <a:pt x="36660" y="242506"/>
                </a:lnTo>
                <a:lnTo>
                  <a:pt x="37674" y="251183"/>
                </a:lnTo>
                <a:lnTo>
                  <a:pt x="38874" y="253180"/>
                </a:lnTo>
                <a:lnTo>
                  <a:pt x="40733" y="254512"/>
                </a:lnTo>
                <a:lnTo>
                  <a:pt x="45620" y="255991"/>
                </a:lnTo>
                <a:lnTo>
                  <a:pt x="51320" y="256649"/>
                </a:lnTo>
                <a:lnTo>
                  <a:pt x="57381" y="254119"/>
                </a:lnTo>
                <a:lnTo>
                  <a:pt x="60479" y="251963"/>
                </a:lnTo>
                <a:lnTo>
                  <a:pt x="83759" y="245396"/>
                </a:lnTo>
                <a:lnTo>
                  <a:pt x="130328" y="211641"/>
                </a:lnTo>
                <a:lnTo>
                  <a:pt x="174536" y="167282"/>
                </a:lnTo>
                <a:lnTo>
                  <a:pt x="212837" y="120800"/>
                </a:lnTo>
                <a:lnTo>
                  <a:pt x="220888" y="112603"/>
                </a:lnTo>
                <a:lnTo>
                  <a:pt x="225173" y="102610"/>
                </a:lnTo>
                <a:lnTo>
                  <a:pt x="228135" y="92171"/>
                </a:lnTo>
                <a:lnTo>
                  <a:pt x="238660" y="76846"/>
                </a:lnTo>
                <a:lnTo>
                  <a:pt x="255695" y="58650"/>
                </a:lnTo>
                <a:lnTo>
                  <a:pt x="257158" y="47817"/>
                </a:lnTo>
                <a:lnTo>
                  <a:pt x="257172" y="47663"/>
                </a:lnTo>
                <a:lnTo>
                  <a:pt x="248042" y="47626"/>
                </a:lnTo>
                <a:lnTo>
                  <a:pt x="247684" y="55826"/>
                </a:lnTo>
                <a:lnTo>
                  <a:pt x="241111" y="64493"/>
                </a:lnTo>
                <a:lnTo>
                  <a:pt x="239010" y="73319"/>
                </a:lnTo>
                <a:lnTo>
                  <a:pt x="238518" y="79506"/>
                </a:lnTo>
                <a:lnTo>
                  <a:pt x="235477" y="85783"/>
                </a:lnTo>
                <a:lnTo>
                  <a:pt x="231656" y="92101"/>
                </a:lnTo>
                <a:lnTo>
                  <a:pt x="229204" y="104780"/>
                </a:lnTo>
                <a:lnTo>
                  <a:pt x="228719" y="117476"/>
                </a:lnTo>
                <a:lnTo>
                  <a:pt x="225830" y="123825"/>
                </a:lnTo>
                <a:lnTo>
                  <a:pt x="222078" y="130175"/>
                </a:lnTo>
                <a:lnTo>
                  <a:pt x="219964" y="140758"/>
                </a:lnTo>
                <a:lnTo>
                  <a:pt x="218280" y="155771"/>
                </a:lnTo>
                <a:lnTo>
                  <a:pt x="212607" y="168451"/>
                </a:lnTo>
                <a:lnTo>
                  <a:pt x="208571" y="213695"/>
                </a:lnTo>
                <a:lnTo>
                  <a:pt x="200914" y="244364"/>
                </a:lnTo>
                <a:lnTo>
                  <a:pt x="199230" y="261258"/>
                </a:lnTo>
                <a:lnTo>
                  <a:pt x="183565" y="304853"/>
                </a:lnTo>
                <a:lnTo>
                  <a:pt x="178920" y="323866"/>
                </a:lnTo>
                <a:lnTo>
                  <a:pt x="162041" y="368104"/>
                </a:lnTo>
                <a:lnTo>
                  <a:pt x="151795" y="388291"/>
                </a:lnTo>
                <a:lnTo>
                  <a:pt x="120640" y="431369"/>
                </a:lnTo>
                <a:lnTo>
                  <a:pt x="114295" y="435136"/>
                </a:lnTo>
                <a:lnTo>
                  <a:pt x="107948" y="437869"/>
                </a:lnTo>
                <a:lnTo>
                  <a:pt x="85725" y="454547"/>
                </a:lnTo>
                <a:lnTo>
                  <a:pt x="69850" y="456851"/>
                </a:lnTo>
                <a:lnTo>
                  <a:pt x="53975" y="457154"/>
                </a:lnTo>
                <a:lnTo>
                  <a:pt x="47625" y="454357"/>
                </a:lnTo>
                <a:lnTo>
                  <a:pt x="41275" y="450645"/>
                </a:lnTo>
                <a:lnTo>
                  <a:pt x="34925" y="448995"/>
                </a:lnTo>
                <a:lnTo>
                  <a:pt x="32808" y="447497"/>
                </a:lnTo>
                <a:lnTo>
                  <a:pt x="31397" y="445439"/>
                </a:lnTo>
                <a:lnTo>
                  <a:pt x="30456" y="443010"/>
                </a:lnTo>
                <a:lnTo>
                  <a:pt x="28771" y="441390"/>
                </a:lnTo>
                <a:lnTo>
                  <a:pt x="24076" y="439590"/>
                </a:lnTo>
                <a:lnTo>
                  <a:pt x="22400" y="438052"/>
                </a:lnTo>
                <a:lnTo>
                  <a:pt x="10495" y="419211"/>
                </a:lnTo>
                <a:lnTo>
                  <a:pt x="9956" y="414563"/>
                </a:lnTo>
                <a:lnTo>
                  <a:pt x="8754" y="412900"/>
                </a:lnTo>
                <a:lnTo>
                  <a:pt x="6895" y="411792"/>
                </a:lnTo>
                <a:lnTo>
                  <a:pt x="403" y="409705"/>
                </a:lnTo>
                <a:lnTo>
                  <a:pt x="3" y="400167"/>
                </a:lnTo>
                <a:lnTo>
                  <a:pt x="0" y="408261"/>
                </a:lnTo>
                <a:lnTo>
                  <a:pt x="1058" y="408699"/>
                </a:lnTo>
                <a:lnTo>
                  <a:pt x="9133" y="409541"/>
                </a:lnTo>
                <a:lnTo>
                  <a:pt x="9408" y="414621"/>
                </a:lnTo>
                <a:lnTo>
                  <a:pt x="10506" y="416114"/>
                </a:lnTo>
                <a:lnTo>
                  <a:pt x="17716" y="418707"/>
                </a:lnTo>
                <a:lnTo>
                  <a:pt x="28575" y="419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SMARTInkShape-Group8">
            <a:extLst>
              <a:ext uri="{FF2B5EF4-FFF2-40B4-BE49-F238E27FC236}">
                <a16:creationId xmlns:a16="http://schemas.microsoft.com/office/drawing/2014/main" id="{EE593B6A-AF0D-FB70-D421-ACB79C2DE043}"/>
              </a:ext>
            </a:extLst>
          </p:cNvPr>
          <p:cNvGrpSpPr/>
          <p:nvPr/>
        </p:nvGrpSpPr>
        <p:grpSpPr>
          <a:xfrm>
            <a:off x="5038728" y="1295400"/>
            <a:ext cx="2114548" cy="485765"/>
            <a:chOff x="5038728" y="1295400"/>
            <a:chExt cx="2114548" cy="485765"/>
          </a:xfrm>
        </p:grpSpPr>
        <p:sp>
          <p:nvSpPr>
            <p:cNvPr id="20" name="SMARTInkShape-15">
              <a:extLst>
                <a:ext uri="{FF2B5EF4-FFF2-40B4-BE49-F238E27FC236}">
                  <a16:creationId xmlns:a16="http://schemas.microsoft.com/office/drawing/2014/main" id="{2F32E157-E656-4429-A02C-48357D7CF05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038728" y="1533536"/>
              <a:ext cx="323848" cy="247629"/>
            </a:xfrm>
            <a:custGeom>
              <a:avLst/>
              <a:gdLst/>
              <a:ahLst/>
              <a:cxnLst/>
              <a:rect l="0" t="0" r="0" b="0"/>
              <a:pathLst>
                <a:path w="323848" h="247629">
                  <a:moveTo>
                    <a:pt x="19047" y="47614"/>
                  </a:moveTo>
                  <a:lnTo>
                    <a:pt x="19047" y="47614"/>
                  </a:lnTo>
                  <a:lnTo>
                    <a:pt x="19047" y="42558"/>
                  </a:lnTo>
                  <a:lnTo>
                    <a:pt x="20105" y="41068"/>
                  </a:lnTo>
                  <a:lnTo>
                    <a:pt x="21869" y="40075"/>
                  </a:lnTo>
                  <a:lnTo>
                    <a:pt x="24103" y="39413"/>
                  </a:lnTo>
                  <a:lnTo>
                    <a:pt x="25592" y="37913"/>
                  </a:lnTo>
                  <a:lnTo>
                    <a:pt x="27248" y="33425"/>
                  </a:lnTo>
                  <a:lnTo>
                    <a:pt x="28748" y="31804"/>
                  </a:lnTo>
                  <a:lnTo>
                    <a:pt x="41713" y="23934"/>
                  </a:lnTo>
                  <a:lnTo>
                    <a:pt x="55304" y="11268"/>
                  </a:lnTo>
                  <a:lnTo>
                    <a:pt x="59150" y="10294"/>
                  </a:lnTo>
                  <a:lnTo>
                    <a:pt x="61658" y="10034"/>
                  </a:lnTo>
                  <a:lnTo>
                    <a:pt x="67265" y="6923"/>
                  </a:lnTo>
                  <a:lnTo>
                    <a:pt x="73286" y="3071"/>
                  </a:lnTo>
                  <a:lnTo>
                    <a:pt x="83875" y="395"/>
                  </a:lnTo>
                  <a:lnTo>
                    <a:pt x="103008" y="0"/>
                  </a:lnTo>
                  <a:lnTo>
                    <a:pt x="122369" y="17599"/>
                  </a:lnTo>
                  <a:lnTo>
                    <a:pt x="124594" y="26359"/>
                  </a:lnTo>
                  <a:lnTo>
                    <a:pt x="130283" y="35201"/>
                  </a:lnTo>
                  <a:lnTo>
                    <a:pt x="132440" y="44524"/>
                  </a:lnTo>
                  <a:lnTo>
                    <a:pt x="133227" y="60325"/>
                  </a:lnTo>
                  <a:lnTo>
                    <a:pt x="130472" y="66669"/>
                  </a:lnTo>
                  <a:lnTo>
                    <a:pt x="128255" y="69842"/>
                  </a:lnTo>
                  <a:lnTo>
                    <a:pt x="125135" y="84421"/>
                  </a:lnTo>
                  <a:lnTo>
                    <a:pt x="123022" y="101765"/>
                  </a:lnTo>
                  <a:lnTo>
                    <a:pt x="116294" y="117399"/>
                  </a:lnTo>
                  <a:lnTo>
                    <a:pt x="98000" y="142674"/>
                  </a:lnTo>
                  <a:lnTo>
                    <a:pt x="90734" y="160583"/>
                  </a:lnTo>
                  <a:lnTo>
                    <a:pt x="82151" y="173279"/>
                  </a:lnTo>
                  <a:lnTo>
                    <a:pt x="61902" y="190313"/>
                  </a:lnTo>
                  <a:lnTo>
                    <a:pt x="50169" y="211829"/>
                  </a:lnTo>
                  <a:lnTo>
                    <a:pt x="22205" y="234064"/>
                  </a:lnTo>
                  <a:lnTo>
                    <a:pt x="15865" y="236314"/>
                  </a:lnTo>
                  <a:lnTo>
                    <a:pt x="13751" y="237972"/>
                  </a:lnTo>
                  <a:lnTo>
                    <a:pt x="9717" y="244305"/>
                  </a:lnTo>
                  <a:lnTo>
                    <a:pt x="36" y="247628"/>
                  </a:lnTo>
                  <a:lnTo>
                    <a:pt x="0" y="234381"/>
                  </a:lnTo>
                  <a:lnTo>
                    <a:pt x="2820" y="228341"/>
                  </a:lnTo>
                  <a:lnTo>
                    <a:pt x="6544" y="222129"/>
                  </a:lnTo>
                  <a:lnTo>
                    <a:pt x="9698" y="212681"/>
                  </a:lnTo>
                  <a:lnTo>
                    <a:pt x="38155" y="169205"/>
                  </a:lnTo>
                  <a:lnTo>
                    <a:pt x="45531" y="158804"/>
                  </a:lnTo>
                  <a:lnTo>
                    <a:pt x="64691" y="140682"/>
                  </a:lnTo>
                  <a:lnTo>
                    <a:pt x="73200" y="130252"/>
                  </a:lnTo>
                  <a:lnTo>
                    <a:pt x="120538" y="89857"/>
                  </a:lnTo>
                  <a:lnTo>
                    <a:pt x="165001" y="60339"/>
                  </a:lnTo>
                  <a:lnTo>
                    <a:pt x="176828" y="51855"/>
                  </a:lnTo>
                  <a:lnTo>
                    <a:pt x="187035" y="48871"/>
                  </a:lnTo>
                  <a:lnTo>
                    <a:pt x="233096" y="47615"/>
                  </a:lnTo>
                  <a:lnTo>
                    <a:pt x="238119" y="47614"/>
                  </a:lnTo>
                  <a:lnTo>
                    <a:pt x="247531" y="57023"/>
                  </a:lnTo>
                  <a:lnTo>
                    <a:pt x="229000" y="38491"/>
                  </a:lnTo>
                  <a:lnTo>
                    <a:pt x="228716" y="33152"/>
                  </a:lnTo>
                  <a:lnTo>
                    <a:pt x="227618" y="31622"/>
                  </a:lnTo>
                  <a:lnTo>
                    <a:pt x="225827" y="30603"/>
                  </a:lnTo>
                  <a:lnTo>
                    <a:pt x="218903" y="28832"/>
                  </a:lnTo>
                  <a:lnTo>
                    <a:pt x="200451" y="28565"/>
                  </a:lnTo>
                  <a:lnTo>
                    <a:pt x="185844" y="42753"/>
                  </a:lnTo>
                  <a:lnTo>
                    <a:pt x="183138" y="48276"/>
                  </a:lnTo>
                  <a:lnTo>
                    <a:pt x="182416" y="51230"/>
                  </a:lnTo>
                  <a:lnTo>
                    <a:pt x="173623" y="66722"/>
                  </a:lnTo>
                  <a:lnTo>
                    <a:pt x="170675" y="82547"/>
                  </a:lnTo>
                  <a:lnTo>
                    <a:pt x="163965" y="95241"/>
                  </a:lnTo>
                  <a:lnTo>
                    <a:pt x="160944" y="120639"/>
                  </a:lnTo>
                  <a:lnTo>
                    <a:pt x="154398" y="133339"/>
                  </a:lnTo>
                  <a:lnTo>
                    <a:pt x="152514" y="155564"/>
                  </a:lnTo>
                  <a:lnTo>
                    <a:pt x="155271" y="161914"/>
                  </a:lnTo>
                  <a:lnTo>
                    <a:pt x="158966" y="168264"/>
                  </a:lnTo>
                  <a:lnTo>
                    <a:pt x="161662" y="180768"/>
                  </a:lnTo>
                  <a:lnTo>
                    <a:pt x="161888" y="189000"/>
                  </a:lnTo>
                  <a:lnTo>
                    <a:pt x="170120" y="198559"/>
                  </a:lnTo>
                  <a:lnTo>
                    <a:pt x="176110" y="199583"/>
                  </a:lnTo>
                  <a:lnTo>
                    <a:pt x="177731" y="200785"/>
                  </a:lnTo>
                  <a:lnTo>
                    <a:pt x="179531" y="204943"/>
                  </a:lnTo>
                  <a:lnTo>
                    <a:pt x="181070" y="206475"/>
                  </a:lnTo>
                  <a:lnTo>
                    <a:pt x="185602" y="208177"/>
                  </a:lnTo>
                  <a:lnTo>
                    <a:pt x="198269" y="209419"/>
                  </a:lnTo>
                  <a:lnTo>
                    <a:pt x="208338" y="202969"/>
                  </a:lnTo>
                  <a:lnTo>
                    <a:pt x="222712" y="199831"/>
                  </a:lnTo>
                  <a:lnTo>
                    <a:pt x="237587" y="192648"/>
                  </a:lnTo>
                  <a:lnTo>
                    <a:pt x="240940" y="191928"/>
                  </a:lnTo>
                  <a:lnTo>
                    <a:pt x="259947" y="183139"/>
                  </a:lnTo>
                  <a:lnTo>
                    <a:pt x="270047" y="180873"/>
                  </a:lnTo>
                  <a:lnTo>
                    <a:pt x="281683" y="173646"/>
                  </a:lnTo>
                  <a:lnTo>
                    <a:pt x="288527" y="167834"/>
                  </a:lnTo>
                  <a:lnTo>
                    <a:pt x="292275" y="161723"/>
                  </a:lnTo>
                  <a:lnTo>
                    <a:pt x="293273" y="158612"/>
                  </a:lnTo>
                  <a:lnTo>
                    <a:pt x="294998" y="156537"/>
                  </a:lnTo>
                  <a:lnTo>
                    <a:pt x="323847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16">
              <a:extLst>
                <a:ext uri="{FF2B5EF4-FFF2-40B4-BE49-F238E27FC236}">
                  <a16:creationId xmlns:a16="http://schemas.microsoft.com/office/drawing/2014/main" id="{9FEB74F6-40B8-F517-A292-9C6F47FCFA4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19725" y="1295400"/>
              <a:ext cx="114301" cy="180976"/>
            </a:xfrm>
            <a:custGeom>
              <a:avLst/>
              <a:gdLst/>
              <a:ahLst/>
              <a:cxnLst/>
              <a:rect l="0" t="0" r="0" b="0"/>
              <a:pathLst>
                <a:path w="114301" h="180976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491" y="9917"/>
                  </a:lnTo>
                  <a:lnTo>
                    <a:pt x="14571" y="9641"/>
                  </a:lnTo>
                  <a:lnTo>
                    <a:pt x="19881" y="6755"/>
                  </a:lnTo>
                  <a:lnTo>
                    <a:pt x="26858" y="1334"/>
                  </a:lnTo>
                  <a:lnTo>
                    <a:pt x="35840" y="264"/>
                  </a:lnTo>
                  <a:lnTo>
                    <a:pt x="79802" y="0"/>
                  </a:lnTo>
                  <a:lnTo>
                    <a:pt x="81776" y="1058"/>
                  </a:lnTo>
                  <a:lnTo>
                    <a:pt x="83093" y="2822"/>
                  </a:lnTo>
                  <a:lnTo>
                    <a:pt x="83970" y="5057"/>
                  </a:lnTo>
                  <a:lnTo>
                    <a:pt x="85613" y="6546"/>
                  </a:lnTo>
                  <a:lnTo>
                    <a:pt x="90261" y="8201"/>
                  </a:lnTo>
                  <a:lnTo>
                    <a:pt x="91925" y="9701"/>
                  </a:lnTo>
                  <a:lnTo>
                    <a:pt x="94812" y="17610"/>
                  </a:lnTo>
                  <a:lnTo>
                    <a:pt x="95250" y="60336"/>
                  </a:lnTo>
                  <a:lnTo>
                    <a:pt x="92428" y="66680"/>
                  </a:lnTo>
                  <a:lnTo>
                    <a:pt x="59950" y="104775"/>
                  </a:lnTo>
                  <a:lnTo>
                    <a:pt x="57336" y="111125"/>
                  </a:lnTo>
                  <a:lnTo>
                    <a:pt x="31345" y="142875"/>
                  </a:lnTo>
                  <a:lnTo>
                    <a:pt x="28747" y="149225"/>
                  </a:lnTo>
                  <a:lnTo>
                    <a:pt x="9653" y="171319"/>
                  </a:lnTo>
                  <a:lnTo>
                    <a:pt x="9536" y="179639"/>
                  </a:lnTo>
                  <a:lnTo>
                    <a:pt x="10590" y="180085"/>
                  </a:lnTo>
                  <a:lnTo>
                    <a:pt x="23990" y="180965"/>
                  </a:lnTo>
                  <a:lnTo>
                    <a:pt x="25519" y="179910"/>
                  </a:lnTo>
                  <a:lnTo>
                    <a:pt x="26538" y="178148"/>
                  </a:lnTo>
                  <a:lnTo>
                    <a:pt x="27217" y="175916"/>
                  </a:lnTo>
                  <a:lnTo>
                    <a:pt x="28727" y="174427"/>
                  </a:lnTo>
                  <a:lnTo>
                    <a:pt x="33229" y="172773"/>
                  </a:lnTo>
                  <a:lnTo>
                    <a:pt x="79502" y="171450"/>
                  </a:lnTo>
                  <a:lnTo>
                    <a:pt x="90235" y="171450"/>
                  </a:lnTo>
                  <a:lnTo>
                    <a:pt x="95843" y="174272"/>
                  </a:lnTo>
                  <a:lnTo>
                    <a:pt x="103011" y="179651"/>
                  </a:lnTo>
                  <a:lnTo>
                    <a:pt x="1143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EAD1D4E4-6777-BB77-233A-790D761DFCA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695950" y="1590675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4721" y="9525"/>
                  </a:lnTo>
                  <a:lnTo>
                    <a:pt x="91194" y="9525"/>
                  </a:lnTo>
                  <a:lnTo>
                    <a:pt x="136522" y="9525"/>
                  </a:lnTo>
                  <a:lnTo>
                    <a:pt x="180975" y="9525"/>
                  </a:lnTo>
                  <a:lnTo>
                    <a:pt x="208061" y="9525"/>
                  </a:lnTo>
                  <a:lnTo>
                    <a:pt x="208558" y="84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18">
              <a:extLst>
                <a:ext uri="{FF2B5EF4-FFF2-40B4-BE49-F238E27FC236}">
                  <a16:creationId xmlns:a16="http://schemas.microsoft.com/office/drawing/2014/main" id="{E3838C20-F107-B0E9-DEA9-25BDABC40B1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781675" y="1524000"/>
              <a:ext cx="47626" cy="180976"/>
            </a:xfrm>
            <a:custGeom>
              <a:avLst/>
              <a:gdLst/>
              <a:ahLst/>
              <a:cxnLst/>
              <a:rect l="0" t="0" r="0" b="0"/>
              <a:pathLst>
                <a:path w="47626" h="180976">
                  <a:moveTo>
                    <a:pt x="47625" y="0"/>
                  </a:moveTo>
                  <a:lnTo>
                    <a:pt x="47625" y="0"/>
                  </a:lnTo>
                  <a:lnTo>
                    <a:pt x="38110" y="0"/>
                  </a:lnTo>
                  <a:lnTo>
                    <a:pt x="38100" y="17610"/>
                  </a:lnTo>
                  <a:lnTo>
                    <a:pt x="44645" y="26370"/>
                  </a:lnTo>
                  <a:lnTo>
                    <a:pt x="46742" y="35212"/>
                  </a:lnTo>
                  <a:lnTo>
                    <a:pt x="47509" y="50838"/>
                  </a:lnTo>
                  <a:lnTo>
                    <a:pt x="37302" y="98360"/>
                  </a:lnTo>
                  <a:lnTo>
                    <a:pt x="29933" y="117048"/>
                  </a:lnTo>
                  <a:lnTo>
                    <a:pt x="27785" y="130091"/>
                  </a:lnTo>
                  <a:lnTo>
                    <a:pt x="21089" y="142858"/>
                  </a:lnTo>
                  <a:lnTo>
                    <a:pt x="20408" y="146039"/>
                  </a:lnTo>
                  <a:lnTo>
                    <a:pt x="8752" y="17125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19">
              <a:extLst>
                <a:ext uri="{FF2B5EF4-FFF2-40B4-BE49-F238E27FC236}">
                  <a16:creationId xmlns:a16="http://schemas.microsoft.com/office/drawing/2014/main" id="{1BBB6B7E-58E5-4EC3-2DD7-7A2A5D1D100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058338" y="1314488"/>
              <a:ext cx="285302" cy="400009"/>
            </a:xfrm>
            <a:custGeom>
              <a:avLst/>
              <a:gdLst/>
              <a:ahLst/>
              <a:cxnLst/>
              <a:rect l="0" t="0" r="0" b="0"/>
              <a:pathLst>
                <a:path w="285302" h="400009">
                  <a:moveTo>
                    <a:pt x="199587" y="47587"/>
                  </a:moveTo>
                  <a:lnTo>
                    <a:pt x="199587" y="47587"/>
                  </a:lnTo>
                  <a:lnTo>
                    <a:pt x="204643" y="47587"/>
                  </a:lnTo>
                  <a:lnTo>
                    <a:pt x="206132" y="46529"/>
                  </a:lnTo>
                  <a:lnTo>
                    <a:pt x="207126" y="44765"/>
                  </a:lnTo>
                  <a:lnTo>
                    <a:pt x="208719" y="34330"/>
                  </a:lnTo>
                  <a:lnTo>
                    <a:pt x="209908" y="32399"/>
                  </a:lnTo>
                  <a:lnTo>
                    <a:pt x="211760" y="31112"/>
                  </a:lnTo>
                  <a:lnTo>
                    <a:pt x="214052" y="30253"/>
                  </a:lnTo>
                  <a:lnTo>
                    <a:pt x="215581" y="28623"/>
                  </a:lnTo>
                  <a:lnTo>
                    <a:pt x="217279" y="23989"/>
                  </a:lnTo>
                  <a:lnTo>
                    <a:pt x="218789" y="22330"/>
                  </a:lnTo>
                  <a:lnTo>
                    <a:pt x="223291" y="20487"/>
                  </a:lnTo>
                  <a:lnTo>
                    <a:pt x="224915" y="18937"/>
                  </a:lnTo>
                  <a:lnTo>
                    <a:pt x="226719" y="14392"/>
                  </a:lnTo>
                  <a:lnTo>
                    <a:pt x="228258" y="12757"/>
                  </a:lnTo>
                  <a:lnTo>
                    <a:pt x="247101" y="930"/>
                  </a:lnTo>
                  <a:lnTo>
                    <a:pt x="264500" y="0"/>
                  </a:lnTo>
                  <a:lnTo>
                    <a:pt x="274308" y="8166"/>
                  </a:lnTo>
                  <a:lnTo>
                    <a:pt x="275130" y="11722"/>
                  </a:lnTo>
                  <a:lnTo>
                    <a:pt x="275349" y="14152"/>
                  </a:lnTo>
                  <a:lnTo>
                    <a:pt x="276553" y="15772"/>
                  </a:lnTo>
                  <a:lnTo>
                    <a:pt x="280713" y="17572"/>
                  </a:lnTo>
                  <a:lnTo>
                    <a:pt x="282247" y="19110"/>
                  </a:lnTo>
                  <a:lnTo>
                    <a:pt x="283949" y="23642"/>
                  </a:lnTo>
                  <a:lnTo>
                    <a:pt x="285301" y="60298"/>
                  </a:lnTo>
                  <a:lnTo>
                    <a:pt x="275611" y="91155"/>
                  </a:lnTo>
                  <a:lnTo>
                    <a:pt x="260676" y="118614"/>
                  </a:lnTo>
                  <a:lnTo>
                    <a:pt x="252199" y="149342"/>
                  </a:lnTo>
                  <a:lnTo>
                    <a:pt x="228108" y="191057"/>
                  </a:lnTo>
                  <a:lnTo>
                    <a:pt x="205934" y="229890"/>
                  </a:lnTo>
                  <a:lnTo>
                    <a:pt x="171600" y="273541"/>
                  </a:lnTo>
                  <a:lnTo>
                    <a:pt x="136992" y="316672"/>
                  </a:lnTo>
                  <a:lnTo>
                    <a:pt x="109512" y="345885"/>
                  </a:lnTo>
                  <a:lnTo>
                    <a:pt x="63642" y="380904"/>
                  </a:lnTo>
                  <a:lnTo>
                    <a:pt x="38270" y="397185"/>
                  </a:lnTo>
                  <a:lnTo>
                    <a:pt x="26204" y="399764"/>
                  </a:lnTo>
                  <a:lnTo>
                    <a:pt x="4555" y="400008"/>
                  </a:lnTo>
                  <a:lnTo>
                    <a:pt x="2890" y="398951"/>
                  </a:lnTo>
                  <a:lnTo>
                    <a:pt x="1781" y="397188"/>
                  </a:lnTo>
                  <a:lnTo>
                    <a:pt x="220" y="389650"/>
                  </a:lnTo>
                  <a:lnTo>
                    <a:pt x="0" y="386754"/>
                  </a:lnTo>
                  <a:lnTo>
                    <a:pt x="2579" y="380714"/>
                  </a:lnTo>
                  <a:lnTo>
                    <a:pt x="6195" y="374502"/>
                  </a:lnTo>
                  <a:lnTo>
                    <a:pt x="8515" y="361890"/>
                  </a:lnTo>
                  <a:lnTo>
                    <a:pt x="8706" y="358722"/>
                  </a:lnTo>
                  <a:lnTo>
                    <a:pt x="11740" y="352381"/>
                  </a:lnTo>
                  <a:lnTo>
                    <a:pt x="34908" y="323812"/>
                  </a:lnTo>
                  <a:lnTo>
                    <a:pt x="37497" y="317462"/>
                  </a:lnTo>
                  <a:lnTo>
                    <a:pt x="50759" y="301587"/>
                  </a:lnTo>
                  <a:lnTo>
                    <a:pt x="56888" y="298059"/>
                  </a:lnTo>
                  <a:lnTo>
                    <a:pt x="63140" y="295433"/>
                  </a:lnTo>
                  <a:lnTo>
                    <a:pt x="72610" y="289063"/>
                  </a:lnTo>
                  <a:lnTo>
                    <a:pt x="83408" y="286153"/>
                  </a:lnTo>
                  <a:lnTo>
                    <a:pt x="92520" y="279253"/>
                  </a:lnTo>
                  <a:lnTo>
                    <a:pt x="101424" y="277095"/>
                  </a:lnTo>
                  <a:lnTo>
                    <a:pt x="107629" y="276591"/>
                  </a:lnTo>
                  <a:lnTo>
                    <a:pt x="113914" y="279189"/>
                  </a:lnTo>
                  <a:lnTo>
                    <a:pt x="120235" y="282813"/>
                  </a:lnTo>
                  <a:lnTo>
                    <a:pt x="131033" y="285330"/>
                  </a:lnTo>
                  <a:lnTo>
                    <a:pt x="152137" y="302173"/>
                  </a:lnTo>
                  <a:lnTo>
                    <a:pt x="158390" y="304669"/>
                  </a:lnTo>
                  <a:lnTo>
                    <a:pt x="164696" y="309307"/>
                  </a:lnTo>
                  <a:lnTo>
                    <a:pt x="168205" y="314896"/>
                  </a:lnTo>
                  <a:lnTo>
                    <a:pt x="169141" y="317868"/>
                  </a:lnTo>
                  <a:lnTo>
                    <a:pt x="170822" y="319849"/>
                  </a:lnTo>
                  <a:lnTo>
                    <a:pt x="175514" y="322051"/>
                  </a:lnTo>
                  <a:lnTo>
                    <a:pt x="177188" y="323696"/>
                  </a:lnTo>
                  <a:lnTo>
                    <a:pt x="187880" y="343041"/>
                  </a:lnTo>
                  <a:lnTo>
                    <a:pt x="188607" y="346157"/>
                  </a:lnTo>
                  <a:lnTo>
                    <a:pt x="190150" y="348233"/>
                  </a:lnTo>
                  <a:lnTo>
                    <a:pt x="192237" y="349618"/>
                  </a:lnTo>
                  <a:lnTo>
                    <a:pt x="194687" y="350541"/>
                  </a:lnTo>
                  <a:lnTo>
                    <a:pt x="196321" y="352215"/>
                  </a:lnTo>
                  <a:lnTo>
                    <a:pt x="200359" y="361980"/>
                  </a:lnTo>
                  <a:lnTo>
                    <a:pt x="208708" y="371006"/>
                  </a:lnTo>
                  <a:lnTo>
                    <a:pt x="228162" y="3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20">
              <a:extLst>
                <a:ext uri="{FF2B5EF4-FFF2-40B4-BE49-F238E27FC236}">
                  <a16:creationId xmlns:a16="http://schemas.microsoft.com/office/drawing/2014/main" id="{AF2D1514-9324-8FBA-AF53-6E22DBF8E15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448425" y="15335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132" y="4469"/>
                  </a:lnTo>
                  <a:lnTo>
                    <a:pt x="1032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21">
              <a:extLst>
                <a:ext uri="{FF2B5EF4-FFF2-40B4-BE49-F238E27FC236}">
                  <a16:creationId xmlns:a16="http://schemas.microsoft.com/office/drawing/2014/main" id="{F5A3F455-3753-3C20-949E-B7FD77EA308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96178" y="1438310"/>
              <a:ext cx="342773" cy="247577"/>
            </a:xfrm>
            <a:custGeom>
              <a:avLst/>
              <a:gdLst/>
              <a:ahLst/>
              <a:cxnLst/>
              <a:rect l="0" t="0" r="0" b="0"/>
              <a:pathLst>
                <a:path w="342773" h="247577">
                  <a:moveTo>
                    <a:pt x="9397" y="28540"/>
                  </a:moveTo>
                  <a:lnTo>
                    <a:pt x="9397" y="28540"/>
                  </a:lnTo>
                  <a:lnTo>
                    <a:pt x="9397" y="23484"/>
                  </a:lnTo>
                  <a:lnTo>
                    <a:pt x="10455" y="21994"/>
                  </a:lnTo>
                  <a:lnTo>
                    <a:pt x="12219" y="21001"/>
                  </a:lnTo>
                  <a:lnTo>
                    <a:pt x="14453" y="20339"/>
                  </a:lnTo>
                  <a:lnTo>
                    <a:pt x="15942" y="18839"/>
                  </a:lnTo>
                  <a:lnTo>
                    <a:pt x="17597" y="14351"/>
                  </a:lnTo>
                  <a:lnTo>
                    <a:pt x="19098" y="12730"/>
                  </a:lnTo>
                  <a:lnTo>
                    <a:pt x="28545" y="8716"/>
                  </a:lnTo>
                  <a:lnTo>
                    <a:pt x="35767" y="3028"/>
                  </a:lnTo>
                  <a:lnTo>
                    <a:pt x="44610" y="873"/>
                  </a:lnTo>
                  <a:lnTo>
                    <a:pt x="69733" y="0"/>
                  </a:lnTo>
                  <a:lnTo>
                    <a:pt x="71846" y="1047"/>
                  </a:lnTo>
                  <a:lnTo>
                    <a:pt x="73254" y="2803"/>
                  </a:lnTo>
                  <a:lnTo>
                    <a:pt x="74194" y="5032"/>
                  </a:lnTo>
                  <a:lnTo>
                    <a:pt x="75878" y="6518"/>
                  </a:lnTo>
                  <a:lnTo>
                    <a:pt x="86186" y="11725"/>
                  </a:lnTo>
                  <a:lnTo>
                    <a:pt x="99656" y="23645"/>
                  </a:lnTo>
                  <a:lnTo>
                    <a:pt x="102429" y="29187"/>
                  </a:lnTo>
                  <a:lnTo>
                    <a:pt x="103169" y="32146"/>
                  </a:lnTo>
                  <a:lnTo>
                    <a:pt x="111992" y="47647"/>
                  </a:lnTo>
                  <a:lnTo>
                    <a:pt x="114156" y="85690"/>
                  </a:lnTo>
                  <a:lnTo>
                    <a:pt x="114161" y="88865"/>
                  </a:lnTo>
                  <a:lnTo>
                    <a:pt x="111345" y="95215"/>
                  </a:lnTo>
                  <a:lnTo>
                    <a:pt x="98983" y="112148"/>
                  </a:lnTo>
                  <a:lnTo>
                    <a:pt x="93062" y="131329"/>
                  </a:lnTo>
                  <a:lnTo>
                    <a:pt x="60173" y="176859"/>
                  </a:lnTo>
                  <a:lnTo>
                    <a:pt x="14423" y="223538"/>
                  </a:lnTo>
                  <a:lnTo>
                    <a:pt x="10886" y="227076"/>
                  </a:lnTo>
                  <a:lnTo>
                    <a:pt x="1327" y="228434"/>
                  </a:lnTo>
                  <a:lnTo>
                    <a:pt x="842" y="227420"/>
                  </a:lnTo>
                  <a:lnTo>
                    <a:pt x="0" y="215296"/>
                  </a:lnTo>
                  <a:lnTo>
                    <a:pt x="2751" y="209262"/>
                  </a:lnTo>
                  <a:lnTo>
                    <a:pt x="6444" y="203053"/>
                  </a:lnTo>
                  <a:lnTo>
                    <a:pt x="9580" y="193607"/>
                  </a:lnTo>
                  <a:lnTo>
                    <a:pt x="22540" y="172704"/>
                  </a:lnTo>
                  <a:lnTo>
                    <a:pt x="29397" y="148818"/>
                  </a:lnTo>
                  <a:lnTo>
                    <a:pt x="59924" y="106577"/>
                  </a:lnTo>
                  <a:lnTo>
                    <a:pt x="73901" y="83309"/>
                  </a:lnTo>
                  <a:lnTo>
                    <a:pt x="120823" y="40908"/>
                  </a:lnTo>
                  <a:lnTo>
                    <a:pt x="121781" y="39960"/>
                  </a:lnTo>
                  <a:lnTo>
                    <a:pt x="125668" y="38907"/>
                  </a:lnTo>
                  <a:lnTo>
                    <a:pt x="128186" y="38627"/>
                  </a:lnTo>
                  <a:lnTo>
                    <a:pt x="133806" y="35493"/>
                  </a:lnTo>
                  <a:lnTo>
                    <a:pt x="136787" y="33175"/>
                  </a:lnTo>
                  <a:lnTo>
                    <a:pt x="139832" y="32688"/>
                  </a:lnTo>
                  <a:lnTo>
                    <a:pt x="142920" y="33422"/>
                  </a:lnTo>
                  <a:lnTo>
                    <a:pt x="149174" y="36002"/>
                  </a:lnTo>
                  <a:lnTo>
                    <a:pt x="169444" y="37984"/>
                  </a:lnTo>
                  <a:lnTo>
                    <a:pt x="179359" y="46259"/>
                  </a:lnTo>
                  <a:lnTo>
                    <a:pt x="185461" y="47196"/>
                  </a:lnTo>
                  <a:lnTo>
                    <a:pt x="187099" y="48385"/>
                  </a:lnTo>
                  <a:lnTo>
                    <a:pt x="188190" y="50237"/>
                  </a:lnTo>
                  <a:lnTo>
                    <a:pt x="188917" y="52530"/>
                  </a:lnTo>
                  <a:lnTo>
                    <a:pt x="190460" y="54058"/>
                  </a:lnTo>
                  <a:lnTo>
                    <a:pt x="198445" y="56712"/>
                  </a:lnTo>
                  <a:lnTo>
                    <a:pt x="217585" y="57114"/>
                  </a:lnTo>
                  <a:lnTo>
                    <a:pt x="218039" y="56056"/>
                  </a:lnTo>
                  <a:lnTo>
                    <a:pt x="218947" y="28659"/>
                  </a:lnTo>
                  <a:lnTo>
                    <a:pt x="210747" y="20350"/>
                  </a:lnTo>
                  <a:lnTo>
                    <a:pt x="201337" y="19132"/>
                  </a:lnTo>
                  <a:lnTo>
                    <a:pt x="195267" y="19050"/>
                  </a:lnTo>
                  <a:lnTo>
                    <a:pt x="193635" y="20096"/>
                  </a:lnTo>
                  <a:lnTo>
                    <a:pt x="192548" y="21853"/>
                  </a:lnTo>
                  <a:lnTo>
                    <a:pt x="190802" y="27219"/>
                  </a:lnTo>
                  <a:lnTo>
                    <a:pt x="174570" y="45385"/>
                  </a:lnTo>
                  <a:lnTo>
                    <a:pt x="172285" y="54227"/>
                  </a:lnTo>
                  <a:lnTo>
                    <a:pt x="171448" y="69853"/>
                  </a:lnTo>
                  <a:lnTo>
                    <a:pt x="168556" y="76182"/>
                  </a:lnTo>
                  <a:lnTo>
                    <a:pt x="164801" y="82522"/>
                  </a:lnTo>
                  <a:lnTo>
                    <a:pt x="162390" y="95217"/>
                  </a:lnTo>
                  <a:lnTo>
                    <a:pt x="161002" y="102624"/>
                  </a:lnTo>
                  <a:lnTo>
                    <a:pt x="153631" y="125641"/>
                  </a:lnTo>
                  <a:lnTo>
                    <a:pt x="152288" y="170811"/>
                  </a:lnTo>
                  <a:lnTo>
                    <a:pt x="152272" y="215596"/>
                  </a:lnTo>
                  <a:lnTo>
                    <a:pt x="152272" y="231705"/>
                  </a:lnTo>
                  <a:lnTo>
                    <a:pt x="153330" y="233833"/>
                  </a:lnTo>
                  <a:lnTo>
                    <a:pt x="155094" y="235252"/>
                  </a:lnTo>
                  <a:lnTo>
                    <a:pt x="157328" y="236198"/>
                  </a:lnTo>
                  <a:lnTo>
                    <a:pt x="158817" y="237887"/>
                  </a:lnTo>
                  <a:lnTo>
                    <a:pt x="160472" y="242586"/>
                  </a:lnTo>
                  <a:lnTo>
                    <a:pt x="161973" y="244262"/>
                  </a:lnTo>
                  <a:lnTo>
                    <a:pt x="169882" y="247173"/>
                  </a:lnTo>
                  <a:lnTo>
                    <a:pt x="184453" y="247576"/>
                  </a:lnTo>
                  <a:lnTo>
                    <a:pt x="190563" y="244776"/>
                  </a:lnTo>
                  <a:lnTo>
                    <a:pt x="193675" y="242547"/>
                  </a:lnTo>
                  <a:lnTo>
                    <a:pt x="230969" y="230747"/>
                  </a:lnTo>
                  <a:lnTo>
                    <a:pt x="273329" y="206301"/>
                  </a:lnTo>
                  <a:lnTo>
                    <a:pt x="317396" y="184113"/>
                  </a:lnTo>
                  <a:lnTo>
                    <a:pt x="342772" y="17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22">
              <a:extLst>
                <a:ext uri="{FF2B5EF4-FFF2-40B4-BE49-F238E27FC236}">
                  <a16:creationId xmlns:a16="http://schemas.microsoft.com/office/drawing/2014/main" id="{C4A63458-BD71-1E64-C81F-BBB14C587DF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934200" y="15049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5435" y="9525"/>
                  </a:lnTo>
                  <a:lnTo>
                    <a:pt x="92362" y="9525"/>
                  </a:lnTo>
                  <a:lnTo>
                    <a:pt x="139700" y="9525"/>
                  </a:lnTo>
                  <a:lnTo>
                    <a:pt x="187325" y="9525"/>
                  </a:lnTo>
                  <a:lnTo>
                    <a:pt x="207669" y="9525"/>
                  </a:lnTo>
                  <a:lnTo>
                    <a:pt x="208296" y="8467"/>
                  </a:lnTo>
                  <a:lnTo>
                    <a:pt x="208993" y="4469"/>
                  </a:lnTo>
                  <a:lnTo>
                    <a:pt x="210237" y="297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SMARTInkShape-23">
              <a:extLst>
                <a:ext uri="{FF2B5EF4-FFF2-40B4-BE49-F238E27FC236}">
                  <a16:creationId xmlns:a16="http://schemas.microsoft.com/office/drawing/2014/main" id="{DDD18F61-1A35-75F7-9126-3E9BA9C078D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038975" y="1447800"/>
              <a:ext cx="47616" cy="180976"/>
            </a:xfrm>
            <a:custGeom>
              <a:avLst/>
              <a:gdLst/>
              <a:ahLst/>
              <a:cxnLst/>
              <a:rect l="0" t="0" r="0" b="0"/>
              <a:pathLst>
                <a:path w="47616" h="18097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40922" y="10361"/>
                  </a:lnTo>
                  <a:lnTo>
                    <a:pt x="44645" y="16247"/>
                  </a:lnTo>
                  <a:lnTo>
                    <a:pt x="47037" y="28649"/>
                  </a:lnTo>
                  <a:lnTo>
                    <a:pt x="47615" y="60326"/>
                  </a:lnTo>
                  <a:lnTo>
                    <a:pt x="44798" y="66675"/>
                  </a:lnTo>
                  <a:lnTo>
                    <a:pt x="41077" y="73025"/>
                  </a:lnTo>
                  <a:lnTo>
                    <a:pt x="38688" y="85725"/>
                  </a:lnTo>
                  <a:lnTo>
                    <a:pt x="37303" y="93133"/>
                  </a:lnTo>
                  <a:lnTo>
                    <a:pt x="26357" y="123237"/>
                  </a:lnTo>
                  <a:lnTo>
                    <a:pt x="22297" y="129913"/>
                  </a:lnTo>
                  <a:lnTo>
                    <a:pt x="18954" y="139622"/>
                  </a:lnTo>
                  <a:lnTo>
                    <a:pt x="12789" y="149202"/>
                  </a:lnTo>
                  <a:lnTo>
                    <a:pt x="9434" y="158743"/>
                  </a:lnTo>
                  <a:lnTo>
                    <a:pt x="3266" y="16827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SMARTInkShape-Group9">
            <a:extLst>
              <a:ext uri="{FF2B5EF4-FFF2-40B4-BE49-F238E27FC236}">
                <a16:creationId xmlns:a16="http://schemas.microsoft.com/office/drawing/2014/main" id="{DCB23D2F-64E8-3A9C-A840-D9EAE055FE90}"/>
              </a:ext>
            </a:extLst>
          </p:cNvPr>
          <p:cNvGrpSpPr/>
          <p:nvPr/>
        </p:nvGrpSpPr>
        <p:grpSpPr>
          <a:xfrm>
            <a:off x="7381875" y="1285878"/>
            <a:ext cx="904876" cy="352419"/>
            <a:chOff x="7381875" y="1285878"/>
            <a:chExt cx="904876" cy="352419"/>
          </a:xfrm>
        </p:grpSpPr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16AF13E6-6415-730E-D0DD-CBC165253F1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81875" y="1314460"/>
              <a:ext cx="133351" cy="314316"/>
            </a:xfrm>
            <a:custGeom>
              <a:avLst/>
              <a:gdLst/>
              <a:ahLst/>
              <a:cxnLst/>
              <a:rect l="0" t="0" r="0" b="0"/>
              <a:pathLst>
                <a:path w="133351" h="314316">
                  <a:moveTo>
                    <a:pt x="38100" y="152390"/>
                  </a:moveTo>
                  <a:lnTo>
                    <a:pt x="38100" y="152390"/>
                  </a:lnTo>
                  <a:lnTo>
                    <a:pt x="53288" y="136143"/>
                  </a:lnTo>
                  <a:lnTo>
                    <a:pt x="59210" y="123741"/>
                  </a:lnTo>
                  <a:lnTo>
                    <a:pt x="91040" y="88889"/>
                  </a:lnTo>
                  <a:lnTo>
                    <a:pt x="97241" y="76190"/>
                  </a:lnTo>
                  <a:lnTo>
                    <a:pt x="110329" y="60315"/>
                  </a:lnTo>
                  <a:lnTo>
                    <a:pt x="116338" y="47615"/>
                  </a:lnTo>
                  <a:lnTo>
                    <a:pt x="120497" y="41265"/>
                  </a:lnTo>
                  <a:lnTo>
                    <a:pt x="123898" y="31740"/>
                  </a:lnTo>
                  <a:lnTo>
                    <a:pt x="131896" y="20921"/>
                  </a:lnTo>
                  <a:lnTo>
                    <a:pt x="133339" y="9646"/>
                  </a:lnTo>
                  <a:lnTo>
                    <a:pt x="133350" y="0"/>
                  </a:lnTo>
                  <a:lnTo>
                    <a:pt x="133350" y="8192"/>
                  </a:lnTo>
                  <a:lnTo>
                    <a:pt x="132292" y="8633"/>
                  </a:lnTo>
                  <a:lnTo>
                    <a:pt x="128294" y="9123"/>
                  </a:lnTo>
                  <a:lnTo>
                    <a:pt x="126805" y="10312"/>
                  </a:lnTo>
                  <a:lnTo>
                    <a:pt x="125150" y="14455"/>
                  </a:lnTo>
                  <a:lnTo>
                    <a:pt x="122789" y="35828"/>
                  </a:lnTo>
                  <a:lnTo>
                    <a:pt x="117286" y="44711"/>
                  </a:lnTo>
                  <a:lnTo>
                    <a:pt x="114890" y="57193"/>
                  </a:lnTo>
                  <a:lnTo>
                    <a:pt x="114693" y="60351"/>
                  </a:lnTo>
                  <a:lnTo>
                    <a:pt x="111652" y="66681"/>
                  </a:lnTo>
                  <a:lnTo>
                    <a:pt x="107831" y="73022"/>
                  </a:lnTo>
                  <a:lnTo>
                    <a:pt x="95892" y="113702"/>
                  </a:lnTo>
                  <a:lnTo>
                    <a:pt x="95678" y="117073"/>
                  </a:lnTo>
                  <a:lnTo>
                    <a:pt x="92618" y="123641"/>
                  </a:lnTo>
                  <a:lnTo>
                    <a:pt x="90320" y="126874"/>
                  </a:lnTo>
                  <a:lnTo>
                    <a:pt x="74020" y="174087"/>
                  </a:lnTo>
                  <a:lnTo>
                    <a:pt x="66029" y="188452"/>
                  </a:lnTo>
                  <a:lnTo>
                    <a:pt x="51774" y="206097"/>
                  </a:lnTo>
                  <a:lnTo>
                    <a:pt x="45622" y="219012"/>
                  </a:lnTo>
                  <a:lnTo>
                    <a:pt x="34529" y="236811"/>
                  </a:lnTo>
                  <a:lnTo>
                    <a:pt x="26537" y="256575"/>
                  </a:lnTo>
                  <a:lnTo>
                    <a:pt x="13490" y="272962"/>
                  </a:lnTo>
                  <a:lnTo>
                    <a:pt x="7486" y="285725"/>
                  </a:lnTo>
                  <a:lnTo>
                    <a:pt x="3328" y="292083"/>
                  </a:lnTo>
                  <a:lnTo>
                    <a:pt x="986" y="301613"/>
                  </a:lnTo>
                  <a:lnTo>
                    <a:pt x="0" y="31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25">
              <a:extLst>
                <a:ext uri="{FF2B5EF4-FFF2-40B4-BE49-F238E27FC236}">
                  <a16:creationId xmlns:a16="http://schemas.microsoft.com/office/drawing/2014/main" id="{1079F524-B6DA-EF17-0AAE-05DBF4D476F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600950" y="1285878"/>
              <a:ext cx="238126" cy="352419"/>
            </a:xfrm>
            <a:custGeom>
              <a:avLst/>
              <a:gdLst/>
              <a:ahLst/>
              <a:cxnLst/>
              <a:rect l="0" t="0" r="0" b="0"/>
              <a:pathLst>
                <a:path w="238126" h="352419">
                  <a:moveTo>
                    <a:pt x="238125" y="38097"/>
                  </a:moveTo>
                  <a:lnTo>
                    <a:pt x="238125" y="38097"/>
                  </a:lnTo>
                  <a:lnTo>
                    <a:pt x="228634" y="38097"/>
                  </a:lnTo>
                  <a:lnTo>
                    <a:pt x="228603" y="29896"/>
                  </a:lnTo>
                  <a:lnTo>
                    <a:pt x="227543" y="29455"/>
                  </a:lnTo>
                  <a:lnTo>
                    <a:pt x="220400" y="28688"/>
                  </a:lnTo>
                  <a:lnTo>
                    <a:pt x="219663" y="25802"/>
                  </a:lnTo>
                  <a:lnTo>
                    <a:pt x="219468" y="23550"/>
                  </a:lnTo>
                  <a:lnTo>
                    <a:pt x="218279" y="22049"/>
                  </a:lnTo>
                  <a:lnTo>
                    <a:pt x="210909" y="19442"/>
                  </a:lnTo>
                  <a:lnTo>
                    <a:pt x="210154" y="16401"/>
                  </a:lnTo>
                  <a:lnTo>
                    <a:pt x="209952" y="14108"/>
                  </a:lnTo>
                  <a:lnTo>
                    <a:pt x="208760" y="12579"/>
                  </a:lnTo>
                  <a:lnTo>
                    <a:pt x="199872" y="8732"/>
                  </a:lnTo>
                  <a:lnTo>
                    <a:pt x="192690" y="3055"/>
                  </a:lnTo>
                  <a:lnTo>
                    <a:pt x="182727" y="400"/>
                  </a:lnTo>
                  <a:lnTo>
                    <a:pt x="154246" y="0"/>
                  </a:lnTo>
                  <a:lnTo>
                    <a:pt x="145161" y="6543"/>
                  </a:lnTo>
                  <a:lnTo>
                    <a:pt x="136261" y="9698"/>
                  </a:lnTo>
                  <a:lnTo>
                    <a:pt x="101598" y="41311"/>
                  </a:lnTo>
                  <a:lnTo>
                    <a:pt x="73025" y="84037"/>
                  </a:lnTo>
                  <a:lnTo>
                    <a:pt x="56562" y="121646"/>
                  </a:lnTo>
                  <a:lnTo>
                    <a:pt x="53582" y="125547"/>
                  </a:lnTo>
                  <a:lnTo>
                    <a:pt x="50273" y="135525"/>
                  </a:lnTo>
                  <a:lnTo>
                    <a:pt x="47744" y="145957"/>
                  </a:lnTo>
                  <a:lnTo>
                    <a:pt x="41428" y="158838"/>
                  </a:lnTo>
                  <a:lnTo>
                    <a:pt x="38111" y="198495"/>
                  </a:lnTo>
                  <a:lnTo>
                    <a:pt x="46302" y="208089"/>
                  </a:lnTo>
                  <a:lnTo>
                    <a:pt x="47801" y="207517"/>
                  </a:lnTo>
                  <a:lnTo>
                    <a:pt x="54968" y="202713"/>
                  </a:lnTo>
                  <a:lnTo>
                    <a:pt x="66871" y="200554"/>
                  </a:lnTo>
                  <a:lnTo>
                    <a:pt x="69981" y="200377"/>
                  </a:lnTo>
                  <a:lnTo>
                    <a:pt x="76258" y="197357"/>
                  </a:lnTo>
                  <a:lnTo>
                    <a:pt x="122141" y="168226"/>
                  </a:lnTo>
                  <a:lnTo>
                    <a:pt x="131190" y="159079"/>
                  </a:lnTo>
                  <a:lnTo>
                    <a:pt x="139798" y="149017"/>
                  </a:lnTo>
                  <a:lnTo>
                    <a:pt x="167308" y="126199"/>
                  </a:lnTo>
                  <a:lnTo>
                    <a:pt x="197186" y="85901"/>
                  </a:lnTo>
                  <a:lnTo>
                    <a:pt x="199822" y="79451"/>
                  </a:lnTo>
                  <a:lnTo>
                    <a:pt x="208059" y="68564"/>
                  </a:lnTo>
                  <a:lnTo>
                    <a:pt x="209419" y="58637"/>
                  </a:lnTo>
                  <a:lnTo>
                    <a:pt x="210521" y="58140"/>
                  </a:lnTo>
                  <a:lnTo>
                    <a:pt x="218680" y="57186"/>
                  </a:lnTo>
                  <a:lnTo>
                    <a:pt x="219065" y="48015"/>
                  </a:lnTo>
                  <a:lnTo>
                    <a:pt x="219075" y="56765"/>
                  </a:lnTo>
                  <a:lnTo>
                    <a:pt x="214019" y="57034"/>
                  </a:lnTo>
                  <a:lnTo>
                    <a:pt x="212530" y="58130"/>
                  </a:lnTo>
                  <a:lnTo>
                    <a:pt x="209943" y="65338"/>
                  </a:lnTo>
                  <a:lnTo>
                    <a:pt x="209553" y="89328"/>
                  </a:lnTo>
                  <a:lnTo>
                    <a:pt x="206729" y="95439"/>
                  </a:lnTo>
                  <a:lnTo>
                    <a:pt x="203005" y="101682"/>
                  </a:lnTo>
                  <a:lnTo>
                    <a:pt x="200613" y="114314"/>
                  </a:lnTo>
                  <a:lnTo>
                    <a:pt x="200418" y="117483"/>
                  </a:lnTo>
                  <a:lnTo>
                    <a:pt x="197377" y="123827"/>
                  </a:lnTo>
                  <a:lnTo>
                    <a:pt x="193556" y="130174"/>
                  </a:lnTo>
                  <a:lnTo>
                    <a:pt x="191406" y="140756"/>
                  </a:lnTo>
                  <a:lnTo>
                    <a:pt x="189710" y="155768"/>
                  </a:lnTo>
                  <a:lnTo>
                    <a:pt x="184034" y="168448"/>
                  </a:lnTo>
                  <a:lnTo>
                    <a:pt x="180822" y="184082"/>
                  </a:lnTo>
                  <a:lnTo>
                    <a:pt x="173615" y="199382"/>
                  </a:lnTo>
                  <a:lnTo>
                    <a:pt x="161834" y="234039"/>
                  </a:lnTo>
                  <a:lnTo>
                    <a:pt x="146822" y="260463"/>
                  </a:lnTo>
                  <a:lnTo>
                    <a:pt x="142986" y="272141"/>
                  </a:lnTo>
                  <a:lnTo>
                    <a:pt x="111089" y="316163"/>
                  </a:lnTo>
                  <a:lnTo>
                    <a:pt x="96533" y="326626"/>
                  </a:lnTo>
                  <a:lnTo>
                    <a:pt x="73416" y="337836"/>
                  </a:lnTo>
                  <a:lnTo>
                    <a:pt x="69671" y="343470"/>
                  </a:lnTo>
                  <a:lnTo>
                    <a:pt x="68673" y="346454"/>
                  </a:lnTo>
                  <a:lnTo>
                    <a:pt x="66949" y="348443"/>
                  </a:lnTo>
                  <a:lnTo>
                    <a:pt x="62210" y="350654"/>
                  </a:lnTo>
                  <a:lnTo>
                    <a:pt x="30061" y="352418"/>
                  </a:lnTo>
                  <a:lnTo>
                    <a:pt x="10977" y="334812"/>
                  </a:lnTo>
                  <a:lnTo>
                    <a:pt x="9955" y="328742"/>
                  </a:lnTo>
                  <a:lnTo>
                    <a:pt x="9652" y="320241"/>
                  </a:lnTo>
                  <a:lnTo>
                    <a:pt x="8552" y="318268"/>
                  </a:lnTo>
                  <a:lnTo>
                    <a:pt x="6759" y="316953"/>
                  </a:lnTo>
                  <a:lnTo>
                    <a:pt x="4506" y="316076"/>
                  </a:lnTo>
                  <a:lnTo>
                    <a:pt x="3004" y="314433"/>
                  </a:lnTo>
                  <a:lnTo>
                    <a:pt x="34" y="304927"/>
                  </a:lnTo>
                  <a:lnTo>
                    <a:pt x="0" y="295389"/>
                  </a:lnTo>
                  <a:lnTo>
                    <a:pt x="0" y="300363"/>
                  </a:lnTo>
                  <a:lnTo>
                    <a:pt x="1058" y="301841"/>
                  </a:lnTo>
                  <a:lnTo>
                    <a:pt x="8200" y="304408"/>
                  </a:lnTo>
                  <a:lnTo>
                    <a:pt x="8937" y="307446"/>
                  </a:lnTo>
                  <a:lnTo>
                    <a:pt x="9409" y="312964"/>
                  </a:lnTo>
                  <a:lnTo>
                    <a:pt x="10506" y="313417"/>
                  </a:lnTo>
                  <a:lnTo>
                    <a:pt x="19050" y="31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26">
              <a:extLst>
                <a:ext uri="{FF2B5EF4-FFF2-40B4-BE49-F238E27FC236}">
                  <a16:creationId xmlns:a16="http://schemas.microsoft.com/office/drawing/2014/main" id="{0C897250-8546-F641-67CC-DBA03846628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039100" y="14287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8200" y="9524"/>
                  </a:lnTo>
                  <a:lnTo>
                    <a:pt x="8642" y="8466"/>
                  </a:lnTo>
                  <a:lnTo>
                    <a:pt x="9409" y="1324"/>
                  </a:lnTo>
                  <a:lnTo>
                    <a:pt x="12296" y="588"/>
                  </a:lnTo>
                  <a:lnTo>
                    <a:pt x="55396" y="0"/>
                  </a:lnTo>
                  <a:lnTo>
                    <a:pt x="64408" y="6546"/>
                  </a:lnTo>
                  <a:lnTo>
                    <a:pt x="73294" y="8642"/>
                  </a:lnTo>
                  <a:lnTo>
                    <a:pt x="120912" y="9524"/>
                  </a:lnTo>
                  <a:lnTo>
                    <a:pt x="165298" y="9525"/>
                  </a:lnTo>
                  <a:lnTo>
                    <a:pt x="212715" y="9525"/>
                  </a:lnTo>
                  <a:lnTo>
                    <a:pt x="247649" y="9525"/>
                  </a:lnTo>
                  <a:lnTo>
                    <a:pt x="247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27">
              <a:extLst>
                <a:ext uri="{FF2B5EF4-FFF2-40B4-BE49-F238E27FC236}">
                  <a16:creationId xmlns:a16="http://schemas.microsoft.com/office/drawing/2014/main" id="{E37E2E46-EDF9-9F53-7542-7A3D9827F76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981984" y="1562100"/>
              <a:ext cx="285717" cy="18935"/>
            </a:xfrm>
            <a:custGeom>
              <a:avLst/>
              <a:gdLst/>
              <a:ahLst/>
              <a:cxnLst/>
              <a:rect l="0" t="0" r="0" b="0"/>
              <a:pathLst>
                <a:path w="285717" h="18935">
                  <a:moveTo>
                    <a:pt x="9491" y="0"/>
                  </a:moveTo>
                  <a:lnTo>
                    <a:pt x="9491" y="0"/>
                  </a:lnTo>
                  <a:lnTo>
                    <a:pt x="0" y="9491"/>
                  </a:lnTo>
                  <a:lnTo>
                    <a:pt x="44703" y="9525"/>
                  </a:lnTo>
                  <a:lnTo>
                    <a:pt x="50894" y="9525"/>
                  </a:lnTo>
                  <a:lnTo>
                    <a:pt x="57173" y="12347"/>
                  </a:lnTo>
                  <a:lnTo>
                    <a:pt x="63491" y="16071"/>
                  </a:lnTo>
                  <a:lnTo>
                    <a:pt x="74288" y="18657"/>
                  </a:lnTo>
                  <a:lnTo>
                    <a:pt x="80666" y="18934"/>
                  </a:lnTo>
                  <a:lnTo>
                    <a:pt x="86280" y="16176"/>
                  </a:lnTo>
                  <a:lnTo>
                    <a:pt x="92303" y="12481"/>
                  </a:lnTo>
                  <a:lnTo>
                    <a:pt x="104793" y="10109"/>
                  </a:lnTo>
                  <a:lnTo>
                    <a:pt x="151778" y="9529"/>
                  </a:lnTo>
                  <a:lnTo>
                    <a:pt x="196814" y="9525"/>
                  </a:lnTo>
                  <a:lnTo>
                    <a:pt x="241266" y="9525"/>
                  </a:lnTo>
                  <a:lnTo>
                    <a:pt x="285716" y="9525"/>
                  </a:lnTo>
                  <a:lnTo>
                    <a:pt x="2666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SMARTInkShape-Group10">
            <a:extLst>
              <a:ext uri="{FF2B5EF4-FFF2-40B4-BE49-F238E27FC236}">
                <a16:creationId xmlns:a16="http://schemas.microsoft.com/office/drawing/2014/main" id="{38E93919-D2F9-F1C6-2BD3-48241A7B0B90}"/>
              </a:ext>
            </a:extLst>
          </p:cNvPr>
          <p:cNvGrpSpPr/>
          <p:nvPr/>
        </p:nvGrpSpPr>
        <p:grpSpPr>
          <a:xfrm>
            <a:off x="1333500" y="2505075"/>
            <a:ext cx="266701" cy="171451"/>
            <a:chOff x="1333500" y="2505075"/>
            <a:chExt cx="266701" cy="171451"/>
          </a:xfrm>
        </p:grpSpPr>
        <p:sp>
          <p:nvSpPr>
            <p:cNvPr id="35" name="SMARTInkShape-28">
              <a:extLst>
                <a:ext uri="{FF2B5EF4-FFF2-40B4-BE49-F238E27FC236}">
                  <a16:creationId xmlns:a16="http://schemas.microsoft.com/office/drawing/2014/main" id="{E8B00A19-3A5E-EBC5-04D0-0693C2A7D3A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343025" y="250507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133" y="4469"/>
                  </a:lnTo>
                  <a:lnTo>
                    <a:pt x="10322" y="2979"/>
                  </a:lnTo>
                  <a:lnTo>
                    <a:pt x="14465" y="1324"/>
                  </a:lnTo>
                  <a:lnTo>
                    <a:pt x="15994" y="1941"/>
                  </a:lnTo>
                  <a:lnTo>
                    <a:pt x="17012" y="3411"/>
                  </a:lnTo>
                  <a:lnTo>
                    <a:pt x="17692" y="5449"/>
                  </a:lnTo>
                  <a:lnTo>
                    <a:pt x="19203" y="6807"/>
                  </a:lnTo>
                  <a:lnTo>
                    <a:pt x="27132" y="9167"/>
                  </a:lnTo>
                  <a:lnTo>
                    <a:pt x="73110" y="9525"/>
                  </a:lnTo>
                  <a:lnTo>
                    <a:pt x="120673" y="9525"/>
                  </a:lnTo>
                  <a:lnTo>
                    <a:pt x="127010" y="9525"/>
                  </a:lnTo>
                  <a:lnTo>
                    <a:pt x="133355" y="6703"/>
                  </a:lnTo>
                  <a:lnTo>
                    <a:pt x="139702" y="2979"/>
                  </a:lnTo>
                  <a:lnTo>
                    <a:pt x="152400" y="588"/>
                  </a:lnTo>
                  <a:lnTo>
                    <a:pt x="199906" y="0"/>
                  </a:lnTo>
                  <a:lnTo>
                    <a:pt x="218644" y="0"/>
                  </a:lnTo>
                  <a:lnTo>
                    <a:pt x="219037" y="8201"/>
                  </a:lnTo>
                  <a:lnTo>
                    <a:pt x="220108" y="8642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29">
              <a:extLst>
                <a:ext uri="{FF2B5EF4-FFF2-40B4-BE49-F238E27FC236}">
                  <a16:creationId xmlns:a16="http://schemas.microsoft.com/office/drawing/2014/main" id="{EAF6FD8A-5153-8634-0406-FA36E4F6B89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33500" y="2667000"/>
              <a:ext cx="266701" cy="9526"/>
            </a:xfrm>
            <a:custGeom>
              <a:avLst/>
              <a:gdLst/>
              <a:ahLst/>
              <a:cxnLst/>
              <a:rect l="0" t="0" r="0" b="0"/>
              <a:pathLst>
                <a:path w="266701" h="9526">
                  <a:moveTo>
                    <a:pt x="0" y="9525"/>
                  </a:moveTo>
                  <a:lnTo>
                    <a:pt x="0" y="9525"/>
                  </a:lnTo>
                  <a:lnTo>
                    <a:pt x="17610" y="9525"/>
                  </a:lnTo>
                  <a:lnTo>
                    <a:pt x="27125" y="1324"/>
                  </a:lnTo>
                  <a:lnTo>
                    <a:pt x="33202" y="392"/>
                  </a:lnTo>
                  <a:lnTo>
                    <a:pt x="79778" y="0"/>
                  </a:lnTo>
                  <a:lnTo>
                    <a:pt x="125867" y="0"/>
                  </a:lnTo>
                  <a:lnTo>
                    <a:pt x="171626" y="0"/>
                  </a:lnTo>
                  <a:lnTo>
                    <a:pt x="218963" y="0"/>
                  </a:lnTo>
                  <a:lnTo>
                    <a:pt x="266584" y="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SMARTInkShape-Group11">
            <a:extLst>
              <a:ext uri="{FF2B5EF4-FFF2-40B4-BE49-F238E27FC236}">
                <a16:creationId xmlns:a16="http://schemas.microsoft.com/office/drawing/2014/main" id="{7A0CE660-C60E-A8FB-1E5D-6A4E70641470}"/>
              </a:ext>
            </a:extLst>
          </p:cNvPr>
          <p:cNvGrpSpPr/>
          <p:nvPr/>
        </p:nvGrpSpPr>
        <p:grpSpPr>
          <a:xfrm>
            <a:off x="1943100" y="2228969"/>
            <a:ext cx="923926" cy="590392"/>
            <a:chOff x="1943100" y="2228969"/>
            <a:chExt cx="923926" cy="590392"/>
          </a:xfrm>
        </p:grpSpPr>
        <p:sp>
          <p:nvSpPr>
            <p:cNvPr id="38" name="SMARTInkShape-30">
              <a:extLst>
                <a:ext uri="{FF2B5EF4-FFF2-40B4-BE49-F238E27FC236}">
                  <a16:creationId xmlns:a16="http://schemas.microsoft.com/office/drawing/2014/main" id="{E9FA44CF-653C-5634-787E-19358046C9F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943100" y="2305061"/>
              <a:ext cx="219076" cy="514300"/>
            </a:xfrm>
            <a:custGeom>
              <a:avLst/>
              <a:gdLst/>
              <a:ahLst/>
              <a:cxnLst/>
              <a:rect l="0" t="0" r="0" b="0"/>
              <a:pathLst>
                <a:path w="219076" h="514300">
                  <a:moveTo>
                    <a:pt x="219075" y="66664"/>
                  </a:moveTo>
                  <a:lnTo>
                    <a:pt x="219075" y="66664"/>
                  </a:lnTo>
                  <a:lnTo>
                    <a:pt x="219075" y="58463"/>
                  </a:lnTo>
                  <a:lnTo>
                    <a:pt x="218017" y="58022"/>
                  </a:lnTo>
                  <a:lnTo>
                    <a:pt x="214019" y="57531"/>
                  </a:lnTo>
                  <a:lnTo>
                    <a:pt x="212529" y="56342"/>
                  </a:lnTo>
                  <a:lnTo>
                    <a:pt x="209942" y="48972"/>
                  </a:lnTo>
                  <a:lnTo>
                    <a:pt x="209551" y="23937"/>
                  </a:lnTo>
                  <a:lnTo>
                    <a:pt x="206728" y="18394"/>
                  </a:lnTo>
                  <a:lnTo>
                    <a:pt x="191858" y="1358"/>
                  </a:lnTo>
                  <a:lnTo>
                    <a:pt x="185846" y="395"/>
                  </a:lnTo>
                  <a:lnTo>
                    <a:pt x="166912" y="0"/>
                  </a:lnTo>
                  <a:lnTo>
                    <a:pt x="161319" y="2816"/>
                  </a:lnTo>
                  <a:lnTo>
                    <a:pt x="147866" y="14179"/>
                  </a:lnTo>
                  <a:lnTo>
                    <a:pt x="145093" y="19701"/>
                  </a:lnTo>
                  <a:lnTo>
                    <a:pt x="144354" y="22655"/>
                  </a:lnTo>
                  <a:lnTo>
                    <a:pt x="138256" y="31870"/>
                  </a:lnTo>
                  <a:lnTo>
                    <a:pt x="127773" y="44465"/>
                  </a:lnTo>
                  <a:lnTo>
                    <a:pt x="121783" y="57144"/>
                  </a:lnTo>
                  <a:lnTo>
                    <a:pt x="117626" y="63491"/>
                  </a:lnTo>
                  <a:lnTo>
                    <a:pt x="114227" y="73015"/>
                  </a:lnTo>
                  <a:lnTo>
                    <a:pt x="108046" y="83598"/>
                  </a:lnTo>
                  <a:lnTo>
                    <a:pt x="99846" y="122128"/>
                  </a:lnTo>
                  <a:lnTo>
                    <a:pt x="89612" y="139787"/>
                  </a:lnTo>
                  <a:lnTo>
                    <a:pt x="85877" y="174184"/>
                  </a:lnTo>
                  <a:lnTo>
                    <a:pt x="85727" y="218885"/>
                  </a:lnTo>
                  <a:lnTo>
                    <a:pt x="85725" y="226672"/>
                  </a:lnTo>
                  <a:lnTo>
                    <a:pt x="92271" y="235814"/>
                  </a:lnTo>
                  <a:lnTo>
                    <a:pt x="93926" y="241678"/>
                  </a:lnTo>
                  <a:lnTo>
                    <a:pt x="95426" y="243665"/>
                  </a:lnTo>
                  <a:lnTo>
                    <a:pt x="104348" y="247484"/>
                  </a:lnTo>
                  <a:lnTo>
                    <a:pt x="112938" y="247625"/>
                  </a:lnTo>
                  <a:lnTo>
                    <a:pt x="127438" y="234380"/>
                  </a:lnTo>
                  <a:lnTo>
                    <a:pt x="130722" y="228341"/>
                  </a:lnTo>
                  <a:lnTo>
                    <a:pt x="133241" y="222129"/>
                  </a:lnTo>
                  <a:lnTo>
                    <a:pt x="149757" y="200008"/>
                  </a:lnTo>
                  <a:lnTo>
                    <a:pt x="161997" y="165971"/>
                  </a:lnTo>
                  <a:lnTo>
                    <a:pt x="168179" y="154767"/>
                  </a:lnTo>
                  <a:lnTo>
                    <a:pt x="171539" y="139571"/>
                  </a:lnTo>
                  <a:lnTo>
                    <a:pt x="178797" y="124418"/>
                  </a:lnTo>
                  <a:lnTo>
                    <a:pt x="180545" y="116290"/>
                  </a:lnTo>
                  <a:lnTo>
                    <a:pt x="187436" y="107080"/>
                  </a:lnTo>
                  <a:lnTo>
                    <a:pt x="190097" y="97007"/>
                  </a:lnTo>
                  <a:lnTo>
                    <a:pt x="190380" y="90707"/>
                  </a:lnTo>
                  <a:lnTo>
                    <a:pt x="191479" y="89042"/>
                  </a:lnTo>
                  <a:lnTo>
                    <a:pt x="193269" y="87933"/>
                  </a:lnTo>
                  <a:lnTo>
                    <a:pt x="200024" y="85714"/>
                  </a:lnTo>
                  <a:lnTo>
                    <a:pt x="200025" y="93915"/>
                  </a:lnTo>
                  <a:lnTo>
                    <a:pt x="193479" y="102582"/>
                  </a:lnTo>
                  <a:lnTo>
                    <a:pt x="190892" y="112538"/>
                  </a:lnTo>
                  <a:lnTo>
                    <a:pt x="189519" y="122606"/>
                  </a:lnTo>
                  <a:lnTo>
                    <a:pt x="182309" y="144835"/>
                  </a:lnTo>
                  <a:lnTo>
                    <a:pt x="180180" y="158501"/>
                  </a:lnTo>
                  <a:lnTo>
                    <a:pt x="174507" y="169252"/>
                  </a:lnTo>
                  <a:lnTo>
                    <a:pt x="171529" y="212646"/>
                  </a:lnTo>
                  <a:lnTo>
                    <a:pt x="171452" y="259568"/>
                  </a:lnTo>
                  <a:lnTo>
                    <a:pt x="170392" y="289822"/>
                  </a:lnTo>
                  <a:lnTo>
                    <a:pt x="162808" y="327094"/>
                  </a:lnTo>
                  <a:lnTo>
                    <a:pt x="161128" y="346088"/>
                  </a:lnTo>
                  <a:lnTo>
                    <a:pt x="153306" y="384166"/>
                  </a:lnTo>
                  <a:lnTo>
                    <a:pt x="151610" y="403215"/>
                  </a:lnTo>
                  <a:lnTo>
                    <a:pt x="133118" y="447664"/>
                  </a:lnTo>
                  <a:lnTo>
                    <a:pt x="126579" y="463892"/>
                  </a:lnTo>
                  <a:lnTo>
                    <a:pt x="119312" y="483913"/>
                  </a:lnTo>
                  <a:lnTo>
                    <a:pt x="110729" y="496975"/>
                  </a:lnTo>
                  <a:lnTo>
                    <a:pt x="104599" y="501330"/>
                  </a:lnTo>
                  <a:lnTo>
                    <a:pt x="101482" y="502491"/>
                  </a:lnTo>
                  <a:lnTo>
                    <a:pt x="99405" y="504324"/>
                  </a:lnTo>
                  <a:lnTo>
                    <a:pt x="97097" y="509182"/>
                  </a:lnTo>
                  <a:lnTo>
                    <a:pt x="95423" y="510901"/>
                  </a:lnTo>
                  <a:lnTo>
                    <a:pt x="90741" y="512811"/>
                  </a:lnTo>
                  <a:lnTo>
                    <a:pt x="63465" y="514299"/>
                  </a:lnTo>
                  <a:lnTo>
                    <a:pt x="61360" y="513254"/>
                  </a:lnTo>
                  <a:lnTo>
                    <a:pt x="59957" y="511499"/>
                  </a:lnTo>
                  <a:lnTo>
                    <a:pt x="59021" y="509271"/>
                  </a:lnTo>
                  <a:lnTo>
                    <a:pt x="57339" y="507785"/>
                  </a:lnTo>
                  <a:lnTo>
                    <a:pt x="47035" y="502578"/>
                  </a:lnTo>
                  <a:lnTo>
                    <a:pt x="1489" y="458677"/>
                  </a:lnTo>
                  <a:lnTo>
                    <a:pt x="5" y="447721"/>
                  </a:lnTo>
                  <a:lnTo>
                    <a:pt x="0" y="447667"/>
                  </a:lnTo>
                  <a:lnTo>
                    <a:pt x="5057" y="447665"/>
                  </a:lnTo>
                  <a:lnTo>
                    <a:pt x="6546" y="448723"/>
                  </a:lnTo>
                  <a:lnTo>
                    <a:pt x="7539" y="450487"/>
                  </a:lnTo>
                  <a:lnTo>
                    <a:pt x="9133" y="455865"/>
                  </a:lnTo>
                  <a:lnTo>
                    <a:pt x="12173" y="456600"/>
                  </a:lnTo>
                  <a:lnTo>
                    <a:pt x="22748" y="457073"/>
                  </a:lnTo>
                  <a:lnTo>
                    <a:pt x="28807" y="459959"/>
                  </a:lnTo>
                  <a:lnTo>
                    <a:pt x="35028" y="463712"/>
                  </a:lnTo>
                  <a:lnTo>
                    <a:pt x="47625" y="466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31">
              <a:extLst>
                <a:ext uri="{FF2B5EF4-FFF2-40B4-BE49-F238E27FC236}">
                  <a16:creationId xmlns:a16="http://schemas.microsoft.com/office/drawing/2014/main" id="{D7A33DD4-DD28-7FAD-5FF2-A5907C8276F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276485" y="2486145"/>
              <a:ext cx="361941" cy="314191"/>
            </a:xfrm>
            <a:custGeom>
              <a:avLst/>
              <a:gdLst/>
              <a:ahLst/>
              <a:cxnLst/>
              <a:rect l="0" t="0" r="0" b="0"/>
              <a:pathLst>
                <a:path w="361941" h="314191">
                  <a:moveTo>
                    <a:pt x="9515" y="133230"/>
                  </a:moveTo>
                  <a:lnTo>
                    <a:pt x="9515" y="133230"/>
                  </a:lnTo>
                  <a:lnTo>
                    <a:pt x="1314" y="133230"/>
                  </a:lnTo>
                  <a:lnTo>
                    <a:pt x="873" y="132172"/>
                  </a:lnTo>
                  <a:lnTo>
                    <a:pt x="0" y="118765"/>
                  </a:lnTo>
                  <a:lnTo>
                    <a:pt x="1055" y="117236"/>
                  </a:lnTo>
                  <a:lnTo>
                    <a:pt x="2817" y="116218"/>
                  </a:lnTo>
                  <a:lnTo>
                    <a:pt x="5049" y="115538"/>
                  </a:lnTo>
                  <a:lnTo>
                    <a:pt x="6538" y="114027"/>
                  </a:lnTo>
                  <a:lnTo>
                    <a:pt x="8192" y="109526"/>
                  </a:lnTo>
                  <a:lnTo>
                    <a:pt x="9399" y="96882"/>
                  </a:lnTo>
                  <a:lnTo>
                    <a:pt x="16038" y="87872"/>
                  </a:lnTo>
                  <a:lnTo>
                    <a:pt x="19209" y="78986"/>
                  </a:lnTo>
                  <a:lnTo>
                    <a:pt x="44851" y="47500"/>
                  </a:lnTo>
                  <a:lnTo>
                    <a:pt x="47444" y="41153"/>
                  </a:lnTo>
                  <a:lnTo>
                    <a:pt x="52125" y="34804"/>
                  </a:lnTo>
                  <a:lnTo>
                    <a:pt x="57734" y="31277"/>
                  </a:lnTo>
                  <a:lnTo>
                    <a:pt x="60711" y="30336"/>
                  </a:lnTo>
                  <a:lnTo>
                    <a:pt x="62695" y="28651"/>
                  </a:lnTo>
                  <a:lnTo>
                    <a:pt x="71199" y="15363"/>
                  </a:lnTo>
                  <a:lnTo>
                    <a:pt x="76794" y="12053"/>
                  </a:lnTo>
                  <a:lnTo>
                    <a:pt x="83953" y="9928"/>
                  </a:lnTo>
                  <a:lnTo>
                    <a:pt x="92971" y="2962"/>
                  </a:lnTo>
                  <a:lnTo>
                    <a:pt x="103003" y="286"/>
                  </a:lnTo>
                  <a:lnTo>
                    <a:pt x="109299" y="0"/>
                  </a:lnTo>
                  <a:lnTo>
                    <a:pt x="114894" y="2755"/>
                  </a:lnTo>
                  <a:lnTo>
                    <a:pt x="122053" y="8091"/>
                  </a:lnTo>
                  <a:lnTo>
                    <a:pt x="128349" y="9016"/>
                  </a:lnTo>
                  <a:lnTo>
                    <a:pt x="130013" y="10204"/>
                  </a:lnTo>
                  <a:lnTo>
                    <a:pt x="131122" y="12054"/>
                  </a:lnTo>
                  <a:lnTo>
                    <a:pt x="131861" y="14346"/>
                  </a:lnTo>
                  <a:lnTo>
                    <a:pt x="141411" y="26729"/>
                  </a:lnTo>
                  <a:lnTo>
                    <a:pt x="143636" y="35718"/>
                  </a:lnTo>
                  <a:lnTo>
                    <a:pt x="149326" y="44601"/>
                  </a:lnTo>
                  <a:lnTo>
                    <a:pt x="151482" y="54993"/>
                  </a:lnTo>
                  <a:lnTo>
                    <a:pt x="152355" y="93447"/>
                  </a:lnTo>
                  <a:lnTo>
                    <a:pt x="143256" y="140943"/>
                  </a:lnTo>
                  <a:lnTo>
                    <a:pt x="133187" y="183052"/>
                  </a:lnTo>
                  <a:lnTo>
                    <a:pt x="112246" y="227820"/>
                  </a:lnTo>
                  <a:lnTo>
                    <a:pt x="109752" y="231215"/>
                  </a:lnTo>
                  <a:lnTo>
                    <a:pt x="106982" y="240632"/>
                  </a:lnTo>
                  <a:lnTo>
                    <a:pt x="106243" y="246106"/>
                  </a:lnTo>
                  <a:lnTo>
                    <a:pt x="104692" y="249755"/>
                  </a:lnTo>
                  <a:lnTo>
                    <a:pt x="102600" y="252189"/>
                  </a:lnTo>
                  <a:lnTo>
                    <a:pt x="100146" y="253811"/>
                  </a:lnTo>
                  <a:lnTo>
                    <a:pt x="98511" y="255950"/>
                  </a:lnTo>
                  <a:lnTo>
                    <a:pt x="93064" y="266989"/>
                  </a:lnTo>
                  <a:lnTo>
                    <a:pt x="85726" y="276091"/>
                  </a:lnTo>
                  <a:lnTo>
                    <a:pt x="85716" y="262846"/>
                  </a:lnTo>
                  <a:lnTo>
                    <a:pt x="88538" y="256807"/>
                  </a:lnTo>
                  <a:lnTo>
                    <a:pt x="90771" y="253715"/>
                  </a:lnTo>
                  <a:lnTo>
                    <a:pt x="105427" y="209176"/>
                  </a:lnTo>
                  <a:lnTo>
                    <a:pt x="127029" y="164965"/>
                  </a:lnTo>
                  <a:lnTo>
                    <a:pt x="150276" y="120529"/>
                  </a:lnTo>
                  <a:lnTo>
                    <a:pt x="187054" y="73081"/>
                  </a:lnTo>
                  <a:lnTo>
                    <a:pt x="212705" y="44461"/>
                  </a:lnTo>
                  <a:lnTo>
                    <a:pt x="219060" y="40860"/>
                  </a:lnTo>
                  <a:lnTo>
                    <a:pt x="231764" y="38549"/>
                  </a:lnTo>
                  <a:lnTo>
                    <a:pt x="233881" y="37301"/>
                  </a:lnTo>
                  <a:lnTo>
                    <a:pt x="235292" y="35411"/>
                  </a:lnTo>
                  <a:lnTo>
                    <a:pt x="236234" y="33092"/>
                  </a:lnTo>
                  <a:lnTo>
                    <a:pt x="237919" y="31546"/>
                  </a:lnTo>
                  <a:lnTo>
                    <a:pt x="242614" y="29829"/>
                  </a:lnTo>
                  <a:lnTo>
                    <a:pt x="244289" y="30429"/>
                  </a:lnTo>
                  <a:lnTo>
                    <a:pt x="245407" y="31888"/>
                  </a:lnTo>
                  <a:lnTo>
                    <a:pt x="246151" y="33919"/>
                  </a:lnTo>
                  <a:lnTo>
                    <a:pt x="247706" y="35272"/>
                  </a:lnTo>
                  <a:lnTo>
                    <a:pt x="257127" y="37971"/>
                  </a:lnTo>
                  <a:lnTo>
                    <a:pt x="266690" y="47505"/>
                  </a:lnTo>
                  <a:lnTo>
                    <a:pt x="258489" y="47505"/>
                  </a:lnTo>
                  <a:lnTo>
                    <a:pt x="258048" y="46447"/>
                  </a:lnTo>
                  <a:lnTo>
                    <a:pt x="257557" y="42449"/>
                  </a:lnTo>
                  <a:lnTo>
                    <a:pt x="256368" y="40959"/>
                  </a:lnTo>
                  <a:lnTo>
                    <a:pt x="247759" y="38015"/>
                  </a:lnTo>
                  <a:lnTo>
                    <a:pt x="233454" y="37981"/>
                  </a:lnTo>
                  <a:lnTo>
                    <a:pt x="231832" y="39039"/>
                  </a:lnTo>
                  <a:lnTo>
                    <a:pt x="230752" y="40803"/>
                  </a:lnTo>
                  <a:lnTo>
                    <a:pt x="229017" y="46181"/>
                  </a:lnTo>
                  <a:lnTo>
                    <a:pt x="212788" y="64350"/>
                  </a:lnTo>
                  <a:lnTo>
                    <a:pt x="210503" y="73193"/>
                  </a:lnTo>
                  <a:lnTo>
                    <a:pt x="209968" y="79383"/>
                  </a:lnTo>
                  <a:lnTo>
                    <a:pt x="206908" y="85662"/>
                  </a:lnTo>
                  <a:lnTo>
                    <a:pt x="203078" y="91980"/>
                  </a:lnTo>
                  <a:lnTo>
                    <a:pt x="200923" y="102546"/>
                  </a:lnTo>
                  <a:lnTo>
                    <a:pt x="199225" y="117553"/>
                  </a:lnTo>
                  <a:lnTo>
                    <a:pt x="193549" y="130231"/>
                  </a:lnTo>
                  <a:lnTo>
                    <a:pt x="190338" y="145865"/>
                  </a:lnTo>
                  <a:lnTo>
                    <a:pt x="184212" y="158728"/>
                  </a:lnTo>
                  <a:lnTo>
                    <a:pt x="174503" y="202989"/>
                  </a:lnTo>
                  <a:lnTo>
                    <a:pt x="171559" y="231527"/>
                  </a:lnTo>
                  <a:lnTo>
                    <a:pt x="171450" y="258895"/>
                  </a:lnTo>
                  <a:lnTo>
                    <a:pt x="174267" y="265986"/>
                  </a:lnTo>
                  <a:lnTo>
                    <a:pt x="177988" y="272666"/>
                  </a:lnTo>
                  <a:lnTo>
                    <a:pt x="181142" y="282377"/>
                  </a:lnTo>
                  <a:lnTo>
                    <a:pt x="197389" y="304675"/>
                  </a:lnTo>
                  <a:lnTo>
                    <a:pt x="198264" y="307852"/>
                  </a:lnTo>
                  <a:lnTo>
                    <a:pt x="199906" y="309970"/>
                  </a:lnTo>
                  <a:lnTo>
                    <a:pt x="204553" y="312323"/>
                  </a:lnTo>
                  <a:lnTo>
                    <a:pt x="238131" y="314183"/>
                  </a:lnTo>
                  <a:lnTo>
                    <a:pt x="241301" y="314190"/>
                  </a:lnTo>
                  <a:lnTo>
                    <a:pt x="247645" y="311376"/>
                  </a:lnTo>
                  <a:lnTo>
                    <a:pt x="250818" y="309144"/>
                  </a:lnTo>
                  <a:lnTo>
                    <a:pt x="274229" y="302446"/>
                  </a:lnTo>
                  <a:lnTo>
                    <a:pt x="308083" y="278135"/>
                  </a:lnTo>
                  <a:lnTo>
                    <a:pt x="326058" y="259024"/>
                  </a:lnTo>
                  <a:lnTo>
                    <a:pt x="361940" y="22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32">
              <a:extLst>
                <a:ext uri="{FF2B5EF4-FFF2-40B4-BE49-F238E27FC236}">
                  <a16:creationId xmlns:a16="http://schemas.microsoft.com/office/drawing/2014/main" id="{E4A3B37C-CE11-C53B-CE15-A88D8BBA69D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705110" y="2228969"/>
              <a:ext cx="161916" cy="257056"/>
            </a:xfrm>
            <a:custGeom>
              <a:avLst/>
              <a:gdLst/>
              <a:ahLst/>
              <a:cxnLst/>
              <a:rect l="0" t="0" r="0" b="0"/>
              <a:pathLst>
                <a:path w="161916" h="257056">
                  <a:moveTo>
                    <a:pt x="28565" y="76081"/>
                  </a:moveTo>
                  <a:lnTo>
                    <a:pt x="28565" y="76081"/>
                  </a:lnTo>
                  <a:lnTo>
                    <a:pt x="28565" y="71025"/>
                  </a:lnTo>
                  <a:lnTo>
                    <a:pt x="27507" y="69535"/>
                  </a:lnTo>
                  <a:lnTo>
                    <a:pt x="25743" y="68542"/>
                  </a:lnTo>
                  <a:lnTo>
                    <a:pt x="20364" y="66948"/>
                  </a:lnTo>
                  <a:lnTo>
                    <a:pt x="19629" y="63908"/>
                  </a:lnTo>
                  <a:lnTo>
                    <a:pt x="19043" y="57066"/>
                  </a:lnTo>
                  <a:lnTo>
                    <a:pt x="27241" y="48833"/>
                  </a:lnTo>
                  <a:lnTo>
                    <a:pt x="33229" y="47899"/>
                  </a:lnTo>
                  <a:lnTo>
                    <a:pt x="34849" y="46710"/>
                  </a:lnTo>
                  <a:lnTo>
                    <a:pt x="40723" y="35763"/>
                  </a:lnTo>
                  <a:lnTo>
                    <a:pt x="74830" y="1240"/>
                  </a:lnTo>
                  <a:lnTo>
                    <a:pt x="84272" y="0"/>
                  </a:lnTo>
                  <a:lnTo>
                    <a:pt x="84752" y="1019"/>
                  </a:lnTo>
                  <a:lnTo>
                    <a:pt x="85588" y="8093"/>
                  </a:lnTo>
                  <a:lnTo>
                    <a:pt x="93905" y="17492"/>
                  </a:lnTo>
                  <a:lnTo>
                    <a:pt x="94844" y="23561"/>
                  </a:lnTo>
                  <a:lnTo>
                    <a:pt x="95230" y="55775"/>
                  </a:lnTo>
                  <a:lnTo>
                    <a:pt x="92413" y="64587"/>
                  </a:lnTo>
                  <a:lnTo>
                    <a:pt x="88692" y="73090"/>
                  </a:lnTo>
                  <a:lnTo>
                    <a:pt x="79246" y="118326"/>
                  </a:lnTo>
                  <a:lnTo>
                    <a:pt x="68108" y="163137"/>
                  </a:lnTo>
                  <a:lnTo>
                    <a:pt x="57049" y="195740"/>
                  </a:lnTo>
                  <a:lnTo>
                    <a:pt x="50880" y="207021"/>
                  </a:lnTo>
                  <a:lnTo>
                    <a:pt x="47524" y="221181"/>
                  </a:lnTo>
                  <a:lnTo>
                    <a:pt x="45438" y="223615"/>
                  </a:lnTo>
                  <a:lnTo>
                    <a:pt x="42988" y="225237"/>
                  </a:lnTo>
                  <a:lnTo>
                    <a:pt x="41355" y="227376"/>
                  </a:lnTo>
                  <a:lnTo>
                    <a:pt x="38520" y="236397"/>
                  </a:lnTo>
                  <a:lnTo>
                    <a:pt x="29927" y="246066"/>
                  </a:lnTo>
                  <a:lnTo>
                    <a:pt x="19682" y="247474"/>
                  </a:lnTo>
                  <a:lnTo>
                    <a:pt x="19468" y="247493"/>
                  </a:lnTo>
                  <a:lnTo>
                    <a:pt x="9919" y="238397"/>
                  </a:lnTo>
                  <a:lnTo>
                    <a:pt x="9635" y="233066"/>
                  </a:lnTo>
                  <a:lnTo>
                    <a:pt x="8537" y="231537"/>
                  </a:lnTo>
                  <a:lnTo>
                    <a:pt x="6746" y="230519"/>
                  </a:lnTo>
                  <a:lnTo>
                    <a:pt x="386" y="228600"/>
                  </a:lnTo>
                  <a:lnTo>
                    <a:pt x="0" y="219352"/>
                  </a:lnTo>
                  <a:lnTo>
                    <a:pt x="9123" y="209833"/>
                  </a:lnTo>
                  <a:lnTo>
                    <a:pt x="36338" y="209432"/>
                  </a:lnTo>
                  <a:lnTo>
                    <a:pt x="46138" y="217632"/>
                  </a:lnTo>
                  <a:lnTo>
                    <a:pt x="54928" y="219753"/>
                  </a:lnTo>
                  <a:lnTo>
                    <a:pt x="76795" y="235841"/>
                  </a:lnTo>
                  <a:lnTo>
                    <a:pt x="89010" y="237578"/>
                  </a:lnTo>
                  <a:lnTo>
                    <a:pt x="91087" y="238779"/>
                  </a:lnTo>
                  <a:lnTo>
                    <a:pt x="92471" y="240638"/>
                  </a:lnTo>
                  <a:lnTo>
                    <a:pt x="93394" y="242936"/>
                  </a:lnTo>
                  <a:lnTo>
                    <a:pt x="95068" y="244468"/>
                  </a:lnTo>
                  <a:lnTo>
                    <a:pt x="99750" y="246169"/>
                  </a:lnTo>
                  <a:lnTo>
                    <a:pt x="101421" y="247682"/>
                  </a:lnTo>
                  <a:lnTo>
                    <a:pt x="103279" y="252184"/>
                  </a:lnTo>
                  <a:lnTo>
                    <a:pt x="104832" y="253808"/>
                  </a:lnTo>
                  <a:lnTo>
                    <a:pt x="112836" y="256628"/>
                  </a:lnTo>
                  <a:lnTo>
                    <a:pt x="131978" y="257055"/>
                  </a:lnTo>
                  <a:lnTo>
                    <a:pt x="137993" y="252000"/>
                  </a:lnTo>
                  <a:lnTo>
                    <a:pt x="140700" y="246695"/>
                  </a:lnTo>
                  <a:lnTo>
                    <a:pt x="142437" y="239722"/>
                  </a:lnTo>
                  <a:lnTo>
                    <a:pt x="151028" y="229956"/>
                  </a:lnTo>
                  <a:lnTo>
                    <a:pt x="152270" y="220409"/>
                  </a:lnTo>
                  <a:lnTo>
                    <a:pt x="152389" y="209559"/>
                  </a:lnTo>
                  <a:lnTo>
                    <a:pt x="161523" y="209434"/>
                  </a:lnTo>
                  <a:lnTo>
                    <a:pt x="161915" y="21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SMARTInkShape-33">
            <a:extLst>
              <a:ext uri="{FF2B5EF4-FFF2-40B4-BE49-F238E27FC236}">
                <a16:creationId xmlns:a16="http://schemas.microsoft.com/office/drawing/2014/main" id="{04A6EC4E-D30B-0849-74AC-844A4696CAC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43300" y="2276475"/>
            <a:ext cx="93927" cy="228601"/>
          </a:xfrm>
          <a:custGeom>
            <a:avLst/>
            <a:gdLst/>
            <a:ahLst/>
            <a:cxnLst/>
            <a:rect l="0" t="0" r="0" b="0"/>
            <a:pathLst>
              <a:path w="93927" h="228601">
                <a:moveTo>
                  <a:pt x="85725" y="0"/>
                </a:moveTo>
                <a:lnTo>
                  <a:pt x="85725" y="0"/>
                </a:lnTo>
                <a:lnTo>
                  <a:pt x="93926" y="8201"/>
                </a:lnTo>
                <a:lnTo>
                  <a:pt x="93309" y="8642"/>
                </a:lnTo>
                <a:lnTo>
                  <a:pt x="89801" y="9133"/>
                </a:lnTo>
                <a:lnTo>
                  <a:pt x="88443" y="10322"/>
                </a:lnTo>
                <a:lnTo>
                  <a:pt x="86083" y="17692"/>
                </a:lnTo>
                <a:lnTo>
                  <a:pt x="85728" y="50839"/>
                </a:lnTo>
                <a:lnTo>
                  <a:pt x="82904" y="57167"/>
                </a:lnTo>
                <a:lnTo>
                  <a:pt x="79179" y="63508"/>
                </a:lnTo>
                <a:lnTo>
                  <a:pt x="76789" y="76202"/>
                </a:lnTo>
                <a:lnTo>
                  <a:pt x="76593" y="79376"/>
                </a:lnTo>
                <a:lnTo>
                  <a:pt x="73552" y="85726"/>
                </a:lnTo>
                <a:lnTo>
                  <a:pt x="62977" y="103481"/>
                </a:lnTo>
                <a:lnTo>
                  <a:pt x="47016" y="140715"/>
                </a:lnTo>
                <a:lnTo>
                  <a:pt x="34805" y="160205"/>
                </a:lnTo>
                <a:lnTo>
                  <a:pt x="26573" y="180330"/>
                </a:lnTo>
                <a:lnTo>
                  <a:pt x="22394" y="187038"/>
                </a:lnTo>
                <a:lnTo>
                  <a:pt x="18983" y="196765"/>
                </a:lnTo>
                <a:lnTo>
                  <a:pt x="12797" y="206350"/>
                </a:lnTo>
                <a:lnTo>
                  <a:pt x="10980" y="212714"/>
                </a:lnTo>
                <a:lnTo>
                  <a:pt x="9436" y="214834"/>
                </a:lnTo>
                <a:lnTo>
                  <a:pt x="7349" y="216248"/>
                </a:lnTo>
                <a:lnTo>
                  <a:pt x="430" y="218910"/>
                </a:lnTo>
                <a:lnTo>
                  <a:pt x="0" y="228600"/>
                </a:lnTo>
                <a:lnTo>
                  <a:pt x="0" y="219191"/>
                </a:lnTo>
                <a:lnTo>
                  <a:pt x="9525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SMARTInkShape-34">
            <a:extLst>
              <a:ext uri="{FF2B5EF4-FFF2-40B4-BE49-F238E27FC236}">
                <a16:creationId xmlns:a16="http://schemas.microsoft.com/office/drawing/2014/main" id="{E9563969-BDEB-89F9-D62E-D7ABA4BE5B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00375" y="2600325"/>
            <a:ext cx="200026" cy="28576"/>
          </a:xfrm>
          <a:custGeom>
            <a:avLst/>
            <a:gdLst/>
            <a:ahLst/>
            <a:cxnLst/>
            <a:rect l="0" t="0" r="0" b="0"/>
            <a:pathLst>
              <a:path w="200026" h="28576">
                <a:moveTo>
                  <a:pt x="0" y="28575"/>
                </a:moveTo>
                <a:lnTo>
                  <a:pt x="0" y="28575"/>
                </a:lnTo>
                <a:lnTo>
                  <a:pt x="23703" y="28575"/>
                </a:lnTo>
                <a:lnTo>
                  <a:pt x="25328" y="27517"/>
                </a:lnTo>
                <a:lnTo>
                  <a:pt x="26410" y="25753"/>
                </a:lnTo>
                <a:lnTo>
                  <a:pt x="27131" y="23519"/>
                </a:lnTo>
                <a:lnTo>
                  <a:pt x="28671" y="22029"/>
                </a:lnTo>
                <a:lnTo>
                  <a:pt x="36649" y="19442"/>
                </a:lnTo>
                <a:lnTo>
                  <a:pt x="61687" y="19053"/>
                </a:lnTo>
                <a:lnTo>
                  <a:pt x="67280" y="16229"/>
                </a:lnTo>
                <a:lnTo>
                  <a:pt x="73294" y="12504"/>
                </a:lnTo>
                <a:lnTo>
                  <a:pt x="83879" y="9917"/>
                </a:lnTo>
                <a:lnTo>
                  <a:pt x="130439" y="9525"/>
                </a:lnTo>
                <a:lnTo>
                  <a:pt x="136642" y="9525"/>
                </a:lnTo>
                <a:lnTo>
                  <a:pt x="138720" y="8467"/>
                </a:lnTo>
                <a:lnTo>
                  <a:pt x="140105" y="6703"/>
                </a:lnTo>
                <a:lnTo>
                  <a:pt x="141028" y="4469"/>
                </a:lnTo>
                <a:lnTo>
                  <a:pt x="142702" y="2979"/>
                </a:lnTo>
                <a:lnTo>
                  <a:pt x="147384" y="1324"/>
                </a:lnTo>
                <a:lnTo>
                  <a:pt x="193322" y="0"/>
                </a:lnTo>
                <a:lnTo>
                  <a:pt x="2000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SMARTInkShape-Group14">
            <a:extLst>
              <a:ext uri="{FF2B5EF4-FFF2-40B4-BE49-F238E27FC236}">
                <a16:creationId xmlns:a16="http://schemas.microsoft.com/office/drawing/2014/main" id="{6F7344CF-A6F9-32F0-3F76-121DF28C8C6F}"/>
              </a:ext>
            </a:extLst>
          </p:cNvPr>
          <p:cNvGrpSpPr/>
          <p:nvPr/>
        </p:nvGrpSpPr>
        <p:grpSpPr>
          <a:xfrm>
            <a:off x="3495675" y="2257461"/>
            <a:ext cx="666751" cy="466679"/>
            <a:chOff x="3495675" y="2257461"/>
            <a:chExt cx="666751" cy="466679"/>
          </a:xfrm>
        </p:grpSpPr>
        <p:sp>
          <p:nvSpPr>
            <p:cNvPr id="44" name="SMARTInkShape-35">
              <a:extLst>
                <a:ext uri="{FF2B5EF4-FFF2-40B4-BE49-F238E27FC236}">
                  <a16:creationId xmlns:a16="http://schemas.microsoft.com/office/drawing/2014/main" id="{0705862A-82B3-9BF6-C9AF-F3E0567E811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86176" y="2362200"/>
              <a:ext cx="133350" cy="361940"/>
            </a:xfrm>
            <a:custGeom>
              <a:avLst/>
              <a:gdLst/>
              <a:ahLst/>
              <a:cxnLst/>
              <a:rect l="0" t="0" r="0" b="0"/>
              <a:pathLst>
                <a:path w="133350" h="361940">
                  <a:moveTo>
                    <a:pt x="123824" y="9525"/>
                  </a:moveTo>
                  <a:lnTo>
                    <a:pt x="123824" y="9525"/>
                  </a:lnTo>
                  <a:lnTo>
                    <a:pt x="123824" y="392"/>
                  </a:lnTo>
                  <a:lnTo>
                    <a:pt x="133346" y="0"/>
                  </a:lnTo>
                  <a:lnTo>
                    <a:pt x="133349" y="22748"/>
                  </a:lnTo>
                  <a:lnTo>
                    <a:pt x="130527" y="28808"/>
                  </a:lnTo>
                  <a:lnTo>
                    <a:pt x="126803" y="35028"/>
                  </a:lnTo>
                  <a:lnTo>
                    <a:pt x="124413" y="47645"/>
                  </a:lnTo>
                  <a:lnTo>
                    <a:pt x="124217" y="50814"/>
                  </a:lnTo>
                  <a:lnTo>
                    <a:pt x="121176" y="57156"/>
                  </a:lnTo>
                  <a:lnTo>
                    <a:pt x="118884" y="60329"/>
                  </a:lnTo>
                  <a:lnTo>
                    <a:pt x="102593" y="107423"/>
                  </a:lnTo>
                  <a:lnTo>
                    <a:pt x="94603" y="121787"/>
                  </a:lnTo>
                  <a:lnTo>
                    <a:pt x="91643" y="125641"/>
                  </a:lnTo>
                  <a:lnTo>
                    <a:pt x="88355" y="135568"/>
                  </a:lnTo>
                  <a:lnTo>
                    <a:pt x="85835" y="145978"/>
                  </a:lnTo>
                  <a:lnTo>
                    <a:pt x="79525" y="158846"/>
                  </a:lnTo>
                  <a:lnTo>
                    <a:pt x="76126" y="174536"/>
                  </a:lnTo>
                  <a:lnTo>
                    <a:pt x="53847" y="216330"/>
                  </a:lnTo>
                  <a:lnTo>
                    <a:pt x="31391" y="263895"/>
                  </a:lnTo>
                  <a:lnTo>
                    <a:pt x="18984" y="307179"/>
                  </a:lnTo>
                  <a:lnTo>
                    <a:pt x="11706" y="323066"/>
                  </a:lnTo>
                  <a:lnTo>
                    <a:pt x="9436" y="329851"/>
                  </a:lnTo>
                  <a:lnTo>
                    <a:pt x="1450" y="340972"/>
                  </a:lnTo>
                  <a:lnTo>
                    <a:pt x="127" y="350932"/>
                  </a:lnTo>
                  <a:lnTo>
                    <a:pt x="0" y="361822"/>
                  </a:lnTo>
                  <a:lnTo>
                    <a:pt x="8200" y="361939"/>
                  </a:lnTo>
                  <a:lnTo>
                    <a:pt x="19049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36">
              <a:extLst>
                <a:ext uri="{FF2B5EF4-FFF2-40B4-BE49-F238E27FC236}">
                  <a16:creationId xmlns:a16="http://schemas.microsoft.com/office/drawing/2014/main" id="{62C815C8-F347-6E3E-681C-5214C2A4A46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95675" y="2324100"/>
              <a:ext cx="238126" cy="247650"/>
            </a:xfrm>
            <a:custGeom>
              <a:avLst/>
              <a:gdLst/>
              <a:ahLst/>
              <a:cxnLst/>
              <a:rect l="0" t="0" r="0" b="0"/>
              <a:pathLst>
                <a:path w="238126" h="247650">
                  <a:moveTo>
                    <a:pt x="152400" y="0"/>
                  </a:moveTo>
                  <a:lnTo>
                    <a:pt x="152400" y="0"/>
                  </a:lnTo>
                  <a:lnTo>
                    <a:pt x="144199" y="0"/>
                  </a:lnTo>
                  <a:lnTo>
                    <a:pt x="143758" y="1058"/>
                  </a:lnTo>
                  <a:lnTo>
                    <a:pt x="142909" y="9133"/>
                  </a:lnTo>
                  <a:lnTo>
                    <a:pt x="136336" y="17052"/>
                  </a:lnTo>
                  <a:lnTo>
                    <a:pt x="134235" y="25749"/>
                  </a:lnTo>
                  <a:lnTo>
                    <a:pt x="133743" y="31905"/>
                  </a:lnTo>
                  <a:lnTo>
                    <a:pt x="130702" y="38169"/>
                  </a:lnTo>
                  <a:lnTo>
                    <a:pt x="126882" y="44481"/>
                  </a:lnTo>
                  <a:lnTo>
                    <a:pt x="124429" y="57156"/>
                  </a:lnTo>
                  <a:lnTo>
                    <a:pt x="124227" y="60329"/>
                  </a:lnTo>
                  <a:lnTo>
                    <a:pt x="121181" y="66677"/>
                  </a:lnTo>
                  <a:lnTo>
                    <a:pt x="118888" y="69851"/>
                  </a:lnTo>
                  <a:lnTo>
                    <a:pt x="98133" y="117409"/>
                  </a:lnTo>
                  <a:lnTo>
                    <a:pt x="80407" y="145961"/>
                  </a:lnTo>
                  <a:lnTo>
                    <a:pt x="68965" y="174534"/>
                  </a:lnTo>
                  <a:lnTo>
                    <a:pt x="50395" y="199834"/>
                  </a:lnTo>
                  <a:lnTo>
                    <a:pt x="47798" y="206290"/>
                  </a:lnTo>
                  <a:lnTo>
                    <a:pt x="43116" y="212687"/>
                  </a:lnTo>
                  <a:lnTo>
                    <a:pt x="37507" y="216236"/>
                  </a:lnTo>
                  <a:lnTo>
                    <a:pt x="34530" y="217182"/>
                  </a:lnTo>
                  <a:lnTo>
                    <a:pt x="32545" y="218871"/>
                  </a:lnTo>
                  <a:lnTo>
                    <a:pt x="30339" y="223571"/>
                  </a:lnTo>
                  <a:lnTo>
                    <a:pt x="28693" y="225247"/>
                  </a:lnTo>
                  <a:lnTo>
                    <a:pt x="9642" y="237155"/>
                  </a:lnTo>
                  <a:lnTo>
                    <a:pt x="4991" y="237694"/>
                  </a:lnTo>
                  <a:lnTo>
                    <a:pt x="3327" y="238896"/>
                  </a:lnTo>
                  <a:lnTo>
                    <a:pt x="2218" y="240756"/>
                  </a:lnTo>
                  <a:lnTo>
                    <a:pt x="0" y="247649"/>
                  </a:lnTo>
                  <a:lnTo>
                    <a:pt x="0" y="242593"/>
                  </a:lnTo>
                  <a:lnTo>
                    <a:pt x="1058" y="241104"/>
                  </a:lnTo>
                  <a:lnTo>
                    <a:pt x="2822" y="240111"/>
                  </a:lnTo>
                  <a:lnTo>
                    <a:pt x="17333" y="238241"/>
                  </a:lnTo>
                  <a:lnTo>
                    <a:pt x="26315" y="231602"/>
                  </a:lnTo>
                  <a:lnTo>
                    <a:pt x="35196" y="229489"/>
                  </a:lnTo>
                  <a:lnTo>
                    <a:pt x="41396" y="228995"/>
                  </a:lnTo>
                  <a:lnTo>
                    <a:pt x="47678" y="225954"/>
                  </a:lnTo>
                  <a:lnTo>
                    <a:pt x="53999" y="222132"/>
                  </a:lnTo>
                  <a:lnTo>
                    <a:pt x="66680" y="219679"/>
                  </a:lnTo>
                  <a:lnTo>
                    <a:pt x="83609" y="218096"/>
                  </a:lnTo>
                  <a:lnTo>
                    <a:pt x="106626" y="210885"/>
                  </a:lnTo>
                  <a:lnTo>
                    <a:pt x="146223" y="208515"/>
                  </a:lnTo>
                  <a:lnTo>
                    <a:pt x="164704" y="201352"/>
                  </a:lnTo>
                  <a:lnTo>
                    <a:pt x="209549" y="200030"/>
                  </a:lnTo>
                  <a:lnTo>
                    <a:pt x="2381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37">
              <a:extLst>
                <a:ext uri="{FF2B5EF4-FFF2-40B4-BE49-F238E27FC236}">
                  <a16:creationId xmlns:a16="http://schemas.microsoft.com/office/drawing/2014/main" id="{39817204-9B55-D674-F2B0-572A40D81B2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71959" y="2257461"/>
              <a:ext cx="190467" cy="419062"/>
            </a:xfrm>
            <a:custGeom>
              <a:avLst/>
              <a:gdLst/>
              <a:ahLst/>
              <a:cxnLst/>
              <a:rect l="0" t="0" r="0" b="0"/>
              <a:pathLst>
                <a:path w="190467" h="419062">
                  <a:moveTo>
                    <a:pt x="171416" y="123789"/>
                  </a:moveTo>
                  <a:lnTo>
                    <a:pt x="171416" y="123789"/>
                  </a:lnTo>
                  <a:lnTo>
                    <a:pt x="180824" y="123789"/>
                  </a:lnTo>
                  <a:lnTo>
                    <a:pt x="180941" y="96655"/>
                  </a:lnTo>
                  <a:lnTo>
                    <a:pt x="187487" y="87894"/>
                  </a:lnTo>
                  <a:lnTo>
                    <a:pt x="189583" y="79052"/>
                  </a:lnTo>
                  <a:lnTo>
                    <a:pt x="190466" y="31691"/>
                  </a:lnTo>
                  <a:lnTo>
                    <a:pt x="190466" y="15836"/>
                  </a:lnTo>
                  <a:lnTo>
                    <a:pt x="189408" y="13720"/>
                  </a:lnTo>
                  <a:lnTo>
                    <a:pt x="187644" y="12310"/>
                  </a:lnTo>
                  <a:lnTo>
                    <a:pt x="182265" y="10046"/>
                  </a:lnTo>
                  <a:lnTo>
                    <a:pt x="172856" y="1337"/>
                  </a:lnTo>
                  <a:lnTo>
                    <a:pt x="163342" y="84"/>
                  </a:lnTo>
                  <a:lnTo>
                    <a:pt x="157264" y="0"/>
                  </a:lnTo>
                  <a:lnTo>
                    <a:pt x="151721" y="2802"/>
                  </a:lnTo>
                  <a:lnTo>
                    <a:pt x="145730" y="6517"/>
                  </a:lnTo>
                  <a:lnTo>
                    <a:pt x="136406" y="9667"/>
                  </a:lnTo>
                  <a:lnTo>
                    <a:pt x="130103" y="14154"/>
                  </a:lnTo>
                  <a:lnTo>
                    <a:pt x="126596" y="19677"/>
                  </a:lnTo>
                  <a:lnTo>
                    <a:pt x="119289" y="36901"/>
                  </a:lnTo>
                  <a:lnTo>
                    <a:pt x="99372" y="64269"/>
                  </a:lnTo>
                  <a:lnTo>
                    <a:pt x="93215" y="83653"/>
                  </a:lnTo>
                  <a:lnTo>
                    <a:pt x="82121" y="103043"/>
                  </a:lnTo>
                  <a:lnTo>
                    <a:pt x="74128" y="130686"/>
                  </a:lnTo>
                  <a:lnTo>
                    <a:pt x="51745" y="168312"/>
                  </a:lnTo>
                  <a:lnTo>
                    <a:pt x="41153" y="212598"/>
                  </a:lnTo>
                  <a:lnTo>
                    <a:pt x="38187" y="241136"/>
                  </a:lnTo>
                  <a:lnTo>
                    <a:pt x="38102" y="250751"/>
                  </a:lnTo>
                  <a:lnTo>
                    <a:pt x="39148" y="252881"/>
                  </a:lnTo>
                  <a:lnTo>
                    <a:pt x="40904" y="254300"/>
                  </a:lnTo>
                  <a:lnTo>
                    <a:pt x="46270" y="256578"/>
                  </a:lnTo>
                  <a:lnTo>
                    <a:pt x="61746" y="257124"/>
                  </a:lnTo>
                  <a:lnTo>
                    <a:pt x="67288" y="254310"/>
                  </a:lnTo>
                  <a:lnTo>
                    <a:pt x="70247" y="252078"/>
                  </a:lnTo>
                  <a:lnTo>
                    <a:pt x="73536" y="246776"/>
                  </a:lnTo>
                  <a:lnTo>
                    <a:pt x="74412" y="243880"/>
                  </a:lnTo>
                  <a:lnTo>
                    <a:pt x="81031" y="237841"/>
                  </a:lnTo>
                  <a:lnTo>
                    <a:pt x="97471" y="225340"/>
                  </a:lnTo>
                  <a:lnTo>
                    <a:pt x="136671" y="177829"/>
                  </a:lnTo>
                  <a:lnTo>
                    <a:pt x="151774" y="159707"/>
                  </a:lnTo>
                  <a:lnTo>
                    <a:pt x="168542" y="133959"/>
                  </a:lnTo>
                  <a:lnTo>
                    <a:pt x="171197" y="127251"/>
                  </a:lnTo>
                  <a:lnTo>
                    <a:pt x="190466" y="104739"/>
                  </a:lnTo>
                  <a:lnTo>
                    <a:pt x="190466" y="117997"/>
                  </a:lnTo>
                  <a:lnTo>
                    <a:pt x="189408" y="119927"/>
                  </a:lnTo>
                  <a:lnTo>
                    <a:pt x="187644" y="121215"/>
                  </a:lnTo>
                  <a:lnTo>
                    <a:pt x="185409" y="122073"/>
                  </a:lnTo>
                  <a:lnTo>
                    <a:pt x="183920" y="123703"/>
                  </a:lnTo>
                  <a:lnTo>
                    <a:pt x="182265" y="128337"/>
                  </a:lnTo>
                  <a:lnTo>
                    <a:pt x="179960" y="155815"/>
                  </a:lnTo>
                  <a:lnTo>
                    <a:pt x="173417" y="173663"/>
                  </a:lnTo>
                  <a:lnTo>
                    <a:pt x="168770" y="202172"/>
                  </a:lnTo>
                  <a:lnTo>
                    <a:pt x="163929" y="219686"/>
                  </a:lnTo>
                  <a:lnTo>
                    <a:pt x="161738" y="230968"/>
                  </a:lnTo>
                  <a:lnTo>
                    <a:pt x="155613" y="244328"/>
                  </a:lnTo>
                  <a:lnTo>
                    <a:pt x="149734" y="285894"/>
                  </a:lnTo>
                  <a:lnTo>
                    <a:pt x="135506" y="326821"/>
                  </a:lnTo>
                  <a:lnTo>
                    <a:pt x="127732" y="339757"/>
                  </a:lnTo>
                  <a:lnTo>
                    <a:pt x="123079" y="367294"/>
                  </a:lnTo>
                  <a:lnTo>
                    <a:pt x="113498" y="380772"/>
                  </a:lnTo>
                  <a:lnTo>
                    <a:pt x="108633" y="387229"/>
                  </a:lnTo>
                  <a:lnTo>
                    <a:pt x="102687" y="399997"/>
                  </a:lnTo>
                  <a:lnTo>
                    <a:pt x="100197" y="403178"/>
                  </a:lnTo>
                  <a:lnTo>
                    <a:pt x="94608" y="406712"/>
                  </a:lnTo>
                  <a:lnTo>
                    <a:pt x="88595" y="409341"/>
                  </a:lnTo>
                  <a:lnTo>
                    <a:pt x="78012" y="417575"/>
                  </a:lnTo>
                  <a:lnTo>
                    <a:pt x="71657" y="418623"/>
                  </a:lnTo>
                  <a:lnTo>
                    <a:pt x="44014" y="419061"/>
                  </a:lnTo>
                  <a:lnTo>
                    <a:pt x="37887" y="416240"/>
                  </a:lnTo>
                  <a:lnTo>
                    <a:pt x="30387" y="410863"/>
                  </a:lnTo>
                  <a:lnTo>
                    <a:pt x="24032" y="409931"/>
                  </a:lnTo>
                  <a:lnTo>
                    <a:pt x="22360" y="408742"/>
                  </a:lnTo>
                  <a:lnTo>
                    <a:pt x="21245" y="406891"/>
                  </a:lnTo>
                  <a:lnTo>
                    <a:pt x="20502" y="404599"/>
                  </a:lnTo>
                  <a:lnTo>
                    <a:pt x="18949" y="403070"/>
                  </a:lnTo>
                  <a:lnTo>
                    <a:pt x="10946" y="400416"/>
                  </a:lnTo>
                  <a:lnTo>
                    <a:pt x="10137" y="397371"/>
                  </a:lnTo>
                  <a:lnTo>
                    <a:pt x="9619" y="391848"/>
                  </a:lnTo>
                  <a:lnTo>
                    <a:pt x="6726" y="391093"/>
                  </a:lnTo>
                  <a:lnTo>
                    <a:pt x="0" y="390492"/>
                  </a:lnTo>
                  <a:lnTo>
                    <a:pt x="9491" y="4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SMARTInkShape-38">
            <a:extLst>
              <a:ext uri="{FF2B5EF4-FFF2-40B4-BE49-F238E27FC236}">
                <a16:creationId xmlns:a16="http://schemas.microsoft.com/office/drawing/2014/main" id="{4A4C212C-647E-A13A-48C4-3299F3BE87D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91025" y="2466975"/>
            <a:ext cx="247651" cy="28576"/>
          </a:xfrm>
          <a:custGeom>
            <a:avLst/>
            <a:gdLst/>
            <a:ahLst/>
            <a:cxnLst/>
            <a:rect l="0" t="0" r="0" b="0"/>
            <a:pathLst>
              <a:path w="247651" h="28576">
                <a:moveTo>
                  <a:pt x="0" y="28575"/>
                </a:moveTo>
                <a:lnTo>
                  <a:pt x="0" y="28575"/>
                </a:lnTo>
                <a:lnTo>
                  <a:pt x="14189" y="28575"/>
                </a:lnTo>
                <a:lnTo>
                  <a:pt x="15810" y="27517"/>
                </a:lnTo>
                <a:lnTo>
                  <a:pt x="16889" y="25753"/>
                </a:lnTo>
                <a:lnTo>
                  <a:pt x="17610" y="23519"/>
                </a:lnTo>
                <a:lnTo>
                  <a:pt x="19148" y="22029"/>
                </a:lnTo>
                <a:lnTo>
                  <a:pt x="23680" y="20374"/>
                </a:lnTo>
                <a:lnTo>
                  <a:pt x="70126" y="19052"/>
                </a:lnTo>
                <a:lnTo>
                  <a:pt x="117108" y="19050"/>
                </a:lnTo>
                <a:lnTo>
                  <a:pt x="127189" y="17992"/>
                </a:lnTo>
                <a:lnTo>
                  <a:pt x="145657" y="10849"/>
                </a:lnTo>
                <a:lnTo>
                  <a:pt x="190135" y="9535"/>
                </a:lnTo>
                <a:lnTo>
                  <a:pt x="237686" y="9525"/>
                </a:lnTo>
                <a:lnTo>
                  <a:pt x="247650" y="9525"/>
                </a:ln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SMARTInkShape-Group16">
            <a:extLst>
              <a:ext uri="{FF2B5EF4-FFF2-40B4-BE49-F238E27FC236}">
                <a16:creationId xmlns:a16="http://schemas.microsoft.com/office/drawing/2014/main" id="{126A2AAE-15A0-A6B6-B6CD-D5CF5AD5C9C7}"/>
              </a:ext>
            </a:extLst>
          </p:cNvPr>
          <p:cNvGrpSpPr/>
          <p:nvPr/>
        </p:nvGrpSpPr>
        <p:grpSpPr>
          <a:xfrm>
            <a:off x="4953000" y="2066925"/>
            <a:ext cx="914401" cy="561542"/>
            <a:chOff x="4953000" y="2066925"/>
            <a:chExt cx="914401" cy="561542"/>
          </a:xfrm>
        </p:grpSpPr>
        <p:sp>
          <p:nvSpPr>
            <p:cNvPr id="49" name="SMARTInkShape-39">
              <a:extLst>
                <a:ext uri="{FF2B5EF4-FFF2-40B4-BE49-F238E27FC236}">
                  <a16:creationId xmlns:a16="http://schemas.microsoft.com/office/drawing/2014/main" id="{2F63FDFE-7C8D-270C-AE4F-CCA2C27AB47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53000" y="2181236"/>
              <a:ext cx="238126" cy="447231"/>
            </a:xfrm>
            <a:custGeom>
              <a:avLst/>
              <a:gdLst/>
              <a:ahLst/>
              <a:cxnLst/>
              <a:rect l="0" t="0" r="0" b="0"/>
              <a:pathLst>
                <a:path w="238126" h="447231">
                  <a:moveTo>
                    <a:pt x="228600" y="114289"/>
                  </a:moveTo>
                  <a:lnTo>
                    <a:pt x="228600" y="114289"/>
                  </a:lnTo>
                  <a:lnTo>
                    <a:pt x="228600" y="105156"/>
                  </a:lnTo>
                  <a:lnTo>
                    <a:pt x="236801" y="96597"/>
                  </a:lnTo>
                  <a:lnTo>
                    <a:pt x="237733" y="90585"/>
                  </a:lnTo>
                  <a:lnTo>
                    <a:pt x="238125" y="44404"/>
                  </a:lnTo>
                  <a:lnTo>
                    <a:pt x="238125" y="25386"/>
                  </a:lnTo>
                  <a:lnTo>
                    <a:pt x="235303" y="19038"/>
                  </a:lnTo>
                  <a:lnTo>
                    <a:pt x="229924" y="11395"/>
                  </a:lnTo>
                  <a:lnTo>
                    <a:pt x="226366" y="10350"/>
                  </a:lnTo>
                  <a:lnTo>
                    <a:pt x="223936" y="10071"/>
                  </a:lnTo>
                  <a:lnTo>
                    <a:pt x="222315" y="8827"/>
                  </a:lnTo>
                  <a:lnTo>
                    <a:pt x="220516" y="4623"/>
                  </a:lnTo>
                  <a:lnTo>
                    <a:pt x="218977" y="3078"/>
                  </a:lnTo>
                  <a:lnTo>
                    <a:pt x="214445" y="1362"/>
                  </a:lnTo>
                  <a:lnTo>
                    <a:pt x="177789" y="0"/>
                  </a:lnTo>
                  <a:lnTo>
                    <a:pt x="171445" y="2816"/>
                  </a:lnTo>
                  <a:lnTo>
                    <a:pt x="165098" y="6537"/>
                  </a:lnTo>
                  <a:lnTo>
                    <a:pt x="155575" y="9691"/>
                  </a:lnTo>
                  <a:lnTo>
                    <a:pt x="130175" y="31870"/>
                  </a:lnTo>
                  <a:lnTo>
                    <a:pt x="99483" y="73813"/>
                  </a:lnTo>
                  <a:lnTo>
                    <a:pt x="93264" y="93202"/>
                  </a:lnTo>
                  <a:lnTo>
                    <a:pt x="82158" y="112593"/>
                  </a:lnTo>
                  <a:lnTo>
                    <a:pt x="74163" y="140236"/>
                  </a:lnTo>
                  <a:lnTo>
                    <a:pt x="70003" y="148046"/>
                  </a:lnTo>
                  <a:lnTo>
                    <a:pt x="57796" y="189880"/>
                  </a:lnTo>
                  <a:lnTo>
                    <a:pt x="57161" y="222228"/>
                  </a:lnTo>
                  <a:lnTo>
                    <a:pt x="59977" y="228584"/>
                  </a:lnTo>
                  <a:lnTo>
                    <a:pt x="65352" y="236231"/>
                  </a:lnTo>
                  <a:lnTo>
                    <a:pt x="68909" y="237277"/>
                  </a:lnTo>
                  <a:lnTo>
                    <a:pt x="89331" y="238099"/>
                  </a:lnTo>
                  <a:lnTo>
                    <a:pt x="95442" y="235285"/>
                  </a:lnTo>
                  <a:lnTo>
                    <a:pt x="140891" y="199992"/>
                  </a:lnTo>
                  <a:lnTo>
                    <a:pt x="183157" y="159680"/>
                  </a:lnTo>
                  <a:lnTo>
                    <a:pt x="212295" y="130591"/>
                  </a:lnTo>
                  <a:lnTo>
                    <a:pt x="216062" y="121181"/>
                  </a:lnTo>
                  <a:lnTo>
                    <a:pt x="217066" y="115709"/>
                  </a:lnTo>
                  <a:lnTo>
                    <a:pt x="218794" y="112061"/>
                  </a:lnTo>
                  <a:lnTo>
                    <a:pt x="221004" y="109629"/>
                  </a:lnTo>
                  <a:lnTo>
                    <a:pt x="232156" y="100668"/>
                  </a:lnTo>
                  <a:lnTo>
                    <a:pt x="235472" y="94830"/>
                  </a:lnTo>
                  <a:lnTo>
                    <a:pt x="238124" y="85718"/>
                  </a:lnTo>
                  <a:lnTo>
                    <a:pt x="238124" y="85717"/>
                  </a:lnTo>
                  <a:lnTo>
                    <a:pt x="238125" y="85714"/>
                  </a:lnTo>
                  <a:lnTo>
                    <a:pt x="238125" y="93915"/>
                  </a:lnTo>
                  <a:lnTo>
                    <a:pt x="231580" y="102582"/>
                  </a:lnTo>
                  <a:lnTo>
                    <a:pt x="229483" y="111408"/>
                  </a:lnTo>
                  <a:lnTo>
                    <a:pt x="227804" y="121785"/>
                  </a:lnTo>
                  <a:lnTo>
                    <a:pt x="220433" y="144726"/>
                  </a:lnTo>
                  <a:lnTo>
                    <a:pt x="218285" y="165026"/>
                  </a:lnTo>
                  <a:lnTo>
                    <a:pt x="202615" y="200661"/>
                  </a:lnTo>
                  <a:lnTo>
                    <a:pt x="197970" y="219256"/>
                  </a:lnTo>
                  <a:lnTo>
                    <a:pt x="192713" y="238171"/>
                  </a:lnTo>
                  <a:lnTo>
                    <a:pt x="188334" y="257181"/>
                  </a:lnTo>
                  <a:lnTo>
                    <a:pt x="174082" y="295266"/>
                  </a:lnTo>
                  <a:lnTo>
                    <a:pt x="169407" y="314315"/>
                  </a:lnTo>
                  <a:lnTo>
                    <a:pt x="152516" y="358568"/>
                  </a:lnTo>
                  <a:lnTo>
                    <a:pt x="142271" y="378756"/>
                  </a:lnTo>
                  <a:lnTo>
                    <a:pt x="127979" y="396570"/>
                  </a:lnTo>
                  <a:lnTo>
                    <a:pt x="119316" y="417757"/>
                  </a:lnTo>
                  <a:lnTo>
                    <a:pt x="116586" y="421375"/>
                  </a:lnTo>
                  <a:lnTo>
                    <a:pt x="98347" y="434524"/>
                  </a:lnTo>
                  <a:lnTo>
                    <a:pt x="92041" y="436532"/>
                  </a:lnTo>
                  <a:lnTo>
                    <a:pt x="89935" y="438127"/>
                  </a:lnTo>
                  <a:lnTo>
                    <a:pt x="85915" y="444367"/>
                  </a:lnTo>
                  <a:lnTo>
                    <a:pt x="81223" y="446199"/>
                  </a:lnTo>
                  <a:lnTo>
                    <a:pt x="72632" y="447230"/>
                  </a:lnTo>
                  <a:lnTo>
                    <a:pt x="66500" y="444649"/>
                  </a:lnTo>
                  <a:lnTo>
                    <a:pt x="60247" y="441032"/>
                  </a:lnTo>
                  <a:lnTo>
                    <a:pt x="49496" y="438520"/>
                  </a:lnTo>
                  <a:lnTo>
                    <a:pt x="40390" y="431668"/>
                  </a:lnTo>
                  <a:lnTo>
                    <a:pt x="34532" y="429971"/>
                  </a:lnTo>
                  <a:lnTo>
                    <a:pt x="32546" y="428461"/>
                  </a:lnTo>
                  <a:lnTo>
                    <a:pt x="10979" y="401516"/>
                  </a:lnTo>
                  <a:lnTo>
                    <a:pt x="38" y="400042"/>
                  </a:lnTo>
                  <a:lnTo>
                    <a:pt x="0" y="400039"/>
                  </a:lnTo>
                  <a:lnTo>
                    <a:pt x="9525" y="40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40">
              <a:extLst>
                <a:ext uri="{FF2B5EF4-FFF2-40B4-BE49-F238E27FC236}">
                  <a16:creationId xmlns:a16="http://schemas.microsoft.com/office/drawing/2014/main" id="{F2530D93-03EF-0ED8-AACC-D2B8F61B024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95900" y="2343161"/>
              <a:ext cx="457201" cy="266675"/>
            </a:xfrm>
            <a:custGeom>
              <a:avLst/>
              <a:gdLst/>
              <a:ahLst/>
              <a:cxnLst/>
              <a:rect l="0" t="0" r="0" b="0"/>
              <a:pathLst>
                <a:path w="457201" h="266675">
                  <a:moveTo>
                    <a:pt x="0" y="114289"/>
                  </a:moveTo>
                  <a:lnTo>
                    <a:pt x="0" y="114289"/>
                  </a:lnTo>
                  <a:lnTo>
                    <a:pt x="0" y="106088"/>
                  </a:lnTo>
                  <a:lnTo>
                    <a:pt x="1058" y="105647"/>
                  </a:lnTo>
                  <a:lnTo>
                    <a:pt x="5056" y="105156"/>
                  </a:lnTo>
                  <a:lnTo>
                    <a:pt x="6545" y="103967"/>
                  </a:lnTo>
                  <a:lnTo>
                    <a:pt x="10321" y="95086"/>
                  </a:lnTo>
                  <a:lnTo>
                    <a:pt x="34159" y="69552"/>
                  </a:lnTo>
                  <a:lnTo>
                    <a:pt x="36348" y="63361"/>
                  </a:lnTo>
                  <a:lnTo>
                    <a:pt x="37990" y="61287"/>
                  </a:lnTo>
                  <a:lnTo>
                    <a:pt x="44300" y="57310"/>
                  </a:lnTo>
                  <a:lnTo>
                    <a:pt x="54970" y="37913"/>
                  </a:lnTo>
                  <a:lnTo>
                    <a:pt x="55697" y="34797"/>
                  </a:lnTo>
                  <a:lnTo>
                    <a:pt x="57239" y="32719"/>
                  </a:lnTo>
                  <a:lnTo>
                    <a:pt x="59326" y="31334"/>
                  </a:lnTo>
                  <a:lnTo>
                    <a:pt x="64467" y="28737"/>
                  </a:lnTo>
                  <a:lnTo>
                    <a:pt x="82635" y="13484"/>
                  </a:lnTo>
                  <a:lnTo>
                    <a:pt x="92100" y="10690"/>
                  </a:lnTo>
                  <a:lnTo>
                    <a:pt x="98436" y="10037"/>
                  </a:lnTo>
                  <a:lnTo>
                    <a:pt x="104780" y="6924"/>
                  </a:lnTo>
                  <a:lnTo>
                    <a:pt x="111127" y="3071"/>
                  </a:lnTo>
                  <a:lnTo>
                    <a:pt x="123825" y="598"/>
                  </a:lnTo>
                  <a:lnTo>
                    <a:pt x="155575" y="0"/>
                  </a:lnTo>
                  <a:lnTo>
                    <a:pt x="161925" y="2816"/>
                  </a:lnTo>
                  <a:lnTo>
                    <a:pt x="175949" y="14179"/>
                  </a:lnTo>
                  <a:lnTo>
                    <a:pt x="178741" y="19701"/>
                  </a:lnTo>
                  <a:lnTo>
                    <a:pt x="179486" y="22655"/>
                  </a:lnTo>
                  <a:lnTo>
                    <a:pt x="188318" y="38147"/>
                  </a:lnTo>
                  <a:lnTo>
                    <a:pt x="190462" y="83097"/>
                  </a:lnTo>
                  <a:lnTo>
                    <a:pt x="189435" y="101504"/>
                  </a:lnTo>
                  <a:lnTo>
                    <a:pt x="178741" y="143045"/>
                  </a:lnTo>
                  <a:lnTo>
                    <a:pt x="170788" y="159146"/>
                  </a:lnTo>
                  <a:lnTo>
                    <a:pt x="167834" y="163243"/>
                  </a:lnTo>
                  <a:lnTo>
                    <a:pt x="164551" y="173441"/>
                  </a:lnTo>
                  <a:lnTo>
                    <a:pt x="162034" y="183971"/>
                  </a:lnTo>
                  <a:lnTo>
                    <a:pt x="139581" y="220785"/>
                  </a:lnTo>
                  <a:lnTo>
                    <a:pt x="109007" y="253964"/>
                  </a:lnTo>
                  <a:lnTo>
                    <a:pt x="106656" y="260328"/>
                  </a:lnTo>
                  <a:lnTo>
                    <a:pt x="104971" y="262448"/>
                  </a:lnTo>
                  <a:lnTo>
                    <a:pt x="96739" y="266130"/>
                  </a:lnTo>
                  <a:lnTo>
                    <a:pt x="87180" y="266640"/>
                  </a:lnTo>
                  <a:lnTo>
                    <a:pt x="86695" y="265598"/>
                  </a:lnTo>
                  <a:lnTo>
                    <a:pt x="85763" y="244297"/>
                  </a:lnTo>
                  <a:lnTo>
                    <a:pt x="88564" y="238040"/>
                  </a:lnTo>
                  <a:lnTo>
                    <a:pt x="117523" y="193105"/>
                  </a:lnTo>
                  <a:lnTo>
                    <a:pt x="136179" y="161841"/>
                  </a:lnTo>
                  <a:lnTo>
                    <a:pt x="164159" y="126630"/>
                  </a:lnTo>
                  <a:lnTo>
                    <a:pt x="174560" y="117657"/>
                  </a:lnTo>
                  <a:lnTo>
                    <a:pt x="192682" y="97472"/>
                  </a:lnTo>
                  <a:lnTo>
                    <a:pt x="228409" y="69544"/>
                  </a:lnTo>
                  <a:lnTo>
                    <a:pt x="234865" y="66886"/>
                  </a:lnTo>
                  <a:lnTo>
                    <a:pt x="244450" y="60497"/>
                  </a:lnTo>
                  <a:lnTo>
                    <a:pt x="253993" y="58134"/>
                  </a:lnTo>
                  <a:lnTo>
                    <a:pt x="293823" y="57139"/>
                  </a:lnTo>
                  <a:lnTo>
                    <a:pt x="294306" y="58197"/>
                  </a:lnTo>
                  <a:lnTo>
                    <a:pt x="295148" y="65340"/>
                  </a:lnTo>
                  <a:lnTo>
                    <a:pt x="298041" y="66076"/>
                  </a:lnTo>
                  <a:lnTo>
                    <a:pt x="304765" y="66661"/>
                  </a:lnTo>
                  <a:lnTo>
                    <a:pt x="304797" y="58463"/>
                  </a:lnTo>
                  <a:lnTo>
                    <a:pt x="303740" y="58021"/>
                  </a:lnTo>
                  <a:lnTo>
                    <a:pt x="290610" y="57173"/>
                  </a:lnTo>
                  <a:lnTo>
                    <a:pt x="288990" y="56104"/>
                  </a:lnTo>
                  <a:lnTo>
                    <a:pt x="287910" y="54332"/>
                  </a:lnTo>
                  <a:lnTo>
                    <a:pt x="287190" y="52093"/>
                  </a:lnTo>
                  <a:lnTo>
                    <a:pt x="285652" y="50600"/>
                  </a:lnTo>
                  <a:lnTo>
                    <a:pt x="276654" y="47730"/>
                  </a:lnTo>
                  <a:lnTo>
                    <a:pt x="268706" y="54183"/>
                  </a:lnTo>
                  <a:lnTo>
                    <a:pt x="258903" y="56750"/>
                  </a:lnTo>
                  <a:lnTo>
                    <a:pt x="233590" y="80734"/>
                  </a:lnTo>
                  <a:lnTo>
                    <a:pt x="230818" y="86323"/>
                  </a:lnTo>
                  <a:lnTo>
                    <a:pt x="225973" y="112356"/>
                  </a:lnTo>
                  <a:lnTo>
                    <a:pt x="223674" y="116176"/>
                  </a:lnTo>
                  <a:lnTo>
                    <a:pt x="216859" y="140708"/>
                  </a:lnTo>
                  <a:lnTo>
                    <a:pt x="212798" y="148256"/>
                  </a:lnTo>
                  <a:lnTo>
                    <a:pt x="210513" y="159514"/>
                  </a:lnTo>
                  <a:lnTo>
                    <a:pt x="209558" y="206284"/>
                  </a:lnTo>
                  <a:lnTo>
                    <a:pt x="209550" y="222229"/>
                  </a:lnTo>
                  <a:lnTo>
                    <a:pt x="212372" y="228584"/>
                  </a:lnTo>
                  <a:lnTo>
                    <a:pt x="216095" y="234937"/>
                  </a:lnTo>
                  <a:lnTo>
                    <a:pt x="219251" y="244463"/>
                  </a:lnTo>
                  <a:lnTo>
                    <a:pt x="232216" y="260339"/>
                  </a:lnTo>
                  <a:lnTo>
                    <a:pt x="238321" y="263867"/>
                  </a:lnTo>
                  <a:lnTo>
                    <a:pt x="250864" y="266131"/>
                  </a:lnTo>
                  <a:lnTo>
                    <a:pt x="284457" y="266674"/>
                  </a:lnTo>
                  <a:lnTo>
                    <a:pt x="308347" y="259082"/>
                  </a:lnTo>
                  <a:lnTo>
                    <a:pt x="330626" y="247391"/>
                  </a:lnTo>
                  <a:lnTo>
                    <a:pt x="374915" y="222229"/>
                  </a:lnTo>
                  <a:lnTo>
                    <a:pt x="401378" y="206363"/>
                  </a:lnTo>
                  <a:lnTo>
                    <a:pt x="443586" y="164913"/>
                  </a:lnTo>
                  <a:lnTo>
                    <a:pt x="457200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41">
              <a:extLst>
                <a:ext uri="{FF2B5EF4-FFF2-40B4-BE49-F238E27FC236}">
                  <a16:creationId xmlns:a16="http://schemas.microsoft.com/office/drawing/2014/main" id="{ED0D8DDB-E251-0ABE-747A-343F08F13C7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24525" y="2066925"/>
              <a:ext cx="142876" cy="209551"/>
            </a:xfrm>
            <a:custGeom>
              <a:avLst/>
              <a:gdLst/>
              <a:ahLst/>
              <a:cxnLst/>
              <a:rect l="0" t="0" r="0" b="0"/>
              <a:pathLst>
                <a:path w="142876" h="209551">
                  <a:moveTo>
                    <a:pt x="9525" y="28575"/>
                  </a:moveTo>
                  <a:lnTo>
                    <a:pt x="9525" y="28575"/>
                  </a:lnTo>
                  <a:lnTo>
                    <a:pt x="392" y="19442"/>
                  </a:lnTo>
                  <a:lnTo>
                    <a:pt x="0" y="4504"/>
                  </a:lnTo>
                  <a:lnTo>
                    <a:pt x="1059" y="3003"/>
                  </a:lnTo>
                  <a:lnTo>
                    <a:pt x="2822" y="2002"/>
                  </a:lnTo>
                  <a:lnTo>
                    <a:pt x="9133" y="117"/>
                  </a:lnTo>
                  <a:lnTo>
                    <a:pt x="42719" y="0"/>
                  </a:lnTo>
                  <a:lnTo>
                    <a:pt x="48267" y="2822"/>
                  </a:lnTo>
                  <a:lnTo>
                    <a:pt x="64407" y="15810"/>
                  </a:lnTo>
                  <a:lnTo>
                    <a:pt x="73294" y="18090"/>
                  </a:lnTo>
                  <a:lnTo>
                    <a:pt x="79495" y="18623"/>
                  </a:lnTo>
                  <a:lnTo>
                    <a:pt x="81572" y="19824"/>
                  </a:lnTo>
                  <a:lnTo>
                    <a:pt x="82956" y="21683"/>
                  </a:lnTo>
                  <a:lnTo>
                    <a:pt x="85178" y="27213"/>
                  </a:lnTo>
                  <a:lnTo>
                    <a:pt x="92163" y="35910"/>
                  </a:lnTo>
                  <a:lnTo>
                    <a:pt x="94844" y="45873"/>
                  </a:lnTo>
                  <a:lnTo>
                    <a:pt x="95239" y="69970"/>
                  </a:lnTo>
                  <a:lnTo>
                    <a:pt x="92423" y="76253"/>
                  </a:lnTo>
                  <a:lnTo>
                    <a:pt x="88702" y="82574"/>
                  </a:lnTo>
                  <a:lnTo>
                    <a:pt x="85549" y="92082"/>
                  </a:lnTo>
                  <a:lnTo>
                    <a:pt x="42326" y="139700"/>
                  </a:lnTo>
                  <a:lnTo>
                    <a:pt x="36113" y="152400"/>
                  </a:lnTo>
                  <a:lnTo>
                    <a:pt x="31925" y="158750"/>
                  </a:lnTo>
                  <a:lnTo>
                    <a:pt x="30064" y="165100"/>
                  </a:lnTo>
                  <a:lnTo>
                    <a:pt x="28509" y="167217"/>
                  </a:lnTo>
                  <a:lnTo>
                    <a:pt x="26415" y="168628"/>
                  </a:lnTo>
                  <a:lnTo>
                    <a:pt x="23960" y="169569"/>
                  </a:lnTo>
                  <a:lnTo>
                    <a:pt x="22323" y="171254"/>
                  </a:lnTo>
                  <a:lnTo>
                    <a:pt x="16875" y="181563"/>
                  </a:lnTo>
                  <a:lnTo>
                    <a:pt x="12791" y="187586"/>
                  </a:lnTo>
                  <a:lnTo>
                    <a:pt x="9955" y="198178"/>
                  </a:lnTo>
                  <a:lnTo>
                    <a:pt x="9563" y="208064"/>
                  </a:lnTo>
                  <a:lnTo>
                    <a:pt x="10608" y="208559"/>
                  </a:lnTo>
                  <a:lnTo>
                    <a:pt x="57341" y="209550"/>
                  </a:lnTo>
                  <a:lnTo>
                    <a:pt x="69887" y="209550"/>
                  </a:lnTo>
                  <a:lnTo>
                    <a:pt x="76217" y="206728"/>
                  </a:lnTo>
                  <a:lnTo>
                    <a:pt x="83846" y="201349"/>
                  </a:lnTo>
                  <a:lnTo>
                    <a:pt x="92958" y="200286"/>
                  </a:lnTo>
                  <a:lnTo>
                    <a:pt x="1428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SMARTInkShape-Group17">
            <a:extLst>
              <a:ext uri="{FF2B5EF4-FFF2-40B4-BE49-F238E27FC236}">
                <a16:creationId xmlns:a16="http://schemas.microsoft.com/office/drawing/2014/main" id="{50007C20-C66B-AA7E-A4F8-41B51EEC51D7}"/>
              </a:ext>
            </a:extLst>
          </p:cNvPr>
          <p:cNvGrpSpPr/>
          <p:nvPr/>
        </p:nvGrpSpPr>
        <p:grpSpPr>
          <a:xfrm>
            <a:off x="6115050" y="2324100"/>
            <a:ext cx="171451" cy="180976"/>
            <a:chOff x="6115050" y="2324100"/>
            <a:chExt cx="171451" cy="180976"/>
          </a:xfrm>
        </p:grpSpPr>
        <p:sp>
          <p:nvSpPr>
            <p:cNvPr id="53" name="SMARTInkShape-42">
              <a:extLst>
                <a:ext uri="{FF2B5EF4-FFF2-40B4-BE49-F238E27FC236}">
                  <a16:creationId xmlns:a16="http://schemas.microsoft.com/office/drawing/2014/main" id="{CE1BC7DD-46BF-0217-C744-225C54C89EA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15050" y="238125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09" y="5056"/>
                  </a:lnTo>
                  <a:lnTo>
                    <a:pt x="10506" y="6546"/>
                  </a:lnTo>
                  <a:lnTo>
                    <a:pt x="17716" y="9133"/>
                  </a:lnTo>
                  <a:lnTo>
                    <a:pt x="23711" y="9409"/>
                  </a:lnTo>
                  <a:lnTo>
                    <a:pt x="25333" y="10506"/>
                  </a:lnTo>
                  <a:lnTo>
                    <a:pt x="26413" y="12296"/>
                  </a:lnTo>
                  <a:lnTo>
                    <a:pt x="27134" y="14547"/>
                  </a:lnTo>
                  <a:lnTo>
                    <a:pt x="28673" y="16048"/>
                  </a:lnTo>
                  <a:lnTo>
                    <a:pt x="36649" y="18655"/>
                  </a:lnTo>
                  <a:lnTo>
                    <a:pt x="82612" y="19049"/>
                  </a:lnTo>
                  <a:lnTo>
                    <a:pt x="98433" y="19050"/>
                  </a:lnTo>
                  <a:lnTo>
                    <a:pt x="104778" y="21872"/>
                  </a:lnTo>
                  <a:lnTo>
                    <a:pt x="111127" y="25596"/>
                  </a:lnTo>
                  <a:lnTo>
                    <a:pt x="121944" y="28183"/>
                  </a:lnTo>
                  <a:lnTo>
                    <a:pt x="169218" y="28575"/>
                  </a:lnTo>
                  <a:lnTo>
                    <a:pt x="1714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43">
              <a:extLst>
                <a:ext uri="{FF2B5EF4-FFF2-40B4-BE49-F238E27FC236}">
                  <a16:creationId xmlns:a16="http://schemas.microsoft.com/office/drawing/2014/main" id="{D527E4F8-1EB1-CBD8-495C-CDE4C134CCA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23869" y="2324100"/>
              <a:ext cx="15007" cy="180976"/>
            </a:xfrm>
            <a:custGeom>
              <a:avLst/>
              <a:gdLst/>
              <a:ahLst/>
              <a:cxnLst/>
              <a:rect l="0" t="0" r="0" b="0"/>
              <a:pathLst>
                <a:path w="15007" h="180976">
                  <a:moveTo>
                    <a:pt x="15006" y="0"/>
                  </a:moveTo>
                  <a:lnTo>
                    <a:pt x="15006" y="0"/>
                  </a:lnTo>
                  <a:lnTo>
                    <a:pt x="5491" y="9515"/>
                  </a:lnTo>
                  <a:lnTo>
                    <a:pt x="5481" y="17725"/>
                  </a:lnTo>
                  <a:lnTo>
                    <a:pt x="12026" y="26393"/>
                  </a:lnTo>
                  <a:lnTo>
                    <a:pt x="14123" y="35219"/>
                  </a:lnTo>
                  <a:lnTo>
                    <a:pt x="15003" y="79376"/>
                  </a:lnTo>
                  <a:lnTo>
                    <a:pt x="5743" y="126934"/>
                  </a:lnTo>
                  <a:lnTo>
                    <a:pt x="5515" y="145623"/>
                  </a:lnTo>
                  <a:lnTo>
                    <a:pt x="2674" y="152210"/>
                  </a:lnTo>
                  <a:lnTo>
                    <a:pt x="435" y="155449"/>
                  </a:lnTo>
                  <a:lnTo>
                    <a:pt x="0" y="158666"/>
                  </a:lnTo>
                  <a:lnTo>
                    <a:pt x="548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SMARTInkShape-Group18">
            <a:extLst>
              <a:ext uri="{FF2B5EF4-FFF2-40B4-BE49-F238E27FC236}">
                <a16:creationId xmlns:a16="http://schemas.microsoft.com/office/drawing/2014/main" id="{BFCC4694-4CB1-0B4E-D224-7B5AB370FF44}"/>
              </a:ext>
            </a:extLst>
          </p:cNvPr>
          <p:cNvGrpSpPr/>
          <p:nvPr/>
        </p:nvGrpSpPr>
        <p:grpSpPr>
          <a:xfrm>
            <a:off x="6600951" y="2105036"/>
            <a:ext cx="2304925" cy="428604"/>
            <a:chOff x="6600951" y="2105036"/>
            <a:chExt cx="2304925" cy="428604"/>
          </a:xfrm>
        </p:grpSpPr>
        <p:sp>
          <p:nvSpPr>
            <p:cNvPr id="56" name="SMARTInkShape-44">
              <a:extLst>
                <a:ext uri="{FF2B5EF4-FFF2-40B4-BE49-F238E27FC236}">
                  <a16:creationId xmlns:a16="http://schemas.microsoft.com/office/drawing/2014/main" id="{57D7C1BE-546E-0E76-96C0-15A027AC3D3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600951" y="2143128"/>
              <a:ext cx="257050" cy="390512"/>
            </a:xfrm>
            <a:custGeom>
              <a:avLst/>
              <a:gdLst/>
              <a:ahLst/>
              <a:cxnLst/>
              <a:rect l="0" t="0" r="0" b="0"/>
              <a:pathLst>
                <a:path w="257050" h="390512">
                  <a:moveTo>
                    <a:pt x="95124" y="76197"/>
                  </a:moveTo>
                  <a:lnTo>
                    <a:pt x="95124" y="76197"/>
                  </a:lnTo>
                  <a:lnTo>
                    <a:pt x="114153" y="76197"/>
                  </a:lnTo>
                  <a:lnTo>
                    <a:pt x="114174" y="67064"/>
                  </a:lnTo>
                  <a:lnTo>
                    <a:pt x="105974" y="66706"/>
                  </a:lnTo>
                  <a:lnTo>
                    <a:pt x="105532" y="65637"/>
                  </a:lnTo>
                  <a:lnTo>
                    <a:pt x="105042" y="61626"/>
                  </a:lnTo>
                  <a:lnTo>
                    <a:pt x="105969" y="60133"/>
                  </a:lnTo>
                  <a:lnTo>
                    <a:pt x="107646" y="59138"/>
                  </a:lnTo>
                  <a:lnTo>
                    <a:pt x="109822" y="58474"/>
                  </a:lnTo>
                  <a:lnTo>
                    <a:pt x="111273" y="56973"/>
                  </a:lnTo>
                  <a:lnTo>
                    <a:pt x="114978" y="47524"/>
                  </a:lnTo>
                  <a:lnTo>
                    <a:pt x="147287" y="14510"/>
                  </a:lnTo>
                  <a:lnTo>
                    <a:pt x="152879" y="11739"/>
                  </a:lnTo>
                  <a:lnTo>
                    <a:pt x="155853" y="11000"/>
                  </a:lnTo>
                  <a:lnTo>
                    <a:pt x="171152" y="966"/>
                  </a:lnTo>
                  <a:lnTo>
                    <a:pt x="204408" y="0"/>
                  </a:lnTo>
                  <a:lnTo>
                    <a:pt x="206080" y="1058"/>
                  </a:lnTo>
                  <a:lnTo>
                    <a:pt x="207195" y="2821"/>
                  </a:lnTo>
                  <a:lnTo>
                    <a:pt x="208984" y="8198"/>
                  </a:lnTo>
                  <a:lnTo>
                    <a:pt x="215883" y="16865"/>
                  </a:lnTo>
                  <a:lnTo>
                    <a:pt x="218041" y="25691"/>
                  </a:lnTo>
                  <a:lnTo>
                    <a:pt x="218938" y="65382"/>
                  </a:lnTo>
                  <a:lnTo>
                    <a:pt x="209815" y="112495"/>
                  </a:lnTo>
                  <a:lnTo>
                    <a:pt x="199115" y="143053"/>
                  </a:lnTo>
                  <a:lnTo>
                    <a:pt x="177628" y="187333"/>
                  </a:lnTo>
                  <a:lnTo>
                    <a:pt x="155447" y="231773"/>
                  </a:lnTo>
                  <a:lnTo>
                    <a:pt x="133224" y="276222"/>
                  </a:lnTo>
                  <a:lnTo>
                    <a:pt x="107824" y="318380"/>
                  </a:lnTo>
                  <a:lnTo>
                    <a:pt x="88774" y="348070"/>
                  </a:lnTo>
                  <a:lnTo>
                    <a:pt x="63374" y="374601"/>
                  </a:lnTo>
                  <a:lnTo>
                    <a:pt x="57024" y="378154"/>
                  </a:lnTo>
                  <a:lnTo>
                    <a:pt x="50674" y="380792"/>
                  </a:lnTo>
                  <a:lnTo>
                    <a:pt x="41149" y="387169"/>
                  </a:lnTo>
                  <a:lnTo>
                    <a:pt x="31624" y="389528"/>
                  </a:lnTo>
                  <a:lnTo>
                    <a:pt x="14032" y="390511"/>
                  </a:lnTo>
                  <a:lnTo>
                    <a:pt x="12488" y="389456"/>
                  </a:lnTo>
                  <a:lnTo>
                    <a:pt x="11459" y="387695"/>
                  </a:lnTo>
                  <a:lnTo>
                    <a:pt x="10772" y="385462"/>
                  </a:lnTo>
                  <a:lnTo>
                    <a:pt x="9256" y="383974"/>
                  </a:lnTo>
                  <a:lnTo>
                    <a:pt x="4749" y="382320"/>
                  </a:lnTo>
                  <a:lnTo>
                    <a:pt x="3124" y="380820"/>
                  </a:lnTo>
                  <a:lnTo>
                    <a:pt x="1318" y="376332"/>
                  </a:lnTo>
                  <a:lnTo>
                    <a:pt x="0" y="358641"/>
                  </a:lnTo>
                  <a:lnTo>
                    <a:pt x="1017" y="356568"/>
                  </a:lnTo>
                  <a:lnTo>
                    <a:pt x="2752" y="355186"/>
                  </a:lnTo>
                  <a:lnTo>
                    <a:pt x="4967" y="354265"/>
                  </a:lnTo>
                  <a:lnTo>
                    <a:pt x="6445" y="352592"/>
                  </a:lnTo>
                  <a:lnTo>
                    <a:pt x="11638" y="342303"/>
                  </a:lnTo>
                  <a:lnTo>
                    <a:pt x="15686" y="336283"/>
                  </a:lnTo>
                  <a:lnTo>
                    <a:pt x="19022" y="326944"/>
                  </a:lnTo>
                  <a:lnTo>
                    <a:pt x="23554" y="320637"/>
                  </a:lnTo>
                  <a:lnTo>
                    <a:pt x="29096" y="317129"/>
                  </a:lnTo>
                  <a:lnTo>
                    <a:pt x="35087" y="314511"/>
                  </a:lnTo>
                  <a:lnTo>
                    <a:pt x="57041" y="297919"/>
                  </a:lnTo>
                  <a:lnTo>
                    <a:pt x="63381" y="295390"/>
                  </a:lnTo>
                  <a:lnTo>
                    <a:pt x="72901" y="289075"/>
                  </a:lnTo>
                  <a:lnTo>
                    <a:pt x="82424" y="286733"/>
                  </a:lnTo>
                  <a:lnTo>
                    <a:pt x="93007" y="284981"/>
                  </a:lnTo>
                  <a:lnTo>
                    <a:pt x="116024" y="277585"/>
                  </a:lnTo>
                  <a:lnTo>
                    <a:pt x="126481" y="276626"/>
                  </a:lnTo>
                  <a:lnTo>
                    <a:pt x="133050" y="279224"/>
                  </a:lnTo>
                  <a:lnTo>
                    <a:pt x="139496" y="282848"/>
                  </a:lnTo>
                  <a:lnTo>
                    <a:pt x="152258" y="285174"/>
                  </a:lnTo>
                  <a:lnTo>
                    <a:pt x="155439" y="285365"/>
                  </a:lnTo>
                  <a:lnTo>
                    <a:pt x="161794" y="288400"/>
                  </a:lnTo>
                  <a:lnTo>
                    <a:pt x="177673" y="300913"/>
                  </a:lnTo>
                  <a:lnTo>
                    <a:pt x="190374" y="306852"/>
                  </a:lnTo>
                  <a:lnTo>
                    <a:pt x="193549" y="309342"/>
                  </a:lnTo>
                  <a:lnTo>
                    <a:pt x="197077" y="314931"/>
                  </a:lnTo>
                  <a:lnTo>
                    <a:pt x="199703" y="320943"/>
                  </a:lnTo>
                  <a:lnTo>
                    <a:pt x="206074" y="330277"/>
                  </a:lnTo>
                  <a:lnTo>
                    <a:pt x="207935" y="336583"/>
                  </a:lnTo>
                  <a:lnTo>
                    <a:pt x="209490" y="338688"/>
                  </a:lnTo>
                  <a:lnTo>
                    <a:pt x="211584" y="340091"/>
                  </a:lnTo>
                  <a:lnTo>
                    <a:pt x="214038" y="341026"/>
                  </a:lnTo>
                  <a:lnTo>
                    <a:pt x="215676" y="342708"/>
                  </a:lnTo>
                  <a:lnTo>
                    <a:pt x="221125" y="353012"/>
                  </a:lnTo>
                  <a:lnTo>
                    <a:pt x="227022" y="360182"/>
                  </a:lnTo>
                  <a:lnTo>
                    <a:pt x="228044" y="366481"/>
                  </a:lnTo>
                  <a:lnTo>
                    <a:pt x="229245" y="368144"/>
                  </a:lnTo>
                  <a:lnTo>
                    <a:pt x="231106" y="369254"/>
                  </a:lnTo>
                  <a:lnTo>
                    <a:pt x="238149" y="371180"/>
                  </a:lnTo>
                  <a:lnTo>
                    <a:pt x="242652" y="371342"/>
                  </a:lnTo>
                  <a:lnTo>
                    <a:pt x="248181" y="368592"/>
                  </a:lnTo>
                  <a:lnTo>
                    <a:pt x="257049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45">
              <a:extLst>
                <a:ext uri="{FF2B5EF4-FFF2-40B4-BE49-F238E27FC236}">
                  <a16:creationId xmlns:a16="http://schemas.microsoft.com/office/drawing/2014/main" id="{27B4EFAD-BF5F-1282-A327-F28C6C9AA28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10400" y="23526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46">
              <a:extLst>
                <a:ext uri="{FF2B5EF4-FFF2-40B4-BE49-F238E27FC236}">
                  <a16:creationId xmlns:a16="http://schemas.microsoft.com/office/drawing/2014/main" id="{993B13EE-FFA4-EDD3-4A63-1916ADABB9F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048500" y="2266952"/>
              <a:ext cx="323851" cy="238110"/>
            </a:xfrm>
            <a:custGeom>
              <a:avLst/>
              <a:gdLst/>
              <a:ahLst/>
              <a:cxnLst/>
              <a:rect l="0" t="0" r="0" b="0"/>
              <a:pathLst>
                <a:path w="323851" h="238110">
                  <a:moveTo>
                    <a:pt x="0" y="19048"/>
                  </a:moveTo>
                  <a:lnTo>
                    <a:pt x="0" y="19048"/>
                  </a:lnTo>
                  <a:lnTo>
                    <a:pt x="8200" y="19048"/>
                  </a:lnTo>
                  <a:lnTo>
                    <a:pt x="16868" y="12502"/>
                  </a:lnTo>
                  <a:lnTo>
                    <a:pt x="25694" y="9347"/>
                  </a:lnTo>
                  <a:lnTo>
                    <a:pt x="36257" y="1438"/>
                  </a:lnTo>
                  <a:lnTo>
                    <a:pt x="42611" y="425"/>
                  </a:lnTo>
                  <a:lnTo>
                    <a:pt x="88552" y="0"/>
                  </a:lnTo>
                  <a:lnTo>
                    <a:pt x="98623" y="1057"/>
                  </a:lnTo>
                  <a:lnTo>
                    <a:pt x="112026" y="8199"/>
                  </a:lnTo>
                  <a:lnTo>
                    <a:pt x="121455" y="15807"/>
                  </a:lnTo>
                  <a:lnTo>
                    <a:pt x="130414" y="19146"/>
                  </a:lnTo>
                  <a:lnTo>
                    <a:pt x="136631" y="23678"/>
                  </a:lnTo>
                  <a:lnTo>
                    <a:pt x="140100" y="29220"/>
                  </a:lnTo>
                  <a:lnTo>
                    <a:pt x="142700" y="35211"/>
                  </a:lnTo>
                  <a:lnTo>
                    <a:pt x="149056" y="44533"/>
                  </a:lnTo>
                  <a:lnTo>
                    <a:pt x="151409" y="53998"/>
                  </a:lnTo>
                  <a:lnTo>
                    <a:pt x="151960" y="60334"/>
                  </a:lnTo>
                  <a:lnTo>
                    <a:pt x="155026" y="66678"/>
                  </a:lnTo>
                  <a:lnTo>
                    <a:pt x="158859" y="73025"/>
                  </a:lnTo>
                  <a:lnTo>
                    <a:pt x="160562" y="79374"/>
                  </a:lnTo>
                  <a:lnTo>
                    <a:pt x="156466" y="93955"/>
                  </a:lnTo>
                  <a:lnTo>
                    <a:pt x="145397" y="113710"/>
                  </a:lnTo>
                  <a:lnTo>
                    <a:pt x="140274" y="140835"/>
                  </a:lnTo>
                  <a:lnTo>
                    <a:pt x="107920" y="186417"/>
                  </a:lnTo>
                  <a:lnTo>
                    <a:pt x="82548" y="212688"/>
                  </a:lnTo>
                  <a:lnTo>
                    <a:pt x="76199" y="216235"/>
                  </a:lnTo>
                  <a:lnTo>
                    <a:pt x="69850" y="218870"/>
                  </a:lnTo>
                  <a:lnTo>
                    <a:pt x="59031" y="227108"/>
                  </a:lnTo>
                  <a:lnTo>
                    <a:pt x="48066" y="228559"/>
                  </a:lnTo>
                  <a:lnTo>
                    <a:pt x="47636" y="206207"/>
                  </a:lnTo>
                  <a:lnTo>
                    <a:pt x="50452" y="199949"/>
                  </a:lnTo>
                  <a:lnTo>
                    <a:pt x="82583" y="155397"/>
                  </a:lnTo>
                  <a:lnTo>
                    <a:pt x="102661" y="121412"/>
                  </a:lnTo>
                  <a:lnTo>
                    <a:pt x="149140" y="80358"/>
                  </a:lnTo>
                  <a:lnTo>
                    <a:pt x="190305" y="50462"/>
                  </a:lnTo>
                  <a:lnTo>
                    <a:pt x="196764" y="47827"/>
                  </a:lnTo>
                  <a:lnTo>
                    <a:pt x="206349" y="41451"/>
                  </a:lnTo>
                  <a:lnTo>
                    <a:pt x="215893" y="39092"/>
                  </a:lnTo>
                  <a:lnTo>
                    <a:pt x="233490" y="38109"/>
                  </a:lnTo>
                  <a:lnTo>
                    <a:pt x="235036" y="39164"/>
                  </a:lnTo>
                  <a:lnTo>
                    <a:pt x="236065" y="40925"/>
                  </a:lnTo>
                  <a:lnTo>
                    <a:pt x="238005" y="47231"/>
                  </a:lnTo>
                  <a:lnTo>
                    <a:pt x="247649" y="47623"/>
                  </a:lnTo>
                  <a:lnTo>
                    <a:pt x="247650" y="20491"/>
                  </a:lnTo>
                  <a:lnTo>
                    <a:pt x="246592" y="20010"/>
                  </a:lnTo>
                  <a:lnTo>
                    <a:pt x="229934" y="19049"/>
                  </a:lnTo>
                  <a:lnTo>
                    <a:pt x="229489" y="20107"/>
                  </a:lnTo>
                  <a:lnTo>
                    <a:pt x="228995" y="24104"/>
                  </a:lnTo>
                  <a:lnTo>
                    <a:pt x="227805" y="25594"/>
                  </a:lnTo>
                  <a:lnTo>
                    <a:pt x="223662" y="27249"/>
                  </a:lnTo>
                  <a:lnTo>
                    <a:pt x="222132" y="28749"/>
                  </a:lnTo>
                  <a:lnTo>
                    <a:pt x="216857" y="38760"/>
                  </a:lnTo>
                  <a:lnTo>
                    <a:pt x="203966" y="54060"/>
                  </a:lnTo>
                  <a:lnTo>
                    <a:pt x="197981" y="66690"/>
                  </a:lnTo>
                  <a:lnTo>
                    <a:pt x="193825" y="73031"/>
                  </a:lnTo>
                  <a:lnTo>
                    <a:pt x="191485" y="83609"/>
                  </a:lnTo>
                  <a:lnTo>
                    <a:pt x="189733" y="98620"/>
                  </a:lnTo>
                  <a:lnTo>
                    <a:pt x="182338" y="117081"/>
                  </a:lnTo>
                  <a:lnTo>
                    <a:pt x="178206" y="145680"/>
                  </a:lnTo>
                  <a:lnTo>
                    <a:pt x="172784" y="163771"/>
                  </a:lnTo>
                  <a:lnTo>
                    <a:pt x="173398" y="167388"/>
                  </a:lnTo>
                  <a:lnTo>
                    <a:pt x="179768" y="184031"/>
                  </a:lnTo>
                  <a:lnTo>
                    <a:pt x="180618" y="193638"/>
                  </a:lnTo>
                  <a:lnTo>
                    <a:pt x="183638" y="200008"/>
                  </a:lnTo>
                  <a:lnTo>
                    <a:pt x="187450" y="206366"/>
                  </a:lnTo>
                  <a:lnTo>
                    <a:pt x="189144" y="212720"/>
                  </a:lnTo>
                  <a:lnTo>
                    <a:pt x="190654" y="214838"/>
                  </a:lnTo>
                  <a:lnTo>
                    <a:pt x="192719" y="216249"/>
                  </a:lnTo>
                  <a:lnTo>
                    <a:pt x="195155" y="217190"/>
                  </a:lnTo>
                  <a:lnTo>
                    <a:pt x="196778" y="218877"/>
                  </a:lnTo>
                  <a:lnTo>
                    <a:pt x="198582" y="223572"/>
                  </a:lnTo>
                  <a:lnTo>
                    <a:pt x="205029" y="229186"/>
                  </a:lnTo>
                  <a:lnTo>
                    <a:pt x="213890" y="234151"/>
                  </a:lnTo>
                  <a:lnTo>
                    <a:pt x="228203" y="237339"/>
                  </a:lnTo>
                  <a:lnTo>
                    <a:pt x="260343" y="238109"/>
                  </a:lnTo>
                  <a:lnTo>
                    <a:pt x="266697" y="235295"/>
                  </a:lnTo>
                  <a:lnTo>
                    <a:pt x="289121" y="222934"/>
                  </a:lnTo>
                  <a:lnTo>
                    <a:pt x="301800" y="218100"/>
                  </a:lnTo>
                  <a:lnTo>
                    <a:pt x="323850" y="200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47">
              <a:extLst>
                <a:ext uri="{FF2B5EF4-FFF2-40B4-BE49-F238E27FC236}">
                  <a16:creationId xmlns:a16="http://schemas.microsoft.com/office/drawing/2014/main" id="{94CA52A1-DC95-7633-816D-45C8108ED4E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62850" y="23241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4721" y="9525"/>
                  </a:lnTo>
                  <a:lnTo>
                    <a:pt x="92097" y="9525"/>
                  </a:lnTo>
                  <a:lnTo>
                    <a:pt x="139700" y="9525"/>
                  </a:lnTo>
                  <a:lnTo>
                    <a:pt x="186267" y="9525"/>
                  </a:lnTo>
                  <a:lnTo>
                    <a:pt x="208095" y="9525"/>
                  </a:lnTo>
                  <a:lnTo>
                    <a:pt x="208580" y="84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id="{0338B532-5D80-D71F-0751-AE80A08D1DC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48575" y="2257425"/>
              <a:ext cx="57151" cy="238126"/>
            </a:xfrm>
            <a:custGeom>
              <a:avLst/>
              <a:gdLst/>
              <a:ahLst/>
              <a:cxnLst/>
              <a:rect l="0" t="0" r="0" b="0"/>
              <a:pathLst>
                <a:path w="57151" h="238126">
                  <a:moveTo>
                    <a:pt x="47625" y="0"/>
                  </a:moveTo>
                  <a:lnTo>
                    <a:pt x="47625" y="0"/>
                  </a:lnTo>
                  <a:lnTo>
                    <a:pt x="47625" y="14465"/>
                  </a:lnTo>
                  <a:lnTo>
                    <a:pt x="48683" y="15994"/>
                  </a:lnTo>
                  <a:lnTo>
                    <a:pt x="50447" y="17012"/>
                  </a:lnTo>
                  <a:lnTo>
                    <a:pt x="52681" y="17692"/>
                  </a:lnTo>
                  <a:lnTo>
                    <a:pt x="54170" y="19203"/>
                  </a:lnTo>
                  <a:lnTo>
                    <a:pt x="56757" y="27132"/>
                  </a:lnTo>
                  <a:lnTo>
                    <a:pt x="57149" y="74353"/>
                  </a:lnTo>
                  <a:lnTo>
                    <a:pt x="57150" y="88535"/>
                  </a:lnTo>
                  <a:lnTo>
                    <a:pt x="54328" y="95088"/>
                  </a:lnTo>
                  <a:lnTo>
                    <a:pt x="50605" y="101528"/>
                  </a:lnTo>
                  <a:lnTo>
                    <a:pt x="38002" y="138815"/>
                  </a:lnTo>
                  <a:lnTo>
                    <a:pt x="22995" y="165218"/>
                  </a:lnTo>
                  <a:lnTo>
                    <a:pt x="19161" y="176894"/>
                  </a:lnTo>
                  <a:lnTo>
                    <a:pt x="12850" y="187057"/>
                  </a:lnTo>
                  <a:lnTo>
                    <a:pt x="9451" y="196770"/>
                  </a:lnTo>
                  <a:lnTo>
                    <a:pt x="3270" y="206352"/>
                  </a:lnTo>
                  <a:lnTo>
                    <a:pt x="969" y="21589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id="{D7A73106-B0D4-23C7-D521-E22694CB157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91475" y="2114553"/>
              <a:ext cx="190467" cy="342852"/>
            </a:xfrm>
            <a:custGeom>
              <a:avLst/>
              <a:gdLst/>
              <a:ahLst/>
              <a:cxnLst/>
              <a:rect l="0" t="0" r="0" b="0"/>
              <a:pathLst>
                <a:path w="190467" h="342852">
                  <a:moveTo>
                    <a:pt x="0" y="228597"/>
                  </a:moveTo>
                  <a:lnTo>
                    <a:pt x="0" y="228597"/>
                  </a:lnTo>
                  <a:lnTo>
                    <a:pt x="0" y="219464"/>
                  </a:lnTo>
                  <a:lnTo>
                    <a:pt x="9132" y="219082"/>
                  </a:lnTo>
                  <a:lnTo>
                    <a:pt x="26385" y="203263"/>
                  </a:lnTo>
                  <a:lnTo>
                    <a:pt x="35217" y="199924"/>
                  </a:lnTo>
                  <a:lnTo>
                    <a:pt x="82572" y="155547"/>
                  </a:lnTo>
                  <a:lnTo>
                    <a:pt x="114300" y="120999"/>
                  </a:lnTo>
                  <a:lnTo>
                    <a:pt x="133350" y="95835"/>
                  </a:lnTo>
                  <a:lnTo>
                    <a:pt x="142875" y="83074"/>
                  </a:lnTo>
                  <a:lnTo>
                    <a:pt x="149578" y="68710"/>
                  </a:lnTo>
                  <a:lnTo>
                    <a:pt x="152204" y="61228"/>
                  </a:lnTo>
                  <a:lnTo>
                    <a:pt x="158575" y="51065"/>
                  </a:lnTo>
                  <a:lnTo>
                    <a:pt x="161991" y="41351"/>
                  </a:lnTo>
                  <a:lnTo>
                    <a:pt x="168177" y="31770"/>
                  </a:lnTo>
                  <a:lnTo>
                    <a:pt x="169995" y="25407"/>
                  </a:lnTo>
                  <a:lnTo>
                    <a:pt x="171538" y="23287"/>
                  </a:lnTo>
                  <a:lnTo>
                    <a:pt x="173626" y="21874"/>
                  </a:lnTo>
                  <a:lnTo>
                    <a:pt x="176075" y="20932"/>
                  </a:lnTo>
                  <a:lnTo>
                    <a:pt x="177709" y="19245"/>
                  </a:lnTo>
                  <a:lnTo>
                    <a:pt x="180545" y="11011"/>
                  </a:lnTo>
                  <a:lnTo>
                    <a:pt x="180848" y="4907"/>
                  </a:lnTo>
                  <a:lnTo>
                    <a:pt x="181949" y="3270"/>
                  </a:lnTo>
                  <a:lnTo>
                    <a:pt x="183741" y="2179"/>
                  </a:lnTo>
                  <a:lnTo>
                    <a:pt x="190466" y="8"/>
                  </a:lnTo>
                  <a:lnTo>
                    <a:pt x="185433" y="0"/>
                  </a:lnTo>
                  <a:lnTo>
                    <a:pt x="183947" y="1058"/>
                  </a:lnTo>
                  <a:lnTo>
                    <a:pt x="182956" y="2821"/>
                  </a:lnTo>
                  <a:lnTo>
                    <a:pt x="180177" y="16244"/>
                  </a:lnTo>
                  <a:lnTo>
                    <a:pt x="174506" y="25507"/>
                  </a:lnTo>
                  <a:lnTo>
                    <a:pt x="172054" y="38119"/>
                  </a:lnTo>
                  <a:lnTo>
                    <a:pt x="171852" y="41287"/>
                  </a:lnTo>
                  <a:lnTo>
                    <a:pt x="168807" y="47628"/>
                  </a:lnTo>
                  <a:lnTo>
                    <a:pt x="156285" y="63498"/>
                  </a:lnTo>
                  <a:lnTo>
                    <a:pt x="154126" y="69848"/>
                  </a:lnTo>
                  <a:lnTo>
                    <a:pt x="151683" y="89093"/>
                  </a:lnTo>
                  <a:lnTo>
                    <a:pt x="128806" y="136095"/>
                  </a:lnTo>
                  <a:lnTo>
                    <a:pt x="126038" y="145505"/>
                  </a:lnTo>
                  <a:lnTo>
                    <a:pt x="123751" y="155684"/>
                  </a:lnTo>
                  <a:lnTo>
                    <a:pt x="117570" y="168423"/>
                  </a:lnTo>
                  <a:lnTo>
                    <a:pt x="114211" y="184074"/>
                  </a:lnTo>
                  <a:lnTo>
                    <a:pt x="108041" y="196943"/>
                  </a:lnTo>
                  <a:lnTo>
                    <a:pt x="104684" y="212633"/>
                  </a:lnTo>
                  <a:lnTo>
                    <a:pt x="97427" y="227952"/>
                  </a:lnTo>
                  <a:lnTo>
                    <a:pt x="85634" y="262614"/>
                  </a:lnTo>
                  <a:lnTo>
                    <a:pt x="78377" y="276043"/>
                  </a:lnTo>
                  <a:lnTo>
                    <a:pt x="67105" y="317101"/>
                  </a:lnTo>
                  <a:lnTo>
                    <a:pt x="65904" y="319350"/>
                  </a:lnTo>
                  <a:lnTo>
                    <a:pt x="64043" y="320849"/>
                  </a:lnTo>
                  <a:lnTo>
                    <a:pt x="61746" y="321848"/>
                  </a:lnTo>
                  <a:lnTo>
                    <a:pt x="60214" y="323573"/>
                  </a:lnTo>
                  <a:lnTo>
                    <a:pt x="58512" y="328311"/>
                  </a:lnTo>
                  <a:lnTo>
                    <a:pt x="57153" y="342851"/>
                  </a:lnTo>
                  <a:lnTo>
                    <a:pt x="66675" y="33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50">
              <a:extLst>
                <a:ext uri="{FF2B5EF4-FFF2-40B4-BE49-F238E27FC236}">
                  <a16:creationId xmlns:a16="http://schemas.microsoft.com/office/drawing/2014/main" id="{1E6D202A-EE5F-BDE3-CDC3-ECD557F3D4F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29600" y="2105036"/>
              <a:ext cx="200026" cy="361929"/>
            </a:xfrm>
            <a:custGeom>
              <a:avLst/>
              <a:gdLst/>
              <a:ahLst/>
              <a:cxnLst/>
              <a:rect l="0" t="0" r="0" b="0"/>
              <a:pathLst>
                <a:path w="200026" h="361929">
                  <a:moveTo>
                    <a:pt x="180975" y="76189"/>
                  </a:moveTo>
                  <a:lnTo>
                    <a:pt x="180975" y="76189"/>
                  </a:lnTo>
                  <a:lnTo>
                    <a:pt x="190384" y="76189"/>
                  </a:lnTo>
                  <a:lnTo>
                    <a:pt x="190500" y="30318"/>
                  </a:lnTo>
                  <a:lnTo>
                    <a:pt x="183955" y="21306"/>
                  </a:lnTo>
                  <a:lnTo>
                    <a:pt x="182300" y="15461"/>
                  </a:lnTo>
                  <a:lnTo>
                    <a:pt x="180799" y="13478"/>
                  </a:lnTo>
                  <a:lnTo>
                    <a:pt x="163375" y="1359"/>
                  </a:lnTo>
                  <a:lnTo>
                    <a:pt x="153851" y="109"/>
                  </a:lnTo>
                  <a:lnTo>
                    <a:pt x="139270" y="0"/>
                  </a:lnTo>
                  <a:lnTo>
                    <a:pt x="133159" y="2816"/>
                  </a:lnTo>
                  <a:lnTo>
                    <a:pt x="111114" y="22379"/>
                  </a:lnTo>
                  <a:lnTo>
                    <a:pt x="107593" y="28637"/>
                  </a:lnTo>
                  <a:lnTo>
                    <a:pt x="104969" y="34947"/>
                  </a:lnTo>
                  <a:lnTo>
                    <a:pt x="76148" y="78423"/>
                  </a:lnTo>
                  <a:lnTo>
                    <a:pt x="70885" y="89882"/>
                  </a:lnTo>
                  <a:lnTo>
                    <a:pt x="64684" y="111663"/>
                  </a:lnTo>
                  <a:lnTo>
                    <a:pt x="60499" y="120530"/>
                  </a:lnTo>
                  <a:lnTo>
                    <a:pt x="56386" y="148229"/>
                  </a:lnTo>
                  <a:lnTo>
                    <a:pt x="49669" y="161719"/>
                  </a:lnTo>
                  <a:lnTo>
                    <a:pt x="48029" y="174575"/>
                  </a:lnTo>
                  <a:lnTo>
                    <a:pt x="48952" y="176705"/>
                  </a:lnTo>
                  <a:lnTo>
                    <a:pt x="50627" y="178125"/>
                  </a:lnTo>
                  <a:lnTo>
                    <a:pt x="52801" y="179071"/>
                  </a:lnTo>
                  <a:lnTo>
                    <a:pt x="54251" y="180760"/>
                  </a:lnTo>
                  <a:lnTo>
                    <a:pt x="56768" y="188999"/>
                  </a:lnTo>
                  <a:lnTo>
                    <a:pt x="59803" y="189826"/>
                  </a:lnTo>
                  <a:lnTo>
                    <a:pt x="62093" y="190047"/>
                  </a:lnTo>
                  <a:lnTo>
                    <a:pt x="63620" y="189136"/>
                  </a:lnTo>
                  <a:lnTo>
                    <a:pt x="64639" y="187471"/>
                  </a:lnTo>
                  <a:lnTo>
                    <a:pt x="65318" y="185302"/>
                  </a:lnTo>
                  <a:lnTo>
                    <a:pt x="66828" y="183856"/>
                  </a:lnTo>
                  <a:lnTo>
                    <a:pt x="76858" y="178713"/>
                  </a:lnTo>
                  <a:lnTo>
                    <a:pt x="82842" y="174672"/>
                  </a:lnTo>
                  <a:lnTo>
                    <a:pt x="92161" y="171338"/>
                  </a:lnTo>
                  <a:lnTo>
                    <a:pt x="117679" y="154218"/>
                  </a:lnTo>
                  <a:lnTo>
                    <a:pt x="135586" y="135268"/>
                  </a:lnTo>
                  <a:lnTo>
                    <a:pt x="164673" y="111227"/>
                  </a:lnTo>
                  <a:lnTo>
                    <a:pt x="177716" y="92949"/>
                  </a:lnTo>
                  <a:lnTo>
                    <a:pt x="186242" y="86799"/>
                  </a:lnTo>
                  <a:lnTo>
                    <a:pt x="188608" y="81610"/>
                  </a:lnTo>
                  <a:lnTo>
                    <a:pt x="191184" y="69655"/>
                  </a:lnTo>
                  <a:lnTo>
                    <a:pt x="200025" y="57139"/>
                  </a:lnTo>
                  <a:lnTo>
                    <a:pt x="200025" y="65340"/>
                  </a:lnTo>
                  <a:lnTo>
                    <a:pt x="193480" y="74007"/>
                  </a:lnTo>
                  <a:lnTo>
                    <a:pt x="190893" y="83963"/>
                  </a:lnTo>
                  <a:lnTo>
                    <a:pt x="190510" y="117191"/>
                  </a:lnTo>
                  <a:lnTo>
                    <a:pt x="187682" y="123693"/>
                  </a:lnTo>
                  <a:lnTo>
                    <a:pt x="183956" y="130110"/>
                  </a:lnTo>
                  <a:lnTo>
                    <a:pt x="181859" y="140731"/>
                  </a:lnTo>
                  <a:lnTo>
                    <a:pt x="179994" y="168438"/>
                  </a:lnTo>
                  <a:lnTo>
                    <a:pt x="165167" y="212625"/>
                  </a:lnTo>
                  <a:lnTo>
                    <a:pt x="152308" y="253022"/>
                  </a:lnTo>
                  <a:lnTo>
                    <a:pt x="126591" y="294659"/>
                  </a:lnTo>
                  <a:lnTo>
                    <a:pt x="123996" y="301345"/>
                  </a:lnTo>
                  <a:lnTo>
                    <a:pt x="98020" y="333359"/>
                  </a:lnTo>
                  <a:lnTo>
                    <a:pt x="97096" y="336536"/>
                  </a:lnTo>
                  <a:lnTo>
                    <a:pt x="95423" y="338654"/>
                  </a:lnTo>
                  <a:lnTo>
                    <a:pt x="79111" y="349063"/>
                  </a:lnTo>
                  <a:lnTo>
                    <a:pt x="72908" y="350925"/>
                  </a:lnTo>
                  <a:lnTo>
                    <a:pt x="70830" y="352479"/>
                  </a:lnTo>
                  <a:lnTo>
                    <a:pt x="69445" y="354574"/>
                  </a:lnTo>
                  <a:lnTo>
                    <a:pt x="68521" y="357029"/>
                  </a:lnTo>
                  <a:lnTo>
                    <a:pt x="66848" y="358666"/>
                  </a:lnTo>
                  <a:lnTo>
                    <a:pt x="58636" y="361508"/>
                  </a:lnTo>
                  <a:lnTo>
                    <a:pt x="34799" y="361928"/>
                  </a:lnTo>
                  <a:lnTo>
                    <a:pt x="32724" y="360873"/>
                  </a:lnTo>
                  <a:lnTo>
                    <a:pt x="31341" y="359112"/>
                  </a:lnTo>
                  <a:lnTo>
                    <a:pt x="30419" y="356879"/>
                  </a:lnTo>
                  <a:lnTo>
                    <a:pt x="28746" y="355391"/>
                  </a:lnTo>
                  <a:lnTo>
                    <a:pt x="24064" y="353737"/>
                  </a:lnTo>
                  <a:lnTo>
                    <a:pt x="22393" y="352237"/>
                  </a:lnTo>
                  <a:lnTo>
                    <a:pt x="20535" y="347749"/>
                  </a:lnTo>
                  <a:lnTo>
                    <a:pt x="18982" y="346129"/>
                  </a:lnTo>
                  <a:lnTo>
                    <a:pt x="14433" y="344329"/>
                  </a:lnTo>
                  <a:lnTo>
                    <a:pt x="12798" y="342791"/>
                  </a:lnTo>
                  <a:lnTo>
                    <a:pt x="9653" y="333794"/>
                  </a:lnTo>
                  <a:lnTo>
                    <a:pt x="9563" y="328435"/>
                  </a:lnTo>
                  <a:lnTo>
                    <a:pt x="8493" y="326903"/>
                  </a:lnTo>
                  <a:lnTo>
                    <a:pt x="6720" y="325882"/>
                  </a:lnTo>
                  <a:lnTo>
                    <a:pt x="34" y="323849"/>
                  </a:lnTo>
                  <a:lnTo>
                    <a:pt x="0" y="314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51">
              <a:extLst>
                <a:ext uri="{FF2B5EF4-FFF2-40B4-BE49-F238E27FC236}">
                  <a16:creationId xmlns:a16="http://schemas.microsoft.com/office/drawing/2014/main" id="{40D768CC-3CDE-FC6D-8FD7-67B194114FD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554775" y="2247900"/>
              <a:ext cx="322526" cy="28576"/>
            </a:xfrm>
            <a:custGeom>
              <a:avLst/>
              <a:gdLst/>
              <a:ahLst/>
              <a:cxnLst/>
              <a:rect l="0" t="0" r="0" b="0"/>
              <a:pathLst>
                <a:path w="322526" h="28576">
                  <a:moveTo>
                    <a:pt x="8200" y="28575"/>
                  </a:moveTo>
                  <a:lnTo>
                    <a:pt x="8200" y="28575"/>
                  </a:lnTo>
                  <a:lnTo>
                    <a:pt x="0" y="28575"/>
                  </a:lnTo>
                  <a:lnTo>
                    <a:pt x="16391" y="28575"/>
                  </a:lnTo>
                  <a:lnTo>
                    <a:pt x="25065" y="22029"/>
                  </a:lnTo>
                  <a:lnTo>
                    <a:pt x="35024" y="19442"/>
                  </a:lnTo>
                  <a:lnTo>
                    <a:pt x="82522" y="19050"/>
                  </a:lnTo>
                  <a:lnTo>
                    <a:pt x="92692" y="12504"/>
                  </a:lnTo>
                  <a:lnTo>
                    <a:pt x="139690" y="9540"/>
                  </a:lnTo>
                  <a:lnTo>
                    <a:pt x="187175" y="9525"/>
                  </a:lnTo>
                  <a:lnTo>
                    <a:pt x="233778" y="9525"/>
                  </a:lnTo>
                  <a:lnTo>
                    <a:pt x="277948" y="9525"/>
                  </a:lnTo>
                  <a:lnTo>
                    <a:pt x="284368" y="6703"/>
                  </a:lnTo>
                  <a:lnTo>
                    <a:pt x="290749" y="2979"/>
                  </a:lnTo>
                  <a:lnTo>
                    <a:pt x="303470" y="588"/>
                  </a:lnTo>
                  <a:lnTo>
                    <a:pt x="322513" y="0"/>
                  </a:lnTo>
                  <a:lnTo>
                    <a:pt x="322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52">
              <a:extLst>
                <a:ext uri="{FF2B5EF4-FFF2-40B4-BE49-F238E27FC236}">
                  <a16:creationId xmlns:a16="http://schemas.microsoft.com/office/drawing/2014/main" id="{8C546902-06F5-CF3B-0577-C2022A157B0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43925" y="2381250"/>
              <a:ext cx="361951" cy="28576"/>
            </a:xfrm>
            <a:custGeom>
              <a:avLst/>
              <a:gdLst/>
              <a:ahLst/>
              <a:cxnLst/>
              <a:rect l="0" t="0" r="0" b="0"/>
              <a:pathLst>
                <a:path w="361951" h="28576">
                  <a:moveTo>
                    <a:pt x="0" y="28575"/>
                  </a:moveTo>
                  <a:lnTo>
                    <a:pt x="0" y="28575"/>
                  </a:lnTo>
                  <a:lnTo>
                    <a:pt x="44720" y="28575"/>
                  </a:lnTo>
                  <a:lnTo>
                    <a:pt x="88549" y="28575"/>
                  </a:lnTo>
                  <a:lnTo>
                    <a:pt x="98622" y="27517"/>
                  </a:lnTo>
                  <a:lnTo>
                    <a:pt x="117083" y="20374"/>
                  </a:lnTo>
                  <a:lnTo>
                    <a:pt x="164704" y="19060"/>
                  </a:lnTo>
                  <a:lnTo>
                    <a:pt x="185326" y="17994"/>
                  </a:lnTo>
                  <a:lnTo>
                    <a:pt x="218308" y="10114"/>
                  </a:lnTo>
                  <a:lnTo>
                    <a:pt x="265001" y="9535"/>
                  </a:lnTo>
                  <a:lnTo>
                    <a:pt x="282670" y="8469"/>
                  </a:lnTo>
                  <a:lnTo>
                    <a:pt x="310183" y="883"/>
                  </a:lnTo>
                  <a:lnTo>
                    <a:pt x="357715" y="2"/>
                  </a:lnTo>
                  <a:lnTo>
                    <a:pt x="361935" y="0"/>
                  </a:lnTo>
                  <a:lnTo>
                    <a:pt x="361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SMARTInkShape-53">
            <a:extLst>
              <a:ext uri="{FF2B5EF4-FFF2-40B4-BE49-F238E27FC236}">
                <a16:creationId xmlns:a16="http://schemas.microsoft.com/office/drawing/2014/main" id="{A6AF8284-B3DD-AC2F-E943-7D6CAC0230F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47850" y="2990850"/>
            <a:ext cx="990601" cy="47626"/>
          </a:xfrm>
          <a:custGeom>
            <a:avLst/>
            <a:gdLst/>
            <a:ahLst/>
            <a:cxnLst/>
            <a:rect l="0" t="0" r="0" b="0"/>
            <a:pathLst>
              <a:path w="990601" h="47626">
                <a:moveTo>
                  <a:pt x="0" y="38100"/>
                </a:moveTo>
                <a:lnTo>
                  <a:pt x="0" y="38100"/>
                </a:lnTo>
                <a:lnTo>
                  <a:pt x="44476" y="38100"/>
                </a:lnTo>
                <a:lnTo>
                  <a:pt x="79491" y="38100"/>
                </a:lnTo>
                <a:lnTo>
                  <a:pt x="85777" y="40922"/>
                </a:lnTo>
                <a:lnTo>
                  <a:pt x="88934" y="43156"/>
                </a:lnTo>
                <a:lnTo>
                  <a:pt x="92098" y="43588"/>
                </a:lnTo>
                <a:lnTo>
                  <a:pt x="98435" y="41245"/>
                </a:lnTo>
                <a:lnTo>
                  <a:pt x="101607" y="41255"/>
                </a:lnTo>
                <a:lnTo>
                  <a:pt x="120651" y="46926"/>
                </a:lnTo>
                <a:lnTo>
                  <a:pt x="165100" y="47623"/>
                </a:lnTo>
                <a:lnTo>
                  <a:pt x="202808" y="47625"/>
                </a:lnTo>
                <a:lnTo>
                  <a:pt x="209376" y="44803"/>
                </a:lnTo>
                <a:lnTo>
                  <a:pt x="212609" y="42569"/>
                </a:lnTo>
                <a:lnTo>
                  <a:pt x="227272" y="39424"/>
                </a:lnTo>
                <a:lnTo>
                  <a:pt x="250430" y="38216"/>
                </a:lnTo>
                <a:lnTo>
                  <a:pt x="256999" y="35330"/>
                </a:lnTo>
                <a:lnTo>
                  <a:pt x="263447" y="31577"/>
                </a:lnTo>
                <a:lnTo>
                  <a:pt x="274085" y="29464"/>
                </a:lnTo>
                <a:lnTo>
                  <a:pt x="317434" y="27540"/>
                </a:lnTo>
                <a:lnTo>
                  <a:pt x="335557" y="21041"/>
                </a:lnTo>
                <a:lnTo>
                  <a:pt x="382724" y="19085"/>
                </a:lnTo>
                <a:lnTo>
                  <a:pt x="426902" y="19051"/>
                </a:lnTo>
                <a:lnTo>
                  <a:pt x="435973" y="16228"/>
                </a:lnTo>
                <a:lnTo>
                  <a:pt x="444591" y="12504"/>
                </a:lnTo>
                <a:lnTo>
                  <a:pt x="489918" y="9603"/>
                </a:lnTo>
                <a:lnTo>
                  <a:pt x="535991" y="9526"/>
                </a:lnTo>
                <a:lnTo>
                  <a:pt x="582756" y="9525"/>
                </a:lnTo>
                <a:lnTo>
                  <a:pt x="625626" y="9525"/>
                </a:lnTo>
                <a:lnTo>
                  <a:pt x="641277" y="8467"/>
                </a:lnTo>
                <a:lnTo>
                  <a:pt x="659406" y="1986"/>
                </a:lnTo>
                <a:lnTo>
                  <a:pt x="703429" y="35"/>
                </a:lnTo>
                <a:lnTo>
                  <a:pt x="750436" y="0"/>
                </a:lnTo>
                <a:lnTo>
                  <a:pt x="797698" y="0"/>
                </a:lnTo>
                <a:lnTo>
                  <a:pt x="841302" y="0"/>
                </a:lnTo>
                <a:lnTo>
                  <a:pt x="885809" y="0"/>
                </a:lnTo>
                <a:lnTo>
                  <a:pt x="931878" y="0"/>
                </a:lnTo>
                <a:lnTo>
                  <a:pt x="979309" y="0"/>
                </a:lnTo>
                <a:lnTo>
                  <a:pt x="990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SMARTInkShape-54">
            <a:extLst>
              <a:ext uri="{FF2B5EF4-FFF2-40B4-BE49-F238E27FC236}">
                <a16:creationId xmlns:a16="http://schemas.microsoft.com/office/drawing/2014/main" id="{A1D7BE67-7442-C37E-538A-975DC8D4938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48175" y="2800350"/>
            <a:ext cx="1495426" cy="85334"/>
          </a:xfrm>
          <a:custGeom>
            <a:avLst/>
            <a:gdLst/>
            <a:ahLst/>
            <a:cxnLst/>
            <a:rect l="0" t="0" r="0" b="0"/>
            <a:pathLst>
              <a:path w="1495426" h="85334">
                <a:moveTo>
                  <a:pt x="0" y="66675"/>
                </a:moveTo>
                <a:lnTo>
                  <a:pt x="0" y="66675"/>
                </a:lnTo>
                <a:lnTo>
                  <a:pt x="14189" y="66675"/>
                </a:lnTo>
                <a:lnTo>
                  <a:pt x="15810" y="67733"/>
                </a:lnTo>
                <a:lnTo>
                  <a:pt x="16889" y="69497"/>
                </a:lnTo>
                <a:lnTo>
                  <a:pt x="17610" y="71731"/>
                </a:lnTo>
                <a:lnTo>
                  <a:pt x="19148" y="73221"/>
                </a:lnTo>
                <a:lnTo>
                  <a:pt x="27124" y="75808"/>
                </a:lnTo>
                <a:lnTo>
                  <a:pt x="73032" y="76199"/>
                </a:lnTo>
                <a:lnTo>
                  <a:pt x="119767" y="76200"/>
                </a:lnTo>
                <a:lnTo>
                  <a:pt x="155747" y="77258"/>
                </a:lnTo>
                <a:lnTo>
                  <a:pt x="174230" y="84401"/>
                </a:lnTo>
                <a:lnTo>
                  <a:pt x="189089" y="85333"/>
                </a:lnTo>
                <a:lnTo>
                  <a:pt x="197987" y="82728"/>
                </a:lnTo>
                <a:lnTo>
                  <a:pt x="205469" y="79102"/>
                </a:lnTo>
                <a:lnTo>
                  <a:pt x="221718" y="76773"/>
                </a:lnTo>
                <a:lnTo>
                  <a:pt x="268432" y="76210"/>
                </a:lnTo>
                <a:lnTo>
                  <a:pt x="311301" y="76200"/>
                </a:lnTo>
                <a:lnTo>
                  <a:pt x="328010" y="75142"/>
                </a:lnTo>
                <a:lnTo>
                  <a:pt x="358665" y="67558"/>
                </a:lnTo>
                <a:lnTo>
                  <a:pt x="403129" y="66698"/>
                </a:lnTo>
                <a:lnTo>
                  <a:pt x="449488" y="66675"/>
                </a:lnTo>
                <a:lnTo>
                  <a:pt x="470885" y="65617"/>
                </a:lnTo>
                <a:lnTo>
                  <a:pt x="501541" y="58033"/>
                </a:lnTo>
                <a:lnTo>
                  <a:pt x="548100" y="57173"/>
                </a:lnTo>
                <a:lnTo>
                  <a:pt x="575826" y="56094"/>
                </a:lnTo>
                <a:lnTo>
                  <a:pt x="606330" y="48508"/>
                </a:lnTo>
                <a:lnTo>
                  <a:pt x="650779" y="47648"/>
                </a:lnTo>
                <a:lnTo>
                  <a:pt x="697728" y="46567"/>
                </a:lnTo>
                <a:lnTo>
                  <a:pt x="716418" y="40086"/>
                </a:lnTo>
                <a:lnTo>
                  <a:pt x="764039" y="38152"/>
                </a:lnTo>
                <a:lnTo>
                  <a:pt x="810267" y="38101"/>
                </a:lnTo>
                <a:lnTo>
                  <a:pt x="821552" y="37042"/>
                </a:lnTo>
                <a:lnTo>
                  <a:pt x="840242" y="30561"/>
                </a:lnTo>
                <a:lnTo>
                  <a:pt x="887546" y="28610"/>
                </a:lnTo>
                <a:lnTo>
                  <a:pt x="934871" y="28576"/>
                </a:lnTo>
                <a:lnTo>
                  <a:pt x="979344" y="19442"/>
                </a:lnTo>
                <a:lnTo>
                  <a:pt x="1026886" y="19060"/>
                </a:lnTo>
                <a:lnTo>
                  <a:pt x="1036008" y="16232"/>
                </a:lnTo>
                <a:lnTo>
                  <a:pt x="1044648" y="12506"/>
                </a:lnTo>
                <a:lnTo>
                  <a:pt x="1088481" y="9577"/>
                </a:lnTo>
                <a:lnTo>
                  <a:pt x="1117197" y="9528"/>
                </a:lnTo>
                <a:lnTo>
                  <a:pt x="1164693" y="175"/>
                </a:lnTo>
                <a:lnTo>
                  <a:pt x="1209622" y="1"/>
                </a:lnTo>
                <a:lnTo>
                  <a:pt x="1254125" y="0"/>
                </a:lnTo>
                <a:lnTo>
                  <a:pt x="1301750" y="0"/>
                </a:lnTo>
                <a:lnTo>
                  <a:pt x="1349375" y="0"/>
                </a:lnTo>
                <a:lnTo>
                  <a:pt x="1395149" y="0"/>
                </a:lnTo>
                <a:lnTo>
                  <a:pt x="1436520" y="0"/>
                </a:lnTo>
                <a:lnTo>
                  <a:pt x="1445532" y="6546"/>
                </a:lnTo>
                <a:lnTo>
                  <a:pt x="1451379" y="8201"/>
                </a:lnTo>
                <a:lnTo>
                  <a:pt x="1453361" y="7584"/>
                </a:lnTo>
                <a:lnTo>
                  <a:pt x="1454682" y="6114"/>
                </a:lnTo>
                <a:lnTo>
                  <a:pt x="1455563" y="4076"/>
                </a:lnTo>
                <a:lnTo>
                  <a:pt x="1457209" y="2718"/>
                </a:lnTo>
                <a:lnTo>
                  <a:pt x="1465371" y="358"/>
                </a:lnTo>
                <a:lnTo>
                  <a:pt x="1495425" y="0"/>
                </a:lnTo>
                <a:lnTo>
                  <a:pt x="1495425" y="8201"/>
                </a:lnTo>
                <a:lnTo>
                  <a:pt x="1494367" y="8642"/>
                </a:lnTo>
                <a:lnTo>
                  <a:pt x="14859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SMARTInkShape-55">
            <a:extLst>
              <a:ext uri="{FF2B5EF4-FFF2-40B4-BE49-F238E27FC236}">
                <a16:creationId xmlns:a16="http://schemas.microsoft.com/office/drawing/2014/main" id="{4CF4E3BE-EE92-9972-233A-F2438472C88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62125" y="2266950"/>
            <a:ext cx="1323973" cy="771526"/>
          </a:xfrm>
          <a:custGeom>
            <a:avLst/>
            <a:gdLst/>
            <a:ahLst/>
            <a:cxnLst/>
            <a:rect l="0" t="0" r="0" b="0"/>
            <a:pathLst>
              <a:path w="1323973" h="771526">
                <a:moveTo>
                  <a:pt x="0" y="771525"/>
                </a:moveTo>
                <a:lnTo>
                  <a:pt x="0" y="771525"/>
                </a:lnTo>
                <a:lnTo>
                  <a:pt x="5056" y="771525"/>
                </a:lnTo>
                <a:lnTo>
                  <a:pt x="6546" y="770467"/>
                </a:lnTo>
                <a:lnTo>
                  <a:pt x="7539" y="768703"/>
                </a:lnTo>
                <a:lnTo>
                  <a:pt x="8201" y="766469"/>
                </a:lnTo>
                <a:lnTo>
                  <a:pt x="9701" y="764979"/>
                </a:lnTo>
                <a:lnTo>
                  <a:pt x="19148" y="761203"/>
                </a:lnTo>
                <a:lnTo>
                  <a:pt x="26370" y="755531"/>
                </a:lnTo>
                <a:lnTo>
                  <a:pt x="35212" y="753380"/>
                </a:lnTo>
                <a:lnTo>
                  <a:pt x="41403" y="752877"/>
                </a:lnTo>
                <a:lnTo>
                  <a:pt x="43477" y="751685"/>
                </a:lnTo>
                <a:lnTo>
                  <a:pt x="44859" y="749832"/>
                </a:lnTo>
                <a:lnTo>
                  <a:pt x="45781" y="747538"/>
                </a:lnTo>
                <a:lnTo>
                  <a:pt x="47454" y="746008"/>
                </a:lnTo>
                <a:lnTo>
                  <a:pt x="52135" y="744310"/>
                </a:lnTo>
                <a:lnTo>
                  <a:pt x="63764" y="742160"/>
                </a:lnTo>
                <a:lnTo>
                  <a:pt x="73103" y="736483"/>
                </a:lnTo>
                <a:lnTo>
                  <a:pt x="85741" y="734029"/>
                </a:lnTo>
                <a:lnTo>
                  <a:pt x="93140" y="732635"/>
                </a:lnTo>
                <a:lnTo>
                  <a:pt x="123237" y="721682"/>
                </a:lnTo>
                <a:lnTo>
                  <a:pt x="129914" y="717622"/>
                </a:lnTo>
                <a:lnTo>
                  <a:pt x="142823" y="715017"/>
                </a:lnTo>
                <a:lnTo>
                  <a:pt x="146016" y="714803"/>
                </a:lnTo>
                <a:lnTo>
                  <a:pt x="152385" y="711743"/>
                </a:lnTo>
                <a:lnTo>
                  <a:pt x="158743" y="707913"/>
                </a:lnTo>
                <a:lnTo>
                  <a:pt x="184346" y="697515"/>
                </a:lnTo>
                <a:lnTo>
                  <a:pt x="195967" y="689741"/>
                </a:lnTo>
                <a:lnTo>
                  <a:pt x="209376" y="683756"/>
                </a:lnTo>
                <a:lnTo>
                  <a:pt x="227272" y="672696"/>
                </a:lnTo>
                <a:lnTo>
                  <a:pt x="264538" y="656621"/>
                </a:lnTo>
                <a:lnTo>
                  <a:pt x="272089" y="651665"/>
                </a:lnTo>
                <a:lnTo>
                  <a:pt x="298562" y="640444"/>
                </a:lnTo>
                <a:lnTo>
                  <a:pt x="345081" y="609584"/>
                </a:lnTo>
                <a:lnTo>
                  <a:pt x="392568" y="581025"/>
                </a:lnTo>
                <a:lnTo>
                  <a:pt x="435095" y="558800"/>
                </a:lnTo>
                <a:lnTo>
                  <a:pt x="478241" y="524464"/>
                </a:lnTo>
                <a:lnTo>
                  <a:pt x="520816" y="501685"/>
                </a:lnTo>
                <a:lnTo>
                  <a:pt x="565157" y="470785"/>
                </a:lnTo>
                <a:lnTo>
                  <a:pt x="610894" y="444535"/>
                </a:lnTo>
                <a:lnTo>
                  <a:pt x="657399" y="410165"/>
                </a:lnTo>
                <a:lnTo>
                  <a:pt x="699390" y="384198"/>
                </a:lnTo>
                <a:lnTo>
                  <a:pt x="724076" y="368657"/>
                </a:lnTo>
                <a:lnTo>
                  <a:pt x="768360" y="340118"/>
                </a:lnTo>
                <a:lnTo>
                  <a:pt x="810214" y="314340"/>
                </a:lnTo>
                <a:lnTo>
                  <a:pt x="853902" y="288926"/>
                </a:lnTo>
                <a:lnTo>
                  <a:pt x="895526" y="266700"/>
                </a:lnTo>
                <a:lnTo>
                  <a:pt x="937515" y="241300"/>
                </a:lnTo>
                <a:lnTo>
                  <a:pt x="982403" y="215900"/>
                </a:lnTo>
                <a:lnTo>
                  <a:pt x="1026966" y="178192"/>
                </a:lnTo>
                <a:lnTo>
                  <a:pt x="1074511" y="149235"/>
                </a:lnTo>
                <a:lnTo>
                  <a:pt x="1122134" y="120650"/>
                </a:lnTo>
                <a:lnTo>
                  <a:pt x="1142343" y="107597"/>
                </a:lnTo>
                <a:lnTo>
                  <a:pt x="1160627" y="100276"/>
                </a:lnTo>
                <a:lnTo>
                  <a:pt x="1183871" y="82434"/>
                </a:lnTo>
                <a:lnTo>
                  <a:pt x="1193680" y="72991"/>
                </a:lnTo>
                <a:lnTo>
                  <a:pt x="1202919" y="69482"/>
                </a:lnTo>
                <a:lnTo>
                  <a:pt x="1213022" y="66864"/>
                </a:lnTo>
                <a:lnTo>
                  <a:pt x="1228132" y="56560"/>
                </a:lnTo>
                <a:lnTo>
                  <a:pt x="1244522" y="42256"/>
                </a:lnTo>
                <a:lnTo>
                  <a:pt x="1257285" y="36099"/>
                </a:lnTo>
                <a:lnTo>
                  <a:pt x="1263643" y="31919"/>
                </a:lnTo>
                <a:lnTo>
                  <a:pt x="1273173" y="28507"/>
                </a:lnTo>
                <a:lnTo>
                  <a:pt x="1283994" y="20505"/>
                </a:lnTo>
                <a:lnTo>
                  <a:pt x="1290374" y="19481"/>
                </a:lnTo>
                <a:lnTo>
                  <a:pt x="1292049" y="18279"/>
                </a:lnTo>
                <a:lnTo>
                  <a:pt x="1293167" y="16419"/>
                </a:lnTo>
                <a:lnTo>
                  <a:pt x="1293911" y="14121"/>
                </a:lnTo>
                <a:lnTo>
                  <a:pt x="1295466" y="12589"/>
                </a:lnTo>
                <a:lnTo>
                  <a:pt x="1303470" y="9929"/>
                </a:lnTo>
                <a:lnTo>
                  <a:pt x="1312998" y="9560"/>
                </a:lnTo>
                <a:lnTo>
                  <a:pt x="1313482" y="8490"/>
                </a:lnTo>
                <a:lnTo>
                  <a:pt x="1314450" y="3"/>
                </a:lnTo>
                <a:lnTo>
                  <a:pt x="1323972" y="0"/>
                </a:lnTo>
                <a:lnTo>
                  <a:pt x="1314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SMARTInkShape-56">
            <a:extLst>
              <a:ext uri="{FF2B5EF4-FFF2-40B4-BE49-F238E27FC236}">
                <a16:creationId xmlns:a16="http://schemas.microsoft.com/office/drawing/2014/main" id="{95A07016-9E48-B5D5-6BDB-8B285A65009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48200" y="2019300"/>
            <a:ext cx="1476376" cy="771526"/>
          </a:xfrm>
          <a:custGeom>
            <a:avLst/>
            <a:gdLst/>
            <a:ahLst/>
            <a:cxnLst/>
            <a:rect l="0" t="0" r="0" b="0"/>
            <a:pathLst>
              <a:path w="1476376" h="771526">
                <a:moveTo>
                  <a:pt x="0" y="771525"/>
                </a:moveTo>
                <a:lnTo>
                  <a:pt x="0" y="771525"/>
                </a:lnTo>
                <a:lnTo>
                  <a:pt x="14189" y="771525"/>
                </a:lnTo>
                <a:lnTo>
                  <a:pt x="15810" y="770467"/>
                </a:lnTo>
                <a:lnTo>
                  <a:pt x="16889" y="768703"/>
                </a:lnTo>
                <a:lnTo>
                  <a:pt x="18623" y="763324"/>
                </a:lnTo>
                <a:lnTo>
                  <a:pt x="21682" y="762589"/>
                </a:lnTo>
                <a:lnTo>
                  <a:pt x="23980" y="762392"/>
                </a:lnTo>
                <a:lnTo>
                  <a:pt x="29355" y="759353"/>
                </a:lnTo>
                <a:lnTo>
                  <a:pt x="45363" y="746197"/>
                </a:lnTo>
                <a:lnTo>
                  <a:pt x="54246" y="742854"/>
                </a:lnTo>
                <a:lnTo>
                  <a:pt x="63579" y="736689"/>
                </a:lnTo>
                <a:lnTo>
                  <a:pt x="89103" y="726107"/>
                </a:lnTo>
                <a:lnTo>
                  <a:pt x="117410" y="708998"/>
                </a:lnTo>
                <a:lnTo>
                  <a:pt x="159181" y="691754"/>
                </a:lnTo>
                <a:lnTo>
                  <a:pt x="206744" y="666735"/>
                </a:lnTo>
                <a:lnTo>
                  <a:pt x="251087" y="641349"/>
                </a:lnTo>
                <a:lnTo>
                  <a:pt x="295291" y="619125"/>
                </a:lnTo>
                <a:lnTo>
                  <a:pt x="339726" y="596900"/>
                </a:lnTo>
                <a:lnTo>
                  <a:pt x="384175" y="574675"/>
                </a:lnTo>
                <a:lnTo>
                  <a:pt x="428625" y="552450"/>
                </a:lnTo>
                <a:lnTo>
                  <a:pt x="469931" y="530225"/>
                </a:lnTo>
                <a:lnTo>
                  <a:pt x="514815" y="504825"/>
                </a:lnTo>
                <a:lnTo>
                  <a:pt x="533538" y="492478"/>
                </a:lnTo>
                <a:lnTo>
                  <a:pt x="546162" y="483462"/>
                </a:lnTo>
                <a:lnTo>
                  <a:pt x="565169" y="476270"/>
                </a:lnTo>
                <a:lnTo>
                  <a:pt x="584206" y="463791"/>
                </a:lnTo>
                <a:lnTo>
                  <a:pt x="603252" y="457036"/>
                </a:lnTo>
                <a:lnTo>
                  <a:pt x="647700" y="429080"/>
                </a:lnTo>
                <a:lnTo>
                  <a:pt x="692150" y="406427"/>
                </a:lnTo>
                <a:lnTo>
                  <a:pt x="736600" y="384177"/>
                </a:lnTo>
                <a:lnTo>
                  <a:pt x="781050" y="361950"/>
                </a:lnTo>
                <a:lnTo>
                  <a:pt x="826363" y="336550"/>
                </a:lnTo>
                <a:lnTo>
                  <a:pt x="869329" y="317500"/>
                </a:lnTo>
                <a:lnTo>
                  <a:pt x="915670" y="292100"/>
                </a:lnTo>
                <a:lnTo>
                  <a:pt x="938561" y="272854"/>
                </a:lnTo>
                <a:lnTo>
                  <a:pt x="982524" y="247824"/>
                </a:lnTo>
                <a:lnTo>
                  <a:pt x="1025610" y="225435"/>
                </a:lnTo>
                <a:lnTo>
                  <a:pt x="1050942" y="207239"/>
                </a:lnTo>
                <a:lnTo>
                  <a:pt x="1089027" y="191996"/>
                </a:lnTo>
                <a:lnTo>
                  <a:pt x="1133475" y="162477"/>
                </a:lnTo>
                <a:lnTo>
                  <a:pt x="1175633" y="137605"/>
                </a:lnTo>
                <a:lnTo>
                  <a:pt x="1219252" y="123238"/>
                </a:lnTo>
                <a:lnTo>
                  <a:pt x="1263456" y="98402"/>
                </a:lnTo>
                <a:lnTo>
                  <a:pt x="1305100" y="76199"/>
                </a:lnTo>
                <a:lnTo>
                  <a:pt x="1350321" y="50447"/>
                </a:lnTo>
                <a:lnTo>
                  <a:pt x="1357909" y="47821"/>
                </a:lnTo>
                <a:lnTo>
                  <a:pt x="1369190" y="41451"/>
                </a:lnTo>
                <a:lnTo>
                  <a:pt x="1384409" y="38035"/>
                </a:lnTo>
                <a:lnTo>
                  <a:pt x="1396092" y="30790"/>
                </a:lnTo>
                <a:lnTo>
                  <a:pt x="1407699" y="20805"/>
                </a:lnTo>
                <a:lnTo>
                  <a:pt x="1411633" y="19830"/>
                </a:lnTo>
                <a:lnTo>
                  <a:pt x="1422782" y="19204"/>
                </a:lnTo>
                <a:lnTo>
                  <a:pt x="1428919" y="16296"/>
                </a:lnTo>
                <a:lnTo>
                  <a:pt x="1435176" y="12534"/>
                </a:lnTo>
                <a:lnTo>
                  <a:pt x="1445929" y="9921"/>
                </a:lnTo>
                <a:lnTo>
                  <a:pt x="1455837" y="9560"/>
                </a:lnTo>
                <a:lnTo>
                  <a:pt x="1466419" y="393"/>
                </a:lnTo>
                <a:lnTo>
                  <a:pt x="1476375" y="0"/>
                </a:lnTo>
                <a:lnTo>
                  <a:pt x="14763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SMARTInkShape-57">
            <a:extLst>
              <a:ext uri="{FF2B5EF4-FFF2-40B4-BE49-F238E27FC236}">
                <a16:creationId xmlns:a16="http://schemas.microsoft.com/office/drawing/2014/main" id="{AE2CEAC0-C8F6-B6FE-7285-8751DB2EAE1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095625" y="2867025"/>
            <a:ext cx="1047751" cy="142876"/>
          </a:xfrm>
          <a:custGeom>
            <a:avLst/>
            <a:gdLst/>
            <a:ahLst/>
            <a:cxnLst/>
            <a:rect l="0" t="0" r="0" b="0"/>
            <a:pathLst>
              <a:path w="1047751" h="142876">
                <a:moveTo>
                  <a:pt x="0" y="142875"/>
                </a:moveTo>
                <a:lnTo>
                  <a:pt x="0" y="142875"/>
                </a:lnTo>
                <a:lnTo>
                  <a:pt x="0" y="134674"/>
                </a:lnTo>
                <a:lnTo>
                  <a:pt x="1058" y="134233"/>
                </a:lnTo>
                <a:lnTo>
                  <a:pt x="5056" y="133742"/>
                </a:lnTo>
                <a:lnTo>
                  <a:pt x="6546" y="132553"/>
                </a:lnTo>
                <a:lnTo>
                  <a:pt x="10322" y="123672"/>
                </a:lnTo>
                <a:lnTo>
                  <a:pt x="17692" y="115744"/>
                </a:lnTo>
                <a:lnTo>
                  <a:pt x="26386" y="113527"/>
                </a:lnTo>
                <a:lnTo>
                  <a:pt x="48231" y="97415"/>
                </a:lnTo>
                <a:lnTo>
                  <a:pt x="51204" y="96694"/>
                </a:lnTo>
                <a:lnTo>
                  <a:pt x="64829" y="87176"/>
                </a:lnTo>
                <a:lnTo>
                  <a:pt x="73915" y="79465"/>
                </a:lnTo>
                <a:lnTo>
                  <a:pt x="82814" y="76109"/>
                </a:lnTo>
                <a:lnTo>
                  <a:pt x="92153" y="69940"/>
                </a:lnTo>
                <a:lnTo>
                  <a:pt x="101623" y="66584"/>
                </a:lnTo>
                <a:lnTo>
                  <a:pt x="111132" y="60415"/>
                </a:lnTo>
                <a:lnTo>
                  <a:pt x="121944" y="57580"/>
                </a:lnTo>
                <a:lnTo>
                  <a:pt x="128325" y="57278"/>
                </a:lnTo>
                <a:lnTo>
                  <a:pt x="133939" y="54384"/>
                </a:lnTo>
                <a:lnTo>
                  <a:pt x="139961" y="50629"/>
                </a:lnTo>
                <a:lnTo>
                  <a:pt x="152452" y="48219"/>
                </a:lnTo>
                <a:lnTo>
                  <a:pt x="197112" y="47626"/>
                </a:lnTo>
                <a:lnTo>
                  <a:pt x="222260" y="47625"/>
                </a:lnTo>
                <a:lnTo>
                  <a:pt x="228605" y="50447"/>
                </a:lnTo>
                <a:lnTo>
                  <a:pt x="236244" y="55826"/>
                </a:lnTo>
                <a:lnTo>
                  <a:pt x="245358" y="57947"/>
                </a:lnTo>
                <a:lnTo>
                  <a:pt x="254262" y="63619"/>
                </a:lnTo>
                <a:lnTo>
                  <a:pt x="263603" y="66828"/>
                </a:lnTo>
                <a:lnTo>
                  <a:pt x="273073" y="72953"/>
                </a:lnTo>
                <a:lnTo>
                  <a:pt x="283871" y="75772"/>
                </a:lnTo>
                <a:lnTo>
                  <a:pt x="292983" y="82662"/>
                </a:lnTo>
                <a:lnTo>
                  <a:pt x="303035" y="85321"/>
                </a:lnTo>
                <a:lnTo>
                  <a:pt x="312056" y="92191"/>
                </a:lnTo>
                <a:lnTo>
                  <a:pt x="320943" y="94344"/>
                </a:lnTo>
                <a:lnTo>
                  <a:pt x="346085" y="95215"/>
                </a:lnTo>
                <a:lnTo>
                  <a:pt x="352430" y="92412"/>
                </a:lnTo>
                <a:lnTo>
                  <a:pt x="358777" y="88697"/>
                </a:lnTo>
                <a:lnTo>
                  <a:pt x="371475" y="86312"/>
                </a:lnTo>
                <a:lnTo>
                  <a:pt x="378883" y="84928"/>
                </a:lnTo>
                <a:lnTo>
                  <a:pt x="408986" y="73982"/>
                </a:lnTo>
                <a:lnTo>
                  <a:pt x="425372" y="61091"/>
                </a:lnTo>
                <a:lnTo>
                  <a:pt x="438135" y="55106"/>
                </a:lnTo>
                <a:lnTo>
                  <a:pt x="441315" y="52612"/>
                </a:lnTo>
                <a:lnTo>
                  <a:pt x="450493" y="49841"/>
                </a:lnTo>
                <a:lnTo>
                  <a:pt x="460569" y="47552"/>
                </a:lnTo>
                <a:lnTo>
                  <a:pt x="473976" y="39554"/>
                </a:lnTo>
                <a:lnTo>
                  <a:pt x="483405" y="31841"/>
                </a:lnTo>
                <a:lnTo>
                  <a:pt x="492363" y="29543"/>
                </a:lnTo>
                <a:lnTo>
                  <a:pt x="508032" y="28703"/>
                </a:lnTo>
                <a:lnTo>
                  <a:pt x="514364" y="25809"/>
                </a:lnTo>
                <a:lnTo>
                  <a:pt x="520706" y="22054"/>
                </a:lnTo>
                <a:lnTo>
                  <a:pt x="533401" y="19644"/>
                </a:lnTo>
                <a:lnTo>
                  <a:pt x="580829" y="19051"/>
                </a:lnTo>
                <a:lnTo>
                  <a:pt x="603366" y="19050"/>
                </a:lnTo>
                <a:lnTo>
                  <a:pt x="609652" y="21872"/>
                </a:lnTo>
                <a:lnTo>
                  <a:pt x="627162" y="36660"/>
                </a:lnTo>
                <a:lnTo>
                  <a:pt x="635961" y="38874"/>
                </a:lnTo>
                <a:lnTo>
                  <a:pt x="644809" y="44562"/>
                </a:lnTo>
                <a:lnTo>
                  <a:pt x="655381" y="47221"/>
                </a:lnTo>
                <a:lnTo>
                  <a:pt x="661735" y="47505"/>
                </a:lnTo>
                <a:lnTo>
                  <a:pt x="667343" y="50394"/>
                </a:lnTo>
                <a:lnTo>
                  <a:pt x="673364" y="54147"/>
                </a:lnTo>
                <a:lnTo>
                  <a:pt x="685852" y="56557"/>
                </a:lnTo>
                <a:lnTo>
                  <a:pt x="727075" y="57147"/>
                </a:lnTo>
                <a:lnTo>
                  <a:pt x="733425" y="54327"/>
                </a:lnTo>
                <a:lnTo>
                  <a:pt x="739775" y="50603"/>
                </a:lnTo>
                <a:lnTo>
                  <a:pt x="752475" y="48213"/>
                </a:lnTo>
                <a:lnTo>
                  <a:pt x="755650" y="48017"/>
                </a:lnTo>
                <a:lnTo>
                  <a:pt x="757767" y="46828"/>
                </a:lnTo>
                <a:lnTo>
                  <a:pt x="759178" y="44977"/>
                </a:lnTo>
                <a:lnTo>
                  <a:pt x="760118" y="42685"/>
                </a:lnTo>
                <a:lnTo>
                  <a:pt x="761804" y="41156"/>
                </a:lnTo>
                <a:lnTo>
                  <a:pt x="808069" y="21226"/>
                </a:lnTo>
                <a:lnTo>
                  <a:pt x="815283" y="18959"/>
                </a:lnTo>
                <a:lnTo>
                  <a:pt x="825295" y="12790"/>
                </a:lnTo>
                <a:lnTo>
                  <a:pt x="831759" y="10976"/>
                </a:lnTo>
                <a:lnTo>
                  <a:pt x="833906" y="9434"/>
                </a:lnTo>
                <a:lnTo>
                  <a:pt x="835337" y="7348"/>
                </a:lnTo>
                <a:lnTo>
                  <a:pt x="836291" y="4898"/>
                </a:lnTo>
                <a:lnTo>
                  <a:pt x="837986" y="3265"/>
                </a:lnTo>
                <a:lnTo>
                  <a:pt x="842691" y="1451"/>
                </a:lnTo>
                <a:lnTo>
                  <a:pt x="885394" y="0"/>
                </a:lnTo>
                <a:lnTo>
                  <a:pt x="893988" y="8201"/>
                </a:lnTo>
                <a:lnTo>
                  <a:pt x="900003" y="9133"/>
                </a:lnTo>
                <a:lnTo>
                  <a:pt x="901627" y="10322"/>
                </a:lnTo>
                <a:lnTo>
                  <a:pt x="902710" y="12172"/>
                </a:lnTo>
                <a:lnTo>
                  <a:pt x="904590" y="19203"/>
                </a:lnTo>
                <a:lnTo>
                  <a:pt x="904748" y="23703"/>
                </a:lnTo>
                <a:lnTo>
                  <a:pt x="905849" y="25328"/>
                </a:lnTo>
                <a:lnTo>
                  <a:pt x="907641" y="26410"/>
                </a:lnTo>
                <a:lnTo>
                  <a:pt x="909894" y="27131"/>
                </a:lnTo>
                <a:lnTo>
                  <a:pt x="911396" y="28671"/>
                </a:lnTo>
                <a:lnTo>
                  <a:pt x="913065" y="33204"/>
                </a:lnTo>
                <a:lnTo>
                  <a:pt x="914568" y="34836"/>
                </a:lnTo>
                <a:lnTo>
                  <a:pt x="919061" y="36649"/>
                </a:lnTo>
                <a:lnTo>
                  <a:pt x="920682" y="38191"/>
                </a:lnTo>
                <a:lnTo>
                  <a:pt x="922484" y="42727"/>
                </a:lnTo>
                <a:lnTo>
                  <a:pt x="924022" y="44360"/>
                </a:lnTo>
                <a:lnTo>
                  <a:pt x="931999" y="47195"/>
                </a:lnTo>
                <a:lnTo>
                  <a:pt x="941524" y="47587"/>
                </a:lnTo>
                <a:lnTo>
                  <a:pt x="951049" y="55822"/>
                </a:lnTo>
                <a:lnTo>
                  <a:pt x="952591" y="55207"/>
                </a:lnTo>
                <a:lnTo>
                  <a:pt x="960574" y="48832"/>
                </a:lnTo>
                <a:lnTo>
                  <a:pt x="969343" y="47863"/>
                </a:lnTo>
                <a:lnTo>
                  <a:pt x="975155" y="47731"/>
                </a:lnTo>
                <a:lnTo>
                  <a:pt x="981266" y="44850"/>
                </a:lnTo>
                <a:lnTo>
                  <a:pt x="988756" y="39433"/>
                </a:lnTo>
                <a:lnTo>
                  <a:pt x="995110" y="38495"/>
                </a:lnTo>
                <a:lnTo>
                  <a:pt x="996782" y="37305"/>
                </a:lnTo>
                <a:lnTo>
                  <a:pt x="997896" y="35453"/>
                </a:lnTo>
                <a:lnTo>
                  <a:pt x="998639" y="33161"/>
                </a:lnTo>
                <a:lnTo>
                  <a:pt x="1000193" y="31632"/>
                </a:lnTo>
                <a:lnTo>
                  <a:pt x="1008195" y="28977"/>
                </a:lnTo>
                <a:lnTo>
                  <a:pt x="104775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SMARTInkShape-58">
            <a:extLst>
              <a:ext uri="{FF2B5EF4-FFF2-40B4-BE49-F238E27FC236}">
                <a16:creationId xmlns:a16="http://schemas.microsoft.com/office/drawing/2014/main" id="{11E42270-7305-A63C-0884-A66F3048A4C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524750" y="2676525"/>
            <a:ext cx="895351" cy="57151"/>
          </a:xfrm>
          <a:custGeom>
            <a:avLst/>
            <a:gdLst/>
            <a:ahLst/>
            <a:cxnLst/>
            <a:rect l="0" t="0" r="0" b="0"/>
            <a:pathLst>
              <a:path w="895351" h="57151">
                <a:moveTo>
                  <a:pt x="0" y="57150"/>
                </a:moveTo>
                <a:lnTo>
                  <a:pt x="0" y="57150"/>
                </a:lnTo>
                <a:lnTo>
                  <a:pt x="5056" y="57150"/>
                </a:lnTo>
                <a:lnTo>
                  <a:pt x="6545" y="56092"/>
                </a:lnTo>
                <a:lnTo>
                  <a:pt x="7538" y="54328"/>
                </a:lnTo>
                <a:lnTo>
                  <a:pt x="8200" y="52094"/>
                </a:lnTo>
                <a:lnTo>
                  <a:pt x="9701" y="50604"/>
                </a:lnTo>
                <a:lnTo>
                  <a:pt x="19711" y="45392"/>
                </a:lnTo>
                <a:lnTo>
                  <a:pt x="25694" y="41341"/>
                </a:lnTo>
                <a:lnTo>
                  <a:pt x="35013" y="38002"/>
                </a:lnTo>
                <a:lnTo>
                  <a:pt x="55918" y="22315"/>
                </a:lnTo>
                <a:lnTo>
                  <a:pt x="70308" y="18959"/>
                </a:lnTo>
                <a:lnTo>
                  <a:pt x="85189" y="11702"/>
                </a:lnTo>
                <a:lnTo>
                  <a:pt x="88543" y="10976"/>
                </a:lnTo>
                <a:lnTo>
                  <a:pt x="90778" y="9434"/>
                </a:lnTo>
                <a:lnTo>
                  <a:pt x="92269" y="7348"/>
                </a:lnTo>
                <a:lnTo>
                  <a:pt x="93263" y="4898"/>
                </a:lnTo>
                <a:lnTo>
                  <a:pt x="96041" y="3265"/>
                </a:lnTo>
                <a:lnTo>
                  <a:pt x="116533" y="430"/>
                </a:lnTo>
                <a:lnTo>
                  <a:pt x="161922" y="2"/>
                </a:lnTo>
                <a:lnTo>
                  <a:pt x="207979" y="0"/>
                </a:lnTo>
                <a:lnTo>
                  <a:pt x="223482" y="0"/>
                </a:lnTo>
                <a:lnTo>
                  <a:pt x="229148" y="2822"/>
                </a:lnTo>
                <a:lnTo>
                  <a:pt x="236351" y="8201"/>
                </a:lnTo>
                <a:lnTo>
                  <a:pt x="245380" y="10322"/>
                </a:lnTo>
                <a:lnTo>
                  <a:pt x="274771" y="36649"/>
                </a:lnTo>
                <a:lnTo>
                  <a:pt x="280851" y="37670"/>
                </a:lnTo>
                <a:lnTo>
                  <a:pt x="282484" y="38872"/>
                </a:lnTo>
                <a:lnTo>
                  <a:pt x="285105" y="45582"/>
                </a:lnTo>
                <a:lnTo>
                  <a:pt x="285320" y="46263"/>
                </a:lnTo>
                <a:lnTo>
                  <a:pt x="293913" y="55706"/>
                </a:lnTo>
                <a:lnTo>
                  <a:pt x="299928" y="56722"/>
                </a:lnTo>
                <a:lnTo>
                  <a:pt x="336561" y="57147"/>
                </a:lnTo>
                <a:lnTo>
                  <a:pt x="342905" y="54326"/>
                </a:lnTo>
                <a:lnTo>
                  <a:pt x="349252" y="50603"/>
                </a:lnTo>
                <a:lnTo>
                  <a:pt x="386467" y="38002"/>
                </a:lnTo>
                <a:lnTo>
                  <a:pt x="407381" y="22996"/>
                </a:lnTo>
                <a:lnTo>
                  <a:pt x="426624" y="17007"/>
                </a:lnTo>
                <a:lnTo>
                  <a:pt x="434086" y="12850"/>
                </a:lnTo>
                <a:lnTo>
                  <a:pt x="444236" y="9452"/>
                </a:lnTo>
                <a:lnTo>
                  <a:pt x="453947" y="3271"/>
                </a:lnTo>
                <a:lnTo>
                  <a:pt x="463527" y="969"/>
                </a:lnTo>
                <a:lnTo>
                  <a:pt x="508393" y="1"/>
                </a:lnTo>
                <a:lnTo>
                  <a:pt x="553054" y="0"/>
                </a:lnTo>
                <a:lnTo>
                  <a:pt x="599904" y="0"/>
                </a:lnTo>
                <a:lnTo>
                  <a:pt x="645945" y="0"/>
                </a:lnTo>
                <a:lnTo>
                  <a:pt x="693108" y="0"/>
                </a:lnTo>
                <a:lnTo>
                  <a:pt x="693847" y="0"/>
                </a:lnTo>
                <a:lnTo>
                  <a:pt x="703396" y="8201"/>
                </a:lnTo>
                <a:lnTo>
                  <a:pt x="712924" y="9409"/>
                </a:lnTo>
                <a:lnTo>
                  <a:pt x="722449" y="17716"/>
                </a:lnTo>
                <a:lnTo>
                  <a:pt x="731974" y="18933"/>
                </a:lnTo>
                <a:lnTo>
                  <a:pt x="746555" y="19040"/>
                </a:lnTo>
                <a:lnTo>
                  <a:pt x="748528" y="20101"/>
                </a:lnTo>
                <a:lnTo>
                  <a:pt x="749843" y="21868"/>
                </a:lnTo>
                <a:lnTo>
                  <a:pt x="750721" y="24103"/>
                </a:lnTo>
                <a:lnTo>
                  <a:pt x="752364" y="25594"/>
                </a:lnTo>
                <a:lnTo>
                  <a:pt x="757011" y="27250"/>
                </a:lnTo>
                <a:lnTo>
                  <a:pt x="765579" y="28182"/>
                </a:lnTo>
                <a:lnTo>
                  <a:pt x="767561" y="27255"/>
                </a:lnTo>
                <a:lnTo>
                  <a:pt x="768883" y="25578"/>
                </a:lnTo>
                <a:lnTo>
                  <a:pt x="769763" y="23402"/>
                </a:lnTo>
                <a:lnTo>
                  <a:pt x="771410" y="21952"/>
                </a:lnTo>
                <a:lnTo>
                  <a:pt x="776060" y="20339"/>
                </a:lnTo>
                <a:lnTo>
                  <a:pt x="803310" y="19083"/>
                </a:lnTo>
                <a:lnTo>
                  <a:pt x="805415" y="18014"/>
                </a:lnTo>
                <a:lnTo>
                  <a:pt x="806818" y="16242"/>
                </a:lnTo>
                <a:lnTo>
                  <a:pt x="807754" y="14003"/>
                </a:lnTo>
                <a:lnTo>
                  <a:pt x="809435" y="12511"/>
                </a:lnTo>
                <a:lnTo>
                  <a:pt x="814127" y="10852"/>
                </a:lnTo>
                <a:lnTo>
                  <a:pt x="835102" y="8544"/>
                </a:lnTo>
                <a:lnTo>
                  <a:pt x="847741" y="2001"/>
                </a:lnTo>
                <a:lnTo>
                  <a:pt x="895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SMARTInkShape-Group25">
            <a:extLst>
              <a:ext uri="{FF2B5EF4-FFF2-40B4-BE49-F238E27FC236}">
                <a16:creationId xmlns:a16="http://schemas.microsoft.com/office/drawing/2014/main" id="{DCA3B7F5-420E-718A-3F69-1C61F5D99CC2}"/>
              </a:ext>
            </a:extLst>
          </p:cNvPr>
          <p:cNvGrpSpPr/>
          <p:nvPr/>
        </p:nvGrpSpPr>
        <p:grpSpPr>
          <a:xfrm>
            <a:off x="9239250" y="2000250"/>
            <a:ext cx="847726" cy="514351"/>
            <a:chOff x="9239250" y="2000250"/>
            <a:chExt cx="847726" cy="514351"/>
          </a:xfrm>
        </p:grpSpPr>
        <p:sp>
          <p:nvSpPr>
            <p:cNvPr id="72" name="SMARTInkShape-59">
              <a:extLst>
                <a:ext uri="{FF2B5EF4-FFF2-40B4-BE49-F238E27FC236}">
                  <a16:creationId xmlns:a16="http://schemas.microsoft.com/office/drawing/2014/main" id="{2D686644-8974-A152-CF56-C458919ED90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39250" y="2000250"/>
              <a:ext cx="342901" cy="514351"/>
            </a:xfrm>
            <a:custGeom>
              <a:avLst/>
              <a:gdLst/>
              <a:ahLst/>
              <a:cxnLst/>
              <a:rect l="0" t="0" r="0" b="0"/>
              <a:pathLst>
                <a:path w="342901" h="514351">
                  <a:moveTo>
                    <a:pt x="171450" y="104775"/>
                  </a:moveTo>
                  <a:lnTo>
                    <a:pt x="171450" y="104775"/>
                  </a:lnTo>
                  <a:lnTo>
                    <a:pt x="171450" y="95642"/>
                  </a:lnTo>
                  <a:lnTo>
                    <a:pt x="176507" y="95366"/>
                  </a:lnTo>
                  <a:lnTo>
                    <a:pt x="177996" y="94269"/>
                  </a:lnTo>
                  <a:lnTo>
                    <a:pt x="180584" y="87059"/>
                  </a:lnTo>
                  <a:lnTo>
                    <a:pt x="180860" y="81064"/>
                  </a:lnTo>
                  <a:lnTo>
                    <a:pt x="181957" y="79443"/>
                  </a:lnTo>
                  <a:lnTo>
                    <a:pt x="183746" y="78362"/>
                  </a:lnTo>
                  <a:lnTo>
                    <a:pt x="185997" y="77641"/>
                  </a:lnTo>
                  <a:lnTo>
                    <a:pt x="187498" y="76102"/>
                  </a:lnTo>
                  <a:lnTo>
                    <a:pt x="189164" y="71570"/>
                  </a:lnTo>
                  <a:lnTo>
                    <a:pt x="190383" y="58904"/>
                  </a:lnTo>
                  <a:lnTo>
                    <a:pt x="203746" y="44047"/>
                  </a:lnTo>
                  <a:lnTo>
                    <a:pt x="209793" y="40743"/>
                  </a:lnTo>
                  <a:lnTo>
                    <a:pt x="212887" y="39862"/>
                  </a:lnTo>
                  <a:lnTo>
                    <a:pt x="214950" y="38216"/>
                  </a:lnTo>
                  <a:lnTo>
                    <a:pt x="223589" y="24997"/>
                  </a:lnTo>
                  <a:lnTo>
                    <a:pt x="229195" y="21693"/>
                  </a:lnTo>
                  <a:lnTo>
                    <a:pt x="235214" y="19166"/>
                  </a:lnTo>
                  <a:lnTo>
                    <a:pt x="244555" y="12852"/>
                  </a:lnTo>
                  <a:lnTo>
                    <a:pt x="254024" y="9453"/>
                  </a:lnTo>
                  <a:lnTo>
                    <a:pt x="263532" y="3271"/>
                  </a:lnTo>
                  <a:lnTo>
                    <a:pt x="273052" y="969"/>
                  </a:lnTo>
                  <a:lnTo>
                    <a:pt x="320505" y="0"/>
                  </a:lnTo>
                  <a:lnTo>
                    <a:pt x="332944" y="0"/>
                  </a:lnTo>
                  <a:lnTo>
                    <a:pt x="342497" y="9133"/>
                  </a:lnTo>
                  <a:lnTo>
                    <a:pt x="342900" y="54001"/>
                  </a:lnTo>
                  <a:lnTo>
                    <a:pt x="342900" y="69853"/>
                  </a:lnTo>
                  <a:lnTo>
                    <a:pt x="340078" y="76202"/>
                  </a:lnTo>
                  <a:lnTo>
                    <a:pt x="337843" y="79376"/>
                  </a:lnTo>
                  <a:lnTo>
                    <a:pt x="334699" y="93957"/>
                  </a:lnTo>
                  <a:lnTo>
                    <a:pt x="332577" y="110242"/>
                  </a:lnTo>
                  <a:lnTo>
                    <a:pt x="316914" y="140837"/>
                  </a:lnTo>
                  <a:lnTo>
                    <a:pt x="314417" y="148319"/>
                  </a:lnTo>
                  <a:lnTo>
                    <a:pt x="297917" y="171397"/>
                  </a:lnTo>
                  <a:lnTo>
                    <a:pt x="285678" y="205490"/>
                  </a:lnTo>
                  <a:lnTo>
                    <a:pt x="253962" y="250423"/>
                  </a:lnTo>
                  <a:lnTo>
                    <a:pt x="225424" y="293578"/>
                  </a:lnTo>
                  <a:lnTo>
                    <a:pt x="194733" y="336662"/>
                  </a:lnTo>
                  <a:lnTo>
                    <a:pt x="190696" y="348342"/>
                  </a:lnTo>
                  <a:lnTo>
                    <a:pt x="158715" y="393297"/>
                  </a:lnTo>
                  <a:lnTo>
                    <a:pt x="114300" y="438149"/>
                  </a:lnTo>
                  <a:lnTo>
                    <a:pt x="99483" y="454025"/>
                  </a:lnTo>
                  <a:lnTo>
                    <a:pt x="93265" y="466725"/>
                  </a:lnTo>
                  <a:lnTo>
                    <a:pt x="90751" y="469900"/>
                  </a:lnTo>
                  <a:lnTo>
                    <a:pt x="85137" y="473428"/>
                  </a:lnTo>
                  <a:lnTo>
                    <a:pt x="79115" y="476054"/>
                  </a:lnTo>
                  <a:lnTo>
                    <a:pt x="72910" y="480749"/>
                  </a:lnTo>
                  <a:lnTo>
                    <a:pt x="69446" y="486363"/>
                  </a:lnTo>
                  <a:lnTo>
                    <a:pt x="68522" y="489342"/>
                  </a:lnTo>
                  <a:lnTo>
                    <a:pt x="66848" y="491328"/>
                  </a:lnTo>
                  <a:lnTo>
                    <a:pt x="62166" y="493535"/>
                  </a:lnTo>
                  <a:lnTo>
                    <a:pt x="50536" y="496009"/>
                  </a:lnTo>
                  <a:lnTo>
                    <a:pt x="36098" y="507039"/>
                  </a:lnTo>
                  <a:lnTo>
                    <a:pt x="30061" y="512906"/>
                  </a:lnTo>
                  <a:lnTo>
                    <a:pt x="23958" y="513922"/>
                  </a:lnTo>
                  <a:lnTo>
                    <a:pt x="36" y="514350"/>
                  </a:lnTo>
                  <a:lnTo>
                    <a:pt x="0" y="495727"/>
                  </a:lnTo>
                  <a:lnTo>
                    <a:pt x="15994" y="478250"/>
                  </a:lnTo>
                  <a:lnTo>
                    <a:pt x="17691" y="472553"/>
                  </a:lnTo>
                  <a:lnTo>
                    <a:pt x="19202" y="470610"/>
                  </a:lnTo>
                  <a:lnTo>
                    <a:pt x="48230" y="449855"/>
                  </a:lnTo>
                  <a:lnTo>
                    <a:pt x="51203" y="449129"/>
                  </a:lnTo>
                  <a:lnTo>
                    <a:pt x="66728" y="440327"/>
                  </a:lnTo>
                  <a:lnTo>
                    <a:pt x="69885" y="439602"/>
                  </a:lnTo>
                  <a:lnTo>
                    <a:pt x="85730" y="430802"/>
                  </a:lnTo>
                  <a:lnTo>
                    <a:pt x="132762" y="419705"/>
                  </a:lnTo>
                  <a:lnTo>
                    <a:pt x="136134" y="419504"/>
                  </a:lnTo>
                  <a:lnTo>
                    <a:pt x="142701" y="416457"/>
                  </a:lnTo>
                  <a:lnTo>
                    <a:pt x="149147" y="412634"/>
                  </a:lnTo>
                  <a:lnTo>
                    <a:pt x="161909" y="410179"/>
                  </a:lnTo>
                  <a:lnTo>
                    <a:pt x="208061" y="409575"/>
                  </a:lnTo>
                  <a:lnTo>
                    <a:pt x="214164" y="409575"/>
                  </a:lnTo>
                  <a:lnTo>
                    <a:pt x="215802" y="410633"/>
                  </a:lnTo>
                  <a:lnTo>
                    <a:pt x="216893" y="412397"/>
                  </a:lnTo>
                  <a:lnTo>
                    <a:pt x="217621" y="414631"/>
                  </a:lnTo>
                  <a:lnTo>
                    <a:pt x="219164" y="416121"/>
                  </a:lnTo>
                  <a:lnTo>
                    <a:pt x="223700" y="417776"/>
                  </a:lnTo>
                  <a:lnTo>
                    <a:pt x="225333" y="419276"/>
                  </a:lnTo>
                  <a:lnTo>
                    <a:pt x="227148" y="423764"/>
                  </a:lnTo>
                  <a:lnTo>
                    <a:pt x="228690" y="425384"/>
                  </a:lnTo>
                  <a:lnTo>
                    <a:pt x="233226" y="427185"/>
                  </a:lnTo>
                  <a:lnTo>
                    <a:pt x="234859" y="428723"/>
                  </a:lnTo>
                  <a:lnTo>
                    <a:pt x="237694" y="436700"/>
                  </a:lnTo>
                  <a:lnTo>
                    <a:pt x="237998" y="442777"/>
                  </a:lnTo>
                  <a:lnTo>
                    <a:pt x="240891" y="448321"/>
                  </a:lnTo>
                  <a:lnTo>
                    <a:pt x="244646" y="454312"/>
                  </a:lnTo>
                  <a:lnTo>
                    <a:pt x="247255" y="464881"/>
                  </a:lnTo>
                  <a:lnTo>
                    <a:pt x="254118" y="473965"/>
                  </a:lnTo>
                  <a:lnTo>
                    <a:pt x="257327" y="482864"/>
                  </a:lnTo>
                  <a:lnTo>
                    <a:pt x="265256" y="493453"/>
                  </a:lnTo>
                  <a:lnTo>
                    <a:pt x="266688" y="504695"/>
                  </a:lnTo>
                  <a:lnTo>
                    <a:pt x="276191" y="514315"/>
                  </a:lnTo>
                  <a:lnTo>
                    <a:pt x="276215" y="509283"/>
                  </a:lnTo>
                  <a:lnTo>
                    <a:pt x="279043" y="503984"/>
                  </a:lnTo>
                  <a:lnTo>
                    <a:pt x="317540" y="458458"/>
                  </a:lnTo>
                  <a:lnTo>
                    <a:pt x="32385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SMARTInkShape-60">
              <a:extLst>
                <a:ext uri="{FF2B5EF4-FFF2-40B4-BE49-F238E27FC236}">
                  <a16:creationId xmlns:a16="http://schemas.microsoft.com/office/drawing/2014/main" id="{4F1FA306-C212-B7EB-CCFB-0B4EF8AC51B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763125" y="23145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503"/>
                  </a:lnTo>
                  <a:lnTo>
                    <a:pt x="1058" y="3002"/>
                  </a:lnTo>
                  <a:lnTo>
                    <a:pt x="2824" y="20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SMARTInkShape-61">
              <a:extLst>
                <a:ext uri="{FF2B5EF4-FFF2-40B4-BE49-F238E27FC236}">
                  <a16:creationId xmlns:a16="http://schemas.microsoft.com/office/drawing/2014/main" id="{C8A1F6D7-0A77-A957-68FB-0547D3E7DEA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91700" y="2190753"/>
              <a:ext cx="295276" cy="304787"/>
            </a:xfrm>
            <a:custGeom>
              <a:avLst/>
              <a:gdLst/>
              <a:ahLst/>
              <a:cxnLst/>
              <a:rect l="0" t="0" r="0" b="0"/>
              <a:pathLst>
                <a:path w="295276" h="304787">
                  <a:moveTo>
                    <a:pt x="0" y="95247"/>
                  </a:moveTo>
                  <a:lnTo>
                    <a:pt x="0" y="95247"/>
                  </a:lnTo>
                  <a:lnTo>
                    <a:pt x="0" y="81989"/>
                  </a:lnTo>
                  <a:lnTo>
                    <a:pt x="1058" y="80059"/>
                  </a:lnTo>
                  <a:lnTo>
                    <a:pt x="2824" y="78771"/>
                  </a:lnTo>
                  <a:lnTo>
                    <a:pt x="5057" y="77913"/>
                  </a:lnTo>
                  <a:lnTo>
                    <a:pt x="6546" y="76283"/>
                  </a:lnTo>
                  <a:lnTo>
                    <a:pt x="8202" y="71649"/>
                  </a:lnTo>
                  <a:lnTo>
                    <a:pt x="10323" y="60051"/>
                  </a:lnTo>
                  <a:lnTo>
                    <a:pt x="21268" y="45620"/>
                  </a:lnTo>
                  <a:lnTo>
                    <a:pt x="23703" y="43112"/>
                  </a:lnTo>
                  <a:lnTo>
                    <a:pt x="26410" y="37504"/>
                  </a:lnTo>
                  <a:lnTo>
                    <a:pt x="27132" y="34526"/>
                  </a:lnTo>
                  <a:lnTo>
                    <a:pt x="28670" y="32542"/>
                  </a:lnTo>
                  <a:lnTo>
                    <a:pt x="47815" y="21265"/>
                  </a:lnTo>
                  <a:lnTo>
                    <a:pt x="50927" y="20526"/>
                  </a:lnTo>
                  <a:lnTo>
                    <a:pt x="66693" y="11703"/>
                  </a:lnTo>
                  <a:lnTo>
                    <a:pt x="82552" y="8751"/>
                  </a:lnTo>
                  <a:lnTo>
                    <a:pt x="95250" y="2040"/>
                  </a:lnTo>
                  <a:lnTo>
                    <a:pt x="137849" y="0"/>
                  </a:lnTo>
                  <a:lnTo>
                    <a:pt x="143463" y="2821"/>
                  </a:lnTo>
                  <a:lnTo>
                    <a:pt x="160446" y="17607"/>
                  </a:lnTo>
                  <a:lnTo>
                    <a:pt x="161796" y="27122"/>
                  </a:lnTo>
                  <a:lnTo>
                    <a:pt x="168446" y="35890"/>
                  </a:lnTo>
                  <a:lnTo>
                    <a:pt x="170114" y="41702"/>
                  </a:lnTo>
                  <a:lnTo>
                    <a:pt x="171055" y="55981"/>
                  </a:lnTo>
                  <a:lnTo>
                    <a:pt x="168452" y="64743"/>
                  </a:lnTo>
                  <a:lnTo>
                    <a:pt x="164826" y="72164"/>
                  </a:lnTo>
                  <a:lnTo>
                    <a:pt x="162307" y="88784"/>
                  </a:lnTo>
                  <a:lnTo>
                    <a:pt x="160942" y="102633"/>
                  </a:lnTo>
                  <a:lnTo>
                    <a:pt x="150171" y="132757"/>
                  </a:lnTo>
                  <a:lnTo>
                    <a:pt x="146118" y="139435"/>
                  </a:lnTo>
                  <a:lnTo>
                    <a:pt x="135555" y="165270"/>
                  </a:lnTo>
                  <a:lnTo>
                    <a:pt x="118449" y="188117"/>
                  </a:lnTo>
                  <a:lnTo>
                    <a:pt x="112297" y="207509"/>
                  </a:lnTo>
                  <a:lnTo>
                    <a:pt x="79007" y="247631"/>
                  </a:lnTo>
                  <a:lnTo>
                    <a:pt x="76389" y="253990"/>
                  </a:lnTo>
                  <a:lnTo>
                    <a:pt x="58604" y="274733"/>
                  </a:lnTo>
                  <a:lnTo>
                    <a:pt x="47913" y="276196"/>
                  </a:lnTo>
                  <a:lnTo>
                    <a:pt x="42580" y="276221"/>
                  </a:lnTo>
                  <a:lnTo>
                    <a:pt x="42145" y="275163"/>
                  </a:lnTo>
                  <a:lnTo>
                    <a:pt x="47004" y="266521"/>
                  </a:lnTo>
                  <a:lnTo>
                    <a:pt x="47348" y="262033"/>
                  </a:lnTo>
                  <a:lnTo>
                    <a:pt x="50325" y="256511"/>
                  </a:lnTo>
                  <a:lnTo>
                    <a:pt x="62797" y="241210"/>
                  </a:lnTo>
                  <a:lnTo>
                    <a:pt x="71221" y="220354"/>
                  </a:lnTo>
                  <a:lnTo>
                    <a:pt x="79632" y="211528"/>
                  </a:lnTo>
                  <a:lnTo>
                    <a:pt x="89367" y="203019"/>
                  </a:lnTo>
                  <a:lnTo>
                    <a:pt x="127125" y="158835"/>
                  </a:lnTo>
                  <a:lnTo>
                    <a:pt x="173630" y="114942"/>
                  </a:lnTo>
                  <a:lnTo>
                    <a:pt x="199381" y="98126"/>
                  </a:lnTo>
                  <a:lnTo>
                    <a:pt x="244208" y="84958"/>
                  </a:lnTo>
                  <a:lnTo>
                    <a:pt x="257122" y="78241"/>
                  </a:lnTo>
                  <a:lnTo>
                    <a:pt x="285704" y="76197"/>
                  </a:lnTo>
                  <a:lnTo>
                    <a:pt x="295274" y="85721"/>
                  </a:lnTo>
                  <a:lnTo>
                    <a:pt x="295275" y="85722"/>
                  </a:lnTo>
                  <a:lnTo>
                    <a:pt x="295275" y="48957"/>
                  </a:lnTo>
                  <a:lnTo>
                    <a:pt x="294217" y="48512"/>
                  </a:lnTo>
                  <a:lnTo>
                    <a:pt x="271295" y="47623"/>
                  </a:lnTo>
                  <a:lnTo>
                    <a:pt x="269763" y="48681"/>
                  </a:lnTo>
                  <a:lnTo>
                    <a:pt x="268743" y="50445"/>
                  </a:lnTo>
                  <a:lnTo>
                    <a:pt x="268061" y="52678"/>
                  </a:lnTo>
                  <a:lnTo>
                    <a:pt x="266549" y="54168"/>
                  </a:lnTo>
                  <a:lnTo>
                    <a:pt x="257080" y="57944"/>
                  </a:lnTo>
                  <a:lnTo>
                    <a:pt x="214538" y="99784"/>
                  </a:lnTo>
                  <a:lnTo>
                    <a:pt x="211767" y="105377"/>
                  </a:lnTo>
                  <a:lnTo>
                    <a:pt x="211028" y="108351"/>
                  </a:lnTo>
                  <a:lnTo>
                    <a:pt x="204932" y="117592"/>
                  </a:lnTo>
                  <a:lnTo>
                    <a:pt x="185124" y="139704"/>
                  </a:lnTo>
                  <a:lnTo>
                    <a:pt x="178972" y="152398"/>
                  </a:lnTo>
                  <a:lnTo>
                    <a:pt x="165895" y="168272"/>
                  </a:lnTo>
                  <a:lnTo>
                    <a:pt x="163100" y="177797"/>
                  </a:lnTo>
                  <a:lnTo>
                    <a:pt x="162448" y="184147"/>
                  </a:lnTo>
                  <a:lnTo>
                    <a:pt x="159336" y="190497"/>
                  </a:lnTo>
                  <a:lnTo>
                    <a:pt x="155484" y="196847"/>
                  </a:lnTo>
                  <a:lnTo>
                    <a:pt x="153010" y="209547"/>
                  </a:lnTo>
                  <a:lnTo>
                    <a:pt x="152806" y="212722"/>
                  </a:lnTo>
                  <a:lnTo>
                    <a:pt x="149758" y="219072"/>
                  </a:lnTo>
                  <a:lnTo>
                    <a:pt x="145935" y="225422"/>
                  </a:lnTo>
                  <a:lnTo>
                    <a:pt x="143479" y="238122"/>
                  </a:lnTo>
                  <a:lnTo>
                    <a:pt x="142876" y="280721"/>
                  </a:lnTo>
                  <a:lnTo>
                    <a:pt x="143933" y="282396"/>
                  </a:lnTo>
                  <a:lnTo>
                    <a:pt x="145699" y="283514"/>
                  </a:lnTo>
                  <a:lnTo>
                    <a:pt x="147932" y="284258"/>
                  </a:lnTo>
                  <a:lnTo>
                    <a:pt x="149421" y="285813"/>
                  </a:lnTo>
                  <a:lnTo>
                    <a:pt x="151077" y="290362"/>
                  </a:lnTo>
                  <a:lnTo>
                    <a:pt x="152577" y="291999"/>
                  </a:lnTo>
                  <a:lnTo>
                    <a:pt x="157066" y="293817"/>
                  </a:lnTo>
                  <a:lnTo>
                    <a:pt x="158685" y="295360"/>
                  </a:lnTo>
                  <a:lnTo>
                    <a:pt x="160484" y="299897"/>
                  </a:lnTo>
                  <a:lnTo>
                    <a:pt x="162024" y="301531"/>
                  </a:lnTo>
                  <a:lnTo>
                    <a:pt x="166555" y="303345"/>
                  </a:lnTo>
                  <a:lnTo>
                    <a:pt x="203212" y="304786"/>
                  </a:lnTo>
                  <a:lnTo>
                    <a:pt x="205324" y="303731"/>
                  </a:lnTo>
                  <a:lnTo>
                    <a:pt x="206732" y="301970"/>
                  </a:lnTo>
                  <a:lnTo>
                    <a:pt x="207672" y="299737"/>
                  </a:lnTo>
                  <a:lnTo>
                    <a:pt x="210415" y="298249"/>
                  </a:lnTo>
                  <a:lnTo>
                    <a:pt x="237712" y="295446"/>
                  </a:lnTo>
                  <a:lnTo>
                    <a:pt x="241024" y="295388"/>
                  </a:lnTo>
                  <a:lnTo>
                    <a:pt x="243232" y="294291"/>
                  </a:lnTo>
                  <a:lnTo>
                    <a:pt x="244707" y="292501"/>
                  </a:lnTo>
                  <a:lnTo>
                    <a:pt x="245687" y="290250"/>
                  </a:lnTo>
                  <a:lnTo>
                    <a:pt x="247400" y="288749"/>
                  </a:lnTo>
                  <a:lnTo>
                    <a:pt x="255678" y="286142"/>
                  </a:lnTo>
                  <a:lnTo>
                    <a:pt x="266269" y="285757"/>
                  </a:lnTo>
                  <a:lnTo>
                    <a:pt x="276190" y="276257"/>
                  </a:lnTo>
                  <a:lnTo>
                    <a:pt x="285750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SMARTInkShape-62">
            <a:extLst>
              <a:ext uri="{FF2B5EF4-FFF2-40B4-BE49-F238E27FC236}">
                <a16:creationId xmlns:a16="http://schemas.microsoft.com/office/drawing/2014/main" id="{EED72411-9D41-4FE3-2215-C6B60B6114F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363200" y="2305050"/>
            <a:ext cx="228601" cy="9526"/>
          </a:xfrm>
          <a:custGeom>
            <a:avLst/>
            <a:gdLst/>
            <a:ahLst/>
            <a:cxnLst/>
            <a:rect l="0" t="0" r="0" b="0"/>
            <a:pathLst>
              <a:path w="228601" h="9526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  <a:lnTo>
                  <a:pt x="45420" y="0"/>
                </a:lnTo>
                <a:lnTo>
                  <a:pt x="92153" y="0"/>
                </a:lnTo>
                <a:lnTo>
                  <a:pt x="139778" y="0"/>
                </a:lnTo>
                <a:lnTo>
                  <a:pt x="187172" y="0"/>
                </a:lnTo>
                <a:lnTo>
                  <a:pt x="208098" y="0"/>
                </a:lnTo>
                <a:lnTo>
                  <a:pt x="208582" y="1058"/>
                </a:lnTo>
                <a:lnTo>
                  <a:pt x="209512" y="9133"/>
                </a:lnTo>
                <a:lnTo>
                  <a:pt x="2286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SMARTInkShape-Group27">
            <a:extLst>
              <a:ext uri="{FF2B5EF4-FFF2-40B4-BE49-F238E27FC236}">
                <a16:creationId xmlns:a16="http://schemas.microsoft.com/office/drawing/2014/main" id="{036BCC4F-8FB2-9644-DA30-6D1FE6DB314D}"/>
              </a:ext>
            </a:extLst>
          </p:cNvPr>
          <p:cNvGrpSpPr/>
          <p:nvPr/>
        </p:nvGrpSpPr>
        <p:grpSpPr>
          <a:xfrm>
            <a:off x="10829925" y="2009895"/>
            <a:ext cx="552451" cy="418861"/>
            <a:chOff x="10829925" y="2009895"/>
            <a:chExt cx="552451" cy="418861"/>
          </a:xfrm>
        </p:grpSpPr>
        <p:sp>
          <p:nvSpPr>
            <p:cNvPr id="77" name="SMARTInkShape-63">
              <a:extLst>
                <a:ext uri="{FF2B5EF4-FFF2-40B4-BE49-F238E27FC236}">
                  <a16:creationId xmlns:a16="http://schemas.microsoft.com/office/drawing/2014/main" id="{F3981233-813C-EF49-2AFC-EE00043C2E9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829925" y="2009895"/>
              <a:ext cx="218673" cy="390402"/>
            </a:xfrm>
            <a:custGeom>
              <a:avLst/>
              <a:gdLst/>
              <a:ahLst/>
              <a:cxnLst/>
              <a:rect l="0" t="0" r="0" b="0"/>
              <a:pathLst>
                <a:path w="218673" h="390402">
                  <a:moveTo>
                    <a:pt x="95250" y="57030"/>
                  </a:moveTo>
                  <a:lnTo>
                    <a:pt x="95250" y="57030"/>
                  </a:lnTo>
                  <a:lnTo>
                    <a:pt x="95250" y="48829"/>
                  </a:lnTo>
                  <a:lnTo>
                    <a:pt x="101796" y="40162"/>
                  </a:lnTo>
                  <a:lnTo>
                    <a:pt x="103452" y="34364"/>
                  </a:lnTo>
                  <a:lnTo>
                    <a:pt x="104952" y="32394"/>
                  </a:lnTo>
                  <a:lnTo>
                    <a:pt x="133955" y="11586"/>
                  </a:lnTo>
                  <a:lnTo>
                    <a:pt x="141112" y="9836"/>
                  </a:lnTo>
                  <a:lnTo>
                    <a:pt x="150130" y="2944"/>
                  </a:lnTo>
                  <a:lnTo>
                    <a:pt x="159019" y="788"/>
                  </a:lnTo>
                  <a:lnTo>
                    <a:pt x="169604" y="0"/>
                  </a:lnTo>
                  <a:lnTo>
                    <a:pt x="179489" y="8091"/>
                  </a:lnTo>
                  <a:lnTo>
                    <a:pt x="185591" y="9016"/>
                  </a:lnTo>
                  <a:lnTo>
                    <a:pt x="187228" y="10204"/>
                  </a:lnTo>
                  <a:lnTo>
                    <a:pt x="188320" y="12054"/>
                  </a:lnTo>
                  <a:lnTo>
                    <a:pt x="189046" y="14346"/>
                  </a:lnTo>
                  <a:lnTo>
                    <a:pt x="198573" y="26729"/>
                  </a:lnTo>
                  <a:lnTo>
                    <a:pt x="199595" y="33000"/>
                  </a:lnTo>
                  <a:lnTo>
                    <a:pt x="199987" y="50800"/>
                  </a:lnTo>
                  <a:lnTo>
                    <a:pt x="197186" y="57083"/>
                  </a:lnTo>
                  <a:lnTo>
                    <a:pt x="193470" y="63404"/>
                  </a:lnTo>
                  <a:lnTo>
                    <a:pt x="191087" y="76085"/>
                  </a:lnTo>
                  <a:lnTo>
                    <a:pt x="190891" y="79258"/>
                  </a:lnTo>
                  <a:lnTo>
                    <a:pt x="187852" y="85606"/>
                  </a:lnTo>
                  <a:lnTo>
                    <a:pt x="175335" y="101480"/>
                  </a:lnTo>
                  <a:lnTo>
                    <a:pt x="169394" y="114180"/>
                  </a:lnTo>
                  <a:lnTo>
                    <a:pt x="155304" y="135543"/>
                  </a:lnTo>
                  <a:lnTo>
                    <a:pt x="130165" y="155731"/>
                  </a:lnTo>
                  <a:lnTo>
                    <a:pt x="126643" y="161928"/>
                  </a:lnTo>
                  <a:lnTo>
                    <a:pt x="124020" y="168210"/>
                  </a:lnTo>
                  <a:lnTo>
                    <a:pt x="119325" y="174529"/>
                  </a:lnTo>
                  <a:lnTo>
                    <a:pt x="113712" y="178044"/>
                  </a:lnTo>
                  <a:lnTo>
                    <a:pt x="110732" y="178981"/>
                  </a:lnTo>
                  <a:lnTo>
                    <a:pt x="108747" y="180664"/>
                  </a:lnTo>
                  <a:lnTo>
                    <a:pt x="95687" y="199382"/>
                  </a:lnTo>
                  <a:lnTo>
                    <a:pt x="85728" y="209427"/>
                  </a:lnTo>
                  <a:lnTo>
                    <a:pt x="93927" y="201229"/>
                  </a:lnTo>
                  <a:lnTo>
                    <a:pt x="94859" y="195241"/>
                  </a:lnTo>
                  <a:lnTo>
                    <a:pt x="96048" y="193621"/>
                  </a:lnTo>
                  <a:lnTo>
                    <a:pt x="97898" y="192540"/>
                  </a:lnTo>
                  <a:lnTo>
                    <a:pt x="100190" y="191820"/>
                  </a:lnTo>
                  <a:lnTo>
                    <a:pt x="101718" y="190282"/>
                  </a:lnTo>
                  <a:lnTo>
                    <a:pt x="103416" y="185750"/>
                  </a:lnTo>
                  <a:lnTo>
                    <a:pt x="104927" y="184118"/>
                  </a:lnTo>
                  <a:lnTo>
                    <a:pt x="109428" y="182305"/>
                  </a:lnTo>
                  <a:lnTo>
                    <a:pt x="111053" y="180764"/>
                  </a:lnTo>
                  <a:lnTo>
                    <a:pt x="112857" y="176228"/>
                  </a:lnTo>
                  <a:lnTo>
                    <a:pt x="114395" y="174595"/>
                  </a:lnTo>
                  <a:lnTo>
                    <a:pt x="123917" y="170558"/>
                  </a:lnTo>
                  <a:lnTo>
                    <a:pt x="131143" y="164869"/>
                  </a:lnTo>
                  <a:lnTo>
                    <a:pt x="141120" y="162209"/>
                  </a:lnTo>
                  <a:lnTo>
                    <a:pt x="169604" y="161808"/>
                  </a:lnTo>
                  <a:lnTo>
                    <a:pt x="179489" y="170006"/>
                  </a:lnTo>
                  <a:lnTo>
                    <a:pt x="189046" y="171214"/>
                  </a:lnTo>
                  <a:lnTo>
                    <a:pt x="195125" y="176352"/>
                  </a:lnTo>
                  <a:lnTo>
                    <a:pt x="197848" y="181676"/>
                  </a:lnTo>
                  <a:lnTo>
                    <a:pt x="198573" y="184577"/>
                  </a:lnTo>
                  <a:lnTo>
                    <a:pt x="200115" y="186511"/>
                  </a:lnTo>
                  <a:lnTo>
                    <a:pt x="204651" y="188661"/>
                  </a:lnTo>
                  <a:lnTo>
                    <a:pt x="206284" y="190292"/>
                  </a:lnTo>
                  <a:lnTo>
                    <a:pt x="208098" y="194927"/>
                  </a:lnTo>
                  <a:lnTo>
                    <a:pt x="210322" y="206526"/>
                  </a:lnTo>
                  <a:lnTo>
                    <a:pt x="216012" y="215860"/>
                  </a:lnTo>
                  <a:lnTo>
                    <a:pt x="218470" y="228496"/>
                  </a:lnTo>
                  <a:lnTo>
                    <a:pt x="218672" y="231666"/>
                  </a:lnTo>
                  <a:lnTo>
                    <a:pt x="216074" y="238010"/>
                  </a:lnTo>
                  <a:lnTo>
                    <a:pt x="212450" y="244357"/>
                  </a:lnTo>
                  <a:lnTo>
                    <a:pt x="210124" y="257055"/>
                  </a:lnTo>
                  <a:lnTo>
                    <a:pt x="209932" y="260230"/>
                  </a:lnTo>
                  <a:lnTo>
                    <a:pt x="206898" y="266580"/>
                  </a:lnTo>
                  <a:lnTo>
                    <a:pt x="185105" y="300622"/>
                  </a:lnTo>
                  <a:lnTo>
                    <a:pt x="178969" y="314031"/>
                  </a:lnTo>
                  <a:lnTo>
                    <a:pt x="167879" y="326870"/>
                  </a:lnTo>
                  <a:lnTo>
                    <a:pt x="120764" y="365005"/>
                  </a:lnTo>
                  <a:lnTo>
                    <a:pt x="89790" y="386172"/>
                  </a:lnTo>
                  <a:lnTo>
                    <a:pt x="79639" y="389151"/>
                  </a:lnTo>
                  <a:lnTo>
                    <a:pt x="33693" y="390396"/>
                  </a:lnTo>
                  <a:lnTo>
                    <a:pt x="30851" y="390401"/>
                  </a:lnTo>
                  <a:lnTo>
                    <a:pt x="21421" y="382800"/>
                  </a:lnTo>
                  <a:lnTo>
                    <a:pt x="13519" y="374158"/>
                  </a:lnTo>
                  <a:lnTo>
                    <a:pt x="11301" y="368015"/>
                  </a:lnTo>
                  <a:lnTo>
                    <a:pt x="9649" y="365953"/>
                  </a:lnTo>
                  <a:lnTo>
                    <a:pt x="3329" y="361993"/>
                  </a:lnTo>
                  <a:lnTo>
                    <a:pt x="438" y="353790"/>
                  </a:lnTo>
                  <a:lnTo>
                    <a:pt x="0" y="333290"/>
                  </a:lnTo>
                  <a:lnTo>
                    <a:pt x="8202" y="341459"/>
                  </a:lnTo>
                  <a:lnTo>
                    <a:pt x="9134" y="347445"/>
                  </a:lnTo>
                  <a:lnTo>
                    <a:pt x="10323" y="349065"/>
                  </a:lnTo>
                  <a:lnTo>
                    <a:pt x="12173" y="350145"/>
                  </a:lnTo>
                  <a:lnTo>
                    <a:pt x="17691" y="351878"/>
                  </a:lnTo>
                  <a:lnTo>
                    <a:pt x="18446" y="354938"/>
                  </a:lnTo>
                  <a:lnTo>
                    <a:pt x="18930" y="360468"/>
                  </a:lnTo>
                  <a:lnTo>
                    <a:pt x="20029" y="360922"/>
                  </a:lnTo>
                  <a:lnTo>
                    <a:pt x="24072" y="361426"/>
                  </a:lnTo>
                  <a:lnTo>
                    <a:pt x="25573" y="362619"/>
                  </a:lnTo>
                  <a:lnTo>
                    <a:pt x="28540" y="371236"/>
                  </a:lnTo>
                  <a:lnTo>
                    <a:pt x="28575" y="380763"/>
                  </a:lnTo>
                  <a:lnTo>
                    <a:pt x="33632" y="375789"/>
                  </a:lnTo>
                  <a:lnTo>
                    <a:pt x="38936" y="373326"/>
                  </a:lnTo>
                  <a:lnTo>
                    <a:pt x="47625" y="371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64">
              <a:extLst>
                <a:ext uri="{FF2B5EF4-FFF2-40B4-BE49-F238E27FC236}">
                  <a16:creationId xmlns:a16="http://schemas.microsoft.com/office/drawing/2014/main" id="{0314DE5C-374C-6665-1EC9-02F7E888228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115675" y="2028828"/>
              <a:ext cx="266701" cy="399928"/>
            </a:xfrm>
            <a:custGeom>
              <a:avLst/>
              <a:gdLst/>
              <a:ahLst/>
              <a:cxnLst/>
              <a:rect l="0" t="0" r="0" b="0"/>
              <a:pathLst>
                <a:path w="266701" h="399928">
                  <a:moveTo>
                    <a:pt x="76200" y="85722"/>
                  </a:moveTo>
                  <a:lnTo>
                    <a:pt x="76200" y="85722"/>
                  </a:lnTo>
                  <a:lnTo>
                    <a:pt x="76200" y="93923"/>
                  </a:lnTo>
                  <a:lnTo>
                    <a:pt x="69654" y="102590"/>
                  </a:lnTo>
                  <a:lnTo>
                    <a:pt x="66498" y="111416"/>
                  </a:lnTo>
                  <a:lnTo>
                    <a:pt x="60390" y="120734"/>
                  </a:lnTo>
                  <a:lnTo>
                    <a:pt x="45408" y="161508"/>
                  </a:lnTo>
                  <a:lnTo>
                    <a:pt x="41349" y="168088"/>
                  </a:lnTo>
                  <a:lnTo>
                    <a:pt x="38742" y="180936"/>
                  </a:lnTo>
                  <a:lnTo>
                    <a:pt x="37327" y="188364"/>
                  </a:lnTo>
                  <a:lnTo>
                    <a:pt x="29936" y="211396"/>
                  </a:lnTo>
                  <a:lnTo>
                    <a:pt x="27784" y="226219"/>
                  </a:lnTo>
                  <a:lnTo>
                    <a:pt x="16832" y="256568"/>
                  </a:lnTo>
                  <a:lnTo>
                    <a:pt x="12772" y="263254"/>
                  </a:lnTo>
                  <a:lnTo>
                    <a:pt x="9430" y="272967"/>
                  </a:lnTo>
                  <a:lnTo>
                    <a:pt x="3264" y="282549"/>
                  </a:lnTo>
                  <a:lnTo>
                    <a:pt x="967" y="292090"/>
                  </a:lnTo>
                  <a:lnTo>
                    <a:pt x="3" y="336547"/>
                  </a:lnTo>
                  <a:lnTo>
                    <a:pt x="0" y="355597"/>
                  </a:lnTo>
                  <a:lnTo>
                    <a:pt x="2824" y="361947"/>
                  </a:lnTo>
                  <a:lnTo>
                    <a:pt x="8202" y="369591"/>
                  </a:lnTo>
                  <a:lnTo>
                    <a:pt x="10323" y="378705"/>
                  </a:lnTo>
                  <a:lnTo>
                    <a:pt x="17691" y="388757"/>
                  </a:lnTo>
                  <a:lnTo>
                    <a:pt x="21268" y="389738"/>
                  </a:lnTo>
                  <a:lnTo>
                    <a:pt x="23703" y="389999"/>
                  </a:lnTo>
                  <a:lnTo>
                    <a:pt x="25328" y="391232"/>
                  </a:lnTo>
                  <a:lnTo>
                    <a:pt x="27132" y="395423"/>
                  </a:lnTo>
                  <a:lnTo>
                    <a:pt x="28670" y="396965"/>
                  </a:lnTo>
                  <a:lnTo>
                    <a:pt x="33204" y="398677"/>
                  </a:lnTo>
                  <a:lnTo>
                    <a:pt x="50927" y="399927"/>
                  </a:lnTo>
                  <a:lnTo>
                    <a:pt x="57207" y="397171"/>
                  </a:lnTo>
                  <a:lnTo>
                    <a:pt x="63525" y="393477"/>
                  </a:lnTo>
                  <a:lnTo>
                    <a:pt x="76204" y="391106"/>
                  </a:lnTo>
                  <a:lnTo>
                    <a:pt x="79379" y="390911"/>
                  </a:lnTo>
                  <a:lnTo>
                    <a:pt x="85726" y="387873"/>
                  </a:lnTo>
                  <a:lnTo>
                    <a:pt x="132988" y="357435"/>
                  </a:lnTo>
                  <a:lnTo>
                    <a:pt x="155265" y="339605"/>
                  </a:lnTo>
                  <a:lnTo>
                    <a:pt x="193672" y="292212"/>
                  </a:lnTo>
                  <a:lnTo>
                    <a:pt x="224367" y="250027"/>
                  </a:lnTo>
                  <a:lnTo>
                    <a:pt x="230587" y="230635"/>
                  </a:lnTo>
                  <a:lnTo>
                    <a:pt x="243678" y="211932"/>
                  </a:lnTo>
                  <a:lnTo>
                    <a:pt x="249688" y="192536"/>
                  </a:lnTo>
                  <a:lnTo>
                    <a:pt x="253847" y="185053"/>
                  </a:lnTo>
                  <a:lnTo>
                    <a:pt x="265730" y="152441"/>
                  </a:lnTo>
                  <a:lnTo>
                    <a:pt x="266698" y="107083"/>
                  </a:lnTo>
                  <a:lnTo>
                    <a:pt x="266700" y="73012"/>
                  </a:lnTo>
                  <a:lnTo>
                    <a:pt x="263876" y="66668"/>
                  </a:lnTo>
                  <a:lnTo>
                    <a:pt x="250890" y="49914"/>
                  </a:lnTo>
                  <a:lnTo>
                    <a:pt x="247553" y="41010"/>
                  </a:lnTo>
                  <a:lnTo>
                    <a:pt x="243020" y="34806"/>
                  </a:lnTo>
                  <a:lnTo>
                    <a:pt x="237478" y="31343"/>
                  </a:lnTo>
                  <a:lnTo>
                    <a:pt x="234518" y="30419"/>
                  </a:lnTo>
                  <a:lnTo>
                    <a:pt x="232546" y="28745"/>
                  </a:lnTo>
                  <a:lnTo>
                    <a:pt x="220553" y="11286"/>
                  </a:lnTo>
                  <a:lnTo>
                    <a:pt x="216910" y="10306"/>
                  </a:lnTo>
                  <a:lnTo>
                    <a:pt x="214457" y="10045"/>
                  </a:lnTo>
                  <a:lnTo>
                    <a:pt x="208908" y="6932"/>
                  </a:lnTo>
                  <a:lnTo>
                    <a:pt x="201780" y="1367"/>
                  </a:lnTo>
                  <a:lnTo>
                    <a:pt x="190937" y="33"/>
                  </a:lnTo>
                  <a:lnTo>
                    <a:pt x="182337" y="0"/>
                  </a:lnTo>
                  <a:lnTo>
                    <a:pt x="166821" y="14186"/>
                  </a:lnTo>
                  <a:lnTo>
                    <a:pt x="164101" y="19709"/>
                  </a:lnTo>
                  <a:lnTo>
                    <a:pt x="163375" y="22663"/>
                  </a:lnTo>
                  <a:lnTo>
                    <a:pt x="161833" y="24633"/>
                  </a:lnTo>
                  <a:lnTo>
                    <a:pt x="148794" y="33110"/>
                  </a:lnTo>
                  <a:lnTo>
                    <a:pt x="145507" y="38703"/>
                  </a:lnTo>
                  <a:lnTo>
                    <a:pt x="142987" y="44716"/>
                  </a:lnTo>
                  <a:lnTo>
                    <a:pt x="126469" y="66688"/>
                  </a:lnTo>
                  <a:lnTo>
                    <a:pt x="123116" y="82549"/>
                  </a:lnTo>
                  <a:lnTo>
                    <a:pt x="116356" y="95248"/>
                  </a:lnTo>
                  <a:lnTo>
                    <a:pt x="115670" y="98422"/>
                  </a:lnTo>
                  <a:lnTo>
                    <a:pt x="114154" y="100539"/>
                  </a:lnTo>
                  <a:lnTo>
                    <a:pt x="112086" y="101950"/>
                  </a:lnTo>
                  <a:lnTo>
                    <a:pt x="109649" y="102891"/>
                  </a:lnTo>
                  <a:lnTo>
                    <a:pt x="108024" y="104576"/>
                  </a:lnTo>
                  <a:lnTo>
                    <a:pt x="102595" y="114886"/>
                  </a:lnTo>
                  <a:lnTo>
                    <a:pt x="98514" y="120909"/>
                  </a:lnTo>
                  <a:lnTo>
                    <a:pt x="95158" y="130250"/>
                  </a:lnTo>
                  <a:lnTo>
                    <a:pt x="78832" y="152402"/>
                  </a:lnTo>
                  <a:lnTo>
                    <a:pt x="65887" y="196663"/>
                  </a:lnTo>
                  <a:lnTo>
                    <a:pt x="59189" y="209511"/>
                  </a:lnTo>
                  <a:lnTo>
                    <a:pt x="56359" y="225417"/>
                  </a:lnTo>
                  <a:lnTo>
                    <a:pt x="49663" y="238121"/>
                  </a:lnTo>
                  <a:lnTo>
                    <a:pt x="46646" y="263522"/>
                  </a:lnTo>
                  <a:lnTo>
                    <a:pt x="38100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SMARTInkShape-Group28">
            <a:extLst>
              <a:ext uri="{FF2B5EF4-FFF2-40B4-BE49-F238E27FC236}">
                <a16:creationId xmlns:a16="http://schemas.microsoft.com/office/drawing/2014/main" id="{91685597-45B3-FFC4-0078-93BDEFE4CBDD}"/>
              </a:ext>
            </a:extLst>
          </p:cNvPr>
          <p:cNvGrpSpPr/>
          <p:nvPr/>
        </p:nvGrpSpPr>
        <p:grpSpPr>
          <a:xfrm>
            <a:off x="1066801" y="3571877"/>
            <a:ext cx="857250" cy="685799"/>
            <a:chOff x="1066801" y="3571877"/>
            <a:chExt cx="857250" cy="685799"/>
          </a:xfrm>
        </p:grpSpPr>
        <p:sp>
          <p:nvSpPr>
            <p:cNvPr id="80" name="SMARTInkShape-65">
              <a:extLst>
                <a:ext uri="{FF2B5EF4-FFF2-40B4-BE49-F238E27FC236}">
                  <a16:creationId xmlns:a16="http://schemas.microsoft.com/office/drawing/2014/main" id="{A5BBBCDE-A97A-86B6-218B-8DFB8CF3974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66801" y="3571877"/>
              <a:ext cx="390525" cy="685799"/>
            </a:xfrm>
            <a:custGeom>
              <a:avLst/>
              <a:gdLst/>
              <a:ahLst/>
              <a:cxnLst/>
              <a:rect l="0" t="0" r="0" b="0"/>
              <a:pathLst>
                <a:path w="390525" h="685799">
                  <a:moveTo>
                    <a:pt x="28574" y="38098"/>
                  </a:moveTo>
                  <a:lnTo>
                    <a:pt x="28574" y="38098"/>
                  </a:lnTo>
                  <a:lnTo>
                    <a:pt x="28574" y="71218"/>
                  </a:lnTo>
                  <a:lnTo>
                    <a:pt x="31396" y="76807"/>
                  </a:lnTo>
                  <a:lnTo>
                    <a:pt x="35120" y="82819"/>
                  </a:lnTo>
                  <a:lnTo>
                    <a:pt x="36775" y="89018"/>
                  </a:lnTo>
                  <a:lnTo>
                    <a:pt x="28733" y="135997"/>
                  </a:lnTo>
                  <a:lnTo>
                    <a:pt x="28578" y="183028"/>
                  </a:lnTo>
                  <a:lnTo>
                    <a:pt x="27516" y="211935"/>
                  </a:lnTo>
                  <a:lnTo>
                    <a:pt x="21035" y="230637"/>
                  </a:lnTo>
                  <a:lnTo>
                    <a:pt x="18068" y="263231"/>
                  </a:lnTo>
                  <a:lnTo>
                    <a:pt x="11525" y="276165"/>
                  </a:lnTo>
                  <a:lnTo>
                    <a:pt x="9559" y="302916"/>
                  </a:lnTo>
                  <a:lnTo>
                    <a:pt x="2985" y="312031"/>
                  </a:lnTo>
                  <a:lnTo>
                    <a:pt x="9" y="323802"/>
                  </a:lnTo>
                  <a:lnTo>
                    <a:pt x="0" y="315643"/>
                  </a:lnTo>
                  <a:lnTo>
                    <a:pt x="6545" y="306980"/>
                  </a:lnTo>
                  <a:lnTo>
                    <a:pt x="8641" y="298154"/>
                  </a:lnTo>
                  <a:lnTo>
                    <a:pt x="10505" y="272826"/>
                  </a:lnTo>
                  <a:lnTo>
                    <a:pt x="17048" y="254934"/>
                  </a:lnTo>
                  <a:lnTo>
                    <a:pt x="19218" y="244536"/>
                  </a:lnTo>
                  <a:lnTo>
                    <a:pt x="25331" y="231674"/>
                  </a:lnTo>
                  <a:lnTo>
                    <a:pt x="28672" y="215986"/>
                  </a:lnTo>
                  <a:lnTo>
                    <a:pt x="44993" y="183150"/>
                  </a:lnTo>
                  <a:lnTo>
                    <a:pt x="52161" y="163646"/>
                  </a:lnTo>
                  <a:lnTo>
                    <a:pt x="66853" y="143518"/>
                  </a:lnTo>
                  <a:lnTo>
                    <a:pt x="110243" y="98692"/>
                  </a:lnTo>
                  <a:lnTo>
                    <a:pt x="120388" y="90036"/>
                  </a:lnTo>
                  <a:lnTo>
                    <a:pt x="133297" y="83753"/>
                  </a:lnTo>
                  <a:lnTo>
                    <a:pt x="139676" y="79556"/>
                  </a:lnTo>
                  <a:lnTo>
                    <a:pt x="146039" y="77691"/>
                  </a:lnTo>
                  <a:lnTo>
                    <a:pt x="148159" y="76135"/>
                  </a:lnTo>
                  <a:lnTo>
                    <a:pt x="149572" y="74039"/>
                  </a:lnTo>
                  <a:lnTo>
                    <a:pt x="150515" y="71584"/>
                  </a:lnTo>
                  <a:lnTo>
                    <a:pt x="152201" y="69947"/>
                  </a:lnTo>
                  <a:lnTo>
                    <a:pt x="156897" y="68128"/>
                  </a:lnTo>
                  <a:lnTo>
                    <a:pt x="171403" y="66676"/>
                  </a:lnTo>
                  <a:lnTo>
                    <a:pt x="179646" y="74874"/>
                  </a:lnTo>
                  <a:lnTo>
                    <a:pt x="180857" y="84283"/>
                  </a:lnTo>
                  <a:lnTo>
                    <a:pt x="180964" y="98854"/>
                  </a:lnTo>
                  <a:lnTo>
                    <a:pt x="178147" y="104965"/>
                  </a:lnTo>
                  <a:lnTo>
                    <a:pt x="175914" y="108076"/>
                  </a:lnTo>
                  <a:lnTo>
                    <a:pt x="172772" y="122568"/>
                  </a:lnTo>
                  <a:lnTo>
                    <a:pt x="171472" y="166276"/>
                  </a:lnTo>
                  <a:lnTo>
                    <a:pt x="171450" y="212578"/>
                  </a:lnTo>
                  <a:lnTo>
                    <a:pt x="171449" y="250785"/>
                  </a:lnTo>
                  <a:lnTo>
                    <a:pt x="174271" y="257156"/>
                  </a:lnTo>
                  <a:lnTo>
                    <a:pt x="180582" y="266140"/>
                  </a:lnTo>
                  <a:lnTo>
                    <a:pt x="203637" y="266694"/>
                  </a:lnTo>
                  <a:lnTo>
                    <a:pt x="205608" y="265637"/>
                  </a:lnTo>
                  <a:lnTo>
                    <a:pt x="206922" y="263874"/>
                  </a:lnTo>
                  <a:lnTo>
                    <a:pt x="207797" y="261640"/>
                  </a:lnTo>
                  <a:lnTo>
                    <a:pt x="209440" y="260152"/>
                  </a:lnTo>
                  <a:lnTo>
                    <a:pt x="214086" y="258497"/>
                  </a:lnTo>
                  <a:lnTo>
                    <a:pt x="219679" y="252117"/>
                  </a:lnTo>
                  <a:lnTo>
                    <a:pt x="245556" y="215876"/>
                  </a:lnTo>
                  <a:lnTo>
                    <a:pt x="264718" y="197824"/>
                  </a:lnTo>
                  <a:lnTo>
                    <a:pt x="293864" y="155444"/>
                  </a:lnTo>
                  <a:lnTo>
                    <a:pt x="321464" y="111115"/>
                  </a:lnTo>
                  <a:lnTo>
                    <a:pt x="355196" y="65379"/>
                  </a:lnTo>
                  <a:lnTo>
                    <a:pt x="358948" y="55162"/>
                  </a:lnTo>
                  <a:lnTo>
                    <a:pt x="361673" y="44624"/>
                  </a:lnTo>
                  <a:lnTo>
                    <a:pt x="372047" y="29235"/>
                  </a:lnTo>
                  <a:lnTo>
                    <a:pt x="377020" y="22517"/>
                  </a:lnTo>
                  <a:lnTo>
                    <a:pt x="383035" y="9581"/>
                  </a:lnTo>
                  <a:lnTo>
                    <a:pt x="390523" y="0"/>
                  </a:lnTo>
                  <a:lnTo>
                    <a:pt x="390524" y="22388"/>
                  </a:lnTo>
                  <a:lnTo>
                    <a:pt x="387702" y="28646"/>
                  </a:lnTo>
                  <a:lnTo>
                    <a:pt x="383978" y="34956"/>
                  </a:lnTo>
                  <a:lnTo>
                    <a:pt x="381587" y="47630"/>
                  </a:lnTo>
                  <a:lnTo>
                    <a:pt x="380202" y="55034"/>
                  </a:lnTo>
                  <a:lnTo>
                    <a:pt x="364114" y="102613"/>
                  </a:lnTo>
                  <a:lnTo>
                    <a:pt x="354429" y="146336"/>
                  </a:lnTo>
                  <a:lnTo>
                    <a:pt x="345490" y="171505"/>
                  </a:lnTo>
                  <a:lnTo>
                    <a:pt x="340844" y="190515"/>
                  </a:lnTo>
                  <a:lnTo>
                    <a:pt x="336694" y="204264"/>
                  </a:lnTo>
                  <a:lnTo>
                    <a:pt x="328755" y="248206"/>
                  </a:lnTo>
                  <a:lnTo>
                    <a:pt x="321673" y="287808"/>
                  </a:lnTo>
                  <a:lnTo>
                    <a:pt x="314233" y="333644"/>
                  </a:lnTo>
                  <a:lnTo>
                    <a:pt x="306250" y="381034"/>
                  </a:lnTo>
                  <a:lnTo>
                    <a:pt x="294629" y="428628"/>
                  </a:lnTo>
                  <a:lnTo>
                    <a:pt x="280372" y="476249"/>
                  </a:lnTo>
                  <a:lnTo>
                    <a:pt x="271714" y="523873"/>
                  </a:lnTo>
                  <a:lnTo>
                    <a:pt x="259820" y="568676"/>
                  </a:lnTo>
                  <a:lnTo>
                    <a:pt x="250977" y="609422"/>
                  </a:lnTo>
                  <a:lnTo>
                    <a:pt x="247577" y="629772"/>
                  </a:lnTo>
                  <a:lnTo>
                    <a:pt x="226557" y="675594"/>
                  </a:lnTo>
                  <a:lnTo>
                    <a:pt x="219074" y="685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66">
              <a:extLst>
                <a:ext uri="{FF2B5EF4-FFF2-40B4-BE49-F238E27FC236}">
                  <a16:creationId xmlns:a16="http://schemas.microsoft.com/office/drawing/2014/main" id="{D5C46763-0053-4C0C-ADBD-27C9A304505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20549" y="3619511"/>
              <a:ext cx="503502" cy="256631"/>
            </a:xfrm>
            <a:custGeom>
              <a:avLst/>
              <a:gdLst/>
              <a:ahLst/>
              <a:cxnLst/>
              <a:rect l="0" t="0" r="0" b="0"/>
              <a:pathLst>
                <a:path w="503502" h="256631">
                  <a:moveTo>
                    <a:pt x="8201" y="104764"/>
                  </a:moveTo>
                  <a:lnTo>
                    <a:pt x="8201" y="104764"/>
                  </a:lnTo>
                  <a:lnTo>
                    <a:pt x="0" y="96563"/>
                  </a:lnTo>
                  <a:lnTo>
                    <a:pt x="617" y="96122"/>
                  </a:lnTo>
                  <a:lnTo>
                    <a:pt x="4125" y="95632"/>
                  </a:lnTo>
                  <a:lnTo>
                    <a:pt x="5484" y="94442"/>
                  </a:lnTo>
                  <a:lnTo>
                    <a:pt x="9021" y="85561"/>
                  </a:lnTo>
                  <a:lnTo>
                    <a:pt x="49880" y="44036"/>
                  </a:lnTo>
                  <a:lnTo>
                    <a:pt x="56005" y="40732"/>
                  </a:lnTo>
                  <a:lnTo>
                    <a:pt x="62256" y="38205"/>
                  </a:lnTo>
                  <a:lnTo>
                    <a:pt x="73005" y="30043"/>
                  </a:lnTo>
                  <a:lnTo>
                    <a:pt x="79378" y="29002"/>
                  </a:lnTo>
                  <a:lnTo>
                    <a:pt x="108069" y="28565"/>
                  </a:lnTo>
                  <a:lnTo>
                    <a:pt x="109705" y="29623"/>
                  </a:lnTo>
                  <a:lnTo>
                    <a:pt x="110795" y="31387"/>
                  </a:lnTo>
                  <a:lnTo>
                    <a:pt x="112689" y="38265"/>
                  </a:lnTo>
                  <a:lnTo>
                    <a:pt x="112973" y="84067"/>
                  </a:lnTo>
                  <a:lnTo>
                    <a:pt x="112976" y="130596"/>
                  </a:lnTo>
                  <a:lnTo>
                    <a:pt x="104039" y="178159"/>
                  </a:lnTo>
                  <a:lnTo>
                    <a:pt x="103466" y="221225"/>
                  </a:lnTo>
                  <a:lnTo>
                    <a:pt x="103451" y="251079"/>
                  </a:lnTo>
                  <a:lnTo>
                    <a:pt x="104509" y="253107"/>
                  </a:lnTo>
                  <a:lnTo>
                    <a:pt x="106274" y="254459"/>
                  </a:lnTo>
                  <a:lnTo>
                    <a:pt x="111652" y="256630"/>
                  </a:lnTo>
                  <a:lnTo>
                    <a:pt x="123163" y="249555"/>
                  </a:lnTo>
                  <a:lnTo>
                    <a:pt x="126117" y="248916"/>
                  </a:lnTo>
                  <a:lnTo>
                    <a:pt x="128087" y="247432"/>
                  </a:lnTo>
                  <a:lnTo>
                    <a:pt x="154371" y="201661"/>
                  </a:lnTo>
                  <a:lnTo>
                    <a:pt x="183029" y="158649"/>
                  </a:lnTo>
                  <a:lnTo>
                    <a:pt x="204790" y="114085"/>
                  </a:lnTo>
                  <a:lnTo>
                    <a:pt x="230441" y="68631"/>
                  </a:lnTo>
                  <a:lnTo>
                    <a:pt x="252675" y="32922"/>
                  </a:lnTo>
                  <a:lnTo>
                    <a:pt x="273020" y="11442"/>
                  </a:lnTo>
                  <a:lnTo>
                    <a:pt x="274065" y="7549"/>
                  </a:lnTo>
                  <a:lnTo>
                    <a:pt x="274344" y="5029"/>
                  </a:lnTo>
                  <a:lnTo>
                    <a:pt x="275588" y="3349"/>
                  </a:lnTo>
                  <a:lnTo>
                    <a:pt x="284019" y="120"/>
                  </a:lnTo>
                  <a:lnTo>
                    <a:pt x="284390" y="0"/>
                  </a:lnTo>
                  <a:lnTo>
                    <a:pt x="276222" y="8191"/>
                  </a:lnTo>
                  <a:lnTo>
                    <a:pt x="274104" y="16857"/>
                  </a:lnTo>
                  <a:lnTo>
                    <a:pt x="268432" y="25683"/>
                  </a:lnTo>
                  <a:lnTo>
                    <a:pt x="253670" y="68903"/>
                  </a:lnTo>
                  <a:lnTo>
                    <a:pt x="248502" y="83555"/>
                  </a:lnTo>
                  <a:lnTo>
                    <a:pt x="246235" y="91104"/>
                  </a:lnTo>
                  <a:lnTo>
                    <a:pt x="240066" y="102363"/>
                  </a:lnTo>
                  <a:lnTo>
                    <a:pt x="236886" y="148063"/>
                  </a:lnTo>
                  <a:lnTo>
                    <a:pt x="236812" y="164937"/>
                  </a:lnTo>
                  <a:lnTo>
                    <a:pt x="239628" y="171372"/>
                  </a:lnTo>
                  <a:lnTo>
                    <a:pt x="243349" y="177759"/>
                  </a:lnTo>
                  <a:lnTo>
                    <a:pt x="245934" y="188604"/>
                  </a:lnTo>
                  <a:lnTo>
                    <a:pt x="247123" y="189232"/>
                  </a:lnTo>
                  <a:lnTo>
                    <a:pt x="251266" y="189931"/>
                  </a:lnTo>
                  <a:lnTo>
                    <a:pt x="259549" y="195380"/>
                  </a:lnTo>
                  <a:lnTo>
                    <a:pt x="262550" y="195866"/>
                  </a:lnTo>
                  <a:lnTo>
                    <a:pt x="265608" y="195132"/>
                  </a:lnTo>
                  <a:lnTo>
                    <a:pt x="271829" y="192552"/>
                  </a:lnTo>
                  <a:lnTo>
                    <a:pt x="278122" y="191406"/>
                  </a:lnTo>
                  <a:lnTo>
                    <a:pt x="280223" y="190042"/>
                  </a:lnTo>
                  <a:lnTo>
                    <a:pt x="281624" y="188074"/>
                  </a:lnTo>
                  <a:lnTo>
                    <a:pt x="282558" y="185704"/>
                  </a:lnTo>
                  <a:lnTo>
                    <a:pt x="284239" y="184124"/>
                  </a:lnTo>
                  <a:lnTo>
                    <a:pt x="288929" y="182369"/>
                  </a:lnTo>
                  <a:lnTo>
                    <a:pt x="294541" y="175944"/>
                  </a:lnTo>
                  <a:lnTo>
                    <a:pt x="301622" y="167091"/>
                  </a:lnTo>
                  <a:lnTo>
                    <a:pt x="320592" y="149962"/>
                  </a:lnTo>
                  <a:lnTo>
                    <a:pt x="351051" y="104112"/>
                  </a:lnTo>
                  <a:lnTo>
                    <a:pt x="379675" y="59356"/>
                  </a:lnTo>
                  <a:lnTo>
                    <a:pt x="382850" y="55442"/>
                  </a:lnTo>
                  <a:lnTo>
                    <a:pt x="386378" y="45449"/>
                  </a:lnTo>
                  <a:lnTo>
                    <a:pt x="389005" y="35010"/>
                  </a:lnTo>
                  <a:lnTo>
                    <a:pt x="393700" y="26843"/>
                  </a:lnTo>
                  <a:lnTo>
                    <a:pt x="399315" y="22507"/>
                  </a:lnTo>
                  <a:lnTo>
                    <a:pt x="402293" y="21351"/>
                  </a:lnTo>
                  <a:lnTo>
                    <a:pt x="404279" y="19522"/>
                  </a:lnTo>
                  <a:lnTo>
                    <a:pt x="408250" y="9517"/>
                  </a:lnTo>
                  <a:lnTo>
                    <a:pt x="408251" y="9515"/>
                  </a:lnTo>
                  <a:lnTo>
                    <a:pt x="408251" y="14571"/>
                  </a:lnTo>
                  <a:lnTo>
                    <a:pt x="407193" y="16060"/>
                  </a:lnTo>
                  <a:lnTo>
                    <a:pt x="405429" y="17053"/>
                  </a:lnTo>
                  <a:lnTo>
                    <a:pt x="403195" y="17715"/>
                  </a:lnTo>
                  <a:lnTo>
                    <a:pt x="401705" y="19215"/>
                  </a:lnTo>
                  <a:lnTo>
                    <a:pt x="400050" y="23703"/>
                  </a:lnTo>
                  <a:lnTo>
                    <a:pt x="397929" y="35208"/>
                  </a:lnTo>
                  <a:lnTo>
                    <a:pt x="392258" y="44526"/>
                  </a:lnTo>
                  <a:lnTo>
                    <a:pt x="389805" y="57156"/>
                  </a:lnTo>
                  <a:lnTo>
                    <a:pt x="388411" y="64555"/>
                  </a:lnTo>
                  <a:lnTo>
                    <a:pt x="372316" y="112129"/>
                  </a:lnTo>
                  <a:lnTo>
                    <a:pt x="370207" y="154567"/>
                  </a:lnTo>
                  <a:lnTo>
                    <a:pt x="370152" y="193536"/>
                  </a:lnTo>
                  <a:lnTo>
                    <a:pt x="372974" y="199957"/>
                  </a:lnTo>
                  <a:lnTo>
                    <a:pt x="378352" y="207646"/>
                  </a:lnTo>
                  <a:lnTo>
                    <a:pt x="381910" y="208698"/>
                  </a:lnTo>
                  <a:lnTo>
                    <a:pt x="384340" y="208978"/>
                  </a:lnTo>
                  <a:lnTo>
                    <a:pt x="389863" y="212112"/>
                  </a:lnTo>
                  <a:lnTo>
                    <a:pt x="396975" y="217691"/>
                  </a:lnTo>
                  <a:lnTo>
                    <a:pt x="423513" y="209283"/>
                  </a:lnTo>
                  <a:lnTo>
                    <a:pt x="430203" y="204839"/>
                  </a:lnTo>
                  <a:lnTo>
                    <a:pt x="449137" y="182750"/>
                  </a:lnTo>
                  <a:lnTo>
                    <a:pt x="495143" y="141504"/>
                  </a:lnTo>
                  <a:lnTo>
                    <a:pt x="503501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SMARTInkShape-Group29">
            <a:extLst>
              <a:ext uri="{FF2B5EF4-FFF2-40B4-BE49-F238E27FC236}">
                <a16:creationId xmlns:a16="http://schemas.microsoft.com/office/drawing/2014/main" id="{64D7BF80-03F1-4145-07B8-10F7FC987558}"/>
              </a:ext>
            </a:extLst>
          </p:cNvPr>
          <p:cNvGrpSpPr/>
          <p:nvPr/>
        </p:nvGrpSpPr>
        <p:grpSpPr>
          <a:xfrm>
            <a:off x="2438400" y="3495679"/>
            <a:ext cx="971551" cy="304748"/>
            <a:chOff x="2438400" y="3495679"/>
            <a:chExt cx="971551" cy="304748"/>
          </a:xfrm>
        </p:grpSpPr>
        <p:sp>
          <p:nvSpPr>
            <p:cNvPr id="83" name="SMARTInkShape-67">
              <a:extLst>
                <a:ext uri="{FF2B5EF4-FFF2-40B4-BE49-F238E27FC236}">
                  <a16:creationId xmlns:a16="http://schemas.microsoft.com/office/drawing/2014/main" id="{EB1C2461-751F-2F75-8F76-5070EEA8290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38400" y="3495679"/>
              <a:ext cx="457201" cy="304748"/>
            </a:xfrm>
            <a:custGeom>
              <a:avLst/>
              <a:gdLst/>
              <a:ahLst/>
              <a:cxnLst/>
              <a:rect l="0" t="0" r="0" b="0"/>
              <a:pathLst>
                <a:path w="457201" h="304748">
                  <a:moveTo>
                    <a:pt x="0" y="142871"/>
                  </a:moveTo>
                  <a:lnTo>
                    <a:pt x="0" y="142871"/>
                  </a:lnTo>
                  <a:lnTo>
                    <a:pt x="0" y="109667"/>
                  </a:lnTo>
                  <a:lnTo>
                    <a:pt x="1058" y="108035"/>
                  </a:lnTo>
                  <a:lnTo>
                    <a:pt x="2822" y="106947"/>
                  </a:lnTo>
                  <a:lnTo>
                    <a:pt x="5056" y="106222"/>
                  </a:lnTo>
                  <a:lnTo>
                    <a:pt x="6546" y="104680"/>
                  </a:lnTo>
                  <a:lnTo>
                    <a:pt x="8201" y="100144"/>
                  </a:lnTo>
                  <a:lnTo>
                    <a:pt x="9133" y="91641"/>
                  </a:lnTo>
                  <a:lnTo>
                    <a:pt x="10322" y="89668"/>
                  </a:lnTo>
                  <a:lnTo>
                    <a:pt x="12173" y="88352"/>
                  </a:lnTo>
                  <a:lnTo>
                    <a:pt x="17052" y="85832"/>
                  </a:lnTo>
                  <a:lnTo>
                    <a:pt x="31905" y="72618"/>
                  </a:lnTo>
                  <a:lnTo>
                    <a:pt x="35347" y="66492"/>
                  </a:lnTo>
                  <a:lnTo>
                    <a:pt x="37935" y="60241"/>
                  </a:lnTo>
                  <a:lnTo>
                    <a:pt x="51196" y="44436"/>
                  </a:lnTo>
                  <a:lnTo>
                    <a:pt x="57326" y="40913"/>
                  </a:lnTo>
                  <a:lnTo>
                    <a:pt x="63578" y="38290"/>
                  </a:lnTo>
                  <a:lnTo>
                    <a:pt x="85730" y="21694"/>
                  </a:lnTo>
                  <a:lnTo>
                    <a:pt x="92077" y="19165"/>
                  </a:lnTo>
                  <a:lnTo>
                    <a:pt x="102659" y="12849"/>
                  </a:lnTo>
                  <a:lnTo>
                    <a:pt x="147631" y="9538"/>
                  </a:lnTo>
                  <a:lnTo>
                    <a:pt x="152396" y="9532"/>
                  </a:lnTo>
                  <a:lnTo>
                    <a:pt x="160512" y="12348"/>
                  </a:lnTo>
                  <a:lnTo>
                    <a:pt x="167647" y="16069"/>
                  </a:lnTo>
                  <a:lnTo>
                    <a:pt x="174346" y="17723"/>
                  </a:lnTo>
                  <a:lnTo>
                    <a:pt x="176556" y="19222"/>
                  </a:lnTo>
                  <a:lnTo>
                    <a:pt x="178029" y="21280"/>
                  </a:lnTo>
                  <a:lnTo>
                    <a:pt x="180724" y="26389"/>
                  </a:lnTo>
                  <a:lnTo>
                    <a:pt x="196048" y="45591"/>
                  </a:lnTo>
                  <a:lnTo>
                    <a:pt x="202062" y="64702"/>
                  </a:lnTo>
                  <a:lnTo>
                    <a:pt x="206222" y="72146"/>
                  </a:lnTo>
                  <a:lnTo>
                    <a:pt x="208564" y="83345"/>
                  </a:lnTo>
                  <a:lnTo>
                    <a:pt x="209420" y="111645"/>
                  </a:lnTo>
                  <a:lnTo>
                    <a:pt x="199841" y="155602"/>
                  </a:lnTo>
                  <a:lnTo>
                    <a:pt x="192680" y="173572"/>
                  </a:lnTo>
                  <a:lnTo>
                    <a:pt x="168236" y="216289"/>
                  </a:lnTo>
                  <a:lnTo>
                    <a:pt x="137582" y="262535"/>
                  </a:lnTo>
                  <a:lnTo>
                    <a:pt x="131364" y="276026"/>
                  </a:lnTo>
                  <a:lnTo>
                    <a:pt x="118272" y="292070"/>
                  </a:lnTo>
                  <a:lnTo>
                    <a:pt x="116065" y="298435"/>
                  </a:lnTo>
                  <a:lnTo>
                    <a:pt x="114419" y="300555"/>
                  </a:lnTo>
                  <a:lnTo>
                    <a:pt x="106254" y="304238"/>
                  </a:lnTo>
                  <a:lnTo>
                    <a:pt x="96704" y="304747"/>
                  </a:lnTo>
                  <a:lnTo>
                    <a:pt x="96219" y="303705"/>
                  </a:lnTo>
                  <a:lnTo>
                    <a:pt x="95261" y="272996"/>
                  </a:lnTo>
                  <a:lnTo>
                    <a:pt x="114548" y="228346"/>
                  </a:lnTo>
                  <a:lnTo>
                    <a:pt x="136540" y="184132"/>
                  </a:lnTo>
                  <a:lnTo>
                    <a:pt x="173939" y="138637"/>
                  </a:lnTo>
                  <a:lnTo>
                    <a:pt x="188298" y="114100"/>
                  </a:lnTo>
                  <a:lnTo>
                    <a:pt x="230178" y="69668"/>
                  </a:lnTo>
                  <a:lnTo>
                    <a:pt x="273142" y="36420"/>
                  </a:lnTo>
                  <a:lnTo>
                    <a:pt x="319684" y="4255"/>
                  </a:lnTo>
                  <a:lnTo>
                    <a:pt x="329906" y="1258"/>
                  </a:lnTo>
                  <a:lnTo>
                    <a:pt x="361391" y="0"/>
                  </a:lnTo>
                  <a:lnTo>
                    <a:pt x="371464" y="9511"/>
                  </a:lnTo>
                  <a:lnTo>
                    <a:pt x="338246" y="9521"/>
                  </a:lnTo>
                  <a:lnTo>
                    <a:pt x="336622" y="8463"/>
                  </a:lnTo>
                  <a:lnTo>
                    <a:pt x="335540" y="6699"/>
                  </a:lnTo>
                  <a:lnTo>
                    <a:pt x="334818" y="4464"/>
                  </a:lnTo>
                  <a:lnTo>
                    <a:pt x="333279" y="2975"/>
                  </a:lnTo>
                  <a:lnTo>
                    <a:pt x="325301" y="389"/>
                  </a:lnTo>
                  <a:lnTo>
                    <a:pt x="315776" y="30"/>
                  </a:lnTo>
                  <a:lnTo>
                    <a:pt x="290622" y="23700"/>
                  </a:lnTo>
                  <a:lnTo>
                    <a:pt x="287915" y="29228"/>
                  </a:lnTo>
                  <a:lnTo>
                    <a:pt x="283118" y="55218"/>
                  </a:lnTo>
                  <a:lnTo>
                    <a:pt x="280820" y="59035"/>
                  </a:lnTo>
                  <a:lnTo>
                    <a:pt x="277133" y="79313"/>
                  </a:lnTo>
                  <a:lnTo>
                    <a:pt x="275435" y="92171"/>
                  </a:lnTo>
                  <a:lnTo>
                    <a:pt x="268739" y="114943"/>
                  </a:lnTo>
                  <a:lnTo>
                    <a:pt x="265910" y="145073"/>
                  </a:lnTo>
                  <a:lnTo>
                    <a:pt x="258534" y="164550"/>
                  </a:lnTo>
                  <a:lnTo>
                    <a:pt x="257191" y="209365"/>
                  </a:lnTo>
                  <a:lnTo>
                    <a:pt x="257176" y="226704"/>
                  </a:lnTo>
                  <a:lnTo>
                    <a:pt x="278284" y="249683"/>
                  </a:lnTo>
                  <a:lnTo>
                    <a:pt x="280773" y="252179"/>
                  </a:lnTo>
                  <a:lnTo>
                    <a:pt x="286360" y="254953"/>
                  </a:lnTo>
                  <a:lnTo>
                    <a:pt x="289332" y="255692"/>
                  </a:lnTo>
                  <a:lnTo>
                    <a:pt x="304853" y="264515"/>
                  </a:lnTo>
                  <a:lnTo>
                    <a:pt x="317511" y="266265"/>
                  </a:lnTo>
                  <a:lnTo>
                    <a:pt x="323855" y="263683"/>
                  </a:lnTo>
                  <a:lnTo>
                    <a:pt x="327028" y="261512"/>
                  </a:lnTo>
                  <a:lnTo>
                    <a:pt x="341608" y="258457"/>
                  </a:lnTo>
                  <a:lnTo>
                    <a:pt x="364438" y="256367"/>
                  </a:lnTo>
                  <a:lnTo>
                    <a:pt x="409951" y="234791"/>
                  </a:lnTo>
                  <a:lnTo>
                    <a:pt x="438618" y="223767"/>
                  </a:lnTo>
                  <a:lnTo>
                    <a:pt x="457200" y="20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SMARTInkShape-68">
              <a:extLst>
                <a:ext uri="{FF2B5EF4-FFF2-40B4-BE49-F238E27FC236}">
                  <a16:creationId xmlns:a16="http://schemas.microsoft.com/office/drawing/2014/main" id="{3EAE1F8F-8834-B694-4411-63FE9AC9BA5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76575" y="3590925"/>
              <a:ext cx="333376" cy="57151"/>
            </a:xfrm>
            <a:custGeom>
              <a:avLst/>
              <a:gdLst/>
              <a:ahLst/>
              <a:cxnLst/>
              <a:rect l="0" t="0" r="0" b="0"/>
              <a:pathLst>
                <a:path w="333376" h="57151">
                  <a:moveTo>
                    <a:pt x="0" y="57150"/>
                  </a:moveTo>
                  <a:lnTo>
                    <a:pt x="0" y="57150"/>
                  </a:lnTo>
                  <a:lnTo>
                    <a:pt x="13257" y="57150"/>
                  </a:lnTo>
                  <a:lnTo>
                    <a:pt x="19297" y="54328"/>
                  </a:lnTo>
                  <a:lnTo>
                    <a:pt x="25510" y="50604"/>
                  </a:lnTo>
                  <a:lnTo>
                    <a:pt x="68911" y="35918"/>
                  </a:lnTo>
                  <a:lnTo>
                    <a:pt x="80369" y="31838"/>
                  </a:lnTo>
                  <a:lnTo>
                    <a:pt x="127908" y="22114"/>
                  </a:lnTo>
                  <a:lnTo>
                    <a:pt x="157576" y="18261"/>
                  </a:lnTo>
                  <a:lnTo>
                    <a:pt x="168985" y="12584"/>
                  </a:lnTo>
                  <a:lnTo>
                    <a:pt x="212605" y="9560"/>
                  </a:lnTo>
                  <a:lnTo>
                    <a:pt x="256999" y="9525"/>
                  </a:lnTo>
                  <a:lnTo>
                    <a:pt x="304624" y="9525"/>
                  </a:lnTo>
                  <a:lnTo>
                    <a:pt x="307858" y="9525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SMARTInkShape-69">
            <a:extLst>
              <a:ext uri="{FF2B5EF4-FFF2-40B4-BE49-F238E27FC236}">
                <a16:creationId xmlns:a16="http://schemas.microsoft.com/office/drawing/2014/main" id="{1A4C34C5-EC62-6A8E-B3DC-D89694F2768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133725" y="3495675"/>
            <a:ext cx="200026" cy="19051"/>
          </a:xfrm>
          <a:custGeom>
            <a:avLst/>
            <a:gdLst/>
            <a:ahLst/>
            <a:cxnLst/>
            <a:rect l="0" t="0" r="0" b="0"/>
            <a:pathLst>
              <a:path w="200026" h="19051">
                <a:moveTo>
                  <a:pt x="0" y="9525"/>
                </a:moveTo>
                <a:lnTo>
                  <a:pt x="0" y="9525"/>
                </a:lnTo>
                <a:lnTo>
                  <a:pt x="8201" y="9525"/>
                </a:lnTo>
                <a:lnTo>
                  <a:pt x="8642" y="8467"/>
                </a:lnTo>
                <a:lnTo>
                  <a:pt x="9522" y="34"/>
                </a:lnTo>
                <a:lnTo>
                  <a:pt x="33205" y="0"/>
                </a:lnTo>
                <a:lnTo>
                  <a:pt x="38747" y="2822"/>
                </a:lnTo>
                <a:lnTo>
                  <a:pt x="45871" y="8201"/>
                </a:lnTo>
                <a:lnTo>
                  <a:pt x="55672" y="9408"/>
                </a:lnTo>
                <a:lnTo>
                  <a:pt x="101864" y="9525"/>
                </a:lnTo>
                <a:lnTo>
                  <a:pt x="149225" y="9525"/>
                </a:lnTo>
                <a:lnTo>
                  <a:pt x="175018" y="9525"/>
                </a:lnTo>
                <a:lnTo>
                  <a:pt x="181150" y="12347"/>
                </a:lnTo>
                <a:lnTo>
                  <a:pt x="188653" y="17726"/>
                </a:lnTo>
                <a:lnTo>
                  <a:pt x="2000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SMARTInkShape-Group31">
            <a:extLst>
              <a:ext uri="{FF2B5EF4-FFF2-40B4-BE49-F238E27FC236}">
                <a16:creationId xmlns:a16="http://schemas.microsoft.com/office/drawing/2014/main" id="{2CF4E690-A6D9-7612-4E14-859D60E919E1}"/>
              </a:ext>
            </a:extLst>
          </p:cNvPr>
          <p:cNvGrpSpPr/>
          <p:nvPr/>
        </p:nvGrpSpPr>
        <p:grpSpPr>
          <a:xfrm>
            <a:off x="3714751" y="3248036"/>
            <a:ext cx="1019175" cy="475833"/>
            <a:chOff x="3714751" y="3248036"/>
            <a:chExt cx="1019175" cy="475833"/>
          </a:xfrm>
        </p:grpSpPr>
        <p:sp>
          <p:nvSpPr>
            <p:cNvPr id="87" name="SMARTInkShape-70">
              <a:extLst>
                <a:ext uri="{FF2B5EF4-FFF2-40B4-BE49-F238E27FC236}">
                  <a16:creationId xmlns:a16="http://schemas.microsoft.com/office/drawing/2014/main" id="{D99456F6-3FF8-C4F6-DE78-37BB0FDF54D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14751" y="3248036"/>
              <a:ext cx="285750" cy="475833"/>
            </a:xfrm>
            <a:custGeom>
              <a:avLst/>
              <a:gdLst/>
              <a:ahLst/>
              <a:cxnLst/>
              <a:rect l="0" t="0" r="0" b="0"/>
              <a:pathLst>
                <a:path w="285750" h="475833">
                  <a:moveTo>
                    <a:pt x="171449" y="76189"/>
                  </a:moveTo>
                  <a:lnTo>
                    <a:pt x="171449" y="76189"/>
                  </a:lnTo>
                  <a:lnTo>
                    <a:pt x="162317" y="76189"/>
                  </a:lnTo>
                  <a:lnTo>
                    <a:pt x="167097" y="71132"/>
                  </a:lnTo>
                  <a:lnTo>
                    <a:pt x="167489" y="69643"/>
                  </a:lnTo>
                  <a:lnTo>
                    <a:pt x="166693" y="68650"/>
                  </a:lnTo>
                  <a:lnTo>
                    <a:pt x="162007" y="66698"/>
                  </a:lnTo>
                  <a:lnTo>
                    <a:pt x="152516" y="66664"/>
                  </a:lnTo>
                  <a:lnTo>
                    <a:pt x="152399" y="42684"/>
                  </a:lnTo>
                  <a:lnTo>
                    <a:pt x="155221" y="37309"/>
                  </a:lnTo>
                  <a:lnTo>
                    <a:pt x="176079" y="14420"/>
                  </a:lnTo>
                  <a:lnTo>
                    <a:pt x="181621" y="11694"/>
                  </a:lnTo>
                  <a:lnTo>
                    <a:pt x="184580" y="10968"/>
                  </a:lnTo>
                  <a:lnTo>
                    <a:pt x="186553" y="9425"/>
                  </a:lnTo>
                  <a:lnTo>
                    <a:pt x="188745" y="4888"/>
                  </a:lnTo>
                  <a:lnTo>
                    <a:pt x="190388" y="3255"/>
                  </a:lnTo>
                  <a:lnTo>
                    <a:pt x="195036" y="1441"/>
                  </a:lnTo>
                  <a:lnTo>
                    <a:pt x="222652" y="0"/>
                  </a:lnTo>
                  <a:lnTo>
                    <a:pt x="228778" y="2816"/>
                  </a:lnTo>
                  <a:lnTo>
                    <a:pt x="242633" y="14178"/>
                  </a:lnTo>
                  <a:lnTo>
                    <a:pt x="245420" y="19701"/>
                  </a:lnTo>
                  <a:lnTo>
                    <a:pt x="246163" y="22655"/>
                  </a:lnTo>
                  <a:lnTo>
                    <a:pt x="254992" y="38147"/>
                  </a:lnTo>
                  <a:lnTo>
                    <a:pt x="257149" y="79560"/>
                  </a:lnTo>
                  <a:lnTo>
                    <a:pt x="256109" y="92240"/>
                  </a:lnTo>
                  <a:lnTo>
                    <a:pt x="242985" y="139820"/>
                  </a:lnTo>
                  <a:lnTo>
                    <a:pt x="230804" y="182050"/>
                  </a:lnTo>
                  <a:lnTo>
                    <a:pt x="221704" y="209127"/>
                  </a:lnTo>
                  <a:lnTo>
                    <a:pt x="220828" y="215614"/>
                  </a:lnTo>
                  <a:lnTo>
                    <a:pt x="214209" y="228467"/>
                  </a:lnTo>
                  <a:lnTo>
                    <a:pt x="197769" y="253965"/>
                  </a:lnTo>
                  <a:lnTo>
                    <a:pt x="183320" y="298438"/>
                  </a:lnTo>
                  <a:lnTo>
                    <a:pt x="163968" y="336539"/>
                  </a:lnTo>
                  <a:lnTo>
                    <a:pt x="150065" y="355589"/>
                  </a:lnTo>
                  <a:lnTo>
                    <a:pt x="142888" y="373581"/>
                  </a:lnTo>
                  <a:lnTo>
                    <a:pt x="108156" y="415979"/>
                  </a:lnTo>
                  <a:lnTo>
                    <a:pt x="73027" y="460236"/>
                  </a:lnTo>
                  <a:lnTo>
                    <a:pt x="66675" y="463835"/>
                  </a:lnTo>
                  <a:lnTo>
                    <a:pt x="50799" y="467393"/>
                  </a:lnTo>
                  <a:lnTo>
                    <a:pt x="38099" y="474178"/>
                  </a:lnTo>
                  <a:lnTo>
                    <a:pt x="30456" y="475832"/>
                  </a:lnTo>
                  <a:lnTo>
                    <a:pt x="18460" y="468646"/>
                  </a:lnTo>
                  <a:lnTo>
                    <a:pt x="15481" y="468003"/>
                  </a:lnTo>
                  <a:lnTo>
                    <a:pt x="13496" y="466514"/>
                  </a:lnTo>
                  <a:lnTo>
                    <a:pt x="12172" y="464465"/>
                  </a:lnTo>
                  <a:lnTo>
                    <a:pt x="11289" y="462039"/>
                  </a:lnTo>
                  <a:lnTo>
                    <a:pt x="9643" y="460423"/>
                  </a:lnTo>
                  <a:lnTo>
                    <a:pt x="4991" y="458627"/>
                  </a:lnTo>
                  <a:lnTo>
                    <a:pt x="3327" y="457089"/>
                  </a:lnTo>
                  <a:lnTo>
                    <a:pt x="1478" y="452559"/>
                  </a:lnTo>
                  <a:lnTo>
                    <a:pt x="4" y="406737"/>
                  </a:lnTo>
                  <a:lnTo>
                    <a:pt x="0" y="388662"/>
                  </a:lnTo>
                  <a:lnTo>
                    <a:pt x="2822" y="381577"/>
                  </a:lnTo>
                  <a:lnTo>
                    <a:pt x="44459" y="336541"/>
                  </a:lnTo>
                  <a:lnTo>
                    <a:pt x="63500" y="318547"/>
                  </a:lnTo>
                  <a:lnTo>
                    <a:pt x="76199" y="312328"/>
                  </a:lnTo>
                  <a:lnTo>
                    <a:pt x="82549" y="308140"/>
                  </a:lnTo>
                  <a:lnTo>
                    <a:pt x="93132" y="305782"/>
                  </a:lnTo>
                  <a:lnTo>
                    <a:pt x="136407" y="304800"/>
                  </a:lnTo>
                  <a:lnTo>
                    <a:pt x="142822" y="307616"/>
                  </a:lnTo>
                  <a:lnTo>
                    <a:pt x="188627" y="350544"/>
                  </a:lnTo>
                  <a:lnTo>
                    <a:pt x="197734" y="365136"/>
                  </a:lnTo>
                  <a:lnTo>
                    <a:pt x="212840" y="375687"/>
                  </a:lnTo>
                  <a:lnTo>
                    <a:pt x="216304" y="381455"/>
                  </a:lnTo>
                  <a:lnTo>
                    <a:pt x="218902" y="387546"/>
                  </a:lnTo>
                  <a:lnTo>
                    <a:pt x="236360" y="407690"/>
                  </a:lnTo>
                  <a:lnTo>
                    <a:pt x="237340" y="411553"/>
                  </a:lnTo>
                  <a:lnTo>
                    <a:pt x="237601" y="414066"/>
                  </a:lnTo>
                  <a:lnTo>
                    <a:pt x="238834" y="415740"/>
                  </a:lnTo>
                  <a:lnTo>
                    <a:pt x="240714" y="416856"/>
                  </a:lnTo>
                  <a:lnTo>
                    <a:pt x="243026" y="417601"/>
                  </a:lnTo>
                  <a:lnTo>
                    <a:pt x="255444" y="427159"/>
                  </a:lnTo>
                  <a:lnTo>
                    <a:pt x="257079" y="426586"/>
                  </a:lnTo>
                  <a:lnTo>
                    <a:pt x="285749" y="40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71">
              <a:extLst>
                <a:ext uri="{FF2B5EF4-FFF2-40B4-BE49-F238E27FC236}">
                  <a16:creationId xmlns:a16="http://schemas.microsoft.com/office/drawing/2014/main" id="{AC1C81A3-B170-87F3-F10F-D1E63068B52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52900" y="3276639"/>
              <a:ext cx="246278" cy="371306"/>
            </a:xfrm>
            <a:custGeom>
              <a:avLst/>
              <a:gdLst/>
              <a:ahLst/>
              <a:cxnLst/>
              <a:rect l="0" t="0" r="0" b="0"/>
              <a:pathLst>
                <a:path w="246278" h="371306">
                  <a:moveTo>
                    <a:pt x="0" y="152361"/>
                  </a:moveTo>
                  <a:lnTo>
                    <a:pt x="0" y="152361"/>
                  </a:lnTo>
                  <a:lnTo>
                    <a:pt x="5057" y="152361"/>
                  </a:lnTo>
                  <a:lnTo>
                    <a:pt x="6546" y="151303"/>
                  </a:lnTo>
                  <a:lnTo>
                    <a:pt x="7539" y="149539"/>
                  </a:lnTo>
                  <a:lnTo>
                    <a:pt x="8201" y="147304"/>
                  </a:lnTo>
                  <a:lnTo>
                    <a:pt x="9701" y="145815"/>
                  </a:lnTo>
                  <a:lnTo>
                    <a:pt x="14189" y="144160"/>
                  </a:lnTo>
                  <a:lnTo>
                    <a:pt x="15809" y="141602"/>
                  </a:lnTo>
                  <a:lnTo>
                    <a:pt x="19047" y="123807"/>
                  </a:lnTo>
                  <a:lnTo>
                    <a:pt x="19050" y="165191"/>
                  </a:lnTo>
                  <a:lnTo>
                    <a:pt x="17992" y="167264"/>
                  </a:lnTo>
                  <a:lnTo>
                    <a:pt x="16228" y="168646"/>
                  </a:lnTo>
                  <a:lnTo>
                    <a:pt x="13993" y="169568"/>
                  </a:lnTo>
                  <a:lnTo>
                    <a:pt x="12504" y="172299"/>
                  </a:lnTo>
                  <a:lnTo>
                    <a:pt x="9700" y="199574"/>
                  </a:lnTo>
                  <a:lnTo>
                    <a:pt x="9535" y="222187"/>
                  </a:lnTo>
                  <a:lnTo>
                    <a:pt x="393" y="259918"/>
                  </a:lnTo>
                  <a:lnTo>
                    <a:pt x="9355" y="307405"/>
                  </a:lnTo>
                  <a:lnTo>
                    <a:pt x="10508" y="317578"/>
                  </a:lnTo>
                  <a:lnTo>
                    <a:pt x="21279" y="342682"/>
                  </a:lnTo>
                  <a:lnTo>
                    <a:pt x="42638" y="366407"/>
                  </a:lnTo>
                  <a:lnTo>
                    <a:pt x="48231" y="369201"/>
                  </a:lnTo>
                  <a:lnTo>
                    <a:pt x="66728" y="371240"/>
                  </a:lnTo>
                  <a:lnTo>
                    <a:pt x="69886" y="371305"/>
                  </a:lnTo>
                  <a:lnTo>
                    <a:pt x="76216" y="368556"/>
                  </a:lnTo>
                  <a:lnTo>
                    <a:pt x="108146" y="344865"/>
                  </a:lnTo>
                  <a:lnTo>
                    <a:pt x="126059" y="325775"/>
                  </a:lnTo>
                  <a:lnTo>
                    <a:pt x="136460" y="317275"/>
                  </a:lnTo>
                  <a:lnTo>
                    <a:pt x="169275" y="273167"/>
                  </a:lnTo>
                  <a:lnTo>
                    <a:pt x="183153" y="249539"/>
                  </a:lnTo>
                  <a:lnTo>
                    <a:pt x="197848" y="226310"/>
                  </a:lnTo>
                  <a:lnTo>
                    <a:pt x="218884" y="178752"/>
                  </a:lnTo>
                  <a:lnTo>
                    <a:pt x="235286" y="133956"/>
                  </a:lnTo>
                  <a:lnTo>
                    <a:pt x="243016" y="88899"/>
                  </a:lnTo>
                  <a:lnTo>
                    <a:pt x="246277" y="69822"/>
                  </a:lnTo>
                  <a:lnTo>
                    <a:pt x="244218" y="59938"/>
                  </a:lnTo>
                  <a:lnTo>
                    <a:pt x="240833" y="50959"/>
                  </a:lnTo>
                  <a:lnTo>
                    <a:pt x="237869" y="35062"/>
                  </a:lnTo>
                  <a:lnTo>
                    <a:pt x="230744" y="19673"/>
                  </a:lnTo>
                  <a:lnTo>
                    <a:pt x="230029" y="16277"/>
                  </a:lnTo>
                  <a:lnTo>
                    <a:pt x="228495" y="14014"/>
                  </a:lnTo>
                  <a:lnTo>
                    <a:pt x="226413" y="12504"/>
                  </a:lnTo>
                  <a:lnTo>
                    <a:pt x="198046" y="1462"/>
                  </a:lnTo>
                  <a:lnTo>
                    <a:pt x="155049" y="0"/>
                  </a:lnTo>
                  <a:lnTo>
                    <a:pt x="145463" y="2800"/>
                  </a:lnTo>
                  <a:lnTo>
                    <a:pt x="119736" y="15152"/>
                  </a:lnTo>
                  <a:lnTo>
                    <a:pt x="102388" y="18926"/>
                  </a:lnTo>
                  <a:lnTo>
                    <a:pt x="90074" y="26276"/>
                  </a:lnTo>
                  <a:lnTo>
                    <a:pt x="44856" y="60296"/>
                  </a:lnTo>
                  <a:lnTo>
                    <a:pt x="41103" y="69463"/>
                  </a:lnTo>
                  <a:lnTo>
                    <a:pt x="38376" y="79534"/>
                  </a:lnTo>
                  <a:lnTo>
                    <a:pt x="21703" y="112101"/>
                  </a:lnTo>
                  <a:lnTo>
                    <a:pt x="19119" y="159256"/>
                  </a:lnTo>
                  <a:lnTo>
                    <a:pt x="20111" y="202372"/>
                  </a:lnTo>
                  <a:lnTo>
                    <a:pt x="36660" y="249416"/>
                  </a:lnTo>
                  <a:lnTo>
                    <a:pt x="38198" y="251989"/>
                  </a:lnTo>
                  <a:lnTo>
                    <a:pt x="40282" y="253705"/>
                  </a:lnTo>
                  <a:lnTo>
                    <a:pt x="45420" y="256669"/>
                  </a:lnTo>
                  <a:lnTo>
                    <a:pt x="54263" y="263230"/>
                  </a:lnTo>
                  <a:lnTo>
                    <a:pt x="63585" y="266703"/>
                  </a:lnTo>
                  <a:lnTo>
                    <a:pt x="73050" y="272906"/>
                  </a:lnTo>
                  <a:lnTo>
                    <a:pt x="79386" y="274728"/>
                  </a:lnTo>
                  <a:lnTo>
                    <a:pt x="82557" y="274156"/>
                  </a:lnTo>
                  <a:lnTo>
                    <a:pt x="93136" y="269352"/>
                  </a:lnTo>
                  <a:lnTo>
                    <a:pt x="114300" y="26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72">
              <a:extLst>
                <a:ext uri="{FF2B5EF4-FFF2-40B4-BE49-F238E27FC236}">
                  <a16:creationId xmlns:a16="http://schemas.microsoft.com/office/drawing/2014/main" id="{B74137B1-47FB-EA4A-204D-50D1B0AA74E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29125" y="3248036"/>
              <a:ext cx="304801" cy="357815"/>
            </a:xfrm>
            <a:custGeom>
              <a:avLst/>
              <a:gdLst/>
              <a:ahLst/>
              <a:cxnLst/>
              <a:rect l="0" t="0" r="0" b="0"/>
              <a:pathLst>
                <a:path w="304801" h="357815">
                  <a:moveTo>
                    <a:pt x="0" y="152389"/>
                  </a:moveTo>
                  <a:lnTo>
                    <a:pt x="0" y="152389"/>
                  </a:lnTo>
                  <a:lnTo>
                    <a:pt x="47432" y="104957"/>
                  </a:lnTo>
                  <a:lnTo>
                    <a:pt x="56709" y="95680"/>
                  </a:lnTo>
                  <a:lnTo>
                    <a:pt x="66272" y="95250"/>
                  </a:lnTo>
                  <a:lnTo>
                    <a:pt x="66675" y="139715"/>
                  </a:lnTo>
                  <a:lnTo>
                    <a:pt x="66675" y="186431"/>
                  </a:lnTo>
                  <a:lnTo>
                    <a:pt x="66675" y="231407"/>
                  </a:lnTo>
                  <a:lnTo>
                    <a:pt x="66675" y="249489"/>
                  </a:lnTo>
                  <a:lnTo>
                    <a:pt x="69497" y="256575"/>
                  </a:lnTo>
                  <a:lnTo>
                    <a:pt x="73221" y="263252"/>
                  </a:lnTo>
                  <a:lnTo>
                    <a:pt x="75611" y="276162"/>
                  </a:lnTo>
                  <a:lnTo>
                    <a:pt x="76996" y="283599"/>
                  </a:lnTo>
                  <a:lnTo>
                    <a:pt x="87943" y="313724"/>
                  </a:lnTo>
                  <a:lnTo>
                    <a:pt x="92003" y="320402"/>
                  </a:lnTo>
                  <a:lnTo>
                    <a:pt x="95346" y="330111"/>
                  </a:lnTo>
                  <a:lnTo>
                    <a:pt x="109401" y="347385"/>
                  </a:lnTo>
                  <a:lnTo>
                    <a:pt x="114945" y="350179"/>
                  </a:lnTo>
                  <a:lnTo>
                    <a:pt x="130260" y="353178"/>
                  </a:lnTo>
                  <a:lnTo>
                    <a:pt x="136563" y="357340"/>
                  </a:lnTo>
                  <a:lnTo>
                    <a:pt x="139725" y="357814"/>
                  </a:lnTo>
                  <a:lnTo>
                    <a:pt x="142892" y="357073"/>
                  </a:lnTo>
                  <a:lnTo>
                    <a:pt x="149232" y="354484"/>
                  </a:lnTo>
                  <a:lnTo>
                    <a:pt x="178989" y="349713"/>
                  </a:lnTo>
                  <a:lnTo>
                    <a:pt x="199851" y="333127"/>
                  </a:lnTo>
                  <a:lnTo>
                    <a:pt x="237532" y="293024"/>
                  </a:lnTo>
                  <a:lnTo>
                    <a:pt x="245270" y="282627"/>
                  </a:lnTo>
                  <a:lnTo>
                    <a:pt x="264662" y="264506"/>
                  </a:lnTo>
                  <a:lnTo>
                    <a:pt x="281248" y="235710"/>
                  </a:lnTo>
                  <a:lnTo>
                    <a:pt x="295334" y="188103"/>
                  </a:lnTo>
                  <a:lnTo>
                    <a:pt x="301525" y="174730"/>
                  </a:lnTo>
                  <a:lnTo>
                    <a:pt x="304715" y="130260"/>
                  </a:lnTo>
                  <a:lnTo>
                    <a:pt x="304800" y="82969"/>
                  </a:lnTo>
                  <a:lnTo>
                    <a:pt x="301977" y="76380"/>
                  </a:lnTo>
                  <a:lnTo>
                    <a:pt x="298254" y="69924"/>
                  </a:lnTo>
                  <a:lnTo>
                    <a:pt x="295099" y="60339"/>
                  </a:lnTo>
                  <a:lnTo>
                    <a:pt x="288990" y="50796"/>
                  </a:lnTo>
                  <a:lnTo>
                    <a:pt x="285652" y="41266"/>
                  </a:lnTo>
                  <a:lnTo>
                    <a:pt x="263397" y="15864"/>
                  </a:lnTo>
                  <a:lnTo>
                    <a:pt x="257118" y="12336"/>
                  </a:lnTo>
                  <a:lnTo>
                    <a:pt x="250800" y="9710"/>
                  </a:lnTo>
                  <a:lnTo>
                    <a:pt x="240004" y="1478"/>
                  </a:lnTo>
                  <a:lnTo>
                    <a:pt x="196932" y="0"/>
                  </a:lnTo>
                  <a:lnTo>
                    <a:pt x="190536" y="2816"/>
                  </a:lnTo>
                  <a:lnTo>
                    <a:pt x="184166" y="6537"/>
                  </a:lnTo>
                  <a:lnTo>
                    <a:pt x="174630" y="9690"/>
                  </a:lnTo>
                  <a:lnTo>
                    <a:pt x="139700" y="41302"/>
                  </a:lnTo>
                  <a:lnTo>
                    <a:pt x="136172" y="47631"/>
                  </a:lnTo>
                  <a:lnTo>
                    <a:pt x="133546" y="53971"/>
                  </a:lnTo>
                  <a:lnTo>
                    <a:pt x="118271" y="79560"/>
                  </a:lnTo>
                  <a:lnTo>
                    <a:pt x="115477" y="92240"/>
                  </a:lnTo>
                  <a:lnTo>
                    <a:pt x="113590" y="107874"/>
                  </a:lnTo>
                  <a:lnTo>
                    <a:pt x="106830" y="125996"/>
                  </a:lnTo>
                  <a:lnTo>
                    <a:pt x="102562" y="143511"/>
                  </a:lnTo>
                  <a:lnTo>
                    <a:pt x="96694" y="163335"/>
                  </a:lnTo>
                  <a:lnTo>
                    <a:pt x="95288" y="207807"/>
                  </a:lnTo>
                  <a:lnTo>
                    <a:pt x="95250" y="254080"/>
                  </a:lnTo>
                  <a:lnTo>
                    <a:pt x="95250" y="27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SMARTInkShape-Group32">
            <a:extLst>
              <a:ext uri="{FF2B5EF4-FFF2-40B4-BE49-F238E27FC236}">
                <a16:creationId xmlns:a16="http://schemas.microsoft.com/office/drawing/2014/main" id="{ECC45357-B0EA-AC9B-B37E-0F05DFE0FC74}"/>
              </a:ext>
            </a:extLst>
          </p:cNvPr>
          <p:cNvGrpSpPr/>
          <p:nvPr/>
        </p:nvGrpSpPr>
        <p:grpSpPr>
          <a:xfrm>
            <a:off x="5800725" y="3171829"/>
            <a:ext cx="1190626" cy="476233"/>
            <a:chOff x="5800725" y="3171829"/>
            <a:chExt cx="1190626" cy="476233"/>
          </a:xfrm>
        </p:grpSpPr>
        <p:sp>
          <p:nvSpPr>
            <p:cNvPr id="91" name="SMARTInkShape-73">
              <a:extLst>
                <a:ext uri="{FF2B5EF4-FFF2-40B4-BE49-F238E27FC236}">
                  <a16:creationId xmlns:a16="http://schemas.microsoft.com/office/drawing/2014/main" id="{F104F588-6350-C1DD-781F-A492BDFD983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00725" y="3171829"/>
              <a:ext cx="371476" cy="476233"/>
            </a:xfrm>
            <a:custGeom>
              <a:avLst/>
              <a:gdLst/>
              <a:ahLst/>
              <a:cxnLst/>
              <a:rect l="0" t="0" r="0" b="0"/>
              <a:pathLst>
                <a:path w="371476" h="476233">
                  <a:moveTo>
                    <a:pt x="228600" y="85721"/>
                  </a:moveTo>
                  <a:lnTo>
                    <a:pt x="228600" y="85721"/>
                  </a:lnTo>
                  <a:lnTo>
                    <a:pt x="219468" y="85721"/>
                  </a:lnTo>
                  <a:lnTo>
                    <a:pt x="228600" y="85721"/>
                  </a:lnTo>
                  <a:lnTo>
                    <a:pt x="219191" y="95129"/>
                  </a:lnTo>
                  <a:lnTo>
                    <a:pt x="200427" y="95246"/>
                  </a:lnTo>
                  <a:lnTo>
                    <a:pt x="200060" y="87045"/>
                  </a:lnTo>
                  <a:lnTo>
                    <a:pt x="198991" y="86604"/>
                  </a:lnTo>
                  <a:lnTo>
                    <a:pt x="194979" y="86114"/>
                  </a:lnTo>
                  <a:lnTo>
                    <a:pt x="193486" y="84924"/>
                  </a:lnTo>
                  <a:lnTo>
                    <a:pt x="190893" y="77554"/>
                  </a:lnTo>
                  <a:lnTo>
                    <a:pt x="190616" y="71543"/>
                  </a:lnTo>
                  <a:lnTo>
                    <a:pt x="193374" y="66014"/>
                  </a:lnTo>
                  <a:lnTo>
                    <a:pt x="198712" y="58897"/>
                  </a:lnTo>
                  <a:lnTo>
                    <a:pt x="199765" y="49888"/>
                  </a:lnTo>
                  <a:lnTo>
                    <a:pt x="199909" y="44042"/>
                  </a:lnTo>
                  <a:lnTo>
                    <a:pt x="202796" y="37916"/>
                  </a:lnTo>
                  <a:lnTo>
                    <a:pt x="223704" y="14430"/>
                  </a:lnTo>
                  <a:lnTo>
                    <a:pt x="229247" y="11702"/>
                  </a:lnTo>
                  <a:lnTo>
                    <a:pt x="232206" y="10976"/>
                  </a:lnTo>
                  <a:lnTo>
                    <a:pt x="234180" y="9432"/>
                  </a:lnTo>
                  <a:lnTo>
                    <a:pt x="236372" y="4896"/>
                  </a:lnTo>
                  <a:lnTo>
                    <a:pt x="238015" y="3262"/>
                  </a:lnTo>
                  <a:lnTo>
                    <a:pt x="242662" y="1448"/>
                  </a:lnTo>
                  <a:lnTo>
                    <a:pt x="274462" y="0"/>
                  </a:lnTo>
                  <a:lnTo>
                    <a:pt x="293821" y="17606"/>
                  </a:lnTo>
                  <a:lnTo>
                    <a:pt x="294844" y="23676"/>
                  </a:lnTo>
                  <a:lnTo>
                    <a:pt x="295273" y="70050"/>
                  </a:lnTo>
                  <a:lnTo>
                    <a:pt x="294217" y="108064"/>
                  </a:lnTo>
                  <a:lnTo>
                    <a:pt x="274166" y="154577"/>
                  </a:lnTo>
                  <a:lnTo>
                    <a:pt x="266090" y="169270"/>
                  </a:lnTo>
                  <a:lnTo>
                    <a:pt x="240218" y="213008"/>
                  </a:lnTo>
                  <a:lnTo>
                    <a:pt x="210136" y="257188"/>
                  </a:lnTo>
                  <a:lnTo>
                    <a:pt x="182303" y="301622"/>
                  </a:lnTo>
                  <a:lnTo>
                    <a:pt x="155839" y="337429"/>
                  </a:lnTo>
                  <a:lnTo>
                    <a:pt x="134679" y="368413"/>
                  </a:lnTo>
                  <a:lnTo>
                    <a:pt x="91957" y="414930"/>
                  </a:lnTo>
                  <a:lnTo>
                    <a:pt x="80280" y="426211"/>
                  </a:lnTo>
                  <a:lnTo>
                    <a:pt x="70118" y="440371"/>
                  </a:lnTo>
                  <a:lnTo>
                    <a:pt x="31752" y="472066"/>
                  </a:lnTo>
                  <a:lnTo>
                    <a:pt x="20931" y="475695"/>
                  </a:lnTo>
                  <a:lnTo>
                    <a:pt x="9966" y="476232"/>
                  </a:lnTo>
                  <a:lnTo>
                    <a:pt x="1363" y="468044"/>
                  </a:lnTo>
                  <a:lnTo>
                    <a:pt x="404" y="462057"/>
                  </a:lnTo>
                  <a:lnTo>
                    <a:pt x="0" y="418231"/>
                  </a:lnTo>
                  <a:lnTo>
                    <a:pt x="0" y="409539"/>
                  </a:lnTo>
                  <a:lnTo>
                    <a:pt x="2822" y="401443"/>
                  </a:lnTo>
                  <a:lnTo>
                    <a:pt x="16868" y="383343"/>
                  </a:lnTo>
                  <a:lnTo>
                    <a:pt x="24636" y="374401"/>
                  </a:lnTo>
                  <a:lnTo>
                    <a:pt x="26824" y="368187"/>
                  </a:lnTo>
                  <a:lnTo>
                    <a:pt x="28466" y="366107"/>
                  </a:lnTo>
                  <a:lnTo>
                    <a:pt x="57204" y="345542"/>
                  </a:lnTo>
                  <a:lnTo>
                    <a:pt x="63524" y="343014"/>
                  </a:lnTo>
                  <a:lnTo>
                    <a:pt x="74090" y="336698"/>
                  </a:lnTo>
                  <a:lnTo>
                    <a:pt x="100718" y="332605"/>
                  </a:lnTo>
                  <a:lnTo>
                    <a:pt x="114125" y="325890"/>
                  </a:lnTo>
                  <a:lnTo>
                    <a:pt x="159808" y="323853"/>
                  </a:lnTo>
                  <a:lnTo>
                    <a:pt x="193282" y="323846"/>
                  </a:lnTo>
                  <a:lnTo>
                    <a:pt x="195530" y="324904"/>
                  </a:lnTo>
                  <a:lnTo>
                    <a:pt x="197028" y="326668"/>
                  </a:lnTo>
                  <a:lnTo>
                    <a:pt x="198027" y="328903"/>
                  </a:lnTo>
                  <a:lnTo>
                    <a:pt x="199751" y="330392"/>
                  </a:lnTo>
                  <a:lnTo>
                    <a:pt x="208051" y="332978"/>
                  </a:lnTo>
                  <a:lnTo>
                    <a:pt x="214163" y="333254"/>
                  </a:lnTo>
                  <a:lnTo>
                    <a:pt x="219714" y="336141"/>
                  </a:lnTo>
                  <a:lnTo>
                    <a:pt x="226844" y="341562"/>
                  </a:lnTo>
                  <a:lnTo>
                    <a:pt x="227820" y="345125"/>
                  </a:lnTo>
                  <a:lnTo>
                    <a:pt x="228079" y="347557"/>
                  </a:lnTo>
                  <a:lnTo>
                    <a:pt x="229312" y="349179"/>
                  </a:lnTo>
                  <a:lnTo>
                    <a:pt x="233502" y="350980"/>
                  </a:lnTo>
                  <a:lnTo>
                    <a:pt x="235043" y="352519"/>
                  </a:lnTo>
                  <a:lnTo>
                    <a:pt x="236756" y="357051"/>
                  </a:lnTo>
                  <a:lnTo>
                    <a:pt x="238913" y="368583"/>
                  </a:lnTo>
                  <a:lnTo>
                    <a:pt x="244591" y="377906"/>
                  </a:lnTo>
                  <a:lnTo>
                    <a:pt x="247045" y="390538"/>
                  </a:lnTo>
                  <a:lnTo>
                    <a:pt x="247647" y="423595"/>
                  </a:lnTo>
                  <a:lnTo>
                    <a:pt x="250470" y="429210"/>
                  </a:lnTo>
                  <a:lnTo>
                    <a:pt x="254195" y="435233"/>
                  </a:lnTo>
                  <a:lnTo>
                    <a:pt x="256782" y="445824"/>
                  </a:lnTo>
                  <a:lnTo>
                    <a:pt x="257141" y="455710"/>
                  </a:lnTo>
                  <a:lnTo>
                    <a:pt x="258211" y="456205"/>
                  </a:lnTo>
                  <a:lnTo>
                    <a:pt x="274867" y="457193"/>
                  </a:lnTo>
                  <a:lnTo>
                    <a:pt x="289363" y="443938"/>
                  </a:lnTo>
                  <a:lnTo>
                    <a:pt x="292648" y="437898"/>
                  </a:lnTo>
                  <a:lnTo>
                    <a:pt x="295165" y="431686"/>
                  </a:lnTo>
                  <a:lnTo>
                    <a:pt x="330568" y="390521"/>
                  </a:lnTo>
                  <a:lnTo>
                    <a:pt x="337877" y="372764"/>
                  </a:lnTo>
                  <a:lnTo>
                    <a:pt x="340610" y="369158"/>
                  </a:lnTo>
                  <a:lnTo>
                    <a:pt x="355717" y="357840"/>
                  </a:lnTo>
                  <a:lnTo>
                    <a:pt x="359179" y="352007"/>
                  </a:lnTo>
                  <a:lnTo>
                    <a:pt x="361777" y="345887"/>
                  </a:lnTo>
                  <a:lnTo>
                    <a:pt x="371475" y="33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SMARTInkShape-74">
              <a:extLst>
                <a:ext uri="{FF2B5EF4-FFF2-40B4-BE49-F238E27FC236}">
                  <a16:creationId xmlns:a16="http://schemas.microsoft.com/office/drawing/2014/main" id="{F25245F3-4FD4-3639-7B19-41509665403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24716" y="3295650"/>
              <a:ext cx="361835" cy="256735"/>
            </a:xfrm>
            <a:custGeom>
              <a:avLst/>
              <a:gdLst/>
              <a:ahLst/>
              <a:cxnLst/>
              <a:rect l="0" t="0" r="0" b="0"/>
              <a:pathLst>
                <a:path w="361835" h="256735">
                  <a:moveTo>
                    <a:pt x="9409" y="142875"/>
                  </a:moveTo>
                  <a:lnTo>
                    <a:pt x="9409" y="142875"/>
                  </a:lnTo>
                  <a:lnTo>
                    <a:pt x="9409" y="134674"/>
                  </a:lnTo>
                  <a:lnTo>
                    <a:pt x="8351" y="134233"/>
                  </a:lnTo>
                  <a:lnTo>
                    <a:pt x="4353" y="133743"/>
                  </a:lnTo>
                  <a:lnTo>
                    <a:pt x="2864" y="132553"/>
                  </a:lnTo>
                  <a:lnTo>
                    <a:pt x="1208" y="128410"/>
                  </a:lnTo>
                  <a:lnTo>
                    <a:pt x="0" y="116027"/>
                  </a:lnTo>
                  <a:lnTo>
                    <a:pt x="6453" y="107037"/>
                  </a:lnTo>
                  <a:lnTo>
                    <a:pt x="9019" y="97011"/>
                  </a:lnTo>
                  <a:lnTo>
                    <a:pt x="9375" y="82147"/>
                  </a:lnTo>
                  <a:lnTo>
                    <a:pt x="12216" y="76021"/>
                  </a:lnTo>
                  <a:lnTo>
                    <a:pt x="15948" y="69771"/>
                  </a:lnTo>
                  <a:lnTo>
                    <a:pt x="19108" y="60301"/>
                  </a:lnTo>
                  <a:lnTo>
                    <a:pt x="41290" y="34924"/>
                  </a:lnTo>
                  <a:lnTo>
                    <a:pt x="47567" y="31397"/>
                  </a:lnTo>
                  <a:lnTo>
                    <a:pt x="53885" y="28771"/>
                  </a:lnTo>
                  <a:lnTo>
                    <a:pt x="76085" y="12173"/>
                  </a:lnTo>
                  <a:lnTo>
                    <a:pt x="116418" y="657"/>
                  </a:lnTo>
                  <a:lnTo>
                    <a:pt x="160389" y="11"/>
                  </a:lnTo>
                  <a:lnTo>
                    <a:pt x="173147" y="3"/>
                  </a:lnTo>
                  <a:lnTo>
                    <a:pt x="180254" y="2824"/>
                  </a:lnTo>
                  <a:lnTo>
                    <a:pt x="193439" y="13258"/>
                  </a:lnTo>
                  <a:lnTo>
                    <a:pt x="197034" y="19298"/>
                  </a:lnTo>
                  <a:lnTo>
                    <a:pt x="197992" y="22390"/>
                  </a:lnTo>
                  <a:lnTo>
                    <a:pt x="199690" y="24452"/>
                  </a:lnTo>
                  <a:lnTo>
                    <a:pt x="207135" y="29470"/>
                  </a:lnTo>
                  <a:lnTo>
                    <a:pt x="214985" y="42363"/>
                  </a:lnTo>
                  <a:lnTo>
                    <a:pt x="218174" y="56738"/>
                  </a:lnTo>
                  <a:lnTo>
                    <a:pt x="218945" y="103082"/>
                  </a:lnTo>
                  <a:lnTo>
                    <a:pt x="211352" y="127293"/>
                  </a:lnTo>
                  <a:lnTo>
                    <a:pt x="192644" y="174457"/>
                  </a:lnTo>
                  <a:lnTo>
                    <a:pt x="158623" y="221819"/>
                  </a:lnTo>
                  <a:lnTo>
                    <a:pt x="125198" y="255685"/>
                  </a:lnTo>
                  <a:lnTo>
                    <a:pt x="119094" y="256734"/>
                  </a:lnTo>
                  <a:lnTo>
                    <a:pt x="117457" y="255822"/>
                  </a:lnTo>
                  <a:lnTo>
                    <a:pt x="116366" y="254157"/>
                  </a:lnTo>
                  <a:lnTo>
                    <a:pt x="114831" y="246756"/>
                  </a:lnTo>
                  <a:lnTo>
                    <a:pt x="114222" y="233573"/>
                  </a:lnTo>
                  <a:lnTo>
                    <a:pt x="128374" y="192150"/>
                  </a:lnTo>
                  <a:lnTo>
                    <a:pt x="155498" y="145618"/>
                  </a:lnTo>
                  <a:lnTo>
                    <a:pt x="170052" y="126872"/>
                  </a:lnTo>
                  <a:lnTo>
                    <a:pt x="217158" y="84036"/>
                  </a:lnTo>
                  <a:lnTo>
                    <a:pt x="263837" y="54013"/>
                  </a:lnTo>
                  <a:lnTo>
                    <a:pt x="284853" y="40927"/>
                  </a:lnTo>
                  <a:lnTo>
                    <a:pt x="303236" y="38658"/>
                  </a:lnTo>
                  <a:lnTo>
                    <a:pt x="350817" y="38100"/>
                  </a:lnTo>
                  <a:lnTo>
                    <a:pt x="361831" y="38100"/>
                  </a:lnTo>
                  <a:lnTo>
                    <a:pt x="361834" y="10969"/>
                  </a:lnTo>
                  <a:lnTo>
                    <a:pt x="353634" y="1451"/>
                  </a:lnTo>
                  <a:lnTo>
                    <a:pt x="343211" y="38"/>
                  </a:lnTo>
                  <a:lnTo>
                    <a:pt x="325178" y="0"/>
                  </a:lnTo>
                  <a:lnTo>
                    <a:pt x="316414" y="6546"/>
                  </a:lnTo>
                  <a:lnTo>
                    <a:pt x="310604" y="8201"/>
                  </a:lnTo>
                  <a:lnTo>
                    <a:pt x="308630" y="9701"/>
                  </a:lnTo>
                  <a:lnTo>
                    <a:pt x="297376" y="28771"/>
                  </a:lnTo>
                  <a:lnTo>
                    <a:pt x="296637" y="31881"/>
                  </a:lnTo>
                  <a:lnTo>
                    <a:pt x="290540" y="41313"/>
                  </a:lnTo>
                  <a:lnTo>
                    <a:pt x="280057" y="53982"/>
                  </a:lnTo>
                  <a:lnTo>
                    <a:pt x="265979" y="83739"/>
                  </a:lnTo>
                  <a:lnTo>
                    <a:pt x="261023" y="91192"/>
                  </a:lnTo>
                  <a:lnTo>
                    <a:pt x="258821" y="98033"/>
                  </a:lnTo>
                  <a:lnTo>
                    <a:pt x="256348" y="117593"/>
                  </a:lnTo>
                  <a:lnTo>
                    <a:pt x="250617" y="130328"/>
                  </a:lnTo>
                  <a:lnTo>
                    <a:pt x="247570" y="174498"/>
                  </a:lnTo>
                  <a:lnTo>
                    <a:pt x="247534" y="219611"/>
                  </a:lnTo>
                  <a:lnTo>
                    <a:pt x="247534" y="231881"/>
                  </a:lnTo>
                  <a:lnTo>
                    <a:pt x="248592" y="233962"/>
                  </a:lnTo>
                  <a:lnTo>
                    <a:pt x="250356" y="235350"/>
                  </a:lnTo>
                  <a:lnTo>
                    <a:pt x="255138" y="236892"/>
                  </a:lnTo>
                  <a:lnTo>
                    <a:pt x="260791" y="237577"/>
                  </a:lnTo>
                  <a:lnTo>
                    <a:pt x="262722" y="238818"/>
                  </a:lnTo>
                  <a:lnTo>
                    <a:pt x="264009" y="240704"/>
                  </a:lnTo>
                  <a:lnTo>
                    <a:pt x="264867" y="243019"/>
                  </a:lnTo>
                  <a:lnTo>
                    <a:pt x="266497" y="244563"/>
                  </a:lnTo>
                  <a:lnTo>
                    <a:pt x="271132" y="246278"/>
                  </a:lnTo>
                  <a:lnTo>
                    <a:pt x="279691" y="247243"/>
                  </a:lnTo>
                  <a:lnTo>
                    <a:pt x="285815" y="244647"/>
                  </a:lnTo>
                  <a:lnTo>
                    <a:pt x="292065" y="241024"/>
                  </a:lnTo>
                  <a:lnTo>
                    <a:pt x="317587" y="230775"/>
                  </a:lnTo>
                  <a:lnTo>
                    <a:pt x="35230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SMARTInkShape-75">
              <a:extLst>
                <a:ext uri="{FF2B5EF4-FFF2-40B4-BE49-F238E27FC236}">
                  <a16:creationId xmlns:a16="http://schemas.microsoft.com/office/drawing/2014/main" id="{FF00BE0C-3430-00EC-8A33-C9F8F4BF5E3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91325" y="3400425"/>
              <a:ext cx="200026" cy="28561"/>
            </a:xfrm>
            <a:custGeom>
              <a:avLst/>
              <a:gdLst/>
              <a:ahLst/>
              <a:cxnLst/>
              <a:rect l="0" t="0" r="0" b="0"/>
              <a:pathLst>
                <a:path w="200026" h="2856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132" y="9408"/>
                  </a:lnTo>
                  <a:lnTo>
                    <a:pt x="18648" y="9522"/>
                  </a:lnTo>
                  <a:lnTo>
                    <a:pt x="19015" y="17726"/>
                  </a:lnTo>
                  <a:lnTo>
                    <a:pt x="20085" y="18167"/>
                  </a:lnTo>
                  <a:lnTo>
                    <a:pt x="35295" y="20031"/>
                  </a:lnTo>
                  <a:lnTo>
                    <a:pt x="47698" y="26574"/>
                  </a:lnTo>
                  <a:lnTo>
                    <a:pt x="94662" y="28560"/>
                  </a:lnTo>
                  <a:lnTo>
                    <a:pt x="117594" y="27515"/>
                  </a:lnTo>
                  <a:lnTo>
                    <a:pt x="135568" y="21036"/>
                  </a:lnTo>
                  <a:lnTo>
                    <a:pt x="145977" y="18874"/>
                  </a:lnTo>
                  <a:lnTo>
                    <a:pt x="158846" y="1276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SMARTInkShape-Group33">
            <a:extLst>
              <a:ext uri="{FF2B5EF4-FFF2-40B4-BE49-F238E27FC236}">
                <a16:creationId xmlns:a16="http://schemas.microsoft.com/office/drawing/2014/main" id="{1844C94C-6176-4CCE-57CE-21E589C5F0C4}"/>
              </a:ext>
            </a:extLst>
          </p:cNvPr>
          <p:cNvGrpSpPr/>
          <p:nvPr/>
        </p:nvGrpSpPr>
        <p:grpSpPr>
          <a:xfrm>
            <a:off x="7239000" y="3096988"/>
            <a:ext cx="2962276" cy="446192"/>
            <a:chOff x="7239000" y="3096988"/>
            <a:chExt cx="2962276" cy="446192"/>
          </a:xfrm>
        </p:grpSpPr>
        <p:sp>
          <p:nvSpPr>
            <p:cNvPr id="95" name="SMARTInkShape-76">
              <a:extLst>
                <a:ext uri="{FF2B5EF4-FFF2-40B4-BE49-F238E27FC236}">
                  <a16:creationId xmlns:a16="http://schemas.microsoft.com/office/drawing/2014/main" id="{1E896AC0-6D57-7334-89BD-FF7723E3D65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239000" y="3133763"/>
              <a:ext cx="551893" cy="399999"/>
            </a:xfrm>
            <a:custGeom>
              <a:avLst/>
              <a:gdLst/>
              <a:ahLst/>
              <a:cxnLst/>
              <a:rect l="0" t="0" r="0" b="0"/>
              <a:pathLst>
                <a:path w="551893" h="399999">
                  <a:moveTo>
                    <a:pt x="0" y="152362"/>
                  </a:moveTo>
                  <a:lnTo>
                    <a:pt x="0" y="152362"/>
                  </a:lnTo>
                  <a:lnTo>
                    <a:pt x="0" y="147305"/>
                  </a:lnTo>
                  <a:lnTo>
                    <a:pt x="1058" y="145816"/>
                  </a:lnTo>
                  <a:lnTo>
                    <a:pt x="2822" y="144823"/>
                  </a:lnTo>
                  <a:lnTo>
                    <a:pt x="8200" y="143230"/>
                  </a:lnTo>
                  <a:lnTo>
                    <a:pt x="14189" y="137897"/>
                  </a:lnTo>
                  <a:lnTo>
                    <a:pt x="16890" y="132528"/>
                  </a:lnTo>
                  <a:lnTo>
                    <a:pt x="20024" y="116524"/>
                  </a:lnTo>
                  <a:lnTo>
                    <a:pt x="32296" y="101442"/>
                  </a:lnTo>
                  <a:lnTo>
                    <a:pt x="38343" y="97981"/>
                  </a:lnTo>
                  <a:lnTo>
                    <a:pt x="41436" y="97058"/>
                  </a:lnTo>
                  <a:lnTo>
                    <a:pt x="43499" y="95384"/>
                  </a:lnTo>
                  <a:lnTo>
                    <a:pt x="60722" y="72870"/>
                  </a:lnTo>
                  <a:lnTo>
                    <a:pt x="87611" y="53927"/>
                  </a:lnTo>
                  <a:lnTo>
                    <a:pt x="91854" y="47582"/>
                  </a:lnTo>
                  <a:lnTo>
                    <a:pt x="94799" y="41235"/>
                  </a:lnTo>
                  <a:lnTo>
                    <a:pt x="99636" y="34886"/>
                  </a:lnTo>
                  <a:lnTo>
                    <a:pt x="113365" y="25362"/>
                  </a:lnTo>
                  <a:lnTo>
                    <a:pt x="140887" y="10976"/>
                  </a:lnTo>
                  <a:lnTo>
                    <a:pt x="150087" y="3235"/>
                  </a:lnTo>
                  <a:lnTo>
                    <a:pt x="159005" y="932"/>
                  </a:lnTo>
                  <a:lnTo>
                    <a:pt x="179104" y="0"/>
                  </a:lnTo>
                  <a:lnTo>
                    <a:pt x="195114" y="14152"/>
                  </a:lnTo>
                  <a:lnTo>
                    <a:pt x="197843" y="19675"/>
                  </a:lnTo>
                  <a:lnTo>
                    <a:pt x="199897" y="41276"/>
                  </a:lnTo>
                  <a:lnTo>
                    <a:pt x="199987" y="50773"/>
                  </a:lnTo>
                  <a:lnTo>
                    <a:pt x="185834" y="93527"/>
                  </a:lnTo>
                  <a:lnTo>
                    <a:pt x="171254" y="113622"/>
                  </a:lnTo>
                  <a:lnTo>
                    <a:pt x="152383" y="137973"/>
                  </a:lnTo>
                  <a:lnTo>
                    <a:pt x="142870" y="144218"/>
                  </a:lnTo>
                  <a:lnTo>
                    <a:pt x="123827" y="161885"/>
                  </a:lnTo>
                  <a:lnTo>
                    <a:pt x="123826" y="161885"/>
                  </a:lnTo>
                  <a:lnTo>
                    <a:pt x="137083" y="161887"/>
                  </a:lnTo>
                  <a:lnTo>
                    <a:pt x="139014" y="160829"/>
                  </a:lnTo>
                  <a:lnTo>
                    <a:pt x="140301" y="159065"/>
                  </a:lnTo>
                  <a:lnTo>
                    <a:pt x="141160" y="156830"/>
                  </a:lnTo>
                  <a:lnTo>
                    <a:pt x="142790" y="155341"/>
                  </a:lnTo>
                  <a:lnTo>
                    <a:pt x="150926" y="152755"/>
                  </a:lnTo>
                  <a:lnTo>
                    <a:pt x="162567" y="159953"/>
                  </a:lnTo>
                  <a:lnTo>
                    <a:pt x="174751" y="161504"/>
                  </a:lnTo>
                  <a:lnTo>
                    <a:pt x="176826" y="162690"/>
                  </a:lnTo>
                  <a:lnTo>
                    <a:pt x="178209" y="164539"/>
                  </a:lnTo>
                  <a:lnTo>
                    <a:pt x="180804" y="169416"/>
                  </a:lnTo>
                  <a:lnTo>
                    <a:pt x="196752" y="188200"/>
                  </a:lnTo>
                  <a:lnTo>
                    <a:pt x="198570" y="194043"/>
                  </a:lnTo>
                  <a:lnTo>
                    <a:pt x="200000" y="241203"/>
                  </a:lnTo>
                  <a:lnTo>
                    <a:pt x="198965" y="270807"/>
                  </a:lnTo>
                  <a:lnTo>
                    <a:pt x="182690" y="315619"/>
                  </a:lnTo>
                  <a:lnTo>
                    <a:pt x="167163" y="336344"/>
                  </a:lnTo>
                  <a:lnTo>
                    <a:pt x="123835" y="380945"/>
                  </a:lnTo>
                  <a:lnTo>
                    <a:pt x="107952" y="395777"/>
                  </a:lnTo>
                  <a:lnTo>
                    <a:pt x="98426" y="398757"/>
                  </a:lnTo>
                  <a:lnTo>
                    <a:pt x="68556" y="399998"/>
                  </a:lnTo>
                  <a:lnTo>
                    <a:pt x="49080" y="382402"/>
                  </a:lnTo>
                  <a:lnTo>
                    <a:pt x="48057" y="376332"/>
                  </a:lnTo>
                  <a:lnTo>
                    <a:pt x="47628" y="348809"/>
                  </a:lnTo>
                  <a:lnTo>
                    <a:pt x="50449" y="342683"/>
                  </a:lnTo>
                  <a:lnTo>
                    <a:pt x="52682" y="339567"/>
                  </a:lnTo>
                  <a:lnTo>
                    <a:pt x="57986" y="336106"/>
                  </a:lnTo>
                  <a:lnTo>
                    <a:pt x="63872" y="333509"/>
                  </a:lnTo>
                  <a:lnTo>
                    <a:pt x="107015" y="304710"/>
                  </a:lnTo>
                  <a:lnTo>
                    <a:pt x="149356" y="282534"/>
                  </a:lnTo>
                  <a:lnTo>
                    <a:pt x="195538" y="255286"/>
                  </a:lnTo>
                  <a:lnTo>
                    <a:pt x="243036" y="235028"/>
                  </a:lnTo>
                  <a:lnTo>
                    <a:pt x="290650" y="215872"/>
                  </a:lnTo>
                  <a:lnTo>
                    <a:pt x="336465" y="186053"/>
                  </a:lnTo>
                  <a:lnTo>
                    <a:pt x="359111" y="179125"/>
                  </a:lnTo>
                  <a:lnTo>
                    <a:pt x="380751" y="164550"/>
                  </a:lnTo>
                  <a:lnTo>
                    <a:pt x="387239" y="162012"/>
                  </a:lnTo>
                  <a:lnTo>
                    <a:pt x="398153" y="153841"/>
                  </a:lnTo>
                  <a:lnTo>
                    <a:pt x="409558" y="152364"/>
                  </a:lnTo>
                  <a:lnTo>
                    <a:pt x="409564" y="152363"/>
                  </a:lnTo>
                  <a:lnTo>
                    <a:pt x="404515" y="157419"/>
                  </a:lnTo>
                  <a:lnTo>
                    <a:pt x="402034" y="162723"/>
                  </a:lnTo>
                  <a:lnTo>
                    <a:pt x="399253" y="177872"/>
                  </a:lnTo>
                  <a:lnTo>
                    <a:pt x="392563" y="190484"/>
                  </a:lnTo>
                  <a:lnTo>
                    <a:pt x="376372" y="236401"/>
                  </a:lnTo>
                  <a:lnTo>
                    <a:pt x="369298" y="264036"/>
                  </a:lnTo>
                  <a:lnTo>
                    <a:pt x="365216" y="272903"/>
                  </a:lnTo>
                  <a:lnTo>
                    <a:pt x="361859" y="288737"/>
                  </a:lnTo>
                  <a:lnTo>
                    <a:pt x="354602" y="304105"/>
                  </a:lnTo>
                  <a:lnTo>
                    <a:pt x="352462" y="345634"/>
                  </a:lnTo>
                  <a:lnTo>
                    <a:pt x="355264" y="352208"/>
                  </a:lnTo>
                  <a:lnTo>
                    <a:pt x="365685" y="365052"/>
                  </a:lnTo>
                  <a:lnTo>
                    <a:pt x="371724" y="368599"/>
                  </a:lnTo>
                  <a:lnTo>
                    <a:pt x="380836" y="371063"/>
                  </a:lnTo>
                  <a:lnTo>
                    <a:pt x="411543" y="371423"/>
                  </a:lnTo>
                  <a:lnTo>
                    <a:pt x="418564" y="368608"/>
                  </a:lnTo>
                  <a:lnTo>
                    <a:pt x="465030" y="339638"/>
                  </a:lnTo>
                  <a:lnTo>
                    <a:pt x="474086" y="330493"/>
                  </a:lnTo>
                  <a:lnTo>
                    <a:pt x="482697" y="320431"/>
                  </a:lnTo>
                  <a:lnTo>
                    <a:pt x="502649" y="302526"/>
                  </a:lnTo>
                  <a:lnTo>
                    <a:pt x="526922" y="260181"/>
                  </a:lnTo>
                  <a:lnTo>
                    <a:pt x="548209" y="215854"/>
                  </a:lnTo>
                  <a:lnTo>
                    <a:pt x="551892" y="184111"/>
                  </a:lnTo>
                  <a:lnTo>
                    <a:pt x="542716" y="146208"/>
                  </a:lnTo>
                  <a:lnTo>
                    <a:pt x="531216" y="114923"/>
                  </a:lnTo>
                  <a:lnTo>
                    <a:pt x="511047" y="92076"/>
                  </a:lnTo>
                  <a:lnTo>
                    <a:pt x="504768" y="88526"/>
                  </a:lnTo>
                  <a:lnTo>
                    <a:pt x="479452" y="77652"/>
                  </a:lnTo>
                  <a:lnTo>
                    <a:pt x="441532" y="86510"/>
                  </a:lnTo>
                  <a:lnTo>
                    <a:pt x="425477" y="98914"/>
                  </a:lnTo>
                  <a:lnTo>
                    <a:pt x="400051" y="143105"/>
                  </a:lnTo>
                  <a:lnTo>
                    <a:pt x="385233" y="174622"/>
                  </a:lnTo>
                  <a:lnTo>
                    <a:pt x="373708" y="219039"/>
                  </a:lnTo>
                  <a:lnTo>
                    <a:pt x="371916" y="239381"/>
                  </a:lnTo>
                  <a:lnTo>
                    <a:pt x="381000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SMARTInkShape-77">
              <a:extLst>
                <a:ext uri="{FF2B5EF4-FFF2-40B4-BE49-F238E27FC236}">
                  <a16:creationId xmlns:a16="http://schemas.microsoft.com/office/drawing/2014/main" id="{7571C467-48B2-4CB4-98AE-ADB861AE7A9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15275" y="3295650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09" y="1058"/>
                  </a:lnTo>
                  <a:lnTo>
                    <a:pt x="16890" y="2822"/>
                  </a:lnTo>
                  <a:lnTo>
                    <a:pt x="17610" y="5057"/>
                  </a:lnTo>
                  <a:lnTo>
                    <a:pt x="18090" y="5488"/>
                  </a:lnTo>
                  <a:lnTo>
                    <a:pt x="18410" y="4717"/>
                  </a:lnTo>
                  <a:lnTo>
                    <a:pt x="18623" y="3144"/>
                  </a:lnTo>
                  <a:lnTo>
                    <a:pt x="19824" y="2096"/>
                  </a:lnTo>
                  <a:lnTo>
                    <a:pt x="27213" y="276"/>
                  </a:lnTo>
                  <a:lnTo>
                    <a:pt x="51230" y="2"/>
                  </a:lnTo>
                  <a:lnTo>
                    <a:pt x="57341" y="2823"/>
                  </a:lnTo>
                  <a:lnTo>
                    <a:pt x="63584" y="6546"/>
                  </a:lnTo>
                  <a:lnTo>
                    <a:pt x="76216" y="8937"/>
                  </a:lnTo>
                  <a:lnTo>
                    <a:pt x="122531" y="9522"/>
                  </a:lnTo>
                  <a:lnTo>
                    <a:pt x="169412" y="9525"/>
                  </a:lnTo>
                  <a:lnTo>
                    <a:pt x="215893" y="9525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SMARTInkShape-78">
              <a:extLst>
                <a:ext uri="{FF2B5EF4-FFF2-40B4-BE49-F238E27FC236}">
                  <a16:creationId xmlns:a16="http://schemas.microsoft.com/office/drawing/2014/main" id="{37AB29B3-40FF-86C3-5914-66F382DBFE6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15309" y="3400425"/>
              <a:ext cx="276192" cy="19051"/>
            </a:xfrm>
            <a:custGeom>
              <a:avLst/>
              <a:gdLst/>
              <a:ahLst/>
              <a:cxnLst/>
              <a:rect l="0" t="0" r="0" b="0"/>
              <a:pathLst>
                <a:path w="276192" h="19051">
                  <a:moveTo>
                    <a:pt x="9491" y="0"/>
                  </a:moveTo>
                  <a:lnTo>
                    <a:pt x="9491" y="0"/>
                  </a:lnTo>
                  <a:lnTo>
                    <a:pt x="359" y="9132"/>
                  </a:lnTo>
                  <a:lnTo>
                    <a:pt x="0" y="17692"/>
                  </a:lnTo>
                  <a:lnTo>
                    <a:pt x="1047" y="18145"/>
                  </a:lnTo>
                  <a:lnTo>
                    <a:pt x="47644" y="19050"/>
                  </a:lnTo>
                  <a:lnTo>
                    <a:pt x="94628" y="19050"/>
                  </a:lnTo>
                  <a:lnTo>
                    <a:pt x="125607" y="19050"/>
                  </a:lnTo>
                  <a:lnTo>
                    <a:pt x="132712" y="16228"/>
                  </a:lnTo>
                  <a:lnTo>
                    <a:pt x="136089" y="13993"/>
                  </a:lnTo>
                  <a:lnTo>
                    <a:pt x="150953" y="10849"/>
                  </a:lnTo>
                  <a:lnTo>
                    <a:pt x="163707" y="9918"/>
                  </a:lnTo>
                  <a:lnTo>
                    <a:pt x="170812" y="12522"/>
                  </a:lnTo>
                  <a:lnTo>
                    <a:pt x="174189" y="14698"/>
                  </a:lnTo>
                  <a:lnTo>
                    <a:pt x="189053" y="17761"/>
                  </a:lnTo>
                  <a:lnTo>
                    <a:pt x="234892" y="19043"/>
                  </a:lnTo>
                  <a:lnTo>
                    <a:pt x="27619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SMARTInkShape-79">
              <a:extLst>
                <a:ext uri="{FF2B5EF4-FFF2-40B4-BE49-F238E27FC236}">
                  <a16:creationId xmlns:a16="http://schemas.microsoft.com/office/drawing/2014/main" id="{E6D8F378-34AE-9B73-B648-579554F1121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35819" y="3096988"/>
              <a:ext cx="303357" cy="446192"/>
            </a:xfrm>
            <a:custGeom>
              <a:avLst/>
              <a:gdLst/>
              <a:ahLst/>
              <a:cxnLst/>
              <a:rect l="0" t="0" r="0" b="0"/>
              <a:pathLst>
                <a:path w="303357" h="446192">
                  <a:moveTo>
                    <a:pt x="160481" y="74837"/>
                  </a:moveTo>
                  <a:lnTo>
                    <a:pt x="160481" y="74837"/>
                  </a:lnTo>
                  <a:lnTo>
                    <a:pt x="150966" y="74837"/>
                  </a:lnTo>
                  <a:lnTo>
                    <a:pt x="150959" y="69781"/>
                  </a:lnTo>
                  <a:lnTo>
                    <a:pt x="152016" y="68291"/>
                  </a:lnTo>
                  <a:lnTo>
                    <a:pt x="153780" y="67298"/>
                  </a:lnTo>
                  <a:lnTo>
                    <a:pt x="156013" y="66636"/>
                  </a:lnTo>
                  <a:lnTo>
                    <a:pt x="157503" y="65136"/>
                  </a:lnTo>
                  <a:lnTo>
                    <a:pt x="161279" y="55689"/>
                  </a:lnTo>
                  <a:lnTo>
                    <a:pt x="166950" y="48467"/>
                  </a:lnTo>
                  <a:lnTo>
                    <a:pt x="168647" y="42655"/>
                  </a:lnTo>
                  <a:lnTo>
                    <a:pt x="170159" y="40683"/>
                  </a:lnTo>
                  <a:lnTo>
                    <a:pt x="183144" y="32200"/>
                  </a:lnTo>
                  <a:lnTo>
                    <a:pt x="186429" y="26607"/>
                  </a:lnTo>
                  <a:lnTo>
                    <a:pt x="187304" y="23633"/>
                  </a:lnTo>
                  <a:lnTo>
                    <a:pt x="188947" y="21651"/>
                  </a:lnTo>
                  <a:lnTo>
                    <a:pt x="206344" y="9641"/>
                  </a:lnTo>
                  <a:lnTo>
                    <a:pt x="215362" y="7396"/>
                  </a:lnTo>
                  <a:lnTo>
                    <a:pt x="225393" y="0"/>
                  </a:lnTo>
                  <a:lnTo>
                    <a:pt x="227039" y="604"/>
                  </a:lnTo>
                  <a:lnTo>
                    <a:pt x="235203" y="6958"/>
                  </a:lnTo>
                  <a:lnTo>
                    <a:pt x="244752" y="8056"/>
                  </a:lnTo>
                  <a:lnTo>
                    <a:pt x="250832" y="13187"/>
                  </a:lnTo>
                  <a:lnTo>
                    <a:pt x="253554" y="18509"/>
                  </a:lnTo>
                  <a:lnTo>
                    <a:pt x="254280" y="21410"/>
                  </a:lnTo>
                  <a:lnTo>
                    <a:pt x="263079" y="36809"/>
                  </a:lnTo>
                  <a:lnTo>
                    <a:pt x="265219" y="73545"/>
                  </a:lnTo>
                  <a:lnTo>
                    <a:pt x="262417" y="82376"/>
                  </a:lnTo>
                  <a:lnTo>
                    <a:pt x="258703" y="90888"/>
                  </a:lnTo>
                  <a:lnTo>
                    <a:pt x="247646" y="138468"/>
                  </a:lnTo>
                  <a:lnTo>
                    <a:pt x="233075" y="176448"/>
                  </a:lnTo>
                  <a:lnTo>
                    <a:pt x="208089" y="218301"/>
                  </a:lnTo>
                  <a:lnTo>
                    <a:pt x="193288" y="249540"/>
                  </a:lnTo>
                  <a:lnTo>
                    <a:pt x="189252" y="267477"/>
                  </a:lnTo>
                  <a:lnTo>
                    <a:pt x="180764" y="281022"/>
                  </a:lnTo>
                  <a:lnTo>
                    <a:pt x="144845" y="325564"/>
                  </a:lnTo>
                  <a:lnTo>
                    <a:pt x="109683" y="372857"/>
                  </a:lnTo>
                  <a:lnTo>
                    <a:pt x="76873" y="405030"/>
                  </a:lnTo>
                  <a:lnTo>
                    <a:pt x="61860" y="413502"/>
                  </a:lnTo>
                  <a:lnTo>
                    <a:pt x="53856" y="415855"/>
                  </a:lnTo>
                  <a:lnTo>
                    <a:pt x="51297" y="417541"/>
                  </a:lnTo>
                  <a:lnTo>
                    <a:pt x="49592" y="419723"/>
                  </a:lnTo>
                  <a:lnTo>
                    <a:pt x="48455" y="422236"/>
                  </a:lnTo>
                  <a:lnTo>
                    <a:pt x="46638" y="423911"/>
                  </a:lnTo>
                  <a:lnTo>
                    <a:pt x="41798" y="425773"/>
                  </a:lnTo>
                  <a:lnTo>
                    <a:pt x="18154" y="427251"/>
                  </a:lnTo>
                  <a:lnTo>
                    <a:pt x="0" y="409652"/>
                  </a:lnTo>
                  <a:lnTo>
                    <a:pt x="578" y="408114"/>
                  </a:lnTo>
                  <a:lnTo>
                    <a:pt x="14391" y="391369"/>
                  </a:lnTo>
                  <a:lnTo>
                    <a:pt x="16177" y="385557"/>
                  </a:lnTo>
                  <a:lnTo>
                    <a:pt x="17712" y="383584"/>
                  </a:lnTo>
                  <a:lnTo>
                    <a:pt x="55723" y="353831"/>
                  </a:lnTo>
                  <a:lnTo>
                    <a:pt x="62063" y="351234"/>
                  </a:lnTo>
                  <a:lnTo>
                    <a:pt x="87653" y="335982"/>
                  </a:lnTo>
                  <a:lnTo>
                    <a:pt x="99275" y="332130"/>
                  </a:lnTo>
                  <a:lnTo>
                    <a:pt x="125675" y="316927"/>
                  </a:lnTo>
                  <a:lnTo>
                    <a:pt x="140827" y="313745"/>
                  </a:lnTo>
                  <a:lnTo>
                    <a:pt x="185613" y="312971"/>
                  </a:lnTo>
                  <a:lnTo>
                    <a:pt x="201721" y="312964"/>
                  </a:lnTo>
                  <a:lnTo>
                    <a:pt x="208090" y="315785"/>
                  </a:lnTo>
                  <a:lnTo>
                    <a:pt x="223979" y="328150"/>
                  </a:lnTo>
                  <a:lnTo>
                    <a:pt x="230330" y="330295"/>
                  </a:lnTo>
                  <a:lnTo>
                    <a:pt x="232448" y="331926"/>
                  </a:lnTo>
                  <a:lnTo>
                    <a:pt x="234800" y="336560"/>
                  </a:lnTo>
                  <a:lnTo>
                    <a:pt x="237369" y="348158"/>
                  </a:lnTo>
                  <a:lnTo>
                    <a:pt x="243117" y="357492"/>
                  </a:lnTo>
                  <a:lnTo>
                    <a:pt x="245596" y="370128"/>
                  </a:lnTo>
                  <a:lnTo>
                    <a:pt x="246206" y="415445"/>
                  </a:lnTo>
                  <a:lnTo>
                    <a:pt x="246206" y="434940"/>
                  </a:lnTo>
                  <a:lnTo>
                    <a:pt x="247264" y="435556"/>
                  </a:lnTo>
                  <a:lnTo>
                    <a:pt x="251262" y="436240"/>
                  </a:lnTo>
                  <a:lnTo>
                    <a:pt x="252751" y="437480"/>
                  </a:lnTo>
                  <a:lnTo>
                    <a:pt x="255338" y="444940"/>
                  </a:lnTo>
                  <a:lnTo>
                    <a:pt x="258379" y="445702"/>
                  </a:lnTo>
                  <a:lnTo>
                    <a:pt x="263897" y="446191"/>
                  </a:lnTo>
                  <a:lnTo>
                    <a:pt x="272591" y="439742"/>
                  </a:lnTo>
                  <a:lnTo>
                    <a:pt x="278394" y="438100"/>
                  </a:lnTo>
                  <a:lnTo>
                    <a:pt x="280365" y="436604"/>
                  </a:lnTo>
                  <a:lnTo>
                    <a:pt x="303356" y="40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SMARTInkShape-80">
              <a:extLst>
                <a:ext uri="{FF2B5EF4-FFF2-40B4-BE49-F238E27FC236}">
                  <a16:creationId xmlns:a16="http://schemas.microsoft.com/office/drawing/2014/main" id="{9E25D0A5-79C1-4821-3C46-24B7E91D7F2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63000" y="3325549"/>
              <a:ext cx="1" cy="17727"/>
            </a:xfrm>
            <a:custGeom>
              <a:avLst/>
              <a:gdLst/>
              <a:ahLst/>
              <a:cxnLst/>
              <a:rect l="0" t="0" r="0" b="0"/>
              <a:pathLst>
                <a:path w="1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SMARTInkShape-81">
              <a:extLst>
                <a:ext uri="{FF2B5EF4-FFF2-40B4-BE49-F238E27FC236}">
                  <a16:creationId xmlns:a16="http://schemas.microsoft.com/office/drawing/2014/main" id="{26EB4CBF-9F03-90F5-AF42-B9CF09244D4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905878" y="3114795"/>
              <a:ext cx="314323" cy="399501"/>
            </a:xfrm>
            <a:custGeom>
              <a:avLst/>
              <a:gdLst/>
              <a:ahLst/>
              <a:cxnLst/>
              <a:rect l="0" t="0" r="0" b="0"/>
              <a:pathLst>
                <a:path w="314323" h="399501">
                  <a:moveTo>
                    <a:pt x="142872" y="123705"/>
                  </a:moveTo>
                  <a:lnTo>
                    <a:pt x="142872" y="123705"/>
                  </a:lnTo>
                  <a:lnTo>
                    <a:pt x="133462" y="123705"/>
                  </a:lnTo>
                  <a:lnTo>
                    <a:pt x="124217" y="114572"/>
                  </a:lnTo>
                  <a:lnTo>
                    <a:pt x="123822" y="81067"/>
                  </a:lnTo>
                  <a:lnTo>
                    <a:pt x="126644" y="75474"/>
                  </a:lnTo>
                  <a:lnTo>
                    <a:pt x="130368" y="69461"/>
                  </a:lnTo>
                  <a:lnTo>
                    <a:pt x="132759" y="56977"/>
                  </a:lnTo>
                  <a:lnTo>
                    <a:pt x="132956" y="53819"/>
                  </a:lnTo>
                  <a:lnTo>
                    <a:pt x="135995" y="47489"/>
                  </a:lnTo>
                  <a:lnTo>
                    <a:pt x="157026" y="23840"/>
                  </a:lnTo>
                  <a:lnTo>
                    <a:pt x="162568" y="21112"/>
                  </a:lnTo>
                  <a:lnTo>
                    <a:pt x="165528" y="20385"/>
                  </a:lnTo>
                  <a:lnTo>
                    <a:pt x="181029" y="11583"/>
                  </a:lnTo>
                  <a:lnTo>
                    <a:pt x="193684" y="9835"/>
                  </a:lnTo>
                  <a:lnTo>
                    <a:pt x="195796" y="8633"/>
                  </a:lnTo>
                  <a:lnTo>
                    <a:pt x="197204" y="6774"/>
                  </a:lnTo>
                  <a:lnTo>
                    <a:pt x="198144" y="4476"/>
                  </a:lnTo>
                  <a:lnTo>
                    <a:pt x="199829" y="2944"/>
                  </a:lnTo>
                  <a:lnTo>
                    <a:pt x="204522" y="1242"/>
                  </a:lnTo>
                  <a:lnTo>
                    <a:pt x="222364" y="0"/>
                  </a:lnTo>
                  <a:lnTo>
                    <a:pt x="224441" y="1018"/>
                  </a:lnTo>
                  <a:lnTo>
                    <a:pt x="225826" y="2755"/>
                  </a:lnTo>
                  <a:lnTo>
                    <a:pt x="226750" y="4972"/>
                  </a:lnTo>
                  <a:lnTo>
                    <a:pt x="228424" y="6450"/>
                  </a:lnTo>
                  <a:lnTo>
                    <a:pt x="233106" y="8092"/>
                  </a:lnTo>
                  <a:lnTo>
                    <a:pt x="241693" y="9016"/>
                  </a:lnTo>
                  <a:lnTo>
                    <a:pt x="243677" y="10204"/>
                  </a:lnTo>
                  <a:lnTo>
                    <a:pt x="245000" y="12054"/>
                  </a:lnTo>
                  <a:lnTo>
                    <a:pt x="247529" y="16932"/>
                  </a:lnTo>
                  <a:lnTo>
                    <a:pt x="255694" y="26729"/>
                  </a:lnTo>
                  <a:lnTo>
                    <a:pt x="256734" y="33000"/>
                  </a:lnTo>
                  <a:lnTo>
                    <a:pt x="257134" y="55856"/>
                  </a:lnTo>
                  <a:lnTo>
                    <a:pt x="254333" y="64622"/>
                  </a:lnTo>
                  <a:lnTo>
                    <a:pt x="250618" y="72046"/>
                  </a:lnTo>
                  <a:lnTo>
                    <a:pt x="238023" y="117704"/>
                  </a:lnTo>
                  <a:lnTo>
                    <a:pt x="223970" y="163112"/>
                  </a:lnTo>
                  <a:lnTo>
                    <a:pt x="195248" y="206782"/>
                  </a:lnTo>
                  <a:lnTo>
                    <a:pt x="190492" y="215662"/>
                  </a:lnTo>
                  <a:lnTo>
                    <a:pt x="159056" y="258467"/>
                  </a:lnTo>
                  <a:lnTo>
                    <a:pt x="139724" y="287326"/>
                  </a:lnTo>
                  <a:lnTo>
                    <a:pt x="116287" y="307307"/>
                  </a:lnTo>
                  <a:lnTo>
                    <a:pt x="82581" y="345835"/>
                  </a:lnTo>
                  <a:lnTo>
                    <a:pt x="63308" y="357573"/>
                  </a:lnTo>
                  <a:lnTo>
                    <a:pt x="55299" y="359938"/>
                  </a:lnTo>
                  <a:lnTo>
                    <a:pt x="52740" y="361627"/>
                  </a:lnTo>
                  <a:lnTo>
                    <a:pt x="51033" y="363811"/>
                  </a:lnTo>
                  <a:lnTo>
                    <a:pt x="49896" y="366326"/>
                  </a:lnTo>
                  <a:lnTo>
                    <a:pt x="48080" y="368002"/>
                  </a:lnTo>
                  <a:lnTo>
                    <a:pt x="37561" y="373515"/>
                  </a:lnTo>
                  <a:lnTo>
                    <a:pt x="31508" y="377607"/>
                  </a:lnTo>
                  <a:lnTo>
                    <a:pt x="22151" y="379910"/>
                  </a:lnTo>
                  <a:lnTo>
                    <a:pt x="11394" y="380752"/>
                  </a:lnTo>
                  <a:lnTo>
                    <a:pt x="438" y="371744"/>
                  </a:lnTo>
                  <a:lnTo>
                    <a:pt x="0" y="348692"/>
                  </a:lnTo>
                  <a:lnTo>
                    <a:pt x="1057" y="346721"/>
                  </a:lnTo>
                  <a:lnTo>
                    <a:pt x="2821" y="345407"/>
                  </a:lnTo>
                  <a:lnTo>
                    <a:pt x="7602" y="342889"/>
                  </a:lnTo>
                  <a:lnTo>
                    <a:pt x="13254" y="338243"/>
                  </a:lnTo>
                  <a:lnTo>
                    <a:pt x="16473" y="332649"/>
                  </a:lnTo>
                  <a:lnTo>
                    <a:pt x="18960" y="326636"/>
                  </a:lnTo>
                  <a:lnTo>
                    <a:pt x="23595" y="320435"/>
                  </a:lnTo>
                  <a:lnTo>
                    <a:pt x="29182" y="316974"/>
                  </a:lnTo>
                  <a:lnTo>
                    <a:pt x="35193" y="314377"/>
                  </a:lnTo>
                  <a:lnTo>
                    <a:pt x="44528" y="308024"/>
                  </a:lnTo>
                  <a:lnTo>
                    <a:pt x="53996" y="304613"/>
                  </a:lnTo>
                  <a:lnTo>
                    <a:pt x="63504" y="298427"/>
                  </a:lnTo>
                  <a:lnTo>
                    <a:pt x="73024" y="296125"/>
                  </a:lnTo>
                  <a:lnTo>
                    <a:pt x="98422" y="295193"/>
                  </a:lnTo>
                  <a:lnTo>
                    <a:pt x="104772" y="297994"/>
                  </a:lnTo>
                  <a:lnTo>
                    <a:pt x="121530" y="310965"/>
                  </a:lnTo>
                  <a:lnTo>
                    <a:pt x="130432" y="314303"/>
                  </a:lnTo>
                  <a:lnTo>
                    <a:pt x="136637" y="318835"/>
                  </a:lnTo>
                  <a:lnTo>
                    <a:pt x="140101" y="324377"/>
                  </a:lnTo>
                  <a:lnTo>
                    <a:pt x="142699" y="330368"/>
                  </a:lnTo>
                  <a:lnTo>
                    <a:pt x="159275" y="352322"/>
                  </a:lnTo>
                  <a:lnTo>
                    <a:pt x="161804" y="358662"/>
                  </a:lnTo>
                  <a:lnTo>
                    <a:pt x="166456" y="365008"/>
                  </a:lnTo>
                  <a:lnTo>
                    <a:pt x="172051" y="368534"/>
                  </a:lnTo>
                  <a:lnTo>
                    <a:pt x="178066" y="371160"/>
                  </a:lnTo>
                  <a:lnTo>
                    <a:pt x="188651" y="379391"/>
                  </a:lnTo>
                  <a:lnTo>
                    <a:pt x="189676" y="383040"/>
                  </a:lnTo>
                  <a:lnTo>
                    <a:pt x="189951" y="385495"/>
                  </a:lnTo>
                  <a:lnTo>
                    <a:pt x="191191" y="387132"/>
                  </a:lnTo>
                  <a:lnTo>
                    <a:pt x="207817" y="398479"/>
                  </a:lnTo>
                  <a:lnTo>
                    <a:pt x="214090" y="399500"/>
                  </a:lnTo>
                  <a:lnTo>
                    <a:pt x="215750" y="398585"/>
                  </a:lnTo>
                  <a:lnTo>
                    <a:pt x="216858" y="396917"/>
                  </a:lnTo>
                  <a:lnTo>
                    <a:pt x="217596" y="394746"/>
                  </a:lnTo>
                  <a:lnTo>
                    <a:pt x="219146" y="393299"/>
                  </a:lnTo>
                  <a:lnTo>
                    <a:pt x="229239" y="388154"/>
                  </a:lnTo>
                  <a:lnTo>
                    <a:pt x="274931" y="349119"/>
                  </a:lnTo>
                  <a:lnTo>
                    <a:pt x="314322" y="30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SMARTInkShape-82">
              <a:extLst>
                <a:ext uri="{FF2B5EF4-FFF2-40B4-BE49-F238E27FC236}">
                  <a16:creationId xmlns:a16="http://schemas.microsoft.com/office/drawing/2014/main" id="{23E04982-EF37-BA90-C086-2E2ABAD7E23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286875" y="3114689"/>
              <a:ext cx="599633" cy="390349"/>
            </a:xfrm>
            <a:custGeom>
              <a:avLst/>
              <a:gdLst/>
              <a:ahLst/>
              <a:cxnLst/>
              <a:rect l="0" t="0" r="0" b="0"/>
              <a:pathLst>
                <a:path w="599633" h="390349">
                  <a:moveTo>
                    <a:pt x="0" y="180961"/>
                  </a:moveTo>
                  <a:lnTo>
                    <a:pt x="0" y="180961"/>
                  </a:lnTo>
                  <a:lnTo>
                    <a:pt x="6546" y="165753"/>
                  </a:lnTo>
                  <a:lnTo>
                    <a:pt x="9701" y="149526"/>
                  </a:lnTo>
                  <a:lnTo>
                    <a:pt x="17611" y="135678"/>
                  </a:lnTo>
                  <a:lnTo>
                    <a:pt x="25312" y="126194"/>
                  </a:lnTo>
                  <a:lnTo>
                    <a:pt x="27125" y="120284"/>
                  </a:lnTo>
                  <a:lnTo>
                    <a:pt x="28667" y="118285"/>
                  </a:lnTo>
                  <a:lnTo>
                    <a:pt x="37973" y="114332"/>
                  </a:lnTo>
                  <a:lnTo>
                    <a:pt x="46289" y="122491"/>
                  </a:lnTo>
                  <a:lnTo>
                    <a:pt x="47508" y="131896"/>
                  </a:lnTo>
                  <a:lnTo>
                    <a:pt x="47591" y="137966"/>
                  </a:lnTo>
                  <a:lnTo>
                    <a:pt x="44788" y="143508"/>
                  </a:lnTo>
                  <a:lnTo>
                    <a:pt x="41073" y="149499"/>
                  </a:lnTo>
                  <a:lnTo>
                    <a:pt x="38981" y="159879"/>
                  </a:lnTo>
                  <a:lnTo>
                    <a:pt x="37302" y="174832"/>
                  </a:lnTo>
                  <a:lnTo>
                    <a:pt x="26357" y="199839"/>
                  </a:lnTo>
                  <a:lnTo>
                    <a:pt x="23921" y="203071"/>
                  </a:lnTo>
                  <a:lnTo>
                    <a:pt x="21215" y="212307"/>
                  </a:lnTo>
                  <a:lnTo>
                    <a:pt x="16870" y="229407"/>
                  </a:lnTo>
                  <a:lnTo>
                    <a:pt x="10975" y="249091"/>
                  </a:lnTo>
                  <a:lnTo>
                    <a:pt x="8754" y="269717"/>
                  </a:lnTo>
                  <a:lnTo>
                    <a:pt x="2043" y="287903"/>
                  </a:lnTo>
                  <a:lnTo>
                    <a:pt x="35" y="326883"/>
                  </a:lnTo>
                  <a:lnTo>
                    <a:pt x="2838" y="333304"/>
                  </a:lnTo>
                  <a:lnTo>
                    <a:pt x="6552" y="339686"/>
                  </a:lnTo>
                  <a:lnTo>
                    <a:pt x="9704" y="349229"/>
                  </a:lnTo>
                  <a:lnTo>
                    <a:pt x="17611" y="360054"/>
                  </a:lnTo>
                  <a:lnTo>
                    <a:pt x="21233" y="361099"/>
                  </a:lnTo>
                  <a:lnTo>
                    <a:pt x="23680" y="361378"/>
                  </a:lnTo>
                  <a:lnTo>
                    <a:pt x="29222" y="364510"/>
                  </a:lnTo>
                  <a:lnTo>
                    <a:pt x="32181" y="366827"/>
                  </a:lnTo>
                  <a:lnTo>
                    <a:pt x="35213" y="367314"/>
                  </a:lnTo>
                  <a:lnTo>
                    <a:pt x="38291" y="366580"/>
                  </a:lnTo>
                  <a:lnTo>
                    <a:pt x="44534" y="364000"/>
                  </a:lnTo>
                  <a:lnTo>
                    <a:pt x="78055" y="353816"/>
                  </a:lnTo>
                  <a:lnTo>
                    <a:pt x="125249" y="320925"/>
                  </a:lnTo>
                  <a:lnTo>
                    <a:pt x="150183" y="294459"/>
                  </a:lnTo>
                  <a:lnTo>
                    <a:pt x="182697" y="250764"/>
                  </a:lnTo>
                  <a:lnTo>
                    <a:pt x="206291" y="206358"/>
                  </a:lnTo>
                  <a:lnTo>
                    <a:pt x="214816" y="187310"/>
                  </a:lnTo>
                  <a:lnTo>
                    <a:pt x="227109" y="141568"/>
                  </a:lnTo>
                  <a:lnTo>
                    <a:pt x="236670" y="112600"/>
                  </a:lnTo>
                  <a:lnTo>
                    <a:pt x="227778" y="70124"/>
                  </a:lnTo>
                  <a:lnTo>
                    <a:pt x="221108" y="57193"/>
                  </a:lnTo>
                  <a:lnTo>
                    <a:pt x="220430" y="53999"/>
                  </a:lnTo>
                  <a:lnTo>
                    <a:pt x="214420" y="44447"/>
                  </a:lnTo>
                  <a:lnTo>
                    <a:pt x="208893" y="40913"/>
                  </a:lnTo>
                  <a:lnTo>
                    <a:pt x="202908" y="38284"/>
                  </a:lnTo>
                  <a:lnTo>
                    <a:pt x="193589" y="31912"/>
                  </a:lnTo>
                  <a:lnTo>
                    <a:pt x="184124" y="29554"/>
                  </a:lnTo>
                  <a:lnTo>
                    <a:pt x="158749" y="28600"/>
                  </a:lnTo>
                  <a:lnTo>
                    <a:pt x="152400" y="31400"/>
                  </a:lnTo>
                  <a:lnTo>
                    <a:pt x="146050" y="35114"/>
                  </a:lnTo>
                  <a:lnTo>
                    <a:pt x="136525" y="38264"/>
                  </a:lnTo>
                  <a:lnTo>
                    <a:pt x="127000" y="44371"/>
                  </a:lnTo>
                  <a:lnTo>
                    <a:pt x="106069" y="52241"/>
                  </a:lnTo>
                  <a:lnTo>
                    <a:pt x="97235" y="60605"/>
                  </a:lnTo>
                  <a:lnTo>
                    <a:pt x="53985" y="107905"/>
                  </a:lnTo>
                  <a:lnTo>
                    <a:pt x="42335" y="127176"/>
                  </a:lnTo>
                  <a:lnTo>
                    <a:pt x="30867" y="155495"/>
                  </a:lnTo>
                  <a:lnTo>
                    <a:pt x="23023" y="168359"/>
                  </a:lnTo>
                  <a:lnTo>
                    <a:pt x="17012" y="188310"/>
                  </a:lnTo>
                  <a:lnTo>
                    <a:pt x="14516" y="192211"/>
                  </a:lnTo>
                  <a:lnTo>
                    <a:pt x="11003" y="207813"/>
                  </a:lnTo>
                  <a:lnTo>
                    <a:pt x="9563" y="246215"/>
                  </a:lnTo>
                  <a:lnTo>
                    <a:pt x="12364" y="255118"/>
                  </a:lnTo>
                  <a:lnTo>
                    <a:pt x="16079" y="262603"/>
                  </a:lnTo>
                  <a:lnTo>
                    <a:pt x="17730" y="269458"/>
                  </a:lnTo>
                  <a:lnTo>
                    <a:pt x="19229" y="271709"/>
                  </a:lnTo>
                  <a:lnTo>
                    <a:pt x="21286" y="273209"/>
                  </a:lnTo>
                  <a:lnTo>
                    <a:pt x="26395" y="275935"/>
                  </a:lnTo>
                  <a:lnTo>
                    <a:pt x="35219" y="282362"/>
                  </a:lnTo>
                  <a:lnTo>
                    <a:pt x="44538" y="285795"/>
                  </a:lnTo>
                  <a:lnTo>
                    <a:pt x="54001" y="291986"/>
                  </a:lnTo>
                  <a:lnTo>
                    <a:pt x="63507" y="294291"/>
                  </a:lnTo>
                  <a:lnTo>
                    <a:pt x="69853" y="294830"/>
                  </a:lnTo>
                  <a:lnTo>
                    <a:pt x="112614" y="281061"/>
                  </a:lnTo>
                  <a:lnTo>
                    <a:pt x="155662" y="260248"/>
                  </a:lnTo>
                  <a:lnTo>
                    <a:pt x="200030" y="235284"/>
                  </a:lnTo>
                  <a:lnTo>
                    <a:pt x="235303" y="207302"/>
                  </a:lnTo>
                  <a:lnTo>
                    <a:pt x="244279" y="196901"/>
                  </a:lnTo>
                  <a:lnTo>
                    <a:pt x="278603" y="167291"/>
                  </a:lnTo>
                  <a:lnTo>
                    <a:pt x="302334" y="137680"/>
                  </a:lnTo>
                  <a:lnTo>
                    <a:pt x="325655" y="120790"/>
                  </a:lnTo>
                  <a:lnTo>
                    <a:pt x="329943" y="114355"/>
                  </a:lnTo>
                  <a:lnTo>
                    <a:pt x="332908" y="107966"/>
                  </a:lnTo>
                  <a:lnTo>
                    <a:pt x="351993" y="86152"/>
                  </a:lnTo>
                  <a:lnTo>
                    <a:pt x="352425" y="127025"/>
                  </a:lnTo>
                  <a:lnTo>
                    <a:pt x="349603" y="133353"/>
                  </a:lnTo>
                  <a:lnTo>
                    <a:pt x="347368" y="136522"/>
                  </a:lnTo>
                  <a:lnTo>
                    <a:pt x="340665" y="159927"/>
                  </a:lnTo>
                  <a:lnTo>
                    <a:pt x="338234" y="163763"/>
                  </a:lnTo>
                  <a:lnTo>
                    <a:pt x="334814" y="179275"/>
                  </a:lnTo>
                  <a:lnTo>
                    <a:pt x="330743" y="209732"/>
                  </a:lnTo>
                  <a:lnTo>
                    <a:pt x="317574" y="251701"/>
                  </a:lnTo>
                  <a:lnTo>
                    <a:pt x="311693" y="292491"/>
                  </a:lnTo>
                  <a:lnTo>
                    <a:pt x="307863" y="301438"/>
                  </a:lnTo>
                  <a:lnTo>
                    <a:pt x="306161" y="312470"/>
                  </a:lnTo>
                  <a:lnTo>
                    <a:pt x="308227" y="321607"/>
                  </a:lnTo>
                  <a:lnTo>
                    <a:pt x="311615" y="329195"/>
                  </a:lnTo>
                  <a:lnTo>
                    <a:pt x="315146" y="354636"/>
                  </a:lnTo>
                  <a:lnTo>
                    <a:pt x="316988" y="357070"/>
                  </a:lnTo>
                  <a:lnTo>
                    <a:pt x="319276" y="358692"/>
                  </a:lnTo>
                  <a:lnTo>
                    <a:pt x="320800" y="360831"/>
                  </a:lnTo>
                  <a:lnTo>
                    <a:pt x="326070" y="371870"/>
                  </a:lnTo>
                  <a:lnTo>
                    <a:pt x="336988" y="384242"/>
                  </a:lnTo>
                  <a:lnTo>
                    <a:pt x="343095" y="387725"/>
                  </a:lnTo>
                  <a:lnTo>
                    <a:pt x="355640" y="389960"/>
                  </a:lnTo>
                  <a:lnTo>
                    <a:pt x="365137" y="390348"/>
                  </a:lnTo>
                  <a:lnTo>
                    <a:pt x="371480" y="387616"/>
                  </a:lnTo>
                  <a:lnTo>
                    <a:pt x="374653" y="385406"/>
                  </a:lnTo>
                  <a:lnTo>
                    <a:pt x="412062" y="373640"/>
                  </a:lnTo>
                  <a:lnTo>
                    <a:pt x="454431" y="349198"/>
                  </a:lnTo>
                  <a:lnTo>
                    <a:pt x="502019" y="307359"/>
                  </a:lnTo>
                  <a:lnTo>
                    <a:pt x="526876" y="275100"/>
                  </a:lnTo>
                  <a:lnTo>
                    <a:pt x="559795" y="228707"/>
                  </a:lnTo>
                  <a:lnTo>
                    <a:pt x="580835" y="182957"/>
                  </a:lnTo>
                  <a:lnTo>
                    <a:pt x="587670" y="162503"/>
                  </a:lnTo>
                  <a:lnTo>
                    <a:pt x="592520" y="143036"/>
                  </a:lnTo>
                  <a:lnTo>
                    <a:pt x="598583" y="122552"/>
                  </a:lnTo>
                  <a:lnTo>
                    <a:pt x="599632" y="106622"/>
                  </a:lnTo>
                  <a:lnTo>
                    <a:pt x="590348" y="71013"/>
                  </a:lnTo>
                  <a:lnTo>
                    <a:pt x="558760" y="26723"/>
                  </a:lnTo>
                  <a:lnTo>
                    <a:pt x="552432" y="22453"/>
                  </a:lnTo>
                  <a:lnTo>
                    <a:pt x="546091" y="19496"/>
                  </a:lnTo>
                  <a:lnTo>
                    <a:pt x="525992" y="3981"/>
                  </a:lnTo>
                  <a:lnTo>
                    <a:pt x="502974" y="512"/>
                  </a:lnTo>
                  <a:lnTo>
                    <a:pt x="463976" y="0"/>
                  </a:lnTo>
                  <a:lnTo>
                    <a:pt x="457390" y="2814"/>
                  </a:lnTo>
                  <a:lnTo>
                    <a:pt x="416321" y="31785"/>
                  </a:lnTo>
                  <a:lnTo>
                    <a:pt x="397280" y="55156"/>
                  </a:lnTo>
                  <a:lnTo>
                    <a:pt x="391853" y="58992"/>
                  </a:lnTo>
                  <a:lnTo>
                    <a:pt x="388236" y="63665"/>
                  </a:lnTo>
                  <a:lnTo>
                    <a:pt x="376786" y="86374"/>
                  </a:lnTo>
                  <a:lnTo>
                    <a:pt x="363523" y="107779"/>
                  </a:lnTo>
                  <a:lnTo>
                    <a:pt x="345861" y="151814"/>
                  </a:lnTo>
                  <a:lnTo>
                    <a:pt x="340955" y="171267"/>
                  </a:lnTo>
                  <a:lnTo>
                    <a:pt x="335621" y="190436"/>
                  </a:lnTo>
                  <a:lnTo>
                    <a:pt x="331218" y="209521"/>
                  </a:lnTo>
                  <a:lnTo>
                    <a:pt x="326033" y="228582"/>
                  </a:lnTo>
                  <a:lnTo>
                    <a:pt x="323977" y="273036"/>
                  </a:lnTo>
                  <a:lnTo>
                    <a:pt x="326728" y="282914"/>
                  </a:lnTo>
                  <a:lnTo>
                    <a:pt x="333375" y="29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SMARTInkShape-83">
              <a:extLst>
                <a:ext uri="{FF2B5EF4-FFF2-40B4-BE49-F238E27FC236}">
                  <a16:creationId xmlns:a16="http://schemas.microsoft.com/office/drawing/2014/main" id="{E811A379-566D-9F84-4B38-B5D1AEB9F1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039350" y="33051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6175" y="9525"/>
                  </a:lnTo>
                  <a:lnTo>
                    <a:pt x="93443" y="9525"/>
                  </a:lnTo>
                  <a:lnTo>
                    <a:pt x="139722" y="9525"/>
                  </a:lnTo>
                  <a:lnTo>
                    <a:pt x="161925" y="952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SMARTInkShape-Group34">
            <a:extLst>
              <a:ext uri="{FF2B5EF4-FFF2-40B4-BE49-F238E27FC236}">
                <a16:creationId xmlns:a16="http://schemas.microsoft.com/office/drawing/2014/main" id="{6F81E839-1DF8-05C2-8168-A19833B60662}"/>
              </a:ext>
            </a:extLst>
          </p:cNvPr>
          <p:cNvGrpSpPr/>
          <p:nvPr/>
        </p:nvGrpSpPr>
        <p:grpSpPr>
          <a:xfrm>
            <a:off x="10429995" y="3095629"/>
            <a:ext cx="1075766" cy="380866"/>
            <a:chOff x="10429995" y="3095629"/>
            <a:chExt cx="1075766" cy="380866"/>
          </a:xfrm>
        </p:grpSpPr>
        <p:sp>
          <p:nvSpPr>
            <p:cNvPr id="104" name="SMARTInkShape-84">
              <a:extLst>
                <a:ext uri="{FF2B5EF4-FFF2-40B4-BE49-F238E27FC236}">
                  <a16:creationId xmlns:a16="http://schemas.microsoft.com/office/drawing/2014/main" id="{FE86D3D9-9C39-8D65-8432-FAB19B3DE65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429995" y="3095629"/>
              <a:ext cx="569926" cy="380866"/>
            </a:xfrm>
            <a:custGeom>
              <a:avLst/>
              <a:gdLst/>
              <a:ahLst/>
              <a:cxnLst/>
              <a:rect l="0" t="0" r="0" b="0"/>
              <a:pathLst>
                <a:path w="569926" h="380866">
                  <a:moveTo>
                    <a:pt x="76080" y="57146"/>
                  </a:moveTo>
                  <a:lnTo>
                    <a:pt x="76080" y="57146"/>
                  </a:lnTo>
                  <a:lnTo>
                    <a:pt x="57457" y="57146"/>
                  </a:lnTo>
                  <a:lnTo>
                    <a:pt x="57031" y="47656"/>
                  </a:lnTo>
                  <a:lnTo>
                    <a:pt x="71495" y="33156"/>
                  </a:lnTo>
                  <a:lnTo>
                    <a:pt x="76864" y="30609"/>
                  </a:lnTo>
                  <a:lnTo>
                    <a:pt x="79778" y="29929"/>
                  </a:lnTo>
                  <a:lnTo>
                    <a:pt x="93294" y="20490"/>
                  </a:lnTo>
                  <a:lnTo>
                    <a:pt x="102371" y="12785"/>
                  </a:lnTo>
                  <a:lnTo>
                    <a:pt x="111269" y="9430"/>
                  </a:lnTo>
                  <a:lnTo>
                    <a:pt x="121859" y="1447"/>
                  </a:lnTo>
                  <a:lnTo>
                    <a:pt x="128216" y="426"/>
                  </a:lnTo>
                  <a:lnTo>
                    <a:pt x="155858" y="0"/>
                  </a:lnTo>
                  <a:lnTo>
                    <a:pt x="157840" y="1057"/>
                  </a:lnTo>
                  <a:lnTo>
                    <a:pt x="159161" y="2820"/>
                  </a:lnTo>
                  <a:lnTo>
                    <a:pt x="160042" y="5054"/>
                  </a:lnTo>
                  <a:lnTo>
                    <a:pt x="161690" y="6543"/>
                  </a:lnTo>
                  <a:lnTo>
                    <a:pt x="166338" y="8198"/>
                  </a:lnTo>
                  <a:lnTo>
                    <a:pt x="168002" y="9697"/>
                  </a:lnTo>
                  <a:lnTo>
                    <a:pt x="169851" y="14185"/>
                  </a:lnTo>
                  <a:lnTo>
                    <a:pt x="171402" y="15805"/>
                  </a:lnTo>
                  <a:lnTo>
                    <a:pt x="175948" y="17606"/>
                  </a:lnTo>
                  <a:lnTo>
                    <a:pt x="177584" y="19144"/>
                  </a:lnTo>
                  <a:lnTo>
                    <a:pt x="179402" y="23676"/>
                  </a:lnTo>
                  <a:lnTo>
                    <a:pt x="180852" y="68918"/>
                  </a:lnTo>
                  <a:lnTo>
                    <a:pt x="178031" y="75783"/>
                  </a:lnTo>
                  <a:lnTo>
                    <a:pt x="174309" y="82362"/>
                  </a:lnTo>
                  <a:lnTo>
                    <a:pt x="163988" y="108126"/>
                  </a:lnTo>
                  <a:lnTo>
                    <a:pt x="120526" y="155561"/>
                  </a:lnTo>
                  <a:lnTo>
                    <a:pt x="98305" y="176737"/>
                  </a:lnTo>
                  <a:lnTo>
                    <a:pt x="91955" y="179089"/>
                  </a:lnTo>
                  <a:lnTo>
                    <a:pt x="89838" y="180775"/>
                  </a:lnTo>
                  <a:lnTo>
                    <a:pt x="85801" y="187145"/>
                  </a:lnTo>
                  <a:lnTo>
                    <a:pt x="76520" y="190365"/>
                  </a:lnTo>
                  <a:lnTo>
                    <a:pt x="67917" y="190485"/>
                  </a:lnTo>
                  <a:lnTo>
                    <a:pt x="74875" y="190495"/>
                  </a:lnTo>
                  <a:lnTo>
                    <a:pt x="102448" y="165184"/>
                  </a:lnTo>
                  <a:lnTo>
                    <a:pt x="111293" y="162888"/>
                  </a:lnTo>
                  <a:lnTo>
                    <a:pt x="158630" y="161923"/>
                  </a:lnTo>
                  <a:lnTo>
                    <a:pt x="169449" y="161921"/>
                  </a:lnTo>
                  <a:lnTo>
                    <a:pt x="184423" y="175178"/>
                  </a:lnTo>
                  <a:lnTo>
                    <a:pt x="187732" y="181219"/>
                  </a:lnTo>
                  <a:lnTo>
                    <a:pt x="191089" y="196879"/>
                  </a:lnTo>
                  <a:lnTo>
                    <a:pt x="197849" y="209553"/>
                  </a:lnTo>
                  <a:lnTo>
                    <a:pt x="198535" y="212725"/>
                  </a:lnTo>
                  <a:lnTo>
                    <a:pt x="197933" y="215899"/>
                  </a:lnTo>
                  <a:lnTo>
                    <a:pt x="193088" y="226480"/>
                  </a:lnTo>
                  <a:lnTo>
                    <a:pt x="185429" y="273211"/>
                  </a:lnTo>
                  <a:lnTo>
                    <a:pt x="155425" y="320740"/>
                  </a:lnTo>
                  <a:lnTo>
                    <a:pt x="139576" y="344616"/>
                  </a:lnTo>
                  <a:lnTo>
                    <a:pt x="108711" y="367152"/>
                  </a:lnTo>
                  <a:lnTo>
                    <a:pt x="74264" y="379503"/>
                  </a:lnTo>
                  <a:lnTo>
                    <a:pt x="53975" y="380865"/>
                  </a:lnTo>
                  <a:lnTo>
                    <a:pt x="47558" y="378116"/>
                  </a:lnTo>
                  <a:lnTo>
                    <a:pt x="41179" y="374424"/>
                  </a:lnTo>
                  <a:lnTo>
                    <a:pt x="31637" y="371288"/>
                  </a:lnTo>
                  <a:lnTo>
                    <a:pt x="25283" y="366803"/>
                  </a:lnTo>
                  <a:lnTo>
                    <a:pt x="21754" y="361283"/>
                  </a:lnTo>
                  <a:lnTo>
                    <a:pt x="20812" y="358329"/>
                  </a:lnTo>
                  <a:lnTo>
                    <a:pt x="19126" y="356360"/>
                  </a:lnTo>
                  <a:lnTo>
                    <a:pt x="14431" y="354172"/>
                  </a:lnTo>
                  <a:lnTo>
                    <a:pt x="12756" y="352530"/>
                  </a:lnTo>
                  <a:lnTo>
                    <a:pt x="10894" y="347883"/>
                  </a:lnTo>
                  <a:lnTo>
                    <a:pt x="9845" y="339317"/>
                  </a:lnTo>
                  <a:lnTo>
                    <a:pt x="8641" y="337335"/>
                  </a:lnTo>
                  <a:lnTo>
                    <a:pt x="6779" y="336014"/>
                  </a:lnTo>
                  <a:lnTo>
                    <a:pt x="4479" y="335133"/>
                  </a:lnTo>
                  <a:lnTo>
                    <a:pt x="2946" y="333487"/>
                  </a:lnTo>
                  <a:lnTo>
                    <a:pt x="0" y="324284"/>
                  </a:lnTo>
                  <a:lnTo>
                    <a:pt x="9290" y="323849"/>
                  </a:lnTo>
                  <a:lnTo>
                    <a:pt x="14427" y="318791"/>
                  </a:lnTo>
                  <a:lnTo>
                    <a:pt x="15928" y="318359"/>
                  </a:lnTo>
                  <a:lnTo>
                    <a:pt x="16928" y="319130"/>
                  </a:lnTo>
                  <a:lnTo>
                    <a:pt x="17594" y="320702"/>
                  </a:lnTo>
                  <a:lnTo>
                    <a:pt x="19098" y="321750"/>
                  </a:lnTo>
                  <a:lnTo>
                    <a:pt x="26270" y="323225"/>
                  </a:lnTo>
                  <a:lnTo>
                    <a:pt x="60324" y="323844"/>
                  </a:lnTo>
                  <a:lnTo>
                    <a:pt x="66608" y="321023"/>
                  </a:lnTo>
                  <a:lnTo>
                    <a:pt x="69765" y="318789"/>
                  </a:lnTo>
                  <a:lnTo>
                    <a:pt x="84322" y="315645"/>
                  </a:lnTo>
                  <a:lnTo>
                    <a:pt x="100599" y="313524"/>
                  </a:lnTo>
                  <a:lnTo>
                    <a:pt x="146280" y="288818"/>
                  </a:lnTo>
                  <a:lnTo>
                    <a:pt x="190399" y="266690"/>
                  </a:lnTo>
                  <a:lnTo>
                    <a:pt x="237976" y="236270"/>
                  </a:lnTo>
                  <a:lnTo>
                    <a:pt x="266339" y="221449"/>
                  </a:lnTo>
                  <a:lnTo>
                    <a:pt x="311331" y="182667"/>
                  </a:lnTo>
                  <a:lnTo>
                    <a:pt x="358623" y="137604"/>
                  </a:lnTo>
                  <a:lnTo>
                    <a:pt x="371349" y="131365"/>
                  </a:lnTo>
                  <a:lnTo>
                    <a:pt x="380874" y="123826"/>
                  </a:lnTo>
                  <a:lnTo>
                    <a:pt x="380876" y="123825"/>
                  </a:lnTo>
                  <a:lnTo>
                    <a:pt x="380879" y="128879"/>
                  </a:lnTo>
                  <a:lnTo>
                    <a:pt x="379820" y="130368"/>
                  </a:lnTo>
                  <a:lnTo>
                    <a:pt x="378056" y="131360"/>
                  </a:lnTo>
                  <a:lnTo>
                    <a:pt x="375823" y="132023"/>
                  </a:lnTo>
                  <a:lnTo>
                    <a:pt x="374334" y="133522"/>
                  </a:lnTo>
                  <a:lnTo>
                    <a:pt x="372678" y="138010"/>
                  </a:lnTo>
                  <a:lnTo>
                    <a:pt x="371178" y="139630"/>
                  </a:lnTo>
                  <a:lnTo>
                    <a:pt x="358214" y="147501"/>
                  </a:lnTo>
                  <a:lnTo>
                    <a:pt x="354931" y="153043"/>
                  </a:lnTo>
                  <a:lnTo>
                    <a:pt x="347767" y="170280"/>
                  </a:lnTo>
                  <a:lnTo>
                    <a:pt x="335899" y="189924"/>
                  </a:lnTo>
                  <a:lnTo>
                    <a:pt x="332546" y="206295"/>
                  </a:lnTo>
                  <a:lnTo>
                    <a:pt x="326814" y="216932"/>
                  </a:lnTo>
                  <a:lnTo>
                    <a:pt x="322942" y="243586"/>
                  </a:lnTo>
                  <a:lnTo>
                    <a:pt x="317265" y="254792"/>
                  </a:lnTo>
                  <a:lnTo>
                    <a:pt x="314230" y="301542"/>
                  </a:lnTo>
                  <a:lnTo>
                    <a:pt x="314206" y="330162"/>
                  </a:lnTo>
                  <a:lnTo>
                    <a:pt x="317029" y="334767"/>
                  </a:lnTo>
                  <a:lnTo>
                    <a:pt x="320751" y="340342"/>
                  </a:lnTo>
                  <a:lnTo>
                    <a:pt x="322407" y="346347"/>
                  </a:lnTo>
                  <a:lnTo>
                    <a:pt x="323907" y="348372"/>
                  </a:lnTo>
                  <a:lnTo>
                    <a:pt x="325965" y="349721"/>
                  </a:lnTo>
                  <a:lnTo>
                    <a:pt x="331814" y="351888"/>
                  </a:lnTo>
                  <a:lnTo>
                    <a:pt x="354586" y="352374"/>
                  </a:lnTo>
                  <a:lnTo>
                    <a:pt x="361433" y="349578"/>
                  </a:lnTo>
                  <a:lnTo>
                    <a:pt x="364741" y="347350"/>
                  </a:lnTo>
                  <a:lnTo>
                    <a:pt x="388383" y="340660"/>
                  </a:lnTo>
                  <a:lnTo>
                    <a:pt x="431974" y="307708"/>
                  </a:lnTo>
                  <a:lnTo>
                    <a:pt x="473325" y="274034"/>
                  </a:lnTo>
                  <a:lnTo>
                    <a:pt x="511449" y="231643"/>
                  </a:lnTo>
                  <a:lnTo>
                    <a:pt x="539280" y="187314"/>
                  </a:lnTo>
                  <a:lnTo>
                    <a:pt x="547995" y="168269"/>
                  </a:lnTo>
                  <a:lnTo>
                    <a:pt x="560363" y="122528"/>
                  </a:lnTo>
                  <a:lnTo>
                    <a:pt x="569925" y="93560"/>
                  </a:lnTo>
                  <a:lnTo>
                    <a:pt x="569351" y="89889"/>
                  </a:lnTo>
                  <a:lnTo>
                    <a:pt x="563052" y="78208"/>
                  </a:lnTo>
                  <a:lnTo>
                    <a:pt x="555545" y="68989"/>
                  </a:lnTo>
                  <a:lnTo>
                    <a:pt x="552225" y="60067"/>
                  </a:lnTo>
                  <a:lnTo>
                    <a:pt x="547697" y="53858"/>
                  </a:lnTo>
                  <a:lnTo>
                    <a:pt x="542157" y="50393"/>
                  </a:lnTo>
                  <a:lnTo>
                    <a:pt x="529977" y="48169"/>
                  </a:lnTo>
                  <a:lnTo>
                    <a:pt x="486948" y="47625"/>
                  </a:lnTo>
                  <a:lnTo>
                    <a:pt x="478117" y="50445"/>
                  </a:lnTo>
                  <a:lnTo>
                    <a:pt x="459458" y="62810"/>
                  </a:lnTo>
                  <a:lnTo>
                    <a:pt x="448965" y="64955"/>
                  </a:lnTo>
                  <a:lnTo>
                    <a:pt x="444261" y="67643"/>
                  </a:lnTo>
                  <a:lnTo>
                    <a:pt x="397750" y="107473"/>
                  </a:lnTo>
                  <a:lnTo>
                    <a:pt x="383056" y="124622"/>
                  </a:lnTo>
                  <a:lnTo>
                    <a:pt x="344823" y="172056"/>
                  </a:lnTo>
                  <a:lnTo>
                    <a:pt x="336682" y="187855"/>
                  </a:lnTo>
                  <a:lnTo>
                    <a:pt x="324407" y="230761"/>
                  </a:lnTo>
                  <a:lnTo>
                    <a:pt x="323730" y="257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SMARTInkShape-85">
              <a:extLst>
                <a:ext uri="{FF2B5EF4-FFF2-40B4-BE49-F238E27FC236}">
                  <a16:creationId xmlns:a16="http://schemas.microsoft.com/office/drawing/2014/main" id="{4C7B695B-A006-C129-A364-30A447208E4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182350" y="3228975"/>
              <a:ext cx="199986" cy="9526"/>
            </a:xfrm>
            <a:custGeom>
              <a:avLst/>
              <a:gdLst/>
              <a:ahLst/>
              <a:cxnLst/>
              <a:rect l="0" t="0" r="0" b="0"/>
              <a:pathLst>
                <a:path w="199986" h="9526">
                  <a:moveTo>
                    <a:pt x="0" y="0"/>
                  </a:moveTo>
                  <a:lnTo>
                    <a:pt x="0" y="0"/>
                  </a:lnTo>
                  <a:lnTo>
                    <a:pt x="23990" y="0"/>
                  </a:lnTo>
                  <a:lnTo>
                    <a:pt x="25518" y="1058"/>
                  </a:lnTo>
                  <a:lnTo>
                    <a:pt x="26537" y="2822"/>
                  </a:lnTo>
                  <a:lnTo>
                    <a:pt x="27216" y="5056"/>
                  </a:lnTo>
                  <a:lnTo>
                    <a:pt x="28727" y="6546"/>
                  </a:lnTo>
                  <a:lnTo>
                    <a:pt x="36657" y="9133"/>
                  </a:lnTo>
                  <a:lnTo>
                    <a:pt x="82628" y="9525"/>
                  </a:lnTo>
                  <a:lnTo>
                    <a:pt x="107954" y="9525"/>
                  </a:lnTo>
                  <a:lnTo>
                    <a:pt x="114301" y="6703"/>
                  </a:lnTo>
                  <a:lnTo>
                    <a:pt x="120650" y="2979"/>
                  </a:lnTo>
                  <a:lnTo>
                    <a:pt x="131233" y="883"/>
                  </a:lnTo>
                  <a:lnTo>
                    <a:pt x="178476" y="2"/>
                  </a:lnTo>
                  <a:lnTo>
                    <a:pt x="199985" y="0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SMARTInkShape-86">
              <a:extLst>
                <a:ext uri="{FF2B5EF4-FFF2-40B4-BE49-F238E27FC236}">
                  <a16:creationId xmlns:a16="http://schemas.microsoft.com/office/drawing/2014/main" id="{591ED7EF-8051-1FF3-7281-00BBA9F4956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153775" y="3333753"/>
              <a:ext cx="351986" cy="47623"/>
            </a:xfrm>
            <a:custGeom>
              <a:avLst/>
              <a:gdLst/>
              <a:ahLst/>
              <a:cxnLst/>
              <a:rect l="0" t="0" r="0" b="0"/>
              <a:pathLst>
                <a:path w="351986" h="47623">
                  <a:moveTo>
                    <a:pt x="0" y="9522"/>
                  </a:moveTo>
                  <a:lnTo>
                    <a:pt x="0" y="9522"/>
                  </a:lnTo>
                  <a:lnTo>
                    <a:pt x="9134" y="390"/>
                  </a:lnTo>
                  <a:lnTo>
                    <a:pt x="41321" y="0"/>
                  </a:lnTo>
                  <a:lnTo>
                    <a:pt x="47644" y="2820"/>
                  </a:lnTo>
                  <a:lnTo>
                    <a:pt x="53984" y="6543"/>
                  </a:lnTo>
                  <a:lnTo>
                    <a:pt x="64561" y="8639"/>
                  </a:lnTo>
                  <a:lnTo>
                    <a:pt x="107423" y="9507"/>
                  </a:lnTo>
                  <a:lnTo>
                    <a:pt x="150987" y="9522"/>
                  </a:lnTo>
                  <a:lnTo>
                    <a:pt x="196946" y="9522"/>
                  </a:lnTo>
                  <a:lnTo>
                    <a:pt x="225516" y="10580"/>
                  </a:lnTo>
                  <a:lnTo>
                    <a:pt x="254431" y="17723"/>
                  </a:lnTo>
                  <a:lnTo>
                    <a:pt x="298404" y="19037"/>
                  </a:lnTo>
                  <a:lnTo>
                    <a:pt x="313019" y="19044"/>
                  </a:lnTo>
                  <a:lnTo>
                    <a:pt x="316630" y="20103"/>
                  </a:lnTo>
                  <a:lnTo>
                    <a:pt x="319036" y="21868"/>
                  </a:lnTo>
                  <a:lnTo>
                    <a:pt x="320641" y="24103"/>
                  </a:lnTo>
                  <a:lnTo>
                    <a:pt x="322769" y="25593"/>
                  </a:lnTo>
                  <a:lnTo>
                    <a:pt x="327955" y="27248"/>
                  </a:lnTo>
                  <a:lnTo>
                    <a:pt x="341099" y="28455"/>
                  </a:lnTo>
                  <a:lnTo>
                    <a:pt x="351985" y="37701"/>
                  </a:lnTo>
                  <a:lnTo>
                    <a:pt x="347238" y="37980"/>
                  </a:lnTo>
                  <a:lnTo>
                    <a:pt x="345792" y="39077"/>
                  </a:lnTo>
                  <a:lnTo>
                    <a:pt x="342900" y="4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SMARTInkShape-Group35">
            <a:extLst>
              <a:ext uri="{FF2B5EF4-FFF2-40B4-BE49-F238E27FC236}">
                <a16:creationId xmlns:a16="http://schemas.microsoft.com/office/drawing/2014/main" id="{E4C7A1D5-DE91-6E55-4783-C7C00ED790EC}"/>
              </a:ext>
            </a:extLst>
          </p:cNvPr>
          <p:cNvGrpSpPr/>
          <p:nvPr/>
        </p:nvGrpSpPr>
        <p:grpSpPr>
          <a:xfrm>
            <a:off x="1447916" y="4486275"/>
            <a:ext cx="285635" cy="200026"/>
            <a:chOff x="1447916" y="4486275"/>
            <a:chExt cx="285635" cy="200026"/>
          </a:xfrm>
        </p:grpSpPr>
        <p:sp>
          <p:nvSpPr>
            <p:cNvPr id="108" name="SMARTInkShape-87">
              <a:extLst>
                <a:ext uri="{FF2B5EF4-FFF2-40B4-BE49-F238E27FC236}">
                  <a16:creationId xmlns:a16="http://schemas.microsoft.com/office/drawing/2014/main" id="{6478C7E5-510C-DD69-C317-0FAC8AB74F2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457325" y="4486275"/>
              <a:ext cx="276226" cy="38101"/>
            </a:xfrm>
            <a:custGeom>
              <a:avLst/>
              <a:gdLst/>
              <a:ahLst/>
              <a:cxnLst/>
              <a:rect l="0" t="0" r="0" b="0"/>
              <a:pathLst>
                <a:path w="2762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8542" y="28967"/>
                  </a:lnTo>
                  <a:lnTo>
                    <a:pt x="32263" y="28609"/>
                  </a:lnTo>
                  <a:lnTo>
                    <a:pt x="38328" y="25768"/>
                  </a:lnTo>
                  <a:lnTo>
                    <a:pt x="45788" y="20377"/>
                  </a:lnTo>
                  <a:lnTo>
                    <a:pt x="54867" y="19312"/>
                  </a:lnTo>
                  <a:lnTo>
                    <a:pt x="101684" y="19050"/>
                  </a:lnTo>
                  <a:lnTo>
                    <a:pt x="149041" y="19050"/>
                  </a:lnTo>
                  <a:lnTo>
                    <a:pt x="165076" y="19050"/>
                  </a:lnTo>
                  <a:lnTo>
                    <a:pt x="171439" y="16228"/>
                  </a:lnTo>
                  <a:lnTo>
                    <a:pt x="177795" y="12504"/>
                  </a:lnTo>
                  <a:lnTo>
                    <a:pt x="188382" y="10408"/>
                  </a:lnTo>
                  <a:lnTo>
                    <a:pt x="231659" y="9535"/>
                  </a:lnTo>
                  <a:lnTo>
                    <a:pt x="238073" y="6708"/>
                  </a:lnTo>
                  <a:lnTo>
                    <a:pt x="244452" y="2981"/>
                  </a:lnTo>
                  <a:lnTo>
                    <a:pt x="255290" y="393"/>
                  </a:lnTo>
                  <a:lnTo>
                    <a:pt x="275794" y="0"/>
                  </a:lnTo>
                  <a:lnTo>
                    <a:pt x="2762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SMARTInkShape-88">
              <a:extLst>
                <a:ext uri="{FF2B5EF4-FFF2-40B4-BE49-F238E27FC236}">
                  <a16:creationId xmlns:a16="http://schemas.microsoft.com/office/drawing/2014/main" id="{6715C39B-89D1-5551-76D9-26ABFC2DCA1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47916" y="4638675"/>
              <a:ext cx="199910" cy="47626"/>
            </a:xfrm>
            <a:custGeom>
              <a:avLst/>
              <a:gdLst/>
              <a:ahLst/>
              <a:cxnLst/>
              <a:rect l="0" t="0" r="0" b="0"/>
              <a:pathLst>
                <a:path w="199910" h="47626">
                  <a:moveTo>
                    <a:pt x="9409" y="47625"/>
                  </a:moveTo>
                  <a:lnTo>
                    <a:pt x="9409" y="47625"/>
                  </a:lnTo>
                  <a:lnTo>
                    <a:pt x="277" y="47625"/>
                  </a:lnTo>
                  <a:lnTo>
                    <a:pt x="0" y="42568"/>
                  </a:lnTo>
                  <a:lnTo>
                    <a:pt x="1020" y="41079"/>
                  </a:lnTo>
                  <a:lnTo>
                    <a:pt x="2758" y="40086"/>
                  </a:lnTo>
                  <a:lnTo>
                    <a:pt x="8095" y="38492"/>
                  </a:lnTo>
                  <a:lnTo>
                    <a:pt x="17495" y="29933"/>
                  </a:lnTo>
                  <a:lnTo>
                    <a:pt x="23564" y="28978"/>
                  </a:lnTo>
                  <a:lnTo>
                    <a:pt x="25196" y="27785"/>
                  </a:lnTo>
                  <a:lnTo>
                    <a:pt x="26284" y="25932"/>
                  </a:lnTo>
                  <a:lnTo>
                    <a:pt x="27009" y="23638"/>
                  </a:lnTo>
                  <a:lnTo>
                    <a:pt x="28550" y="22108"/>
                  </a:lnTo>
                  <a:lnTo>
                    <a:pt x="33086" y="20409"/>
                  </a:lnTo>
                  <a:lnTo>
                    <a:pt x="74320" y="19050"/>
                  </a:lnTo>
                  <a:lnTo>
                    <a:pt x="84130" y="10849"/>
                  </a:lnTo>
                  <a:lnTo>
                    <a:pt x="90227" y="9917"/>
                  </a:lnTo>
                  <a:lnTo>
                    <a:pt x="136526" y="9525"/>
                  </a:lnTo>
                  <a:lnTo>
                    <a:pt x="165101" y="9525"/>
                  </a:lnTo>
                  <a:lnTo>
                    <a:pt x="167179" y="8467"/>
                  </a:lnTo>
                  <a:lnTo>
                    <a:pt x="168564" y="6703"/>
                  </a:lnTo>
                  <a:lnTo>
                    <a:pt x="169487" y="4468"/>
                  </a:lnTo>
                  <a:lnTo>
                    <a:pt x="171161" y="2979"/>
                  </a:lnTo>
                  <a:lnTo>
                    <a:pt x="179373" y="392"/>
                  </a:lnTo>
                  <a:lnTo>
                    <a:pt x="199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8" name="SMARTInkShape-Group36">
            <a:extLst>
              <a:ext uri="{FF2B5EF4-FFF2-40B4-BE49-F238E27FC236}">
                <a16:creationId xmlns:a16="http://schemas.microsoft.com/office/drawing/2014/main" id="{B20090D5-BAD2-834F-0753-F128D58EAED9}"/>
              </a:ext>
            </a:extLst>
          </p:cNvPr>
          <p:cNvGrpSpPr/>
          <p:nvPr/>
        </p:nvGrpSpPr>
        <p:grpSpPr>
          <a:xfrm>
            <a:off x="2143125" y="4134257"/>
            <a:ext cx="2171270" cy="580605"/>
            <a:chOff x="2143125" y="4134257"/>
            <a:chExt cx="2171270" cy="580605"/>
          </a:xfrm>
        </p:grpSpPr>
        <p:sp>
          <p:nvSpPr>
            <p:cNvPr id="111" name="SMARTInkShape-89">
              <a:extLst>
                <a:ext uri="{FF2B5EF4-FFF2-40B4-BE49-F238E27FC236}">
                  <a16:creationId xmlns:a16="http://schemas.microsoft.com/office/drawing/2014/main" id="{E3F8E6DE-6D8C-9671-7867-34A6400755C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43125" y="4171950"/>
              <a:ext cx="209551" cy="380880"/>
            </a:xfrm>
            <a:custGeom>
              <a:avLst/>
              <a:gdLst/>
              <a:ahLst/>
              <a:cxnLst/>
              <a:rect l="0" t="0" r="0" b="0"/>
              <a:pathLst>
                <a:path w="209551" h="380880">
                  <a:moveTo>
                    <a:pt x="133350" y="0"/>
                  </a:moveTo>
                  <a:lnTo>
                    <a:pt x="133350" y="0"/>
                  </a:lnTo>
                  <a:lnTo>
                    <a:pt x="142483" y="0"/>
                  </a:lnTo>
                  <a:lnTo>
                    <a:pt x="142759" y="5057"/>
                  </a:lnTo>
                  <a:lnTo>
                    <a:pt x="143856" y="6546"/>
                  </a:lnTo>
                  <a:lnTo>
                    <a:pt x="151066" y="9132"/>
                  </a:lnTo>
                  <a:lnTo>
                    <a:pt x="157624" y="9447"/>
                  </a:lnTo>
                  <a:lnTo>
                    <a:pt x="155428" y="9491"/>
                  </a:lnTo>
                  <a:lnTo>
                    <a:pt x="154418" y="10560"/>
                  </a:lnTo>
                  <a:lnTo>
                    <a:pt x="152666" y="17723"/>
                  </a:lnTo>
                  <a:lnTo>
                    <a:pt x="152407" y="36349"/>
                  </a:lnTo>
                  <a:lnTo>
                    <a:pt x="144200" y="59405"/>
                  </a:lnTo>
                  <a:lnTo>
                    <a:pt x="142078" y="73901"/>
                  </a:lnTo>
                  <a:lnTo>
                    <a:pt x="127072" y="118463"/>
                  </a:lnTo>
                  <a:lnTo>
                    <a:pt x="116476" y="161983"/>
                  </a:lnTo>
                  <a:lnTo>
                    <a:pt x="112123" y="180992"/>
                  </a:lnTo>
                  <a:lnTo>
                    <a:pt x="97881" y="219076"/>
                  </a:lnTo>
                  <a:lnTo>
                    <a:pt x="93207" y="238125"/>
                  </a:lnTo>
                  <a:lnTo>
                    <a:pt x="87942" y="257175"/>
                  </a:lnTo>
                  <a:lnTo>
                    <a:pt x="85652" y="268817"/>
                  </a:lnTo>
                  <a:lnTo>
                    <a:pt x="66485" y="302566"/>
                  </a:lnTo>
                  <a:lnTo>
                    <a:pt x="42326" y="330113"/>
                  </a:lnTo>
                  <a:lnTo>
                    <a:pt x="36113" y="342883"/>
                  </a:lnTo>
                  <a:lnTo>
                    <a:pt x="11372" y="369593"/>
                  </a:lnTo>
                  <a:lnTo>
                    <a:pt x="7524" y="370639"/>
                  </a:lnTo>
                  <a:lnTo>
                    <a:pt x="5016" y="370917"/>
                  </a:lnTo>
                  <a:lnTo>
                    <a:pt x="3344" y="372162"/>
                  </a:lnTo>
                  <a:lnTo>
                    <a:pt x="39" y="380879"/>
                  </a:lnTo>
                  <a:lnTo>
                    <a:pt x="0" y="366534"/>
                  </a:lnTo>
                  <a:lnTo>
                    <a:pt x="1058" y="365006"/>
                  </a:lnTo>
                  <a:lnTo>
                    <a:pt x="2823" y="363987"/>
                  </a:lnTo>
                  <a:lnTo>
                    <a:pt x="5057" y="363308"/>
                  </a:lnTo>
                  <a:lnTo>
                    <a:pt x="13258" y="357296"/>
                  </a:lnTo>
                  <a:lnTo>
                    <a:pt x="16476" y="351768"/>
                  </a:lnTo>
                  <a:lnTo>
                    <a:pt x="18964" y="345783"/>
                  </a:lnTo>
                  <a:lnTo>
                    <a:pt x="32157" y="330162"/>
                  </a:lnTo>
                  <a:lnTo>
                    <a:pt x="38281" y="326655"/>
                  </a:lnTo>
                  <a:lnTo>
                    <a:pt x="44530" y="324038"/>
                  </a:lnTo>
                  <a:lnTo>
                    <a:pt x="66680" y="307448"/>
                  </a:lnTo>
                  <a:lnTo>
                    <a:pt x="93264" y="302210"/>
                  </a:lnTo>
                  <a:lnTo>
                    <a:pt x="100718" y="298357"/>
                  </a:lnTo>
                  <a:lnTo>
                    <a:pt x="111922" y="296188"/>
                  </a:lnTo>
                  <a:lnTo>
                    <a:pt x="135167" y="295396"/>
                  </a:lnTo>
                  <a:lnTo>
                    <a:pt x="142271" y="292506"/>
                  </a:lnTo>
                  <a:lnTo>
                    <a:pt x="148957" y="288753"/>
                  </a:lnTo>
                  <a:lnTo>
                    <a:pt x="161872" y="286343"/>
                  </a:lnTo>
                  <a:lnTo>
                    <a:pt x="165065" y="286146"/>
                  </a:lnTo>
                  <a:lnTo>
                    <a:pt x="171434" y="288748"/>
                  </a:lnTo>
                  <a:lnTo>
                    <a:pt x="177793" y="292374"/>
                  </a:lnTo>
                  <a:lnTo>
                    <a:pt x="190303" y="295021"/>
                  </a:lnTo>
                  <a:lnTo>
                    <a:pt x="199894" y="295272"/>
                  </a:lnTo>
                  <a:lnTo>
                    <a:pt x="209549" y="304800"/>
                  </a:lnTo>
                  <a:lnTo>
                    <a:pt x="2095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SMARTInkShape-90">
              <a:extLst>
                <a:ext uri="{FF2B5EF4-FFF2-40B4-BE49-F238E27FC236}">
                  <a16:creationId xmlns:a16="http://schemas.microsoft.com/office/drawing/2014/main" id="{EFB012F2-BB74-D52C-E207-1412C208C2D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66953" y="4295809"/>
              <a:ext cx="152398" cy="419053"/>
            </a:xfrm>
            <a:custGeom>
              <a:avLst/>
              <a:gdLst/>
              <a:ahLst/>
              <a:cxnLst/>
              <a:rect l="0" t="0" r="0" b="0"/>
              <a:pathLst>
                <a:path w="152398" h="419053">
                  <a:moveTo>
                    <a:pt x="152397" y="9491"/>
                  </a:moveTo>
                  <a:lnTo>
                    <a:pt x="152397" y="9491"/>
                  </a:lnTo>
                  <a:lnTo>
                    <a:pt x="152397" y="0"/>
                  </a:lnTo>
                  <a:lnTo>
                    <a:pt x="152397" y="14156"/>
                  </a:lnTo>
                  <a:lnTo>
                    <a:pt x="151339" y="15776"/>
                  </a:lnTo>
                  <a:lnTo>
                    <a:pt x="149575" y="16856"/>
                  </a:lnTo>
                  <a:lnTo>
                    <a:pt x="147341" y="17576"/>
                  </a:lnTo>
                  <a:lnTo>
                    <a:pt x="145851" y="19114"/>
                  </a:lnTo>
                  <a:lnTo>
                    <a:pt x="144196" y="23646"/>
                  </a:lnTo>
                  <a:lnTo>
                    <a:pt x="140224" y="41080"/>
                  </a:lnTo>
                  <a:lnTo>
                    <a:pt x="135385" y="55187"/>
                  </a:lnTo>
                  <a:lnTo>
                    <a:pt x="133194" y="62609"/>
                  </a:lnTo>
                  <a:lnTo>
                    <a:pt x="127069" y="73795"/>
                  </a:lnTo>
                  <a:lnTo>
                    <a:pt x="115748" y="120771"/>
                  </a:lnTo>
                  <a:lnTo>
                    <a:pt x="102595" y="163883"/>
                  </a:lnTo>
                  <a:lnTo>
                    <a:pt x="82420" y="206458"/>
                  </a:lnTo>
                  <a:lnTo>
                    <a:pt x="70880" y="232823"/>
                  </a:lnTo>
                  <a:lnTo>
                    <a:pt x="59437" y="278485"/>
                  </a:lnTo>
                  <a:lnTo>
                    <a:pt x="50269" y="304592"/>
                  </a:lnTo>
                  <a:lnTo>
                    <a:pt x="45584" y="323764"/>
                  </a:lnTo>
                  <a:lnTo>
                    <a:pt x="37493" y="340029"/>
                  </a:lnTo>
                  <a:lnTo>
                    <a:pt x="34520" y="344149"/>
                  </a:lnTo>
                  <a:lnTo>
                    <a:pt x="31215" y="354372"/>
                  </a:lnTo>
                  <a:lnTo>
                    <a:pt x="28689" y="364913"/>
                  </a:lnTo>
                  <a:lnTo>
                    <a:pt x="21265" y="380304"/>
                  </a:lnTo>
                  <a:lnTo>
                    <a:pt x="18974" y="387022"/>
                  </a:lnTo>
                  <a:lnTo>
                    <a:pt x="12793" y="396754"/>
                  </a:lnTo>
                  <a:lnTo>
                    <a:pt x="9433" y="406340"/>
                  </a:lnTo>
                  <a:lnTo>
                    <a:pt x="8" y="419052"/>
                  </a:lnTo>
                  <a:lnTo>
                    <a:pt x="0" y="414005"/>
                  </a:lnTo>
                  <a:lnTo>
                    <a:pt x="1058" y="412517"/>
                  </a:lnTo>
                  <a:lnTo>
                    <a:pt x="2821" y="411525"/>
                  </a:lnTo>
                  <a:lnTo>
                    <a:pt x="5055" y="410863"/>
                  </a:lnTo>
                  <a:lnTo>
                    <a:pt x="19047" y="40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SMARTInkShape-91">
              <a:extLst>
                <a:ext uri="{FF2B5EF4-FFF2-40B4-BE49-F238E27FC236}">
                  <a16:creationId xmlns:a16="http://schemas.microsoft.com/office/drawing/2014/main" id="{3188924C-D311-3321-4229-4592509D563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514652" y="4286289"/>
              <a:ext cx="219013" cy="361781"/>
            </a:xfrm>
            <a:custGeom>
              <a:avLst/>
              <a:gdLst/>
              <a:ahLst/>
              <a:cxnLst/>
              <a:rect l="0" t="0" r="0" b="0"/>
              <a:pathLst>
                <a:path w="219013" h="361781">
                  <a:moveTo>
                    <a:pt x="57098" y="38061"/>
                  </a:moveTo>
                  <a:lnTo>
                    <a:pt x="57098" y="38061"/>
                  </a:lnTo>
                  <a:lnTo>
                    <a:pt x="62154" y="38061"/>
                  </a:lnTo>
                  <a:lnTo>
                    <a:pt x="63644" y="37003"/>
                  </a:lnTo>
                  <a:lnTo>
                    <a:pt x="64637" y="35239"/>
                  </a:lnTo>
                  <a:lnTo>
                    <a:pt x="66231" y="29860"/>
                  </a:lnTo>
                  <a:lnTo>
                    <a:pt x="69270" y="29125"/>
                  </a:lnTo>
                  <a:lnTo>
                    <a:pt x="76113" y="28539"/>
                  </a:lnTo>
                  <a:lnTo>
                    <a:pt x="67944" y="28536"/>
                  </a:lnTo>
                  <a:lnTo>
                    <a:pt x="67504" y="29594"/>
                  </a:lnTo>
                  <a:lnTo>
                    <a:pt x="65588" y="45404"/>
                  </a:lnTo>
                  <a:lnTo>
                    <a:pt x="60084" y="54230"/>
                  </a:lnTo>
                  <a:lnTo>
                    <a:pt x="57688" y="66695"/>
                  </a:lnTo>
                  <a:lnTo>
                    <a:pt x="57491" y="69850"/>
                  </a:lnTo>
                  <a:lnTo>
                    <a:pt x="54451" y="76178"/>
                  </a:lnTo>
                  <a:lnTo>
                    <a:pt x="50630" y="82518"/>
                  </a:lnTo>
                  <a:lnTo>
                    <a:pt x="47420" y="92038"/>
                  </a:lnTo>
                  <a:lnTo>
                    <a:pt x="41295" y="102620"/>
                  </a:lnTo>
                  <a:lnTo>
                    <a:pt x="37952" y="117632"/>
                  </a:lnTo>
                  <a:lnTo>
                    <a:pt x="22944" y="147004"/>
                  </a:lnTo>
                  <a:lnTo>
                    <a:pt x="19109" y="164297"/>
                  </a:lnTo>
                  <a:lnTo>
                    <a:pt x="12798" y="177652"/>
                  </a:lnTo>
                  <a:lnTo>
                    <a:pt x="8501" y="225270"/>
                  </a:lnTo>
                  <a:lnTo>
                    <a:pt x="1283" y="254364"/>
                  </a:lnTo>
                  <a:lnTo>
                    <a:pt x="0" y="297237"/>
                  </a:lnTo>
                  <a:lnTo>
                    <a:pt x="1029" y="307767"/>
                  </a:lnTo>
                  <a:lnTo>
                    <a:pt x="8152" y="326546"/>
                  </a:lnTo>
                  <a:lnTo>
                    <a:pt x="10270" y="339599"/>
                  </a:lnTo>
                  <a:lnTo>
                    <a:pt x="19151" y="352182"/>
                  </a:lnTo>
                  <a:lnTo>
                    <a:pt x="23652" y="356881"/>
                  </a:lnTo>
                  <a:lnTo>
                    <a:pt x="29180" y="359675"/>
                  </a:lnTo>
                  <a:lnTo>
                    <a:pt x="42586" y="361780"/>
                  </a:lnTo>
                  <a:lnTo>
                    <a:pt x="48179" y="359031"/>
                  </a:lnTo>
                  <a:lnTo>
                    <a:pt x="54192" y="355339"/>
                  </a:lnTo>
                  <a:lnTo>
                    <a:pt x="63528" y="352203"/>
                  </a:lnTo>
                  <a:lnTo>
                    <a:pt x="97052" y="321829"/>
                  </a:lnTo>
                  <a:lnTo>
                    <a:pt x="131260" y="275985"/>
                  </a:lnTo>
                  <a:lnTo>
                    <a:pt x="159708" y="230529"/>
                  </a:lnTo>
                  <a:lnTo>
                    <a:pt x="180733" y="183095"/>
                  </a:lnTo>
                  <a:lnTo>
                    <a:pt x="199957" y="135486"/>
                  </a:lnTo>
                  <a:lnTo>
                    <a:pt x="206671" y="114906"/>
                  </a:lnTo>
                  <a:lnTo>
                    <a:pt x="211482" y="95402"/>
                  </a:lnTo>
                  <a:lnTo>
                    <a:pt x="216789" y="76218"/>
                  </a:lnTo>
                  <a:lnTo>
                    <a:pt x="218965" y="30771"/>
                  </a:lnTo>
                  <a:lnTo>
                    <a:pt x="219012" y="16278"/>
                  </a:lnTo>
                  <a:lnTo>
                    <a:pt x="217957" y="14014"/>
                  </a:lnTo>
                  <a:lnTo>
                    <a:pt x="216196" y="12504"/>
                  </a:lnTo>
                  <a:lnTo>
                    <a:pt x="213963" y="11498"/>
                  </a:lnTo>
                  <a:lnTo>
                    <a:pt x="212475" y="9769"/>
                  </a:lnTo>
                  <a:lnTo>
                    <a:pt x="210821" y="5025"/>
                  </a:lnTo>
                  <a:lnTo>
                    <a:pt x="209321" y="3337"/>
                  </a:lnTo>
                  <a:lnTo>
                    <a:pt x="204833" y="1462"/>
                  </a:lnTo>
                  <a:lnTo>
                    <a:pt x="177709" y="0"/>
                  </a:lnTo>
                  <a:lnTo>
                    <a:pt x="171381" y="2800"/>
                  </a:lnTo>
                  <a:lnTo>
                    <a:pt x="165040" y="6514"/>
                  </a:lnTo>
                  <a:lnTo>
                    <a:pt x="155521" y="9664"/>
                  </a:lnTo>
                  <a:lnTo>
                    <a:pt x="108160" y="44437"/>
                  </a:lnTo>
                  <a:lnTo>
                    <a:pt x="79330" y="74045"/>
                  </a:lnTo>
                  <a:lnTo>
                    <a:pt x="61332" y="101737"/>
                  </a:lnTo>
                  <a:lnTo>
                    <a:pt x="49062" y="149317"/>
                  </a:lnTo>
                  <a:lnTo>
                    <a:pt x="45413" y="159122"/>
                  </a:lnTo>
                  <a:lnTo>
                    <a:pt x="41321" y="168066"/>
                  </a:lnTo>
                  <a:lnTo>
                    <a:pt x="38240" y="209687"/>
                  </a:lnTo>
                  <a:lnTo>
                    <a:pt x="38059" y="245770"/>
                  </a:lnTo>
                  <a:lnTo>
                    <a:pt x="40875" y="254907"/>
                  </a:lnTo>
                  <a:lnTo>
                    <a:pt x="44596" y="262495"/>
                  </a:lnTo>
                  <a:lnTo>
                    <a:pt x="47750" y="272718"/>
                  </a:lnTo>
                  <a:lnTo>
                    <a:pt x="60714" y="288847"/>
                  </a:lnTo>
                  <a:lnTo>
                    <a:pt x="66819" y="292396"/>
                  </a:lnTo>
                  <a:lnTo>
                    <a:pt x="73060" y="295032"/>
                  </a:lnTo>
                  <a:lnTo>
                    <a:pt x="85673" y="30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SMARTInkShape-92">
              <a:extLst>
                <a:ext uri="{FF2B5EF4-FFF2-40B4-BE49-F238E27FC236}">
                  <a16:creationId xmlns:a16="http://schemas.microsoft.com/office/drawing/2014/main" id="{8C8F7ABF-0125-3F4A-AFB7-554E56A7310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38461" y="4286261"/>
              <a:ext cx="247629" cy="342876"/>
            </a:xfrm>
            <a:custGeom>
              <a:avLst/>
              <a:gdLst/>
              <a:ahLst/>
              <a:cxnLst/>
              <a:rect l="0" t="0" r="0" b="0"/>
              <a:pathLst>
                <a:path w="247629" h="342876">
                  <a:moveTo>
                    <a:pt x="38089" y="76189"/>
                  </a:moveTo>
                  <a:lnTo>
                    <a:pt x="38089" y="76189"/>
                  </a:lnTo>
                  <a:lnTo>
                    <a:pt x="53277" y="59942"/>
                  </a:lnTo>
                  <a:lnTo>
                    <a:pt x="55423" y="53799"/>
                  </a:lnTo>
                  <a:lnTo>
                    <a:pt x="57053" y="51737"/>
                  </a:lnTo>
                  <a:lnTo>
                    <a:pt x="63346" y="47778"/>
                  </a:lnTo>
                  <a:lnTo>
                    <a:pt x="66625" y="38219"/>
                  </a:lnTo>
                  <a:lnTo>
                    <a:pt x="66663" y="52282"/>
                  </a:lnTo>
                  <a:lnTo>
                    <a:pt x="65605" y="53900"/>
                  </a:lnTo>
                  <a:lnTo>
                    <a:pt x="63841" y="54980"/>
                  </a:lnTo>
                  <a:lnTo>
                    <a:pt x="61608" y="55699"/>
                  </a:lnTo>
                  <a:lnTo>
                    <a:pt x="60118" y="57238"/>
                  </a:lnTo>
                  <a:lnTo>
                    <a:pt x="54906" y="67311"/>
                  </a:lnTo>
                  <a:lnTo>
                    <a:pt x="50855" y="73302"/>
                  </a:lnTo>
                  <a:lnTo>
                    <a:pt x="47516" y="82624"/>
                  </a:lnTo>
                  <a:lnTo>
                    <a:pt x="41352" y="93148"/>
                  </a:lnTo>
                  <a:lnTo>
                    <a:pt x="37998" y="108142"/>
                  </a:lnTo>
                  <a:lnTo>
                    <a:pt x="31829" y="120817"/>
                  </a:lnTo>
                  <a:lnTo>
                    <a:pt x="28473" y="136449"/>
                  </a:lnTo>
                  <a:lnTo>
                    <a:pt x="21216" y="151749"/>
                  </a:lnTo>
                  <a:lnTo>
                    <a:pt x="10159" y="197422"/>
                  </a:lnTo>
                  <a:lnTo>
                    <a:pt x="8742" y="206271"/>
                  </a:lnTo>
                  <a:lnTo>
                    <a:pt x="1351" y="230289"/>
                  </a:lnTo>
                  <a:lnTo>
                    <a:pt x="5" y="276023"/>
                  </a:lnTo>
                  <a:lnTo>
                    <a:pt x="0" y="279261"/>
                  </a:lnTo>
                  <a:lnTo>
                    <a:pt x="2816" y="285682"/>
                  </a:lnTo>
                  <a:lnTo>
                    <a:pt x="5049" y="288876"/>
                  </a:lnTo>
                  <a:lnTo>
                    <a:pt x="9691" y="307094"/>
                  </a:lnTo>
                  <a:lnTo>
                    <a:pt x="11748" y="309501"/>
                  </a:lnTo>
                  <a:lnTo>
                    <a:pt x="14179" y="311105"/>
                  </a:lnTo>
                  <a:lnTo>
                    <a:pt x="15799" y="313233"/>
                  </a:lnTo>
                  <a:lnTo>
                    <a:pt x="17599" y="318420"/>
                  </a:lnTo>
                  <a:lnTo>
                    <a:pt x="19813" y="330372"/>
                  </a:lnTo>
                  <a:lnTo>
                    <a:pt x="23969" y="336621"/>
                  </a:lnTo>
                  <a:lnTo>
                    <a:pt x="29344" y="340103"/>
                  </a:lnTo>
                  <a:lnTo>
                    <a:pt x="41418" y="342339"/>
                  </a:lnTo>
                  <a:lnTo>
                    <a:pt x="69843" y="342875"/>
                  </a:lnTo>
                  <a:lnTo>
                    <a:pt x="76191" y="340061"/>
                  </a:lnTo>
                  <a:lnTo>
                    <a:pt x="82540" y="336341"/>
                  </a:lnTo>
                  <a:lnTo>
                    <a:pt x="108135" y="326021"/>
                  </a:lnTo>
                  <a:lnTo>
                    <a:pt x="154800" y="288713"/>
                  </a:lnTo>
                  <a:lnTo>
                    <a:pt x="189042" y="241157"/>
                  </a:lnTo>
                  <a:lnTo>
                    <a:pt x="215618" y="195773"/>
                  </a:lnTo>
                  <a:lnTo>
                    <a:pt x="233857" y="150096"/>
                  </a:lnTo>
                  <a:lnTo>
                    <a:pt x="245404" y="104816"/>
                  </a:lnTo>
                  <a:lnTo>
                    <a:pt x="247552" y="60512"/>
                  </a:lnTo>
                  <a:lnTo>
                    <a:pt x="247628" y="36403"/>
                  </a:lnTo>
                  <a:lnTo>
                    <a:pt x="244812" y="29226"/>
                  </a:lnTo>
                  <a:lnTo>
                    <a:pt x="241091" y="22508"/>
                  </a:lnTo>
                  <a:lnTo>
                    <a:pt x="239437" y="15995"/>
                  </a:lnTo>
                  <a:lnTo>
                    <a:pt x="237937" y="13835"/>
                  </a:lnTo>
                  <a:lnTo>
                    <a:pt x="235880" y="12394"/>
                  </a:lnTo>
                  <a:lnTo>
                    <a:pt x="230771" y="9736"/>
                  </a:lnTo>
                  <a:lnTo>
                    <a:pt x="221945" y="3347"/>
                  </a:lnTo>
                  <a:lnTo>
                    <a:pt x="212627" y="984"/>
                  </a:lnTo>
                  <a:lnTo>
                    <a:pt x="177788" y="0"/>
                  </a:lnTo>
                  <a:lnTo>
                    <a:pt x="171438" y="2816"/>
                  </a:lnTo>
                  <a:lnTo>
                    <a:pt x="168263" y="5049"/>
                  </a:lnTo>
                  <a:lnTo>
                    <a:pt x="144850" y="11748"/>
                  </a:lnTo>
                  <a:lnTo>
                    <a:pt x="98698" y="44465"/>
                  </a:lnTo>
                  <a:lnTo>
                    <a:pt x="88973" y="55029"/>
                  </a:lnTo>
                  <a:lnTo>
                    <a:pt x="57141" y="102604"/>
                  </a:lnTo>
                  <a:lnTo>
                    <a:pt x="44440" y="122094"/>
                  </a:lnTo>
                  <a:lnTo>
                    <a:pt x="39970" y="140120"/>
                  </a:lnTo>
                  <a:lnTo>
                    <a:pt x="38199" y="184164"/>
                  </a:lnTo>
                  <a:lnTo>
                    <a:pt x="39157" y="221183"/>
                  </a:lnTo>
                  <a:lnTo>
                    <a:pt x="45630" y="240100"/>
                  </a:lnTo>
                  <a:lnTo>
                    <a:pt x="47614" y="25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SMARTInkShape-93">
              <a:extLst>
                <a:ext uri="{FF2B5EF4-FFF2-40B4-BE49-F238E27FC236}">
                  <a16:creationId xmlns:a16="http://schemas.microsoft.com/office/drawing/2014/main" id="{C3108237-4967-AAEC-BA11-31222181C8D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28975" y="4419600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44719" y="9525"/>
                  </a:lnTo>
                  <a:lnTo>
                    <a:pt x="92076" y="9525"/>
                  </a:lnTo>
                  <a:lnTo>
                    <a:pt x="117475" y="9525"/>
                  </a:lnTo>
                  <a:lnTo>
                    <a:pt x="123825" y="6703"/>
                  </a:lnTo>
                  <a:lnTo>
                    <a:pt x="130175" y="2979"/>
                  </a:lnTo>
                  <a:lnTo>
                    <a:pt x="142875" y="589"/>
                  </a:lnTo>
                  <a:lnTo>
                    <a:pt x="190327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SMARTInkShape-94">
              <a:extLst>
                <a:ext uri="{FF2B5EF4-FFF2-40B4-BE49-F238E27FC236}">
                  <a16:creationId xmlns:a16="http://schemas.microsoft.com/office/drawing/2014/main" id="{FC0A8DFF-4227-048F-0195-D65EA59A57F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76650" y="4210085"/>
              <a:ext cx="180973" cy="371438"/>
            </a:xfrm>
            <a:custGeom>
              <a:avLst/>
              <a:gdLst/>
              <a:ahLst/>
              <a:cxnLst/>
              <a:rect l="0" t="0" r="0" b="0"/>
              <a:pathLst>
                <a:path w="180973" h="371438">
                  <a:moveTo>
                    <a:pt x="47625" y="57115"/>
                  </a:moveTo>
                  <a:lnTo>
                    <a:pt x="47625" y="57115"/>
                  </a:lnTo>
                  <a:lnTo>
                    <a:pt x="47625" y="47983"/>
                  </a:lnTo>
                  <a:lnTo>
                    <a:pt x="55826" y="39423"/>
                  </a:lnTo>
                  <a:lnTo>
                    <a:pt x="56757" y="33411"/>
                  </a:lnTo>
                  <a:lnTo>
                    <a:pt x="57947" y="31787"/>
                  </a:lnTo>
                  <a:lnTo>
                    <a:pt x="59798" y="30705"/>
                  </a:lnTo>
                  <a:lnTo>
                    <a:pt x="67459" y="29181"/>
                  </a:lnTo>
                  <a:lnTo>
                    <a:pt x="70373" y="28968"/>
                  </a:lnTo>
                  <a:lnTo>
                    <a:pt x="76433" y="25908"/>
                  </a:lnTo>
                  <a:lnTo>
                    <a:pt x="93765" y="10934"/>
                  </a:lnTo>
                  <a:lnTo>
                    <a:pt x="102561" y="8717"/>
                  </a:lnTo>
                  <a:lnTo>
                    <a:pt x="111410" y="3028"/>
                  </a:lnTo>
                  <a:lnTo>
                    <a:pt x="121981" y="368"/>
                  </a:lnTo>
                  <a:lnTo>
                    <a:pt x="131864" y="0"/>
                  </a:lnTo>
                  <a:lnTo>
                    <a:pt x="147803" y="14430"/>
                  </a:lnTo>
                  <a:lnTo>
                    <a:pt x="150357" y="19799"/>
                  </a:lnTo>
                  <a:lnTo>
                    <a:pt x="152365" y="41646"/>
                  </a:lnTo>
                  <a:lnTo>
                    <a:pt x="152397" y="60326"/>
                  </a:lnTo>
                  <a:lnTo>
                    <a:pt x="149576" y="66656"/>
                  </a:lnTo>
                  <a:lnTo>
                    <a:pt x="137211" y="89063"/>
                  </a:lnTo>
                  <a:lnTo>
                    <a:pt x="133436" y="100683"/>
                  </a:lnTo>
                  <a:lnTo>
                    <a:pt x="98401" y="148301"/>
                  </a:lnTo>
                  <a:lnTo>
                    <a:pt x="82547" y="170004"/>
                  </a:lnTo>
                  <a:lnTo>
                    <a:pt x="71701" y="193237"/>
                  </a:lnTo>
                  <a:lnTo>
                    <a:pt x="66086" y="196989"/>
                  </a:lnTo>
                  <a:lnTo>
                    <a:pt x="60063" y="199714"/>
                  </a:lnTo>
                  <a:lnTo>
                    <a:pt x="49472" y="208015"/>
                  </a:lnTo>
                  <a:lnTo>
                    <a:pt x="38111" y="209515"/>
                  </a:lnTo>
                  <a:lnTo>
                    <a:pt x="38103" y="209515"/>
                  </a:lnTo>
                  <a:lnTo>
                    <a:pt x="38101" y="204458"/>
                  </a:lnTo>
                  <a:lnTo>
                    <a:pt x="39159" y="202969"/>
                  </a:lnTo>
                  <a:lnTo>
                    <a:pt x="40923" y="201976"/>
                  </a:lnTo>
                  <a:lnTo>
                    <a:pt x="43157" y="201314"/>
                  </a:lnTo>
                  <a:lnTo>
                    <a:pt x="44646" y="199814"/>
                  </a:lnTo>
                  <a:lnTo>
                    <a:pt x="46301" y="195326"/>
                  </a:lnTo>
                  <a:lnTo>
                    <a:pt x="47801" y="193705"/>
                  </a:lnTo>
                  <a:lnTo>
                    <a:pt x="66566" y="181907"/>
                  </a:lnTo>
                  <a:lnTo>
                    <a:pt x="71213" y="181369"/>
                  </a:lnTo>
                  <a:lnTo>
                    <a:pt x="76806" y="178309"/>
                  </a:lnTo>
                  <a:lnTo>
                    <a:pt x="82819" y="174479"/>
                  </a:lnTo>
                  <a:lnTo>
                    <a:pt x="95303" y="172020"/>
                  </a:lnTo>
                  <a:lnTo>
                    <a:pt x="117478" y="171451"/>
                  </a:lnTo>
                  <a:lnTo>
                    <a:pt x="123827" y="174253"/>
                  </a:lnTo>
                  <a:lnTo>
                    <a:pt x="130176" y="177968"/>
                  </a:lnTo>
                  <a:lnTo>
                    <a:pt x="142875" y="180353"/>
                  </a:lnTo>
                  <a:lnTo>
                    <a:pt x="146050" y="180549"/>
                  </a:lnTo>
                  <a:lnTo>
                    <a:pt x="152400" y="183588"/>
                  </a:lnTo>
                  <a:lnTo>
                    <a:pt x="155575" y="185881"/>
                  </a:lnTo>
                  <a:lnTo>
                    <a:pt x="159103" y="191249"/>
                  </a:lnTo>
                  <a:lnTo>
                    <a:pt x="161729" y="197164"/>
                  </a:lnTo>
                  <a:lnTo>
                    <a:pt x="177702" y="217815"/>
                  </a:lnTo>
                  <a:lnTo>
                    <a:pt x="180918" y="256981"/>
                  </a:lnTo>
                  <a:lnTo>
                    <a:pt x="180972" y="279356"/>
                  </a:lnTo>
                  <a:lnTo>
                    <a:pt x="178151" y="285711"/>
                  </a:lnTo>
                  <a:lnTo>
                    <a:pt x="165786" y="302648"/>
                  </a:lnTo>
                  <a:lnTo>
                    <a:pt x="162011" y="316603"/>
                  </a:lnTo>
                  <a:lnTo>
                    <a:pt x="159866" y="319006"/>
                  </a:lnTo>
                  <a:lnTo>
                    <a:pt x="140291" y="330786"/>
                  </a:lnTo>
                  <a:lnTo>
                    <a:pt x="133290" y="339873"/>
                  </a:lnTo>
                  <a:lnTo>
                    <a:pt x="108642" y="357698"/>
                  </a:lnTo>
                  <a:lnTo>
                    <a:pt x="95387" y="363904"/>
                  </a:lnTo>
                  <a:lnTo>
                    <a:pt x="88960" y="368090"/>
                  </a:lnTo>
                  <a:lnTo>
                    <a:pt x="78334" y="370448"/>
                  </a:lnTo>
                  <a:lnTo>
                    <a:pt x="33636" y="371437"/>
                  </a:lnTo>
                  <a:lnTo>
                    <a:pt x="28002" y="368617"/>
                  </a:lnTo>
                  <a:lnTo>
                    <a:pt x="21970" y="364893"/>
                  </a:lnTo>
                  <a:lnTo>
                    <a:pt x="11373" y="362307"/>
                  </a:lnTo>
                  <a:lnTo>
                    <a:pt x="10757" y="361118"/>
                  </a:lnTo>
                  <a:lnTo>
                    <a:pt x="10073" y="356975"/>
                  </a:lnTo>
                  <a:lnTo>
                    <a:pt x="8832" y="355447"/>
                  </a:lnTo>
                  <a:lnTo>
                    <a:pt x="121" y="352426"/>
                  </a:lnTo>
                  <a:lnTo>
                    <a:pt x="0" y="342865"/>
                  </a:lnTo>
                  <a:lnTo>
                    <a:pt x="8201" y="342865"/>
                  </a:lnTo>
                  <a:lnTo>
                    <a:pt x="8642" y="341807"/>
                  </a:lnTo>
                  <a:lnTo>
                    <a:pt x="9132" y="337808"/>
                  </a:lnTo>
                  <a:lnTo>
                    <a:pt x="10322" y="336319"/>
                  </a:lnTo>
                  <a:lnTo>
                    <a:pt x="19050" y="3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SMARTInkShape-95">
              <a:extLst>
                <a:ext uri="{FF2B5EF4-FFF2-40B4-BE49-F238E27FC236}">
                  <a16:creationId xmlns:a16="http://schemas.microsoft.com/office/drawing/2014/main" id="{5CFDE239-2A9E-D880-ACEA-4563C8325B6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00500" y="4134257"/>
              <a:ext cx="313895" cy="389688"/>
            </a:xfrm>
            <a:custGeom>
              <a:avLst/>
              <a:gdLst/>
              <a:ahLst/>
              <a:cxnLst/>
              <a:rect l="0" t="0" r="0" b="0"/>
              <a:pathLst>
                <a:path w="313895" h="389688">
                  <a:moveTo>
                    <a:pt x="9525" y="123418"/>
                  </a:moveTo>
                  <a:lnTo>
                    <a:pt x="9525" y="123418"/>
                  </a:lnTo>
                  <a:lnTo>
                    <a:pt x="14582" y="118361"/>
                  </a:lnTo>
                  <a:lnTo>
                    <a:pt x="19886" y="115879"/>
                  </a:lnTo>
                  <a:lnTo>
                    <a:pt x="22782" y="115217"/>
                  </a:lnTo>
                  <a:lnTo>
                    <a:pt x="24713" y="113717"/>
                  </a:lnTo>
                  <a:lnTo>
                    <a:pt x="26858" y="109229"/>
                  </a:lnTo>
                  <a:lnTo>
                    <a:pt x="28489" y="107609"/>
                  </a:lnTo>
                  <a:lnTo>
                    <a:pt x="37970" y="104406"/>
                  </a:lnTo>
                  <a:lnTo>
                    <a:pt x="46290" y="112572"/>
                  </a:lnTo>
                  <a:lnTo>
                    <a:pt x="45677" y="113012"/>
                  </a:lnTo>
                  <a:lnTo>
                    <a:pt x="42173" y="113502"/>
                  </a:lnTo>
                  <a:lnTo>
                    <a:pt x="40815" y="114690"/>
                  </a:lnTo>
                  <a:lnTo>
                    <a:pt x="38458" y="122060"/>
                  </a:lnTo>
                  <a:lnTo>
                    <a:pt x="38132" y="136556"/>
                  </a:lnTo>
                  <a:lnTo>
                    <a:pt x="37063" y="138527"/>
                  </a:lnTo>
                  <a:lnTo>
                    <a:pt x="35292" y="139841"/>
                  </a:lnTo>
                  <a:lnTo>
                    <a:pt x="33053" y="140717"/>
                  </a:lnTo>
                  <a:lnTo>
                    <a:pt x="31560" y="142359"/>
                  </a:lnTo>
                  <a:lnTo>
                    <a:pt x="29902" y="147005"/>
                  </a:lnTo>
                  <a:lnTo>
                    <a:pt x="27779" y="158612"/>
                  </a:lnTo>
                  <a:lnTo>
                    <a:pt x="20408" y="169197"/>
                  </a:lnTo>
                  <a:lnTo>
                    <a:pt x="18071" y="195824"/>
                  </a:lnTo>
                  <a:lnTo>
                    <a:pt x="11526" y="209021"/>
                  </a:lnTo>
                  <a:lnTo>
                    <a:pt x="6755" y="245254"/>
                  </a:lnTo>
                  <a:lnTo>
                    <a:pt x="3002" y="252709"/>
                  </a:lnTo>
                  <a:lnTo>
                    <a:pt x="396" y="269352"/>
                  </a:lnTo>
                  <a:lnTo>
                    <a:pt x="10" y="307173"/>
                  </a:lnTo>
                  <a:lnTo>
                    <a:pt x="2827" y="313742"/>
                  </a:lnTo>
                  <a:lnTo>
                    <a:pt x="6548" y="320190"/>
                  </a:lnTo>
                  <a:lnTo>
                    <a:pt x="8937" y="332952"/>
                  </a:lnTo>
                  <a:lnTo>
                    <a:pt x="9409" y="340608"/>
                  </a:lnTo>
                  <a:lnTo>
                    <a:pt x="16048" y="349725"/>
                  </a:lnTo>
                  <a:lnTo>
                    <a:pt x="19219" y="358630"/>
                  </a:lnTo>
                  <a:lnTo>
                    <a:pt x="33205" y="375577"/>
                  </a:lnTo>
                  <a:lnTo>
                    <a:pt x="38746" y="378364"/>
                  </a:lnTo>
                  <a:lnTo>
                    <a:pt x="41706" y="379107"/>
                  </a:lnTo>
                  <a:lnTo>
                    <a:pt x="43679" y="380660"/>
                  </a:lnTo>
                  <a:lnTo>
                    <a:pt x="45871" y="385209"/>
                  </a:lnTo>
                  <a:lnTo>
                    <a:pt x="47514" y="386845"/>
                  </a:lnTo>
                  <a:lnTo>
                    <a:pt x="52162" y="388663"/>
                  </a:lnTo>
                  <a:lnTo>
                    <a:pt x="60728" y="389687"/>
                  </a:lnTo>
                  <a:lnTo>
                    <a:pt x="66854" y="387104"/>
                  </a:lnTo>
                  <a:lnTo>
                    <a:pt x="73105" y="383487"/>
                  </a:lnTo>
                  <a:lnTo>
                    <a:pt x="82574" y="380392"/>
                  </a:lnTo>
                  <a:lnTo>
                    <a:pt x="93141" y="374301"/>
                  </a:lnTo>
                  <a:lnTo>
                    <a:pt x="121209" y="366437"/>
                  </a:lnTo>
                  <a:lnTo>
                    <a:pt x="139614" y="353847"/>
                  </a:lnTo>
                  <a:lnTo>
                    <a:pt x="184054" y="310801"/>
                  </a:lnTo>
                  <a:lnTo>
                    <a:pt x="225855" y="269037"/>
                  </a:lnTo>
                  <a:lnTo>
                    <a:pt x="260199" y="224993"/>
                  </a:lnTo>
                  <a:lnTo>
                    <a:pt x="288795" y="182418"/>
                  </a:lnTo>
                  <a:lnTo>
                    <a:pt x="301442" y="139215"/>
                  </a:lnTo>
                  <a:lnTo>
                    <a:pt x="304863" y="121278"/>
                  </a:lnTo>
                  <a:lnTo>
                    <a:pt x="311051" y="107733"/>
                  </a:lnTo>
                  <a:lnTo>
                    <a:pt x="313894" y="83631"/>
                  </a:lnTo>
                  <a:lnTo>
                    <a:pt x="304599" y="51363"/>
                  </a:lnTo>
                  <a:lnTo>
                    <a:pt x="288375" y="28225"/>
                  </a:lnTo>
                  <a:lnTo>
                    <a:pt x="285859" y="21843"/>
                  </a:lnTo>
                  <a:lnTo>
                    <a:pt x="281212" y="15479"/>
                  </a:lnTo>
                  <a:lnTo>
                    <a:pt x="272797" y="11945"/>
                  </a:lnTo>
                  <a:lnTo>
                    <a:pt x="251628" y="8432"/>
                  </a:lnTo>
                  <a:lnTo>
                    <a:pt x="240480" y="2683"/>
                  </a:lnTo>
                  <a:lnTo>
                    <a:pt x="212199" y="0"/>
                  </a:lnTo>
                  <a:lnTo>
                    <a:pt x="169444" y="8546"/>
                  </a:lnTo>
                  <a:lnTo>
                    <a:pt x="157858" y="9922"/>
                  </a:lnTo>
                  <a:lnTo>
                    <a:pt x="117070" y="20862"/>
                  </a:lnTo>
                  <a:lnTo>
                    <a:pt x="74039" y="47276"/>
                  </a:lnTo>
                  <a:lnTo>
                    <a:pt x="51770" y="63100"/>
                  </a:lnTo>
                  <a:lnTo>
                    <a:pt x="41563" y="73679"/>
                  </a:lnTo>
                  <a:lnTo>
                    <a:pt x="23308" y="101369"/>
                  </a:lnTo>
                  <a:lnTo>
                    <a:pt x="11819" y="135354"/>
                  </a:lnTo>
                  <a:lnTo>
                    <a:pt x="3972" y="148709"/>
                  </a:lnTo>
                  <a:lnTo>
                    <a:pt x="233" y="187450"/>
                  </a:lnTo>
                  <a:lnTo>
                    <a:pt x="6" y="235075"/>
                  </a:lnTo>
                  <a:lnTo>
                    <a:pt x="0" y="267989"/>
                  </a:lnTo>
                  <a:lnTo>
                    <a:pt x="2822" y="275161"/>
                  </a:lnTo>
                  <a:lnTo>
                    <a:pt x="19050" y="29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SMARTInkShape-Group37">
            <a:extLst>
              <a:ext uri="{FF2B5EF4-FFF2-40B4-BE49-F238E27FC236}">
                <a16:creationId xmlns:a16="http://schemas.microsoft.com/office/drawing/2014/main" id="{20066A0D-DDCD-DDB2-7038-0C1CEE27A9DD}"/>
              </a:ext>
            </a:extLst>
          </p:cNvPr>
          <p:cNvGrpSpPr/>
          <p:nvPr/>
        </p:nvGrpSpPr>
        <p:grpSpPr>
          <a:xfrm>
            <a:off x="4629542" y="4248150"/>
            <a:ext cx="361559" cy="148364"/>
            <a:chOff x="4629542" y="4248150"/>
            <a:chExt cx="361559" cy="148364"/>
          </a:xfrm>
        </p:grpSpPr>
        <p:sp>
          <p:nvSpPr>
            <p:cNvPr id="119" name="SMARTInkShape-96">
              <a:extLst>
                <a:ext uri="{FF2B5EF4-FFF2-40B4-BE49-F238E27FC236}">
                  <a16:creationId xmlns:a16="http://schemas.microsoft.com/office/drawing/2014/main" id="{64CED425-A153-6D9F-389A-F7A8A3BB9DE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05350" y="4248150"/>
              <a:ext cx="285751" cy="38086"/>
            </a:xfrm>
            <a:custGeom>
              <a:avLst/>
              <a:gdLst/>
              <a:ahLst/>
              <a:cxnLst/>
              <a:rect l="0" t="0" r="0" b="0"/>
              <a:pathLst>
                <a:path w="285751" h="3808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8"/>
                  </a:lnTo>
                  <a:lnTo>
                    <a:pt x="8936" y="12295"/>
                  </a:lnTo>
                  <a:lnTo>
                    <a:pt x="9408" y="17716"/>
                  </a:lnTo>
                  <a:lnTo>
                    <a:pt x="12295" y="18457"/>
                  </a:lnTo>
                  <a:lnTo>
                    <a:pt x="23711" y="19016"/>
                  </a:lnTo>
                  <a:lnTo>
                    <a:pt x="25332" y="20085"/>
                  </a:lnTo>
                  <a:lnTo>
                    <a:pt x="26414" y="21857"/>
                  </a:lnTo>
                  <a:lnTo>
                    <a:pt x="27134" y="24097"/>
                  </a:lnTo>
                  <a:lnTo>
                    <a:pt x="28672" y="25589"/>
                  </a:lnTo>
                  <a:lnTo>
                    <a:pt x="33205" y="27248"/>
                  </a:lnTo>
                  <a:lnTo>
                    <a:pt x="73289" y="29632"/>
                  </a:lnTo>
                  <a:lnTo>
                    <a:pt x="85777" y="36114"/>
                  </a:lnTo>
                  <a:lnTo>
                    <a:pt x="131364" y="38085"/>
                  </a:lnTo>
                  <a:lnTo>
                    <a:pt x="177952" y="37042"/>
                  </a:lnTo>
                  <a:lnTo>
                    <a:pt x="199925" y="29458"/>
                  </a:lnTo>
                  <a:lnTo>
                    <a:pt x="244413" y="28582"/>
                  </a:lnTo>
                  <a:lnTo>
                    <a:pt x="2857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SMARTInkShape-97">
              <a:extLst>
                <a:ext uri="{FF2B5EF4-FFF2-40B4-BE49-F238E27FC236}">
                  <a16:creationId xmlns:a16="http://schemas.microsoft.com/office/drawing/2014/main" id="{0CA00C29-CBED-6B2F-C331-726EFC06D53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29542" y="4391025"/>
              <a:ext cx="266309" cy="5489"/>
            </a:xfrm>
            <a:custGeom>
              <a:avLst/>
              <a:gdLst/>
              <a:ahLst/>
              <a:cxnLst/>
              <a:rect l="0" t="0" r="0" b="0"/>
              <a:pathLst>
                <a:path w="266309" h="5489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22357" y="0"/>
                  </a:lnTo>
                  <a:lnTo>
                    <a:pt x="24298" y="1058"/>
                  </a:lnTo>
                  <a:lnTo>
                    <a:pt x="25594" y="2822"/>
                  </a:lnTo>
                  <a:lnTo>
                    <a:pt x="26456" y="5057"/>
                  </a:lnTo>
                  <a:lnTo>
                    <a:pt x="28090" y="5488"/>
                  </a:lnTo>
                  <a:lnTo>
                    <a:pt x="45472" y="276"/>
                  </a:lnTo>
                  <a:lnTo>
                    <a:pt x="91690" y="0"/>
                  </a:lnTo>
                  <a:lnTo>
                    <a:pt x="138425" y="0"/>
                  </a:lnTo>
                  <a:lnTo>
                    <a:pt x="183355" y="0"/>
                  </a:lnTo>
                  <a:lnTo>
                    <a:pt x="229604" y="0"/>
                  </a:lnTo>
                  <a:lnTo>
                    <a:pt x="266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SMARTInkShape-Group38">
            <a:extLst>
              <a:ext uri="{FF2B5EF4-FFF2-40B4-BE49-F238E27FC236}">
                <a16:creationId xmlns:a16="http://schemas.microsoft.com/office/drawing/2014/main" id="{BAF78C77-FDB9-4BAE-7F90-2421C51D541A}"/>
              </a:ext>
            </a:extLst>
          </p:cNvPr>
          <p:cNvGrpSpPr/>
          <p:nvPr/>
        </p:nvGrpSpPr>
        <p:grpSpPr>
          <a:xfrm>
            <a:off x="5314953" y="4057650"/>
            <a:ext cx="1114017" cy="485645"/>
            <a:chOff x="5314953" y="4057650"/>
            <a:chExt cx="1114017" cy="485645"/>
          </a:xfrm>
        </p:grpSpPr>
        <p:sp>
          <p:nvSpPr>
            <p:cNvPr id="122" name="SMARTInkShape-98">
              <a:extLst>
                <a:ext uri="{FF2B5EF4-FFF2-40B4-BE49-F238E27FC236}">
                  <a16:creationId xmlns:a16="http://schemas.microsoft.com/office/drawing/2014/main" id="{EF58EC74-2F05-3F0D-EBFF-4EBA1250694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14953" y="4097077"/>
              <a:ext cx="304787" cy="446218"/>
            </a:xfrm>
            <a:custGeom>
              <a:avLst/>
              <a:gdLst/>
              <a:ahLst/>
              <a:cxnLst/>
              <a:rect l="0" t="0" r="0" b="0"/>
              <a:pathLst>
                <a:path w="304787" h="446218">
                  <a:moveTo>
                    <a:pt x="57147" y="55823"/>
                  </a:moveTo>
                  <a:lnTo>
                    <a:pt x="57147" y="55823"/>
                  </a:lnTo>
                  <a:lnTo>
                    <a:pt x="47632" y="55823"/>
                  </a:lnTo>
                  <a:lnTo>
                    <a:pt x="47625" y="50766"/>
                  </a:lnTo>
                  <a:lnTo>
                    <a:pt x="48682" y="49277"/>
                  </a:lnTo>
                  <a:lnTo>
                    <a:pt x="50445" y="48284"/>
                  </a:lnTo>
                  <a:lnTo>
                    <a:pt x="56755" y="46415"/>
                  </a:lnTo>
                  <a:lnTo>
                    <a:pt x="64674" y="39775"/>
                  </a:lnTo>
                  <a:lnTo>
                    <a:pt x="73370" y="37662"/>
                  </a:lnTo>
                  <a:lnTo>
                    <a:pt x="79527" y="37169"/>
                  </a:lnTo>
                  <a:lnTo>
                    <a:pt x="81592" y="35978"/>
                  </a:lnTo>
                  <a:lnTo>
                    <a:pt x="82968" y="34127"/>
                  </a:lnTo>
                  <a:lnTo>
                    <a:pt x="83886" y="31834"/>
                  </a:lnTo>
                  <a:lnTo>
                    <a:pt x="86615" y="30306"/>
                  </a:lnTo>
                  <a:lnTo>
                    <a:pt x="99509" y="27095"/>
                  </a:lnTo>
                  <a:lnTo>
                    <a:pt x="113917" y="17627"/>
                  </a:lnTo>
                  <a:lnTo>
                    <a:pt x="118715" y="13094"/>
                  </a:lnTo>
                  <a:lnTo>
                    <a:pt x="127197" y="10374"/>
                  </a:lnTo>
                  <a:lnTo>
                    <a:pt x="159933" y="8236"/>
                  </a:lnTo>
                  <a:lnTo>
                    <a:pt x="169134" y="1660"/>
                  </a:lnTo>
                  <a:lnTo>
                    <a:pt x="175005" y="0"/>
                  </a:lnTo>
                  <a:lnTo>
                    <a:pt x="178052" y="616"/>
                  </a:lnTo>
                  <a:lnTo>
                    <a:pt x="190547" y="6387"/>
                  </a:lnTo>
                  <a:lnTo>
                    <a:pt x="198150" y="7840"/>
                  </a:lnTo>
                  <a:lnTo>
                    <a:pt x="208059" y="16368"/>
                  </a:lnTo>
                  <a:lnTo>
                    <a:pt x="208885" y="19943"/>
                  </a:lnTo>
                  <a:lnTo>
                    <a:pt x="209106" y="22378"/>
                  </a:lnTo>
                  <a:lnTo>
                    <a:pt x="210311" y="24001"/>
                  </a:lnTo>
                  <a:lnTo>
                    <a:pt x="214473" y="25805"/>
                  </a:lnTo>
                  <a:lnTo>
                    <a:pt x="216006" y="27345"/>
                  </a:lnTo>
                  <a:lnTo>
                    <a:pt x="217709" y="31877"/>
                  </a:lnTo>
                  <a:lnTo>
                    <a:pt x="218668" y="40379"/>
                  </a:lnTo>
                  <a:lnTo>
                    <a:pt x="216069" y="46489"/>
                  </a:lnTo>
                  <a:lnTo>
                    <a:pt x="212446" y="52733"/>
                  </a:lnTo>
                  <a:lnTo>
                    <a:pt x="210119" y="65365"/>
                  </a:lnTo>
                  <a:lnTo>
                    <a:pt x="208564" y="87771"/>
                  </a:lnTo>
                  <a:lnTo>
                    <a:pt x="201965" y="99391"/>
                  </a:lnTo>
                  <a:lnTo>
                    <a:pt x="196300" y="106231"/>
                  </a:lnTo>
                  <a:lnTo>
                    <a:pt x="193076" y="115621"/>
                  </a:lnTo>
                  <a:lnTo>
                    <a:pt x="190585" y="125791"/>
                  </a:lnTo>
                  <a:lnTo>
                    <a:pt x="180362" y="140944"/>
                  </a:lnTo>
                  <a:lnTo>
                    <a:pt x="142867" y="184361"/>
                  </a:lnTo>
                  <a:lnTo>
                    <a:pt x="133346" y="190569"/>
                  </a:lnTo>
                  <a:lnTo>
                    <a:pt x="117472" y="204174"/>
                  </a:lnTo>
                  <a:lnTo>
                    <a:pt x="111122" y="206423"/>
                  </a:lnTo>
                  <a:lnTo>
                    <a:pt x="109005" y="208082"/>
                  </a:lnTo>
                  <a:lnTo>
                    <a:pt x="104968" y="214414"/>
                  </a:lnTo>
                  <a:lnTo>
                    <a:pt x="95258" y="217745"/>
                  </a:lnTo>
                  <a:lnTo>
                    <a:pt x="95250" y="212691"/>
                  </a:lnTo>
                  <a:lnTo>
                    <a:pt x="96307" y="211202"/>
                  </a:lnTo>
                  <a:lnTo>
                    <a:pt x="98070" y="210209"/>
                  </a:lnTo>
                  <a:lnTo>
                    <a:pt x="103448" y="208615"/>
                  </a:lnTo>
                  <a:lnTo>
                    <a:pt x="121617" y="192420"/>
                  </a:lnTo>
                  <a:lnTo>
                    <a:pt x="130459" y="190135"/>
                  </a:lnTo>
                  <a:lnTo>
                    <a:pt x="136650" y="189601"/>
                  </a:lnTo>
                  <a:lnTo>
                    <a:pt x="142929" y="186541"/>
                  </a:lnTo>
                  <a:lnTo>
                    <a:pt x="149247" y="182711"/>
                  </a:lnTo>
                  <a:lnTo>
                    <a:pt x="161927" y="180253"/>
                  </a:lnTo>
                  <a:lnTo>
                    <a:pt x="208959" y="179653"/>
                  </a:lnTo>
                  <a:lnTo>
                    <a:pt x="231738" y="179648"/>
                  </a:lnTo>
                  <a:lnTo>
                    <a:pt x="238106" y="182470"/>
                  </a:lnTo>
                  <a:lnTo>
                    <a:pt x="244465" y="186194"/>
                  </a:lnTo>
                  <a:lnTo>
                    <a:pt x="253995" y="189349"/>
                  </a:lnTo>
                  <a:lnTo>
                    <a:pt x="276222" y="205597"/>
                  </a:lnTo>
                  <a:lnTo>
                    <a:pt x="282572" y="208114"/>
                  </a:lnTo>
                  <a:lnTo>
                    <a:pt x="288922" y="212761"/>
                  </a:lnTo>
                  <a:lnTo>
                    <a:pt x="292450" y="218354"/>
                  </a:lnTo>
                  <a:lnTo>
                    <a:pt x="304135" y="255276"/>
                  </a:lnTo>
                  <a:lnTo>
                    <a:pt x="304786" y="301777"/>
                  </a:lnTo>
                  <a:lnTo>
                    <a:pt x="303738" y="335134"/>
                  </a:lnTo>
                  <a:lnTo>
                    <a:pt x="297193" y="346956"/>
                  </a:lnTo>
                  <a:lnTo>
                    <a:pt x="263507" y="391970"/>
                  </a:lnTo>
                  <a:lnTo>
                    <a:pt x="220757" y="420937"/>
                  </a:lnTo>
                  <a:lnTo>
                    <a:pt x="196553" y="432588"/>
                  </a:lnTo>
                  <a:lnTo>
                    <a:pt x="152380" y="444114"/>
                  </a:lnTo>
                  <a:lnTo>
                    <a:pt x="107946" y="446217"/>
                  </a:lnTo>
                  <a:lnTo>
                    <a:pt x="83605" y="445264"/>
                  </a:lnTo>
                  <a:lnTo>
                    <a:pt x="64686" y="438804"/>
                  </a:lnTo>
                  <a:lnTo>
                    <a:pt x="54147" y="436645"/>
                  </a:lnTo>
                  <a:lnTo>
                    <a:pt x="42265" y="429480"/>
                  </a:lnTo>
                  <a:lnTo>
                    <a:pt x="25527" y="414467"/>
                  </a:lnTo>
                  <a:lnTo>
                    <a:pt x="21927" y="408189"/>
                  </a:lnTo>
                  <a:lnTo>
                    <a:pt x="19269" y="401872"/>
                  </a:lnTo>
                  <a:lnTo>
                    <a:pt x="11015" y="391077"/>
                  </a:lnTo>
                  <a:lnTo>
                    <a:pt x="9653" y="381162"/>
                  </a:lnTo>
                  <a:lnTo>
                    <a:pt x="9561" y="375058"/>
                  </a:lnTo>
                  <a:lnTo>
                    <a:pt x="8490" y="373421"/>
                  </a:lnTo>
                  <a:lnTo>
                    <a:pt x="6717" y="372330"/>
                  </a:lnTo>
                  <a:lnTo>
                    <a:pt x="0" y="370148"/>
                  </a:lnTo>
                  <a:lnTo>
                    <a:pt x="8198" y="370148"/>
                  </a:lnTo>
                  <a:lnTo>
                    <a:pt x="8639" y="371206"/>
                  </a:lnTo>
                  <a:lnTo>
                    <a:pt x="9519" y="384695"/>
                  </a:lnTo>
                  <a:lnTo>
                    <a:pt x="10578" y="386195"/>
                  </a:lnTo>
                  <a:lnTo>
                    <a:pt x="12342" y="387197"/>
                  </a:lnTo>
                  <a:lnTo>
                    <a:pt x="19047" y="38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SMARTInkShape-99">
              <a:extLst>
                <a:ext uri="{FF2B5EF4-FFF2-40B4-BE49-F238E27FC236}">
                  <a16:creationId xmlns:a16="http://schemas.microsoft.com/office/drawing/2014/main" id="{24C4FE40-9CC6-A775-83CC-92FC39D1167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81675" y="4057650"/>
              <a:ext cx="257176" cy="457201"/>
            </a:xfrm>
            <a:custGeom>
              <a:avLst/>
              <a:gdLst/>
              <a:ahLst/>
              <a:cxnLst/>
              <a:rect l="0" t="0" r="0" b="0"/>
              <a:pathLst>
                <a:path w="257176" h="457201">
                  <a:moveTo>
                    <a:pt x="0" y="28575"/>
                  </a:moveTo>
                  <a:lnTo>
                    <a:pt x="0" y="28575"/>
                  </a:lnTo>
                  <a:lnTo>
                    <a:pt x="0" y="19084"/>
                  </a:lnTo>
                  <a:lnTo>
                    <a:pt x="45781" y="19050"/>
                  </a:lnTo>
                  <a:lnTo>
                    <a:pt x="92021" y="19050"/>
                  </a:lnTo>
                  <a:lnTo>
                    <a:pt x="117666" y="17992"/>
                  </a:lnTo>
                  <a:lnTo>
                    <a:pt x="136132" y="10849"/>
                  </a:lnTo>
                  <a:lnTo>
                    <a:pt x="167370" y="8544"/>
                  </a:lnTo>
                  <a:lnTo>
                    <a:pt x="180796" y="2001"/>
                  </a:lnTo>
                  <a:lnTo>
                    <a:pt x="225425" y="7"/>
                  </a:lnTo>
                  <a:lnTo>
                    <a:pt x="257055" y="0"/>
                  </a:lnTo>
                  <a:lnTo>
                    <a:pt x="257175" y="41403"/>
                  </a:lnTo>
                  <a:lnTo>
                    <a:pt x="254353" y="47682"/>
                  </a:lnTo>
                  <a:lnTo>
                    <a:pt x="250630" y="54000"/>
                  </a:lnTo>
                  <a:lnTo>
                    <a:pt x="248238" y="66680"/>
                  </a:lnTo>
                  <a:lnTo>
                    <a:pt x="248043" y="69853"/>
                  </a:lnTo>
                  <a:lnTo>
                    <a:pt x="245002" y="76202"/>
                  </a:lnTo>
                  <a:lnTo>
                    <a:pt x="241181" y="82551"/>
                  </a:lnTo>
                  <a:lnTo>
                    <a:pt x="238729" y="95250"/>
                  </a:lnTo>
                  <a:lnTo>
                    <a:pt x="238527" y="98425"/>
                  </a:lnTo>
                  <a:lnTo>
                    <a:pt x="235482" y="104775"/>
                  </a:lnTo>
                  <a:lnTo>
                    <a:pt x="233187" y="107950"/>
                  </a:lnTo>
                  <a:lnTo>
                    <a:pt x="220518" y="150714"/>
                  </a:lnTo>
                  <a:lnTo>
                    <a:pt x="204924" y="198213"/>
                  </a:lnTo>
                  <a:lnTo>
                    <a:pt x="194447" y="215973"/>
                  </a:lnTo>
                  <a:lnTo>
                    <a:pt x="188457" y="235945"/>
                  </a:lnTo>
                  <a:lnTo>
                    <a:pt x="185964" y="239846"/>
                  </a:lnTo>
                  <a:lnTo>
                    <a:pt x="172904" y="287171"/>
                  </a:lnTo>
                  <a:lnTo>
                    <a:pt x="170678" y="307824"/>
                  </a:lnTo>
                  <a:lnTo>
                    <a:pt x="163968" y="326015"/>
                  </a:lnTo>
                  <a:lnTo>
                    <a:pt x="161136" y="354826"/>
                  </a:lnTo>
                  <a:lnTo>
                    <a:pt x="153760" y="374130"/>
                  </a:lnTo>
                  <a:lnTo>
                    <a:pt x="151611" y="393793"/>
                  </a:lnTo>
                  <a:lnTo>
                    <a:pt x="144233" y="412344"/>
                  </a:lnTo>
                  <a:lnTo>
                    <a:pt x="143277" y="422154"/>
                  </a:lnTo>
                  <a:lnTo>
                    <a:pt x="142085" y="424312"/>
                  </a:lnTo>
                  <a:lnTo>
                    <a:pt x="140232" y="425750"/>
                  </a:lnTo>
                  <a:lnTo>
                    <a:pt x="137937" y="426708"/>
                  </a:lnTo>
                  <a:lnTo>
                    <a:pt x="136409" y="428405"/>
                  </a:lnTo>
                  <a:lnTo>
                    <a:pt x="134708" y="433113"/>
                  </a:lnTo>
                  <a:lnTo>
                    <a:pt x="133350" y="457162"/>
                  </a:lnTo>
                  <a:lnTo>
                    <a:pt x="123825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SMARTInkShape-100">
              <a:extLst>
                <a:ext uri="{FF2B5EF4-FFF2-40B4-BE49-F238E27FC236}">
                  <a16:creationId xmlns:a16="http://schemas.microsoft.com/office/drawing/2014/main" id="{675668A0-C49D-B6AB-8B8F-DB3AA5B1B0F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72153" y="4305300"/>
              <a:ext cx="285748" cy="19051"/>
            </a:xfrm>
            <a:custGeom>
              <a:avLst/>
              <a:gdLst/>
              <a:ahLst/>
              <a:cxnLst/>
              <a:rect l="0" t="0" r="0" b="0"/>
              <a:pathLst>
                <a:path w="285748" h="19051">
                  <a:moveTo>
                    <a:pt x="9522" y="19050"/>
                  </a:moveTo>
                  <a:lnTo>
                    <a:pt x="9522" y="19050"/>
                  </a:lnTo>
                  <a:lnTo>
                    <a:pt x="1321" y="19050"/>
                  </a:lnTo>
                  <a:lnTo>
                    <a:pt x="880" y="17992"/>
                  </a:lnTo>
                  <a:lnTo>
                    <a:pt x="0" y="9559"/>
                  </a:lnTo>
                  <a:lnTo>
                    <a:pt x="45355" y="9525"/>
                  </a:lnTo>
                  <a:lnTo>
                    <a:pt x="60442" y="9525"/>
                  </a:lnTo>
                  <a:lnTo>
                    <a:pt x="66726" y="12347"/>
                  </a:lnTo>
                  <a:lnTo>
                    <a:pt x="73046" y="16071"/>
                  </a:lnTo>
                  <a:lnTo>
                    <a:pt x="83843" y="18657"/>
                  </a:lnTo>
                  <a:lnTo>
                    <a:pt x="131376" y="19049"/>
                  </a:lnTo>
                  <a:lnTo>
                    <a:pt x="145657" y="19050"/>
                  </a:lnTo>
                  <a:lnTo>
                    <a:pt x="152224" y="16228"/>
                  </a:lnTo>
                  <a:lnTo>
                    <a:pt x="155456" y="13993"/>
                  </a:lnTo>
                  <a:lnTo>
                    <a:pt x="170119" y="10849"/>
                  </a:lnTo>
                  <a:lnTo>
                    <a:pt x="214936" y="9548"/>
                  </a:lnTo>
                  <a:lnTo>
                    <a:pt x="255405" y="9525"/>
                  </a:lnTo>
                  <a:lnTo>
                    <a:pt x="265218" y="1324"/>
                  </a:lnTo>
                  <a:lnTo>
                    <a:pt x="276211" y="0"/>
                  </a:lnTo>
                  <a:lnTo>
                    <a:pt x="2857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SMARTInkShape-101">
              <a:extLst>
                <a:ext uri="{FF2B5EF4-FFF2-40B4-BE49-F238E27FC236}">
                  <a16:creationId xmlns:a16="http://schemas.microsoft.com/office/drawing/2014/main" id="{DF97FD87-0FFD-C2D9-7F8C-4C735DBCA26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43625" y="4086236"/>
              <a:ext cx="285345" cy="390387"/>
            </a:xfrm>
            <a:custGeom>
              <a:avLst/>
              <a:gdLst/>
              <a:ahLst/>
              <a:cxnLst/>
              <a:rect l="0" t="0" r="0" b="0"/>
              <a:pathLst>
                <a:path w="285345" h="390387">
                  <a:moveTo>
                    <a:pt x="66675" y="133339"/>
                  </a:moveTo>
                  <a:lnTo>
                    <a:pt x="66675" y="133339"/>
                  </a:lnTo>
                  <a:lnTo>
                    <a:pt x="57266" y="133339"/>
                  </a:lnTo>
                  <a:lnTo>
                    <a:pt x="57184" y="138396"/>
                  </a:lnTo>
                  <a:lnTo>
                    <a:pt x="56114" y="139885"/>
                  </a:lnTo>
                  <a:lnTo>
                    <a:pt x="48018" y="142747"/>
                  </a:lnTo>
                  <a:lnTo>
                    <a:pt x="47635" y="157050"/>
                  </a:lnTo>
                  <a:lnTo>
                    <a:pt x="46574" y="158672"/>
                  </a:lnTo>
                  <a:lnTo>
                    <a:pt x="44808" y="159753"/>
                  </a:lnTo>
                  <a:lnTo>
                    <a:pt x="42572" y="160473"/>
                  </a:lnTo>
                  <a:lnTo>
                    <a:pt x="41081" y="162011"/>
                  </a:lnTo>
                  <a:lnTo>
                    <a:pt x="37304" y="171530"/>
                  </a:lnTo>
                  <a:lnTo>
                    <a:pt x="31631" y="178757"/>
                  </a:lnTo>
                  <a:lnTo>
                    <a:pt x="28423" y="187600"/>
                  </a:lnTo>
                  <a:lnTo>
                    <a:pt x="20493" y="198170"/>
                  </a:lnTo>
                  <a:lnTo>
                    <a:pt x="18277" y="207254"/>
                  </a:lnTo>
                  <a:lnTo>
                    <a:pt x="12588" y="216153"/>
                  </a:lnTo>
                  <a:lnTo>
                    <a:pt x="10130" y="228641"/>
                  </a:lnTo>
                  <a:lnTo>
                    <a:pt x="8474" y="272157"/>
                  </a:lnTo>
                  <a:lnTo>
                    <a:pt x="4472" y="278997"/>
                  </a:lnTo>
                  <a:lnTo>
                    <a:pt x="4039" y="282302"/>
                  </a:lnTo>
                  <a:lnTo>
                    <a:pt x="9471" y="320662"/>
                  </a:lnTo>
                  <a:lnTo>
                    <a:pt x="9518" y="336539"/>
                  </a:lnTo>
                  <a:lnTo>
                    <a:pt x="12344" y="342889"/>
                  </a:lnTo>
                  <a:lnTo>
                    <a:pt x="16070" y="349239"/>
                  </a:lnTo>
                  <a:lnTo>
                    <a:pt x="19226" y="358764"/>
                  </a:lnTo>
                  <a:lnTo>
                    <a:pt x="46174" y="389059"/>
                  </a:lnTo>
                  <a:lnTo>
                    <a:pt x="52251" y="390083"/>
                  </a:lnTo>
                  <a:lnTo>
                    <a:pt x="60755" y="390386"/>
                  </a:lnTo>
                  <a:lnTo>
                    <a:pt x="66866" y="387635"/>
                  </a:lnTo>
                  <a:lnTo>
                    <a:pt x="69978" y="385419"/>
                  </a:lnTo>
                  <a:lnTo>
                    <a:pt x="93280" y="378750"/>
                  </a:lnTo>
                  <a:lnTo>
                    <a:pt x="100724" y="374703"/>
                  </a:lnTo>
                  <a:lnTo>
                    <a:pt x="127119" y="364144"/>
                  </a:lnTo>
                  <a:lnTo>
                    <a:pt x="173266" y="321977"/>
                  </a:lnTo>
                  <a:lnTo>
                    <a:pt x="217354" y="277934"/>
                  </a:lnTo>
                  <a:lnTo>
                    <a:pt x="250697" y="230402"/>
                  </a:lnTo>
                  <a:lnTo>
                    <a:pt x="270264" y="182780"/>
                  </a:lnTo>
                  <a:lnTo>
                    <a:pt x="275047" y="159529"/>
                  </a:lnTo>
                  <a:lnTo>
                    <a:pt x="276934" y="146156"/>
                  </a:lnTo>
                  <a:lnTo>
                    <a:pt x="284381" y="122118"/>
                  </a:lnTo>
                  <a:lnTo>
                    <a:pt x="285344" y="106496"/>
                  </a:lnTo>
                  <a:lnTo>
                    <a:pt x="282747" y="97420"/>
                  </a:lnTo>
                  <a:lnTo>
                    <a:pt x="279124" y="89858"/>
                  </a:lnTo>
                  <a:lnTo>
                    <a:pt x="275421" y="69924"/>
                  </a:lnTo>
                  <a:lnTo>
                    <a:pt x="268737" y="57156"/>
                  </a:lnTo>
                  <a:lnTo>
                    <a:pt x="268058" y="53975"/>
                  </a:lnTo>
                  <a:lnTo>
                    <a:pt x="252546" y="25389"/>
                  </a:lnTo>
                  <a:lnTo>
                    <a:pt x="247004" y="21861"/>
                  </a:lnTo>
                  <a:lnTo>
                    <a:pt x="244044" y="20921"/>
                  </a:lnTo>
                  <a:lnTo>
                    <a:pt x="242071" y="19235"/>
                  </a:lnTo>
                  <a:lnTo>
                    <a:pt x="239879" y="14540"/>
                  </a:lnTo>
                  <a:lnTo>
                    <a:pt x="238236" y="12865"/>
                  </a:lnTo>
                  <a:lnTo>
                    <a:pt x="218896" y="2171"/>
                  </a:lnTo>
                  <a:lnTo>
                    <a:pt x="187322" y="27"/>
                  </a:lnTo>
                  <a:lnTo>
                    <a:pt x="177799" y="0"/>
                  </a:lnTo>
                  <a:lnTo>
                    <a:pt x="171450" y="2816"/>
                  </a:lnTo>
                  <a:lnTo>
                    <a:pt x="165100" y="6537"/>
                  </a:lnTo>
                  <a:lnTo>
                    <a:pt x="155575" y="9690"/>
                  </a:lnTo>
                  <a:lnTo>
                    <a:pt x="146050" y="15799"/>
                  </a:lnTo>
                  <a:lnTo>
                    <a:pt x="136525" y="19137"/>
                  </a:lnTo>
                  <a:lnTo>
                    <a:pt x="127000" y="25301"/>
                  </a:lnTo>
                  <a:lnTo>
                    <a:pt x="117475" y="28655"/>
                  </a:lnTo>
                  <a:lnTo>
                    <a:pt x="71701" y="71166"/>
                  </a:lnTo>
                  <a:lnTo>
                    <a:pt x="49472" y="93392"/>
                  </a:lnTo>
                  <a:lnTo>
                    <a:pt x="48445" y="97240"/>
                  </a:lnTo>
                  <a:lnTo>
                    <a:pt x="48172" y="99748"/>
                  </a:lnTo>
                  <a:lnTo>
                    <a:pt x="45046" y="105357"/>
                  </a:lnTo>
                  <a:lnTo>
                    <a:pt x="41187" y="111378"/>
                  </a:lnTo>
                  <a:lnTo>
                    <a:pt x="37956" y="120717"/>
                  </a:lnTo>
                  <a:lnTo>
                    <a:pt x="31826" y="130187"/>
                  </a:lnTo>
                  <a:lnTo>
                    <a:pt x="28480" y="139696"/>
                  </a:lnTo>
                  <a:lnTo>
                    <a:pt x="22315" y="149216"/>
                  </a:lnTo>
                  <a:lnTo>
                    <a:pt x="20017" y="159798"/>
                  </a:lnTo>
                  <a:lnTo>
                    <a:pt x="18278" y="174810"/>
                  </a:lnTo>
                  <a:lnTo>
                    <a:pt x="7308" y="199839"/>
                  </a:lnTo>
                  <a:lnTo>
                    <a:pt x="4872" y="203072"/>
                  </a:lnTo>
                  <a:lnTo>
                    <a:pt x="2166" y="212309"/>
                  </a:lnTo>
                  <a:lnTo>
                    <a:pt x="0" y="25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9077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88C74E72-6778-5836-068B-7D66F22FC6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Разложить на множители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p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3600" dirty="0">
                    <a:latin typeface="Arial Narrow" panose="020B0606020202030204" pitchFamily="34" charset="0"/>
                  </a:rPr>
                  <a:t> + 1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88C74E72-6778-5836-068B-7D66F22FC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9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51716826-7BB5-8CAA-9FEC-77254765B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SMARTInkShape-Group39">
            <a:extLst>
              <a:ext uri="{FF2B5EF4-FFF2-40B4-BE49-F238E27FC236}">
                <a16:creationId xmlns:a16="http://schemas.microsoft.com/office/drawing/2014/main" id="{2CFAA7C5-AA48-E0C5-4243-1F424D334E00}"/>
              </a:ext>
            </a:extLst>
          </p:cNvPr>
          <p:cNvGrpSpPr/>
          <p:nvPr/>
        </p:nvGrpSpPr>
        <p:grpSpPr>
          <a:xfrm>
            <a:off x="2095500" y="1476375"/>
            <a:ext cx="828676" cy="567437"/>
            <a:chOff x="2095500" y="1476375"/>
            <a:chExt cx="828676" cy="567437"/>
          </a:xfrm>
        </p:grpSpPr>
        <p:sp>
          <p:nvSpPr>
            <p:cNvPr id="4" name="SMARTInkShape-102">
              <a:extLst>
                <a:ext uri="{FF2B5EF4-FFF2-40B4-BE49-F238E27FC236}">
                  <a16:creationId xmlns:a16="http://schemas.microsoft.com/office/drawing/2014/main" id="{D6A9262A-1479-F1EA-2598-6AEF324CBB3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43178" y="1666886"/>
              <a:ext cx="380998" cy="371334"/>
            </a:xfrm>
            <a:custGeom>
              <a:avLst/>
              <a:gdLst/>
              <a:ahLst/>
              <a:cxnLst/>
              <a:rect l="0" t="0" r="0" b="0"/>
              <a:pathLst>
                <a:path w="380998" h="371334">
                  <a:moveTo>
                    <a:pt x="219072" y="85714"/>
                  </a:moveTo>
                  <a:lnTo>
                    <a:pt x="219072" y="85714"/>
                  </a:lnTo>
                  <a:lnTo>
                    <a:pt x="219072" y="57542"/>
                  </a:lnTo>
                  <a:lnTo>
                    <a:pt x="210871" y="48973"/>
                  </a:lnTo>
                  <a:lnTo>
                    <a:pt x="209939" y="42960"/>
                  </a:lnTo>
                  <a:lnTo>
                    <a:pt x="209582" y="30316"/>
                  </a:lnTo>
                  <a:lnTo>
                    <a:pt x="185867" y="4888"/>
                  </a:lnTo>
                  <a:lnTo>
                    <a:pt x="180326" y="2167"/>
                  </a:lnTo>
                  <a:lnTo>
                    <a:pt x="166910" y="117"/>
                  </a:lnTo>
                  <a:lnTo>
                    <a:pt x="149102" y="0"/>
                  </a:lnTo>
                  <a:lnTo>
                    <a:pt x="142819" y="2816"/>
                  </a:lnTo>
                  <a:lnTo>
                    <a:pt x="136498" y="6537"/>
                  </a:lnTo>
                  <a:lnTo>
                    <a:pt x="126990" y="9691"/>
                  </a:lnTo>
                  <a:lnTo>
                    <a:pt x="104771" y="25938"/>
                  </a:lnTo>
                  <a:lnTo>
                    <a:pt x="98422" y="28455"/>
                  </a:lnTo>
                  <a:lnTo>
                    <a:pt x="92072" y="33102"/>
                  </a:lnTo>
                  <a:lnTo>
                    <a:pt x="82547" y="46724"/>
                  </a:lnTo>
                  <a:lnTo>
                    <a:pt x="71698" y="69482"/>
                  </a:lnTo>
                  <a:lnTo>
                    <a:pt x="38082" y="116519"/>
                  </a:lnTo>
                  <a:lnTo>
                    <a:pt x="23278" y="146333"/>
                  </a:lnTo>
                  <a:lnTo>
                    <a:pt x="19242" y="164118"/>
                  </a:lnTo>
                  <a:lnTo>
                    <a:pt x="12872" y="177619"/>
                  </a:lnTo>
                  <a:lnTo>
                    <a:pt x="2179" y="219240"/>
                  </a:lnTo>
                  <a:lnTo>
                    <a:pt x="82" y="261229"/>
                  </a:lnTo>
                  <a:lnTo>
                    <a:pt x="0" y="297916"/>
                  </a:lnTo>
                  <a:lnTo>
                    <a:pt x="2821" y="304557"/>
                  </a:lnTo>
                  <a:lnTo>
                    <a:pt x="6544" y="311036"/>
                  </a:lnTo>
                  <a:lnTo>
                    <a:pt x="9698" y="320633"/>
                  </a:lnTo>
                  <a:lnTo>
                    <a:pt x="15806" y="330180"/>
                  </a:lnTo>
                  <a:lnTo>
                    <a:pt x="17607" y="336535"/>
                  </a:lnTo>
                  <a:lnTo>
                    <a:pt x="19145" y="338653"/>
                  </a:lnTo>
                  <a:lnTo>
                    <a:pt x="21229" y="340065"/>
                  </a:lnTo>
                  <a:lnTo>
                    <a:pt x="29219" y="342052"/>
                  </a:lnTo>
                  <a:lnTo>
                    <a:pt x="36343" y="342724"/>
                  </a:lnTo>
                  <a:lnTo>
                    <a:pt x="81688" y="307930"/>
                  </a:lnTo>
                  <a:lnTo>
                    <a:pt x="112261" y="275376"/>
                  </a:lnTo>
                  <a:lnTo>
                    <a:pt x="149660" y="231715"/>
                  </a:lnTo>
                  <a:lnTo>
                    <a:pt x="167104" y="205296"/>
                  </a:lnTo>
                  <a:lnTo>
                    <a:pt x="190429" y="160516"/>
                  </a:lnTo>
                  <a:lnTo>
                    <a:pt x="216248" y="115089"/>
                  </a:lnTo>
                  <a:lnTo>
                    <a:pt x="218907" y="97167"/>
                  </a:lnTo>
                  <a:lnTo>
                    <a:pt x="228562" y="85753"/>
                  </a:lnTo>
                  <a:lnTo>
                    <a:pt x="219463" y="94848"/>
                  </a:lnTo>
                  <a:lnTo>
                    <a:pt x="218021" y="120742"/>
                  </a:lnTo>
                  <a:lnTo>
                    <a:pt x="211534" y="133359"/>
                  </a:lnTo>
                  <a:lnTo>
                    <a:pt x="200626" y="180376"/>
                  </a:lnTo>
                  <a:lnTo>
                    <a:pt x="199232" y="188111"/>
                  </a:lnTo>
                  <a:lnTo>
                    <a:pt x="192536" y="210324"/>
                  </a:lnTo>
                  <a:lnTo>
                    <a:pt x="189707" y="233788"/>
                  </a:lnTo>
                  <a:lnTo>
                    <a:pt x="184030" y="245181"/>
                  </a:lnTo>
                  <a:lnTo>
                    <a:pt x="179993" y="290936"/>
                  </a:lnTo>
                  <a:lnTo>
                    <a:pt x="174449" y="302331"/>
                  </a:lnTo>
                  <a:lnTo>
                    <a:pt x="171470" y="349159"/>
                  </a:lnTo>
                  <a:lnTo>
                    <a:pt x="171450" y="360047"/>
                  </a:lnTo>
                  <a:lnTo>
                    <a:pt x="179648" y="369974"/>
                  </a:lnTo>
                  <a:lnTo>
                    <a:pt x="183206" y="370802"/>
                  </a:lnTo>
                  <a:lnTo>
                    <a:pt x="194113" y="371333"/>
                  </a:lnTo>
                  <a:lnTo>
                    <a:pt x="200218" y="368584"/>
                  </a:lnTo>
                  <a:lnTo>
                    <a:pt x="245964" y="339664"/>
                  </a:lnTo>
                  <a:lnTo>
                    <a:pt x="289009" y="317486"/>
                  </a:lnTo>
                  <a:lnTo>
                    <a:pt x="334669" y="292089"/>
                  </a:lnTo>
                  <a:lnTo>
                    <a:pt x="354364" y="279389"/>
                  </a:lnTo>
                  <a:lnTo>
                    <a:pt x="360759" y="270922"/>
                  </a:lnTo>
                  <a:lnTo>
                    <a:pt x="366005" y="268570"/>
                  </a:lnTo>
                  <a:lnTo>
                    <a:pt x="380997" y="2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103">
              <a:extLst>
                <a:ext uri="{FF2B5EF4-FFF2-40B4-BE49-F238E27FC236}">
                  <a16:creationId xmlns:a16="http://schemas.microsoft.com/office/drawing/2014/main" id="{0CFFBCAA-405E-75D1-9537-49987C3C0B1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095500" y="1476375"/>
              <a:ext cx="285751" cy="567437"/>
            </a:xfrm>
            <a:custGeom>
              <a:avLst/>
              <a:gdLst/>
              <a:ahLst/>
              <a:cxnLst/>
              <a:rect l="0" t="0" r="0" b="0"/>
              <a:pathLst>
                <a:path w="285751" h="567437">
                  <a:moveTo>
                    <a:pt x="123825" y="0"/>
                  </a:moveTo>
                  <a:lnTo>
                    <a:pt x="123825" y="0"/>
                  </a:lnTo>
                  <a:lnTo>
                    <a:pt x="123825" y="22666"/>
                  </a:lnTo>
                  <a:lnTo>
                    <a:pt x="122767" y="24636"/>
                  </a:lnTo>
                  <a:lnTo>
                    <a:pt x="121003" y="25949"/>
                  </a:lnTo>
                  <a:lnTo>
                    <a:pt x="118769" y="26824"/>
                  </a:lnTo>
                  <a:lnTo>
                    <a:pt x="117279" y="28466"/>
                  </a:lnTo>
                  <a:lnTo>
                    <a:pt x="115624" y="33113"/>
                  </a:lnTo>
                  <a:lnTo>
                    <a:pt x="113319" y="54055"/>
                  </a:lnTo>
                  <a:lnTo>
                    <a:pt x="106776" y="66691"/>
                  </a:lnTo>
                  <a:lnTo>
                    <a:pt x="102129" y="93265"/>
                  </a:lnTo>
                  <a:lnTo>
                    <a:pt x="98307" y="100718"/>
                  </a:lnTo>
                  <a:lnTo>
                    <a:pt x="96156" y="111922"/>
                  </a:lnTo>
                  <a:lnTo>
                    <a:pt x="94460" y="127119"/>
                  </a:lnTo>
                  <a:lnTo>
                    <a:pt x="87764" y="145093"/>
                  </a:lnTo>
                  <a:lnTo>
                    <a:pt x="85573" y="155503"/>
                  </a:lnTo>
                  <a:lnTo>
                    <a:pt x="78389" y="167313"/>
                  </a:lnTo>
                  <a:lnTo>
                    <a:pt x="70616" y="177515"/>
                  </a:lnTo>
                  <a:lnTo>
                    <a:pt x="56544" y="207547"/>
                  </a:lnTo>
                  <a:lnTo>
                    <a:pt x="24041" y="242655"/>
                  </a:lnTo>
                  <a:lnTo>
                    <a:pt x="18446" y="245430"/>
                  </a:lnTo>
                  <a:lnTo>
                    <a:pt x="1479" y="247611"/>
                  </a:lnTo>
                  <a:lnTo>
                    <a:pt x="986" y="248683"/>
                  </a:lnTo>
                  <a:lnTo>
                    <a:pt x="130" y="255848"/>
                  </a:lnTo>
                  <a:lnTo>
                    <a:pt x="0" y="239452"/>
                  </a:lnTo>
                  <a:lnTo>
                    <a:pt x="1058" y="239010"/>
                  </a:lnTo>
                  <a:lnTo>
                    <a:pt x="5056" y="238518"/>
                  </a:lnTo>
                  <a:lnTo>
                    <a:pt x="10361" y="235477"/>
                  </a:lnTo>
                  <a:lnTo>
                    <a:pt x="16247" y="231657"/>
                  </a:lnTo>
                  <a:lnTo>
                    <a:pt x="25510" y="228447"/>
                  </a:lnTo>
                  <a:lnTo>
                    <a:pt x="34958" y="222322"/>
                  </a:lnTo>
                  <a:lnTo>
                    <a:pt x="44460" y="218979"/>
                  </a:lnTo>
                  <a:lnTo>
                    <a:pt x="64559" y="203971"/>
                  </a:lnTo>
                  <a:lnTo>
                    <a:pt x="83739" y="197982"/>
                  </a:lnTo>
                  <a:lnTo>
                    <a:pt x="91192" y="193825"/>
                  </a:lnTo>
                  <a:lnTo>
                    <a:pt x="135815" y="180886"/>
                  </a:lnTo>
                  <a:lnTo>
                    <a:pt x="151633" y="173628"/>
                  </a:lnTo>
                  <a:lnTo>
                    <a:pt x="189010" y="171453"/>
                  </a:lnTo>
                  <a:lnTo>
                    <a:pt x="198570" y="179651"/>
                  </a:lnTo>
                  <a:lnTo>
                    <a:pt x="209120" y="180941"/>
                  </a:lnTo>
                  <a:lnTo>
                    <a:pt x="219040" y="190466"/>
                  </a:lnTo>
                  <a:lnTo>
                    <a:pt x="219072" y="182296"/>
                  </a:lnTo>
                  <a:lnTo>
                    <a:pt x="227275" y="172890"/>
                  </a:lnTo>
                  <a:lnTo>
                    <a:pt x="229397" y="164130"/>
                  </a:lnTo>
                  <a:lnTo>
                    <a:pt x="235069" y="155288"/>
                  </a:lnTo>
                  <a:lnTo>
                    <a:pt x="249831" y="114884"/>
                  </a:lnTo>
                  <a:lnTo>
                    <a:pt x="260781" y="96659"/>
                  </a:lnTo>
                  <a:lnTo>
                    <a:pt x="268743" y="76804"/>
                  </a:lnTo>
                  <a:lnTo>
                    <a:pt x="272900" y="70118"/>
                  </a:lnTo>
                  <a:lnTo>
                    <a:pt x="276298" y="60404"/>
                  </a:lnTo>
                  <a:lnTo>
                    <a:pt x="282479" y="50824"/>
                  </a:lnTo>
                  <a:lnTo>
                    <a:pt x="285319" y="39984"/>
                  </a:lnTo>
                  <a:lnTo>
                    <a:pt x="285750" y="28576"/>
                  </a:lnTo>
                  <a:lnTo>
                    <a:pt x="285750" y="42764"/>
                  </a:lnTo>
                  <a:lnTo>
                    <a:pt x="282928" y="48287"/>
                  </a:lnTo>
                  <a:lnTo>
                    <a:pt x="277549" y="55399"/>
                  </a:lnTo>
                  <a:lnTo>
                    <a:pt x="275428" y="64408"/>
                  </a:lnTo>
                  <a:lnTo>
                    <a:pt x="269756" y="73294"/>
                  </a:lnTo>
                  <a:lnTo>
                    <a:pt x="254994" y="116538"/>
                  </a:lnTo>
                  <a:lnTo>
                    <a:pt x="247004" y="131191"/>
                  </a:lnTo>
                  <a:lnTo>
                    <a:pt x="244044" y="135086"/>
                  </a:lnTo>
                  <a:lnTo>
                    <a:pt x="240756" y="145058"/>
                  </a:lnTo>
                  <a:lnTo>
                    <a:pt x="230817" y="188706"/>
                  </a:lnTo>
                  <a:lnTo>
                    <a:pt x="230078" y="195654"/>
                  </a:lnTo>
                  <a:lnTo>
                    <a:pt x="223613" y="209018"/>
                  </a:lnTo>
                  <a:lnTo>
                    <a:pt x="218925" y="215546"/>
                  </a:lnTo>
                  <a:lnTo>
                    <a:pt x="213717" y="231265"/>
                  </a:lnTo>
                  <a:lnTo>
                    <a:pt x="199555" y="278445"/>
                  </a:lnTo>
                  <a:lnTo>
                    <a:pt x="185146" y="324142"/>
                  </a:lnTo>
                  <a:lnTo>
                    <a:pt x="176468" y="366457"/>
                  </a:lnTo>
                  <a:lnTo>
                    <a:pt x="161750" y="410169"/>
                  </a:lnTo>
                  <a:lnTo>
                    <a:pt x="150399" y="456416"/>
                  </a:lnTo>
                  <a:lnTo>
                    <a:pt x="145104" y="476018"/>
                  </a:lnTo>
                  <a:lnTo>
                    <a:pt x="140713" y="495231"/>
                  </a:lnTo>
                  <a:lnTo>
                    <a:pt x="135532" y="514330"/>
                  </a:lnTo>
                  <a:lnTo>
                    <a:pt x="133478" y="545541"/>
                  </a:lnTo>
                  <a:lnTo>
                    <a:pt x="132377" y="547844"/>
                  </a:lnTo>
                  <a:lnTo>
                    <a:pt x="130584" y="549379"/>
                  </a:lnTo>
                  <a:lnTo>
                    <a:pt x="128332" y="550403"/>
                  </a:lnTo>
                  <a:lnTo>
                    <a:pt x="126829" y="552144"/>
                  </a:lnTo>
                  <a:lnTo>
                    <a:pt x="123860" y="561843"/>
                  </a:lnTo>
                  <a:lnTo>
                    <a:pt x="128892" y="566992"/>
                  </a:lnTo>
                  <a:lnTo>
                    <a:pt x="130378" y="567436"/>
                  </a:lnTo>
                  <a:lnTo>
                    <a:pt x="131369" y="566675"/>
                  </a:lnTo>
                  <a:lnTo>
                    <a:pt x="132959" y="562903"/>
                  </a:lnTo>
                  <a:lnTo>
                    <a:pt x="133234" y="557194"/>
                  </a:lnTo>
                  <a:lnTo>
                    <a:pt x="136121" y="551736"/>
                  </a:lnTo>
                  <a:lnTo>
                    <a:pt x="142875" y="54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SMARTInkShape-Group40">
            <a:extLst>
              <a:ext uri="{FF2B5EF4-FFF2-40B4-BE49-F238E27FC236}">
                <a16:creationId xmlns:a16="http://schemas.microsoft.com/office/drawing/2014/main" id="{3905CE31-B3E0-ED8C-F77A-6E4D5698104F}"/>
              </a:ext>
            </a:extLst>
          </p:cNvPr>
          <p:cNvGrpSpPr/>
          <p:nvPr/>
        </p:nvGrpSpPr>
        <p:grpSpPr>
          <a:xfrm>
            <a:off x="2952750" y="1419225"/>
            <a:ext cx="1019176" cy="619125"/>
            <a:chOff x="2952750" y="1419225"/>
            <a:chExt cx="1019176" cy="619125"/>
          </a:xfrm>
        </p:grpSpPr>
        <p:sp>
          <p:nvSpPr>
            <p:cNvPr id="7" name="SMARTInkShape-104">
              <a:extLst>
                <a:ext uri="{FF2B5EF4-FFF2-40B4-BE49-F238E27FC236}">
                  <a16:creationId xmlns:a16="http://schemas.microsoft.com/office/drawing/2014/main" id="{7FA0B206-E706-D8E6-72DC-F12BD3E684A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43325" y="1552576"/>
              <a:ext cx="228601" cy="485774"/>
            </a:xfrm>
            <a:custGeom>
              <a:avLst/>
              <a:gdLst/>
              <a:ahLst/>
              <a:cxnLst/>
              <a:rect l="0" t="0" r="0" b="0"/>
              <a:pathLst>
                <a:path w="228601" h="485774">
                  <a:moveTo>
                    <a:pt x="114300" y="180974"/>
                  </a:moveTo>
                  <a:lnTo>
                    <a:pt x="114300" y="180974"/>
                  </a:lnTo>
                  <a:lnTo>
                    <a:pt x="114300" y="175918"/>
                  </a:lnTo>
                  <a:lnTo>
                    <a:pt x="117122" y="170613"/>
                  </a:lnTo>
                  <a:lnTo>
                    <a:pt x="138752" y="137374"/>
                  </a:lnTo>
                  <a:lnTo>
                    <a:pt x="154562" y="93030"/>
                  </a:lnTo>
                  <a:lnTo>
                    <a:pt x="159743" y="78364"/>
                  </a:lnTo>
                  <a:lnTo>
                    <a:pt x="162014" y="70811"/>
                  </a:lnTo>
                  <a:lnTo>
                    <a:pt x="169272" y="57339"/>
                  </a:lnTo>
                  <a:lnTo>
                    <a:pt x="169999" y="54101"/>
                  </a:lnTo>
                  <a:lnTo>
                    <a:pt x="190070" y="11406"/>
                  </a:lnTo>
                  <a:lnTo>
                    <a:pt x="190499" y="38"/>
                  </a:lnTo>
                  <a:lnTo>
                    <a:pt x="181368" y="0"/>
                  </a:lnTo>
                  <a:lnTo>
                    <a:pt x="179918" y="25693"/>
                  </a:lnTo>
                  <a:lnTo>
                    <a:pt x="173436" y="38157"/>
                  </a:lnTo>
                  <a:lnTo>
                    <a:pt x="170469" y="63501"/>
                  </a:lnTo>
                  <a:lnTo>
                    <a:pt x="163926" y="76200"/>
                  </a:lnTo>
                  <a:lnTo>
                    <a:pt x="160945" y="110241"/>
                  </a:lnTo>
                  <a:lnTo>
                    <a:pt x="154401" y="123650"/>
                  </a:lnTo>
                  <a:lnTo>
                    <a:pt x="149754" y="150398"/>
                  </a:lnTo>
                  <a:lnTo>
                    <a:pt x="145933" y="157859"/>
                  </a:lnTo>
                  <a:lnTo>
                    <a:pt x="142722" y="168010"/>
                  </a:lnTo>
                  <a:lnTo>
                    <a:pt x="136597" y="178779"/>
                  </a:lnTo>
                  <a:lnTo>
                    <a:pt x="130584" y="221721"/>
                  </a:lnTo>
                  <a:lnTo>
                    <a:pt x="125160" y="239940"/>
                  </a:lnTo>
                  <a:lnTo>
                    <a:pt x="122845" y="269990"/>
                  </a:lnTo>
                  <a:lnTo>
                    <a:pt x="115634" y="288521"/>
                  </a:lnTo>
                  <a:lnTo>
                    <a:pt x="113505" y="308090"/>
                  </a:lnTo>
                  <a:lnTo>
                    <a:pt x="106813" y="326067"/>
                  </a:lnTo>
                  <a:lnTo>
                    <a:pt x="103985" y="348287"/>
                  </a:lnTo>
                  <a:lnTo>
                    <a:pt x="98308" y="359547"/>
                  </a:lnTo>
                  <a:lnTo>
                    <a:pt x="94460" y="386441"/>
                  </a:lnTo>
                  <a:lnTo>
                    <a:pt x="87764" y="399870"/>
                  </a:lnTo>
                  <a:lnTo>
                    <a:pt x="87085" y="403104"/>
                  </a:lnTo>
                  <a:lnTo>
                    <a:pt x="77644" y="422264"/>
                  </a:lnTo>
                  <a:lnTo>
                    <a:pt x="75427" y="434972"/>
                  </a:lnTo>
                  <a:lnTo>
                    <a:pt x="68037" y="445792"/>
                  </a:lnTo>
                  <a:lnTo>
                    <a:pt x="67078" y="452173"/>
                  </a:lnTo>
                  <a:lnTo>
                    <a:pt x="65886" y="453848"/>
                  </a:lnTo>
                  <a:lnTo>
                    <a:pt x="64032" y="454965"/>
                  </a:lnTo>
                  <a:lnTo>
                    <a:pt x="61738" y="455710"/>
                  </a:lnTo>
                  <a:lnTo>
                    <a:pt x="60209" y="457264"/>
                  </a:lnTo>
                  <a:lnTo>
                    <a:pt x="56360" y="466812"/>
                  </a:lnTo>
                  <a:lnTo>
                    <a:pt x="52213" y="471349"/>
                  </a:lnTo>
                  <a:lnTo>
                    <a:pt x="46842" y="474071"/>
                  </a:lnTo>
                  <a:lnTo>
                    <a:pt x="30837" y="477222"/>
                  </a:lnTo>
                  <a:lnTo>
                    <a:pt x="20811" y="484439"/>
                  </a:lnTo>
                  <a:lnTo>
                    <a:pt x="11004" y="485657"/>
                  </a:lnTo>
                  <a:lnTo>
                    <a:pt x="128" y="485773"/>
                  </a:lnTo>
                  <a:lnTo>
                    <a:pt x="0" y="476259"/>
                  </a:lnTo>
                  <a:lnTo>
                    <a:pt x="9132" y="467117"/>
                  </a:lnTo>
                  <a:lnTo>
                    <a:pt x="23704" y="466734"/>
                  </a:lnTo>
                  <a:lnTo>
                    <a:pt x="29232" y="463906"/>
                  </a:lnTo>
                  <a:lnTo>
                    <a:pt x="35217" y="460180"/>
                  </a:lnTo>
                  <a:lnTo>
                    <a:pt x="47683" y="457788"/>
                  </a:lnTo>
                  <a:lnTo>
                    <a:pt x="93438" y="457200"/>
                  </a:lnTo>
                  <a:lnTo>
                    <a:pt x="139776" y="457199"/>
                  </a:lnTo>
                  <a:lnTo>
                    <a:pt x="186267" y="457199"/>
                  </a:lnTo>
                  <a:lnTo>
                    <a:pt x="194999" y="457199"/>
                  </a:lnTo>
                  <a:lnTo>
                    <a:pt x="200614" y="454377"/>
                  </a:lnTo>
                  <a:lnTo>
                    <a:pt x="207785" y="448998"/>
                  </a:lnTo>
                  <a:lnTo>
                    <a:pt x="218637" y="447708"/>
                  </a:lnTo>
                  <a:lnTo>
                    <a:pt x="228600" y="447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105">
              <a:extLst>
                <a:ext uri="{FF2B5EF4-FFF2-40B4-BE49-F238E27FC236}">
                  <a16:creationId xmlns:a16="http://schemas.microsoft.com/office/drawing/2014/main" id="{1B47D8B9-4395-432F-0CC6-3FA6FB4AB7C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352800" y="1705367"/>
              <a:ext cx="95251" cy="304409"/>
            </a:xfrm>
            <a:custGeom>
              <a:avLst/>
              <a:gdLst/>
              <a:ahLst/>
              <a:cxnLst/>
              <a:rect l="0" t="0" r="0" b="0"/>
              <a:pathLst>
                <a:path w="95251" h="304409">
                  <a:moveTo>
                    <a:pt x="95250" y="9133"/>
                  </a:moveTo>
                  <a:lnTo>
                    <a:pt x="95250" y="9133"/>
                  </a:lnTo>
                  <a:lnTo>
                    <a:pt x="95250" y="0"/>
                  </a:lnTo>
                  <a:lnTo>
                    <a:pt x="95250" y="17301"/>
                  </a:lnTo>
                  <a:lnTo>
                    <a:pt x="88704" y="25994"/>
                  </a:lnTo>
                  <a:lnTo>
                    <a:pt x="87049" y="31796"/>
                  </a:lnTo>
                  <a:lnTo>
                    <a:pt x="84928" y="50691"/>
                  </a:lnTo>
                  <a:lnTo>
                    <a:pt x="77558" y="69077"/>
                  </a:lnTo>
                  <a:lnTo>
                    <a:pt x="73556" y="88105"/>
                  </a:lnTo>
                  <a:lnTo>
                    <a:pt x="65892" y="102382"/>
                  </a:lnTo>
                  <a:lnTo>
                    <a:pt x="62978" y="106224"/>
                  </a:lnTo>
                  <a:lnTo>
                    <a:pt x="59740" y="116137"/>
                  </a:lnTo>
                  <a:lnTo>
                    <a:pt x="57243" y="126541"/>
                  </a:lnTo>
                  <a:lnTo>
                    <a:pt x="49838" y="141843"/>
                  </a:lnTo>
                  <a:lnTo>
                    <a:pt x="40312" y="165878"/>
                  </a:lnTo>
                  <a:lnTo>
                    <a:pt x="31207" y="187517"/>
                  </a:lnTo>
                  <a:lnTo>
                    <a:pt x="25984" y="216470"/>
                  </a:lnTo>
                  <a:lnTo>
                    <a:pt x="22132" y="225108"/>
                  </a:lnTo>
                  <a:lnTo>
                    <a:pt x="18905" y="240812"/>
                  </a:lnTo>
                  <a:lnTo>
                    <a:pt x="11691" y="256137"/>
                  </a:lnTo>
                  <a:lnTo>
                    <a:pt x="8752" y="272573"/>
                  </a:lnTo>
                  <a:lnTo>
                    <a:pt x="2042" y="285341"/>
                  </a:lnTo>
                  <a:lnTo>
                    <a:pt x="0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106">
              <a:extLst>
                <a:ext uri="{FF2B5EF4-FFF2-40B4-BE49-F238E27FC236}">
                  <a16:creationId xmlns:a16="http://schemas.microsoft.com/office/drawing/2014/main" id="{B670C4E0-4591-626C-5000-6FEBB7A624B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286125" y="180975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41403" y="9525"/>
                  </a:lnTo>
                  <a:lnTo>
                    <a:pt x="43477" y="8467"/>
                  </a:lnTo>
                  <a:lnTo>
                    <a:pt x="44860" y="6703"/>
                  </a:lnTo>
                  <a:lnTo>
                    <a:pt x="45781" y="4469"/>
                  </a:lnTo>
                  <a:lnTo>
                    <a:pt x="47454" y="2979"/>
                  </a:lnTo>
                  <a:lnTo>
                    <a:pt x="52135" y="1324"/>
                  </a:lnTo>
                  <a:lnTo>
                    <a:pt x="98428" y="3"/>
                  </a:lnTo>
                  <a:lnTo>
                    <a:pt x="146050" y="0"/>
                  </a:lnTo>
                  <a:lnTo>
                    <a:pt x="193675" y="0"/>
                  </a:lnTo>
                  <a:lnTo>
                    <a:pt x="200025" y="2822"/>
                  </a:lnTo>
                  <a:lnTo>
                    <a:pt x="206375" y="6546"/>
                  </a:lnTo>
                  <a:lnTo>
                    <a:pt x="217193" y="9133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107">
              <a:extLst>
                <a:ext uri="{FF2B5EF4-FFF2-40B4-BE49-F238E27FC236}">
                  <a16:creationId xmlns:a16="http://schemas.microsoft.com/office/drawing/2014/main" id="{5576050F-5E34-BDDF-9F21-C3F04357780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952750" y="1419225"/>
              <a:ext cx="152401" cy="295276"/>
            </a:xfrm>
            <a:custGeom>
              <a:avLst/>
              <a:gdLst/>
              <a:ahLst/>
              <a:cxnLst/>
              <a:rect l="0" t="0" r="0" b="0"/>
              <a:pathLst>
                <a:path w="152401" h="295276">
                  <a:moveTo>
                    <a:pt x="66675" y="0"/>
                  </a:moveTo>
                  <a:lnTo>
                    <a:pt x="66675" y="0"/>
                  </a:lnTo>
                  <a:lnTo>
                    <a:pt x="57266" y="9409"/>
                  </a:lnTo>
                  <a:lnTo>
                    <a:pt x="57150" y="51204"/>
                  </a:lnTo>
                  <a:lnTo>
                    <a:pt x="54328" y="57329"/>
                  </a:lnTo>
                  <a:lnTo>
                    <a:pt x="52094" y="60445"/>
                  </a:lnTo>
                  <a:lnTo>
                    <a:pt x="48949" y="74942"/>
                  </a:lnTo>
                  <a:lnTo>
                    <a:pt x="47635" y="117441"/>
                  </a:lnTo>
                  <a:lnTo>
                    <a:pt x="44807" y="123810"/>
                  </a:lnTo>
                  <a:lnTo>
                    <a:pt x="41081" y="130168"/>
                  </a:lnTo>
                  <a:lnTo>
                    <a:pt x="37925" y="139698"/>
                  </a:lnTo>
                  <a:lnTo>
                    <a:pt x="31816" y="149225"/>
                  </a:lnTo>
                  <a:lnTo>
                    <a:pt x="29001" y="160044"/>
                  </a:lnTo>
                  <a:lnTo>
                    <a:pt x="22113" y="169158"/>
                  </a:lnTo>
                  <a:lnTo>
                    <a:pt x="20412" y="175017"/>
                  </a:lnTo>
                  <a:lnTo>
                    <a:pt x="18899" y="177003"/>
                  </a:lnTo>
                  <a:lnTo>
                    <a:pt x="10969" y="180452"/>
                  </a:lnTo>
                  <a:lnTo>
                    <a:pt x="10167" y="183565"/>
                  </a:lnTo>
                  <a:lnTo>
                    <a:pt x="9652" y="189130"/>
                  </a:lnTo>
                  <a:lnTo>
                    <a:pt x="8551" y="189587"/>
                  </a:lnTo>
                  <a:lnTo>
                    <a:pt x="396" y="190464"/>
                  </a:lnTo>
                  <a:lnTo>
                    <a:pt x="0" y="175922"/>
                  </a:lnTo>
                  <a:lnTo>
                    <a:pt x="1058" y="174431"/>
                  </a:lnTo>
                  <a:lnTo>
                    <a:pt x="2822" y="173437"/>
                  </a:lnTo>
                  <a:lnTo>
                    <a:pt x="8201" y="171843"/>
                  </a:lnTo>
                  <a:lnTo>
                    <a:pt x="16868" y="164982"/>
                  </a:lnTo>
                  <a:lnTo>
                    <a:pt x="25694" y="162831"/>
                  </a:lnTo>
                  <a:lnTo>
                    <a:pt x="31881" y="162327"/>
                  </a:lnTo>
                  <a:lnTo>
                    <a:pt x="38158" y="159281"/>
                  </a:lnTo>
                  <a:lnTo>
                    <a:pt x="45755" y="153759"/>
                  </a:lnTo>
                  <a:lnTo>
                    <a:pt x="91836" y="143143"/>
                  </a:lnTo>
                  <a:lnTo>
                    <a:pt x="138903" y="142875"/>
                  </a:lnTo>
                  <a:lnTo>
                    <a:pt x="142875" y="142875"/>
                  </a:lnTo>
                  <a:lnTo>
                    <a:pt x="142875" y="101170"/>
                  </a:lnTo>
                  <a:lnTo>
                    <a:pt x="145697" y="95059"/>
                  </a:lnTo>
                  <a:lnTo>
                    <a:pt x="151076" y="87569"/>
                  </a:lnTo>
                  <a:lnTo>
                    <a:pt x="152399" y="76211"/>
                  </a:lnTo>
                  <a:lnTo>
                    <a:pt x="152400" y="76200"/>
                  </a:lnTo>
                  <a:lnTo>
                    <a:pt x="152400" y="103024"/>
                  </a:lnTo>
                  <a:lnTo>
                    <a:pt x="145854" y="112033"/>
                  </a:lnTo>
                  <a:lnTo>
                    <a:pt x="143758" y="120919"/>
                  </a:lnTo>
                  <a:lnTo>
                    <a:pt x="141819" y="160692"/>
                  </a:lnTo>
                  <a:lnTo>
                    <a:pt x="134675" y="182942"/>
                  </a:lnTo>
                  <a:lnTo>
                    <a:pt x="132553" y="196611"/>
                  </a:lnTo>
                  <a:lnTo>
                    <a:pt x="125863" y="209503"/>
                  </a:lnTo>
                  <a:lnTo>
                    <a:pt x="125183" y="212694"/>
                  </a:lnTo>
                  <a:lnTo>
                    <a:pt x="115744" y="231772"/>
                  </a:lnTo>
                  <a:lnTo>
                    <a:pt x="113527" y="244475"/>
                  </a:lnTo>
                  <a:lnTo>
                    <a:pt x="106817" y="257175"/>
                  </a:lnTo>
                  <a:lnTo>
                    <a:pt x="105179" y="269875"/>
                  </a:lnTo>
                  <a:lnTo>
                    <a:pt x="103985" y="271992"/>
                  </a:lnTo>
                  <a:lnTo>
                    <a:pt x="102132" y="273403"/>
                  </a:lnTo>
                  <a:lnTo>
                    <a:pt x="99838" y="274344"/>
                  </a:lnTo>
                  <a:lnTo>
                    <a:pt x="98309" y="276029"/>
                  </a:lnTo>
                  <a:lnTo>
                    <a:pt x="95652" y="284261"/>
                  </a:lnTo>
                  <a:lnTo>
                    <a:pt x="952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SMARTInkShape-108">
            <a:extLst>
              <a:ext uri="{FF2B5EF4-FFF2-40B4-BE49-F238E27FC236}">
                <a16:creationId xmlns:a16="http://schemas.microsoft.com/office/drawing/2014/main" id="{348C5649-5B0B-31E3-A1C1-5C67690CF1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1425" y="1790700"/>
            <a:ext cx="28576" cy="28576"/>
          </a:xfrm>
          <a:custGeom>
            <a:avLst/>
            <a:gdLst/>
            <a:ahLst/>
            <a:cxnLst/>
            <a:rect l="0" t="0" r="0" b="0"/>
            <a:pathLst>
              <a:path w="28576" h="28576">
                <a:moveTo>
                  <a:pt x="0" y="28575"/>
                </a:moveTo>
                <a:lnTo>
                  <a:pt x="0" y="28575"/>
                </a:lnTo>
                <a:lnTo>
                  <a:pt x="5057" y="28575"/>
                </a:lnTo>
                <a:lnTo>
                  <a:pt x="6546" y="27517"/>
                </a:lnTo>
                <a:lnTo>
                  <a:pt x="7539" y="25753"/>
                </a:lnTo>
                <a:lnTo>
                  <a:pt x="8201" y="23519"/>
                </a:lnTo>
                <a:lnTo>
                  <a:pt x="9701" y="22029"/>
                </a:lnTo>
                <a:lnTo>
                  <a:pt x="19148" y="18253"/>
                </a:lnTo>
                <a:lnTo>
                  <a:pt x="23680" y="14110"/>
                </a:lnTo>
                <a:lnTo>
                  <a:pt x="26400" y="8740"/>
                </a:lnTo>
                <a:lnTo>
                  <a:pt x="285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SMARTInkShape-Group42">
            <a:extLst>
              <a:ext uri="{FF2B5EF4-FFF2-40B4-BE49-F238E27FC236}">
                <a16:creationId xmlns:a16="http://schemas.microsoft.com/office/drawing/2014/main" id="{B45CB54C-96DE-D1C6-19E0-9CEF0B9C3690}"/>
              </a:ext>
            </a:extLst>
          </p:cNvPr>
          <p:cNvGrpSpPr/>
          <p:nvPr/>
        </p:nvGrpSpPr>
        <p:grpSpPr>
          <a:xfrm>
            <a:off x="4352925" y="1638300"/>
            <a:ext cx="295276" cy="266701"/>
            <a:chOff x="4352925" y="1638300"/>
            <a:chExt cx="295276" cy="266701"/>
          </a:xfrm>
        </p:grpSpPr>
        <p:sp>
          <p:nvSpPr>
            <p:cNvPr id="13" name="SMARTInkShape-109">
              <a:extLst>
                <a:ext uri="{FF2B5EF4-FFF2-40B4-BE49-F238E27FC236}">
                  <a16:creationId xmlns:a16="http://schemas.microsoft.com/office/drawing/2014/main" id="{AB9103F2-5287-6996-05D3-886725ADF30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86275" y="1638300"/>
              <a:ext cx="66676" cy="266701"/>
            </a:xfrm>
            <a:custGeom>
              <a:avLst/>
              <a:gdLst/>
              <a:ahLst/>
              <a:cxnLst/>
              <a:rect l="0" t="0" r="0" b="0"/>
              <a:pathLst>
                <a:path w="66676" h="266701">
                  <a:moveTo>
                    <a:pt x="66675" y="0"/>
                  </a:moveTo>
                  <a:lnTo>
                    <a:pt x="66675" y="0"/>
                  </a:lnTo>
                  <a:lnTo>
                    <a:pt x="57267" y="9409"/>
                  </a:lnTo>
                  <a:lnTo>
                    <a:pt x="57150" y="52163"/>
                  </a:lnTo>
                  <a:lnTo>
                    <a:pt x="54328" y="57756"/>
                  </a:lnTo>
                  <a:lnTo>
                    <a:pt x="50604" y="63769"/>
                  </a:lnTo>
                  <a:lnTo>
                    <a:pt x="48214" y="76253"/>
                  </a:lnTo>
                  <a:lnTo>
                    <a:pt x="46589" y="94018"/>
                  </a:lnTo>
                  <a:lnTo>
                    <a:pt x="39427" y="116268"/>
                  </a:lnTo>
                  <a:lnTo>
                    <a:pt x="37119" y="148272"/>
                  </a:lnTo>
                  <a:lnTo>
                    <a:pt x="30576" y="161737"/>
                  </a:lnTo>
                  <a:lnTo>
                    <a:pt x="25929" y="188498"/>
                  </a:lnTo>
                  <a:lnTo>
                    <a:pt x="22107" y="195960"/>
                  </a:lnTo>
                  <a:lnTo>
                    <a:pt x="18260" y="215822"/>
                  </a:lnTo>
                  <a:lnTo>
                    <a:pt x="11564" y="228584"/>
                  </a:lnTo>
                  <a:lnTo>
                    <a:pt x="9561" y="246161"/>
                  </a:lnTo>
                  <a:lnTo>
                    <a:pt x="2986" y="254960"/>
                  </a:lnTo>
                  <a:lnTo>
                    <a:pt x="0" y="266696"/>
                  </a:lnTo>
                  <a:lnTo>
                    <a:pt x="0" y="266700"/>
                  </a:lnTo>
                  <a:lnTo>
                    <a:pt x="0" y="261644"/>
                  </a:lnTo>
                  <a:lnTo>
                    <a:pt x="1058" y="260154"/>
                  </a:lnTo>
                  <a:lnTo>
                    <a:pt x="2822" y="259161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SMARTInkShape-110">
              <a:extLst>
                <a:ext uri="{FF2B5EF4-FFF2-40B4-BE49-F238E27FC236}">
                  <a16:creationId xmlns:a16="http://schemas.microsoft.com/office/drawing/2014/main" id="{4C791730-2EDD-1C95-4B2B-FE8088BA6D8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352925" y="1743075"/>
              <a:ext cx="295276" cy="19051"/>
            </a:xfrm>
            <a:custGeom>
              <a:avLst/>
              <a:gdLst/>
              <a:ahLst/>
              <a:cxnLst/>
              <a:rect l="0" t="0" r="0" b="0"/>
              <a:pathLst>
                <a:path w="295276" h="19051">
                  <a:moveTo>
                    <a:pt x="0" y="19050"/>
                  </a:moveTo>
                  <a:lnTo>
                    <a:pt x="0" y="19050"/>
                  </a:lnTo>
                  <a:lnTo>
                    <a:pt x="44742" y="19050"/>
                  </a:lnTo>
                  <a:lnTo>
                    <a:pt x="88900" y="19050"/>
                  </a:lnTo>
                  <a:lnTo>
                    <a:pt x="135998" y="19050"/>
                  </a:lnTo>
                  <a:lnTo>
                    <a:pt x="146168" y="17992"/>
                  </a:lnTo>
                  <a:lnTo>
                    <a:pt x="164697" y="10849"/>
                  </a:lnTo>
                  <a:lnTo>
                    <a:pt x="208957" y="9540"/>
                  </a:lnTo>
                  <a:lnTo>
                    <a:pt x="241290" y="9525"/>
                  </a:lnTo>
                  <a:lnTo>
                    <a:pt x="247645" y="6703"/>
                  </a:lnTo>
                  <a:lnTo>
                    <a:pt x="253998" y="2979"/>
                  </a:lnTo>
                  <a:lnTo>
                    <a:pt x="264818" y="392"/>
                  </a:lnTo>
                  <a:lnTo>
                    <a:pt x="293824" y="0"/>
                  </a:lnTo>
                  <a:lnTo>
                    <a:pt x="294307" y="1058"/>
                  </a:lnTo>
                  <a:lnTo>
                    <a:pt x="2952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SMARTInkShape-Group43">
            <a:extLst>
              <a:ext uri="{FF2B5EF4-FFF2-40B4-BE49-F238E27FC236}">
                <a16:creationId xmlns:a16="http://schemas.microsoft.com/office/drawing/2014/main" id="{439C48BE-5203-44E5-6A54-7269F49DD5E5}"/>
              </a:ext>
            </a:extLst>
          </p:cNvPr>
          <p:cNvGrpSpPr/>
          <p:nvPr/>
        </p:nvGrpSpPr>
        <p:grpSpPr>
          <a:xfrm>
            <a:off x="4924425" y="1438278"/>
            <a:ext cx="933451" cy="523870"/>
            <a:chOff x="4924425" y="1438278"/>
            <a:chExt cx="933451" cy="523870"/>
          </a:xfrm>
        </p:grpSpPr>
        <p:sp>
          <p:nvSpPr>
            <p:cNvPr id="16" name="SMARTInkShape-111">
              <a:extLst>
                <a:ext uri="{FF2B5EF4-FFF2-40B4-BE49-F238E27FC236}">
                  <a16:creationId xmlns:a16="http://schemas.microsoft.com/office/drawing/2014/main" id="{DC68B902-186B-F86C-3D73-ADD5E7F0121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34050" y="1438278"/>
              <a:ext cx="123826" cy="247648"/>
            </a:xfrm>
            <a:custGeom>
              <a:avLst/>
              <a:gdLst/>
              <a:ahLst/>
              <a:cxnLst/>
              <a:rect l="0" t="0" r="0" b="0"/>
              <a:pathLst>
                <a:path w="123826" h="247648">
                  <a:moveTo>
                    <a:pt x="57150" y="9522"/>
                  </a:moveTo>
                  <a:lnTo>
                    <a:pt x="57150" y="9522"/>
                  </a:lnTo>
                  <a:lnTo>
                    <a:pt x="71339" y="9522"/>
                  </a:lnTo>
                  <a:lnTo>
                    <a:pt x="72960" y="8464"/>
                  </a:lnTo>
                  <a:lnTo>
                    <a:pt x="74040" y="6700"/>
                  </a:lnTo>
                  <a:lnTo>
                    <a:pt x="75773" y="1321"/>
                  </a:lnTo>
                  <a:lnTo>
                    <a:pt x="78832" y="585"/>
                  </a:lnTo>
                  <a:lnTo>
                    <a:pt x="94822" y="0"/>
                  </a:lnTo>
                  <a:lnTo>
                    <a:pt x="104371" y="9130"/>
                  </a:lnTo>
                  <a:lnTo>
                    <a:pt x="104655" y="14462"/>
                  </a:lnTo>
                  <a:lnTo>
                    <a:pt x="105753" y="15991"/>
                  </a:lnTo>
                  <a:lnTo>
                    <a:pt x="107544" y="17009"/>
                  </a:lnTo>
                  <a:lnTo>
                    <a:pt x="112966" y="18645"/>
                  </a:lnTo>
                  <a:lnTo>
                    <a:pt x="113707" y="21691"/>
                  </a:lnTo>
                  <a:lnTo>
                    <a:pt x="114290" y="45786"/>
                  </a:lnTo>
                  <a:lnTo>
                    <a:pt x="107752" y="54864"/>
                  </a:lnTo>
                  <a:lnTo>
                    <a:pt x="105657" y="63761"/>
                  </a:lnTo>
                  <a:lnTo>
                    <a:pt x="104891" y="79407"/>
                  </a:lnTo>
                  <a:lnTo>
                    <a:pt x="102004" y="85738"/>
                  </a:lnTo>
                  <a:lnTo>
                    <a:pt x="98251" y="92079"/>
                  </a:lnTo>
                  <a:lnTo>
                    <a:pt x="95081" y="101599"/>
                  </a:lnTo>
                  <a:lnTo>
                    <a:pt x="78826" y="123822"/>
                  </a:lnTo>
                  <a:lnTo>
                    <a:pt x="76309" y="130172"/>
                  </a:lnTo>
                  <a:lnTo>
                    <a:pt x="70000" y="139697"/>
                  </a:lnTo>
                  <a:lnTo>
                    <a:pt x="66602" y="149222"/>
                  </a:lnTo>
                  <a:lnTo>
                    <a:pt x="40866" y="180972"/>
                  </a:lnTo>
                  <a:lnTo>
                    <a:pt x="39944" y="184147"/>
                  </a:lnTo>
                  <a:lnTo>
                    <a:pt x="38271" y="186264"/>
                  </a:lnTo>
                  <a:lnTo>
                    <a:pt x="31919" y="190301"/>
                  </a:lnTo>
                  <a:lnTo>
                    <a:pt x="30061" y="194996"/>
                  </a:lnTo>
                  <a:lnTo>
                    <a:pt x="28507" y="196671"/>
                  </a:lnTo>
                  <a:lnTo>
                    <a:pt x="23958" y="198533"/>
                  </a:lnTo>
                  <a:lnTo>
                    <a:pt x="22323" y="200087"/>
                  </a:lnTo>
                  <a:lnTo>
                    <a:pt x="20505" y="204637"/>
                  </a:lnTo>
                  <a:lnTo>
                    <a:pt x="19481" y="213149"/>
                  </a:lnTo>
                  <a:lnTo>
                    <a:pt x="18279" y="215123"/>
                  </a:lnTo>
                  <a:lnTo>
                    <a:pt x="16420" y="216439"/>
                  </a:lnTo>
                  <a:lnTo>
                    <a:pt x="14121" y="217317"/>
                  </a:lnTo>
                  <a:lnTo>
                    <a:pt x="12590" y="218960"/>
                  </a:lnTo>
                  <a:lnTo>
                    <a:pt x="9928" y="227119"/>
                  </a:lnTo>
                  <a:lnTo>
                    <a:pt x="6882" y="227940"/>
                  </a:lnTo>
                  <a:lnTo>
                    <a:pt x="1360" y="228467"/>
                  </a:lnTo>
                  <a:lnTo>
                    <a:pt x="605" y="231362"/>
                  </a:lnTo>
                  <a:lnTo>
                    <a:pt x="0" y="238112"/>
                  </a:lnTo>
                  <a:lnTo>
                    <a:pt x="8201" y="246322"/>
                  </a:lnTo>
                  <a:lnTo>
                    <a:pt x="17609" y="247531"/>
                  </a:lnTo>
                  <a:lnTo>
                    <a:pt x="27124" y="239436"/>
                  </a:lnTo>
                  <a:lnTo>
                    <a:pt x="33202" y="238511"/>
                  </a:lnTo>
                  <a:lnTo>
                    <a:pt x="80700" y="238122"/>
                  </a:lnTo>
                  <a:lnTo>
                    <a:pt x="123825" y="238122"/>
                  </a:lnTo>
                  <a:lnTo>
                    <a:pt x="123825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112">
              <a:extLst>
                <a:ext uri="{FF2B5EF4-FFF2-40B4-BE49-F238E27FC236}">
                  <a16:creationId xmlns:a16="http://schemas.microsoft.com/office/drawing/2014/main" id="{9426D7FE-E7B7-341C-4B8B-2C5D164EB25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62625" y="1495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0" y="91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113">
              <a:extLst>
                <a:ext uri="{FF2B5EF4-FFF2-40B4-BE49-F238E27FC236}">
                  <a16:creationId xmlns:a16="http://schemas.microsoft.com/office/drawing/2014/main" id="{34F9EA3E-8EE5-6CDE-3DAC-D7905CD672A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362576" y="1628813"/>
              <a:ext cx="333375" cy="314273"/>
            </a:xfrm>
            <a:custGeom>
              <a:avLst/>
              <a:gdLst/>
              <a:ahLst/>
              <a:cxnLst/>
              <a:rect l="0" t="0" r="0" b="0"/>
              <a:pathLst>
                <a:path w="333375" h="314273">
                  <a:moveTo>
                    <a:pt x="238124" y="47587"/>
                  </a:moveTo>
                  <a:lnTo>
                    <a:pt x="238124" y="47587"/>
                  </a:lnTo>
                  <a:lnTo>
                    <a:pt x="233068" y="47587"/>
                  </a:lnTo>
                  <a:lnTo>
                    <a:pt x="231579" y="46529"/>
                  </a:lnTo>
                  <a:lnTo>
                    <a:pt x="230585" y="44765"/>
                  </a:lnTo>
                  <a:lnTo>
                    <a:pt x="229923" y="42531"/>
                  </a:lnTo>
                  <a:lnTo>
                    <a:pt x="228423" y="41041"/>
                  </a:lnTo>
                  <a:lnTo>
                    <a:pt x="223935" y="39386"/>
                  </a:lnTo>
                  <a:lnTo>
                    <a:pt x="222314" y="37886"/>
                  </a:lnTo>
                  <a:lnTo>
                    <a:pt x="211000" y="20763"/>
                  </a:lnTo>
                  <a:lnTo>
                    <a:pt x="204922" y="14474"/>
                  </a:lnTo>
                  <a:lnTo>
                    <a:pt x="199379" y="11704"/>
                  </a:lnTo>
                  <a:lnTo>
                    <a:pt x="196419" y="10965"/>
                  </a:lnTo>
                  <a:lnTo>
                    <a:pt x="180918" y="2143"/>
                  </a:lnTo>
                  <a:lnTo>
                    <a:pt x="157424" y="0"/>
                  </a:lnTo>
                  <a:lnTo>
                    <a:pt x="151810" y="2801"/>
                  </a:lnTo>
                  <a:lnTo>
                    <a:pt x="145787" y="6515"/>
                  </a:lnTo>
                  <a:lnTo>
                    <a:pt x="133297" y="8900"/>
                  </a:lnTo>
                  <a:lnTo>
                    <a:pt x="130140" y="9096"/>
                  </a:lnTo>
                  <a:lnTo>
                    <a:pt x="123808" y="12135"/>
                  </a:lnTo>
                  <a:lnTo>
                    <a:pt x="76199" y="57118"/>
                  </a:lnTo>
                  <a:lnTo>
                    <a:pt x="73024" y="60291"/>
                  </a:lnTo>
                  <a:lnTo>
                    <a:pt x="69496" y="69461"/>
                  </a:lnTo>
                  <a:lnTo>
                    <a:pt x="66870" y="79534"/>
                  </a:lnTo>
                  <a:lnTo>
                    <a:pt x="41196" y="126198"/>
                  </a:lnTo>
                  <a:lnTo>
                    <a:pt x="25389" y="150550"/>
                  </a:lnTo>
                  <a:lnTo>
                    <a:pt x="8935" y="197218"/>
                  </a:lnTo>
                  <a:lnTo>
                    <a:pt x="5956" y="201316"/>
                  </a:lnTo>
                  <a:lnTo>
                    <a:pt x="2647" y="211514"/>
                  </a:lnTo>
                  <a:lnTo>
                    <a:pt x="68" y="256353"/>
                  </a:lnTo>
                  <a:lnTo>
                    <a:pt x="0" y="288873"/>
                  </a:lnTo>
                  <a:lnTo>
                    <a:pt x="2822" y="295231"/>
                  </a:lnTo>
                  <a:lnTo>
                    <a:pt x="6546" y="301584"/>
                  </a:lnTo>
                  <a:lnTo>
                    <a:pt x="8200" y="307936"/>
                  </a:lnTo>
                  <a:lnTo>
                    <a:pt x="9700" y="310053"/>
                  </a:lnTo>
                  <a:lnTo>
                    <a:pt x="11758" y="311464"/>
                  </a:lnTo>
                  <a:lnTo>
                    <a:pt x="17609" y="313730"/>
                  </a:lnTo>
                  <a:lnTo>
                    <a:pt x="41402" y="314272"/>
                  </a:lnTo>
                  <a:lnTo>
                    <a:pt x="47681" y="311458"/>
                  </a:lnTo>
                  <a:lnTo>
                    <a:pt x="93564" y="277431"/>
                  </a:lnTo>
                  <a:lnTo>
                    <a:pt x="140130" y="231295"/>
                  </a:lnTo>
                  <a:lnTo>
                    <a:pt x="182671" y="183708"/>
                  </a:lnTo>
                  <a:lnTo>
                    <a:pt x="215873" y="137473"/>
                  </a:lnTo>
                  <a:lnTo>
                    <a:pt x="233889" y="117524"/>
                  </a:lnTo>
                  <a:lnTo>
                    <a:pt x="238121" y="104746"/>
                  </a:lnTo>
                  <a:lnTo>
                    <a:pt x="238122" y="104743"/>
                  </a:lnTo>
                  <a:lnTo>
                    <a:pt x="238123" y="104741"/>
                  </a:lnTo>
                  <a:lnTo>
                    <a:pt x="238123" y="104740"/>
                  </a:lnTo>
                  <a:lnTo>
                    <a:pt x="238124" y="104737"/>
                  </a:lnTo>
                  <a:lnTo>
                    <a:pt x="233068" y="109794"/>
                  </a:lnTo>
                  <a:lnTo>
                    <a:pt x="230585" y="115098"/>
                  </a:lnTo>
                  <a:lnTo>
                    <a:pt x="229923" y="117995"/>
                  </a:lnTo>
                  <a:lnTo>
                    <a:pt x="228423" y="119925"/>
                  </a:lnTo>
                  <a:lnTo>
                    <a:pt x="223935" y="122071"/>
                  </a:lnTo>
                  <a:lnTo>
                    <a:pt x="222314" y="123701"/>
                  </a:lnTo>
                  <a:lnTo>
                    <a:pt x="212812" y="140992"/>
                  </a:lnTo>
                  <a:lnTo>
                    <a:pt x="208777" y="167378"/>
                  </a:lnTo>
                  <a:lnTo>
                    <a:pt x="199244" y="180767"/>
                  </a:lnTo>
                  <a:lnTo>
                    <a:pt x="196329" y="183999"/>
                  </a:lnTo>
                  <a:lnTo>
                    <a:pt x="193091" y="193234"/>
                  </a:lnTo>
                  <a:lnTo>
                    <a:pt x="190592" y="203336"/>
                  </a:lnTo>
                  <a:lnTo>
                    <a:pt x="183187" y="218444"/>
                  </a:lnTo>
                  <a:lnTo>
                    <a:pt x="180207" y="234834"/>
                  </a:lnTo>
                  <a:lnTo>
                    <a:pt x="173492" y="247596"/>
                  </a:lnTo>
                  <a:lnTo>
                    <a:pt x="171459" y="288887"/>
                  </a:lnTo>
                  <a:lnTo>
                    <a:pt x="174276" y="295237"/>
                  </a:lnTo>
                  <a:lnTo>
                    <a:pt x="179651" y="302881"/>
                  </a:lnTo>
                  <a:lnTo>
                    <a:pt x="180582" y="309261"/>
                  </a:lnTo>
                  <a:lnTo>
                    <a:pt x="181771" y="310936"/>
                  </a:lnTo>
                  <a:lnTo>
                    <a:pt x="183623" y="312053"/>
                  </a:lnTo>
                  <a:lnTo>
                    <a:pt x="190651" y="313993"/>
                  </a:lnTo>
                  <a:lnTo>
                    <a:pt x="203637" y="314248"/>
                  </a:lnTo>
                  <a:lnTo>
                    <a:pt x="205608" y="313203"/>
                  </a:lnTo>
                  <a:lnTo>
                    <a:pt x="206922" y="311448"/>
                  </a:lnTo>
                  <a:lnTo>
                    <a:pt x="207797" y="309219"/>
                  </a:lnTo>
                  <a:lnTo>
                    <a:pt x="210498" y="307734"/>
                  </a:lnTo>
                  <a:lnTo>
                    <a:pt x="223353" y="304584"/>
                  </a:lnTo>
                  <a:lnTo>
                    <a:pt x="262588" y="279275"/>
                  </a:lnTo>
                  <a:lnTo>
                    <a:pt x="307571" y="244436"/>
                  </a:lnTo>
                  <a:lnTo>
                    <a:pt x="333374" y="2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114">
              <a:extLst>
                <a:ext uri="{FF2B5EF4-FFF2-40B4-BE49-F238E27FC236}">
                  <a16:creationId xmlns:a16="http://schemas.microsoft.com/office/drawing/2014/main" id="{28DD44FE-8B24-E0BE-B55B-6B46E618697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086353" y="1543050"/>
              <a:ext cx="180973" cy="419098"/>
            </a:xfrm>
            <a:custGeom>
              <a:avLst/>
              <a:gdLst/>
              <a:ahLst/>
              <a:cxnLst/>
              <a:rect l="0" t="0" r="0" b="0"/>
              <a:pathLst>
                <a:path w="180973" h="419098">
                  <a:moveTo>
                    <a:pt x="161922" y="38100"/>
                  </a:moveTo>
                  <a:lnTo>
                    <a:pt x="161922" y="38100"/>
                  </a:lnTo>
                  <a:lnTo>
                    <a:pt x="177110" y="21853"/>
                  </a:lnTo>
                  <a:lnTo>
                    <a:pt x="179827" y="12590"/>
                  </a:lnTo>
                  <a:lnTo>
                    <a:pt x="180972" y="4"/>
                  </a:lnTo>
                  <a:lnTo>
                    <a:pt x="180972" y="3"/>
                  </a:lnTo>
                  <a:lnTo>
                    <a:pt x="180972" y="0"/>
                  </a:lnTo>
                  <a:lnTo>
                    <a:pt x="180972" y="17610"/>
                  </a:lnTo>
                  <a:lnTo>
                    <a:pt x="174427" y="26370"/>
                  </a:lnTo>
                  <a:lnTo>
                    <a:pt x="171271" y="35212"/>
                  </a:lnTo>
                  <a:lnTo>
                    <a:pt x="165162" y="44535"/>
                  </a:lnTo>
                  <a:lnTo>
                    <a:pt x="161824" y="54000"/>
                  </a:lnTo>
                  <a:lnTo>
                    <a:pt x="155660" y="64566"/>
                  </a:lnTo>
                  <a:lnTo>
                    <a:pt x="152306" y="79573"/>
                  </a:lnTo>
                  <a:lnTo>
                    <a:pt x="135978" y="112140"/>
                  </a:lnTo>
                  <a:lnTo>
                    <a:pt x="135101" y="116035"/>
                  </a:lnTo>
                  <a:lnTo>
                    <a:pt x="110071" y="160202"/>
                  </a:lnTo>
                  <a:lnTo>
                    <a:pt x="99273" y="184437"/>
                  </a:lnTo>
                  <a:lnTo>
                    <a:pt x="95381" y="202227"/>
                  </a:lnTo>
                  <a:lnTo>
                    <a:pt x="76019" y="241541"/>
                  </a:lnTo>
                  <a:lnTo>
                    <a:pt x="62163" y="283541"/>
                  </a:lnTo>
                  <a:lnTo>
                    <a:pt x="45584" y="325874"/>
                  </a:lnTo>
                  <a:lnTo>
                    <a:pt x="37493" y="340677"/>
                  </a:lnTo>
                  <a:lnTo>
                    <a:pt x="34519" y="344593"/>
                  </a:lnTo>
                  <a:lnTo>
                    <a:pt x="31215" y="354589"/>
                  </a:lnTo>
                  <a:lnTo>
                    <a:pt x="28689" y="365028"/>
                  </a:lnTo>
                  <a:lnTo>
                    <a:pt x="21265" y="380354"/>
                  </a:lnTo>
                  <a:lnTo>
                    <a:pt x="18974" y="387063"/>
                  </a:lnTo>
                  <a:lnTo>
                    <a:pt x="12793" y="396790"/>
                  </a:lnTo>
                  <a:lnTo>
                    <a:pt x="9953" y="407682"/>
                  </a:lnTo>
                  <a:lnTo>
                    <a:pt x="9649" y="414071"/>
                  </a:lnTo>
                  <a:lnTo>
                    <a:pt x="8549" y="415747"/>
                  </a:lnTo>
                  <a:lnTo>
                    <a:pt x="6756" y="416865"/>
                  </a:lnTo>
                  <a:lnTo>
                    <a:pt x="7" y="419097"/>
                  </a:lnTo>
                  <a:lnTo>
                    <a:pt x="0" y="414043"/>
                  </a:lnTo>
                  <a:lnTo>
                    <a:pt x="1057" y="412554"/>
                  </a:lnTo>
                  <a:lnTo>
                    <a:pt x="2820" y="411561"/>
                  </a:lnTo>
                  <a:lnTo>
                    <a:pt x="9522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115">
              <a:extLst>
                <a:ext uri="{FF2B5EF4-FFF2-40B4-BE49-F238E27FC236}">
                  <a16:creationId xmlns:a16="http://schemas.microsoft.com/office/drawing/2014/main" id="{E554427F-E8C8-4476-1676-B05E06A0698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924425" y="1457325"/>
              <a:ext cx="295276" cy="323851"/>
            </a:xfrm>
            <a:custGeom>
              <a:avLst/>
              <a:gdLst/>
              <a:ahLst/>
              <a:cxnLst/>
              <a:rect l="0" t="0" r="0" b="0"/>
              <a:pathLst>
                <a:path w="295276" h="323851">
                  <a:moveTo>
                    <a:pt x="180975" y="0"/>
                  </a:moveTo>
                  <a:lnTo>
                    <a:pt x="180975" y="0"/>
                  </a:lnTo>
                  <a:lnTo>
                    <a:pt x="180975" y="17692"/>
                  </a:lnTo>
                  <a:lnTo>
                    <a:pt x="179917" y="18144"/>
                  </a:lnTo>
                  <a:lnTo>
                    <a:pt x="175919" y="18648"/>
                  </a:lnTo>
                  <a:lnTo>
                    <a:pt x="174430" y="19840"/>
                  </a:lnTo>
                  <a:lnTo>
                    <a:pt x="171484" y="28456"/>
                  </a:lnTo>
                  <a:lnTo>
                    <a:pt x="171450" y="47232"/>
                  </a:lnTo>
                  <a:lnTo>
                    <a:pt x="155403" y="64731"/>
                  </a:lnTo>
                  <a:lnTo>
                    <a:pt x="152795" y="74480"/>
                  </a:lnTo>
                  <a:lnTo>
                    <a:pt x="145932" y="83465"/>
                  </a:lnTo>
                  <a:lnTo>
                    <a:pt x="131169" y="126075"/>
                  </a:lnTo>
                  <a:lnTo>
                    <a:pt x="126001" y="140719"/>
                  </a:lnTo>
                  <a:lnTo>
                    <a:pt x="121648" y="154583"/>
                  </a:lnTo>
                  <a:lnTo>
                    <a:pt x="117566" y="166070"/>
                  </a:lnTo>
                  <a:lnTo>
                    <a:pt x="109674" y="196978"/>
                  </a:lnTo>
                  <a:lnTo>
                    <a:pt x="95059" y="225795"/>
                  </a:lnTo>
                  <a:lnTo>
                    <a:pt x="91947" y="229905"/>
                  </a:lnTo>
                  <a:lnTo>
                    <a:pt x="88491" y="240116"/>
                  </a:lnTo>
                  <a:lnTo>
                    <a:pt x="85896" y="250652"/>
                  </a:lnTo>
                  <a:lnTo>
                    <a:pt x="75607" y="266039"/>
                  </a:lnTo>
                  <a:lnTo>
                    <a:pt x="61305" y="282488"/>
                  </a:lnTo>
                  <a:lnTo>
                    <a:pt x="55149" y="295258"/>
                  </a:lnTo>
                  <a:lnTo>
                    <a:pt x="52641" y="298439"/>
                  </a:lnTo>
                  <a:lnTo>
                    <a:pt x="47032" y="301973"/>
                  </a:lnTo>
                  <a:lnTo>
                    <a:pt x="41011" y="304602"/>
                  </a:lnTo>
                  <a:lnTo>
                    <a:pt x="20536" y="322395"/>
                  </a:lnTo>
                  <a:lnTo>
                    <a:pt x="9956" y="323812"/>
                  </a:lnTo>
                  <a:lnTo>
                    <a:pt x="36" y="323850"/>
                  </a:lnTo>
                  <a:lnTo>
                    <a:pt x="0" y="309385"/>
                  </a:lnTo>
                  <a:lnTo>
                    <a:pt x="1058" y="307857"/>
                  </a:lnTo>
                  <a:lnTo>
                    <a:pt x="2822" y="306838"/>
                  </a:lnTo>
                  <a:lnTo>
                    <a:pt x="8201" y="305202"/>
                  </a:lnTo>
                  <a:lnTo>
                    <a:pt x="16868" y="298334"/>
                  </a:lnTo>
                  <a:lnTo>
                    <a:pt x="22666" y="296634"/>
                  </a:lnTo>
                  <a:lnTo>
                    <a:pt x="24636" y="295123"/>
                  </a:lnTo>
                  <a:lnTo>
                    <a:pt x="26824" y="290621"/>
                  </a:lnTo>
                  <a:lnTo>
                    <a:pt x="28466" y="288998"/>
                  </a:lnTo>
                  <a:lnTo>
                    <a:pt x="55344" y="278401"/>
                  </a:lnTo>
                  <a:lnTo>
                    <a:pt x="62697" y="276134"/>
                  </a:lnTo>
                  <a:lnTo>
                    <a:pt x="76041" y="268877"/>
                  </a:lnTo>
                  <a:lnTo>
                    <a:pt x="102775" y="264069"/>
                  </a:lnTo>
                  <a:lnTo>
                    <a:pt x="111294" y="260239"/>
                  </a:lnTo>
                  <a:lnTo>
                    <a:pt x="155487" y="256196"/>
                  </a:lnTo>
                  <a:lnTo>
                    <a:pt x="173628" y="249652"/>
                  </a:lnTo>
                  <a:lnTo>
                    <a:pt x="220799" y="247685"/>
                  </a:lnTo>
                  <a:lnTo>
                    <a:pt x="266700" y="247650"/>
                  </a:lnTo>
                  <a:lnTo>
                    <a:pt x="266700" y="242594"/>
                  </a:lnTo>
                  <a:lnTo>
                    <a:pt x="267758" y="241104"/>
                  </a:lnTo>
                  <a:lnTo>
                    <a:pt x="269522" y="240111"/>
                  </a:lnTo>
                  <a:lnTo>
                    <a:pt x="271756" y="239449"/>
                  </a:lnTo>
                  <a:lnTo>
                    <a:pt x="273245" y="237949"/>
                  </a:lnTo>
                  <a:lnTo>
                    <a:pt x="277021" y="228502"/>
                  </a:lnTo>
                  <a:lnTo>
                    <a:pt x="2952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SMARTInkShape-116">
            <a:extLst>
              <a:ext uri="{FF2B5EF4-FFF2-40B4-BE49-F238E27FC236}">
                <a16:creationId xmlns:a16="http://schemas.microsoft.com/office/drawing/2014/main" id="{05147D03-BF7B-8F7F-85C0-EFE1A6AE712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57925" y="1762125"/>
            <a:ext cx="304801" cy="9526"/>
          </a:xfrm>
          <a:custGeom>
            <a:avLst/>
            <a:gdLst/>
            <a:ahLst/>
            <a:cxnLst/>
            <a:rect l="0" t="0" r="0" b="0"/>
            <a:pathLst>
              <a:path w="304801" h="9526">
                <a:moveTo>
                  <a:pt x="0" y="9525"/>
                </a:moveTo>
                <a:lnTo>
                  <a:pt x="0" y="9525"/>
                </a:lnTo>
                <a:lnTo>
                  <a:pt x="33505" y="9525"/>
                </a:lnTo>
                <a:lnTo>
                  <a:pt x="38880" y="6703"/>
                </a:lnTo>
                <a:lnTo>
                  <a:pt x="45898" y="1324"/>
                </a:lnTo>
                <a:lnTo>
                  <a:pt x="54888" y="262"/>
                </a:lnTo>
                <a:lnTo>
                  <a:pt x="101678" y="0"/>
                </a:lnTo>
                <a:lnTo>
                  <a:pt x="117485" y="0"/>
                </a:lnTo>
                <a:lnTo>
                  <a:pt x="119599" y="1058"/>
                </a:lnTo>
                <a:lnTo>
                  <a:pt x="121008" y="2822"/>
                </a:lnTo>
                <a:lnTo>
                  <a:pt x="121946" y="5056"/>
                </a:lnTo>
                <a:lnTo>
                  <a:pt x="123631" y="6546"/>
                </a:lnTo>
                <a:lnTo>
                  <a:pt x="128325" y="8201"/>
                </a:lnTo>
                <a:lnTo>
                  <a:pt x="174519" y="9515"/>
                </a:lnTo>
                <a:lnTo>
                  <a:pt x="219075" y="9525"/>
                </a:lnTo>
                <a:lnTo>
                  <a:pt x="241300" y="9525"/>
                </a:lnTo>
                <a:lnTo>
                  <a:pt x="243417" y="8467"/>
                </a:lnTo>
                <a:lnTo>
                  <a:pt x="244828" y="6703"/>
                </a:lnTo>
                <a:lnTo>
                  <a:pt x="245769" y="4469"/>
                </a:lnTo>
                <a:lnTo>
                  <a:pt x="247454" y="2979"/>
                </a:lnTo>
                <a:lnTo>
                  <a:pt x="252149" y="1324"/>
                </a:lnTo>
                <a:lnTo>
                  <a:pt x="295275" y="0"/>
                </a:lnTo>
                <a:lnTo>
                  <a:pt x="3048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SMARTInkShape-Group45">
            <a:extLst>
              <a:ext uri="{FF2B5EF4-FFF2-40B4-BE49-F238E27FC236}">
                <a16:creationId xmlns:a16="http://schemas.microsoft.com/office/drawing/2014/main" id="{1E9E6F6B-624C-9424-5A98-6BE8BC1F9FE3}"/>
              </a:ext>
            </a:extLst>
          </p:cNvPr>
          <p:cNvGrpSpPr/>
          <p:nvPr/>
        </p:nvGrpSpPr>
        <p:grpSpPr>
          <a:xfrm>
            <a:off x="6838953" y="1352551"/>
            <a:ext cx="1028698" cy="590550"/>
            <a:chOff x="6838953" y="1352551"/>
            <a:chExt cx="1028698" cy="590550"/>
          </a:xfrm>
        </p:grpSpPr>
        <p:sp>
          <p:nvSpPr>
            <p:cNvPr id="23" name="SMARTInkShape-117">
              <a:extLst>
                <a:ext uri="{FF2B5EF4-FFF2-40B4-BE49-F238E27FC236}">
                  <a16:creationId xmlns:a16="http://schemas.microsoft.com/office/drawing/2014/main" id="{DF2629BE-CC16-FEDA-9969-52E7D28D07D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05725" y="1352551"/>
              <a:ext cx="161926" cy="266700"/>
            </a:xfrm>
            <a:custGeom>
              <a:avLst/>
              <a:gdLst/>
              <a:ahLst/>
              <a:cxnLst/>
              <a:rect l="0" t="0" r="0" b="0"/>
              <a:pathLst>
                <a:path w="161926" h="266700">
                  <a:moveTo>
                    <a:pt x="0" y="66674"/>
                  </a:moveTo>
                  <a:lnTo>
                    <a:pt x="0" y="66674"/>
                  </a:lnTo>
                  <a:lnTo>
                    <a:pt x="0" y="38618"/>
                  </a:lnTo>
                  <a:lnTo>
                    <a:pt x="8200" y="29944"/>
                  </a:lnTo>
                  <a:lnTo>
                    <a:pt x="9132" y="23923"/>
                  </a:lnTo>
                  <a:lnTo>
                    <a:pt x="10321" y="22299"/>
                  </a:lnTo>
                  <a:lnTo>
                    <a:pt x="12173" y="21215"/>
                  </a:lnTo>
                  <a:lnTo>
                    <a:pt x="17691" y="19477"/>
                  </a:lnTo>
                  <a:lnTo>
                    <a:pt x="26385" y="12588"/>
                  </a:lnTo>
                  <a:lnTo>
                    <a:pt x="36348" y="9927"/>
                  </a:lnTo>
                  <a:lnTo>
                    <a:pt x="42638" y="9644"/>
                  </a:lnTo>
                  <a:lnTo>
                    <a:pt x="44300" y="8545"/>
                  </a:lnTo>
                  <a:lnTo>
                    <a:pt x="45409" y="6755"/>
                  </a:lnTo>
                  <a:lnTo>
                    <a:pt x="46148" y="4503"/>
                  </a:lnTo>
                  <a:lnTo>
                    <a:pt x="47699" y="3002"/>
                  </a:lnTo>
                  <a:lnTo>
                    <a:pt x="55696" y="394"/>
                  </a:lnTo>
                  <a:lnTo>
                    <a:pt x="80826" y="0"/>
                  </a:lnTo>
                  <a:lnTo>
                    <a:pt x="82459" y="1058"/>
                  </a:lnTo>
                  <a:lnTo>
                    <a:pt x="83548" y="2822"/>
                  </a:lnTo>
                  <a:lnTo>
                    <a:pt x="84274" y="5056"/>
                  </a:lnTo>
                  <a:lnTo>
                    <a:pt x="85816" y="6545"/>
                  </a:lnTo>
                  <a:lnTo>
                    <a:pt x="93799" y="9132"/>
                  </a:lnTo>
                  <a:lnTo>
                    <a:pt x="94605" y="12172"/>
                  </a:lnTo>
                  <a:lnTo>
                    <a:pt x="95123" y="17691"/>
                  </a:lnTo>
                  <a:lnTo>
                    <a:pt x="103439" y="27131"/>
                  </a:lnTo>
                  <a:lnTo>
                    <a:pt x="104380" y="33203"/>
                  </a:lnTo>
                  <a:lnTo>
                    <a:pt x="104774" y="79377"/>
                  </a:lnTo>
                  <a:lnTo>
                    <a:pt x="101953" y="85726"/>
                  </a:lnTo>
                  <a:lnTo>
                    <a:pt x="98230" y="92075"/>
                  </a:lnTo>
                  <a:lnTo>
                    <a:pt x="95838" y="104774"/>
                  </a:lnTo>
                  <a:lnTo>
                    <a:pt x="95643" y="107949"/>
                  </a:lnTo>
                  <a:lnTo>
                    <a:pt x="92602" y="114299"/>
                  </a:lnTo>
                  <a:lnTo>
                    <a:pt x="88781" y="120649"/>
                  </a:lnTo>
                  <a:lnTo>
                    <a:pt x="85572" y="130174"/>
                  </a:lnTo>
                  <a:lnTo>
                    <a:pt x="69302" y="152399"/>
                  </a:lnTo>
                  <a:lnTo>
                    <a:pt x="66784" y="158749"/>
                  </a:lnTo>
                  <a:lnTo>
                    <a:pt x="60475" y="168274"/>
                  </a:lnTo>
                  <a:lnTo>
                    <a:pt x="58627" y="174624"/>
                  </a:lnTo>
                  <a:lnTo>
                    <a:pt x="57076" y="176741"/>
                  </a:lnTo>
                  <a:lnTo>
                    <a:pt x="54984" y="178152"/>
                  </a:lnTo>
                  <a:lnTo>
                    <a:pt x="49837" y="180778"/>
                  </a:lnTo>
                  <a:lnTo>
                    <a:pt x="34799" y="194066"/>
                  </a:lnTo>
                  <a:lnTo>
                    <a:pt x="31341" y="200198"/>
                  </a:lnTo>
                  <a:lnTo>
                    <a:pt x="28746" y="206452"/>
                  </a:lnTo>
                  <a:lnTo>
                    <a:pt x="10980" y="227111"/>
                  </a:lnTo>
                  <a:lnTo>
                    <a:pt x="9653" y="236669"/>
                  </a:lnTo>
                  <a:lnTo>
                    <a:pt x="8552" y="237154"/>
                  </a:lnTo>
                  <a:lnTo>
                    <a:pt x="1336" y="237996"/>
                  </a:lnTo>
                  <a:lnTo>
                    <a:pt x="593" y="240889"/>
                  </a:lnTo>
                  <a:lnTo>
                    <a:pt x="0" y="247646"/>
                  </a:lnTo>
                  <a:lnTo>
                    <a:pt x="45359" y="247649"/>
                  </a:lnTo>
                  <a:lnTo>
                    <a:pt x="88902" y="247649"/>
                  </a:lnTo>
                  <a:lnTo>
                    <a:pt x="95251" y="250471"/>
                  </a:lnTo>
                  <a:lnTo>
                    <a:pt x="102894" y="255850"/>
                  </a:lnTo>
                  <a:lnTo>
                    <a:pt x="112008" y="256912"/>
                  </a:lnTo>
                  <a:lnTo>
                    <a:pt x="141004" y="257171"/>
                  </a:lnTo>
                  <a:lnTo>
                    <a:pt x="152269" y="266583"/>
                  </a:lnTo>
                  <a:lnTo>
                    <a:pt x="161925" y="266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118">
              <a:extLst>
                <a:ext uri="{FF2B5EF4-FFF2-40B4-BE49-F238E27FC236}">
                  <a16:creationId xmlns:a16="http://schemas.microsoft.com/office/drawing/2014/main" id="{DBA99766-7477-AED9-476C-C19A3B2DEFF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05678" y="1575671"/>
              <a:ext cx="304798" cy="329319"/>
            </a:xfrm>
            <a:custGeom>
              <a:avLst/>
              <a:gdLst/>
              <a:ahLst/>
              <a:cxnLst/>
              <a:rect l="0" t="0" r="0" b="0"/>
              <a:pathLst>
                <a:path w="304798" h="329319">
                  <a:moveTo>
                    <a:pt x="266697" y="110254"/>
                  </a:moveTo>
                  <a:lnTo>
                    <a:pt x="266697" y="110254"/>
                  </a:lnTo>
                  <a:lnTo>
                    <a:pt x="266697" y="65517"/>
                  </a:lnTo>
                  <a:lnTo>
                    <a:pt x="266697" y="59327"/>
                  </a:lnTo>
                  <a:lnTo>
                    <a:pt x="265639" y="57252"/>
                  </a:lnTo>
                  <a:lnTo>
                    <a:pt x="263875" y="55870"/>
                  </a:lnTo>
                  <a:lnTo>
                    <a:pt x="261641" y="54948"/>
                  </a:lnTo>
                  <a:lnTo>
                    <a:pt x="260152" y="53275"/>
                  </a:lnTo>
                  <a:lnTo>
                    <a:pt x="258497" y="48594"/>
                  </a:lnTo>
                  <a:lnTo>
                    <a:pt x="256376" y="36965"/>
                  </a:lnTo>
                  <a:lnTo>
                    <a:pt x="252232" y="30762"/>
                  </a:lnTo>
                  <a:lnTo>
                    <a:pt x="246863" y="27299"/>
                  </a:lnTo>
                  <a:lnTo>
                    <a:pt x="243949" y="26376"/>
                  </a:lnTo>
                  <a:lnTo>
                    <a:pt x="242006" y="24702"/>
                  </a:lnTo>
                  <a:lnTo>
                    <a:pt x="233577" y="11434"/>
                  </a:lnTo>
                  <a:lnTo>
                    <a:pt x="227989" y="8125"/>
                  </a:lnTo>
                  <a:lnTo>
                    <a:pt x="215777" y="6002"/>
                  </a:lnTo>
                  <a:lnTo>
                    <a:pt x="187119" y="4451"/>
                  </a:lnTo>
                  <a:lnTo>
                    <a:pt x="179118" y="436"/>
                  </a:lnTo>
                  <a:lnTo>
                    <a:pt x="175503" y="0"/>
                  </a:lnTo>
                  <a:lnTo>
                    <a:pt x="129983" y="11970"/>
                  </a:lnTo>
                  <a:lnTo>
                    <a:pt x="118356" y="15163"/>
                  </a:lnTo>
                  <a:lnTo>
                    <a:pt x="98500" y="31172"/>
                  </a:lnTo>
                  <a:lnTo>
                    <a:pt x="69849" y="60520"/>
                  </a:lnTo>
                  <a:lnTo>
                    <a:pt x="42330" y="98351"/>
                  </a:lnTo>
                  <a:lnTo>
                    <a:pt x="36110" y="117741"/>
                  </a:lnTo>
                  <a:lnTo>
                    <a:pt x="25004" y="137133"/>
                  </a:lnTo>
                  <a:lnTo>
                    <a:pt x="17009" y="164776"/>
                  </a:lnTo>
                  <a:lnTo>
                    <a:pt x="12850" y="173645"/>
                  </a:lnTo>
                  <a:lnTo>
                    <a:pt x="2177" y="215208"/>
                  </a:lnTo>
                  <a:lnTo>
                    <a:pt x="13" y="262582"/>
                  </a:lnTo>
                  <a:lnTo>
                    <a:pt x="0" y="275340"/>
                  </a:lnTo>
                  <a:lnTo>
                    <a:pt x="2821" y="281698"/>
                  </a:lnTo>
                  <a:lnTo>
                    <a:pt x="6544" y="288051"/>
                  </a:lnTo>
                  <a:lnTo>
                    <a:pt x="9131" y="298872"/>
                  </a:lnTo>
                  <a:lnTo>
                    <a:pt x="10319" y="299499"/>
                  </a:lnTo>
                  <a:lnTo>
                    <a:pt x="14462" y="300197"/>
                  </a:lnTo>
                  <a:lnTo>
                    <a:pt x="26846" y="308906"/>
                  </a:lnTo>
                  <a:lnTo>
                    <a:pt x="28479" y="308305"/>
                  </a:lnTo>
                  <a:lnTo>
                    <a:pt x="35835" y="303462"/>
                  </a:lnTo>
                  <a:lnTo>
                    <a:pt x="47802" y="301289"/>
                  </a:lnTo>
                  <a:lnTo>
                    <a:pt x="50917" y="301111"/>
                  </a:lnTo>
                  <a:lnTo>
                    <a:pt x="57200" y="298090"/>
                  </a:lnTo>
                  <a:lnTo>
                    <a:pt x="89095" y="274192"/>
                  </a:lnTo>
                  <a:lnTo>
                    <a:pt x="107007" y="255094"/>
                  </a:lnTo>
                  <a:lnTo>
                    <a:pt x="117407" y="246594"/>
                  </a:lnTo>
                  <a:lnTo>
                    <a:pt x="157780" y="199263"/>
                  </a:lnTo>
                  <a:lnTo>
                    <a:pt x="187297" y="152704"/>
                  </a:lnTo>
                  <a:lnTo>
                    <a:pt x="228466" y="110385"/>
                  </a:lnTo>
                  <a:lnTo>
                    <a:pt x="228596" y="100846"/>
                  </a:lnTo>
                  <a:lnTo>
                    <a:pt x="228597" y="109865"/>
                  </a:lnTo>
                  <a:lnTo>
                    <a:pt x="222052" y="117781"/>
                  </a:lnTo>
                  <a:lnTo>
                    <a:pt x="219955" y="126478"/>
                  </a:lnTo>
                  <a:lnTo>
                    <a:pt x="219465" y="132634"/>
                  </a:lnTo>
                  <a:lnTo>
                    <a:pt x="216424" y="138898"/>
                  </a:lnTo>
                  <a:lnTo>
                    <a:pt x="212603" y="145210"/>
                  </a:lnTo>
                  <a:lnTo>
                    <a:pt x="209394" y="154713"/>
                  </a:lnTo>
                  <a:lnTo>
                    <a:pt x="194438" y="180301"/>
                  </a:lnTo>
                  <a:lnTo>
                    <a:pt x="181957" y="221477"/>
                  </a:lnTo>
                  <a:lnTo>
                    <a:pt x="180205" y="237166"/>
                  </a:lnTo>
                  <a:lnTo>
                    <a:pt x="172810" y="255874"/>
                  </a:lnTo>
                  <a:lnTo>
                    <a:pt x="171452" y="300752"/>
                  </a:lnTo>
                  <a:lnTo>
                    <a:pt x="171448" y="313454"/>
                  </a:lnTo>
                  <a:lnTo>
                    <a:pt x="172506" y="315570"/>
                  </a:lnTo>
                  <a:lnTo>
                    <a:pt x="174269" y="316981"/>
                  </a:lnTo>
                  <a:lnTo>
                    <a:pt x="176503" y="317922"/>
                  </a:lnTo>
                  <a:lnTo>
                    <a:pt x="177992" y="319608"/>
                  </a:lnTo>
                  <a:lnTo>
                    <a:pt x="179647" y="324303"/>
                  </a:lnTo>
                  <a:lnTo>
                    <a:pt x="181148" y="325978"/>
                  </a:lnTo>
                  <a:lnTo>
                    <a:pt x="189057" y="328888"/>
                  </a:lnTo>
                  <a:lnTo>
                    <a:pt x="212850" y="329318"/>
                  </a:lnTo>
                  <a:lnTo>
                    <a:pt x="219129" y="326502"/>
                  </a:lnTo>
                  <a:lnTo>
                    <a:pt x="264320" y="294371"/>
                  </a:lnTo>
                  <a:lnTo>
                    <a:pt x="304797" y="262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119">
              <a:extLst>
                <a:ext uri="{FF2B5EF4-FFF2-40B4-BE49-F238E27FC236}">
                  <a16:creationId xmlns:a16="http://schemas.microsoft.com/office/drawing/2014/main" id="{2D4516A4-CCB5-87D5-7BB3-5F8715ED23E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38953" y="1419225"/>
              <a:ext cx="314323" cy="523876"/>
            </a:xfrm>
            <a:custGeom>
              <a:avLst/>
              <a:gdLst/>
              <a:ahLst/>
              <a:cxnLst/>
              <a:rect l="0" t="0" r="0" b="0"/>
              <a:pathLst>
                <a:path w="314323" h="523876">
                  <a:moveTo>
                    <a:pt x="219072" y="0"/>
                  </a:moveTo>
                  <a:lnTo>
                    <a:pt x="219072" y="0"/>
                  </a:lnTo>
                  <a:lnTo>
                    <a:pt x="219072" y="5057"/>
                  </a:lnTo>
                  <a:lnTo>
                    <a:pt x="216250" y="10361"/>
                  </a:lnTo>
                  <a:lnTo>
                    <a:pt x="214016" y="13257"/>
                  </a:lnTo>
                  <a:lnTo>
                    <a:pt x="211534" y="22120"/>
                  </a:lnTo>
                  <a:lnTo>
                    <a:pt x="208751" y="43600"/>
                  </a:lnTo>
                  <a:lnTo>
                    <a:pt x="185102" y="89249"/>
                  </a:lnTo>
                  <a:lnTo>
                    <a:pt x="181137" y="106995"/>
                  </a:lnTo>
                  <a:lnTo>
                    <a:pt x="165891" y="137417"/>
                  </a:lnTo>
                  <a:lnTo>
                    <a:pt x="157388" y="168392"/>
                  </a:lnTo>
                  <a:lnTo>
                    <a:pt x="133294" y="210143"/>
                  </a:lnTo>
                  <a:lnTo>
                    <a:pt x="107945" y="252769"/>
                  </a:lnTo>
                  <a:lnTo>
                    <a:pt x="73022" y="298043"/>
                  </a:lnTo>
                  <a:lnTo>
                    <a:pt x="69494" y="304619"/>
                  </a:lnTo>
                  <a:lnTo>
                    <a:pt x="66868" y="311070"/>
                  </a:lnTo>
                  <a:lnTo>
                    <a:pt x="62173" y="317464"/>
                  </a:lnTo>
                  <a:lnTo>
                    <a:pt x="56559" y="321012"/>
                  </a:lnTo>
                  <a:lnTo>
                    <a:pt x="50535" y="323647"/>
                  </a:lnTo>
                  <a:lnTo>
                    <a:pt x="41194" y="330022"/>
                  </a:lnTo>
                  <a:lnTo>
                    <a:pt x="31725" y="333440"/>
                  </a:lnTo>
                  <a:lnTo>
                    <a:pt x="20925" y="341445"/>
                  </a:lnTo>
                  <a:lnTo>
                    <a:pt x="11010" y="342772"/>
                  </a:lnTo>
                  <a:lnTo>
                    <a:pt x="35" y="342900"/>
                  </a:lnTo>
                  <a:lnTo>
                    <a:pt x="0" y="334699"/>
                  </a:lnTo>
                  <a:lnTo>
                    <a:pt x="1057" y="334258"/>
                  </a:lnTo>
                  <a:lnTo>
                    <a:pt x="5054" y="333767"/>
                  </a:lnTo>
                  <a:lnTo>
                    <a:pt x="6544" y="332578"/>
                  </a:lnTo>
                  <a:lnTo>
                    <a:pt x="14187" y="320152"/>
                  </a:lnTo>
                  <a:lnTo>
                    <a:pt x="19709" y="316915"/>
                  </a:lnTo>
                  <a:lnTo>
                    <a:pt x="25691" y="314418"/>
                  </a:lnTo>
                  <a:lnTo>
                    <a:pt x="47639" y="297917"/>
                  </a:lnTo>
                  <a:lnTo>
                    <a:pt x="53979" y="295391"/>
                  </a:lnTo>
                  <a:lnTo>
                    <a:pt x="63499" y="289077"/>
                  </a:lnTo>
                  <a:lnTo>
                    <a:pt x="100714" y="277194"/>
                  </a:lnTo>
                  <a:lnTo>
                    <a:pt x="147584" y="276230"/>
                  </a:lnTo>
                  <a:lnTo>
                    <a:pt x="194998" y="276225"/>
                  </a:lnTo>
                  <a:lnTo>
                    <a:pt x="203590" y="276225"/>
                  </a:lnTo>
                  <a:lnTo>
                    <a:pt x="205576" y="277283"/>
                  </a:lnTo>
                  <a:lnTo>
                    <a:pt x="206899" y="279047"/>
                  </a:lnTo>
                  <a:lnTo>
                    <a:pt x="207782" y="281281"/>
                  </a:lnTo>
                  <a:lnTo>
                    <a:pt x="209428" y="282771"/>
                  </a:lnTo>
                  <a:lnTo>
                    <a:pt x="214081" y="284426"/>
                  </a:lnTo>
                  <a:lnTo>
                    <a:pt x="237684" y="285747"/>
                  </a:lnTo>
                  <a:lnTo>
                    <a:pt x="246284" y="277549"/>
                  </a:lnTo>
                  <a:lnTo>
                    <a:pt x="252299" y="276617"/>
                  </a:lnTo>
                  <a:lnTo>
                    <a:pt x="253923" y="275428"/>
                  </a:lnTo>
                  <a:lnTo>
                    <a:pt x="255006" y="273577"/>
                  </a:lnTo>
                  <a:lnTo>
                    <a:pt x="256744" y="268058"/>
                  </a:lnTo>
                  <a:lnTo>
                    <a:pt x="272335" y="250533"/>
                  </a:lnTo>
                  <a:lnTo>
                    <a:pt x="278277" y="238067"/>
                  </a:lnTo>
                  <a:lnTo>
                    <a:pt x="282427" y="231749"/>
                  </a:lnTo>
                  <a:lnTo>
                    <a:pt x="285821" y="222242"/>
                  </a:lnTo>
                  <a:lnTo>
                    <a:pt x="300849" y="196653"/>
                  </a:lnTo>
                  <a:lnTo>
                    <a:pt x="304016" y="181563"/>
                  </a:lnTo>
                  <a:lnTo>
                    <a:pt x="304277" y="178192"/>
                  </a:lnTo>
                  <a:lnTo>
                    <a:pt x="305509" y="175945"/>
                  </a:lnTo>
                  <a:lnTo>
                    <a:pt x="307388" y="174446"/>
                  </a:lnTo>
                  <a:lnTo>
                    <a:pt x="309698" y="173448"/>
                  </a:lnTo>
                  <a:lnTo>
                    <a:pt x="311239" y="171723"/>
                  </a:lnTo>
                  <a:lnTo>
                    <a:pt x="313917" y="163424"/>
                  </a:lnTo>
                  <a:lnTo>
                    <a:pt x="314322" y="152401"/>
                  </a:lnTo>
                  <a:lnTo>
                    <a:pt x="314322" y="170010"/>
                  </a:lnTo>
                  <a:lnTo>
                    <a:pt x="307777" y="178770"/>
                  </a:lnTo>
                  <a:lnTo>
                    <a:pt x="305680" y="187612"/>
                  </a:lnTo>
                  <a:lnTo>
                    <a:pt x="305190" y="193803"/>
                  </a:lnTo>
                  <a:lnTo>
                    <a:pt x="302149" y="200082"/>
                  </a:lnTo>
                  <a:lnTo>
                    <a:pt x="298328" y="206400"/>
                  </a:lnTo>
                  <a:lnTo>
                    <a:pt x="295119" y="215908"/>
                  </a:lnTo>
                  <a:lnTo>
                    <a:pt x="280163" y="236009"/>
                  </a:lnTo>
                  <a:lnTo>
                    <a:pt x="274178" y="255189"/>
                  </a:lnTo>
                  <a:lnTo>
                    <a:pt x="251800" y="292198"/>
                  </a:lnTo>
                  <a:lnTo>
                    <a:pt x="245646" y="312149"/>
                  </a:lnTo>
                  <a:lnTo>
                    <a:pt x="223227" y="354828"/>
                  </a:lnTo>
                  <a:lnTo>
                    <a:pt x="209480" y="402436"/>
                  </a:lnTo>
                  <a:lnTo>
                    <a:pt x="203295" y="415809"/>
                  </a:lnTo>
                  <a:lnTo>
                    <a:pt x="199934" y="431648"/>
                  </a:lnTo>
                  <a:lnTo>
                    <a:pt x="192675" y="447018"/>
                  </a:lnTo>
                  <a:lnTo>
                    <a:pt x="190407" y="453733"/>
                  </a:lnTo>
                  <a:lnTo>
                    <a:pt x="184238" y="464522"/>
                  </a:lnTo>
                  <a:lnTo>
                    <a:pt x="180881" y="479595"/>
                  </a:lnTo>
                  <a:lnTo>
                    <a:pt x="172414" y="494840"/>
                  </a:lnTo>
                  <a:lnTo>
                    <a:pt x="171484" y="517631"/>
                  </a:lnTo>
                  <a:lnTo>
                    <a:pt x="170414" y="519712"/>
                  </a:lnTo>
                  <a:lnTo>
                    <a:pt x="168642" y="521100"/>
                  </a:lnTo>
                  <a:lnTo>
                    <a:pt x="161922" y="523875"/>
                  </a:lnTo>
                  <a:lnTo>
                    <a:pt x="170122" y="523875"/>
                  </a:lnTo>
                  <a:lnTo>
                    <a:pt x="170564" y="522817"/>
                  </a:lnTo>
                  <a:lnTo>
                    <a:pt x="171054" y="518819"/>
                  </a:lnTo>
                  <a:lnTo>
                    <a:pt x="172243" y="517329"/>
                  </a:lnTo>
                  <a:lnTo>
                    <a:pt x="180972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SMARTInkShape-120">
            <a:extLst>
              <a:ext uri="{FF2B5EF4-FFF2-40B4-BE49-F238E27FC236}">
                <a16:creationId xmlns:a16="http://schemas.microsoft.com/office/drawing/2014/main" id="{2B8DC93C-4141-B25A-4770-001E2802E3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10225" y="1323975"/>
            <a:ext cx="390526" cy="942976"/>
          </a:xfrm>
          <a:custGeom>
            <a:avLst/>
            <a:gdLst/>
            <a:ahLst/>
            <a:cxnLst/>
            <a:rect l="0" t="0" r="0" b="0"/>
            <a:pathLst>
              <a:path w="390526" h="942976">
                <a:moveTo>
                  <a:pt x="342900" y="9525"/>
                </a:moveTo>
                <a:lnTo>
                  <a:pt x="342900" y="9525"/>
                </a:lnTo>
                <a:lnTo>
                  <a:pt x="342900" y="0"/>
                </a:lnTo>
                <a:lnTo>
                  <a:pt x="342900" y="17692"/>
                </a:lnTo>
                <a:lnTo>
                  <a:pt x="351101" y="27132"/>
                </a:lnTo>
                <a:lnTo>
                  <a:pt x="352309" y="36649"/>
                </a:lnTo>
                <a:lnTo>
                  <a:pt x="352391" y="42727"/>
                </a:lnTo>
                <a:lnTo>
                  <a:pt x="353461" y="44360"/>
                </a:lnTo>
                <a:lnTo>
                  <a:pt x="355232" y="45448"/>
                </a:lnTo>
                <a:lnTo>
                  <a:pt x="357471" y="46174"/>
                </a:lnTo>
                <a:lnTo>
                  <a:pt x="358964" y="47716"/>
                </a:lnTo>
                <a:lnTo>
                  <a:pt x="362746" y="57241"/>
                </a:lnTo>
                <a:lnTo>
                  <a:pt x="370117" y="65224"/>
                </a:lnTo>
                <a:lnTo>
                  <a:pt x="372265" y="73993"/>
                </a:lnTo>
                <a:lnTo>
                  <a:pt x="377941" y="82837"/>
                </a:lnTo>
                <a:lnTo>
                  <a:pt x="380094" y="92160"/>
                </a:lnTo>
                <a:lnTo>
                  <a:pt x="380881" y="107961"/>
                </a:lnTo>
                <a:lnTo>
                  <a:pt x="383770" y="114305"/>
                </a:lnTo>
                <a:lnTo>
                  <a:pt x="387522" y="120652"/>
                </a:lnTo>
                <a:lnTo>
                  <a:pt x="389932" y="133350"/>
                </a:lnTo>
                <a:lnTo>
                  <a:pt x="390523" y="178858"/>
                </a:lnTo>
                <a:lnTo>
                  <a:pt x="390525" y="225347"/>
                </a:lnTo>
                <a:lnTo>
                  <a:pt x="390525" y="272167"/>
                </a:lnTo>
                <a:lnTo>
                  <a:pt x="389467" y="298568"/>
                </a:lnTo>
                <a:lnTo>
                  <a:pt x="382986" y="316543"/>
                </a:lnTo>
                <a:lnTo>
                  <a:pt x="380019" y="350023"/>
                </a:lnTo>
                <a:lnTo>
                  <a:pt x="372809" y="373289"/>
                </a:lnTo>
                <a:lnTo>
                  <a:pt x="370680" y="393627"/>
                </a:lnTo>
                <a:lnTo>
                  <a:pt x="363988" y="411756"/>
                </a:lnTo>
                <a:lnTo>
                  <a:pt x="359732" y="429271"/>
                </a:lnTo>
                <a:lnTo>
                  <a:pt x="345076" y="476855"/>
                </a:lnTo>
                <a:lnTo>
                  <a:pt x="342809" y="488161"/>
                </a:lnTo>
                <a:lnTo>
                  <a:pt x="336641" y="501534"/>
                </a:lnTo>
                <a:lnTo>
                  <a:pt x="333284" y="517373"/>
                </a:lnTo>
                <a:lnTo>
                  <a:pt x="311022" y="559228"/>
                </a:lnTo>
                <a:lnTo>
                  <a:pt x="297560" y="603275"/>
                </a:lnTo>
                <a:lnTo>
                  <a:pt x="276173" y="647702"/>
                </a:lnTo>
                <a:lnTo>
                  <a:pt x="250823" y="691954"/>
                </a:lnTo>
                <a:lnTo>
                  <a:pt x="221061" y="733599"/>
                </a:lnTo>
                <a:lnTo>
                  <a:pt x="188765" y="777885"/>
                </a:lnTo>
                <a:lnTo>
                  <a:pt x="150222" y="816917"/>
                </a:lnTo>
                <a:lnTo>
                  <a:pt x="121422" y="835789"/>
                </a:lnTo>
                <a:lnTo>
                  <a:pt x="97713" y="862691"/>
                </a:lnTo>
                <a:lnTo>
                  <a:pt x="50500" y="902048"/>
                </a:lnTo>
                <a:lnTo>
                  <a:pt x="31491" y="919953"/>
                </a:lnTo>
                <a:lnTo>
                  <a:pt x="20897" y="923402"/>
                </a:lnTo>
                <a:lnTo>
                  <a:pt x="20281" y="924635"/>
                </a:lnTo>
                <a:lnTo>
                  <a:pt x="19597" y="928826"/>
                </a:lnTo>
                <a:lnTo>
                  <a:pt x="18357" y="930368"/>
                </a:lnTo>
                <a:lnTo>
                  <a:pt x="9542" y="933445"/>
                </a:lnTo>
                <a:lnTo>
                  <a:pt x="9528" y="933449"/>
                </a:lnTo>
                <a:lnTo>
                  <a:pt x="9525" y="941651"/>
                </a:lnTo>
                <a:lnTo>
                  <a:pt x="8467" y="942092"/>
                </a:lnTo>
                <a:lnTo>
                  <a:pt x="0" y="942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SMARTInkShape-121">
            <a:extLst>
              <a:ext uri="{FF2B5EF4-FFF2-40B4-BE49-F238E27FC236}">
                <a16:creationId xmlns:a16="http://schemas.microsoft.com/office/drawing/2014/main" id="{75711EC6-BFF3-BBB0-1DC9-3BFC98C25C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82085" y="1400175"/>
            <a:ext cx="189616" cy="762001"/>
          </a:xfrm>
          <a:custGeom>
            <a:avLst/>
            <a:gdLst/>
            <a:ahLst/>
            <a:cxnLst/>
            <a:rect l="0" t="0" r="0" b="0"/>
            <a:pathLst>
              <a:path w="189616" h="762001">
                <a:moveTo>
                  <a:pt x="189615" y="0"/>
                </a:moveTo>
                <a:lnTo>
                  <a:pt x="189615" y="0"/>
                </a:lnTo>
                <a:lnTo>
                  <a:pt x="180206" y="9409"/>
                </a:lnTo>
                <a:lnTo>
                  <a:pt x="180124" y="14547"/>
                </a:lnTo>
                <a:lnTo>
                  <a:pt x="179055" y="16048"/>
                </a:lnTo>
                <a:lnTo>
                  <a:pt x="177283" y="17049"/>
                </a:lnTo>
                <a:lnTo>
                  <a:pt x="175044" y="17716"/>
                </a:lnTo>
                <a:lnTo>
                  <a:pt x="173551" y="19219"/>
                </a:lnTo>
                <a:lnTo>
                  <a:pt x="169769" y="28673"/>
                </a:lnTo>
                <a:lnTo>
                  <a:pt x="164097" y="35895"/>
                </a:lnTo>
                <a:lnTo>
                  <a:pt x="160887" y="44737"/>
                </a:lnTo>
                <a:lnTo>
                  <a:pt x="135096" y="76376"/>
                </a:lnTo>
                <a:lnTo>
                  <a:pt x="132576" y="82628"/>
                </a:lnTo>
                <a:lnTo>
                  <a:pt x="116058" y="104780"/>
                </a:lnTo>
                <a:lnTo>
                  <a:pt x="108881" y="122532"/>
                </a:lnTo>
                <a:lnTo>
                  <a:pt x="91071" y="145658"/>
                </a:lnTo>
                <a:lnTo>
                  <a:pt x="75299" y="164696"/>
                </a:lnTo>
                <a:lnTo>
                  <a:pt x="68608" y="178974"/>
                </a:lnTo>
                <a:lnTo>
                  <a:pt x="67668" y="182816"/>
                </a:lnTo>
                <a:lnTo>
                  <a:pt x="50959" y="210211"/>
                </a:lnTo>
                <a:lnTo>
                  <a:pt x="47557" y="221485"/>
                </a:lnTo>
                <a:lnTo>
                  <a:pt x="24423" y="263929"/>
                </a:lnTo>
                <a:lnTo>
                  <a:pt x="20019" y="282695"/>
                </a:lnTo>
                <a:lnTo>
                  <a:pt x="15587" y="314341"/>
                </a:lnTo>
                <a:lnTo>
                  <a:pt x="10698" y="333380"/>
                </a:lnTo>
                <a:lnTo>
                  <a:pt x="8761" y="377825"/>
                </a:lnTo>
                <a:lnTo>
                  <a:pt x="7606" y="403225"/>
                </a:lnTo>
                <a:lnTo>
                  <a:pt x="0" y="442383"/>
                </a:lnTo>
                <a:lnTo>
                  <a:pt x="435" y="466921"/>
                </a:lnTo>
                <a:lnTo>
                  <a:pt x="8067" y="514176"/>
                </a:lnTo>
                <a:lnTo>
                  <a:pt x="8606" y="558790"/>
                </a:lnTo>
                <a:lnTo>
                  <a:pt x="17280" y="602191"/>
                </a:lnTo>
                <a:lnTo>
                  <a:pt x="19146" y="631649"/>
                </a:lnTo>
                <a:lnTo>
                  <a:pt x="25689" y="649860"/>
                </a:lnTo>
                <a:lnTo>
                  <a:pt x="27859" y="660302"/>
                </a:lnTo>
                <a:lnTo>
                  <a:pt x="35053" y="675628"/>
                </a:lnTo>
                <a:lnTo>
                  <a:pt x="35774" y="679019"/>
                </a:lnTo>
                <a:lnTo>
                  <a:pt x="58442" y="723898"/>
                </a:lnTo>
                <a:lnTo>
                  <a:pt x="62524" y="730249"/>
                </a:lnTo>
                <a:lnTo>
                  <a:pt x="65360" y="741068"/>
                </a:lnTo>
                <a:lnTo>
                  <a:pt x="74912" y="752034"/>
                </a:lnTo>
                <a:lnTo>
                  <a:pt x="80252" y="752344"/>
                </a:lnTo>
                <a:lnTo>
                  <a:pt x="81781" y="753446"/>
                </a:lnTo>
                <a:lnTo>
                  <a:pt x="82801" y="755239"/>
                </a:lnTo>
                <a:lnTo>
                  <a:pt x="84840" y="762000"/>
                </a:lnTo>
                <a:lnTo>
                  <a:pt x="94365" y="762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SMARTInkShape-Group48">
            <a:extLst>
              <a:ext uri="{FF2B5EF4-FFF2-40B4-BE49-F238E27FC236}">
                <a16:creationId xmlns:a16="http://schemas.microsoft.com/office/drawing/2014/main" id="{F835D40E-1EE5-421F-6D7A-BDA44FE854A9}"/>
              </a:ext>
            </a:extLst>
          </p:cNvPr>
          <p:cNvGrpSpPr/>
          <p:nvPr/>
        </p:nvGrpSpPr>
        <p:grpSpPr>
          <a:xfrm>
            <a:off x="8315325" y="1638300"/>
            <a:ext cx="333376" cy="161926"/>
            <a:chOff x="8315325" y="1638300"/>
            <a:chExt cx="333376" cy="161926"/>
          </a:xfrm>
        </p:grpSpPr>
        <p:sp>
          <p:nvSpPr>
            <p:cNvPr id="29" name="SMARTInkShape-122">
              <a:extLst>
                <a:ext uri="{FF2B5EF4-FFF2-40B4-BE49-F238E27FC236}">
                  <a16:creationId xmlns:a16="http://schemas.microsoft.com/office/drawing/2014/main" id="{96A65B40-669B-52C0-FB3C-9D84F0318F4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315325" y="1781175"/>
              <a:ext cx="333376" cy="19051"/>
            </a:xfrm>
            <a:custGeom>
              <a:avLst/>
              <a:gdLst/>
              <a:ahLst/>
              <a:cxnLst/>
              <a:rect l="0" t="0" r="0" b="0"/>
              <a:pathLst>
                <a:path w="3333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1"/>
                  </a:lnTo>
                  <a:lnTo>
                    <a:pt x="26824" y="9525"/>
                  </a:lnTo>
                  <a:lnTo>
                    <a:pt x="35834" y="2979"/>
                  </a:lnTo>
                  <a:lnTo>
                    <a:pt x="41679" y="1324"/>
                  </a:lnTo>
                  <a:lnTo>
                    <a:pt x="89282" y="7"/>
                  </a:lnTo>
                  <a:lnTo>
                    <a:pt x="136516" y="0"/>
                  </a:lnTo>
                  <a:lnTo>
                    <a:pt x="178597" y="9263"/>
                  </a:lnTo>
                  <a:lnTo>
                    <a:pt x="222177" y="9518"/>
                  </a:lnTo>
                  <a:lnTo>
                    <a:pt x="268877" y="9525"/>
                  </a:lnTo>
                  <a:lnTo>
                    <a:pt x="314268" y="9525"/>
                  </a:lnTo>
                  <a:lnTo>
                    <a:pt x="3333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123">
              <a:extLst>
                <a:ext uri="{FF2B5EF4-FFF2-40B4-BE49-F238E27FC236}">
                  <a16:creationId xmlns:a16="http://schemas.microsoft.com/office/drawing/2014/main" id="{313581BF-EB46-F899-1E6A-70725286972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362950" y="163830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0"/>
                  </a:moveTo>
                  <a:lnTo>
                    <a:pt x="0" y="0"/>
                  </a:lnTo>
                  <a:lnTo>
                    <a:pt x="45363" y="0"/>
                  </a:lnTo>
                  <a:lnTo>
                    <a:pt x="92077" y="0"/>
                  </a:lnTo>
                  <a:lnTo>
                    <a:pt x="136525" y="0"/>
                  </a:lnTo>
                  <a:lnTo>
                    <a:pt x="155771" y="1058"/>
                  </a:lnTo>
                  <a:lnTo>
                    <a:pt x="174232" y="8201"/>
                  </a:lnTo>
                  <a:lnTo>
                    <a:pt x="203190" y="9491"/>
                  </a:lnTo>
                  <a:lnTo>
                    <a:pt x="205309" y="8444"/>
                  </a:lnTo>
                  <a:lnTo>
                    <a:pt x="206723" y="6687"/>
                  </a:lnTo>
                  <a:lnTo>
                    <a:pt x="207665" y="4458"/>
                  </a:lnTo>
                  <a:lnTo>
                    <a:pt x="209352" y="4031"/>
                  </a:lnTo>
                  <a:lnTo>
                    <a:pt x="214048" y="6378"/>
                  </a:lnTo>
                  <a:lnTo>
                    <a:pt x="216782" y="6368"/>
                  </a:lnTo>
                  <a:lnTo>
                    <a:pt x="226835" y="1048"/>
                  </a:lnTo>
                  <a:lnTo>
                    <a:pt x="227423" y="1757"/>
                  </a:lnTo>
                  <a:lnTo>
                    <a:pt x="228077" y="5367"/>
                  </a:lnTo>
                  <a:lnTo>
                    <a:pt x="229309" y="6753"/>
                  </a:lnTo>
                  <a:lnTo>
                    <a:pt x="238125" y="9525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SMARTInkShape-Group49">
            <a:extLst>
              <a:ext uri="{FF2B5EF4-FFF2-40B4-BE49-F238E27FC236}">
                <a16:creationId xmlns:a16="http://schemas.microsoft.com/office/drawing/2014/main" id="{B2AEA730-680B-1BAA-4746-8737DD6076AB}"/>
              </a:ext>
            </a:extLst>
          </p:cNvPr>
          <p:cNvGrpSpPr/>
          <p:nvPr/>
        </p:nvGrpSpPr>
        <p:grpSpPr>
          <a:xfrm>
            <a:off x="1104900" y="2914650"/>
            <a:ext cx="352426" cy="114301"/>
            <a:chOff x="1104900" y="2914650"/>
            <a:chExt cx="352426" cy="114301"/>
          </a:xfrm>
        </p:grpSpPr>
        <p:sp>
          <p:nvSpPr>
            <p:cNvPr id="32" name="SMARTInkShape-124">
              <a:extLst>
                <a:ext uri="{FF2B5EF4-FFF2-40B4-BE49-F238E27FC236}">
                  <a16:creationId xmlns:a16="http://schemas.microsoft.com/office/drawing/2014/main" id="{CDB53EDB-FB82-2CFB-6F5B-BAA54A721E9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81110" y="3019425"/>
              <a:ext cx="276216" cy="9526"/>
            </a:xfrm>
            <a:custGeom>
              <a:avLst/>
              <a:gdLst/>
              <a:ahLst/>
              <a:cxnLst/>
              <a:rect l="0" t="0" r="0" b="0"/>
              <a:pathLst>
                <a:path w="276216" h="9526">
                  <a:moveTo>
                    <a:pt x="19040" y="0"/>
                  </a:moveTo>
                  <a:lnTo>
                    <a:pt x="19040" y="0"/>
                  </a:lnTo>
                  <a:lnTo>
                    <a:pt x="1348" y="0"/>
                  </a:lnTo>
                  <a:lnTo>
                    <a:pt x="896" y="1058"/>
                  </a:lnTo>
                  <a:lnTo>
                    <a:pt x="0" y="9409"/>
                  </a:lnTo>
                  <a:lnTo>
                    <a:pt x="47504" y="9525"/>
                  </a:lnTo>
                  <a:lnTo>
                    <a:pt x="92090" y="9525"/>
                  </a:lnTo>
                  <a:lnTo>
                    <a:pt x="139690" y="9525"/>
                  </a:lnTo>
                  <a:lnTo>
                    <a:pt x="187053" y="9525"/>
                  </a:lnTo>
                  <a:lnTo>
                    <a:pt x="233959" y="9525"/>
                  </a:lnTo>
                  <a:lnTo>
                    <a:pt x="2762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125">
              <a:extLst>
                <a:ext uri="{FF2B5EF4-FFF2-40B4-BE49-F238E27FC236}">
                  <a16:creationId xmlns:a16="http://schemas.microsoft.com/office/drawing/2014/main" id="{E8EF2DF3-2FDD-930A-B4D0-5BA89234D01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04900" y="2914650"/>
              <a:ext cx="304801" cy="1"/>
            </a:xfrm>
            <a:custGeom>
              <a:avLst/>
              <a:gdLst/>
              <a:ahLst/>
              <a:cxnLst/>
              <a:rect l="0" t="0" r="0" b="0"/>
              <a:pathLst>
                <a:path w="304801" h="1">
                  <a:moveTo>
                    <a:pt x="0" y="0"/>
                  </a:moveTo>
                  <a:lnTo>
                    <a:pt x="0" y="0"/>
                  </a:lnTo>
                  <a:lnTo>
                    <a:pt x="45363" y="0"/>
                  </a:lnTo>
                  <a:lnTo>
                    <a:pt x="92077" y="0"/>
                  </a:lnTo>
                  <a:lnTo>
                    <a:pt x="137570" y="0"/>
                  </a:lnTo>
                  <a:lnTo>
                    <a:pt x="183756" y="0"/>
                  </a:lnTo>
                  <a:lnTo>
                    <a:pt x="230334" y="0"/>
                  </a:lnTo>
                  <a:lnTo>
                    <a:pt x="276220" y="0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SMARTInkShape-Group50">
            <a:extLst>
              <a:ext uri="{FF2B5EF4-FFF2-40B4-BE49-F238E27FC236}">
                <a16:creationId xmlns:a16="http://schemas.microsoft.com/office/drawing/2014/main" id="{4C379D51-39FA-F431-ABE1-6B63D6869B6F}"/>
              </a:ext>
            </a:extLst>
          </p:cNvPr>
          <p:cNvGrpSpPr/>
          <p:nvPr/>
        </p:nvGrpSpPr>
        <p:grpSpPr>
          <a:xfrm>
            <a:off x="1861444" y="2362235"/>
            <a:ext cx="1700907" cy="1028666"/>
            <a:chOff x="1861444" y="2362235"/>
            <a:chExt cx="1700907" cy="1028666"/>
          </a:xfrm>
        </p:grpSpPr>
        <p:sp>
          <p:nvSpPr>
            <p:cNvPr id="35" name="SMARTInkShape-126">
              <a:extLst>
                <a:ext uri="{FF2B5EF4-FFF2-40B4-BE49-F238E27FC236}">
                  <a16:creationId xmlns:a16="http://schemas.microsoft.com/office/drawing/2014/main" id="{40658038-9AFA-B964-4F43-A61FED2FB6D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381375" y="2362235"/>
              <a:ext cx="180976" cy="266656"/>
            </a:xfrm>
            <a:custGeom>
              <a:avLst/>
              <a:gdLst/>
              <a:ahLst/>
              <a:cxnLst/>
              <a:rect l="0" t="0" r="0" b="0"/>
              <a:pathLst>
                <a:path w="180976" h="266656">
                  <a:moveTo>
                    <a:pt x="66675" y="47590"/>
                  </a:moveTo>
                  <a:lnTo>
                    <a:pt x="66675" y="47590"/>
                  </a:lnTo>
                  <a:lnTo>
                    <a:pt x="66675" y="33125"/>
                  </a:lnTo>
                  <a:lnTo>
                    <a:pt x="67733" y="31596"/>
                  </a:lnTo>
                  <a:lnTo>
                    <a:pt x="69497" y="30578"/>
                  </a:lnTo>
                  <a:lnTo>
                    <a:pt x="74876" y="28942"/>
                  </a:lnTo>
                  <a:lnTo>
                    <a:pt x="75611" y="25897"/>
                  </a:lnTo>
                  <a:lnTo>
                    <a:pt x="76083" y="20374"/>
                  </a:lnTo>
                  <a:lnTo>
                    <a:pt x="84391" y="10933"/>
                  </a:lnTo>
                  <a:lnTo>
                    <a:pt x="93809" y="9617"/>
                  </a:lnTo>
                  <a:lnTo>
                    <a:pt x="94289" y="8516"/>
                  </a:lnTo>
                  <a:lnTo>
                    <a:pt x="94823" y="4471"/>
                  </a:lnTo>
                  <a:lnTo>
                    <a:pt x="96024" y="2969"/>
                  </a:lnTo>
                  <a:lnTo>
                    <a:pt x="104372" y="82"/>
                  </a:lnTo>
                  <a:lnTo>
                    <a:pt x="109712" y="0"/>
                  </a:lnTo>
                  <a:lnTo>
                    <a:pt x="111241" y="1046"/>
                  </a:lnTo>
                  <a:lnTo>
                    <a:pt x="112261" y="2803"/>
                  </a:lnTo>
                  <a:lnTo>
                    <a:pt x="114265" y="9374"/>
                  </a:lnTo>
                  <a:lnTo>
                    <a:pt x="114300" y="54020"/>
                  </a:lnTo>
                  <a:lnTo>
                    <a:pt x="114300" y="60326"/>
                  </a:lnTo>
                  <a:lnTo>
                    <a:pt x="111478" y="66656"/>
                  </a:lnTo>
                  <a:lnTo>
                    <a:pt x="109243" y="69826"/>
                  </a:lnTo>
                  <a:lnTo>
                    <a:pt x="106099" y="84400"/>
                  </a:lnTo>
                  <a:lnTo>
                    <a:pt x="103978" y="100683"/>
                  </a:lnTo>
                  <a:lnTo>
                    <a:pt x="97287" y="114091"/>
                  </a:lnTo>
                  <a:lnTo>
                    <a:pt x="94460" y="130117"/>
                  </a:lnTo>
                  <a:lnTo>
                    <a:pt x="87764" y="142835"/>
                  </a:lnTo>
                  <a:lnTo>
                    <a:pt x="87085" y="146012"/>
                  </a:lnTo>
                  <a:lnTo>
                    <a:pt x="81071" y="155539"/>
                  </a:lnTo>
                  <a:lnTo>
                    <a:pt x="70616" y="168240"/>
                  </a:lnTo>
                  <a:lnTo>
                    <a:pt x="64631" y="180940"/>
                  </a:lnTo>
                  <a:lnTo>
                    <a:pt x="51589" y="196815"/>
                  </a:lnTo>
                  <a:lnTo>
                    <a:pt x="49387" y="203165"/>
                  </a:lnTo>
                  <a:lnTo>
                    <a:pt x="47741" y="205282"/>
                  </a:lnTo>
                  <a:lnTo>
                    <a:pt x="41427" y="209319"/>
                  </a:lnTo>
                  <a:lnTo>
                    <a:pt x="39579" y="214014"/>
                  </a:lnTo>
                  <a:lnTo>
                    <a:pt x="38028" y="215689"/>
                  </a:lnTo>
                  <a:lnTo>
                    <a:pt x="33481" y="217551"/>
                  </a:lnTo>
                  <a:lnTo>
                    <a:pt x="31846" y="219106"/>
                  </a:lnTo>
                  <a:lnTo>
                    <a:pt x="30029" y="223655"/>
                  </a:lnTo>
                  <a:lnTo>
                    <a:pt x="28486" y="225292"/>
                  </a:lnTo>
                  <a:lnTo>
                    <a:pt x="23949" y="227110"/>
                  </a:lnTo>
                  <a:lnTo>
                    <a:pt x="15445" y="228134"/>
                  </a:lnTo>
                  <a:lnTo>
                    <a:pt x="13472" y="229336"/>
                  </a:lnTo>
                  <a:lnTo>
                    <a:pt x="12156" y="231196"/>
                  </a:lnTo>
                  <a:lnTo>
                    <a:pt x="11279" y="233494"/>
                  </a:lnTo>
                  <a:lnTo>
                    <a:pt x="9636" y="235026"/>
                  </a:lnTo>
                  <a:lnTo>
                    <a:pt x="130" y="238055"/>
                  </a:lnTo>
                  <a:lnTo>
                    <a:pt x="0" y="220374"/>
                  </a:lnTo>
                  <a:lnTo>
                    <a:pt x="1058" y="219929"/>
                  </a:lnTo>
                  <a:lnTo>
                    <a:pt x="5057" y="219435"/>
                  </a:lnTo>
                  <a:lnTo>
                    <a:pt x="6546" y="218245"/>
                  </a:lnTo>
                  <a:lnTo>
                    <a:pt x="8201" y="214101"/>
                  </a:lnTo>
                  <a:lnTo>
                    <a:pt x="9701" y="212572"/>
                  </a:lnTo>
                  <a:lnTo>
                    <a:pt x="17610" y="209917"/>
                  </a:lnTo>
                  <a:lnTo>
                    <a:pt x="27124" y="209550"/>
                  </a:lnTo>
                  <a:lnTo>
                    <a:pt x="36649" y="201317"/>
                  </a:lnTo>
                  <a:lnTo>
                    <a:pt x="46174" y="200106"/>
                  </a:lnTo>
                  <a:lnTo>
                    <a:pt x="55699" y="200000"/>
                  </a:lnTo>
                  <a:lnTo>
                    <a:pt x="65224" y="208192"/>
                  </a:lnTo>
                  <a:lnTo>
                    <a:pt x="73993" y="210312"/>
                  </a:lnTo>
                  <a:lnTo>
                    <a:pt x="103415" y="236731"/>
                  </a:lnTo>
                  <a:lnTo>
                    <a:pt x="104372" y="242743"/>
                  </a:lnTo>
                  <a:lnTo>
                    <a:pt x="105565" y="244368"/>
                  </a:lnTo>
                  <a:lnTo>
                    <a:pt x="112940" y="247187"/>
                  </a:lnTo>
                  <a:lnTo>
                    <a:pt x="113696" y="250247"/>
                  </a:lnTo>
                  <a:lnTo>
                    <a:pt x="113897" y="252545"/>
                  </a:lnTo>
                  <a:lnTo>
                    <a:pt x="115090" y="254077"/>
                  </a:lnTo>
                  <a:lnTo>
                    <a:pt x="122465" y="256736"/>
                  </a:lnTo>
                  <a:lnTo>
                    <a:pt x="123221" y="259783"/>
                  </a:lnTo>
                  <a:lnTo>
                    <a:pt x="123706" y="265305"/>
                  </a:lnTo>
                  <a:lnTo>
                    <a:pt x="124804" y="265759"/>
                  </a:lnTo>
                  <a:lnTo>
                    <a:pt x="133233" y="266655"/>
                  </a:lnTo>
                  <a:lnTo>
                    <a:pt x="142479" y="257532"/>
                  </a:lnTo>
                  <a:lnTo>
                    <a:pt x="142758" y="252200"/>
                  </a:lnTo>
                  <a:lnTo>
                    <a:pt x="143855" y="250671"/>
                  </a:lnTo>
                  <a:lnTo>
                    <a:pt x="145645" y="249653"/>
                  </a:lnTo>
                  <a:lnTo>
                    <a:pt x="147896" y="248973"/>
                  </a:lnTo>
                  <a:lnTo>
                    <a:pt x="149398" y="247462"/>
                  </a:lnTo>
                  <a:lnTo>
                    <a:pt x="154629" y="237433"/>
                  </a:lnTo>
                  <a:lnTo>
                    <a:pt x="158683" y="231448"/>
                  </a:lnTo>
                  <a:lnTo>
                    <a:pt x="160484" y="225260"/>
                  </a:lnTo>
                  <a:lnTo>
                    <a:pt x="162023" y="223187"/>
                  </a:lnTo>
                  <a:lnTo>
                    <a:pt x="164107" y="221805"/>
                  </a:lnTo>
                  <a:lnTo>
                    <a:pt x="166555" y="220883"/>
                  </a:lnTo>
                  <a:lnTo>
                    <a:pt x="168186" y="219210"/>
                  </a:lnTo>
                  <a:lnTo>
                    <a:pt x="169999" y="214530"/>
                  </a:lnTo>
                  <a:lnTo>
                    <a:pt x="171541" y="212858"/>
                  </a:lnTo>
                  <a:lnTo>
                    <a:pt x="176077" y="211001"/>
                  </a:lnTo>
                  <a:lnTo>
                    <a:pt x="177710" y="209447"/>
                  </a:lnTo>
                  <a:lnTo>
                    <a:pt x="180975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127">
              <a:extLst>
                <a:ext uri="{FF2B5EF4-FFF2-40B4-BE49-F238E27FC236}">
                  <a16:creationId xmlns:a16="http://schemas.microsoft.com/office/drawing/2014/main" id="{F8D55C1E-2C1D-15FA-1095-E2BDA08E45D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61444" y="2581275"/>
              <a:ext cx="310257" cy="809626"/>
            </a:xfrm>
            <a:custGeom>
              <a:avLst/>
              <a:gdLst/>
              <a:ahLst/>
              <a:cxnLst/>
              <a:rect l="0" t="0" r="0" b="0"/>
              <a:pathLst>
                <a:path w="310257" h="809626">
                  <a:moveTo>
                    <a:pt x="310256" y="0"/>
                  </a:moveTo>
                  <a:lnTo>
                    <a:pt x="310256" y="0"/>
                  </a:lnTo>
                  <a:lnTo>
                    <a:pt x="302055" y="0"/>
                  </a:lnTo>
                  <a:lnTo>
                    <a:pt x="301614" y="1058"/>
                  </a:lnTo>
                  <a:lnTo>
                    <a:pt x="300765" y="9133"/>
                  </a:lnTo>
                  <a:lnTo>
                    <a:pt x="295685" y="9409"/>
                  </a:lnTo>
                  <a:lnTo>
                    <a:pt x="294192" y="10506"/>
                  </a:lnTo>
                  <a:lnTo>
                    <a:pt x="283864" y="25765"/>
                  </a:lnTo>
                  <a:lnTo>
                    <a:pt x="272265" y="38995"/>
                  </a:lnTo>
                  <a:lnTo>
                    <a:pt x="267618" y="47670"/>
                  </a:lnTo>
                  <a:lnTo>
                    <a:pt x="263839" y="50830"/>
                  </a:lnTo>
                  <a:lnTo>
                    <a:pt x="241610" y="61374"/>
                  </a:lnTo>
                  <a:lnTo>
                    <a:pt x="212231" y="94702"/>
                  </a:lnTo>
                  <a:lnTo>
                    <a:pt x="202131" y="102415"/>
                  </a:lnTo>
                  <a:lnTo>
                    <a:pt x="164088" y="147037"/>
                  </a:lnTo>
                  <a:lnTo>
                    <a:pt x="131446" y="190558"/>
                  </a:lnTo>
                  <a:lnTo>
                    <a:pt x="102882" y="236144"/>
                  </a:lnTo>
                  <a:lnTo>
                    <a:pt x="79025" y="278873"/>
                  </a:lnTo>
                  <a:lnTo>
                    <a:pt x="57164" y="323141"/>
                  </a:lnTo>
                  <a:lnTo>
                    <a:pt x="40501" y="363320"/>
                  </a:lnTo>
                  <a:lnTo>
                    <a:pt x="32061" y="409755"/>
                  </a:lnTo>
                  <a:lnTo>
                    <a:pt x="17897" y="457223"/>
                  </a:lnTo>
                  <a:lnTo>
                    <a:pt x="7303" y="504829"/>
                  </a:lnTo>
                  <a:lnTo>
                    <a:pt x="5699" y="552451"/>
                  </a:lnTo>
                  <a:lnTo>
                    <a:pt x="2706" y="581025"/>
                  </a:lnTo>
                  <a:lnTo>
                    <a:pt x="0" y="599017"/>
                  </a:lnTo>
                  <a:lnTo>
                    <a:pt x="4529" y="639499"/>
                  </a:lnTo>
                  <a:lnTo>
                    <a:pt x="12873" y="683152"/>
                  </a:lnTo>
                  <a:lnTo>
                    <a:pt x="17179" y="704066"/>
                  </a:lnTo>
                  <a:lnTo>
                    <a:pt x="37334" y="749254"/>
                  </a:lnTo>
                  <a:lnTo>
                    <a:pt x="44444" y="773632"/>
                  </a:lnTo>
                  <a:lnTo>
                    <a:pt x="64853" y="793191"/>
                  </a:lnTo>
                  <a:lnTo>
                    <a:pt x="80087" y="803110"/>
                  </a:lnTo>
                  <a:lnTo>
                    <a:pt x="110231" y="809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SMARTInkShape-128">
              <a:extLst>
                <a:ext uri="{FF2B5EF4-FFF2-40B4-BE49-F238E27FC236}">
                  <a16:creationId xmlns:a16="http://schemas.microsoft.com/office/drawing/2014/main" id="{2BAA4820-6BD4-B861-7353-958BA909021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67050" y="2609850"/>
              <a:ext cx="209473" cy="666751"/>
            </a:xfrm>
            <a:custGeom>
              <a:avLst/>
              <a:gdLst/>
              <a:ahLst/>
              <a:cxnLst/>
              <a:rect l="0" t="0" r="0" b="0"/>
              <a:pathLst>
                <a:path w="209473" h="666751">
                  <a:moveTo>
                    <a:pt x="142875" y="0"/>
                  </a:moveTo>
                  <a:lnTo>
                    <a:pt x="142875" y="0"/>
                  </a:lnTo>
                  <a:lnTo>
                    <a:pt x="151076" y="0"/>
                  </a:lnTo>
                  <a:lnTo>
                    <a:pt x="151517" y="1058"/>
                  </a:lnTo>
                  <a:lnTo>
                    <a:pt x="152365" y="9133"/>
                  </a:lnTo>
                  <a:lnTo>
                    <a:pt x="158939" y="17052"/>
                  </a:lnTo>
                  <a:lnTo>
                    <a:pt x="161040" y="25749"/>
                  </a:lnTo>
                  <a:lnTo>
                    <a:pt x="161809" y="36264"/>
                  </a:lnTo>
                  <a:lnTo>
                    <a:pt x="168448" y="45342"/>
                  </a:lnTo>
                  <a:lnTo>
                    <a:pt x="170561" y="54239"/>
                  </a:lnTo>
                  <a:lnTo>
                    <a:pt x="171333" y="69885"/>
                  </a:lnTo>
                  <a:lnTo>
                    <a:pt x="174220" y="76215"/>
                  </a:lnTo>
                  <a:lnTo>
                    <a:pt x="177973" y="82557"/>
                  </a:lnTo>
                  <a:lnTo>
                    <a:pt x="180382" y="95251"/>
                  </a:lnTo>
                  <a:lnTo>
                    <a:pt x="181770" y="102659"/>
                  </a:lnTo>
                  <a:lnTo>
                    <a:pt x="189142" y="125676"/>
                  </a:lnTo>
                  <a:lnTo>
                    <a:pt x="191479" y="158848"/>
                  </a:lnTo>
                  <a:lnTo>
                    <a:pt x="198691" y="187756"/>
                  </a:lnTo>
                  <a:lnTo>
                    <a:pt x="201005" y="225254"/>
                  </a:lnTo>
                  <a:lnTo>
                    <a:pt x="208216" y="254396"/>
                  </a:lnTo>
                  <a:lnTo>
                    <a:pt x="209472" y="299531"/>
                  </a:lnTo>
                  <a:lnTo>
                    <a:pt x="208469" y="324053"/>
                  </a:lnTo>
                  <a:lnTo>
                    <a:pt x="197790" y="371301"/>
                  </a:lnTo>
                  <a:lnTo>
                    <a:pt x="192660" y="390474"/>
                  </a:lnTo>
                  <a:lnTo>
                    <a:pt x="183180" y="428814"/>
                  </a:lnTo>
                  <a:lnTo>
                    <a:pt x="161868" y="476075"/>
                  </a:lnTo>
                  <a:lnTo>
                    <a:pt x="140048" y="521874"/>
                  </a:lnTo>
                  <a:lnTo>
                    <a:pt x="106460" y="568208"/>
                  </a:lnTo>
                  <a:lnTo>
                    <a:pt x="69959" y="612768"/>
                  </a:lnTo>
                  <a:lnTo>
                    <a:pt x="40871" y="644524"/>
                  </a:lnTo>
                  <a:lnTo>
                    <a:pt x="0" y="66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129">
              <a:extLst>
                <a:ext uri="{FF2B5EF4-FFF2-40B4-BE49-F238E27FC236}">
                  <a16:creationId xmlns:a16="http://schemas.microsoft.com/office/drawing/2014/main" id="{6CF71B3D-D43E-71E7-9847-A508B15F91A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24292" y="2552819"/>
              <a:ext cx="161809" cy="238006"/>
            </a:xfrm>
            <a:custGeom>
              <a:avLst/>
              <a:gdLst/>
              <a:ahLst/>
              <a:cxnLst/>
              <a:rect l="0" t="0" r="0" b="0"/>
              <a:pathLst>
                <a:path w="161809" h="238006">
                  <a:moveTo>
                    <a:pt x="57033" y="37981"/>
                  </a:moveTo>
                  <a:lnTo>
                    <a:pt x="57033" y="37981"/>
                  </a:lnTo>
                  <a:lnTo>
                    <a:pt x="57033" y="47505"/>
                  </a:lnTo>
                  <a:lnTo>
                    <a:pt x="47624" y="47506"/>
                  </a:lnTo>
                  <a:lnTo>
                    <a:pt x="47508" y="29790"/>
                  </a:lnTo>
                  <a:lnTo>
                    <a:pt x="56641" y="19358"/>
                  </a:lnTo>
                  <a:lnTo>
                    <a:pt x="56917" y="14001"/>
                  </a:lnTo>
                  <a:lnTo>
                    <a:pt x="58014" y="12469"/>
                  </a:lnTo>
                  <a:lnTo>
                    <a:pt x="59803" y="11448"/>
                  </a:lnTo>
                  <a:lnTo>
                    <a:pt x="65224" y="9810"/>
                  </a:lnTo>
                  <a:lnTo>
                    <a:pt x="65965" y="6763"/>
                  </a:lnTo>
                  <a:lnTo>
                    <a:pt x="66162" y="4469"/>
                  </a:lnTo>
                  <a:lnTo>
                    <a:pt x="67353" y="2940"/>
                  </a:lnTo>
                  <a:lnTo>
                    <a:pt x="75681" y="0"/>
                  </a:lnTo>
                  <a:lnTo>
                    <a:pt x="93689" y="17492"/>
                  </a:lnTo>
                  <a:lnTo>
                    <a:pt x="94705" y="23561"/>
                  </a:lnTo>
                  <a:lnTo>
                    <a:pt x="95132" y="69734"/>
                  </a:lnTo>
                  <a:lnTo>
                    <a:pt x="95133" y="88782"/>
                  </a:lnTo>
                  <a:lnTo>
                    <a:pt x="85432" y="119648"/>
                  </a:lnTo>
                  <a:lnTo>
                    <a:pt x="78243" y="133056"/>
                  </a:lnTo>
                  <a:lnTo>
                    <a:pt x="75309" y="149083"/>
                  </a:lnTo>
                  <a:lnTo>
                    <a:pt x="60919" y="174700"/>
                  </a:lnTo>
                  <a:lnTo>
                    <a:pt x="58761" y="182706"/>
                  </a:lnTo>
                  <a:lnTo>
                    <a:pt x="57126" y="185264"/>
                  </a:lnTo>
                  <a:lnTo>
                    <a:pt x="54978" y="186970"/>
                  </a:lnTo>
                  <a:lnTo>
                    <a:pt x="52488" y="188107"/>
                  </a:lnTo>
                  <a:lnTo>
                    <a:pt x="50828" y="189923"/>
                  </a:lnTo>
                  <a:lnTo>
                    <a:pt x="45342" y="200443"/>
                  </a:lnTo>
                  <a:lnTo>
                    <a:pt x="29910" y="217476"/>
                  </a:lnTo>
                  <a:lnTo>
                    <a:pt x="20385" y="218826"/>
                  </a:lnTo>
                  <a:lnTo>
                    <a:pt x="4389" y="218956"/>
                  </a:lnTo>
                  <a:lnTo>
                    <a:pt x="2887" y="217897"/>
                  </a:lnTo>
                  <a:lnTo>
                    <a:pt x="1886" y="216134"/>
                  </a:lnTo>
                  <a:lnTo>
                    <a:pt x="0" y="209823"/>
                  </a:lnTo>
                  <a:lnTo>
                    <a:pt x="4974" y="209547"/>
                  </a:lnTo>
                  <a:lnTo>
                    <a:pt x="6452" y="208450"/>
                  </a:lnTo>
                  <a:lnTo>
                    <a:pt x="9293" y="200301"/>
                  </a:lnTo>
                  <a:lnTo>
                    <a:pt x="45754" y="199906"/>
                  </a:lnTo>
                  <a:lnTo>
                    <a:pt x="54766" y="206452"/>
                  </a:lnTo>
                  <a:lnTo>
                    <a:pt x="64796" y="209039"/>
                  </a:lnTo>
                  <a:lnTo>
                    <a:pt x="74604" y="209396"/>
                  </a:lnTo>
                  <a:lnTo>
                    <a:pt x="83395" y="215970"/>
                  </a:lnTo>
                  <a:lnTo>
                    <a:pt x="93378" y="218563"/>
                  </a:lnTo>
                  <a:lnTo>
                    <a:pt x="103180" y="227123"/>
                  </a:lnTo>
                  <a:lnTo>
                    <a:pt x="109277" y="228079"/>
                  </a:lnTo>
                  <a:lnTo>
                    <a:pt x="110912" y="229271"/>
                  </a:lnTo>
                  <a:lnTo>
                    <a:pt x="112002" y="231124"/>
                  </a:lnTo>
                  <a:lnTo>
                    <a:pt x="112729" y="233418"/>
                  </a:lnTo>
                  <a:lnTo>
                    <a:pt x="114272" y="234948"/>
                  </a:lnTo>
                  <a:lnTo>
                    <a:pt x="123278" y="237887"/>
                  </a:lnTo>
                  <a:lnTo>
                    <a:pt x="141314" y="238005"/>
                  </a:lnTo>
                  <a:lnTo>
                    <a:pt x="147387" y="232950"/>
                  </a:lnTo>
                  <a:lnTo>
                    <a:pt x="150107" y="227645"/>
                  </a:lnTo>
                  <a:lnTo>
                    <a:pt x="150832" y="224748"/>
                  </a:lnTo>
                  <a:lnTo>
                    <a:pt x="152374" y="222818"/>
                  </a:lnTo>
                  <a:lnTo>
                    <a:pt x="161808" y="21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130">
              <a:extLst>
                <a:ext uri="{FF2B5EF4-FFF2-40B4-BE49-F238E27FC236}">
                  <a16:creationId xmlns:a16="http://schemas.microsoft.com/office/drawing/2014/main" id="{25BFD70B-2AE1-15C8-11C6-6B7D607F622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00336" y="2790825"/>
              <a:ext cx="314315" cy="323804"/>
            </a:xfrm>
            <a:custGeom>
              <a:avLst/>
              <a:gdLst/>
              <a:ahLst/>
              <a:cxnLst/>
              <a:rect l="0" t="0" r="0" b="0"/>
              <a:pathLst>
                <a:path w="314315" h="323804">
                  <a:moveTo>
                    <a:pt x="219064" y="66675"/>
                  </a:moveTo>
                  <a:lnTo>
                    <a:pt x="219064" y="66675"/>
                  </a:lnTo>
                  <a:lnTo>
                    <a:pt x="219064" y="48952"/>
                  </a:lnTo>
                  <a:lnTo>
                    <a:pt x="209931" y="38527"/>
                  </a:lnTo>
                  <a:lnTo>
                    <a:pt x="209655" y="33170"/>
                  </a:lnTo>
                  <a:lnTo>
                    <a:pt x="208558" y="31638"/>
                  </a:lnTo>
                  <a:lnTo>
                    <a:pt x="206769" y="30617"/>
                  </a:lnTo>
                  <a:lnTo>
                    <a:pt x="204517" y="29937"/>
                  </a:lnTo>
                  <a:lnTo>
                    <a:pt x="203016" y="28424"/>
                  </a:lnTo>
                  <a:lnTo>
                    <a:pt x="197785" y="18393"/>
                  </a:lnTo>
                  <a:lnTo>
                    <a:pt x="195353" y="15437"/>
                  </a:lnTo>
                  <a:lnTo>
                    <a:pt x="189829" y="12153"/>
                  </a:lnTo>
                  <a:lnTo>
                    <a:pt x="183845" y="9634"/>
                  </a:lnTo>
                  <a:lnTo>
                    <a:pt x="173282" y="1477"/>
                  </a:lnTo>
                  <a:lnTo>
                    <a:pt x="166929" y="438"/>
                  </a:lnTo>
                  <a:lnTo>
                    <a:pt x="120636" y="1"/>
                  </a:lnTo>
                  <a:lnTo>
                    <a:pt x="116170" y="0"/>
                  </a:lnTo>
                  <a:lnTo>
                    <a:pt x="95064" y="16476"/>
                  </a:lnTo>
                  <a:lnTo>
                    <a:pt x="88811" y="18964"/>
                  </a:lnTo>
                  <a:lnTo>
                    <a:pt x="73004" y="32157"/>
                  </a:lnTo>
                  <a:lnTo>
                    <a:pt x="69482" y="41103"/>
                  </a:lnTo>
                  <a:lnTo>
                    <a:pt x="66858" y="51076"/>
                  </a:lnTo>
                  <a:lnTo>
                    <a:pt x="56550" y="66102"/>
                  </a:lnTo>
                  <a:lnTo>
                    <a:pt x="53572" y="69468"/>
                  </a:lnTo>
                  <a:lnTo>
                    <a:pt x="50261" y="78853"/>
                  </a:lnTo>
                  <a:lnTo>
                    <a:pt x="45576" y="96036"/>
                  </a:lnTo>
                  <a:lnTo>
                    <a:pt x="28680" y="139535"/>
                  </a:lnTo>
                  <a:lnTo>
                    <a:pt x="21257" y="162519"/>
                  </a:lnTo>
                  <a:lnTo>
                    <a:pt x="16874" y="181151"/>
                  </a:lnTo>
                  <a:lnTo>
                    <a:pt x="3255" y="223140"/>
                  </a:lnTo>
                  <a:lnTo>
                    <a:pt x="46" y="269290"/>
                  </a:lnTo>
                  <a:lnTo>
                    <a:pt x="0" y="282498"/>
                  </a:lnTo>
                  <a:lnTo>
                    <a:pt x="8191" y="301866"/>
                  </a:lnTo>
                  <a:lnTo>
                    <a:pt x="15799" y="311825"/>
                  </a:lnTo>
                  <a:lnTo>
                    <a:pt x="17599" y="317800"/>
                  </a:lnTo>
                  <a:lnTo>
                    <a:pt x="19137" y="319817"/>
                  </a:lnTo>
                  <a:lnTo>
                    <a:pt x="23669" y="322057"/>
                  </a:lnTo>
                  <a:lnTo>
                    <a:pt x="50827" y="323803"/>
                  </a:lnTo>
                  <a:lnTo>
                    <a:pt x="57156" y="321007"/>
                  </a:lnTo>
                  <a:lnTo>
                    <a:pt x="103470" y="282560"/>
                  </a:lnTo>
                  <a:lnTo>
                    <a:pt x="116140" y="267989"/>
                  </a:lnTo>
                  <a:lnTo>
                    <a:pt x="142812" y="221824"/>
                  </a:lnTo>
                  <a:lnTo>
                    <a:pt x="155554" y="201862"/>
                  </a:lnTo>
                  <a:lnTo>
                    <a:pt x="169205" y="155170"/>
                  </a:lnTo>
                  <a:lnTo>
                    <a:pt x="173599" y="140874"/>
                  </a:lnTo>
                  <a:lnTo>
                    <a:pt x="178782" y="126054"/>
                  </a:lnTo>
                  <a:lnTo>
                    <a:pt x="181052" y="118466"/>
                  </a:lnTo>
                  <a:lnTo>
                    <a:pt x="189037" y="106787"/>
                  </a:lnTo>
                  <a:lnTo>
                    <a:pt x="190486" y="95289"/>
                  </a:lnTo>
                  <a:lnTo>
                    <a:pt x="190489" y="109440"/>
                  </a:lnTo>
                  <a:lnTo>
                    <a:pt x="187667" y="114963"/>
                  </a:lnTo>
                  <a:lnTo>
                    <a:pt x="183943" y="120944"/>
                  </a:lnTo>
                  <a:lnTo>
                    <a:pt x="180788" y="130262"/>
                  </a:lnTo>
                  <a:lnTo>
                    <a:pt x="174680" y="140784"/>
                  </a:lnTo>
                  <a:lnTo>
                    <a:pt x="171341" y="155779"/>
                  </a:lnTo>
                  <a:lnTo>
                    <a:pt x="164090" y="170863"/>
                  </a:lnTo>
                  <a:lnTo>
                    <a:pt x="163364" y="174234"/>
                  </a:lnTo>
                  <a:lnTo>
                    <a:pt x="154566" y="193271"/>
                  </a:lnTo>
                  <a:lnTo>
                    <a:pt x="152298" y="203373"/>
                  </a:lnTo>
                  <a:lnTo>
                    <a:pt x="145041" y="218482"/>
                  </a:lnTo>
                  <a:lnTo>
                    <a:pt x="141890" y="244452"/>
                  </a:lnTo>
                  <a:lnTo>
                    <a:pt x="135342" y="257170"/>
                  </a:lnTo>
                  <a:lnTo>
                    <a:pt x="133374" y="288925"/>
                  </a:lnTo>
                  <a:lnTo>
                    <a:pt x="136177" y="295275"/>
                  </a:lnTo>
                  <a:lnTo>
                    <a:pt x="141543" y="302919"/>
                  </a:lnTo>
                  <a:lnTo>
                    <a:pt x="142748" y="312836"/>
                  </a:lnTo>
                  <a:lnTo>
                    <a:pt x="143845" y="313332"/>
                  </a:lnTo>
                  <a:lnTo>
                    <a:pt x="147886" y="313884"/>
                  </a:lnTo>
                  <a:lnTo>
                    <a:pt x="149387" y="315089"/>
                  </a:lnTo>
                  <a:lnTo>
                    <a:pt x="151055" y="319251"/>
                  </a:lnTo>
                  <a:lnTo>
                    <a:pt x="152558" y="320784"/>
                  </a:lnTo>
                  <a:lnTo>
                    <a:pt x="160473" y="323446"/>
                  </a:lnTo>
                  <a:lnTo>
                    <a:pt x="172085" y="316258"/>
                  </a:lnTo>
                  <a:lnTo>
                    <a:pt x="175045" y="315613"/>
                  </a:lnTo>
                  <a:lnTo>
                    <a:pt x="207570" y="295078"/>
                  </a:lnTo>
                  <a:lnTo>
                    <a:pt x="253084" y="260348"/>
                  </a:lnTo>
                  <a:lnTo>
                    <a:pt x="300287" y="223308"/>
                  </a:lnTo>
                  <a:lnTo>
                    <a:pt x="304196" y="219633"/>
                  </a:lnTo>
                  <a:lnTo>
                    <a:pt x="31431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131">
              <a:extLst>
                <a:ext uri="{FF2B5EF4-FFF2-40B4-BE49-F238E27FC236}">
                  <a16:creationId xmlns:a16="http://schemas.microsoft.com/office/drawing/2014/main" id="{49B1D8F4-1C80-1CBC-4C77-5D7BC22DF85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086010" y="2647950"/>
              <a:ext cx="419066" cy="580861"/>
            </a:xfrm>
            <a:custGeom>
              <a:avLst/>
              <a:gdLst/>
              <a:ahLst/>
              <a:cxnLst/>
              <a:rect l="0" t="0" r="0" b="0"/>
              <a:pathLst>
                <a:path w="419066" h="580861">
                  <a:moveTo>
                    <a:pt x="114265" y="171450"/>
                  </a:moveTo>
                  <a:lnTo>
                    <a:pt x="114265" y="171450"/>
                  </a:lnTo>
                  <a:lnTo>
                    <a:pt x="114265" y="163249"/>
                  </a:lnTo>
                  <a:lnTo>
                    <a:pt x="113207" y="162808"/>
                  </a:lnTo>
                  <a:lnTo>
                    <a:pt x="109209" y="162317"/>
                  </a:lnTo>
                  <a:lnTo>
                    <a:pt x="107719" y="161128"/>
                  </a:lnTo>
                  <a:lnTo>
                    <a:pt x="105132" y="153758"/>
                  </a:lnTo>
                  <a:lnTo>
                    <a:pt x="104741" y="125579"/>
                  </a:lnTo>
                  <a:lnTo>
                    <a:pt x="111286" y="116567"/>
                  </a:lnTo>
                  <a:lnTo>
                    <a:pt x="114441" y="107681"/>
                  </a:lnTo>
                  <a:lnTo>
                    <a:pt x="120549" y="98345"/>
                  </a:lnTo>
                  <a:lnTo>
                    <a:pt x="123888" y="88876"/>
                  </a:lnTo>
                  <a:lnTo>
                    <a:pt x="140209" y="66673"/>
                  </a:lnTo>
                  <a:lnTo>
                    <a:pt x="142729" y="60324"/>
                  </a:lnTo>
                  <a:lnTo>
                    <a:pt x="147377" y="53974"/>
                  </a:lnTo>
                  <a:lnTo>
                    <a:pt x="152970" y="50447"/>
                  </a:lnTo>
                  <a:lnTo>
                    <a:pt x="158984" y="47821"/>
                  </a:lnTo>
                  <a:lnTo>
                    <a:pt x="180956" y="31222"/>
                  </a:lnTo>
                  <a:lnTo>
                    <a:pt x="187297" y="28694"/>
                  </a:lnTo>
                  <a:lnTo>
                    <a:pt x="209515" y="12168"/>
                  </a:lnTo>
                  <a:lnTo>
                    <a:pt x="215865" y="9641"/>
                  </a:lnTo>
                  <a:lnTo>
                    <a:pt x="225390" y="3327"/>
                  </a:lnTo>
                  <a:lnTo>
                    <a:pt x="234915" y="986"/>
                  </a:lnTo>
                  <a:lnTo>
                    <a:pt x="280699" y="0"/>
                  </a:lnTo>
                  <a:lnTo>
                    <a:pt x="286308" y="2822"/>
                  </a:lnTo>
                  <a:lnTo>
                    <a:pt x="294717" y="9133"/>
                  </a:lnTo>
                  <a:lnTo>
                    <a:pt x="295085" y="14465"/>
                  </a:lnTo>
                  <a:lnTo>
                    <a:pt x="297993" y="19834"/>
                  </a:lnTo>
                  <a:lnTo>
                    <a:pt x="301755" y="25749"/>
                  </a:lnTo>
                  <a:lnTo>
                    <a:pt x="304171" y="38169"/>
                  </a:lnTo>
                  <a:lnTo>
                    <a:pt x="304730" y="52128"/>
                  </a:lnTo>
                  <a:lnTo>
                    <a:pt x="301927" y="57740"/>
                  </a:lnTo>
                  <a:lnTo>
                    <a:pt x="299698" y="60719"/>
                  </a:lnTo>
                  <a:lnTo>
                    <a:pt x="297221" y="69672"/>
                  </a:lnTo>
                  <a:lnTo>
                    <a:pt x="294259" y="107891"/>
                  </a:lnTo>
                  <a:lnTo>
                    <a:pt x="274132" y="154578"/>
                  </a:lnTo>
                  <a:lnTo>
                    <a:pt x="256959" y="187869"/>
                  </a:lnTo>
                  <a:lnTo>
                    <a:pt x="234904" y="225828"/>
                  </a:lnTo>
                  <a:lnTo>
                    <a:pt x="215864" y="271762"/>
                  </a:lnTo>
                  <a:lnTo>
                    <a:pt x="197168" y="304630"/>
                  </a:lnTo>
                  <a:lnTo>
                    <a:pt x="168632" y="349240"/>
                  </a:lnTo>
                  <a:lnTo>
                    <a:pt x="149594" y="380999"/>
                  </a:lnTo>
                  <a:lnTo>
                    <a:pt x="121010" y="425450"/>
                  </a:lnTo>
                  <a:lnTo>
                    <a:pt x="98413" y="469900"/>
                  </a:lnTo>
                  <a:lnTo>
                    <a:pt x="69816" y="517349"/>
                  </a:lnTo>
                  <a:lnTo>
                    <a:pt x="28540" y="561958"/>
                  </a:lnTo>
                  <a:lnTo>
                    <a:pt x="23248" y="568317"/>
                  </a:lnTo>
                  <a:lnTo>
                    <a:pt x="20896" y="574672"/>
                  </a:lnTo>
                  <a:lnTo>
                    <a:pt x="19211" y="576790"/>
                  </a:lnTo>
                  <a:lnTo>
                    <a:pt x="9931" y="580860"/>
                  </a:lnTo>
                  <a:lnTo>
                    <a:pt x="1328" y="572809"/>
                  </a:lnTo>
                  <a:lnTo>
                    <a:pt x="369" y="566831"/>
                  </a:lnTo>
                  <a:lnTo>
                    <a:pt x="0" y="549144"/>
                  </a:lnTo>
                  <a:lnTo>
                    <a:pt x="2803" y="542867"/>
                  </a:lnTo>
                  <a:lnTo>
                    <a:pt x="6518" y="536549"/>
                  </a:lnTo>
                  <a:lnTo>
                    <a:pt x="8903" y="523870"/>
                  </a:lnTo>
                  <a:lnTo>
                    <a:pt x="9099" y="520696"/>
                  </a:lnTo>
                  <a:lnTo>
                    <a:pt x="12138" y="514348"/>
                  </a:lnTo>
                  <a:lnTo>
                    <a:pt x="15959" y="507999"/>
                  </a:lnTo>
                  <a:lnTo>
                    <a:pt x="19168" y="498475"/>
                  </a:lnTo>
                  <a:lnTo>
                    <a:pt x="63473" y="450850"/>
                  </a:lnTo>
                  <a:lnTo>
                    <a:pt x="78989" y="438150"/>
                  </a:lnTo>
                  <a:lnTo>
                    <a:pt x="93229" y="431447"/>
                  </a:lnTo>
                  <a:lnTo>
                    <a:pt x="100683" y="428821"/>
                  </a:lnTo>
                  <a:lnTo>
                    <a:pt x="110829" y="422451"/>
                  </a:lnTo>
                  <a:lnTo>
                    <a:pt x="120537" y="419034"/>
                  </a:lnTo>
                  <a:lnTo>
                    <a:pt x="131175" y="412848"/>
                  </a:lnTo>
                  <a:lnTo>
                    <a:pt x="146204" y="409487"/>
                  </a:lnTo>
                  <a:lnTo>
                    <a:pt x="161300" y="402228"/>
                  </a:lnTo>
                  <a:lnTo>
                    <a:pt x="208018" y="400057"/>
                  </a:lnTo>
                  <a:lnTo>
                    <a:pt x="225441" y="400051"/>
                  </a:lnTo>
                  <a:lnTo>
                    <a:pt x="229999" y="402873"/>
                  </a:lnTo>
                  <a:lnTo>
                    <a:pt x="235552" y="406596"/>
                  </a:lnTo>
                  <a:lnTo>
                    <a:pt x="244629" y="409751"/>
                  </a:lnTo>
                  <a:lnTo>
                    <a:pt x="250874" y="414239"/>
                  </a:lnTo>
                  <a:lnTo>
                    <a:pt x="254355" y="419761"/>
                  </a:lnTo>
                  <a:lnTo>
                    <a:pt x="256961" y="425744"/>
                  </a:lnTo>
                  <a:lnTo>
                    <a:pt x="263319" y="435062"/>
                  </a:lnTo>
                  <a:lnTo>
                    <a:pt x="266732" y="444526"/>
                  </a:lnTo>
                  <a:lnTo>
                    <a:pt x="272917" y="454033"/>
                  </a:lnTo>
                  <a:lnTo>
                    <a:pt x="276279" y="463552"/>
                  </a:lnTo>
                  <a:lnTo>
                    <a:pt x="282449" y="473076"/>
                  </a:lnTo>
                  <a:lnTo>
                    <a:pt x="285805" y="482600"/>
                  </a:lnTo>
                  <a:lnTo>
                    <a:pt x="291974" y="492125"/>
                  </a:lnTo>
                  <a:lnTo>
                    <a:pt x="294272" y="501650"/>
                  </a:lnTo>
                  <a:lnTo>
                    <a:pt x="294810" y="508000"/>
                  </a:lnTo>
                  <a:lnTo>
                    <a:pt x="296012" y="510117"/>
                  </a:lnTo>
                  <a:lnTo>
                    <a:pt x="297871" y="511528"/>
                  </a:lnTo>
                  <a:lnTo>
                    <a:pt x="300169" y="512469"/>
                  </a:lnTo>
                  <a:lnTo>
                    <a:pt x="301701" y="514154"/>
                  </a:lnTo>
                  <a:lnTo>
                    <a:pt x="304361" y="522386"/>
                  </a:lnTo>
                  <a:lnTo>
                    <a:pt x="307408" y="523214"/>
                  </a:lnTo>
                  <a:lnTo>
                    <a:pt x="318944" y="523836"/>
                  </a:lnTo>
                  <a:lnTo>
                    <a:pt x="324472" y="521036"/>
                  </a:lnTo>
                  <a:lnTo>
                    <a:pt x="336645" y="510614"/>
                  </a:lnTo>
                  <a:lnTo>
                    <a:pt x="340101" y="504576"/>
                  </a:lnTo>
                  <a:lnTo>
                    <a:pt x="342694" y="498364"/>
                  </a:lnTo>
                  <a:lnTo>
                    <a:pt x="368343" y="453651"/>
                  </a:lnTo>
                  <a:lnTo>
                    <a:pt x="393868" y="409346"/>
                  </a:lnTo>
                  <a:lnTo>
                    <a:pt x="41906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SMARTInkShape-Group51">
            <a:extLst>
              <a:ext uri="{FF2B5EF4-FFF2-40B4-BE49-F238E27FC236}">
                <a16:creationId xmlns:a16="http://schemas.microsoft.com/office/drawing/2014/main" id="{5E371D25-BE02-DFCC-43B5-607C538858CA}"/>
              </a:ext>
            </a:extLst>
          </p:cNvPr>
          <p:cNvGrpSpPr/>
          <p:nvPr/>
        </p:nvGrpSpPr>
        <p:grpSpPr>
          <a:xfrm>
            <a:off x="3590925" y="2857500"/>
            <a:ext cx="219076" cy="228566"/>
            <a:chOff x="3590925" y="2857500"/>
            <a:chExt cx="219076" cy="228566"/>
          </a:xfrm>
        </p:grpSpPr>
        <p:sp>
          <p:nvSpPr>
            <p:cNvPr id="42" name="SMARTInkShape-132">
              <a:extLst>
                <a:ext uri="{FF2B5EF4-FFF2-40B4-BE49-F238E27FC236}">
                  <a16:creationId xmlns:a16="http://schemas.microsoft.com/office/drawing/2014/main" id="{F83EA043-CE08-30D5-C6DE-84B0F354E11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686175" y="2857500"/>
              <a:ext cx="57151" cy="228566"/>
            </a:xfrm>
            <a:custGeom>
              <a:avLst/>
              <a:gdLst/>
              <a:ahLst/>
              <a:cxnLst/>
              <a:rect l="0" t="0" r="0" b="0"/>
              <a:pathLst>
                <a:path w="57151" h="228566">
                  <a:moveTo>
                    <a:pt x="57150" y="0"/>
                  </a:moveTo>
                  <a:lnTo>
                    <a:pt x="57150" y="0"/>
                  </a:lnTo>
                  <a:lnTo>
                    <a:pt x="57150" y="41681"/>
                  </a:lnTo>
                  <a:lnTo>
                    <a:pt x="54328" y="47805"/>
                  </a:lnTo>
                  <a:lnTo>
                    <a:pt x="50604" y="54055"/>
                  </a:lnTo>
                  <a:lnTo>
                    <a:pt x="48214" y="66691"/>
                  </a:lnTo>
                  <a:lnTo>
                    <a:pt x="47742" y="79379"/>
                  </a:lnTo>
                  <a:lnTo>
                    <a:pt x="44855" y="85727"/>
                  </a:lnTo>
                  <a:lnTo>
                    <a:pt x="41102" y="92076"/>
                  </a:lnTo>
                  <a:lnTo>
                    <a:pt x="38989" y="102659"/>
                  </a:lnTo>
                  <a:lnTo>
                    <a:pt x="37305" y="117671"/>
                  </a:lnTo>
                  <a:lnTo>
                    <a:pt x="29933" y="136133"/>
                  </a:lnTo>
                  <a:lnTo>
                    <a:pt x="27785" y="155693"/>
                  </a:lnTo>
                  <a:lnTo>
                    <a:pt x="16832" y="180796"/>
                  </a:lnTo>
                  <a:lnTo>
                    <a:pt x="12772" y="187245"/>
                  </a:lnTo>
                  <a:lnTo>
                    <a:pt x="10487" y="196827"/>
                  </a:lnTo>
                  <a:lnTo>
                    <a:pt x="9652" y="207666"/>
                  </a:lnTo>
                  <a:lnTo>
                    <a:pt x="34" y="219036"/>
                  </a:lnTo>
                  <a:lnTo>
                    <a:pt x="0" y="22856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133">
              <a:extLst>
                <a:ext uri="{FF2B5EF4-FFF2-40B4-BE49-F238E27FC236}">
                  <a16:creationId xmlns:a16="http://schemas.microsoft.com/office/drawing/2014/main" id="{F63DF1D1-C894-1BE7-3897-53AB9E3E58A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590925" y="29432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  <a:lnTo>
                    <a:pt x="8201" y="0"/>
                  </a:lnTo>
                  <a:lnTo>
                    <a:pt x="18624" y="9133"/>
                  </a:lnTo>
                  <a:lnTo>
                    <a:pt x="63769" y="9525"/>
                  </a:lnTo>
                  <a:lnTo>
                    <a:pt x="111126" y="9525"/>
                  </a:lnTo>
                  <a:lnTo>
                    <a:pt x="158566" y="9525"/>
                  </a:lnTo>
                  <a:lnTo>
                    <a:pt x="205339" y="9525"/>
                  </a:lnTo>
                  <a:lnTo>
                    <a:pt x="207678" y="9525"/>
                  </a:lnTo>
                  <a:lnTo>
                    <a:pt x="217587" y="1324"/>
                  </a:lnTo>
                  <a:lnTo>
                    <a:pt x="218083" y="1941"/>
                  </a:lnTo>
                  <a:lnTo>
                    <a:pt x="219075" y="95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SMARTInkShape-Group52">
            <a:extLst>
              <a:ext uri="{FF2B5EF4-FFF2-40B4-BE49-F238E27FC236}">
                <a16:creationId xmlns:a16="http://schemas.microsoft.com/office/drawing/2014/main" id="{E6825D84-45DA-DF79-4D29-2BC387D9EE2C}"/>
              </a:ext>
            </a:extLst>
          </p:cNvPr>
          <p:cNvGrpSpPr/>
          <p:nvPr/>
        </p:nvGrpSpPr>
        <p:grpSpPr>
          <a:xfrm>
            <a:off x="4019561" y="2686053"/>
            <a:ext cx="476240" cy="465388"/>
            <a:chOff x="4019561" y="2686053"/>
            <a:chExt cx="476240" cy="465388"/>
          </a:xfrm>
        </p:grpSpPr>
        <p:sp>
          <p:nvSpPr>
            <p:cNvPr id="45" name="SMARTInkShape-134">
              <a:extLst>
                <a:ext uri="{FF2B5EF4-FFF2-40B4-BE49-F238E27FC236}">
                  <a16:creationId xmlns:a16="http://schemas.microsoft.com/office/drawing/2014/main" id="{F4E1B748-5328-BA70-DC15-E94617788A8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95800" y="28860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135">
              <a:extLst>
                <a:ext uri="{FF2B5EF4-FFF2-40B4-BE49-F238E27FC236}">
                  <a16:creationId xmlns:a16="http://schemas.microsoft.com/office/drawing/2014/main" id="{A2097E08-3F68-A172-EB15-667F47B85E5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019561" y="2686053"/>
              <a:ext cx="276215" cy="465388"/>
            </a:xfrm>
            <a:custGeom>
              <a:avLst/>
              <a:gdLst/>
              <a:ahLst/>
              <a:cxnLst/>
              <a:rect l="0" t="0" r="0" b="0"/>
              <a:pathLst>
                <a:path w="276215" h="465388">
                  <a:moveTo>
                    <a:pt x="228589" y="38097"/>
                  </a:moveTo>
                  <a:lnTo>
                    <a:pt x="228589" y="38097"/>
                  </a:lnTo>
                  <a:lnTo>
                    <a:pt x="228589" y="28964"/>
                  </a:lnTo>
                  <a:lnTo>
                    <a:pt x="219098" y="28573"/>
                  </a:lnTo>
                  <a:lnTo>
                    <a:pt x="219067" y="36773"/>
                  </a:lnTo>
                  <a:lnTo>
                    <a:pt x="218007" y="37214"/>
                  </a:lnTo>
                  <a:lnTo>
                    <a:pt x="210863" y="37981"/>
                  </a:lnTo>
                  <a:lnTo>
                    <a:pt x="210128" y="40867"/>
                  </a:lnTo>
                  <a:lnTo>
                    <a:pt x="209549" y="55706"/>
                  </a:lnTo>
                  <a:lnTo>
                    <a:pt x="201339" y="65222"/>
                  </a:lnTo>
                  <a:lnTo>
                    <a:pt x="200407" y="71299"/>
                  </a:lnTo>
                  <a:lnTo>
                    <a:pt x="199218" y="72932"/>
                  </a:lnTo>
                  <a:lnTo>
                    <a:pt x="197366" y="74020"/>
                  </a:lnTo>
                  <a:lnTo>
                    <a:pt x="195074" y="74746"/>
                  </a:lnTo>
                  <a:lnTo>
                    <a:pt x="193545" y="76288"/>
                  </a:lnTo>
                  <a:lnTo>
                    <a:pt x="191847" y="80824"/>
                  </a:lnTo>
                  <a:lnTo>
                    <a:pt x="190336" y="82457"/>
                  </a:lnTo>
                  <a:lnTo>
                    <a:pt x="185835" y="84271"/>
                  </a:lnTo>
                  <a:lnTo>
                    <a:pt x="184211" y="85813"/>
                  </a:lnTo>
                  <a:lnTo>
                    <a:pt x="181392" y="93796"/>
                  </a:lnTo>
                  <a:lnTo>
                    <a:pt x="178332" y="94602"/>
                  </a:lnTo>
                  <a:lnTo>
                    <a:pt x="176034" y="94817"/>
                  </a:lnTo>
                  <a:lnTo>
                    <a:pt x="174502" y="96019"/>
                  </a:lnTo>
                  <a:lnTo>
                    <a:pt x="171474" y="104652"/>
                  </a:lnTo>
                  <a:lnTo>
                    <a:pt x="171439" y="63067"/>
                  </a:lnTo>
                  <a:lnTo>
                    <a:pt x="174261" y="56956"/>
                  </a:lnTo>
                  <a:lnTo>
                    <a:pt x="187248" y="40382"/>
                  </a:lnTo>
                  <a:lnTo>
                    <a:pt x="190587" y="31483"/>
                  </a:lnTo>
                  <a:lnTo>
                    <a:pt x="195119" y="25280"/>
                  </a:lnTo>
                  <a:lnTo>
                    <a:pt x="200661" y="21817"/>
                  </a:lnTo>
                  <a:lnTo>
                    <a:pt x="203620" y="20894"/>
                  </a:lnTo>
                  <a:lnTo>
                    <a:pt x="205593" y="19220"/>
                  </a:lnTo>
                  <a:lnTo>
                    <a:pt x="207785" y="14538"/>
                  </a:lnTo>
                  <a:lnTo>
                    <a:pt x="209428" y="12866"/>
                  </a:lnTo>
                  <a:lnTo>
                    <a:pt x="228473" y="967"/>
                  </a:lnTo>
                  <a:lnTo>
                    <a:pt x="260742" y="0"/>
                  </a:lnTo>
                  <a:lnTo>
                    <a:pt x="262724" y="1058"/>
                  </a:lnTo>
                  <a:lnTo>
                    <a:pt x="264045" y="2821"/>
                  </a:lnTo>
                  <a:lnTo>
                    <a:pt x="266534" y="9130"/>
                  </a:lnTo>
                  <a:lnTo>
                    <a:pt x="271700" y="14462"/>
                  </a:lnTo>
                  <a:lnTo>
                    <a:pt x="274208" y="19831"/>
                  </a:lnTo>
                  <a:lnTo>
                    <a:pt x="276180" y="50810"/>
                  </a:lnTo>
                  <a:lnTo>
                    <a:pt x="273377" y="57153"/>
                  </a:lnTo>
                  <a:lnTo>
                    <a:pt x="271147" y="60326"/>
                  </a:lnTo>
                  <a:lnTo>
                    <a:pt x="268010" y="74905"/>
                  </a:lnTo>
                  <a:lnTo>
                    <a:pt x="265892" y="92248"/>
                  </a:lnTo>
                  <a:lnTo>
                    <a:pt x="249828" y="137492"/>
                  </a:lnTo>
                  <a:lnTo>
                    <a:pt x="228531" y="181029"/>
                  </a:lnTo>
                  <a:lnTo>
                    <a:pt x="206361" y="225425"/>
                  </a:lnTo>
                  <a:lnTo>
                    <a:pt x="184139" y="269872"/>
                  </a:lnTo>
                  <a:lnTo>
                    <a:pt x="168617" y="295272"/>
                  </a:lnTo>
                  <a:lnTo>
                    <a:pt x="140081" y="339722"/>
                  </a:lnTo>
                  <a:lnTo>
                    <a:pt x="103944" y="381586"/>
                  </a:lnTo>
                  <a:lnTo>
                    <a:pt x="76953" y="411610"/>
                  </a:lnTo>
                  <a:lnTo>
                    <a:pt x="54009" y="440884"/>
                  </a:lnTo>
                  <a:lnTo>
                    <a:pt x="47634" y="444655"/>
                  </a:lnTo>
                  <a:lnTo>
                    <a:pt x="41273" y="447389"/>
                  </a:lnTo>
                  <a:lnTo>
                    <a:pt x="30447" y="455696"/>
                  </a:lnTo>
                  <a:lnTo>
                    <a:pt x="20528" y="457065"/>
                  </a:lnTo>
                  <a:lnTo>
                    <a:pt x="1440" y="439586"/>
                  </a:lnTo>
                  <a:lnTo>
                    <a:pt x="419" y="433517"/>
                  </a:lnTo>
                  <a:lnTo>
                    <a:pt x="0" y="411415"/>
                  </a:lnTo>
                  <a:lnTo>
                    <a:pt x="6537" y="402332"/>
                  </a:lnTo>
                  <a:lnTo>
                    <a:pt x="9690" y="393433"/>
                  </a:lnTo>
                  <a:lnTo>
                    <a:pt x="15799" y="384094"/>
                  </a:lnTo>
                  <a:lnTo>
                    <a:pt x="19137" y="374624"/>
                  </a:lnTo>
                  <a:lnTo>
                    <a:pt x="41694" y="348854"/>
                  </a:lnTo>
                  <a:lnTo>
                    <a:pt x="47805" y="345544"/>
                  </a:lnTo>
                  <a:lnTo>
                    <a:pt x="54049" y="343016"/>
                  </a:lnTo>
                  <a:lnTo>
                    <a:pt x="63514" y="336700"/>
                  </a:lnTo>
                  <a:lnTo>
                    <a:pt x="73021" y="334358"/>
                  </a:lnTo>
                  <a:lnTo>
                    <a:pt x="119756" y="333380"/>
                  </a:lnTo>
                  <a:lnTo>
                    <a:pt x="155554" y="333372"/>
                  </a:lnTo>
                  <a:lnTo>
                    <a:pt x="161909" y="336194"/>
                  </a:lnTo>
                  <a:lnTo>
                    <a:pt x="169557" y="341573"/>
                  </a:lnTo>
                  <a:lnTo>
                    <a:pt x="178672" y="343694"/>
                  </a:lnTo>
                  <a:lnTo>
                    <a:pt x="184531" y="347837"/>
                  </a:lnTo>
                  <a:lnTo>
                    <a:pt x="187841" y="353206"/>
                  </a:lnTo>
                  <a:lnTo>
                    <a:pt x="188724" y="356120"/>
                  </a:lnTo>
                  <a:lnTo>
                    <a:pt x="190370" y="358063"/>
                  </a:lnTo>
                  <a:lnTo>
                    <a:pt x="195022" y="360221"/>
                  </a:lnTo>
                  <a:lnTo>
                    <a:pt x="196687" y="362913"/>
                  </a:lnTo>
                  <a:lnTo>
                    <a:pt x="200086" y="374698"/>
                  </a:lnTo>
                  <a:lnTo>
                    <a:pt x="202179" y="376798"/>
                  </a:lnTo>
                  <a:lnTo>
                    <a:pt x="204633" y="378197"/>
                  </a:lnTo>
                  <a:lnTo>
                    <a:pt x="206268" y="380189"/>
                  </a:lnTo>
                  <a:lnTo>
                    <a:pt x="208085" y="385224"/>
                  </a:lnTo>
                  <a:lnTo>
                    <a:pt x="210513" y="406458"/>
                  </a:lnTo>
                  <a:lnTo>
                    <a:pt x="217061" y="419109"/>
                  </a:lnTo>
                  <a:lnTo>
                    <a:pt x="219064" y="465387"/>
                  </a:lnTo>
                  <a:lnTo>
                    <a:pt x="229425" y="459007"/>
                  </a:lnTo>
                  <a:lnTo>
                    <a:pt x="232321" y="458404"/>
                  </a:lnTo>
                  <a:lnTo>
                    <a:pt x="234252" y="456943"/>
                  </a:lnTo>
                  <a:lnTo>
                    <a:pt x="245427" y="437946"/>
                  </a:lnTo>
                  <a:lnTo>
                    <a:pt x="246164" y="434838"/>
                  </a:lnTo>
                  <a:lnTo>
                    <a:pt x="276214" y="39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SMARTInkShape-Group53">
            <a:extLst>
              <a:ext uri="{FF2B5EF4-FFF2-40B4-BE49-F238E27FC236}">
                <a16:creationId xmlns:a16="http://schemas.microsoft.com/office/drawing/2014/main" id="{EA9F050B-FB42-E00B-86AD-3B353240F048}"/>
              </a:ext>
            </a:extLst>
          </p:cNvPr>
          <p:cNvGrpSpPr/>
          <p:nvPr/>
        </p:nvGrpSpPr>
        <p:grpSpPr>
          <a:xfrm>
            <a:off x="4657846" y="2371725"/>
            <a:ext cx="2133472" cy="1019176"/>
            <a:chOff x="4657846" y="2371725"/>
            <a:chExt cx="2133472" cy="1019176"/>
          </a:xfrm>
        </p:grpSpPr>
        <p:sp>
          <p:nvSpPr>
            <p:cNvPr id="48" name="SMARTInkShape-136">
              <a:extLst>
                <a:ext uri="{FF2B5EF4-FFF2-40B4-BE49-F238E27FC236}">
                  <a16:creationId xmlns:a16="http://schemas.microsoft.com/office/drawing/2014/main" id="{E2D2BEEF-7E74-804D-A29A-038C7049CEC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400800" y="2371725"/>
              <a:ext cx="390518" cy="1019176"/>
            </a:xfrm>
            <a:custGeom>
              <a:avLst/>
              <a:gdLst/>
              <a:ahLst/>
              <a:cxnLst/>
              <a:rect l="0" t="0" r="0" b="0"/>
              <a:pathLst>
                <a:path w="390518" h="1019176">
                  <a:moveTo>
                    <a:pt x="200025" y="0"/>
                  </a:moveTo>
                  <a:lnTo>
                    <a:pt x="200025" y="0"/>
                  </a:lnTo>
                  <a:lnTo>
                    <a:pt x="200025" y="5056"/>
                  </a:lnTo>
                  <a:lnTo>
                    <a:pt x="201083" y="6546"/>
                  </a:lnTo>
                  <a:lnTo>
                    <a:pt x="202847" y="7539"/>
                  </a:lnTo>
                  <a:lnTo>
                    <a:pt x="205081" y="8201"/>
                  </a:lnTo>
                  <a:lnTo>
                    <a:pt x="206570" y="9701"/>
                  </a:lnTo>
                  <a:lnTo>
                    <a:pt x="208225" y="14189"/>
                  </a:lnTo>
                  <a:lnTo>
                    <a:pt x="209726" y="15809"/>
                  </a:lnTo>
                  <a:lnTo>
                    <a:pt x="214214" y="17610"/>
                  </a:lnTo>
                  <a:lnTo>
                    <a:pt x="215834" y="19148"/>
                  </a:lnTo>
                  <a:lnTo>
                    <a:pt x="217635" y="23680"/>
                  </a:lnTo>
                  <a:lnTo>
                    <a:pt x="219173" y="25312"/>
                  </a:lnTo>
                  <a:lnTo>
                    <a:pt x="223705" y="27125"/>
                  </a:lnTo>
                  <a:lnTo>
                    <a:pt x="225337" y="28666"/>
                  </a:lnTo>
                  <a:lnTo>
                    <a:pt x="227150" y="33202"/>
                  </a:lnTo>
                  <a:lnTo>
                    <a:pt x="228691" y="34835"/>
                  </a:lnTo>
                  <a:lnTo>
                    <a:pt x="241730" y="42727"/>
                  </a:lnTo>
                  <a:lnTo>
                    <a:pt x="260387" y="60452"/>
                  </a:lnTo>
                  <a:lnTo>
                    <a:pt x="263895" y="66732"/>
                  </a:lnTo>
                  <a:lnTo>
                    <a:pt x="266512" y="73050"/>
                  </a:lnTo>
                  <a:lnTo>
                    <a:pt x="301647" y="117671"/>
                  </a:lnTo>
                  <a:lnTo>
                    <a:pt x="307985" y="125676"/>
                  </a:lnTo>
                  <a:lnTo>
                    <a:pt x="311507" y="135583"/>
                  </a:lnTo>
                  <a:lnTo>
                    <a:pt x="318825" y="159191"/>
                  </a:lnTo>
                  <a:lnTo>
                    <a:pt x="346110" y="206779"/>
                  </a:lnTo>
                  <a:lnTo>
                    <a:pt x="356927" y="249567"/>
                  </a:lnTo>
                  <a:lnTo>
                    <a:pt x="368827" y="287989"/>
                  </a:lnTo>
                  <a:lnTo>
                    <a:pt x="373513" y="312166"/>
                  </a:lnTo>
                  <a:lnTo>
                    <a:pt x="378782" y="335557"/>
                  </a:lnTo>
                  <a:lnTo>
                    <a:pt x="387255" y="380229"/>
                  </a:lnTo>
                  <a:lnTo>
                    <a:pt x="390094" y="420462"/>
                  </a:lnTo>
                  <a:lnTo>
                    <a:pt x="390468" y="466905"/>
                  </a:lnTo>
                  <a:lnTo>
                    <a:pt x="390517" y="514373"/>
                  </a:lnTo>
                  <a:lnTo>
                    <a:pt x="387701" y="552455"/>
                  </a:lnTo>
                  <a:lnTo>
                    <a:pt x="374278" y="593530"/>
                  </a:lnTo>
                  <a:lnTo>
                    <a:pt x="358726" y="638567"/>
                  </a:lnTo>
                  <a:lnTo>
                    <a:pt x="340071" y="685852"/>
                  </a:lnTo>
                  <a:lnTo>
                    <a:pt x="317324" y="732374"/>
                  </a:lnTo>
                  <a:lnTo>
                    <a:pt x="288484" y="772850"/>
                  </a:lnTo>
                  <a:lnTo>
                    <a:pt x="257117" y="816503"/>
                  </a:lnTo>
                  <a:lnTo>
                    <a:pt x="219070" y="859840"/>
                  </a:lnTo>
                  <a:lnTo>
                    <a:pt x="187324" y="896553"/>
                  </a:lnTo>
                  <a:lnTo>
                    <a:pt x="142875" y="933985"/>
                  </a:lnTo>
                  <a:lnTo>
                    <a:pt x="98425" y="969730"/>
                  </a:lnTo>
                  <a:lnTo>
                    <a:pt x="55164" y="999930"/>
                  </a:lnTo>
                  <a:lnTo>
                    <a:pt x="40334" y="1006770"/>
                  </a:lnTo>
                  <a:lnTo>
                    <a:pt x="0" y="1019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137">
              <a:extLst>
                <a:ext uri="{FF2B5EF4-FFF2-40B4-BE49-F238E27FC236}">
                  <a16:creationId xmlns:a16="http://schemas.microsoft.com/office/drawing/2014/main" id="{C0E3B6A9-19FA-8973-B4D1-0047C2C352B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467485" y="2676528"/>
              <a:ext cx="161913" cy="390519"/>
            </a:xfrm>
            <a:custGeom>
              <a:avLst/>
              <a:gdLst/>
              <a:ahLst/>
              <a:cxnLst/>
              <a:rect l="0" t="0" r="0" b="0"/>
              <a:pathLst>
                <a:path w="161913" h="390519">
                  <a:moveTo>
                    <a:pt x="28565" y="180972"/>
                  </a:moveTo>
                  <a:lnTo>
                    <a:pt x="28565" y="180972"/>
                  </a:lnTo>
                  <a:lnTo>
                    <a:pt x="28565" y="175916"/>
                  </a:lnTo>
                  <a:lnTo>
                    <a:pt x="29623" y="174426"/>
                  </a:lnTo>
                  <a:lnTo>
                    <a:pt x="31387" y="173433"/>
                  </a:lnTo>
                  <a:lnTo>
                    <a:pt x="36765" y="171839"/>
                  </a:lnTo>
                  <a:lnTo>
                    <a:pt x="82625" y="126912"/>
                  </a:lnTo>
                  <a:lnTo>
                    <a:pt x="119582" y="88896"/>
                  </a:lnTo>
                  <a:lnTo>
                    <a:pt x="125802" y="76197"/>
                  </a:lnTo>
                  <a:lnTo>
                    <a:pt x="138894" y="60322"/>
                  </a:lnTo>
                  <a:lnTo>
                    <a:pt x="144903" y="47622"/>
                  </a:lnTo>
                  <a:lnTo>
                    <a:pt x="149062" y="41272"/>
                  </a:lnTo>
                  <a:lnTo>
                    <a:pt x="151404" y="31747"/>
                  </a:lnTo>
                  <a:lnTo>
                    <a:pt x="152352" y="14548"/>
                  </a:lnTo>
                  <a:lnTo>
                    <a:pt x="153422" y="12873"/>
                  </a:lnTo>
                  <a:lnTo>
                    <a:pt x="155195" y="11755"/>
                  </a:lnTo>
                  <a:lnTo>
                    <a:pt x="160588" y="9963"/>
                  </a:lnTo>
                  <a:lnTo>
                    <a:pt x="161325" y="6896"/>
                  </a:lnTo>
                  <a:lnTo>
                    <a:pt x="161912" y="32"/>
                  </a:lnTo>
                  <a:lnTo>
                    <a:pt x="153714" y="0"/>
                  </a:lnTo>
                  <a:lnTo>
                    <a:pt x="153273" y="1058"/>
                  </a:lnTo>
                  <a:lnTo>
                    <a:pt x="152393" y="17689"/>
                  </a:lnTo>
                  <a:lnTo>
                    <a:pt x="145845" y="26383"/>
                  </a:lnTo>
                  <a:lnTo>
                    <a:pt x="143748" y="35214"/>
                  </a:lnTo>
                  <a:lnTo>
                    <a:pt x="143258" y="41402"/>
                  </a:lnTo>
                  <a:lnTo>
                    <a:pt x="140217" y="47680"/>
                  </a:lnTo>
                  <a:lnTo>
                    <a:pt x="136396" y="53998"/>
                  </a:lnTo>
                  <a:lnTo>
                    <a:pt x="123719" y="91190"/>
                  </a:lnTo>
                  <a:lnTo>
                    <a:pt x="117554" y="102394"/>
                  </a:lnTo>
                  <a:lnTo>
                    <a:pt x="114199" y="117590"/>
                  </a:lnTo>
                  <a:lnTo>
                    <a:pt x="108031" y="130325"/>
                  </a:lnTo>
                  <a:lnTo>
                    <a:pt x="104674" y="145974"/>
                  </a:lnTo>
                  <a:lnTo>
                    <a:pt x="76133" y="192674"/>
                  </a:lnTo>
                  <a:lnTo>
                    <a:pt x="59958" y="225966"/>
                  </a:lnTo>
                  <a:lnTo>
                    <a:pt x="45455" y="273579"/>
                  </a:lnTo>
                  <a:lnTo>
                    <a:pt x="41363" y="282456"/>
                  </a:lnTo>
                  <a:lnTo>
                    <a:pt x="38002" y="298295"/>
                  </a:lnTo>
                  <a:lnTo>
                    <a:pt x="31831" y="311220"/>
                  </a:lnTo>
                  <a:lnTo>
                    <a:pt x="28475" y="326926"/>
                  </a:lnTo>
                  <a:lnTo>
                    <a:pt x="21217" y="342251"/>
                  </a:lnTo>
                  <a:lnTo>
                    <a:pt x="18949" y="348960"/>
                  </a:lnTo>
                  <a:lnTo>
                    <a:pt x="12781" y="358687"/>
                  </a:lnTo>
                  <a:lnTo>
                    <a:pt x="10482" y="368272"/>
                  </a:lnTo>
                  <a:lnTo>
                    <a:pt x="9642" y="379112"/>
                  </a:lnTo>
                  <a:lnTo>
                    <a:pt x="0" y="390511"/>
                  </a:lnTo>
                  <a:lnTo>
                    <a:pt x="5050" y="390518"/>
                  </a:lnTo>
                  <a:lnTo>
                    <a:pt x="6538" y="389461"/>
                  </a:lnTo>
                  <a:lnTo>
                    <a:pt x="7531" y="387698"/>
                  </a:lnTo>
                  <a:lnTo>
                    <a:pt x="9515" y="38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138">
              <a:extLst>
                <a:ext uri="{FF2B5EF4-FFF2-40B4-BE49-F238E27FC236}">
                  <a16:creationId xmlns:a16="http://schemas.microsoft.com/office/drawing/2014/main" id="{AF80ACA1-3970-A30F-4E32-8FBE4AA6602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34100" y="2809875"/>
              <a:ext cx="57151" cy="219076"/>
            </a:xfrm>
            <a:custGeom>
              <a:avLst/>
              <a:gdLst/>
              <a:ahLst/>
              <a:cxnLst/>
              <a:rect l="0" t="0" r="0" b="0"/>
              <a:pathLst>
                <a:path w="57151" h="219076">
                  <a:moveTo>
                    <a:pt x="57150" y="0"/>
                  </a:moveTo>
                  <a:lnTo>
                    <a:pt x="57150" y="0"/>
                  </a:lnTo>
                  <a:lnTo>
                    <a:pt x="47635" y="0"/>
                  </a:lnTo>
                  <a:lnTo>
                    <a:pt x="47625" y="45593"/>
                  </a:lnTo>
                  <a:lnTo>
                    <a:pt x="46567" y="60546"/>
                  </a:lnTo>
                  <a:lnTo>
                    <a:pt x="40086" y="78439"/>
                  </a:lnTo>
                  <a:lnTo>
                    <a:pt x="35452" y="106957"/>
                  </a:lnTo>
                  <a:lnTo>
                    <a:pt x="20493" y="154124"/>
                  </a:lnTo>
                  <a:lnTo>
                    <a:pt x="10170" y="189855"/>
                  </a:lnTo>
                  <a:lnTo>
                    <a:pt x="9955" y="193245"/>
                  </a:lnTo>
                  <a:lnTo>
                    <a:pt x="8753" y="195505"/>
                  </a:lnTo>
                  <a:lnTo>
                    <a:pt x="6894" y="197012"/>
                  </a:lnTo>
                  <a:lnTo>
                    <a:pt x="4595" y="198016"/>
                  </a:lnTo>
                  <a:lnTo>
                    <a:pt x="3064" y="199744"/>
                  </a:lnTo>
                  <a:lnTo>
                    <a:pt x="1362" y="20448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139">
              <a:extLst>
                <a:ext uri="{FF2B5EF4-FFF2-40B4-BE49-F238E27FC236}">
                  <a16:creationId xmlns:a16="http://schemas.microsoft.com/office/drawing/2014/main" id="{B1E996BA-4B50-B0B5-7A47-94A23C0907C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76950" y="2867026"/>
              <a:ext cx="238126" cy="19050"/>
            </a:xfrm>
            <a:custGeom>
              <a:avLst/>
              <a:gdLst/>
              <a:ahLst/>
              <a:cxnLst/>
              <a:rect l="0" t="0" r="0" b="0"/>
              <a:pathLst>
                <a:path w="238126" h="19050">
                  <a:moveTo>
                    <a:pt x="9525" y="19049"/>
                  </a:moveTo>
                  <a:lnTo>
                    <a:pt x="9525" y="19049"/>
                  </a:lnTo>
                  <a:lnTo>
                    <a:pt x="0" y="19049"/>
                  </a:lnTo>
                  <a:lnTo>
                    <a:pt x="0" y="9916"/>
                  </a:lnTo>
                  <a:lnTo>
                    <a:pt x="14465" y="9527"/>
                  </a:lnTo>
                  <a:lnTo>
                    <a:pt x="15994" y="10584"/>
                  </a:lnTo>
                  <a:lnTo>
                    <a:pt x="17013" y="12347"/>
                  </a:lnTo>
                  <a:lnTo>
                    <a:pt x="18931" y="18657"/>
                  </a:lnTo>
                  <a:lnTo>
                    <a:pt x="63581" y="19049"/>
                  </a:lnTo>
                  <a:lnTo>
                    <a:pt x="107558" y="19049"/>
                  </a:lnTo>
                  <a:lnTo>
                    <a:pt x="150704" y="9916"/>
                  </a:lnTo>
                  <a:lnTo>
                    <a:pt x="178573" y="8489"/>
                  </a:lnTo>
                  <a:lnTo>
                    <a:pt x="205467" y="884"/>
                  </a:lnTo>
                  <a:lnTo>
                    <a:pt x="237601" y="0"/>
                  </a:lnTo>
                  <a:lnTo>
                    <a:pt x="238125" y="9514"/>
                  </a:lnTo>
                  <a:lnTo>
                    <a:pt x="228600" y="1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140">
              <a:extLst>
                <a:ext uri="{FF2B5EF4-FFF2-40B4-BE49-F238E27FC236}">
                  <a16:creationId xmlns:a16="http://schemas.microsoft.com/office/drawing/2014/main" id="{4D1999E1-1D88-93BA-FD64-3930B97085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800725" y="2657867"/>
              <a:ext cx="171451" cy="494909"/>
            </a:xfrm>
            <a:custGeom>
              <a:avLst/>
              <a:gdLst/>
              <a:ahLst/>
              <a:cxnLst/>
              <a:rect l="0" t="0" r="0" b="0"/>
              <a:pathLst>
                <a:path w="171451" h="494909">
                  <a:moveTo>
                    <a:pt x="0" y="247258"/>
                  </a:moveTo>
                  <a:lnTo>
                    <a:pt x="0" y="247258"/>
                  </a:lnTo>
                  <a:lnTo>
                    <a:pt x="5056" y="247258"/>
                  </a:lnTo>
                  <a:lnTo>
                    <a:pt x="6545" y="246200"/>
                  </a:lnTo>
                  <a:lnTo>
                    <a:pt x="7539" y="244436"/>
                  </a:lnTo>
                  <a:lnTo>
                    <a:pt x="9132" y="239057"/>
                  </a:lnTo>
                  <a:lnTo>
                    <a:pt x="12173" y="238322"/>
                  </a:lnTo>
                  <a:lnTo>
                    <a:pt x="14465" y="238125"/>
                  </a:lnTo>
                  <a:lnTo>
                    <a:pt x="19834" y="235086"/>
                  </a:lnTo>
                  <a:lnTo>
                    <a:pt x="25748" y="231264"/>
                  </a:lnTo>
                  <a:lnTo>
                    <a:pt x="35028" y="228055"/>
                  </a:lnTo>
                  <a:lnTo>
                    <a:pt x="76200" y="192913"/>
                  </a:lnTo>
                  <a:lnTo>
                    <a:pt x="79375" y="191978"/>
                  </a:lnTo>
                  <a:lnTo>
                    <a:pt x="85725" y="185295"/>
                  </a:lnTo>
                  <a:lnTo>
                    <a:pt x="92075" y="177386"/>
                  </a:lnTo>
                  <a:lnTo>
                    <a:pt x="107950" y="166835"/>
                  </a:lnTo>
                  <a:lnTo>
                    <a:pt x="146050" y="120366"/>
                  </a:lnTo>
                  <a:lnTo>
                    <a:pt x="149578" y="113956"/>
                  </a:lnTo>
                  <a:lnTo>
                    <a:pt x="161990" y="79868"/>
                  </a:lnTo>
                  <a:lnTo>
                    <a:pt x="168177" y="68662"/>
                  </a:lnTo>
                  <a:lnTo>
                    <a:pt x="171445" y="21444"/>
                  </a:lnTo>
                  <a:lnTo>
                    <a:pt x="171450" y="9172"/>
                  </a:lnTo>
                  <a:lnTo>
                    <a:pt x="163249" y="9136"/>
                  </a:lnTo>
                  <a:lnTo>
                    <a:pt x="162808" y="8077"/>
                  </a:lnTo>
                  <a:lnTo>
                    <a:pt x="161959" y="0"/>
                  </a:lnTo>
                  <a:lnTo>
                    <a:pt x="161928" y="7844"/>
                  </a:lnTo>
                  <a:lnTo>
                    <a:pt x="160869" y="8273"/>
                  </a:lnTo>
                  <a:lnTo>
                    <a:pt x="156869" y="8751"/>
                  </a:lnTo>
                  <a:lnTo>
                    <a:pt x="155380" y="9937"/>
                  </a:lnTo>
                  <a:lnTo>
                    <a:pt x="152793" y="17301"/>
                  </a:lnTo>
                  <a:lnTo>
                    <a:pt x="152434" y="31797"/>
                  </a:lnTo>
                  <a:lnTo>
                    <a:pt x="151364" y="33767"/>
                  </a:lnTo>
                  <a:lnTo>
                    <a:pt x="149593" y="35080"/>
                  </a:lnTo>
                  <a:lnTo>
                    <a:pt x="147354" y="35956"/>
                  </a:lnTo>
                  <a:lnTo>
                    <a:pt x="145861" y="37599"/>
                  </a:lnTo>
                  <a:lnTo>
                    <a:pt x="144202" y="42246"/>
                  </a:lnTo>
                  <a:lnTo>
                    <a:pt x="141894" y="63188"/>
                  </a:lnTo>
                  <a:lnTo>
                    <a:pt x="136351" y="73715"/>
                  </a:lnTo>
                  <a:lnTo>
                    <a:pt x="132555" y="100327"/>
                  </a:lnTo>
                  <a:lnTo>
                    <a:pt x="126882" y="111531"/>
                  </a:lnTo>
                  <a:lnTo>
                    <a:pt x="117359" y="155110"/>
                  </a:lnTo>
                  <a:lnTo>
                    <a:pt x="114148" y="166921"/>
                  </a:lnTo>
                  <a:lnTo>
                    <a:pt x="108022" y="178181"/>
                  </a:lnTo>
                  <a:lnTo>
                    <a:pt x="99845" y="216986"/>
                  </a:lnTo>
                  <a:lnTo>
                    <a:pt x="89612" y="234654"/>
                  </a:lnTo>
                  <a:lnTo>
                    <a:pt x="75591" y="276024"/>
                  </a:lnTo>
                  <a:lnTo>
                    <a:pt x="69317" y="292117"/>
                  </a:lnTo>
                  <a:lnTo>
                    <a:pt x="57077" y="335363"/>
                  </a:lnTo>
                  <a:lnTo>
                    <a:pt x="49805" y="351249"/>
                  </a:lnTo>
                  <a:lnTo>
                    <a:pt x="33474" y="397959"/>
                  </a:lnTo>
                  <a:lnTo>
                    <a:pt x="22997" y="415629"/>
                  </a:lnTo>
                  <a:lnTo>
                    <a:pt x="18338" y="443141"/>
                  </a:lnTo>
                  <a:lnTo>
                    <a:pt x="11579" y="456617"/>
                  </a:lnTo>
                  <a:lnTo>
                    <a:pt x="9645" y="473965"/>
                  </a:lnTo>
                  <a:lnTo>
                    <a:pt x="117" y="485252"/>
                  </a:lnTo>
                  <a:lnTo>
                    <a:pt x="0" y="494908"/>
                  </a:lnTo>
                  <a:lnTo>
                    <a:pt x="0" y="475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141">
              <a:extLst>
                <a:ext uri="{FF2B5EF4-FFF2-40B4-BE49-F238E27FC236}">
                  <a16:creationId xmlns:a16="http://schemas.microsoft.com/office/drawing/2014/main" id="{6B4D8E63-25C9-FF50-47FC-1F7D7D4CF66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572125" y="2952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9525"/>
                  </a:moveTo>
                  <a:lnTo>
                    <a:pt x="0" y="9525"/>
                  </a:ln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142">
              <a:extLst>
                <a:ext uri="{FF2B5EF4-FFF2-40B4-BE49-F238E27FC236}">
                  <a16:creationId xmlns:a16="http://schemas.microsoft.com/office/drawing/2014/main" id="{03836954-0E6F-FC3F-EA3B-81E66BEB7CF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391267" y="2552701"/>
              <a:ext cx="171334" cy="257175"/>
            </a:xfrm>
            <a:custGeom>
              <a:avLst/>
              <a:gdLst/>
              <a:ahLst/>
              <a:cxnLst/>
              <a:rect l="0" t="0" r="0" b="0"/>
              <a:pathLst>
                <a:path w="171334" h="257175">
                  <a:moveTo>
                    <a:pt x="57033" y="38099"/>
                  </a:moveTo>
                  <a:lnTo>
                    <a:pt x="57033" y="38099"/>
                  </a:lnTo>
                  <a:lnTo>
                    <a:pt x="57033" y="28690"/>
                  </a:lnTo>
                  <a:lnTo>
                    <a:pt x="62089" y="28609"/>
                  </a:lnTo>
                  <a:lnTo>
                    <a:pt x="63578" y="27539"/>
                  </a:lnTo>
                  <a:lnTo>
                    <a:pt x="65234" y="23528"/>
                  </a:lnTo>
                  <a:lnTo>
                    <a:pt x="66734" y="22035"/>
                  </a:lnTo>
                  <a:lnTo>
                    <a:pt x="74642" y="19442"/>
                  </a:lnTo>
                  <a:lnTo>
                    <a:pt x="80713" y="19165"/>
                  </a:lnTo>
                  <a:lnTo>
                    <a:pt x="82345" y="18068"/>
                  </a:lnTo>
                  <a:lnTo>
                    <a:pt x="83433" y="16279"/>
                  </a:lnTo>
                  <a:lnTo>
                    <a:pt x="84157" y="14027"/>
                  </a:lnTo>
                  <a:lnTo>
                    <a:pt x="85699" y="12526"/>
                  </a:lnTo>
                  <a:lnTo>
                    <a:pt x="90235" y="10858"/>
                  </a:lnTo>
                  <a:lnTo>
                    <a:pt x="91868" y="9355"/>
                  </a:lnTo>
                  <a:lnTo>
                    <a:pt x="93682" y="4863"/>
                  </a:lnTo>
                  <a:lnTo>
                    <a:pt x="95224" y="3241"/>
                  </a:lnTo>
                  <a:lnTo>
                    <a:pt x="99759" y="1440"/>
                  </a:lnTo>
                  <a:lnTo>
                    <a:pt x="131780" y="0"/>
                  </a:lnTo>
                  <a:lnTo>
                    <a:pt x="132264" y="1058"/>
                  </a:lnTo>
                  <a:lnTo>
                    <a:pt x="133106" y="8200"/>
                  </a:lnTo>
                  <a:lnTo>
                    <a:pt x="141423" y="17609"/>
                  </a:lnTo>
                  <a:lnTo>
                    <a:pt x="142363" y="23679"/>
                  </a:lnTo>
                  <a:lnTo>
                    <a:pt x="142748" y="50837"/>
                  </a:lnTo>
                  <a:lnTo>
                    <a:pt x="139931" y="57166"/>
                  </a:lnTo>
                  <a:lnTo>
                    <a:pt x="137698" y="60335"/>
                  </a:lnTo>
                  <a:lnTo>
                    <a:pt x="134556" y="74909"/>
                  </a:lnTo>
                  <a:lnTo>
                    <a:pt x="132436" y="92250"/>
                  </a:lnTo>
                  <a:lnTo>
                    <a:pt x="116372" y="136435"/>
                  </a:lnTo>
                  <a:lnTo>
                    <a:pt x="76078" y="180957"/>
                  </a:lnTo>
                  <a:lnTo>
                    <a:pt x="51741" y="206373"/>
                  </a:lnTo>
                  <a:lnTo>
                    <a:pt x="49389" y="212723"/>
                  </a:lnTo>
                  <a:lnTo>
                    <a:pt x="47704" y="214841"/>
                  </a:lnTo>
                  <a:lnTo>
                    <a:pt x="43009" y="217193"/>
                  </a:lnTo>
                  <a:lnTo>
                    <a:pt x="34416" y="218516"/>
                  </a:lnTo>
                  <a:lnTo>
                    <a:pt x="32429" y="219761"/>
                  </a:lnTo>
                  <a:lnTo>
                    <a:pt x="31106" y="221648"/>
                  </a:lnTo>
                  <a:lnTo>
                    <a:pt x="30223" y="223965"/>
                  </a:lnTo>
                  <a:lnTo>
                    <a:pt x="28577" y="225510"/>
                  </a:lnTo>
                  <a:lnTo>
                    <a:pt x="23925" y="227226"/>
                  </a:lnTo>
                  <a:lnTo>
                    <a:pt x="9563" y="228588"/>
                  </a:lnTo>
                  <a:lnTo>
                    <a:pt x="279" y="219466"/>
                  </a:lnTo>
                  <a:lnTo>
                    <a:pt x="0" y="214134"/>
                  </a:lnTo>
                  <a:lnTo>
                    <a:pt x="1019" y="212605"/>
                  </a:lnTo>
                  <a:lnTo>
                    <a:pt x="2757" y="211587"/>
                  </a:lnTo>
                  <a:lnTo>
                    <a:pt x="4974" y="210907"/>
                  </a:lnTo>
                  <a:lnTo>
                    <a:pt x="6452" y="209396"/>
                  </a:lnTo>
                  <a:lnTo>
                    <a:pt x="8095" y="204895"/>
                  </a:lnTo>
                  <a:lnTo>
                    <a:pt x="9591" y="203271"/>
                  </a:lnTo>
                  <a:lnTo>
                    <a:pt x="14076" y="201467"/>
                  </a:lnTo>
                  <a:lnTo>
                    <a:pt x="15695" y="199928"/>
                  </a:lnTo>
                  <a:lnTo>
                    <a:pt x="17493" y="195395"/>
                  </a:lnTo>
                  <a:lnTo>
                    <a:pt x="19032" y="193763"/>
                  </a:lnTo>
                  <a:lnTo>
                    <a:pt x="23563" y="191950"/>
                  </a:lnTo>
                  <a:lnTo>
                    <a:pt x="69768" y="190500"/>
                  </a:lnTo>
                  <a:lnTo>
                    <a:pt x="74212" y="190499"/>
                  </a:lnTo>
                  <a:lnTo>
                    <a:pt x="83318" y="197045"/>
                  </a:lnTo>
                  <a:lnTo>
                    <a:pt x="89176" y="198700"/>
                  </a:lnTo>
                  <a:lnTo>
                    <a:pt x="91162" y="200200"/>
                  </a:lnTo>
                  <a:lnTo>
                    <a:pt x="95014" y="206308"/>
                  </a:lnTo>
                  <a:lnTo>
                    <a:pt x="105262" y="211731"/>
                  </a:lnTo>
                  <a:lnTo>
                    <a:pt x="108236" y="214179"/>
                  </a:lnTo>
                  <a:lnTo>
                    <a:pt x="111540" y="219721"/>
                  </a:lnTo>
                  <a:lnTo>
                    <a:pt x="112421" y="222680"/>
                  </a:lnTo>
                  <a:lnTo>
                    <a:pt x="114066" y="224653"/>
                  </a:lnTo>
                  <a:lnTo>
                    <a:pt x="118717" y="226845"/>
                  </a:lnTo>
                  <a:lnTo>
                    <a:pt x="120380" y="228488"/>
                  </a:lnTo>
                  <a:lnTo>
                    <a:pt x="132264" y="247533"/>
                  </a:lnTo>
                  <a:lnTo>
                    <a:pt x="133106" y="255695"/>
                  </a:lnTo>
                  <a:lnTo>
                    <a:pt x="134206" y="256188"/>
                  </a:lnTo>
                  <a:lnTo>
                    <a:pt x="150958" y="257174"/>
                  </a:lnTo>
                  <a:lnTo>
                    <a:pt x="151400" y="256116"/>
                  </a:lnTo>
                  <a:lnTo>
                    <a:pt x="152273" y="239564"/>
                  </a:lnTo>
                  <a:lnTo>
                    <a:pt x="158827" y="230804"/>
                  </a:lnTo>
                  <a:lnTo>
                    <a:pt x="161798" y="219120"/>
                  </a:lnTo>
                  <a:lnTo>
                    <a:pt x="171333" y="21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143">
              <a:extLst>
                <a:ext uri="{FF2B5EF4-FFF2-40B4-BE49-F238E27FC236}">
                  <a16:creationId xmlns:a16="http://schemas.microsoft.com/office/drawing/2014/main" id="{100A4207-AF72-A49A-2E5F-306EE8DD442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19686" y="2790942"/>
              <a:ext cx="342890" cy="314205"/>
            </a:xfrm>
            <a:custGeom>
              <a:avLst/>
              <a:gdLst/>
              <a:ahLst/>
              <a:cxnLst/>
              <a:rect l="0" t="0" r="0" b="0"/>
              <a:pathLst>
                <a:path w="342890" h="314205">
                  <a:moveTo>
                    <a:pt x="238114" y="47508"/>
                  </a:moveTo>
                  <a:lnTo>
                    <a:pt x="238114" y="47508"/>
                  </a:lnTo>
                  <a:lnTo>
                    <a:pt x="238114" y="39307"/>
                  </a:lnTo>
                  <a:lnTo>
                    <a:pt x="237056" y="38866"/>
                  </a:lnTo>
                  <a:lnTo>
                    <a:pt x="233058" y="38375"/>
                  </a:lnTo>
                  <a:lnTo>
                    <a:pt x="231569" y="37186"/>
                  </a:lnTo>
                  <a:lnTo>
                    <a:pt x="228981" y="29816"/>
                  </a:lnTo>
                  <a:lnTo>
                    <a:pt x="225941" y="29062"/>
                  </a:lnTo>
                  <a:lnTo>
                    <a:pt x="223649" y="28860"/>
                  </a:lnTo>
                  <a:lnTo>
                    <a:pt x="222120" y="27668"/>
                  </a:lnTo>
                  <a:lnTo>
                    <a:pt x="220422" y="23521"/>
                  </a:lnTo>
                  <a:lnTo>
                    <a:pt x="218912" y="21991"/>
                  </a:lnTo>
                  <a:lnTo>
                    <a:pt x="214410" y="20292"/>
                  </a:lnTo>
                  <a:lnTo>
                    <a:pt x="212786" y="18781"/>
                  </a:lnTo>
                  <a:lnTo>
                    <a:pt x="210982" y="14280"/>
                  </a:lnTo>
                  <a:lnTo>
                    <a:pt x="209443" y="12655"/>
                  </a:lnTo>
                  <a:lnTo>
                    <a:pt x="204911" y="10851"/>
                  </a:lnTo>
                  <a:lnTo>
                    <a:pt x="192243" y="9535"/>
                  </a:lnTo>
                  <a:lnTo>
                    <a:pt x="183232" y="2887"/>
                  </a:lnTo>
                  <a:lnTo>
                    <a:pt x="173201" y="279"/>
                  </a:lnTo>
                  <a:lnTo>
                    <a:pt x="166904" y="0"/>
                  </a:lnTo>
                  <a:lnTo>
                    <a:pt x="161309" y="2757"/>
                  </a:lnTo>
                  <a:lnTo>
                    <a:pt x="155295" y="6452"/>
                  </a:lnTo>
                  <a:lnTo>
                    <a:pt x="142811" y="8824"/>
                  </a:lnTo>
                  <a:lnTo>
                    <a:pt x="139654" y="9019"/>
                  </a:lnTo>
                  <a:lnTo>
                    <a:pt x="133322" y="12057"/>
                  </a:lnTo>
                  <a:lnTo>
                    <a:pt x="130153" y="14349"/>
                  </a:lnTo>
                  <a:lnTo>
                    <a:pt x="126631" y="19718"/>
                  </a:lnTo>
                  <a:lnTo>
                    <a:pt x="125693" y="22631"/>
                  </a:lnTo>
                  <a:lnTo>
                    <a:pt x="124008" y="24574"/>
                  </a:lnTo>
                  <a:lnTo>
                    <a:pt x="82897" y="50803"/>
                  </a:lnTo>
                  <a:lnTo>
                    <a:pt x="69910" y="64465"/>
                  </a:lnTo>
                  <a:lnTo>
                    <a:pt x="38090" y="107306"/>
                  </a:lnTo>
                  <a:lnTo>
                    <a:pt x="21861" y="140168"/>
                  </a:lnTo>
                  <a:lnTo>
                    <a:pt x="9449" y="184304"/>
                  </a:lnTo>
                  <a:lnTo>
                    <a:pt x="959" y="214553"/>
                  </a:lnTo>
                  <a:lnTo>
                    <a:pt x="0" y="258895"/>
                  </a:lnTo>
                  <a:lnTo>
                    <a:pt x="1054" y="261458"/>
                  </a:lnTo>
                  <a:lnTo>
                    <a:pt x="2816" y="263166"/>
                  </a:lnTo>
                  <a:lnTo>
                    <a:pt x="5049" y="264305"/>
                  </a:lnTo>
                  <a:lnTo>
                    <a:pt x="6537" y="266123"/>
                  </a:lnTo>
                  <a:lnTo>
                    <a:pt x="9122" y="274584"/>
                  </a:lnTo>
                  <a:lnTo>
                    <a:pt x="12162" y="275431"/>
                  </a:lnTo>
                  <a:lnTo>
                    <a:pt x="31894" y="276068"/>
                  </a:lnTo>
                  <a:lnTo>
                    <a:pt x="38158" y="273268"/>
                  </a:lnTo>
                  <a:lnTo>
                    <a:pt x="83728" y="230447"/>
                  </a:lnTo>
                  <a:lnTo>
                    <a:pt x="123174" y="188200"/>
                  </a:lnTo>
                  <a:lnTo>
                    <a:pt x="161309" y="140715"/>
                  </a:lnTo>
                  <a:lnTo>
                    <a:pt x="167995" y="131267"/>
                  </a:lnTo>
                  <a:lnTo>
                    <a:pt x="184103" y="119647"/>
                  </a:lnTo>
                  <a:lnTo>
                    <a:pt x="187651" y="113789"/>
                  </a:lnTo>
                  <a:lnTo>
                    <a:pt x="188596" y="110745"/>
                  </a:lnTo>
                  <a:lnTo>
                    <a:pt x="190286" y="108716"/>
                  </a:lnTo>
                  <a:lnTo>
                    <a:pt x="199975" y="104672"/>
                  </a:lnTo>
                  <a:lnTo>
                    <a:pt x="200014" y="118848"/>
                  </a:lnTo>
                  <a:lnTo>
                    <a:pt x="197192" y="124370"/>
                  </a:lnTo>
                  <a:lnTo>
                    <a:pt x="193469" y="130352"/>
                  </a:lnTo>
                  <a:lnTo>
                    <a:pt x="190313" y="139670"/>
                  </a:lnTo>
                  <a:lnTo>
                    <a:pt x="175378" y="165187"/>
                  </a:lnTo>
                  <a:lnTo>
                    <a:pt x="172606" y="177861"/>
                  </a:lnTo>
                  <a:lnTo>
                    <a:pt x="170726" y="193493"/>
                  </a:lnTo>
                  <a:lnTo>
                    <a:pt x="163937" y="205298"/>
                  </a:lnTo>
                  <a:lnTo>
                    <a:pt x="158227" y="212181"/>
                  </a:lnTo>
                  <a:lnTo>
                    <a:pt x="154983" y="221591"/>
                  </a:lnTo>
                  <a:lnTo>
                    <a:pt x="152484" y="231770"/>
                  </a:lnTo>
                  <a:lnTo>
                    <a:pt x="145077" y="246928"/>
                  </a:lnTo>
                  <a:lnTo>
                    <a:pt x="142890" y="291715"/>
                  </a:lnTo>
                  <a:lnTo>
                    <a:pt x="142867" y="302766"/>
                  </a:lnTo>
                  <a:lnTo>
                    <a:pt x="151065" y="312716"/>
                  </a:lnTo>
                  <a:lnTo>
                    <a:pt x="154623" y="313545"/>
                  </a:lnTo>
                  <a:lnTo>
                    <a:pt x="189599" y="314204"/>
                  </a:lnTo>
                  <a:lnTo>
                    <a:pt x="198208" y="311384"/>
                  </a:lnTo>
                  <a:lnTo>
                    <a:pt x="244618" y="279250"/>
                  </a:lnTo>
                  <a:lnTo>
                    <a:pt x="260267" y="268690"/>
                  </a:lnTo>
                  <a:lnTo>
                    <a:pt x="278395" y="249517"/>
                  </a:lnTo>
                  <a:lnTo>
                    <a:pt x="320792" y="220368"/>
                  </a:lnTo>
                  <a:lnTo>
                    <a:pt x="342889" y="19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144">
              <a:extLst>
                <a:ext uri="{FF2B5EF4-FFF2-40B4-BE49-F238E27FC236}">
                  <a16:creationId xmlns:a16="http://schemas.microsoft.com/office/drawing/2014/main" id="{C95D3E81-1B1B-97BD-ECF4-1E1B88652B3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657846" y="2676645"/>
              <a:ext cx="247530" cy="399882"/>
            </a:xfrm>
            <a:custGeom>
              <a:avLst/>
              <a:gdLst/>
              <a:ahLst/>
              <a:cxnLst/>
              <a:rect l="0" t="0" r="0" b="0"/>
              <a:pathLst>
                <a:path w="247530" h="399882">
                  <a:moveTo>
                    <a:pt x="180854" y="76080"/>
                  </a:moveTo>
                  <a:lnTo>
                    <a:pt x="180854" y="76080"/>
                  </a:lnTo>
                  <a:lnTo>
                    <a:pt x="180854" y="84281"/>
                  </a:lnTo>
                  <a:lnTo>
                    <a:pt x="179796" y="84722"/>
                  </a:lnTo>
                  <a:lnTo>
                    <a:pt x="171446" y="85595"/>
                  </a:lnTo>
                  <a:lnTo>
                    <a:pt x="171363" y="90658"/>
                  </a:lnTo>
                  <a:lnTo>
                    <a:pt x="170293" y="92149"/>
                  </a:lnTo>
                  <a:lnTo>
                    <a:pt x="163131" y="94737"/>
                  </a:lnTo>
                  <a:lnTo>
                    <a:pt x="142871" y="95130"/>
                  </a:lnTo>
                  <a:lnTo>
                    <a:pt x="142754" y="72382"/>
                  </a:lnTo>
                  <a:lnTo>
                    <a:pt x="143812" y="70439"/>
                  </a:lnTo>
                  <a:lnTo>
                    <a:pt x="145576" y="69145"/>
                  </a:lnTo>
                  <a:lnTo>
                    <a:pt x="147811" y="68281"/>
                  </a:lnTo>
                  <a:lnTo>
                    <a:pt x="149300" y="66648"/>
                  </a:lnTo>
                  <a:lnTo>
                    <a:pt x="154513" y="56421"/>
                  </a:lnTo>
                  <a:lnTo>
                    <a:pt x="158564" y="50409"/>
                  </a:lnTo>
                  <a:lnTo>
                    <a:pt x="160364" y="44210"/>
                  </a:lnTo>
                  <a:lnTo>
                    <a:pt x="161902" y="42133"/>
                  </a:lnTo>
                  <a:lnTo>
                    <a:pt x="163986" y="40749"/>
                  </a:lnTo>
                  <a:lnTo>
                    <a:pt x="169124" y="38152"/>
                  </a:lnTo>
                  <a:lnTo>
                    <a:pt x="197619" y="12733"/>
                  </a:lnTo>
                  <a:lnTo>
                    <a:pt x="207665" y="9843"/>
                  </a:lnTo>
                  <a:lnTo>
                    <a:pt x="216685" y="2946"/>
                  </a:lnTo>
                  <a:lnTo>
                    <a:pt x="227957" y="0"/>
                  </a:lnTo>
                  <a:lnTo>
                    <a:pt x="242940" y="14346"/>
                  </a:lnTo>
                  <a:lnTo>
                    <a:pt x="245490" y="19715"/>
                  </a:lnTo>
                  <a:lnTo>
                    <a:pt x="247475" y="41411"/>
                  </a:lnTo>
                  <a:lnTo>
                    <a:pt x="247519" y="59001"/>
                  </a:lnTo>
                  <a:lnTo>
                    <a:pt x="244702" y="66020"/>
                  </a:lnTo>
                  <a:lnTo>
                    <a:pt x="242469" y="69373"/>
                  </a:lnTo>
                  <a:lnTo>
                    <a:pt x="239327" y="84206"/>
                  </a:lnTo>
                  <a:lnTo>
                    <a:pt x="237207" y="107122"/>
                  </a:lnTo>
                  <a:lnTo>
                    <a:pt x="216899" y="154447"/>
                  </a:lnTo>
                  <a:lnTo>
                    <a:pt x="196609" y="196857"/>
                  </a:lnTo>
                  <a:lnTo>
                    <a:pt x="173439" y="241187"/>
                  </a:lnTo>
                  <a:lnTo>
                    <a:pt x="140520" y="285631"/>
                  </a:lnTo>
                  <a:lnTo>
                    <a:pt x="101567" y="329884"/>
                  </a:lnTo>
                  <a:lnTo>
                    <a:pt x="83426" y="350072"/>
                  </a:lnTo>
                  <a:lnTo>
                    <a:pt x="36255" y="384016"/>
                  </a:lnTo>
                  <a:lnTo>
                    <a:pt x="22391" y="395689"/>
                  </a:lnTo>
                  <a:lnTo>
                    <a:pt x="9973" y="399765"/>
                  </a:lnTo>
                  <a:lnTo>
                    <a:pt x="4516" y="399881"/>
                  </a:lnTo>
                  <a:lnTo>
                    <a:pt x="2970" y="398839"/>
                  </a:lnTo>
                  <a:lnTo>
                    <a:pt x="1940" y="397086"/>
                  </a:lnTo>
                  <a:lnTo>
                    <a:pt x="150" y="390226"/>
                  </a:lnTo>
                  <a:lnTo>
                    <a:pt x="0" y="385740"/>
                  </a:lnTo>
                  <a:lnTo>
                    <a:pt x="2755" y="380217"/>
                  </a:lnTo>
                  <a:lnTo>
                    <a:pt x="6449" y="374236"/>
                  </a:lnTo>
                  <a:lnTo>
                    <a:pt x="9015" y="363672"/>
                  </a:lnTo>
                  <a:lnTo>
                    <a:pt x="25865" y="342604"/>
                  </a:lnTo>
                  <a:lnTo>
                    <a:pt x="28361" y="336352"/>
                  </a:lnTo>
                  <a:lnTo>
                    <a:pt x="60240" y="301504"/>
                  </a:lnTo>
                  <a:lnTo>
                    <a:pt x="66570" y="297977"/>
                  </a:lnTo>
                  <a:lnTo>
                    <a:pt x="72911" y="295351"/>
                  </a:lnTo>
                  <a:lnTo>
                    <a:pt x="82431" y="288980"/>
                  </a:lnTo>
                  <a:lnTo>
                    <a:pt x="91954" y="286623"/>
                  </a:lnTo>
                  <a:lnTo>
                    <a:pt x="118678" y="285641"/>
                  </a:lnTo>
                  <a:lnTo>
                    <a:pt x="124293" y="288457"/>
                  </a:lnTo>
                  <a:lnTo>
                    <a:pt x="130316" y="292178"/>
                  </a:lnTo>
                  <a:lnTo>
                    <a:pt x="139657" y="295332"/>
                  </a:lnTo>
                  <a:lnTo>
                    <a:pt x="156781" y="309310"/>
                  </a:lnTo>
                  <a:lnTo>
                    <a:pt x="159572" y="314852"/>
                  </a:lnTo>
                  <a:lnTo>
                    <a:pt x="160316" y="317812"/>
                  </a:lnTo>
                  <a:lnTo>
                    <a:pt x="169147" y="333312"/>
                  </a:lnTo>
                  <a:lnTo>
                    <a:pt x="169874" y="336468"/>
                  </a:lnTo>
                  <a:lnTo>
                    <a:pt x="171417" y="338572"/>
                  </a:lnTo>
                  <a:lnTo>
                    <a:pt x="173504" y="339975"/>
                  </a:lnTo>
                  <a:lnTo>
                    <a:pt x="175954" y="340910"/>
                  </a:lnTo>
                  <a:lnTo>
                    <a:pt x="177588" y="342592"/>
                  </a:lnTo>
                  <a:lnTo>
                    <a:pt x="183031" y="352895"/>
                  </a:lnTo>
                  <a:lnTo>
                    <a:pt x="187113" y="358918"/>
                  </a:lnTo>
                  <a:lnTo>
                    <a:pt x="189949" y="369508"/>
                  </a:lnTo>
                  <a:lnTo>
                    <a:pt x="190341" y="379394"/>
                  </a:lnTo>
                  <a:lnTo>
                    <a:pt x="199787" y="390277"/>
                  </a:lnTo>
                  <a:lnTo>
                    <a:pt x="199870" y="385310"/>
                  </a:lnTo>
                  <a:lnTo>
                    <a:pt x="202711" y="380027"/>
                  </a:lnTo>
                  <a:lnTo>
                    <a:pt x="204951" y="377136"/>
                  </a:lnTo>
                  <a:lnTo>
                    <a:pt x="210260" y="373924"/>
                  </a:lnTo>
                  <a:lnTo>
                    <a:pt x="216148" y="371439"/>
                  </a:lnTo>
                  <a:lnTo>
                    <a:pt x="222293" y="366806"/>
                  </a:lnTo>
                  <a:lnTo>
                    <a:pt x="247529" y="333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SMARTInkShape-145">
            <a:extLst>
              <a:ext uri="{FF2B5EF4-FFF2-40B4-BE49-F238E27FC236}">
                <a16:creationId xmlns:a16="http://schemas.microsoft.com/office/drawing/2014/main" id="{12F7F328-BA49-4B6F-D586-C90D94309EA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66878" y="2514600"/>
            <a:ext cx="333373" cy="1133476"/>
          </a:xfrm>
          <a:custGeom>
            <a:avLst/>
            <a:gdLst/>
            <a:ahLst/>
            <a:cxnLst/>
            <a:rect l="0" t="0" r="0" b="0"/>
            <a:pathLst>
              <a:path w="333373" h="1133476">
                <a:moveTo>
                  <a:pt x="333372" y="0"/>
                </a:moveTo>
                <a:lnTo>
                  <a:pt x="333372" y="0"/>
                </a:lnTo>
                <a:lnTo>
                  <a:pt x="328316" y="5056"/>
                </a:lnTo>
                <a:lnTo>
                  <a:pt x="323011" y="7539"/>
                </a:lnTo>
                <a:lnTo>
                  <a:pt x="320114" y="8201"/>
                </a:lnTo>
                <a:lnTo>
                  <a:pt x="318184" y="9701"/>
                </a:lnTo>
                <a:lnTo>
                  <a:pt x="316038" y="14189"/>
                </a:lnTo>
                <a:lnTo>
                  <a:pt x="314408" y="15809"/>
                </a:lnTo>
                <a:lnTo>
                  <a:pt x="297033" y="27125"/>
                </a:lnTo>
                <a:lnTo>
                  <a:pt x="287226" y="36649"/>
                </a:lnTo>
                <a:lnTo>
                  <a:pt x="279493" y="51963"/>
                </a:lnTo>
                <a:lnTo>
                  <a:pt x="276133" y="62904"/>
                </a:lnTo>
                <a:lnTo>
                  <a:pt x="259803" y="85690"/>
                </a:lnTo>
                <a:lnTo>
                  <a:pt x="241028" y="127370"/>
                </a:lnTo>
                <a:lnTo>
                  <a:pt x="225722" y="152473"/>
                </a:lnTo>
                <a:lnTo>
                  <a:pt x="197236" y="196854"/>
                </a:lnTo>
                <a:lnTo>
                  <a:pt x="164574" y="240007"/>
                </a:lnTo>
                <a:lnTo>
                  <a:pt x="140209" y="287239"/>
                </a:lnTo>
                <a:lnTo>
                  <a:pt x="112491" y="334830"/>
                </a:lnTo>
                <a:lnTo>
                  <a:pt x="83991" y="382452"/>
                </a:lnTo>
                <a:lnTo>
                  <a:pt x="66862" y="425994"/>
                </a:lnTo>
                <a:lnTo>
                  <a:pt x="50822" y="467633"/>
                </a:lnTo>
                <a:lnTo>
                  <a:pt x="40924" y="505005"/>
                </a:lnTo>
                <a:lnTo>
                  <a:pt x="30865" y="552473"/>
                </a:lnTo>
                <a:lnTo>
                  <a:pt x="15756" y="595022"/>
                </a:lnTo>
                <a:lnTo>
                  <a:pt x="10343" y="641586"/>
                </a:lnTo>
                <a:lnTo>
                  <a:pt x="4628" y="684592"/>
                </a:lnTo>
                <a:lnTo>
                  <a:pt x="912" y="723661"/>
                </a:lnTo>
                <a:lnTo>
                  <a:pt x="118" y="766437"/>
                </a:lnTo>
                <a:lnTo>
                  <a:pt x="13" y="813031"/>
                </a:lnTo>
                <a:lnTo>
                  <a:pt x="0" y="856041"/>
                </a:lnTo>
                <a:lnTo>
                  <a:pt x="7536" y="901893"/>
                </a:lnTo>
                <a:lnTo>
                  <a:pt x="10319" y="942779"/>
                </a:lnTo>
                <a:lnTo>
                  <a:pt x="17689" y="982513"/>
                </a:lnTo>
                <a:lnTo>
                  <a:pt x="29229" y="1018528"/>
                </a:lnTo>
                <a:lnTo>
                  <a:pt x="44857" y="1057218"/>
                </a:lnTo>
                <a:lnTo>
                  <a:pt x="47451" y="1068891"/>
                </a:lnTo>
                <a:lnTo>
                  <a:pt x="66848" y="1102665"/>
                </a:lnTo>
                <a:lnTo>
                  <a:pt x="72042" y="1110256"/>
                </a:lnTo>
                <a:lnTo>
                  <a:pt x="74350" y="1117158"/>
                </a:lnTo>
                <a:lnTo>
                  <a:pt x="76024" y="1119422"/>
                </a:lnTo>
                <a:lnTo>
                  <a:pt x="78199" y="1120932"/>
                </a:lnTo>
                <a:lnTo>
                  <a:pt x="83436" y="1123667"/>
                </a:lnTo>
                <a:lnTo>
                  <a:pt x="93483" y="1131974"/>
                </a:lnTo>
                <a:lnTo>
                  <a:pt x="99781" y="1133030"/>
                </a:lnTo>
                <a:lnTo>
                  <a:pt x="114297" y="11334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SMARTInkShape-146">
            <a:extLst>
              <a:ext uri="{FF2B5EF4-FFF2-40B4-BE49-F238E27FC236}">
                <a16:creationId xmlns:a16="http://schemas.microsoft.com/office/drawing/2014/main" id="{49C2175E-061D-AAEC-1651-E2D662A201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81825" y="2838450"/>
            <a:ext cx="333373" cy="38101"/>
          </a:xfrm>
          <a:custGeom>
            <a:avLst/>
            <a:gdLst/>
            <a:ahLst/>
            <a:cxnLst/>
            <a:rect l="0" t="0" r="0" b="0"/>
            <a:pathLst>
              <a:path w="333373" h="38101">
                <a:moveTo>
                  <a:pt x="0" y="38100"/>
                </a:moveTo>
                <a:lnTo>
                  <a:pt x="0" y="38100"/>
                </a:lnTo>
                <a:lnTo>
                  <a:pt x="0" y="28575"/>
                </a:lnTo>
                <a:lnTo>
                  <a:pt x="36349" y="28575"/>
                </a:lnTo>
                <a:lnTo>
                  <a:pt x="46417" y="22029"/>
                </a:lnTo>
                <a:lnTo>
                  <a:pt x="93063" y="19073"/>
                </a:lnTo>
                <a:lnTo>
                  <a:pt x="116141" y="19053"/>
                </a:lnTo>
                <a:lnTo>
                  <a:pt x="123232" y="16229"/>
                </a:lnTo>
                <a:lnTo>
                  <a:pt x="126605" y="13994"/>
                </a:lnTo>
                <a:lnTo>
                  <a:pt x="141464" y="10849"/>
                </a:lnTo>
                <a:lnTo>
                  <a:pt x="188461" y="9540"/>
                </a:lnTo>
                <a:lnTo>
                  <a:pt x="234045" y="9525"/>
                </a:lnTo>
                <a:lnTo>
                  <a:pt x="240898" y="9525"/>
                </a:lnTo>
                <a:lnTo>
                  <a:pt x="247471" y="6703"/>
                </a:lnTo>
                <a:lnTo>
                  <a:pt x="253920" y="2979"/>
                </a:lnTo>
                <a:lnTo>
                  <a:pt x="266684" y="589"/>
                </a:lnTo>
                <a:lnTo>
                  <a:pt x="313884" y="0"/>
                </a:lnTo>
                <a:lnTo>
                  <a:pt x="333372" y="0"/>
                </a:lnTo>
                <a:lnTo>
                  <a:pt x="323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SMARTInkShape-Group56">
            <a:extLst>
              <a:ext uri="{FF2B5EF4-FFF2-40B4-BE49-F238E27FC236}">
                <a16:creationId xmlns:a16="http://schemas.microsoft.com/office/drawing/2014/main" id="{CD260FD9-08CC-84E3-52D8-40E75ADE4989}"/>
              </a:ext>
            </a:extLst>
          </p:cNvPr>
          <p:cNvGrpSpPr/>
          <p:nvPr/>
        </p:nvGrpSpPr>
        <p:grpSpPr>
          <a:xfrm>
            <a:off x="7591450" y="2047885"/>
            <a:ext cx="1990701" cy="1076146"/>
            <a:chOff x="7591450" y="2047885"/>
            <a:chExt cx="1990701" cy="1076146"/>
          </a:xfrm>
        </p:grpSpPr>
        <p:sp>
          <p:nvSpPr>
            <p:cNvPr id="60" name="SMARTInkShape-147">
              <a:extLst>
                <a:ext uri="{FF2B5EF4-FFF2-40B4-BE49-F238E27FC236}">
                  <a16:creationId xmlns:a16="http://schemas.microsoft.com/office/drawing/2014/main" id="{7C7FA153-56A5-6454-A09F-66374181A18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48778" y="2819400"/>
              <a:ext cx="333373" cy="9526"/>
            </a:xfrm>
            <a:custGeom>
              <a:avLst/>
              <a:gdLst/>
              <a:ahLst/>
              <a:cxnLst/>
              <a:rect l="0" t="0" r="0" b="0"/>
              <a:pathLst>
                <a:path w="333373" h="9526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45338" y="0"/>
                  </a:lnTo>
                  <a:lnTo>
                    <a:pt x="91197" y="0"/>
                  </a:lnTo>
                  <a:lnTo>
                    <a:pt x="138808" y="0"/>
                  </a:lnTo>
                  <a:lnTo>
                    <a:pt x="183190" y="0"/>
                  </a:lnTo>
                  <a:lnTo>
                    <a:pt x="222120" y="0"/>
                  </a:lnTo>
                  <a:lnTo>
                    <a:pt x="266521" y="9350"/>
                  </a:lnTo>
                  <a:lnTo>
                    <a:pt x="311147" y="9524"/>
                  </a:lnTo>
                  <a:lnTo>
                    <a:pt x="33337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148">
              <a:extLst>
                <a:ext uri="{FF2B5EF4-FFF2-40B4-BE49-F238E27FC236}">
                  <a16:creationId xmlns:a16="http://schemas.microsoft.com/office/drawing/2014/main" id="{0B92668A-FC38-F905-FFB3-8FC6532A7D8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58300" y="2695575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9410" y="119"/>
                  </a:lnTo>
                  <a:lnTo>
                    <a:pt x="54263" y="0"/>
                  </a:lnTo>
                  <a:lnTo>
                    <a:pt x="98623" y="1058"/>
                  </a:lnTo>
                  <a:lnTo>
                    <a:pt x="117084" y="8201"/>
                  </a:lnTo>
                  <a:lnTo>
                    <a:pt x="160229" y="9490"/>
                  </a:lnTo>
                  <a:lnTo>
                    <a:pt x="207507" y="9525"/>
                  </a:lnTo>
                  <a:lnTo>
                    <a:pt x="221847" y="9525"/>
                  </a:lnTo>
                  <a:lnTo>
                    <a:pt x="228421" y="12347"/>
                  </a:lnTo>
                  <a:lnTo>
                    <a:pt x="234872" y="16071"/>
                  </a:lnTo>
                  <a:lnTo>
                    <a:pt x="247448" y="18789"/>
                  </a:lnTo>
                  <a:lnTo>
                    <a:pt x="266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149">
              <a:extLst>
                <a:ext uri="{FF2B5EF4-FFF2-40B4-BE49-F238E27FC236}">
                  <a16:creationId xmlns:a16="http://schemas.microsoft.com/office/drawing/2014/main" id="{5C162D1E-AB58-AAE9-AFCD-400D33EC597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839201" y="2047885"/>
              <a:ext cx="276225" cy="342880"/>
            </a:xfrm>
            <a:custGeom>
              <a:avLst/>
              <a:gdLst/>
              <a:ahLst/>
              <a:cxnLst/>
              <a:rect l="0" t="0" r="0" b="0"/>
              <a:pathLst>
                <a:path w="276225" h="342880">
                  <a:moveTo>
                    <a:pt x="104774" y="57140"/>
                  </a:moveTo>
                  <a:lnTo>
                    <a:pt x="104774" y="57140"/>
                  </a:lnTo>
                  <a:lnTo>
                    <a:pt x="109831" y="52084"/>
                  </a:lnTo>
                  <a:lnTo>
                    <a:pt x="111320" y="51652"/>
                  </a:lnTo>
                  <a:lnTo>
                    <a:pt x="112314" y="52423"/>
                  </a:lnTo>
                  <a:lnTo>
                    <a:pt x="114184" y="56864"/>
                  </a:lnTo>
                  <a:lnTo>
                    <a:pt x="114298" y="47729"/>
                  </a:lnTo>
                  <a:lnTo>
                    <a:pt x="123433" y="38485"/>
                  </a:lnTo>
                  <a:lnTo>
                    <a:pt x="123709" y="33151"/>
                  </a:lnTo>
                  <a:lnTo>
                    <a:pt x="124806" y="31622"/>
                  </a:lnTo>
                  <a:lnTo>
                    <a:pt x="126595" y="30603"/>
                  </a:lnTo>
                  <a:lnTo>
                    <a:pt x="128846" y="29924"/>
                  </a:lnTo>
                  <a:lnTo>
                    <a:pt x="130347" y="28412"/>
                  </a:lnTo>
                  <a:lnTo>
                    <a:pt x="134144" y="18944"/>
                  </a:lnTo>
                  <a:lnTo>
                    <a:pt x="142472" y="9945"/>
                  </a:lnTo>
                  <a:lnTo>
                    <a:pt x="147811" y="9643"/>
                  </a:lnTo>
                  <a:lnTo>
                    <a:pt x="149341" y="8542"/>
                  </a:lnTo>
                  <a:lnTo>
                    <a:pt x="151795" y="1993"/>
                  </a:lnTo>
                  <a:lnTo>
                    <a:pt x="151997" y="1325"/>
                  </a:lnTo>
                  <a:lnTo>
                    <a:pt x="155043" y="584"/>
                  </a:lnTo>
                  <a:lnTo>
                    <a:pt x="166861" y="0"/>
                  </a:lnTo>
                  <a:lnTo>
                    <a:pt x="168391" y="1055"/>
                  </a:lnTo>
                  <a:lnTo>
                    <a:pt x="169410" y="2817"/>
                  </a:lnTo>
                  <a:lnTo>
                    <a:pt x="170090" y="5049"/>
                  </a:lnTo>
                  <a:lnTo>
                    <a:pt x="171601" y="6538"/>
                  </a:lnTo>
                  <a:lnTo>
                    <a:pt x="179530" y="9123"/>
                  </a:lnTo>
                  <a:lnTo>
                    <a:pt x="180332" y="12163"/>
                  </a:lnTo>
                  <a:lnTo>
                    <a:pt x="180847" y="22738"/>
                  </a:lnTo>
                  <a:lnTo>
                    <a:pt x="181948" y="24680"/>
                  </a:lnTo>
                  <a:lnTo>
                    <a:pt x="183740" y="25975"/>
                  </a:lnTo>
                  <a:lnTo>
                    <a:pt x="185993" y="26839"/>
                  </a:lnTo>
                  <a:lnTo>
                    <a:pt x="187495" y="28472"/>
                  </a:lnTo>
                  <a:lnTo>
                    <a:pt x="189163" y="33110"/>
                  </a:lnTo>
                  <a:lnTo>
                    <a:pt x="190104" y="41671"/>
                  </a:lnTo>
                  <a:lnTo>
                    <a:pt x="187501" y="47795"/>
                  </a:lnTo>
                  <a:lnTo>
                    <a:pt x="183875" y="54045"/>
                  </a:lnTo>
                  <a:lnTo>
                    <a:pt x="181548" y="66681"/>
                  </a:lnTo>
                  <a:lnTo>
                    <a:pt x="181088" y="79368"/>
                  </a:lnTo>
                  <a:lnTo>
                    <a:pt x="178202" y="85716"/>
                  </a:lnTo>
                  <a:lnTo>
                    <a:pt x="165791" y="101590"/>
                  </a:lnTo>
                  <a:lnTo>
                    <a:pt x="151789" y="131354"/>
                  </a:lnTo>
                  <a:lnTo>
                    <a:pt x="146837" y="138807"/>
                  </a:lnTo>
                  <a:lnTo>
                    <a:pt x="135618" y="165209"/>
                  </a:lnTo>
                  <a:lnTo>
                    <a:pt x="117069" y="190311"/>
                  </a:lnTo>
                  <a:lnTo>
                    <a:pt x="109790" y="208211"/>
                  </a:lnTo>
                  <a:lnTo>
                    <a:pt x="91957" y="231369"/>
                  </a:lnTo>
                  <a:lnTo>
                    <a:pt x="70900" y="253967"/>
                  </a:lnTo>
                  <a:lnTo>
                    <a:pt x="68552" y="260330"/>
                  </a:lnTo>
                  <a:lnTo>
                    <a:pt x="66867" y="262450"/>
                  </a:lnTo>
                  <a:lnTo>
                    <a:pt x="50538" y="272863"/>
                  </a:lnTo>
                  <a:lnTo>
                    <a:pt x="41197" y="276280"/>
                  </a:lnTo>
                  <a:lnTo>
                    <a:pt x="30446" y="284285"/>
                  </a:lnTo>
                  <a:lnTo>
                    <a:pt x="20537" y="285612"/>
                  </a:lnTo>
                  <a:lnTo>
                    <a:pt x="10978" y="293930"/>
                  </a:lnTo>
                  <a:lnTo>
                    <a:pt x="9435" y="293316"/>
                  </a:lnTo>
                  <a:lnTo>
                    <a:pt x="11" y="285749"/>
                  </a:lnTo>
                  <a:lnTo>
                    <a:pt x="0" y="277540"/>
                  </a:lnTo>
                  <a:lnTo>
                    <a:pt x="23678" y="252538"/>
                  </a:lnTo>
                  <a:lnTo>
                    <a:pt x="29221" y="249817"/>
                  </a:lnTo>
                  <a:lnTo>
                    <a:pt x="32180" y="249091"/>
                  </a:lnTo>
                  <a:lnTo>
                    <a:pt x="34153" y="247549"/>
                  </a:lnTo>
                  <a:lnTo>
                    <a:pt x="36346" y="243013"/>
                  </a:lnTo>
                  <a:lnTo>
                    <a:pt x="37988" y="241380"/>
                  </a:lnTo>
                  <a:lnTo>
                    <a:pt x="42636" y="239566"/>
                  </a:lnTo>
                  <a:lnTo>
                    <a:pt x="89293" y="238116"/>
                  </a:lnTo>
                  <a:lnTo>
                    <a:pt x="99783" y="238115"/>
                  </a:lnTo>
                  <a:lnTo>
                    <a:pt x="101446" y="239173"/>
                  </a:lnTo>
                  <a:lnTo>
                    <a:pt x="102556" y="240937"/>
                  </a:lnTo>
                  <a:lnTo>
                    <a:pt x="103296" y="243171"/>
                  </a:lnTo>
                  <a:lnTo>
                    <a:pt x="104846" y="244661"/>
                  </a:lnTo>
                  <a:lnTo>
                    <a:pt x="109392" y="246316"/>
                  </a:lnTo>
                  <a:lnTo>
                    <a:pt x="111028" y="247816"/>
                  </a:lnTo>
                  <a:lnTo>
                    <a:pt x="115070" y="257263"/>
                  </a:lnTo>
                  <a:lnTo>
                    <a:pt x="122463" y="265240"/>
                  </a:lnTo>
                  <a:lnTo>
                    <a:pt x="124614" y="274008"/>
                  </a:lnTo>
                  <a:lnTo>
                    <a:pt x="131990" y="283986"/>
                  </a:lnTo>
                  <a:lnTo>
                    <a:pt x="132947" y="290277"/>
                  </a:lnTo>
                  <a:lnTo>
                    <a:pt x="134139" y="291939"/>
                  </a:lnTo>
                  <a:lnTo>
                    <a:pt x="135993" y="293048"/>
                  </a:lnTo>
                  <a:lnTo>
                    <a:pt x="138286" y="293787"/>
                  </a:lnTo>
                  <a:lnTo>
                    <a:pt x="139816" y="295338"/>
                  </a:lnTo>
                  <a:lnTo>
                    <a:pt x="141515" y="299884"/>
                  </a:lnTo>
                  <a:lnTo>
                    <a:pt x="142755" y="312560"/>
                  </a:lnTo>
                  <a:lnTo>
                    <a:pt x="151063" y="322362"/>
                  </a:lnTo>
                  <a:lnTo>
                    <a:pt x="152004" y="328459"/>
                  </a:lnTo>
                  <a:lnTo>
                    <a:pt x="153194" y="330094"/>
                  </a:lnTo>
                  <a:lnTo>
                    <a:pt x="155046" y="331184"/>
                  </a:lnTo>
                  <a:lnTo>
                    <a:pt x="157339" y="331911"/>
                  </a:lnTo>
                  <a:lnTo>
                    <a:pt x="158867" y="333454"/>
                  </a:lnTo>
                  <a:lnTo>
                    <a:pt x="161522" y="341438"/>
                  </a:lnTo>
                  <a:lnTo>
                    <a:pt x="164568" y="342245"/>
                  </a:lnTo>
                  <a:lnTo>
                    <a:pt x="185519" y="342879"/>
                  </a:lnTo>
                  <a:lnTo>
                    <a:pt x="191107" y="340063"/>
                  </a:lnTo>
                  <a:lnTo>
                    <a:pt x="197119" y="336342"/>
                  </a:lnTo>
                  <a:lnTo>
                    <a:pt x="203319" y="334688"/>
                  </a:lnTo>
                  <a:lnTo>
                    <a:pt x="205397" y="333188"/>
                  </a:lnTo>
                  <a:lnTo>
                    <a:pt x="206780" y="331131"/>
                  </a:lnTo>
                  <a:lnTo>
                    <a:pt x="207703" y="328700"/>
                  </a:lnTo>
                  <a:lnTo>
                    <a:pt x="209376" y="327080"/>
                  </a:lnTo>
                  <a:lnTo>
                    <a:pt x="219667" y="321658"/>
                  </a:lnTo>
                  <a:lnTo>
                    <a:pt x="225688" y="317578"/>
                  </a:lnTo>
                  <a:lnTo>
                    <a:pt x="235027" y="314224"/>
                  </a:lnTo>
                  <a:lnTo>
                    <a:pt x="266687" y="285751"/>
                  </a:lnTo>
                  <a:lnTo>
                    <a:pt x="271752" y="285743"/>
                  </a:lnTo>
                  <a:lnTo>
                    <a:pt x="273244" y="286801"/>
                  </a:lnTo>
                  <a:lnTo>
                    <a:pt x="274237" y="288564"/>
                  </a:lnTo>
                  <a:lnTo>
                    <a:pt x="276224" y="2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150">
              <a:extLst>
                <a:ext uri="{FF2B5EF4-FFF2-40B4-BE49-F238E27FC236}">
                  <a16:creationId xmlns:a16="http://schemas.microsoft.com/office/drawing/2014/main" id="{821749F8-C779-8D41-00E2-35FE6003C75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534400" y="2362200"/>
              <a:ext cx="161926" cy="761831"/>
            </a:xfrm>
            <a:custGeom>
              <a:avLst/>
              <a:gdLst/>
              <a:ahLst/>
              <a:cxnLst/>
              <a:rect l="0" t="0" r="0" b="0"/>
              <a:pathLst>
                <a:path w="161926" h="761831">
                  <a:moveTo>
                    <a:pt x="104775" y="0"/>
                  </a:moveTo>
                  <a:lnTo>
                    <a:pt x="104775" y="0"/>
                  </a:lnTo>
                  <a:lnTo>
                    <a:pt x="104775" y="9133"/>
                  </a:lnTo>
                  <a:lnTo>
                    <a:pt x="111320" y="17052"/>
                  </a:lnTo>
                  <a:lnTo>
                    <a:pt x="113907" y="26849"/>
                  </a:lnTo>
                  <a:lnTo>
                    <a:pt x="114184" y="33120"/>
                  </a:lnTo>
                  <a:lnTo>
                    <a:pt x="117071" y="38709"/>
                  </a:lnTo>
                  <a:lnTo>
                    <a:pt x="120823" y="44721"/>
                  </a:lnTo>
                  <a:lnTo>
                    <a:pt x="123994" y="54055"/>
                  </a:lnTo>
                  <a:lnTo>
                    <a:pt x="130108" y="63524"/>
                  </a:lnTo>
                  <a:lnTo>
                    <a:pt x="132389" y="74090"/>
                  </a:lnTo>
                  <a:lnTo>
                    <a:pt x="134124" y="89098"/>
                  </a:lnTo>
                  <a:lnTo>
                    <a:pt x="139812" y="101776"/>
                  </a:lnTo>
                  <a:lnTo>
                    <a:pt x="143026" y="117410"/>
                  </a:lnTo>
                  <a:lnTo>
                    <a:pt x="149151" y="130273"/>
                  </a:lnTo>
                  <a:lnTo>
                    <a:pt x="155032" y="171642"/>
                  </a:lnTo>
                  <a:lnTo>
                    <a:pt x="159882" y="190557"/>
                  </a:lnTo>
                  <a:lnTo>
                    <a:pt x="161746" y="231427"/>
                  </a:lnTo>
                  <a:lnTo>
                    <a:pt x="161909" y="278459"/>
                  </a:lnTo>
                  <a:lnTo>
                    <a:pt x="161924" y="326032"/>
                  </a:lnTo>
                  <a:lnTo>
                    <a:pt x="161925" y="373653"/>
                  </a:lnTo>
                  <a:lnTo>
                    <a:pt x="161925" y="418328"/>
                  </a:lnTo>
                  <a:lnTo>
                    <a:pt x="159103" y="449718"/>
                  </a:lnTo>
                  <a:lnTo>
                    <a:pt x="152224" y="494510"/>
                  </a:lnTo>
                  <a:lnTo>
                    <a:pt x="139259" y="534760"/>
                  </a:lnTo>
                  <a:lnTo>
                    <a:pt x="131306" y="578382"/>
                  </a:lnTo>
                  <a:lnTo>
                    <a:pt x="125033" y="592550"/>
                  </a:lnTo>
                  <a:lnTo>
                    <a:pt x="99227" y="638268"/>
                  </a:lnTo>
                  <a:lnTo>
                    <a:pt x="80963" y="678081"/>
                  </a:lnTo>
                  <a:lnTo>
                    <a:pt x="54253" y="720831"/>
                  </a:lnTo>
                  <a:lnTo>
                    <a:pt x="25407" y="755487"/>
                  </a:lnTo>
                  <a:lnTo>
                    <a:pt x="19053" y="759106"/>
                  </a:lnTo>
                  <a:lnTo>
                    <a:pt x="9721" y="761619"/>
                  </a:lnTo>
                  <a:lnTo>
                    <a:pt x="5027" y="761830"/>
                  </a:lnTo>
                  <a:lnTo>
                    <a:pt x="3352" y="760829"/>
                  </a:lnTo>
                  <a:lnTo>
                    <a:pt x="2235" y="759103"/>
                  </a:lnTo>
                  <a:lnTo>
                    <a:pt x="662" y="751616"/>
                  </a:lnTo>
                  <a:lnTo>
                    <a:pt x="0" y="74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151">
              <a:extLst>
                <a:ext uri="{FF2B5EF4-FFF2-40B4-BE49-F238E27FC236}">
                  <a16:creationId xmlns:a16="http://schemas.microsoft.com/office/drawing/2014/main" id="{CB4E3A30-E1A6-4DEA-0D47-EBE249A9CD1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91450" y="2362200"/>
              <a:ext cx="247626" cy="752307"/>
            </a:xfrm>
            <a:custGeom>
              <a:avLst/>
              <a:gdLst/>
              <a:ahLst/>
              <a:cxnLst/>
              <a:rect l="0" t="0" r="0" b="0"/>
              <a:pathLst>
                <a:path w="247626" h="752307">
                  <a:moveTo>
                    <a:pt x="247625" y="0"/>
                  </a:moveTo>
                  <a:lnTo>
                    <a:pt x="247625" y="0"/>
                  </a:lnTo>
                  <a:lnTo>
                    <a:pt x="238493" y="9133"/>
                  </a:lnTo>
                  <a:lnTo>
                    <a:pt x="238216" y="14465"/>
                  </a:lnTo>
                  <a:lnTo>
                    <a:pt x="235329" y="19834"/>
                  </a:lnTo>
                  <a:lnTo>
                    <a:pt x="229909" y="26849"/>
                  </a:lnTo>
                  <a:lnTo>
                    <a:pt x="227780" y="35838"/>
                  </a:lnTo>
                  <a:lnTo>
                    <a:pt x="222107" y="44721"/>
                  </a:lnTo>
                  <a:lnTo>
                    <a:pt x="219452" y="55304"/>
                  </a:lnTo>
                  <a:lnTo>
                    <a:pt x="212584" y="64390"/>
                  </a:lnTo>
                  <a:lnTo>
                    <a:pt x="209372" y="73289"/>
                  </a:lnTo>
                  <a:lnTo>
                    <a:pt x="175633" y="120828"/>
                  </a:lnTo>
                  <a:lnTo>
                    <a:pt x="173295" y="131665"/>
                  </a:lnTo>
                  <a:lnTo>
                    <a:pt x="170555" y="136460"/>
                  </a:lnTo>
                  <a:lnTo>
                    <a:pt x="146646" y="166070"/>
                  </a:lnTo>
                  <a:lnTo>
                    <a:pt x="123836" y="209607"/>
                  </a:lnTo>
                  <a:lnTo>
                    <a:pt x="116408" y="221217"/>
                  </a:lnTo>
                  <a:lnTo>
                    <a:pt x="97214" y="240116"/>
                  </a:lnTo>
                  <a:lnTo>
                    <a:pt x="76349" y="283939"/>
                  </a:lnTo>
                  <a:lnTo>
                    <a:pt x="53960" y="330094"/>
                  </a:lnTo>
                  <a:lnTo>
                    <a:pt x="31726" y="374644"/>
                  </a:lnTo>
                  <a:lnTo>
                    <a:pt x="23258" y="394757"/>
                  </a:lnTo>
                  <a:lnTo>
                    <a:pt x="12850" y="440442"/>
                  </a:lnTo>
                  <a:lnTo>
                    <a:pt x="3248" y="485894"/>
                  </a:lnTo>
                  <a:lnTo>
                    <a:pt x="263" y="533327"/>
                  </a:lnTo>
                  <a:lnTo>
                    <a:pt x="0" y="580936"/>
                  </a:lnTo>
                  <a:lnTo>
                    <a:pt x="2802" y="611777"/>
                  </a:lnTo>
                  <a:lnTo>
                    <a:pt x="11735" y="656580"/>
                  </a:lnTo>
                  <a:lnTo>
                    <a:pt x="25669" y="687832"/>
                  </a:lnTo>
                  <a:lnTo>
                    <a:pt x="33929" y="701454"/>
                  </a:lnTo>
                  <a:lnTo>
                    <a:pt x="36232" y="712513"/>
                  </a:lnTo>
                  <a:lnTo>
                    <a:pt x="38963" y="717366"/>
                  </a:lnTo>
                  <a:lnTo>
                    <a:pt x="69549" y="745994"/>
                  </a:lnTo>
                  <a:lnTo>
                    <a:pt x="76053" y="749595"/>
                  </a:lnTo>
                  <a:lnTo>
                    <a:pt x="88851" y="751906"/>
                  </a:lnTo>
                  <a:lnTo>
                    <a:pt x="103449" y="752306"/>
                  </a:lnTo>
                  <a:lnTo>
                    <a:pt x="112286" y="749578"/>
                  </a:lnTo>
                  <a:lnTo>
                    <a:pt x="142850" y="733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SMARTInkShape-152">
              <a:extLst>
                <a:ext uri="{FF2B5EF4-FFF2-40B4-BE49-F238E27FC236}">
                  <a16:creationId xmlns:a16="http://schemas.microsoft.com/office/drawing/2014/main" id="{369CFD3C-832A-AD1C-565D-D00917A6A1C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57468" y="2600328"/>
              <a:ext cx="329308" cy="323407"/>
            </a:xfrm>
            <a:custGeom>
              <a:avLst/>
              <a:gdLst/>
              <a:ahLst/>
              <a:cxnLst/>
              <a:rect l="0" t="0" r="0" b="0"/>
              <a:pathLst>
                <a:path w="329308" h="323407">
                  <a:moveTo>
                    <a:pt x="243582" y="85722"/>
                  </a:moveTo>
                  <a:lnTo>
                    <a:pt x="243582" y="85722"/>
                  </a:lnTo>
                  <a:lnTo>
                    <a:pt x="253073" y="85722"/>
                  </a:lnTo>
                  <a:lnTo>
                    <a:pt x="253104" y="77521"/>
                  </a:lnTo>
                  <a:lnTo>
                    <a:pt x="254164" y="77080"/>
                  </a:lnTo>
                  <a:lnTo>
                    <a:pt x="258163" y="76589"/>
                  </a:lnTo>
                  <a:lnTo>
                    <a:pt x="259652" y="75400"/>
                  </a:lnTo>
                  <a:lnTo>
                    <a:pt x="262516" y="67074"/>
                  </a:lnTo>
                  <a:lnTo>
                    <a:pt x="262631" y="43077"/>
                  </a:lnTo>
                  <a:lnTo>
                    <a:pt x="261574" y="41417"/>
                  </a:lnTo>
                  <a:lnTo>
                    <a:pt x="259810" y="40311"/>
                  </a:lnTo>
                  <a:lnTo>
                    <a:pt x="257576" y="39573"/>
                  </a:lnTo>
                  <a:lnTo>
                    <a:pt x="256087" y="38023"/>
                  </a:lnTo>
                  <a:lnTo>
                    <a:pt x="253500" y="30026"/>
                  </a:lnTo>
                  <a:lnTo>
                    <a:pt x="253223" y="23947"/>
                  </a:lnTo>
                  <a:lnTo>
                    <a:pt x="252126" y="22313"/>
                  </a:lnTo>
                  <a:lnTo>
                    <a:pt x="250336" y="21224"/>
                  </a:lnTo>
                  <a:lnTo>
                    <a:pt x="248085" y="20499"/>
                  </a:lnTo>
                  <a:lnTo>
                    <a:pt x="246584" y="18957"/>
                  </a:lnTo>
                  <a:lnTo>
                    <a:pt x="244916" y="14421"/>
                  </a:lnTo>
                  <a:lnTo>
                    <a:pt x="243413" y="12788"/>
                  </a:lnTo>
                  <a:lnTo>
                    <a:pt x="225050" y="427"/>
                  </a:lnTo>
                  <a:lnTo>
                    <a:pt x="192738" y="0"/>
                  </a:lnTo>
                  <a:lnTo>
                    <a:pt x="186413" y="2821"/>
                  </a:lnTo>
                  <a:lnTo>
                    <a:pt x="180073" y="6544"/>
                  </a:lnTo>
                  <a:lnTo>
                    <a:pt x="170555" y="9698"/>
                  </a:lnTo>
                  <a:lnTo>
                    <a:pt x="138807" y="35333"/>
                  </a:lnTo>
                  <a:lnTo>
                    <a:pt x="132457" y="37927"/>
                  </a:lnTo>
                  <a:lnTo>
                    <a:pt x="88400" y="79014"/>
                  </a:lnTo>
                  <a:lnTo>
                    <a:pt x="59442" y="122127"/>
                  </a:lnTo>
                  <a:lnTo>
                    <a:pt x="30857" y="168703"/>
                  </a:lnTo>
                  <a:lnTo>
                    <a:pt x="14394" y="207329"/>
                  </a:lnTo>
                  <a:lnTo>
                    <a:pt x="11414" y="211244"/>
                  </a:lnTo>
                  <a:lnTo>
                    <a:pt x="8105" y="221237"/>
                  </a:lnTo>
                  <a:lnTo>
                    <a:pt x="4502" y="260256"/>
                  </a:lnTo>
                  <a:lnTo>
                    <a:pt x="446" y="268420"/>
                  </a:lnTo>
                  <a:lnTo>
                    <a:pt x="0" y="272079"/>
                  </a:lnTo>
                  <a:lnTo>
                    <a:pt x="5376" y="307961"/>
                  </a:lnTo>
                  <a:lnTo>
                    <a:pt x="6461" y="310081"/>
                  </a:lnTo>
                  <a:lnTo>
                    <a:pt x="8243" y="311495"/>
                  </a:lnTo>
                  <a:lnTo>
                    <a:pt x="10490" y="312437"/>
                  </a:lnTo>
                  <a:lnTo>
                    <a:pt x="11987" y="314124"/>
                  </a:lnTo>
                  <a:lnTo>
                    <a:pt x="13651" y="318820"/>
                  </a:lnTo>
                  <a:lnTo>
                    <a:pt x="15153" y="320496"/>
                  </a:lnTo>
                  <a:lnTo>
                    <a:pt x="19644" y="322357"/>
                  </a:lnTo>
                  <a:lnTo>
                    <a:pt x="28123" y="323406"/>
                  </a:lnTo>
                  <a:lnTo>
                    <a:pt x="30093" y="322494"/>
                  </a:lnTo>
                  <a:lnTo>
                    <a:pt x="31406" y="320829"/>
                  </a:lnTo>
                  <a:lnTo>
                    <a:pt x="32281" y="318660"/>
                  </a:lnTo>
                  <a:lnTo>
                    <a:pt x="34982" y="317214"/>
                  </a:lnTo>
                  <a:lnTo>
                    <a:pt x="47837" y="314120"/>
                  </a:lnTo>
                  <a:lnTo>
                    <a:pt x="62198" y="304130"/>
                  </a:lnTo>
                  <a:lnTo>
                    <a:pt x="68775" y="297093"/>
                  </a:lnTo>
                  <a:lnTo>
                    <a:pt x="79486" y="282288"/>
                  </a:lnTo>
                  <a:lnTo>
                    <a:pt x="112716" y="252996"/>
                  </a:lnTo>
                  <a:lnTo>
                    <a:pt x="126020" y="235709"/>
                  </a:lnTo>
                  <a:lnTo>
                    <a:pt x="160244" y="205464"/>
                  </a:lnTo>
                  <a:lnTo>
                    <a:pt x="197654" y="160593"/>
                  </a:lnTo>
                  <a:lnTo>
                    <a:pt x="239062" y="117766"/>
                  </a:lnTo>
                  <a:lnTo>
                    <a:pt x="245511" y="104830"/>
                  </a:lnTo>
                  <a:lnTo>
                    <a:pt x="251606" y="97140"/>
                  </a:lnTo>
                  <a:lnTo>
                    <a:pt x="255263" y="96088"/>
                  </a:lnTo>
                  <a:lnTo>
                    <a:pt x="262594" y="95251"/>
                  </a:lnTo>
                  <a:lnTo>
                    <a:pt x="257563" y="95248"/>
                  </a:lnTo>
                  <a:lnTo>
                    <a:pt x="256078" y="96306"/>
                  </a:lnTo>
                  <a:lnTo>
                    <a:pt x="255087" y="98070"/>
                  </a:lnTo>
                  <a:lnTo>
                    <a:pt x="253498" y="103448"/>
                  </a:lnTo>
                  <a:lnTo>
                    <a:pt x="246638" y="112115"/>
                  </a:lnTo>
                  <a:lnTo>
                    <a:pt x="243429" y="120941"/>
                  </a:lnTo>
                  <a:lnTo>
                    <a:pt x="237304" y="130259"/>
                  </a:lnTo>
                  <a:lnTo>
                    <a:pt x="225499" y="167391"/>
                  </a:lnTo>
                  <a:lnTo>
                    <a:pt x="224962" y="174231"/>
                  </a:lnTo>
                  <a:lnTo>
                    <a:pt x="221900" y="180798"/>
                  </a:lnTo>
                  <a:lnTo>
                    <a:pt x="209369" y="203370"/>
                  </a:lnTo>
                  <a:lnTo>
                    <a:pt x="205576" y="215008"/>
                  </a:lnTo>
                  <a:lnTo>
                    <a:pt x="199277" y="226217"/>
                  </a:lnTo>
                  <a:lnTo>
                    <a:pt x="195883" y="240357"/>
                  </a:lnTo>
                  <a:lnTo>
                    <a:pt x="193790" y="242787"/>
                  </a:lnTo>
                  <a:lnTo>
                    <a:pt x="191338" y="244407"/>
                  </a:lnTo>
                  <a:lnTo>
                    <a:pt x="189702" y="246545"/>
                  </a:lnTo>
                  <a:lnTo>
                    <a:pt x="187886" y="251743"/>
                  </a:lnTo>
                  <a:lnTo>
                    <a:pt x="186435" y="298807"/>
                  </a:lnTo>
                  <a:lnTo>
                    <a:pt x="186433" y="308079"/>
                  </a:lnTo>
                  <a:lnTo>
                    <a:pt x="187490" y="310160"/>
                  </a:lnTo>
                  <a:lnTo>
                    <a:pt x="189254" y="311547"/>
                  </a:lnTo>
                  <a:lnTo>
                    <a:pt x="194632" y="313774"/>
                  </a:lnTo>
                  <a:lnTo>
                    <a:pt x="218613" y="314318"/>
                  </a:lnTo>
                  <a:lnTo>
                    <a:pt x="224723" y="311498"/>
                  </a:lnTo>
                  <a:lnTo>
                    <a:pt x="230968" y="307775"/>
                  </a:lnTo>
                  <a:lnTo>
                    <a:pt x="240433" y="304621"/>
                  </a:lnTo>
                  <a:lnTo>
                    <a:pt x="285053" y="270904"/>
                  </a:lnTo>
                  <a:lnTo>
                    <a:pt x="296674" y="266885"/>
                  </a:lnTo>
                  <a:lnTo>
                    <a:pt x="303514" y="262195"/>
                  </a:lnTo>
                  <a:lnTo>
                    <a:pt x="307260" y="256582"/>
                  </a:lnTo>
                  <a:lnTo>
                    <a:pt x="308259" y="253604"/>
                  </a:lnTo>
                  <a:lnTo>
                    <a:pt x="309983" y="251618"/>
                  </a:lnTo>
                  <a:lnTo>
                    <a:pt x="314722" y="249412"/>
                  </a:lnTo>
                  <a:lnTo>
                    <a:pt x="316409" y="247765"/>
                  </a:lnTo>
                  <a:lnTo>
                    <a:pt x="318283" y="243113"/>
                  </a:lnTo>
                  <a:lnTo>
                    <a:pt x="319841" y="241450"/>
                  </a:lnTo>
                  <a:lnTo>
                    <a:pt x="324395" y="239601"/>
                  </a:lnTo>
                  <a:lnTo>
                    <a:pt x="326032" y="238049"/>
                  </a:lnTo>
                  <a:lnTo>
                    <a:pt x="329307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153">
              <a:extLst>
                <a:ext uri="{FF2B5EF4-FFF2-40B4-BE49-F238E27FC236}">
                  <a16:creationId xmlns:a16="http://schemas.microsoft.com/office/drawing/2014/main" id="{C83291F1-5395-FA4B-1FAC-1CA5132A8BD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801009" y="2467095"/>
              <a:ext cx="323817" cy="485645"/>
            </a:xfrm>
            <a:custGeom>
              <a:avLst/>
              <a:gdLst/>
              <a:ahLst/>
              <a:cxnLst/>
              <a:rect l="0" t="0" r="0" b="0"/>
              <a:pathLst>
                <a:path w="323817" h="485645">
                  <a:moveTo>
                    <a:pt x="152366" y="123705"/>
                  </a:moveTo>
                  <a:lnTo>
                    <a:pt x="152366" y="123705"/>
                  </a:lnTo>
                  <a:lnTo>
                    <a:pt x="147310" y="123705"/>
                  </a:lnTo>
                  <a:lnTo>
                    <a:pt x="145821" y="122647"/>
                  </a:lnTo>
                  <a:lnTo>
                    <a:pt x="144828" y="120883"/>
                  </a:lnTo>
                  <a:lnTo>
                    <a:pt x="143234" y="115504"/>
                  </a:lnTo>
                  <a:lnTo>
                    <a:pt x="144161" y="115063"/>
                  </a:lnTo>
                  <a:lnTo>
                    <a:pt x="148014" y="114572"/>
                  </a:lnTo>
                  <a:lnTo>
                    <a:pt x="149465" y="113383"/>
                  </a:lnTo>
                  <a:lnTo>
                    <a:pt x="151984" y="106013"/>
                  </a:lnTo>
                  <a:lnTo>
                    <a:pt x="152333" y="91517"/>
                  </a:lnTo>
                  <a:lnTo>
                    <a:pt x="155174" y="85410"/>
                  </a:lnTo>
                  <a:lnTo>
                    <a:pt x="158905" y="79168"/>
                  </a:lnTo>
                  <a:lnTo>
                    <a:pt x="162065" y="69704"/>
                  </a:lnTo>
                  <a:lnTo>
                    <a:pt x="187836" y="37805"/>
                  </a:lnTo>
                  <a:lnTo>
                    <a:pt x="190355" y="31552"/>
                  </a:lnTo>
                  <a:lnTo>
                    <a:pt x="195003" y="25246"/>
                  </a:lnTo>
                  <a:lnTo>
                    <a:pt x="200596" y="21737"/>
                  </a:lnTo>
                  <a:lnTo>
                    <a:pt x="206610" y="19119"/>
                  </a:lnTo>
                  <a:lnTo>
                    <a:pt x="215946" y="12754"/>
                  </a:lnTo>
                  <a:lnTo>
                    <a:pt x="226695" y="9846"/>
                  </a:lnTo>
                  <a:lnTo>
                    <a:pt x="235800" y="2946"/>
                  </a:lnTo>
                  <a:lnTo>
                    <a:pt x="245851" y="284"/>
                  </a:lnTo>
                  <a:lnTo>
                    <a:pt x="252150" y="0"/>
                  </a:lnTo>
                  <a:lnTo>
                    <a:pt x="253813" y="1018"/>
                  </a:lnTo>
                  <a:lnTo>
                    <a:pt x="254923" y="2755"/>
                  </a:lnTo>
                  <a:lnTo>
                    <a:pt x="255663" y="4972"/>
                  </a:lnTo>
                  <a:lnTo>
                    <a:pt x="257214" y="6450"/>
                  </a:lnTo>
                  <a:lnTo>
                    <a:pt x="265212" y="9016"/>
                  </a:lnTo>
                  <a:lnTo>
                    <a:pt x="266020" y="12054"/>
                  </a:lnTo>
                  <a:lnTo>
                    <a:pt x="266539" y="17572"/>
                  </a:lnTo>
                  <a:lnTo>
                    <a:pt x="273187" y="26266"/>
                  </a:lnTo>
                  <a:lnTo>
                    <a:pt x="275301" y="35097"/>
                  </a:lnTo>
                  <a:lnTo>
                    <a:pt x="276186" y="78904"/>
                  </a:lnTo>
                  <a:lnTo>
                    <a:pt x="275131" y="88977"/>
                  </a:lnTo>
                  <a:lnTo>
                    <a:pt x="268651" y="106889"/>
                  </a:lnTo>
                  <a:lnTo>
                    <a:pt x="266490" y="117289"/>
                  </a:lnTo>
                  <a:lnTo>
                    <a:pt x="260382" y="130153"/>
                  </a:lnTo>
                  <a:lnTo>
                    <a:pt x="257043" y="145841"/>
                  </a:lnTo>
                  <a:lnTo>
                    <a:pt x="250879" y="158721"/>
                  </a:lnTo>
                  <a:lnTo>
                    <a:pt x="247524" y="174414"/>
                  </a:lnTo>
                  <a:lnTo>
                    <a:pt x="231198" y="207253"/>
                  </a:lnTo>
                  <a:lnTo>
                    <a:pt x="224030" y="226757"/>
                  </a:lnTo>
                  <a:lnTo>
                    <a:pt x="196780" y="273360"/>
                  </a:lnTo>
                  <a:lnTo>
                    <a:pt x="168240" y="320958"/>
                  </a:lnTo>
                  <a:lnTo>
                    <a:pt x="136491" y="368253"/>
                  </a:lnTo>
                  <a:lnTo>
                    <a:pt x="104741" y="412086"/>
                  </a:lnTo>
                  <a:lnTo>
                    <a:pt x="85691" y="437425"/>
                  </a:lnTo>
                  <a:lnTo>
                    <a:pt x="69816" y="452767"/>
                  </a:lnTo>
                  <a:lnTo>
                    <a:pt x="57116" y="459050"/>
                  </a:lnTo>
                  <a:lnTo>
                    <a:pt x="53941" y="461568"/>
                  </a:lnTo>
                  <a:lnTo>
                    <a:pt x="50413" y="467189"/>
                  </a:lnTo>
                  <a:lnTo>
                    <a:pt x="49472" y="470169"/>
                  </a:lnTo>
                  <a:lnTo>
                    <a:pt x="47787" y="472156"/>
                  </a:lnTo>
                  <a:lnTo>
                    <a:pt x="43092" y="474364"/>
                  </a:lnTo>
                  <a:lnTo>
                    <a:pt x="34498" y="475607"/>
                  </a:lnTo>
                  <a:lnTo>
                    <a:pt x="32512" y="476839"/>
                  </a:lnTo>
                  <a:lnTo>
                    <a:pt x="31189" y="478720"/>
                  </a:lnTo>
                  <a:lnTo>
                    <a:pt x="30306" y="481031"/>
                  </a:lnTo>
                  <a:lnTo>
                    <a:pt x="28660" y="482572"/>
                  </a:lnTo>
                  <a:lnTo>
                    <a:pt x="24007" y="484285"/>
                  </a:lnTo>
                  <a:lnTo>
                    <a:pt x="9645" y="485644"/>
                  </a:lnTo>
                  <a:lnTo>
                    <a:pt x="9537" y="480595"/>
                  </a:lnTo>
                  <a:lnTo>
                    <a:pt x="8463" y="479107"/>
                  </a:lnTo>
                  <a:lnTo>
                    <a:pt x="4449" y="477453"/>
                  </a:lnTo>
                  <a:lnTo>
                    <a:pt x="2953" y="475953"/>
                  </a:lnTo>
                  <a:lnTo>
                    <a:pt x="361" y="468045"/>
                  </a:lnTo>
                  <a:lnTo>
                    <a:pt x="0" y="453473"/>
                  </a:lnTo>
                  <a:lnTo>
                    <a:pt x="1047" y="451501"/>
                  </a:lnTo>
                  <a:lnTo>
                    <a:pt x="2804" y="450186"/>
                  </a:lnTo>
                  <a:lnTo>
                    <a:pt x="5033" y="449309"/>
                  </a:lnTo>
                  <a:lnTo>
                    <a:pt x="6519" y="447666"/>
                  </a:lnTo>
                  <a:lnTo>
                    <a:pt x="8170" y="443018"/>
                  </a:lnTo>
                  <a:lnTo>
                    <a:pt x="10289" y="431411"/>
                  </a:lnTo>
                  <a:lnTo>
                    <a:pt x="15960" y="422075"/>
                  </a:lnTo>
                  <a:lnTo>
                    <a:pt x="19169" y="412606"/>
                  </a:lnTo>
                  <a:lnTo>
                    <a:pt x="42604" y="385905"/>
                  </a:lnTo>
                  <a:lnTo>
                    <a:pt x="48196" y="383113"/>
                  </a:lnTo>
                  <a:lnTo>
                    <a:pt x="51170" y="382369"/>
                  </a:lnTo>
                  <a:lnTo>
                    <a:pt x="66694" y="373537"/>
                  </a:lnTo>
                  <a:lnTo>
                    <a:pt x="69852" y="372810"/>
                  </a:lnTo>
                  <a:lnTo>
                    <a:pt x="85696" y="364008"/>
                  </a:lnTo>
                  <a:lnTo>
                    <a:pt x="116304" y="361835"/>
                  </a:lnTo>
                  <a:lnTo>
                    <a:pt x="131553" y="361830"/>
                  </a:lnTo>
                  <a:lnTo>
                    <a:pt x="141363" y="370031"/>
                  </a:lnTo>
                  <a:lnTo>
                    <a:pt x="147459" y="370963"/>
                  </a:lnTo>
                  <a:lnTo>
                    <a:pt x="149096" y="372152"/>
                  </a:lnTo>
                  <a:lnTo>
                    <a:pt x="150186" y="374002"/>
                  </a:lnTo>
                  <a:lnTo>
                    <a:pt x="151720" y="381664"/>
                  </a:lnTo>
                  <a:lnTo>
                    <a:pt x="151935" y="384578"/>
                  </a:lnTo>
                  <a:lnTo>
                    <a:pt x="153137" y="386521"/>
                  </a:lnTo>
                  <a:lnTo>
                    <a:pt x="154998" y="387815"/>
                  </a:lnTo>
                  <a:lnTo>
                    <a:pt x="157295" y="388679"/>
                  </a:lnTo>
                  <a:lnTo>
                    <a:pt x="158827" y="390312"/>
                  </a:lnTo>
                  <a:lnTo>
                    <a:pt x="160529" y="394950"/>
                  </a:lnTo>
                  <a:lnTo>
                    <a:pt x="162680" y="406551"/>
                  </a:lnTo>
                  <a:lnTo>
                    <a:pt x="168356" y="415885"/>
                  </a:lnTo>
                  <a:lnTo>
                    <a:pt x="170811" y="428521"/>
                  </a:lnTo>
                  <a:lnTo>
                    <a:pt x="171297" y="441209"/>
                  </a:lnTo>
                  <a:lnTo>
                    <a:pt x="174186" y="447557"/>
                  </a:lnTo>
                  <a:lnTo>
                    <a:pt x="179607" y="455199"/>
                  </a:lnTo>
                  <a:lnTo>
                    <a:pt x="180677" y="464313"/>
                  </a:lnTo>
                  <a:lnTo>
                    <a:pt x="180824" y="470172"/>
                  </a:lnTo>
                  <a:lnTo>
                    <a:pt x="181922" y="472158"/>
                  </a:lnTo>
                  <a:lnTo>
                    <a:pt x="183711" y="473483"/>
                  </a:lnTo>
                  <a:lnTo>
                    <a:pt x="185963" y="474365"/>
                  </a:lnTo>
                  <a:lnTo>
                    <a:pt x="187464" y="476011"/>
                  </a:lnTo>
                  <a:lnTo>
                    <a:pt x="190071" y="484176"/>
                  </a:lnTo>
                  <a:lnTo>
                    <a:pt x="193112" y="484998"/>
                  </a:lnTo>
                  <a:lnTo>
                    <a:pt x="199589" y="485616"/>
                  </a:lnTo>
                  <a:lnTo>
                    <a:pt x="207516" y="479102"/>
                  </a:lnTo>
                  <a:lnTo>
                    <a:pt x="213213" y="477451"/>
                  </a:lnTo>
                  <a:lnTo>
                    <a:pt x="215156" y="475952"/>
                  </a:lnTo>
                  <a:lnTo>
                    <a:pt x="255883" y="429787"/>
                  </a:lnTo>
                  <a:lnTo>
                    <a:pt x="278430" y="402503"/>
                  </a:lnTo>
                  <a:lnTo>
                    <a:pt x="288827" y="393665"/>
                  </a:lnTo>
                  <a:lnTo>
                    <a:pt x="323816" y="352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SMARTInkShape-Group57">
            <a:extLst>
              <a:ext uri="{FF2B5EF4-FFF2-40B4-BE49-F238E27FC236}">
                <a16:creationId xmlns:a16="http://schemas.microsoft.com/office/drawing/2014/main" id="{A0EC36A2-7B25-FC6A-757D-6CC607BF4E73}"/>
              </a:ext>
            </a:extLst>
          </p:cNvPr>
          <p:cNvGrpSpPr/>
          <p:nvPr/>
        </p:nvGrpSpPr>
        <p:grpSpPr>
          <a:xfrm>
            <a:off x="1047760" y="4238625"/>
            <a:ext cx="342891" cy="152401"/>
            <a:chOff x="1047760" y="4238625"/>
            <a:chExt cx="342891" cy="152401"/>
          </a:xfrm>
        </p:grpSpPr>
        <p:sp>
          <p:nvSpPr>
            <p:cNvPr id="68" name="SMARTInkShape-154">
              <a:extLst>
                <a:ext uri="{FF2B5EF4-FFF2-40B4-BE49-F238E27FC236}">
                  <a16:creationId xmlns:a16="http://schemas.microsoft.com/office/drawing/2014/main" id="{7A9B7D6D-291E-0C3E-80F3-DFFDDC38AF2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43000" y="4381500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9525"/>
                  </a:moveTo>
                  <a:lnTo>
                    <a:pt x="0" y="9525"/>
                  </a:lnTo>
                  <a:lnTo>
                    <a:pt x="47454" y="9525"/>
                  </a:lnTo>
                  <a:lnTo>
                    <a:pt x="52135" y="9525"/>
                  </a:lnTo>
                  <a:lnTo>
                    <a:pt x="57743" y="6703"/>
                  </a:lnTo>
                  <a:lnTo>
                    <a:pt x="63764" y="2979"/>
                  </a:lnTo>
                  <a:lnTo>
                    <a:pt x="76252" y="589"/>
                  </a:lnTo>
                  <a:lnTo>
                    <a:pt x="121539" y="0"/>
                  </a:lnTo>
                  <a:lnTo>
                    <a:pt x="127395" y="0"/>
                  </a:lnTo>
                  <a:lnTo>
                    <a:pt x="133526" y="2822"/>
                  </a:lnTo>
                  <a:lnTo>
                    <a:pt x="139778" y="6546"/>
                  </a:lnTo>
                  <a:lnTo>
                    <a:pt x="152416" y="8936"/>
                  </a:lnTo>
                  <a:lnTo>
                    <a:pt x="200025" y="9524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155">
              <a:extLst>
                <a:ext uri="{FF2B5EF4-FFF2-40B4-BE49-F238E27FC236}">
                  <a16:creationId xmlns:a16="http://schemas.microsoft.com/office/drawing/2014/main" id="{9457BB46-02C5-F2DF-5092-C25C4FDEA9E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47760" y="4238625"/>
              <a:ext cx="323841" cy="28459"/>
            </a:xfrm>
            <a:custGeom>
              <a:avLst/>
              <a:gdLst/>
              <a:ahLst/>
              <a:cxnLst/>
              <a:rect l="0" t="0" r="0" b="0"/>
              <a:pathLst>
                <a:path w="323841" h="28459">
                  <a:moveTo>
                    <a:pt x="19040" y="9525"/>
                  </a:moveTo>
                  <a:lnTo>
                    <a:pt x="19040" y="9525"/>
                  </a:lnTo>
                  <a:lnTo>
                    <a:pt x="0" y="9525"/>
                  </a:lnTo>
                  <a:lnTo>
                    <a:pt x="9399" y="9525"/>
                  </a:lnTo>
                  <a:lnTo>
                    <a:pt x="9481" y="14582"/>
                  </a:lnTo>
                  <a:lnTo>
                    <a:pt x="10550" y="16071"/>
                  </a:lnTo>
                  <a:lnTo>
                    <a:pt x="17713" y="18657"/>
                  </a:lnTo>
                  <a:lnTo>
                    <a:pt x="41396" y="19040"/>
                  </a:lnTo>
                  <a:lnTo>
                    <a:pt x="43469" y="20101"/>
                  </a:lnTo>
                  <a:lnTo>
                    <a:pt x="44851" y="21868"/>
                  </a:lnTo>
                  <a:lnTo>
                    <a:pt x="45772" y="24103"/>
                  </a:lnTo>
                  <a:lnTo>
                    <a:pt x="47445" y="25594"/>
                  </a:lnTo>
                  <a:lnTo>
                    <a:pt x="52125" y="27250"/>
                  </a:lnTo>
                  <a:lnTo>
                    <a:pt x="78158" y="28458"/>
                  </a:lnTo>
                  <a:lnTo>
                    <a:pt x="85179" y="25701"/>
                  </a:lnTo>
                  <a:lnTo>
                    <a:pt x="88532" y="23484"/>
                  </a:lnTo>
                  <a:lnTo>
                    <a:pt x="103365" y="20364"/>
                  </a:lnTo>
                  <a:lnTo>
                    <a:pt x="149311" y="19073"/>
                  </a:lnTo>
                  <a:lnTo>
                    <a:pt x="183369" y="17993"/>
                  </a:lnTo>
                  <a:lnTo>
                    <a:pt x="202058" y="11511"/>
                  </a:lnTo>
                  <a:lnTo>
                    <a:pt x="249361" y="9559"/>
                  </a:lnTo>
                  <a:lnTo>
                    <a:pt x="259909" y="9535"/>
                  </a:lnTo>
                  <a:lnTo>
                    <a:pt x="298713" y="117"/>
                  </a:lnTo>
                  <a:lnTo>
                    <a:pt x="323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SMARTInkShape-Group58">
            <a:extLst>
              <a:ext uri="{FF2B5EF4-FFF2-40B4-BE49-F238E27FC236}">
                <a16:creationId xmlns:a16="http://schemas.microsoft.com/office/drawing/2014/main" id="{72C79D72-34E9-DFD6-2827-277E52245827}"/>
              </a:ext>
            </a:extLst>
          </p:cNvPr>
          <p:cNvGrpSpPr/>
          <p:nvPr/>
        </p:nvGrpSpPr>
        <p:grpSpPr>
          <a:xfrm>
            <a:off x="1990759" y="3676650"/>
            <a:ext cx="942942" cy="942859"/>
            <a:chOff x="1990759" y="3676650"/>
            <a:chExt cx="942942" cy="942859"/>
          </a:xfrm>
        </p:grpSpPr>
        <p:sp>
          <p:nvSpPr>
            <p:cNvPr id="71" name="SMARTInkShape-156">
              <a:extLst>
                <a:ext uri="{FF2B5EF4-FFF2-40B4-BE49-F238E27FC236}">
                  <a16:creationId xmlns:a16="http://schemas.microsoft.com/office/drawing/2014/main" id="{9BC2CC41-4429-475D-0DC9-14FD61DBA78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495588" y="3790961"/>
              <a:ext cx="438113" cy="552394"/>
            </a:xfrm>
            <a:custGeom>
              <a:avLst/>
              <a:gdLst/>
              <a:ahLst/>
              <a:cxnLst/>
              <a:rect l="0" t="0" r="0" b="0"/>
              <a:pathLst>
                <a:path w="438113" h="552394">
                  <a:moveTo>
                    <a:pt x="161887" y="104764"/>
                  </a:moveTo>
                  <a:lnTo>
                    <a:pt x="161887" y="104764"/>
                  </a:lnTo>
                  <a:lnTo>
                    <a:pt x="161887" y="81084"/>
                  </a:lnTo>
                  <a:lnTo>
                    <a:pt x="164709" y="75542"/>
                  </a:lnTo>
                  <a:lnTo>
                    <a:pt x="170088" y="68418"/>
                  </a:lnTo>
                  <a:lnTo>
                    <a:pt x="171151" y="59406"/>
                  </a:lnTo>
                  <a:lnTo>
                    <a:pt x="171296" y="53561"/>
                  </a:lnTo>
                  <a:lnTo>
                    <a:pt x="172393" y="51578"/>
                  </a:lnTo>
                  <a:lnTo>
                    <a:pt x="174182" y="50257"/>
                  </a:lnTo>
                  <a:lnTo>
                    <a:pt x="178993" y="47730"/>
                  </a:lnTo>
                  <a:lnTo>
                    <a:pt x="206608" y="22987"/>
                  </a:lnTo>
                  <a:lnTo>
                    <a:pt x="212807" y="20794"/>
                  </a:lnTo>
                  <a:lnTo>
                    <a:pt x="214884" y="19151"/>
                  </a:lnTo>
                  <a:lnTo>
                    <a:pt x="218865" y="12840"/>
                  </a:lnTo>
                  <a:lnTo>
                    <a:pt x="223547" y="10992"/>
                  </a:lnTo>
                  <a:lnTo>
                    <a:pt x="235176" y="8747"/>
                  </a:lnTo>
                  <a:lnTo>
                    <a:pt x="245765" y="1351"/>
                  </a:lnTo>
                  <a:lnTo>
                    <a:pt x="254851" y="258"/>
                  </a:lnTo>
                  <a:lnTo>
                    <a:pt x="271196" y="0"/>
                  </a:lnTo>
                  <a:lnTo>
                    <a:pt x="272859" y="1054"/>
                  </a:lnTo>
                  <a:lnTo>
                    <a:pt x="273969" y="2816"/>
                  </a:lnTo>
                  <a:lnTo>
                    <a:pt x="274708" y="5049"/>
                  </a:lnTo>
                  <a:lnTo>
                    <a:pt x="276260" y="6537"/>
                  </a:lnTo>
                  <a:lnTo>
                    <a:pt x="280805" y="8191"/>
                  </a:lnTo>
                  <a:lnTo>
                    <a:pt x="282441" y="9690"/>
                  </a:lnTo>
                  <a:lnTo>
                    <a:pt x="284258" y="14178"/>
                  </a:lnTo>
                  <a:lnTo>
                    <a:pt x="285801" y="15799"/>
                  </a:lnTo>
                  <a:lnTo>
                    <a:pt x="290337" y="17599"/>
                  </a:lnTo>
                  <a:lnTo>
                    <a:pt x="291971" y="19137"/>
                  </a:lnTo>
                  <a:lnTo>
                    <a:pt x="293785" y="23669"/>
                  </a:lnTo>
                  <a:lnTo>
                    <a:pt x="295232" y="69491"/>
                  </a:lnTo>
                  <a:lnTo>
                    <a:pt x="294176" y="80621"/>
                  </a:lnTo>
                  <a:lnTo>
                    <a:pt x="278761" y="123887"/>
                  </a:lnTo>
                  <a:lnTo>
                    <a:pt x="274128" y="142886"/>
                  </a:lnTo>
                  <a:lnTo>
                    <a:pt x="256956" y="188505"/>
                  </a:lnTo>
                  <a:lnTo>
                    <a:pt x="238071" y="231237"/>
                  </a:lnTo>
                  <a:lnTo>
                    <a:pt x="222210" y="275504"/>
                  </a:lnTo>
                  <a:lnTo>
                    <a:pt x="201280" y="315684"/>
                  </a:lnTo>
                  <a:lnTo>
                    <a:pt x="173986" y="359297"/>
                  </a:lnTo>
                  <a:lnTo>
                    <a:pt x="149330" y="400946"/>
                  </a:lnTo>
                  <a:lnTo>
                    <a:pt x="131145" y="435495"/>
                  </a:lnTo>
                  <a:lnTo>
                    <a:pt x="96937" y="482434"/>
                  </a:lnTo>
                  <a:lnTo>
                    <a:pt x="53975" y="526989"/>
                  </a:lnTo>
                  <a:lnTo>
                    <a:pt x="47604" y="530545"/>
                  </a:lnTo>
                  <a:lnTo>
                    <a:pt x="41244" y="533183"/>
                  </a:lnTo>
                  <a:lnTo>
                    <a:pt x="31714" y="539560"/>
                  </a:lnTo>
                  <a:lnTo>
                    <a:pt x="20893" y="542473"/>
                  </a:lnTo>
                  <a:lnTo>
                    <a:pt x="10976" y="542875"/>
                  </a:lnTo>
                  <a:lnTo>
                    <a:pt x="1417" y="534710"/>
                  </a:lnTo>
                  <a:lnTo>
                    <a:pt x="609" y="531154"/>
                  </a:lnTo>
                  <a:lnTo>
                    <a:pt x="0" y="516090"/>
                  </a:lnTo>
                  <a:lnTo>
                    <a:pt x="6515" y="507081"/>
                  </a:lnTo>
                  <a:lnTo>
                    <a:pt x="16831" y="482313"/>
                  </a:lnTo>
                  <a:lnTo>
                    <a:pt x="59939" y="435331"/>
                  </a:lnTo>
                  <a:lnTo>
                    <a:pt x="87921" y="410154"/>
                  </a:lnTo>
                  <a:lnTo>
                    <a:pt x="116673" y="394825"/>
                  </a:lnTo>
                  <a:lnTo>
                    <a:pt x="145862" y="383288"/>
                  </a:lnTo>
                  <a:lnTo>
                    <a:pt x="158785" y="375438"/>
                  </a:lnTo>
                  <a:lnTo>
                    <a:pt x="193206" y="371619"/>
                  </a:lnTo>
                  <a:lnTo>
                    <a:pt x="215794" y="371478"/>
                  </a:lnTo>
                  <a:lnTo>
                    <a:pt x="220418" y="374292"/>
                  </a:lnTo>
                  <a:lnTo>
                    <a:pt x="226001" y="378012"/>
                  </a:lnTo>
                  <a:lnTo>
                    <a:pt x="235094" y="381165"/>
                  </a:lnTo>
                  <a:lnTo>
                    <a:pt x="252118" y="395144"/>
                  </a:lnTo>
                  <a:lnTo>
                    <a:pt x="254906" y="400686"/>
                  </a:lnTo>
                  <a:lnTo>
                    <a:pt x="255650" y="403645"/>
                  </a:lnTo>
                  <a:lnTo>
                    <a:pt x="263389" y="417058"/>
                  </a:lnTo>
                  <a:lnTo>
                    <a:pt x="267433" y="443614"/>
                  </a:lnTo>
                  <a:lnTo>
                    <a:pt x="273123" y="454813"/>
                  </a:lnTo>
                  <a:lnTo>
                    <a:pt x="277165" y="497333"/>
                  </a:lnTo>
                  <a:lnTo>
                    <a:pt x="278956" y="499827"/>
                  </a:lnTo>
                  <a:lnTo>
                    <a:pt x="281208" y="501489"/>
                  </a:lnTo>
                  <a:lnTo>
                    <a:pt x="283710" y="508981"/>
                  </a:lnTo>
                  <a:lnTo>
                    <a:pt x="285880" y="518308"/>
                  </a:lnTo>
                  <a:lnTo>
                    <a:pt x="294276" y="532984"/>
                  </a:lnTo>
                  <a:lnTo>
                    <a:pt x="294810" y="537795"/>
                  </a:lnTo>
                  <a:lnTo>
                    <a:pt x="297869" y="543461"/>
                  </a:lnTo>
                  <a:lnTo>
                    <a:pt x="303400" y="550666"/>
                  </a:lnTo>
                  <a:lnTo>
                    <a:pt x="306980" y="551651"/>
                  </a:lnTo>
                  <a:lnTo>
                    <a:pt x="318916" y="552393"/>
                  </a:lnTo>
                  <a:lnTo>
                    <a:pt x="324458" y="549596"/>
                  </a:lnTo>
                  <a:lnTo>
                    <a:pt x="330449" y="545884"/>
                  </a:lnTo>
                  <a:lnTo>
                    <a:pt x="339772" y="542736"/>
                  </a:lnTo>
                  <a:lnTo>
                    <a:pt x="355573" y="529773"/>
                  </a:lnTo>
                  <a:lnTo>
                    <a:pt x="390487" y="483111"/>
                  </a:lnTo>
                  <a:lnTo>
                    <a:pt x="419062" y="438906"/>
                  </a:lnTo>
                  <a:lnTo>
                    <a:pt x="438112" y="4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157">
              <a:extLst>
                <a:ext uri="{FF2B5EF4-FFF2-40B4-BE49-F238E27FC236}">
                  <a16:creationId xmlns:a16="http://schemas.microsoft.com/office/drawing/2014/main" id="{837BDC54-9196-62C9-D93D-39448C0195E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990759" y="3676650"/>
              <a:ext cx="342867" cy="942859"/>
            </a:xfrm>
            <a:custGeom>
              <a:avLst/>
              <a:gdLst/>
              <a:ahLst/>
              <a:cxnLst/>
              <a:rect l="0" t="0" r="0" b="0"/>
              <a:pathLst>
                <a:path w="342867" h="942859">
                  <a:moveTo>
                    <a:pt x="342866" y="0"/>
                  </a:moveTo>
                  <a:lnTo>
                    <a:pt x="342866" y="0"/>
                  </a:lnTo>
                  <a:lnTo>
                    <a:pt x="328401" y="0"/>
                  </a:lnTo>
                  <a:lnTo>
                    <a:pt x="326872" y="1058"/>
                  </a:lnTo>
                  <a:lnTo>
                    <a:pt x="325854" y="2822"/>
                  </a:lnTo>
                  <a:lnTo>
                    <a:pt x="325174" y="5057"/>
                  </a:lnTo>
                  <a:lnTo>
                    <a:pt x="323663" y="6546"/>
                  </a:lnTo>
                  <a:lnTo>
                    <a:pt x="314195" y="10322"/>
                  </a:lnTo>
                  <a:lnTo>
                    <a:pt x="300139" y="23704"/>
                  </a:lnTo>
                  <a:lnTo>
                    <a:pt x="297418" y="29232"/>
                  </a:lnTo>
                  <a:lnTo>
                    <a:pt x="296692" y="32188"/>
                  </a:lnTo>
                  <a:lnTo>
                    <a:pt x="295150" y="34159"/>
                  </a:lnTo>
                  <a:lnTo>
                    <a:pt x="282111" y="42637"/>
                  </a:lnTo>
                  <a:lnTo>
                    <a:pt x="278822" y="48231"/>
                  </a:lnTo>
                  <a:lnTo>
                    <a:pt x="276302" y="54244"/>
                  </a:lnTo>
                  <a:lnTo>
                    <a:pt x="244406" y="98035"/>
                  </a:lnTo>
                  <a:lnTo>
                    <a:pt x="230676" y="117594"/>
                  </a:lnTo>
                  <a:lnTo>
                    <a:pt x="211501" y="135569"/>
                  </a:lnTo>
                  <a:lnTo>
                    <a:pt x="180993" y="181621"/>
                  </a:lnTo>
                  <a:lnTo>
                    <a:pt x="168609" y="200216"/>
                  </a:lnTo>
                  <a:lnTo>
                    <a:pt x="140059" y="244486"/>
                  </a:lnTo>
                  <a:lnTo>
                    <a:pt x="120650" y="287632"/>
                  </a:lnTo>
                  <a:lnTo>
                    <a:pt x="101569" y="329808"/>
                  </a:lnTo>
                  <a:lnTo>
                    <a:pt x="88514" y="369438"/>
                  </a:lnTo>
                  <a:lnTo>
                    <a:pt x="78458" y="409503"/>
                  </a:lnTo>
                  <a:lnTo>
                    <a:pt x="60213" y="457111"/>
                  </a:lnTo>
                  <a:lnTo>
                    <a:pt x="51801" y="479516"/>
                  </a:lnTo>
                  <a:lnTo>
                    <a:pt x="40356" y="527141"/>
                  </a:lnTo>
                  <a:lnTo>
                    <a:pt x="28659" y="573708"/>
                  </a:lnTo>
                  <a:lnTo>
                    <a:pt x="21234" y="602706"/>
                  </a:lnTo>
                  <a:lnTo>
                    <a:pt x="16851" y="626607"/>
                  </a:lnTo>
                  <a:lnTo>
                    <a:pt x="11672" y="649917"/>
                  </a:lnTo>
                  <a:lnTo>
                    <a:pt x="9682" y="694684"/>
                  </a:lnTo>
                  <a:lnTo>
                    <a:pt x="8458" y="733537"/>
                  </a:lnTo>
                  <a:lnTo>
                    <a:pt x="556" y="780871"/>
                  </a:lnTo>
                  <a:lnTo>
                    <a:pt x="0" y="825490"/>
                  </a:lnTo>
                  <a:lnTo>
                    <a:pt x="1031" y="844352"/>
                  </a:lnTo>
                  <a:lnTo>
                    <a:pt x="8168" y="868460"/>
                  </a:lnTo>
                  <a:lnTo>
                    <a:pt x="9476" y="914208"/>
                  </a:lnTo>
                  <a:lnTo>
                    <a:pt x="9488" y="922005"/>
                  </a:lnTo>
                  <a:lnTo>
                    <a:pt x="18900" y="933319"/>
                  </a:lnTo>
                  <a:lnTo>
                    <a:pt x="19015" y="942858"/>
                  </a:lnTo>
                  <a:lnTo>
                    <a:pt x="19016" y="937884"/>
                  </a:lnTo>
                  <a:lnTo>
                    <a:pt x="20074" y="936406"/>
                  </a:lnTo>
                  <a:lnTo>
                    <a:pt x="27217" y="933839"/>
                  </a:lnTo>
                  <a:lnTo>
                    <a:pt x="27952" y="930801"/>
                  </a:lnTo>
                  <a:lnTo>
                    <a:pt x="28149" y="928509"/>
                  </a:lnTo>
                  <a:lnTo>
                    <a:pt x="31189" y="923140"/>
                  </a:lnTo>
                  <a:lnTo>
                    <a:pt x="38066" y="914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SMARTInkShape-Group59">
            <a:extLst>
              <a:ext uri="{FF2B5EF4-FFF2-40B4-BE49-F238E27FC236}">
                <a16:creationId xmlns:a16="http://schemas.microsoft.com/office/drawing/2014/main" id="{7AFD2508-020D-FE10-5E01-BF62D54C5BFC}"/>
              </a:ext>
            </a:extLst>
          </p:cNvPr>
          <p:cNvGrpSpPr/>
          <p:nvPr/>
        </p:nvGrpSpPr>
        <p:grpSpPr>
          <a:xfrm>
            <a:off x="3143261" y="3648085"/>
            <a:ext cx="657215" cy="638034"/>
            <a:chOff x="3143261" y="3648085"/>
            <a:chExt cx="657215" cy="638034"/>
          </a:xfrm>
        </p:grpSpPr>
        <p:sp>
          <p:nvSpPr>
            <p:cNvPr id="74" name="SMARTInkShape-158">
              <a:extLst>
                <a:ext uri="{FF2B5EF4-FFF2-40B4-BE49-F238E27FC236}">
                  <a16:creationId xmlns:a16="http://schemas.microsoft.com/office/drawing/2014/main" id="{7EF2676C-B3CA-DCBE-311A-CB705B5130A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90928" y="3648085"/>
              <a:ext cx="209548" cy="304360"/>
            </a:xfrm>
            <a:custGeom>
              <a:avLst/>
              <a:gdLst/>
              <a:ahLst/>
              <a:cxnLst/>
              <a:rect l="0" t="0" r="0" b="0"/>
              <a:pathLst>
                <a:path w="209548" h="304360">
                  <a:moveTo>
                    <a:pt x="28572" y="47615"/>
                  </a:moveTo>
                  <a:lnTo>
                    <a:pt x="28572" y="47615"/>
                  </a:lnTo>
                  <a:lnTo>
                    <a:pt x="28572" y="39414"/>
                  </a:lnTo>
                  <a:lnTo>
                    <a:pt x="55789" y="10873"/>
                  </a:lnTo>
                  <a:lnTo>
                    <a:pt x="61801" y="9917"/>
                  </a:lnTo>
                  <a:lnTo>
                    <a:pt x="63425" y="8725"/>
                  </a:lnTo>
                  <a:lnTo>
                    <a:pt x="65228" y="4578"/>
                  </a:lnTo>
                  <a:lnTo>
                    <a:pt x="66768" y="3048"/>
                  </a:lnTo>
                  <a:lnTo>
                    <a:pt x="75767" y="109"/>
                  </a:lnTo>
                  <a:lnTo>
                    <a:pt x="84360" y="0"/>
                  </a:lnTo>
                  <a:lnTo>
                    <a:pt x="84814" y="1055"/>
                  </a:lnTo>
                  <a:lnTo>
                    <a:pt x="85319" y="5050"/>
                  </a:lnTo>
                  <a:lnTo>
                    <a:pt x="86511" y="6538"/>
                  </a:lnTo>
                  <a:lnTo>
                    <a:pt x="90659" y="8192"/>
                  </a:lnTo>
                  <a:lnTo>
                    <a:pt x="92188" y="9691"/>
                  </a:lnTo>
                  <a:lnTo>
                    <a:pt x="94844" y="17600"/>
                  </a:lnTo>
                  <a:lnTo>
                    <a:pt x="95128" y="23670"/>
                  </a:lnTo>
                  <a:lnTo>
                    <a:pt x="98016" y="29212"/>
                  </a:lnTo>
                  <a:lnTo>
                    <a:pt x="101769" y="35203"/>
                  </a:lnTo>
                  <a:lnTo>
                    <a:pt x="103438" y="41393"/>
                  </a:lnTo>
                  <a:lnTo>
                    <a:pt x="92584" y="88364"/>
                  </a:lnTo>
                  <a:lnTo>
                    <a:pt x="88771" y="99593"/>
                  </a:lnTo>
                  <a:lnTo>
                    <a:pt x="85567" y="116756"/>
                  </a:lnTo>
                  <a:lnTo>
                    <a:pt x="66477" y="150177"/>
                  </a:lnTo>
                  <a:lnTo>
                    <a:pt x="32803" y="196553"/>
                  </a:lnTo>
                  <a:lnTo>
                    <a:pt x="26586" y="209483"/>
                  </a:lnTo>
                  <a:lnTo>
                    <a:pt x="22398" y="215865"/>
                  </a:lnTo>
                  <a:lnTo>
                    <a:pt x="20536" y="222229"/>
                  </a:lnTo>
                  <a:lnTo>
                    <a:pt x="18982" y="224349"/>
                  </a:lnTo>
                  <a:lnTo>
                    <a:pt x="16887" y="225763"/>
                  </a:lnTo>
                  <a:lnTo>
                    <a:pt x="14432" y="226705"/>
                  </a:lnTo>
                  <a:lnTo>
                    <a:pt x="12795" y="228392"/>
                  </a:lnTo>
                  <a:lnTo>
                    <a:pt x="9650" y="237674"/>
                  </a:lnTo>
                  <a:lnTo>
                    <a:pt x="1332" y="238076"/>
                  </a:lnTo>
                  <a:lnTo>
                    <a:pt x="887" y="237031"/>
                  </a:lnTo>
                  <a:lnTo>
                    <a:pt x="0" y="220423"/>
                  </a:lnTo>
                  <a:lnTo>
                    <a:pt x="8198" y="210984"/>
                  </a:lnTo>
                  <a:lnTo>
                    <a:pt x="9488" y="200445"/>
                  </a:lnTo>
                  <a:lnTo>
                    <a:pt x="28170" y="200015"/>
                  </a:lnTo>
                  <a:lnTo>
                    <a:pt x="28453" y="205072"/>
                  </a:lnTo>
                  <a:lnTo>
                    <a:pt x="29551" y="206561"/>
                  </a:lnTo>
                  <a:lnTo>
                    <a:pt x="33593" y="208216"/>
                  </a:lnTo>
                  <a:lnTo>
                    <a:pt x="35094" y="209716"/>
                  </a:lnTo>
                  <a:lnTo>
                    <a:pt x="40326" y="219727"/>
                  </a:lnTo>
                  <a:lnTo>
                    <a:pt x="44380" y="225709"/>
                  </a:lnTo>
                  <a:lnTo>
                    <a:pt x="47720" y="235027"/>
                  </a:lnTo>
                  <a:lnTo>
                    <a:pt x="64495" y="257755"/>
                  </a:lnTo>
                  <a:lnTo>
                    <a:pt x="65221" y="260733"/>
                  </a:lnTo>
                  <a:lnTo>
                    <a:pt x="74020" y="276267"/>
                  </a:lnTo>
                  <a:lnTo>
                    <a:pt x="74746" y="279424"/>
                  </a:lnTo>
                  <a:lnTo>
                    <a:pt x="76288" y="281529"/>
                  </a:lnTo>
                  <a:lnTo>
                    <a:pt x="78374" y="282933"/>
                  </a:lnTo>
                  <a:lnTo>
                    <a:pt x="80824" y="283868"/>
                  </a:lnTo>
                  <a:lnTo>
                    <a:pt x="82457" y="285551"/>
                  </a:lnTo>
                  <a:lnTo>
                    <a:pt x="84271" y="290242"/>
                  </a:lnTo>
                  <a:lnTo>
                    <a:pt x="85813" y="291916"/>
                  </a:lnTo>
                  <a:lnTo>
                    <a:pt x="104661" y="303820"/>
                  </a:lnTo>
                  <a:lnTo>
                    <a:pt x="109309" y="304359"/>
                  </a:lnTo>
                  <a:lnTo>
                    <a:pt x="114902" y="301776"/>
                  </a:lnTo>
                  <a:lnTo>
                    <a:pt x="122060" y="296551"/>
                  </a:lnTo>
                  <a:lnTo>
                    <a:pt x="128356" y="295646"/>
                  </a:lnTo>
                  <a:lnTo>
                    <a:pt x="130020" y="294461"/>
                  </a:lnTo>
                  <a:lnTo>
                    <a:pt x="131129" y="292612"/>
                  </a:lnTo>
                  <a:lnTo>
                    <a:pt x="131868" y="290322"/>
                  </a:lnTo>
                  <a:lnTo>
                    <a:pt x="133419" y="288794"/>
                  </a:lnTo>
                  <a:lnTo>
                    <a:pt x="137966" y="287098"/>
                  </a:lnTo>
                  <a:lnTo>
                    <a:pt x="139601" y="285587"/>
                  </a:lnTo>
                  <a:lnTo>
                    <a:pt x="141418" y="281086"/>
                  </a:lnTo>
                  <a:lnTo>
                    <a:pt x="142961" y="279462"/>
                  </a:lnTo>
                  <a:lnTo>
                    <a:pt x="156002" y="271586"/>
                  </a:lnTo>
                  <a:lnTo>
                    <a:pt x="179486" y="249118"/>
                  </a:lnTo>
                  <a:lnTo>
                    <a:pt x="188283" y="246874"/>
                  </a:lnTo>
                  <a:lnTo>
                    <a:pt x="197132" y="241181"/>
                  </a:lnTo>
                  <a:lnTo>
                    <a:pt x="209547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159">
              <a:extLst>
                <a:ext uri="{FF2B5EF4-FFF2-40B4-BE49-F238E27FC236}">
                  <a16:creationId xmlns:a16="http://schemas.microsoft.com/office/drawing/2014/main" id="{5B11E4C0-A323-220F-84A4-D7139F53651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143261" y="3906612"/>
              <a:ext cx="342890" cy="379507"/>
            </a:xfrm>
            <a:custGeom>
              <a:avLst/>
              <a:gdLst/>
              <a:ahLst/>
              <a:cxnLst/>
              <a:rect l="0" t="0" r="0" b="0"/>
              <a:pathLst>
                <a:path w="342890" h="379507">
                  <a:moveTo>
                    <a:pt x="257164" y="84363"/>
                  </a:moveTo>
                  <a:lnTo>
                    <a:pt x="257164" y="84363"/>
                  </a:lnTo>
                  <a:lnTo>
                    <a:pt x="257164" y="57232"/>
                  </a:lnTo>
                  <a:lnTo>
                    <a:pt x="250618" y="48469"/>
                  </a:lnTo>
                  <a:lnTo>
                    <a:pt x="248032" y="38492"/>
                  </a:lnTo>
                  <a:lnTo>
                    <a:pt x="247756" y="32201"/>
                  </a:lnTo>
                  <a:lnTo>
                    <a:pt x="246658" y="30539"/>
                  </a:lnTo>
                  <a:lnTo>
                    <a:pt x="244869" y="29430"/>
                  </a:lnTo>
                  <a:lnTo>
                    <a:pt x="242617" y="28691"/>
                  </a:lnTo>
                  <a:lnTo>
                    <a:pt x="241116" y="27140"/>
                  </a:lnTo>
                  <a:lnTo>
                    <a:pt x="239448" y="22594"/>
                  </a:lnTo>
                  <a:lnTo>
                    <a:pt x="237945" y="20959"/>
                  </a:lnTo>
                  <a:lnTo>
                    <a:pt x="233453" y="19142"/>
                  </a:lnTo>
                  <a:lnTo>
                    <a:pt x="231831" y="17599"/>
                  </a:lnTo>
                  <a:lnTo>
                    <a:pt x="230030" y="13062"/>
                  </a:lnTo>
                  <a:lnTo>
                    <a:pt x="228491" y="11429"/>
                  </a:lnTo>
                  <a:lnTo>
                    <a:pt x="223959" y="9614"/>
                  </a:lnTo>
                  <a:lnTo>
                    <a:pt x="212427" y="7391"/>
                  </a:lnTo>
                  <a:lnTo>
                    <a:pt x="203104" y="1702"/>
                  </a:lnTo>
                  <a:lnTo>
                    <a:pt x="196801" y="0"/>
                  </a:lnTo>
                  <a:lnTo>
                    <a:pt x="193639" y="604"/>
                  </a:lnTo>
                  <a:lnTo>
                    <a:pt x="180959" y="6356"/>
                  </a:lnTo>
                  <a:lnTo>
                    <a:pt x="137397" y="17843"/>
                  </a:lnTo>
                  <a:lnTo>
                    <a:pt x="117542" y="33855"/>
                  </a:lnTo>
                  <a:lnTo>
                    <a:pt x="98421" y="53697"/>
                  </a:lnTo>
                  <a:lnTo>
                    <a:pt x="80423" y="81366"/>
                  </a:lnTo>
                  <a:lnTo>
                    <a:pt x="78070" y="92203"/>
                  </a:lnTo>
                  <a:lnTo>
                    <a:pt x="75327" y="96998"/>
                  </a:lnTo>
                  <a:lnTo>
                    <a:pt x="63469" y="109861"/>
                  </a:lnTo>
                  <a:lnTo>
                    <a:pt x="47148" y="151230"/>
                  </a:lnTo>
                  <a:lnTo>
                    <a:pt x="42115" y="163824"/>
                  </a:lnTo>
                  <a:lnTo>
                    <a:pt x="38224" y="181755"/>
                  </a:lnTo>
                  <a:lnTo>
                    <a:pt x="23005" y="212248"/>
                  </a:lnTo>
                  <a:lnTo>
                    <a:pt x="19156" y="229617"/>
                  </a:lnTo>
                  <a:lnTo>
                    <a:pt x="12841" y="242995"/>
                  </a:lnTo>
                  <a:lnTo>
                    <a:pt x="3055" y="288525"/>
                  </a:lnTo>
                  <a:lnTo>
                    <a:pt x="42" y="334604"/>
                  </a:lnTo>
                  <a:lnTo>
                    <a:pt x="0" y="352868"/>
                  </a:lnTo>
                  <a:lnTo>
                    <a:pt x="2816" y="359979"/>
                  </a:lnTo>
                  <a:lnTo>
                    <a:pt x="8191" y="368111"/>
                  </a:lnTo>
                  <a:lnTo>
                    <a:pt x="9122" y="374576"/>
                  </a:lnTo>
                  <a:lnTo>
                    <a:pt x="10311" y="376264"/>
                  </a:lnTo>
                  <a:lnTo>
                    <a:pt x="12162" y="377389"/>
                  </a:lnTo>
                  <a:lnTo>
                    <a:pt x="19823" y="378972"/>
                  </a:lnTo>
                  <a:lnTo>
                    <a:pt x="26838" y="379506"/>
                  </a:lnTo>
                  <a:lnTo>
                    <a:pt x="35827" y="373066"/>
                  </a:lnTo>
                  <a:lnTo>
                    <a:pt x="44710" y="369930"/>
                  </a:lnTo>
                  <a:lnTo>
                    <a:pt x="50909" y="365445"/>
                  </a:lnTo>
                  <a:lnTo>
                    <a:pt x="79016" y="322182"/>
                  </a:lnTo>
                  <a:lnTo>
                    <a:pt x="100707" y="296185"/>
                  </a:lnTo>
                  <a:lnTo>
                    <a:pt x="121620" y="253255"/>
                  </a:lnTo>
                  <a:lnTo>
                    <a:pt x="155168" y="206919"/>
                  </a:lnTo>
                  <a:lnTo>
                    <a:pt x="193261" y="162298"/>
                  </a:lnTo>
                  <a:lnTo>
                    <a:pt x="199835" y="156042"/>
                  </a:lnTo>
                  <a:lnTo>
                    <a:pt x="203070" y="154374"/>
                  </a:lnTo>
                  <a:lnTo>
                    <a:pt x="205226" y="152204"/>
                  </a:lnTo>
                  <a:lnTo>
                    <a:pt x="217571" y="133791"/>
                  </a:lnTo>
                  <a:lnTo>
                    <a:pt x="221223" y="132790"/>
                  </a:lnTo>
                  <a:lnTo>
                    <a:pt x="228461" y="132002"/>
                  </a:lnTo>
                  <a:lnTo>
                    <a:pt x="228588" y="149598"/>
                  </a:lnTo>
                  <a:lnTo>
                    <a:pt x="222043" y="158358"/>
                  </a:lnTo>
                  <a:lnTo>
                    <a:pt x="218888" y="167201"/>
                  </a:lnTo>
                  <a:lnTo>
                    <a:pt x="212780" y="177582"/>
                  </a:lnTo>
                  <a:lnTo>
                    <a:pt x="209441" y="192534"/>
                  </a:lnTo>
                  <a:lnTo>
                    <a:pt x="199367" y="207605"/>
                  </a:lnTo>
                  <a:lnTo>
                    <a:pt x="196408" y="210974"/>
                  </a:lnTo>
                  <a:lnTo>
                    <a:pt x="193119" y="220362"/>
                  </a:lnTo>
                  <a:lnTo>
                    <a:pt x="190600" y="230533"/>
                  </a:lnTo>
                  <a:lnTo>
                    <a:pt x="183181" y="245685"/>
                  </a:lnTo>
                  <a:lnTo>
                    <a:pt x="180891" y="252369"/>
                  </a:lnTo>
                  <a:lnTo>
                    <a:pt x="174710" y="263142"/>
                  </a:lnTo>
                  <a:lnTo>
                    <a:pt x="171350" y="278211"/>
                  </a:lnTo>
                  <a:lnTo>
                    <a:pt x="164091" y="293320"/>
                  </a:lnTo>
                  <a:lnTo>
                    <a:pt x="161952" y="325653"/>
                  </a:lnTo>
                  <a:lnTo>
                    <a:pt x="164753" y="332008"/>
                  </a:lnTo>
                  <a:lnTo>
                    <a:pt x="168467" y="338361"/>
                  </a:lnTo>
                  <a:lnTo>
                    <a:pt x="171617" y="347888"/>
                  </a:lnTo>
                  <a:lnTo>
                    <a:pt x="189038" y="368624"/>
                  </a:lnTo>
                  <a:lnTo>
                    <a:pt x="195116" y="369672"/>
                  </a:lnTo>
                  <a:lnTo>
                    <a:pt x="203619" y="369982"/>
                  </a:lnTo>
                  <a:lnTo>
                    <a:pt x="209730" y="367233"/>
                  </a:lnTo>
                  <a:lnTo>
                    <a:pt x="215974" y="363541"/>
                  </a:lnTo>
                  <a:lnTo>
                    <a:pt x="225439" y="360405"/>
                  </a:lnTo>
                  <a:lnTo>
                    <a:pt x="272156" y="325637"/>
                  </a:lnTo>
                  <a:lnTo>
                    <a:pt x="316532" y="291090"/>
                  </a:lnTo>
                  <a:lnTo>
                    <a:pt x="342889" y="26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SMARTInkShape-160">
            <a:extLst>
              <a:ext uri="{FF2B5EF4-FFF2-40B4-BE49-F238E27FC236}">
                <a16:creationId xmlns:a16="http://schemas.microsoft.com/office/drawing/2014/main" id="{374E6D79-31A5-7F0B-AC04-53198DAFFD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81592" y="4038600"/>
            <a:ext cx="238009" cy="9526"/>
          </a:xfrm>
          <a:custGeom>
            <a:avLst/>
            <a:gdLst/>
            <a:ahLst/>
            <a:cxnLst/>
            <a:rect l="0" t="0" r="0" b="0"/>
            <a:pathLst>
              <a:path w="238009" h="9526">
                <a:moveTo>
                  <a:pt x="9408" y="9525"/>
                </a:moveTo>
                <a:lnTo>
                  <a:pt x="9408" y="9525"/>
                </a:lnTo>
                <a:lnTo>
                  <a:pt x="0" y="117"/>
                </a:lnTo>
                <a:lnTo>
                  <a:pt x="45754" y="0"/>
                </a:lnTo>
                <a:lnTo>
                  <a:pt x="54766" y="6546"/>
                </a:lnTo>
                <a:lnTo>
                  <a:pt x="63652" y="8642"/>
                </a:lnTo>
                <a:lnTo>
                  <a:pt x="108879" y="9520"/>
                </a:lnTo>
                <a:lnTo>
                  <a:pt x="155430" y="9525"/>
                </a:lnTo>
                <a:lnTo>
                  <a:pt x="201720" y="9525"/>
                </a:lnTo>
                <a:lnTo>
                  <a:pt x="223488" y="9525"/>
                </a:lnTo>
                <a:lnTo>
                  <a:pt x="225153" y="8467"/>
                </a:lnTo>
                <a:lnTo>
                  <a:pt x="226263" y="6703"/>
                </a:lnTo>
                <a:lnTo>
                  <a:pt x="227004" y="4468"/>
                </a:lnTo>
                <a:lnTo>
                  <a:pt x="228555" y="2979"/>
                </a:lnTo>
                <a:lnTo>
                  <a:pt x="238001" y="2"/>
                </a:lnTo>
                <a:lnTo>
                  <a:pt x="238008" y="0"/>
                </a:lnTo>
                <a:lnTo>
                  <a:pt x="238008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SMARTInkShape-Group61">
            <a:extLst>
              <a:ext uri="{FF2B5EF4-FFF2-40B4-BE49-F238E27FC236}">
                <a16:creationId xmlns:a16="http://schemas.microsoft.com/office/drawing/2014/main" id="{86BB8634-8A5D-EF74-1A42-2F60C376DBAA}"/>
              </a:ext>
            </a:extLst>
          </p:cNvPr>
          <p:cNvGrpSpPr/>
          <p:nvPr/>
        </p:nvGrpSpPr>
        <p:grpSpPr>
          <a:xfrm>
            <a:off x="4257675" y="3371853"/>
            <a:ext cx="1666876" cy="1152368"/>
            <a:chOff x="4257675" y="3371853"/>
            <a:chExt cx="1666876" cy="1152368"/>
          </a:xfrm>
        </p:grpSpPr>
        <p:sp>
          <p:nvSpPr>
            <p:cNvPr id="78" name="SMARTInkShape-161">
              <a:extLst>
                <a:ext uri="{FF2B5EF4-FFF2-40B4-BE49-F238E27FC236}">
                  <a16:creationId xmlns:a16="http://schemas.microsoft.com/office/drawing/2014/main" id="{26E2C755-8199-E15F-D7C7-B5B306B6F50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76875" y="4057650"/>
              <a:ext cx="447676" cy="9526"/>
            </a:xfrm>
            <a:custGeom>
              <a:avLst/>
              <a:gdLst/>
              <a:ahLst/>
              <a:cxnLst/>
              <a:rect l="0" t="0" r="0" b="0"/>
              <a:pathLst>
                <a:path w="447676" h="9526">
                  <a:moveTo>
                    <a:pt x="0" y="9525"/>
                  </a:moveTo>
                  <a:lnTo>
                    <a:pt x="0" y="9525"/>
                  </a:lnTo>
                  <a:lnTo>
                    <a:pt x="46174" y="9525"/>
                  </a:lnTo>
                  <a:lnTo>
                    <a:pt x="92082" y="9525"/>
                  </a:lnTo>
                  <a:lnTo>
                    <a:pt x="139700" y="9525"/>
                  </a:lnTo>
                  <a:lnTo>
                    <a:pt x="183209" y="9525"/>
                  </a:lnTo>
                  <a:lnTo>
                    <a:pt x="230325" y="9525"/>
                  </a:lnTo>
                  <a:lnTo>
                    <a:pt x="274501" y="9525"/>
                  </a:lnTo>
                  <a:lnTo>
                    <a:pt x="322037" y="9525"/>
                  </a:lnTo>
                  <a:lnTo>
                    <a:pt x="367331" y="9525"/>
                  </a:lnTo>
                  <a:lnTo>
                    <a:pt x="393812" y="8467"/>
                  </a:lnTo>
                  <a:lnTo>
                    <a:pt x="409110" y="883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162">
              <a:extLst>
                <a:ext uri="{FF2B5EF4-FFF2-40B4-BE49-F238E27FC236}">
                  <a16:creationId xmlns:a16="http://schemas.microsoft.com/office/drawing/2014/main" id="{70752886-FAB6-5E9F-DE42-02A2EF9CEBE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00684" y="3371853"/>
              <a:ext cx="228567" cy="333253"/>
            </a:xfrm>
            <a:custGeom>
              <a:avLst/>
              <a:gdLst/>
              <a:ahLst/>
              <a:cxnLst/>
              <a:rect l="0" t="0" r="0" b="0"/>
              <a:pathLst>
                <a:path w="228567" h="333253">
                  <a:moveTo>
                    <a:pt x="47591" y="76197"/>
                  </a:moveTo>
                  <a:lnTo>
                    <a:pt x="47591" y="76197"/>
                  </a:lnTo>
                  <a:lnTo>
                    <a:pt x="39390" y="76197"/>
                  </a:lnTo>
                  <a:lnTo>
                    <a:pt x="38949" y="75139"/>
                  </a:lnTo>
                  <a:lnTo>
                    <a:pt x="38069" y="61650"/>
                  </a:lnTo>
                  <a:lnTo>
                    <a:pt x="39126" y="60149"/>
                  </a:lnTo>
                  <a:lnTo>
                    <a:pt x="40889" y="59148"/>
                  </a:lnTo>
                  <a:lnTo>
                    <a:pt x="46267" y="57543"/>
                  </a:lnTo>
                  <a:lnTo>
                    <a:pt x="47003" y="54501"/>
                  </a:lnTo>
                  <a:lnTo>
                    <a:pt x="47475" y="48980"/>
                  </a:lnTo>
                  <a:lnTo>
                    <a:pt x="65200" y="30023"/>
                  </a:lnTo>
                  <a:lnTo>
                    <a:pt x="71270" y="29002"/>
                  </a:lnTo>
                  <a:lnTo>
                    <a:pt x="72902" y="27800"/>
                  </a:lnTo>
                  <a:lnTo>
                    <a:pt x="84240" y="11249"/>
                  </a:lnTo>
                  <a:lnTo>
                    <a:pt x="87868" y="10290"/>
                  </a:lnTo>
                  <a:lnTo>
                    <a:pt x="90317" y="10034"/>
                  </a:lnTo>
                  <a:lnTo>
                    <a:pt x="95861" y="6927"/>
                  </a:lnTo>
                  <a:lnTo>
                    <a:pt x="102987" y="1366"/>
                  </a:lnTo>
                  <a:lnTo>
                    <a:pt x="113828" y="32"/>
                  </a:lnTo>
                  <a:lnTo>
                    <a:pt x="122428" y="0"/>
                  </a:lnTo>
                  <a:lnTo>
                    <a:pt x="122883" y="1058"/>
                  </a:lnTo>
                  <a:lnTo>
                    <a:pt x="123387" y="5054"/>
                  </a:lnTo>
                  <a:lnTo>
                    <a:pt x="124580" y="6543"/>
                  </a:lnTo>
                  <a:lnTo>
                    <a:pt x="128728" y="8198"/>
                  </a:lnTo>
                  <a:lnTo>
                    <a:pt x="130257" y="9698"/>
                  </a:lnTo>
                  <a:lnTo>
                    <a:pt x="131956" y="14186"/>
                  </a:lnTo>
                  <a:lnTo>
                    <a:pt x="133308" y="60525"/>
                  </a:lnTo>
                  <a:lnTo>
                    <a:pt x="133313" y="68526"/>
                  </a:lnTo>
                  <a:lnTo>
                    <a:pt x="130493" y="75610"/>
                  </a:lnTo>
                  <a:lnTo>
                    <a:pt x="128259" y="78981"/>
                  </a:lnTo>
                  <a:lnTo>
                    <a:pt x="121557" y="102735"/>
                  </a:lnTo>
                  <a:lnTo>
                    <a:pt x="119126" y="106589"/>
                  </a:lnTo>
                  <a:lnTo>
                    <a:pt x="112084" y="131182"/>
                  </a:lnTo>
                  <a:lnTo>
                    <a:pt x="109636" y="135079"/>
                  </a:lnTo>
                  <a:lnTo>
                    <a:pt x="102563" y="159746"/>
                  </a:lnTo>
                  <a:lnTo>
                    <a:pt x="76110" y="202199"/>
                  </a:lnTo>
                  <a:lnTo>
                    <a:pt x="69447" y="216895"/>
                  </a:lnTo>
                  <a:lnTo>
                    <a:pt x="66829" y="224455"/>
                  </a:lnTo>
                  <a:lnTo>
                    <a:pt x="40837" y="257155"/>
                  </a:lnTo>
                  <a:lnTo>
                    <a:pt x="38239" y="263515"/>
                  </a:lnTo>
                  <a:lnTo>
                    <a:pt x="30027" y="274340"/>
                  </a:lnTo>
                  <a:lnTo>
                    <a:pt x="26379" y="275385"/>
                  </a:lnTo>
                  <a:lnTo>
                    <a:pt x="23924" y="275664"/>
                  </a:lnTo>
                  <a:lnTo>
                    <a:pt x="22289" y="276908"/>
                  </a:lnTo>
                  <a:lnTo>
                    <a:pt x="20471" y="281113"/>
                  </a:lnTo>
                  <a:lnTo>
                    <a:pt x="18928" y="282658"/>
                  </a:lnTo>
                  <a:lnTo>
                    <a:pt x="9529" y="285736"/>
                  </a:lnTo>
                  <a:lnTo>
                    <a:pt x="82" y="276338"/>
                  </a:lnTo>
                  <a:lnTo>
                    <a:pt x="0" y="271199"/>
                  </a:lnTo>
                  <a:lnTo>
                    <a:pt x="2803" y="265876"/>
                  </a:lnTo>
                  <a:lnTo>
                    <a:pt x="8170" y="258891"/>
                  </a:lnTo>
                  <a:lnTo>
                    <a:pt x="9100" y="252625"/>
                  </a:lnTo>
                  <a:lnTo>
                    <a:pt x="10289" y="250966"/>
                  </a:lnTo>
                  <a:lnTo>
                    <a:pt x="12140" y="249860"/>
                  </a:lnTo>
                  <a:lnTo>
                    <a:pt x="14431" y="249122"/>
                  </a:lnTo>
                  <a:lnTo>
                    <a:pt x="28774" y="240302"/>
                  </a:lnTo>
                  <a:lnTo>
                    <a:pt x="36230" y="238553"/>
                  </a:lnTo>
                  <a:lnTo>
                    <a:pt x="46106" y="229959"/>
                  </a:lnTo>
                  <a:lnTo>
                    <a:pt x="52208" y="229000"/>
                  </a:lnTo>
                  <a:lnTo>
                    <a:pt x="60718" y="228717"/>
                  </a:lnTo>
                  <a:lnTo>
                    <a:pt x="66831" y="231472"/>
                  </a:lnTo>
                  <a:lnTo>
                    <a:pt x="84205" y="246208"/>
                  </a:lnTo>
                  <a:lnTo>
                    <a:pt x="90308" y="247221"/>
                  </a:lnTo>
                  <a:lnTo>
                    <a:pt x="91943" y="248421"/>
                  </a:lnTo>
                  <a:lnTo>
                    <a:pt x="99841" y="260867"/>
                  </a:lnTo>
                  <a:lnTo>
                    <a:pt x="105385" y="264106"/>
                  </a:lnTo>
                  <a:lnTo>
                    <a:pt x="108345" y="264970"/>
                  </a:lnTo>
                  <a:lnTo>
                    <a:pt x="110319" y="266604"/>
                  </a:lnTo>
                  <a:lnTo>
                    <a:pt x="125957" y="287786"/>
                  </a:lnTo>
                  <a:lnTo>
                    <a:pt x="128410" y="290281"/>
                  </a:lnTo>
                  <a:lnTo>
                    <a:pt x="131136" y="295876"/>
                  </a:lnTo>
                  <a:lnTo>
                    <a:pt x="132885" y="303035"/>
                  </a:lnTo>
                  <a:lnTo>
                    <a:pt x="141479" y="312843"/>
                  </a:lnTo>
                  <a:lnTo>
                    <a:pt x="142438" y="318941"/>
                  </a:lnTo>
                  <a:lnTo>
                    <a:pt x="143630" y="320576"/>
                  </a:lnTo>
                  <a:lnTo>
                    <a:pt x="145484" y="321666"/>
                  </a:lnTo>
                  <a:lnTo>
                    <a:pt x="151006" y="323416"/>
                  </a:lnTo>
                  <a:lnTo>
                    <a:pt x="161463" y="332969"/>
                  </a:lnTo>
                  <a:lnTo>
                    <a:pt x="166821" y="333252"/>
                  </a:lnTo>
                  <a:lnTo>
                    <a:pt x="168353" y="332234"/>
                  </a:lnTo>
                  <a:lnTo>
                    <a:pt x="169374" y="330497"/>
                  </a:lnTo>
                  <a:lnTo>
                    <a:pt x="170055" y="328280"/>
                  </a:lnTo>
                  <a:lnTo>
                    <a:pt x="171566" y="326802"/>
                  </a:lnTo>
                  <a:lnTo>
                    <a:pt x="181036" y="323048"/>
                  </a:lnTo>
                  <a:lnTo>
                    <a:pt x="204617" y="300168"/>
                  </a:lnTo>
                  <a:lnTo>
                    <a:pt x="207339" y="294626"/>
                  </a:lnTo>
                  <a:lnTo>
                    <a:pt x="209086" y="287501"/>
                  </a:lnTo>
                  <a:lnTo>
                    <a:pt x="210288" y="286916"/>
                  </a:lnTo>
                  <a:lnTo>
                    <a:pt x="214446" y="286266"/>
                  </a:lnTo>
                  <a:lnTo>
                    <a:pt x="215977" y="285035"/>
                  </a:lnTo>
                  <a:lnTo>
                    <a:pt x="219005" y="276343"/>
                  </a:lnTo>
                  <a:lnTo>
                    <a:pt x="228566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SMARTInkShape-163">
              <a:extLst>
                <a:ext uri="{FF2B5EF4-FFF2-40B4-BE49-F238E27FC236}">
                  <a16:creationId xmlns:a16="http://schemas.microsoft.com/office/drawing/2014/main" id="{FFB9074E-665C-5C44-CB67-A3C7C14CCCE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43450" y="3533775"/>
              <a:ext cx="266526" cy="990446"/>
            </a:xfrm>
            <a:custGeom>
              <a:avLst/>
              <a:gdLst/>
              <a:ahLst/>
              <a:cxnLst/>
              <a:rect l="0" t="0" r="0" b="0"/>
              <a:pathLst>
                <a:path w="266526" h="990446">
                  <a:moveTo>
                    <a:pt x="190500" y="0"/>
                  </a:moveTo>
                  <a:lnTo>
                    <a:pt x="190500" y="0"/>
                  </a:lnTo>
                  <a:lnTo>
                    <a:pt x="195556" y="0"/>
                  </a:lnTo>
                  <a:lnTo>
                    <a:pt x="197045" y="1058"/>
                  </a:lnTo>
                  <a:lnTo>
                    <a:pt x="198039" y="2822"/>
                  </a:lnTo>
                  <a:lnTo>
                    <a:pt x="199763" y="9701"/>
                  </a:lnTo>
                  <a:lnTo>
                    <a:pt x="199909" y="14189"/>
                  </a:lnTo>
                  <a:lnTo>
                    <a:pt x="202795" y="19712"/>
                  </a:lnTo>
                  <a:lnTo>
                    <a:pt x="208216" y="26824"/>
                  </a:lnTo>
                  <a:lnTo>
                    <a:pt x="219865" y="72787"/>
                  </a:lnTo>
                  <a:lnTo>
                    <a:pt x="225541" y="83538"/>
                  </a:lnTo>
                  <a:lnTo>
                    <a:pt x="228752" y="98600"/>
                  </a:lnTo>
                  <a:lnTo>
                    <a:pt x="234878" y="111294"/>
                  </a:lnTo>
                  <a:lnTo>
                    <a:pt x="244587" y="156545"/>
                  </a:lnTo>
                  <a:lnTo>
                    <a:pt x="250293" y="200082"/>
                  </a:lnTo>
                  <a:lnTo>
                    <a:pt x="255136" y="219092"/>
                  </a:lnTo>
                  <a:lnTo>
                    <a:pt x="256996" y="264716"/>
                  </a:lnTo>
                  <a:lnTo>
                    <a:pt x="257158" y="307448"/>
                  </a:lnTo>
                  <a:lnTo>
                    <a:pt x="258226" y="323969"/>
                  </a:lnTo>
                  <a:lnTo>
                    <a:pt x="265375" y="363429"/>
                  </a:lnTo>
                  <a:lnTo>
                    <a:pt x="266525" y="406948"/>
                  </a:lnTo>
                  <a:lnTo>
                    <a:pt x="265619" y="448584"/>
                  </a:lnTo>
                  <a:lnTo>
                    <a:pt x="258496" y="495420"/>
                  </a:lnTo>
                  <a:lnTo>
                    <a:pt x="254526" y="542941"/>
                  </a:lnTo>
                  <a:lnTo>
                    <a:pt x="243952" y="581028"/>
                  </a:lnTo>
                  <a:lnTo>
                    <a:pt x="231672" y="625671"/>
                  </a:lnTo>
                  <a:lnTo>
                    <a:pt x="219055" y="666162"/>
                  </a:lnTo>
                  <a:lnTo>
                    <a:pt x="206371" y="704734"/>
                  </a:lnTo>
                  <a:lnTo>
                    <a:pt x="187128" y="742927"/>
                  </a:lnTo>
                  <a:lnTo>
                    <a:pt x="168667" y="785515"/>
                  </a:lnTo>
                  <a:lnTo>
                    <a:pt x="144912" y="826441"/>
                  </a:lnTo>
                  <a:lnTo>
                    <a:pt x="126210" y="865618"/>
                  </a:lnTo>
                  <a:lnTo>
                    <a:pt x="87421" y="911490"/>
                  </a:lnTo>
                  <a:lnTo>
                    <a:pt x="50884" y="958483"/>
                  </a:lnTo>
                  <a:lnTo>
                    <a:pt x="20816" y="988834"/>
                  </a:lnTo>
                  <a:lnTo>
                    <a:pt x="17013" y="989815"/>
                  </a:lnTo>
                  <a:lnTo>
                    <a:pt x="11004" y="990445"/>
                  </a:lnTo>
                  <a:lnTo>
                    <a:pt x="4906" y="985498"/>
                  </a:lnTo>
                  <a:lnTo>
                    <a:pt x="2181" y="980218"/>
                  </a:lnTo>
                  <a:lnTo>
                    <a:pt x="0" y="971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164">
              <a:extLst>
                <a:ext uri="{FF2B5EF4-FFF2-40B4-BE49-F238E27FC236}">
                  <a16:creationId xmlns:a16="http://schemas.microsoft.com/office/drawing/2014/main" id="{0667425F-79CB-59A8-DEF1-1FC84D9F020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19625" y="3771935"/>
              <a:ext cx="209548" cy="514277"/>
            </a:xfrm>
            <a:custGeom>
              <a:avLst/>
              <a:gdLst/>
              <a:ahLst/>
              <a:cxnLst/>
              <a:rect l="0" t="0" r="0" b="0"/>
              <a:pathLst>
                <a:path w="209548" h="514277">
                  <a:moveTo>
                    <a:pt x="0" y="304765"/>
                  </a:moveTo>
                  <a:lnTo>
                    <a:pt x="0" y="304765"/>
                  </a:lnTo>
                  <a:lnTo>
                    <a:pt x="17692" y="304765"/>
                  </a:lnTo>
                  <a:lnTo>
                    <a:pt x="26386" y="298219"/>
                  </a:lnTo>
                  <a:lnTo>
                    <a:pt x="36349" y="295633"/>
                  </a:lnTo>
                  <a:lnTo>
                    <a:pt x="61684" y="271645"/>
                  </a:lnTo>
                  <a:lnTo>
                    <a:pt x="98435" y="225496"/>
                  </a:lnTo>
                  <a:lnTo>
                    <a:pt x="121841" y="206707"/>
                  </a:lnTo>
                  <a:lnTo>
                    <a:pt x="152348" y="159831"/>
                  </a:lnTo>
                  <a:lnTo>
                    <a:pt x="180974" y="112226"/>
                  </a:lnTo>
                  <a:lnTo>
                    <a:pt x="187677" y="97433"/>
                  </a:lnTo>
                  <a:lnTo>
                    <a:pt x="202186" y="54939"/>
                  </a:lnTo>
                  <a:lnTo>
                    <a:pt x="207368" y="40242"/>
                  </a:lnTo>
                  <a:lnTo>
                    <a:pt x="209547" y="10016"/>
                  </a:lnTo>
                  <a:lnTo>
                    <a:pt x="200417" y="371"/>
                  </a:lnTo>
                  <a:lnTo>
                    <a:pt x="191858" y="0"/>
                  </a:lnTo>
                  <a:lnTo>
                    <a:pt x="191406" y="1047"/>
                  </a:lnTo>
                  <a:lnTo>
                    <a:pt x="190619" y="8169"/>
                  </a:lnTo>
                  <a:lnTo>
                    <a:pt x="183978" y="16833"/>
                  </a:lnTo>
                  <a:lnTo>
                    <a:pt x="180806" y="25659"/>
                  </a:lnTo>
                  <a:lnTo>
                    <a:pt x="174693" y="34977"/>
                  </a:lnTo>
                  <a:lnTo>
                    <a:pt x="171353" y="44441"/>
                  </a:lnTo>
                  <a:lnTo>
                    <a:pt x="165189" y="53947"/>
                  </a:lnTo>
                  <a:lnTo>
                    <a:pt x="154607" y="79536"/>
                  </a:lnTo>
                  <a:lnTo>
                    <a:pt x="146822" y="92216"/>
                  </a:lnTo>
                  <a:lnTo>
                    <a:pt x="136431" y="137460"/>
                  </a:lnTo>
                  <a:lnTo>
                    <a:pt x="125269" y="182272"/>
                  </a:lnTo>
                  <a:lnTo>
                    <a:pt x="112123" y="228741"/>
                  </a:lnTo>
                  <a:lnTo>
                    <a:pt x="98516" y="270729"/>
                  </a:lnTo>
                  <a:lnTo>
                    <a:pt x="92619" y="314342"/>
                  </a:lnTo>
                  <a:lnTo>
                    <a:pt x="87768" y="333355"/>
                  </a:lnTo>
                  <a:lnTo>
                    <a:pt x="85575" y="344989"/>
                  </a:lnTo>
                  <a:lnTo>
                    <a:pt x="78365" y="363902"/>
                  </a:lnTo>
                  <a:lnTo>
                    <a:pt x="74019" y="381554"/>
                  </a:lnTo>
                  <a:lnTo>
                    <a:pt x="68851" y="400190"/>
                  </a:lnTo>
                  <a:lnTo>
                    <a:pt x="64498" y="419117"/>
                  </a:lnTo>
                  <a:lnTo>
                    <a:pt x="49802" y="464458"/>
                  </a:lnTo>
                  <a:lnTo>
                    <a:pt x="46651" y="492003"/>
                  </a:lnTo>
                  <a:lnTo>
                    <a:pt x="39435" y="502897"/>
                  </a:lnTo>
                  <a:lnTo>
                    <a:pt x="38103" y="514276"/>
                  </a:lnTo>
                  <a:lnTo>
                    <a:pt x="38100" y="48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SMARTInkShape-165">
              <a:extLst>
                <a:ext uri="{FF2B5EF4-FFF2-40B4-BE49-F238E27FC236}">
                  <a16:creationId xmlns:a16="http://schemas.microsoft.com/office/drawing/2014/main" id="{141B998D-7A91-3901-BCD5-C3C7A508E14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257675" y="3952875"/>
              <a:ext cx="95251" cy="266701"/>
            </a:xfrm>
            <a:custGeom>
              <a:avLst/>
              <a:gdLst/>
              <a:ahLst/>
              <a:cxnLst/>
              <a:rect l="0" t="0" r="0" b="0"/>
              <a:pathLst>
                <a:path w="95251" h="266701">
                  <a:moveTo>
                    <a:pt x="95250" y="0"/>
                  </a:moveTo>
                  <a:lnTo>
                    <a:pt x="95250" y="0"/>
                  </a:lnTo>
                  <a:lnTo>
                    <a:pt x="95250" y="9132"/>
                  </a:lnTo>
                  <a:lnTo>
                    <a:pt x="87049" y="17692"/>
                  </a:lnTo>
                  <a:lnTo>
                    <a:pt x="86117" y="23704"/>
                  </a:lnTo>
                  <a:lnTo>
                    <a:pt x="85759" y="36349"/>
                  </a:lnTo>
                  <a:lnTo>
                    <a:pt x="79186" y="46417"/>
                  </a:lnTo>
                  <a:lnTo>
                    <a:pt x="75404" y="72222"/>
                  </a:lnTo>
                  <a:lnTo>
                    <a:pt x="69731" y="83370"/>
                  </a:lnTo>
                  <a:lnTo>
                    <a:pt x="66522" y="98550"/>
                  </a:lnTo>
                  <a:lnTo>
                    <a:pt x="60397" y="111280"/>
                  </a:lnTo>
                  <a:lnTo>
                    <a:pt x="47534" y="158641"/>
                  </a:lnTo>
                  <a:lnTo>
                    <a:pt x="35923" y="189843"/>
                  </a:lnTo>
                  <a:lnTo>
                    <a:pt x="33473" y="193237"/>
                  </a:lnTo>
                  <a:lnTo>
                    <a:pt x="30752" y="202653"/>
                  </a:lnTo>
                  <a:lnTo>
                    <a:pt x="27803" y="224517"/>
                  </a:lnTo>
                  <a:lnTo>
                    <a:pt x="21093" y="237946"/>
                  </a:lnTo>
                  <a:lnTo>
                    <a:pt x="20412" y="241180"/>
                  </a:lnTo>
                  <a:lnTo>
                    <a:pt x="18899" y="243337"/>
                  </a:lnTo>
                  <a:lnTo>
                    <a:pt x="16833" y="244775"/>
                  </a:lnTo>
                  <a:lnTo>
                    <a:pt x="14397" y="245733"/>
                  </a:lnTo>
                  <a:lnTo>
                    <a:pt x="12773" y="247431"/>
                  </a:lnTo>
                  <a:lnTo>
                    <a:pt x="9953" y="255682"/>
                  </a:lnTo>
                  <a:lnTo>
                    <a:pt x="9652" y="261789"/>
                  </a:lnTo>
                  <a:lnTo>
                    <a:pt x="8551" y="263426"/>
                  </a:lnTo>
                  <a:lnTo>
                    <a:pt x="6759" y="264518"/>
                  </a:lnTo>
                  <a:lnTo>
                    <a:pt x="0" y="266700"/>
                  </a:lnTo>
                  <a:lnTo>
                    <a:pt x="0" y="261643"/>
                  </a:lnTo>
                  <a:lnTo>
                    <a:pt x="1058" y="260154"/>
                  </a:lnTo>
                  <a:lnTo>
                    <a:pt x="2822" y="259161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SMARTInkShape-Group62">
            <a:extLst>
              <a:ext uri="{FF2B5EF4-FFF2-40B4-BE49-F238E27FC236}">
                <a16:creationId xmlns:a16="http://schemas.microsoft.com/office/drawing/2014/main" id="{86181FDA-DE9D-1EC3-4446-281A33D5BCFB}"/>
              </a:ext>
            </a:extLst>
          </p:cNvPr>
          <p:cNvGrpSpPr/>
          <p:nvPr/>
        </p:nvGrpSpPr>
        <p:grpSpPr>
          <a:xfrm>
            <a:off x="6410326" y="3429000"/>
            <a:ext cx="752475" cy="1047740"/>
            <a:chOff x="6410326" y="3429000"/>
            <a:chExt cx="752475" cy="1047740"/>
          </a:xfrm>
        </p:grpSpPr>
        <p:sp>
          <p:nvSpPr>
            <p:cNvPr id="84" name="SMARTInkShape-166">
              <a:extLst>
                <a:ext uri="{FF2B5EF4-FFF2-40B4-BE49-F238E27FC236}">
                  <a16:creationId xmlns:a16="http://schemas.microsoft.com/office/drawing/2014/main" id="{D98AA798-BDC6-ECB4-6195-ADCE4C7080E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10326" y="3429000"/>
              <a:ext cx="438150" cy="1047740"/>
            </a:xfrm>
            <a:custGeom>
              <a:avLst/>
              <a:gdLst/>
              <a:ahLst/>
              <a:cxnLst/>
              <a:rect l="0" t="0" r="0" b="0"/>
              <a:pathLst>
                <a:path w="438150" h="1047740">
                  <a:moveTo>
                    <a:pt x="438149" y="0"/>
                  </a:moveTo>
                  <a:lnTo>
                    <a:pt x="438149" y="0"/>
                  </a:lnTo>
                  <a:lnTo>
                    <a:pt x="438149" y="8201"/>
                  </a:lnTo>
                  <a:lnTo>
                    <a:pt x="437091" y="8642"/>
                  </a:lnTo>
                  <a:lnTo>
                    <a:pt x="429949" y="9408"/>
                  </a:lnTo>
                  <a:lnTo>
                    <a:pt x="420539" y="17716"/>
                  </a:lnTo>
                  <a:lnTo>
                    <a:pt x="411779" y="19845"/>
                  </a:lnTo>
                  <a:lnTo>
                    <a:pt x="405968" y="23989"/>
                  </a:lnTo>
                  <a:lnTo>
                    <a:pt x="402679" y="29359"/>
                  </a:lnTo>
                  <a:lnTo>
                    <a:pt x="401802" y="32273"/>
                  </a:lnTo>
                  <a:lnTo>
                    <a:pt x="400160" y="34215"/>
                  </a:lnTo>
                  <a:lnTo>
                    <a:pt x="377704" y="51206"/>
                  </a:lnTo>
                  <a:lnTo>
                    <a:pt x="365100" y="62522"/>
                  </a:lnTo>
                  <a:lnTo>
                    <a:pt x="352419" y="68677"/>
                  </a:lnTo>
                  <a:lnTo>
                    <a:pt x="346072" y="74973"/>
                  </a:lnTo>
                  <a:lnTo>
                    <a:pt x="335490" y="89360"/>
                  </a:lnTo>
                  <a:lnTo>
                    <a:pt x="308857" y="111945"/>
                  </a:lnTo>
                  <a:lnTo>
                    <a:pt x="297652" y="127125"/>
                  </a:lnTo>
                  <a:lnTo>
                    <a:pt x="264233" y="156562"/>
                  </a:lnTo>
                  <a:lnTo>
                    <a:pt x="227991" y="200083"/>
                  </a:lnTo>
                  <a:lnTo>
                    <a:pt x="192314" y="244478"/>
                  </a:lnTo>
                  <a:lnTo>
                    <a:pt x="155691" y="288925"/>
                  </a:lnTo>
                  <a:lnTo>
                    <a:pt x="135567" y="317147"/>
                  </a:lnTo>
                  <a:lnTo>
                    <a:pt x="121659" y="340914"/>
                  </a:lnTo>
                  <a:lnTo>
                    <a:pt x="106954" y="364184"/>
                  </a:lnTo>
                  <a:lnTo>
                    <a:pt x="93073" y="388365"/>
                  </a:lnTo>
                  <a:lnTo>
                    <a:pt x="78376" y="411757"/>
                  </a:lnTo>
                  <a:lnTo>
                    <a:pt x="60610" y="457488"/>
                  </a:lnTo>
                  <a:lnTo>
                    <a:pt x="44486" y="499806"/>
                  </a:lnTo>
                  <a:lnTo>
                    <a:pt x="28579" y="543518"/>
                  </a:lnTo>
                  <a:lnTo>
                    <a:pt x="13758" y="590628"/>
                  </a:lnTo>
                  <a:lnTo>
                    <a:pt x="5025" y="633128"/>
                  </a:lnTo>
                  <a:lnTo>
                    <a:pt x="661" y="676865"/>
                  </a:lnTo>
                  <a:lnTo>
                    <a:pt x="86" y="717431"/>
                  </a:lnTo>
                  <a:lnTo>
                    <a:pt x="10" y="762402"/>
                  </a:lnTo>
                  <a:lnTo>
                    <a:pt x="0" y="802139"/>
                  </a:lnTo>
                  <a:lnTo>
                    <a:pt x="1058" y="818998"/>
                  </a:lnTo>
                  <a:lnTo>
                    <a:pt x="11758" y="866580"/>
                  </a:lnTo>
                  <a:lnTo>
                    <a:pt x="16889" y="885767"/>
                  </a:lnTo>
                  <a:lnTo>
                    <a:pt x="21681" y="923920"/>
                  </a:lnTo>
                  <a:lnTo>
                    <a:pt x="38006" y="968179"/>
                  </a:lnTo>
                  <a:lnTo>
                    <a:pt x="48233" y="988366"/>
                  </a:lnTo>
                  <a:lnTo>
                    <a:pt x="53186" y="995957"/>
                  </a:lnTo>
                  <a:lnTo>
                    <a:pt x="59188" y="1009454"/>
                  </a:lnTo>
                  <a:lnTo>
                    <a:pt x="63347" y="1015913"/>
                  </a:lnTo>
                  <a:lnTo>
                    <a:pt x="66747" y="1025499"/>
                  </a:lnTo>
                  <a:lnTo>
                    <a:pt x="74745" y="1036340"/>
                  </a:lnTo>
                  <a:lnTo>
                    <a:pt x="75768" y="1042723"/>
                  </a:lnTo>
                  <a:lnTo>
                    <a:pt x="76971" y="1044399"/>
                  </a:lnTo>
                  <a:lnTo>
                    <a:pt x="78830" y="1045516"/>
                  </a:lnTo>
                  <a:lnTo>
                    <a:pt x="85874" y="1047456"/>
                  </a:lnTo>
                  <a:lnTo>
                    <a:pt x="94821" y="1047739"/>
                  </a:lnTo>
                  <a:lnTo>
                    <a:pt x="100179" y="1042690"/>
                  </a:lnTo>
                  <a:lnTo>
                    <a:pt x="102732" y="1037387"/>
                  </a:lnTo>
                  <a:lnTo>
                    <a:pt x="104774" y="1028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SMARTInkShape-167">
              <a:extLst>
                <a:ext uri="{FF2B5EF4-FFF2-40B4-BE49-F238E27FC236}">
                  <a16:creationId xmlns:a16="http://schemas.microsoft.com/office/drawing/2014/main" id="{27712148-5A3C-BE07-8FD6-8017D12D477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91328" y="3581439"/>
              <a:ext cx="371473" cy="533360"/>
            </a:xfrm>
            <a:custGeom>
              <a:avLst/>
              <a:gdLst/>
              <a:ahLst/>
              <a:cxnLst/>
              <a:rect l="0" t="0" r="0" b="0"/>
              <a:pathLst>
                <a:path w="371473" h="533360">
                  <a:moveTo>
                    <a:pt x="228597" y="133311"/>
                  </a:moveTo>
                  <a:lnTo>
                    <a:pt x="228597" y="133311"/>
                  </a:lnTo>
                  <a:lnTo>
                    <a:pt x="220397" y="125110"/>
                  </a:lnTo>
                  <a:lnTo>
                    <a:pt x="219465" y="119122"/>
                  </a:lnTo>
                  <a:lnTo>
                    <a:pt x="220392" y="117502"/>
                  </a:lnTo>
                  <a:lnTo>
                    <a:pt x="222069" y="116421"/>
                  </a:lnTo>
                  <a:lnTo>
                    <a:pt x="224245" y="115701"/>
                  </a:lnTo>
                  <a:lnTo>
                    <a:pt x="225696" y="114163"/>
                  </a:lnTo>
                  <a:lnTo>
                    <a:pt x="228215" y="106187"/>
                  </a:lnTo>
                  <a:lnTo>
                    <a:pt x="228485" y="100109"/>
                  </a:lnTo>
                  <a:lnTo>
                    <a:pt x="231369" y="94566"/>
                  </a:lnTo>
                  <a:lnTo>
                    <a:pt x="235121" y="88575"/>
                  </a:lnTo>
                  <a:lnTo>
                    <a:pt x="236788" y="82383"/>
                  </a:lnTo>
                  <a:lnTo>
                    <a:pt x="238291" y="80309"/>
                  </a:lnTo>
                  <a:lnTo>
                    <a:pt x="240351" y="78926"/>
                  </a:lnTo>
                  <a:lnTo>
                    <a:pt x="242783" y="78005"/>
                  </a:lnTo>
                  <a:lnTo>
                    <a:pt x="244405" y="76332"/>
                  </a:lnTo>
                  <a:lnTo>
                    <a:pt x="249829" y="66043"/>
                  </a:lnTo>
                  <a:lnTo>
                    <a:pt x="295325" y="18959"/>
                  </a:lnTo>
                  <a:lnTo>
                    <a:pt x="301646" y="13697"/>
                  </a:lnTo>
                  <a:lnTo>
                    <a:pt x="314327" y="7495"/>
                  </a:lnTo>
                  <a:lnTo>
                    <a:pt x="320674" y="3310"/>
                  </a:lnTo>
                  <a:lnTo>
                    <a:pt x="330197" y="953"/>
                  </a:lnTo>
                  <a:lnTo>
                    <a:pt x="347396" y="0"/>
                  </a:lnTo>
                  <a:lnTo>
                    <a:pt x="349072" y="1045"/>
                  </a:lnTo>
                  <a:lnTo>
                    <a:pt x="350189" y="2800"/>
                  </a:lnTo>
                  <a:lnTo>
                    <a:pt x="351981" y="8165"/>
                  </a:lnTo>
                  <a:lnTo>
                    <a:pt x="358881" y="16829"/>
                  </a:lnTo>
                  <a:lnTo>
                    <a:pt x="361039" y="25655"/>
                  </a:lnTo>
                  <a:lnTo>
                    <a:pt x="361931" y="67477"/>
                  </a:lnTo>
                  <a:lnTo>
                    <a:pt x="360887" y="98497"/>
                  </a:lnTo>
                  <a:lnTo>
                    <a:pt x="353305" y="136496"/>
                  </a:lnTo>
                  <a:lnTo>
                    <a:pt x="351625" y="155539"/>
                  </a:lnTo>
                  <a:lnTo>
                    <a:pt x="336199" y="200182"/>
                  </a:lnTo>
                  <a:lnTo>
                    <a:pt x="310921" y="247546"/>
                  </a:lnTo>
                  <a:lnTo>
                    <a:pt x="283098" y="295046"/>
                  </a:lnTo>
                  <a:lnTo>
                    <a:pt x="246199" y="339675"/>
                  </a:lnTo>
                  <a:lnTo>
                    <a:pt x="212648" y="386232"/>
                  </a:lnTo>
                  <a:lnTo>
                    <a:pt x="171257" y="428708"/>
                  </a:lnTo>
                  <a:lnTo>
                    <a:pt x="126985" y="467987"/>
                  </a:lnTo>
                  <a:lnTo>
                    <a:pt x="85133" y="504124"/>
                  </a:lnTo>
                  <a:lnTo>
                    <a:pt x="61499" y="520574"/>
                  </a:lnTo>
                  <a:lnTo>
                    <a:pt x="51146" y="529102"/>
                  </a:lnTo>
                  <a:lnTo>
                    <a:pt x="41375" y="532099"/>
                  </a:lnTo>
                  <a:lnTo>
                    <a:pt x="4908" y="533359"/>
                  </a:lnTo>
                  <a:lnTo>
                    <a:pt x="3270" y="532302"/>
                  </a:lnTo>
                  <a:lnTo>
                    <a:pt x="2179" y="530538"/>
                  </a:lnTo>
                  <a:lnTo>
                    <a:pt x="285" y="523660"/>
                  </a:lnTo>
                  <a:lnTo>
                    <a:pt x="0" y="501180"/>
                  </a:lnTo>
                  <a:lnTo>
                    <a:pt x="2821" y="495069"/>
                  </a:lnTo>
                  <a:lnTo>
                    <a:pt x="31878" y="463394"/>
                  </a:lnTo>
                  <a:lnTo>
                    <a:pt x="38155" y="459931"/>
                  </a:lnTo>
                  <a:lnTo>
                    <a:pt x="44473" y="457333"/>
                  </a:lnTo>
                  <a:lnTo>
                    <a:pt x="70045" y="442081"/>
                  </a:lnTo>
                  <a:lnTo>
                    <a:pt x="116479" y="426421"/>
                  </a:lnTo>
                  <a:lnTo>
                    <a:pt x="131171" y="421242"/>
                  </a:lnTo>
                  <a:lnTo>
                    <a:pt x="150675" y="419492"/>
                  </a:lnTo>
                  <a:lnTo>
                    <a:pt x="159745" y="422074"/>
                  </a:lnTo>
                  <a:lnTo>
                    <a:pt x="167305" y="425692"/>
                  </a:lnTo>
                  <a:lnTo>
                    <a:pt x="177511" y="428787"/>
                  </a:lnTo>
                  <a:lnTo>
                    <a:pt x="187237" y="434878"/>
                  </a:lnTo>
                  <a:lnTo>
                    <a:pt x="193635" y="436674"/>
                  </a:lnTo>
                  <a:lnTo>
                    <a:pt x="195764" y="438211"/>
                  </a:lnTo>
                  <a:lnTo>
                    <a:pt x="197183" y="440295"/>
                  </a:lnTo>
                  <a:lnTo>
                    <a:pt x="199819" y="445431"/>
                  </a:lnTo>
                  <a:lnTo>
                    <a:pt x="206194" y="454274"/>
                  </a:lnTo>
                  <a:lnTo>
                    <a:pt x="209611" y="463596"/>
                  </a:lnTo>
                  <a:lnTo>
                    <a:pt x="225965" y="485741"/>
                  </a:lnTo>
                  <a:lnTo>
                    <a:pt x="228485" y="492088"/>
                  </a:lnTo>
                  <a:lnTo>
                    <a:pt x="234797" y="501612"/>
                  </a:lnTo>
                  <a:lnTo>
                    <a:pt x="238196" y="511136"/>
                  </a:lnTo>
                  <a:lnTo>
                    <a:pt x="255721" y="531872"/>
                  </a:lnTo>
                  <a:lnTo>
                    <a:pt x="265246" y="533230"/>
                  </a:lnTo>
                  <a:lnTo>
                    <a:pt x="279827" y="533350"/>
                  </a:lnTo>
                  <a:lnTo>
                    <a:pt x="285938" y="530534"/>
                  </a:lnTo>
                  <a:lnTo>
                    <a:pt x="292182" y="526813"/>
                  </a:lnTo>
                  <a:lnTo>
                    <a:pt x="301647" y="523660"/>
                  </a:lnTo>
                  <a:lnTo>
                    <a:pt x="346444" y="482102"/>
                  </a:lnTo>
                  <a:lnTo>
                    <a:pt x="371472" y="45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SMARTInkShape-168">
              <a:extLst>
                <a:ext uri="{FF2B5EF4-FFF2-40B4-BE49-F238E27FC236}">
                  <a16:creationId xmlns:a16="http://schemas.microsoft.com/office/drawing/2014/main" id="{1C83ECC0-A6D1-C83F-1ACA-FFE6D0DAA6A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848475" y="3429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SMARTInkShape-Group63">
            <a:extLst>
              <a:ext uri="{FF2B5EF4-FFF2-40B4-BE49-F238E27FC236}">
                <a16:creationId xmlns:a16="http://schemas.microsoft.com/office/drawing/2014/main" id="{54418B9F-0B7B-C0DD-1DFD-DAF30CBAECD9}"/>
              </a:ext>
            </a:extLst>
          </p:cNvPr>
          <p:cNvGrpSpPr/>
          <p:nvPr/>
        </p:nvGrpSpPr>
        <p:grpSpPr>
          <a:xfrm>
            <a:off x="7410577" y="3505200"/>
            <a:ext cx="571374" cy="714245"/>
            <a:chOff x="7410577" y="3505200"/>
            <a:chExt cx="571374" cy="714245"/>
          </a:xfrm>
        </p:grpSpPr>
        <p:sp>
          <p:nvSpPr>
            <p:cNvPr id="88" name="SMARTInkShape-169">
              <a:extLst>
                <a:ext uri="{FF2B5EF4-FFF2-40B4-BE49-F238E27FC236}">
                  <a16:creationId xmlns:a16="http://schemas.microsoft.com/office/drawing/2014/main" id="{2F05905D-06F5-6A0C-ABCC-47D7058615E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10577" y="3876685"/>
              <a:ext cx="352299" cy="228065"/>
            </a:xfrm>
            <a:custGeom>
              <a:avLst/>
              <a:gdLst/>
              <a:ahLst/>
              <a:cxnLst/>
              <a:rect l="0" t="0" r="0" b="0"/>
              <a:pathLst>
                <a:path w="352299" h="228065">
                  <a:moveTo>
                    <a:pt x="199898" y="19040"/>
                  </a:moveTo>
                  <a:lnTo>
                    <a:pt x="199898" y="19040"/>
                  </a:lnTo>
                  <a:lnTo>
                    <a:pt x="199898" y="13983"/>
                  </a:lnTo>
                  <a:lnTo>
                    <a:pt x="198840" y="12494"/>
                  </a:lnTo>
                  <a:lnTo>
                    <a:pt x="197076" y="11501"/>
                  </a:lnTo>
                  <a:lnTo>
                    <a:pt x="183652" y="8719"/>
                  </a:lnTo>
                  <a:lnTo>
                    <a:pt x="174388" y="3046"/>
                  </a:lnTo>
                  <a:lnTo>
                    <a:pt x="161776" y="594"/>
                  </a:lnTo>
                  <a:lnTo>
                    <a:pt x="124990" y="0"/>
                  </a:lnTo>
                  <a:lnTo>
                    <a:pt x="121385" y="1055"/>
                  </a:lnTo>
                  <a:lnTo>
                    <a:pt x="118981" y="2817"/>
                  </a:lnTo>
                  <a:lnTo>
                    <a:pt x="117378" y="5050"/>
                  </a:lnTo>
                  <a:lnTo>
                    <a:pt x="109953" y="7530"/>
                  </a:lnTo>
                  <a:lnTo>
                    <a:pt x="100656" y="9691"/>
                  </a:lnTo>
                  <a:lnTo>
                    <a:pt x="86064" y="16880"/>
                  </a:lnTo>
                  <a:lnTo>
                    <a:pt x="82733" y="17600"/>
                  </a:lnTo>
                  <a:lnTo>
                    <a:pt x="72990" y="23670"/>
                  </a:lnTo>
                  <a:lnTo>
                    <a:pt x="69411" y="29212"/>
                  </a:lnTo>
                  <a:lnTo>
                    <a:pt x="66762" y="35203"/>
                  </a:lnTo>
                  <a:lnTo>
                    <a:pt x="42129" y="70043"/>
                  </a:lnTo>
                  <a:lnTo>
                    <a:pt x="24877" y="111557"/>
                  </a:lnTo>
                  <a:lnTo>
                    <a:pt x="16885" y="140101"/>
                  </a:lnTo>
                  <a:lnTo>
                    <a:pt x="12726" y="149045"/>
                  </a:lnTo>
                  <a:lnTo>
                    <a:pt x="9325" y="164922"/>
                  </a:lnTo>
                  <a:lnTo>
                    <a:pt x="3143" y="177858"/>
                  </a:lnTo>
                  <a:lnTo>
                    <a:pt x="0" y="207228"/>
                  </a:lnTo>
                  <a:lnTo>
                    <a:pt x="7428" y="219596"/>
                  </a:lnTo>
                  <a:lnTo>
                    <a:pt x="8085" y="222594"/>
                  </a:lnTo>
                  <a:lnTo>
                    <a:pt x="9580" y="224593"/>
                  </a:lnTo>
                  <a:lnTo>
                    <a:pt x="11637" y="225925"/>
                  </a:lnTo>
                  <a:lnTo>
                    <a:pt x="17484" y="228064"/>
                  </a:lnTo>
                  <a:lnTo>
                    <a:pt x="23553" y="223378"/>
                  </a:lnTo>
                  <a:lnTo>
                    <a:pt x="35086" y="213371"/>
                  </a:lnTo>
                  <a:lnTo>
                    <a:pt x="47555" y="207475"/>
                  </a:lnTo>
                  <a:lnTo>
                    <a:pt x="92124" y="164891"/>
                  </a:lnTo>
                  <a:lnTo>
                    <a:pt x="125880" y="133979"/>
                  </a:lnTo>
                  <a:lnTo>
                    <a:pt x="158337" y="107965"/>
                  </a:lnTo>
                  <a:lnTo>
                    <a:pt x="190335" y="76229"/>
                  </a:lnTo>
                  <a:lnTo>
                    <a:pt x="190370" y="84394"/>
                  </a:lnTo>
                  <a:lnTo>
                    <a:pt x="189313" y="84834"/>
                  </a:lnTo>
                  <a:lnTo>
                    <a:pt x="185316" y="85324"/>
                  </a:lnTo>
                  <a:lnTo>
                    <a:pt x="183826" y="86512"/>
                  </a:lnTo>
                  <a:lnTo>
                    <a:pt x="180051" y="95393"/>
                  </a:lnTo>
                  <a:lnTo>
                    <a:pt x="165682" y="111407"/>
                  </a:lnTo>
                  <a:lnTo>
                    <a:pt x="162949" y="120726"/>
                  </a:lnTo>
                  <a:lnTo>
                    <a:pt x="162309" y="127028"/>
                  </a:lnTo>
                  <a:lnTo>
                    <a:pt x="159203" y="133357"/>
                  </a:lnTo>
                  <a:lnTo>
                    <a:pt x="155353" y="139697"/>
                  </a:lnTo>
                  <a:lnTo>
                    <a:pt x="152127" y="149217"/>
                  </a:lnTo>
                  <a:lnTo>
                    <a:pt x="145997" y="159799"/>
                  </a:lnTo>
                  <a:lnTo>
                    <a:pt x="137344" y="193424"/>
                  </a:lnTo>
                  <a:lnTo>
                    <a:pt x="138087" y="195621"/>
                  </a:lnTo>
                  <a:lnTo>
                    <a:pt x="139640" y="197085"/>
                  </a:lnTo>
                  <a:lnTo>
                    <a:pt x="141367" y="201535"/>
                  </a:lnTo>
                  <a:lnTo>
                    <a:pt x="142475" y="213015"/>
                  </a:lnTo>
                  <a:lnTo>
                    <a:pt x="143625" y="215032"/>
                  </a:lnTo>
                  <a:lnTo>
                    <a:pt x="145449" y="216376"/>
                  </a:lnTo>
                  <a:lnTo>
                    <a:pt x="150925" y="218534"/>
                  </a:lnTo>
                  <a:lnTo>
                    <a:pt x="174628" y="219051"/>
                  </a:lnTo>
                  <a:lnTo>
                    <a:pt x="180905" y="216237"/>
                  </a:lnTo>
                  <a:lnTo>
                    <a:pt x="226789" y="187266"/>
                  </a:lnTo>
                  <a:lnTo>
                    <a:pt x="270894" y="155386"/>
                  </a:lnTo>
                  <a:lnTo>
                    <a:pt x="295370" y="137638"/>
                  </a:lnTo>
                  <a:lnTo>
                    <a:pt x="340593" y="94977"/>
                  </a:lnTo>
                  <a:lnTo>
                    <a:pt x="352298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170">
              <a:extLst>
                <a:ext uri="{FF2B5EF4-FFF2-40B4-BE49-F238E27FC236}">
                  <a16:creationId xmlns:a16="http://schemas.microsoft.com/office/drawing/2014/main" id="{E753D5A2-94D5-47A7-309F-3F775110CE9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91461" y="3505200"/>
              <a:ext cx="190490" cy="714245"/>
            </a:xfrm>
            <a:custGeom>
              <a:avLst/>
              <a:gdLst/>
              <a:ahLst/>
              <a:cxnLst/>
              <a:rect l="0" t="0" r="0" b="0"/>
              <a:pathLst>
                <a:path w="190490" h="714245">
                  <a:moveTo>
                    <a:pt x="142864" y="9525"/>
                  </a:moveTo>
                  <a:lnTo>
                    <a:pt x="142864" y="9525"/>
                  </a:lnTo>
                  <a:lnTo>
                    <a:pt x="133455" y="117"/>
                  </a:lnTo>
                  <a:lnTo>
                    <a:pt x="142830" y="0"/>
                  </a:lnTo>
                  <a:lnTo>
                    <a:pt x="142861" y="8201"/>
                  </a:lnTo>
                  <a:lnTo>
                    <a:pt x="149409" y="16868"/>
                  </a:lnTo>
                  <a:lnTo>
                    <a:pt x="151996" y="26824"/>
                  </a:lnTo>
                  <a:lnTo>
                    <a:pt x="157329" y="33113"/>
                  </a:lnTo>
                  <a:lnTo>
                    <a:pt x="159876" y="41528"/>
                  </a:lnTo>
                  <a:lnTo>
                    <a:pt x="162704" y="62697"/>
                  </a:lnTo>
                  <a:lnTo>
                    <a:pt x="168380" y="73845"/>
                  </a:lnTo>
                  <a:lnTo>
                    <a:pt x="177905" y="118462"/>
                  </a:lnTo>
                  <a:lnTo>
                    <a:pt x="183607" y="161983"/>
                  </a:lnTo>
                  <a:lnTo>
                    <a:pt x="188450" y="180992"/>
                  </a:lnTo>
                  <a:lnTo>
                    <a:pt x="190370" y="225426"/>
                  </a:lnTo>
                  <a:lnTo>
                    <a:pt x="190481" y="270933"/>
                  </a:lnTo>
                  <a:lnTo>
                    <a:pt x="190489" y="316617"/>
                  </a:lnTo>
                  <a:lnTo>
                    <a:pt x="189431" y="356581"/>
                  </a:lnTo>
                  <a:lnTo>
                    <a:pt x="181847" y="402336"/>
                  </a:lnTo>
                  <a:lnTo>
                    <a:pt x="180168" y="422011"/>
                  </a:lnTo>
                  <a:lnTo>
                    <a:pt x="165798" y="466897"/>
                  </a:lnTo>
                  <a:lnTo>
                    <a:pt x="157369" y="501255"/>
                  </a:lnTo>
                  <a:lnTo>
                    <a:pt x="127791" y="546077"/>
                  </a:lnTo>
                  <a:lnTo>
                    <a:pt x="104811" y="590549"/>
                  </a:lnTo>
                  <a:lnTo>
                    <a:pt x="92431" y="609600"/>
                  </a:lnTo>
                  <a:lnTo>
                    <a:pt x="57313" y="654991"/>
                  </a:lnTo>
                  <a:lnTo>
                    <a:pt x="12336" y="702023"/>
                  </a:lnTo>
                  <a:lnTo>
                    <a:pt x="120" y="714244"/>
                  </a:lnTo>
                  <a:lnTo>
                    <a:pt x="0" y="706163"/>
                  </a:lnTo>
                  <a:lnTo>
                    <a:pt x="19039" y="68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SMARTInkShape-Group64">
            <a:extLst>
              <a:ext uri="{FF2B5EF4-FFF2-40B4-BE49-F238E27FC236}">
                <a16:creationId xmlns:a16="http://schemas.microsoft.com/office/drawing/2014/main" id="{520028DE-C357-D001-D653-C3F10D8C00B7}"/>
              </a:ext>
            </a:extLst>
          </p:cNvPr>
          <p:cNvGrpSpPr/>
          <p:nvPr/>
        </p:nvGrpSpPr>
        <p:grpSpPr>
          <a:xfrm>
            <a:off x="8458627" y="3838575"/>
            <a:ext cx="447249" cy="219076"/>
            <a:chOff x="8458627" y="3838575"/>
            <a:chExt cx="447249" cy="219076"/>
          </a:xfrm>
        </p:grpSpPr>
        <p:sp>
          <p:nvSpPr>
            <p:cNvPr id="91" name="SMARTInkShape-171">
              <a:extLst>
                <a:ext uri="{FF2B5EF4-FFF2-40B4-BE49-F238E27FC236}">
                  <a16:creationId xmlns:a16="http://schemas.microsoft.com/office/drawing/2014/main" id="{1FA63439-D60A-867A-BAE8-6AEF457EADB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458627" y="4019550"/>
              <a:ext cx="380536" cy="38101"/>
            </a:xfrm>
            <a:custGeom>
              <a:avLst/>
              <a:gdLst/>
              <a:ahLst/>
              <a:cxnLst/>
              <a:rect l="0" t="0" r="0" b="0"/>
              <a:pathLst>
                <a:path w="380536" h="38101">
                  <a:moveTo>
                    <a:pt x="18623" y="28575"/>
                  </a:moveTo>
                  <a:lnTo>
                    <a:pt x="18623" y="28575"/>
                  </a:lnTo>
                  <a:lnTo>
                    <a:pt x="18623" y="33632"/>
                  </a:lnTo>
                  <a:lnTo>
                    <a:pt x="17565" y="35121"/>
                  </a:lnTo>
                  <a:lnTo>
                    <a:pt x="15801" y="36114"/>
                  </a:lnTo>
                  <a:lnTo>
                    <a:pt x="8922" y="37838"/>
                  </a:lnTo>
                  <a:lnTo>
                    <a:pt x="0" y="38090"/>
                  </a:lnTo>
                  <a:lnTo>
                    <a:pt x="45270" y="38100"/>
                  </a:lnTo>
                  <a:lnTo>
                    <a:pt x="59517" y="38100"/>
                  </a:lnTo>
                  <a:lnTo>
                    <a:pt x="105796" y="28968"/>
                  </a:lnTo>
                  <a:lnTo>
                    <a:pt x="150242" y="28585"/>
                  </a:lnTo>
                  <a:lnTo>
                    <a:pt x="195456" y="28575"/>
                  </a:lnTo>
                  <a:lnTo>
                    <a:pt x="240161" y="28575"/>
                  </a:lnTo>
                  <a:lnTo>
                    <a:pt x="253479" y="27517"/>
                  </a:lnTo>
                  <a:lnTo>
                    <a:pt x="282554" y="20374"/>
                  </a:lnTo>
                  <a:lnTo>
                    <a:pt x="326692" y="19073"/>
                  </a:lnTo>
                  <a:lnTo>
                    <a:pt x="373029" y="19050"/>
                  </a:lnTo>
                  <a:lnTo>
                    <a:pt x="379082" y="19050"/>
                  </a:lnTo>
                  <a:lnTo>
                    <a:pt x="379578" y="17992"/>
                  </a:lnTo>
                  <a:lnTo>
                    <a:pt x="380535" y="4861"/>
                  </a:lnTo>
                  <a:lnTo>
                    <a:pt x="379489" y="3241"/>
                  </a:lnTo>
                  <a:lnTo>
                    <a:pt x="377734" y="2160"/>
                  </a:lnTo>
                  <a:lnTo>
                    <a:pt x="371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SMARTInkShape-172">
              <a:extLst>
                <a:ext uri="{FF2B5EF4-FFF2-40B4-BE49-F238E27FC236}">
                  <a16:creationId xmlns:a16="http://schemas.microsoft.com/office/drawing/2014/main" id="{5882769F-2645-E0D0-2BB1-1D2F8160ECD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562975" y="3838575"/>
              <a:ext cx="342901" cy="9526"/>
            </a:xfrm>
            <a:custGeom>
              <a:avLst/>
              <a:gdLst/>
              <a:ahLst/>
              <a:cxnLst/>
              <a:rect l="0" t="0" r="0" b="0"/>
              <a:pathLst>
                <a:path w="342901" h="9526">
                  <a:moveTo>
                    <a:pt x="0" y="0"/>
                  </a:moveTo>
                  <a:lnTo>
                    <a:pt x="0" y="0"/>
                  </a:lnTo>
                  <a:lnTo>
                    <a:pt x="14547" y="0"/>
                  </a:lnTo>
                  <a:lnTo>
                    <a:pt x="19871" y="2822"/>
                  </a:lnTo>
                  <a:lnTo>
                    <a:pt x="26855" y="8201"/>
                  </a:lnTo>
                  <a:lnTo>
                    <a:pt x="35840" y="9263"/>
                  </a:lnTo>
                  <a:lnTo>
                    <a:pt x="82552" y="9525"/>
                  </a:lnTo>
                  <a:lnTo>
                    <a:pt x="108145" y="8467"/>
                  </a:lnTo>
                  <a:lnTo>
                    <a:pt x="126058" y="1986"/>
                  </a:lnTo>
                  <a:lnTo>
                    <a:pt x="172097" y="52"/>
                  </a:lnTo>
                  <a:lnTo>
                    <a:pt x="216858" y="1"/>
                  </a:lnTo>
                  <a:lnTo>
                    <a:pt x="264297" y="0"/>
                  </a:lnTo>
                  <a:lnTo>
                    <a:pt x="311072" y="0"/>
                  </a:lnTo>
                  <a:lnTo>
                    <a:pt x="342773" y="0"/>
                  </a:lnTo>
                  <a:lnTo>
                    <a:pt x="3429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SMARTInkShape-173">
            <a:extLst>
              <a:ext uri="{FF2B5EF4-FFF2-40B4-BE49-F238E27FC236}">
                <a16:creationId xmlns:a16="http://schemas.microsoft.com/office/drawing/2014/main" id="{61038BD0-4EF9-5652-F51B-D8805A8303D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96261" y="3190886"/>
            <a:ext cx="314315" cy="314198"/>
          </a:xfrm>
          <a:custGeom>
            <a:avLst/>
            <a:gdLst/>
            <a:ahLst/>
            <a:cxnLst/>
            <a:rect l="0" t="0" r="0" b="0"/>
            <a:pathLst>
              <a:path w="314315" h="314198">
                <a:moveTo>
                  <a:pt x="104764" y="114289"/>
                </a:moveTo>
                <a:lnTo>
                  <a:pt x="104764" y="114289"/>
                </a:lnTo>
                <a:lnTo>
                  <a:pt x="104764" y="109232"/>
                </a:lnTo>
                <a:lnTo>
                  <a:pt x="103706" y="107743"/>
                </a:lnTo>
                <a:lnTo>
                  <a:pt x="101942" y="106750"/>
                </a:lnTo>
                <a:lnTo>
                  <a:pt x="95632" y="104881"/>
                </a:lnTo>
                <a:lnTo>
                  <a:pt x="95239" y="58615"/>
                </a:lnTo>
                <a:lnTo>
                  <a:pt x="95239" y="44011"/>
                </a:lnTo>
                <a:lnTo>
                  <a:pt x="96297" y="42037"/>
                </a:lnTo>
                <a:lnTo>
                  <a:pt x="98061" y="40721"/>
                </a:lnTo>
                <a:lnTo>
                  <a:pt x="103439" y="38609"/>
                </a:lnTo>
                <a:lnTo>
                  <a:pt x="104176" y="35498"/>
                </a:lnTo>
                <a:lnTo>
                  <a:pt x="104371" y="33187"/>
                </a:lnTo>
                <a:lnTo>
                  <a:pt x="105560" y="31646"/>
                </a:lnTo>
                <a:lnTo>
                  <a:pt x="109704" y="29934"/>
                </a:lnTo>
                <a:lnTo>
                  <a:pt x="111233" y="28419"/>
                </a:lnTo>
                <a:lnTo>
                  <a:pt x="112930" y="23913"/>
                </a:lnTo>
                <a:lnTo>
                  <a:pt x="114442" y="22288"/>
                </a:lnTo>
                <a:lnTo>
                  <a:pt x="118943" y="20483"/>
                </a:lnTo>
                <a:lnTo>
                  <a:pt x="120567" y="18943"/>
                </a:lnTo>
                <a:lnTo>
                  <a:pt x="122371" y="14410"/>
                </a:lnTo>
                <a:lnTo>
                  <a:pt x="123909" y="12778"/>
                </a:lnTo>
                <a:lnTo>
                  <a:pt x="128442" y="10965"/>
                </a:lnTo>
                <a:lnTo>
                  <a:pt x="136944" y="9944"/>
                </a:lnTo>
                <a:lnTo>
                  <a:pt x="138917" y="8742"/>
                </a:lnTo>
                <a:lnTo>
                  <a:pt x="140232" y="6883"/>
                </a:lnTo>
                <a:lnTo>
                  <a:pt x="141110" y="4585"/>
                </a:lnTo>
                <a:lnTo>
                  <a:pt x="142753" y="3053"/>
                </a:lnTo>
                <a:lnTo>
                  <a:pt x="150911" y="393"/>
                </a:lnTo>
                <a:lnTo>
                  <a:pt x="166540" y="0"/>
                </a:lnTo>
                <a:lnTo>
                  <a:pt x="168173" y="1054"/>
                </a:lnTo>
                <a:lnTo>
                  <a:pt x="169262" y="2816"/>
                </a:lnTo>
                <a:lnTo>
                  <a:pt x="169988" y="5049"/>
                </a:lnTo>
                <a:lnTo>
                  <a:pt x="171530" y="6537"/>
                </a:lnTo>
                <a:lnTo>
                  <a:pt x="176065" y="8191"/>
                </a:lnTo>
                <a:lnTo>
                  <a:pt x="177698" y="9691"/>
                </a:lnTo>
                <a:lnTo>
                  <a:pt x="181735" y="19137"/>
                </a:lnTo>
                <a:lnTo>
                  <a:pt x="189127" y="27114"/>
                </a:lnTo>
                <a:lnTo>
                  <a:pt x="190085" y="33191"/>
                </a:lnTo>
                <a:lnTo>
                  <a:pt x="190369" y="41694"/>
                </a:lnTo>
                <a:lnTo>
                  <a:pt x="187614" y="47805"/>
                </a:lnTo>
                <a:lnTo>
                  <a:pt x="183920" y="54049"/>
                </a:lnTo>
                <a:lnTo>
                  <a:pt x="181548" y="66681"/>
                </a:lnTo>
                <a:lnTo>
                  <a:pt x="181352" y="69850"/>
                </a:lnTo>
                <a:lnTo>
                  <a:pt x="178315" y="76194"/>
                </a:lnTo>
                <a:lnTo>
                  <a:pt x="174495" y="82541"/>
                </a:lnTo>
                <a:lnTo>
                  <a:pt x="171286" y="92065"/>
                </a:lnTo>
                <a:lnTo>
                  <a:pt x="145629" y="132750"/>
                </a:lnTo>
                <a:lnTo>
                  <a:pt x="143035" y="139427"/>
                </a:lnTo>
                <a:lnTo>
                  <a:pt x="111079" y="183743"/>
                </a:lnTo>
                <a:lnTo>
                  <a:pt x="99465" y="203307"/>
                </a:lnTo>
                <a:lnTo>
                  <a:pt x="95433" y="214983"/>
                </a:lnTo>
                <a:lnTo>
                  <a:pt x="53954" y="260336"/>
                </a:lnTo>
                <a:lnTo>
                  <a:pt x="33590" y="280713"/>
                </a:lnTo>
                <a:lnTo>
                  <a:pt x="27976" y="283505"/>
                </a:lnTo>
                <a:lnTo>
                  <a:pt x="24996" y="284250"/>
                </a:lnTo>
                <a:lnTo>
                  <a:pt x="23010" y="285804"/>
                </a:lnTo>
                <a:lnTo>
                  <a:pt x="20804" y="290354"/>
                </a:lnTo>
                <a:lnTo>
                  <a:pt x="19158" y="291991"/>
                </a:lnTo>
                <a:lnTo>
                  <a:pt x="9952" y="295136"/>
                </a:lnTo>
                <a:lnTo>
                  <a:pt x="1352" y="295253"/>
                </a:lnTo>
                <a:lnTo>
                  <a:pt x="897" y="296315"/>
                </a:lnTo>
                <a:lnTo>
                  <a:pt x="0" y="304672"/>
                </a:lnTo>
                <a:lnTo>
                  <a:pt x="8191" y="296578"/>
                </a:lnTo>
                <a:lnTo>
                  <a:pt x="9123" y="290596"/>
                </a:lnTo>
                <a:lnTo>
                  <a:pt x="10312" y="288978"/>
                </a:lnTo>
                <a:lnTo>
                  <a:pt x="21257" y="283106"/>
                </a:lnTo>
                <a:lnTo>
                  <a:pt x="23693" y="280809"/>
                </a:lnTo>
                <a:lnTo>
                  <a:pt x="29221" y="278256"/>
                </a:lnTo>
                <a:lnTo>
                  <a:pt x="36337" y="276617"/>
                </a:lnTo>
                <a:lnTo>
                  <a:pt x="46137" y="268049"/>
                </a:lnTo>
                <a:lnTo>
                  <a:pt x="52233" y="267092"/>
                </a:lnTo>
                <a:lnTo>
                  <a:pt x="60742" y="266808"/>
                </a:lnTo>
                <a:lnTo>
                  <a:pt x="62715" y="265710"/>
                </a:lnTo>
                <a:lnTo>
                  <a:pt x="64032" y="263920"/>
                </a:lnTo>
                <a:lnTo>
                  <a:pt x="64909" y="261668"/>
                </a:lnTo>
                <a:lnTo>
                  <a:pt x="66552" y="260167"/>
                </a:lnTo>
                <a:lnTo>
                  <a:pt x="71200" y="258498"/>
                </a:lnTo>
                <a:lnTo>
                  <a:pt x="83952" y="257281"/>
                </a:lnTo>
                <a:lnTo>
                  <a:pt x="93761" y="265375"/>
                </a:lnTo>
                <a:lnTo>
                  <a:pt x="103310" y="266574"/>
                </a:lnTo>
                <a:lnTo>
                  <a:pt x="112838" y="274880"/>
                </a:lnTo>
                <a:lnTo>
                  <a:pt x="118915" y="275818"/>
                </a:lnTo>
                <a:lnTo>
                  <a:pt x="120548" y="277009"/>
                </a:lnTo>
                <a:lnTo>
                  <a:pt x="121637" y="278860"/>
                </a:lnTo>
                <a:lnTo>
                  <a:pt x="122363" y="281153"/>
                </a:lnTo>
                <a:lnTo>
                  <a:pt x="123905" y="282682"/>
                </a:lnTo>
                <a:lnTo>
                  <a:pt x="133430" y="286529"/>
                </a:lnTo>
                <a:lnTo>
                  <a:pt x="141413" y="293904"/>
                </a:lnTo>
                <a:lnTo>
                  <a:pt x="142434" y="299918"/>
                </a:lnTo>
                <a:lnTo>
                  <a:pt x="143635" y="301542"/>
                </a:lnTo>
                <a:lnTo>
                  <a:pt x="151027" y="304361"/>
                </a:lnTo>
                <a:lnTo>
                  <a:pt x="157042" y="304662"/>
                </a:lnTo>
                <a:lnTo>
                  <a:pt x="158665" y="305763"/>
                </a:lnTo>
                <a:lnTo>
                  <a:pt x="159748" y="307555"/>
                </a:lnTo>
                <a:lnTo>
                  <a:pt x="160470" y="309808"/>
                </a:lnTo>
                <a:lnTo>
                  <a:pt x="162009" y="311310"/>
                </a:lnTo>
                <a:lnTo>
                  <a:pt x="169988" y="313918"/>
                </a:lnTo>
                <a:lnTo>
                  <a:pt x="176065" y="314197"/>
                </a:lnTo>
                <a:lnTo>
                  <a:pt x="181609" y="311440"/>
                </a:lnTo>
                <a:lnTo>
                  <a:pt x="188735" y="306103"/>
                </a:lnTo>
                <a:lnTo>
                  <a:pt x="197747" y="303990"/>
                </a:lnTo>
                <a:lnTo>
                  <a:pt x="228605" y="278967"/>
                </a:lnTo>
                <a:lnTo>
                  <a:pt x="231775" y="278050"/>
                </a:lnTo>
                <a:lnTo>
                  <a:pt x="238119" y="271385"/>
                </a:lnTo>
                <a:lnTo>
                  <a:pt x="260339" y="244739"/>
                </a:lnTo>
                <a:lnTo>
                  <a:pt x="266689" y="241058"/>
                </a:lnTo>
                <a:lnTo>
                  <a:pt x="273039" y="238364"/>
                </a:lnTo>
                <a:lnTo>
                  <a:pt x="279389" y="233639"/>
                </a:lnTo>
                <a:lnTo>
                  <a:pt x="282917" y="228012"/>
                </a:lnTo>
                <a:lnTo>
                  <a:pt x="283858" y="225029"/>
                </a:lnTo>
                <a:lnTo>
                  <a:pt x="285543" y="223041"/>
                </a:lnTo>
                <a:lnTo>
                  <a:pt x="303024" y="211018"/>
                </a:lnTo>
                <a:lnTo>
                  <a:pt x="314314" y="2095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SMARTInkShape-Group66">
            <a:extLst>
              <a:ext uri="{FF2B5EF4-FFF2-40B4-BE49-F238E27FC236}">
                <a16:creationId xmlns:a16="http://schemas.microsoft.com/office/drawing/2014/main" id="{E2DDF344-187B-F0D4-872E-D84F0A7E6116}"/>
              </a:ext>
            </a:extLst>
          </p:cNvPr>
          <p:cNvGrpSpPr/>
          <p:nvPr/>
        </p:nvGrpSpPr>
        <p:grpSpPr>
          <a:xfrm>
            <a:off x="1171967" y="5248275"/>
            <a:ext cx="352034" cy="180976"/>
            <a:chOff x="1171967" y="5248275"/>
            <a:chExt cx="352034" cy="180976"/>
          </a:xfrm>
        </p:grpSpPr>
        <p:sp>
          <p:nvSpPr>
            <p:cNvPr id="95" name="SMARTInkShape-174">
              <a:extLst>
                <a:ext uri="{FF2B5EF4-FFF2-40B4-BE49-F238E27FC236}">
                  <a16:creationId xmlns:a16="http://schemas.microsoft.com/office/drawing/2014/main" id="{488892C7-6798-3D26-BD02-EAB48661ECF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71967" y="5419725"/>
              <a:ext cx="352034" cy="9526"/>
            </a:xfrm>
            <a:custGeom>
              <a:avLst/>
              <a:gdLst/>
              <a:ahLst/>
              <a:cxnLst/>
              <a:rect l="0" t="0" r="0" b="0"/>
              <a:pathLst>
                <a:path w="35203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781" y="9525"/>
                  </a:lnTo>
                  <a:lnTo>
                    <a:pt x="6232" y="8467"/>
                  </a:lnTo>
                  <a:lnTo>
                    <a:pt x="7843" y="4469"/>
                  </a:lnTo>
                  <a:lnTo>
                    <a:pt x="9332" y="2980"/>
                  </a:lnTo>
                  <a:lnTo>
                    <a:pt x="13807" y="1324"/>
                  </a:lnTo>
                  <a:lnTo>
                    <a:pt x="60336" y="0"/>
                  </a:lnTo>
                  <a:lnTo>
                    <a:pt x="107568" y="0"/>
                  </a:lnTo>
                  <a:lnTo>
                    <a:pt x="150715" y="0"/>
                  </a:lnTo>
                  <a:lnTo>
                    <a:pt x="197595" y="0"/>
                  </a:lnTo>
                  <a:lnTo>
                    <a:pt x="244076" y="0"/>
                  </a:lnTo>
                  <a:lnTo>
                    <a:pt x="288533" y="0"/>
                  </a:lnTo>
                  <a:lnTo>
                    <a:pt x="302527" y="0"/>
                  </a:lnTo>
                  <a:lnTo>
                    <a:pt x="312444" y="8201"/>
                  </a:lnTo>
                  <a:lnTo>
                    <a:pt x="323330" y="9515"/>
                  </a:lnTo>
                  <a:lnTo>
                    <a:pt x="3520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SMARTInkShape-175">
              <a:extLst>
                <a:ext uri="{FF2B5EF4-FFF2-40B4-BE49-F238E27FC236}">
                  <a16:creationId xmlns:a16="http://schemas.microsoft.com/office/drawing/2014/main" id="{12659A90-DA65-9EC6-CDEE-6F7802DEDB4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90625" y="5248275"/>
              <a:ext cx="295275" cy="28576"/>
            </a:xfrm>
            <a:custGeom>
              <a:avLst/>
              <a:gdLst/>
              <a:ahLst/>
              <a:cxnLst/>
              <a:rect l="0" t="0" r="0" b="0"/>
              <a:pathLst>
                <a:path w="295275" h="28576">
                  <a:moveTo>
                    <a:pt x="0" y="28575"/>
                  </a:moveTo>
                  <a:lnTo>
                    <a:pt x="0" y="28575"/>
                  </a:lnTo>
                  <a:lnTo>
                    <a:pt x="0" y="19050"/>
                  </a:lnTo>
                  <a:lnTo>
                    <a:pt x="47437" y="19050"/>
                  </a:lnTo>
                  <a:lnTo>
                    <a:pt x="94677" y="19050"/>
                  </a:lnTo>
                  <a:lnTo>
                    <a:pt x="117596" y="17992"/>
                  </a:lnTo>
                  <a:lnTo>
                    <a:pt x="136123" y="10849"/>
                  </a:lnTo>
                  <a:lnTo>
                    <a:pt x="179279" y="9559"/>
                  </a:lnTo>
                  <a:lnTo>
                    <a:pt x="196946" y="8474"/>
                  </a:lnTo>
                  <a:lnTo>
                    <a:pt x="224458" y="883"/>
                  </a:lnTo>
                  <a:lnTo>
                    <a:pt x="269872" y="3"/>
                  </a:lnTo>
                  <a:lnTo>
                    <a:pt x="295272" y="0"/>
                  </a:lnTo>
                  <a:lnTo>
                    <a:pt x="295274" y="5056"/>
                  </a:lnTo>
                  <a:lnTo>
                    <a:pt x="294216" y="6545"/>
                  </a:lnTo>
                  <a:lnTo>
                    <a:pt x="292452" y="7539"/>
                  </a:lnTo>
                  <a:lnTo>
                    <a:pt x="2857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8" name="SMARTInkShape-176">
            <a:extLst>
              <a:ext uri="{FF2B5EF4-FFF2-40B4-BE49-F238E27FC236}">
                <a16:creationId xmlns:a16="http://schemas.microsoft.com/office/drawing/2014/main" id="{FCA0B7E5-EB2D-2DA7-2F30-D7747A9AC56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09792" y="4724400"/>
            <a:ext cx="342884" cy="1081788"/>
          </a:xfrm>
          <a:custGeom>
            <a:avLst/>
            <a:gdLst/>
            <a:ahLst/>
            <a:cxnLst/>
            <a:rect l="0" t="0" r="0" b="0"/>
            <a:pathLst>
              <a:path w="342884" h="1081788">
                <a:moveTo>
                  <a:pt x="342883" y="0"/>
                </a:moveTo>
                <a:lnTo>
                  <a:pt x="342883" y="0"/>
                </a:lnTo>
                <a:lnTo>
                  <a:pt x="298164" y="44719"/>
                </a:lnTo>
                <a:lnTo>
                  <a:pt x="254334" y="85726"/>
                </a:lnTo>
                <a:lnTo>
                  <a:pt x="244261" y="93134"/>
                </a:lnTo>
                <a:lnTo>
                  <a:pt x="211727" y="139614"/>
                </a:lnTo>
                <a:lnTo>
                  <a:pt x="185022" y="174896"/>
                </a:lnTo>
                <a:lnTo>
                  <a:pt x="154421" y="219092"/>
                </a:lnTo>
                <a:lnTo>
                  <a:pt x="125973" y="264716"/>
                </a:lnTo>
                <a:lnTo>
                  <a:pt x="102126" y="307448"/>
                </a:lnTo>
                <a:lnTo>
                  <a:pt x="93005" y="325027"/>
                </a:lnTo>
                <a:lnTo>
                  <a:pt x="85753" y="351715"/>
                </a:lnTo>
                <a:lnTo>
                  <a:pt x="64534" y="391894"/>
                </a:lnTo>
                <a:lnTo>
                  <a:pt x="47746" y="438330"/>
                </a:lnTo>
                <a:lnTo>
                  <a:pt x="40946" y="466779"/>
                </a:lnTo>
                <a:lnTo>
                  <a:pt x="30856" y="513299"/>
                </a:lnTo>
                <a:lnTo>
                  <a:pt x="15742" y="558831"/>
                </a:lnTo>
                <a:lnTo>
                  <a:pt x="7507" y="601647"/>
                </a:lnTo>
                <a:lnTo>
                  <a:pt x="974" y="647907"/>
                </a:lnTo>
                <a:lnTo>
                  <a:pt x="113" y="690296"/>
                </a:lnTo>
                <a:lnTo>
                  <a:pt x="0" y="734017"/>
                </a:lnTo>
                <a:lnTo>
                  <a:pt x="1044" y="774582"/>
                </a:lnTo>
                <a:lnTo>
                  <a:pt x="8184" y="814496"/>
                </a:lnTo>
                <a:lnTo>
                  <a:pt x="16873" y="855070"/>
                </a:lnTo>
                <a:lnTo>
                  <a:pt x="21215" y="875654"/>
                </a:lnTo>
                <a:lnTo>
                  <a:pt x="36329" y="920712"/>
                </a:lnTo>
                <a:lnTo>
                  <a:pt x="40674" y="952495"/>
                </a:lnTo>
                <a:lnTo>
                  <a:pt x="57038" y="996754"/>
                </a:lnTo>
                <a:lnTo>
                  <a:pt x="67266" y="1016941"/>
                </a:lnTo>
                <a:lnTo>
                  <a:pt x="72220" y="1024532"/>
                </a:lnTo>
                <a:lnTo>
                  <a:pt x="78223" y="1038029"/>
                </a:lnTo>
                <a:lnTo>
                  <a:pt x="82381" y="1044488"/>
                </a:lnTo>
                <a:lnTo>
                  <a:pt x="85780" y="1054074"/>
                </a:lnTo>
                <a:lnTo>
                  <a:pt x="103306" y="1074836"/>
                </a:lnTo>
                <a:lnTo>
                  <a:pt x="112832" y="1076194"/>
                </a:lnTo>
                <a:lnTo>
                  <a:pt x="113315" y="1077296"/>
                </a:lnTo>
                <a:lnTo>
                  <a:pt x="113853" y="1081343"/>
                </a:lnTo>
                <a:lnTo>
                  <a:pt x="115055" y="1081787"/>
                </a:lnTo>
                <a:lnTo>
                  <a:pt x="123405" y="1076601"/>
                </a:lnTo>
                <a:lnTo>
                  <a:pt x="131974" y="1076349"/>
                </a:lnTo>
                <a:lnTo>
                  <a:pt x="132427" y="1075283"/>
                </a:lnTo>
                <a:lnTo>
                  <a:pt x="133333" y="1066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SMARTInkShape-177">
            <a:extLst>
              <a:ext uri="{FF2B5EF4-FFF2-40B4-BE49-F238E27FC236}">
                <a16:creationId xmlns:a16="http://schemas.microsoft.com/office/drawing/2014/main" id="{CCAFBEAE-C2DE-CDED-4F54-8A0BC7B0064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457488" y="4791078"/>
            <a:ext cx="390488" cy="561842"/>
          </a:xfrm>
          <a:custGeom>
            <a:avLst/>
            <a:gdLst/>
            <a:ahLst/>
            <a:cxnLst/>
            <a:rect l="0" t="0" r="0" b="0"/>
            <a:pathLst>
              <a:path w="390488" h="561842">
                <a:moveTo>
                  <a:pt x="133312" y="114297"/>
                </a:moveTo>
                <a:lnTo>
                  <a:pt x="133312" y="114297"/>
                </a:lnTo>
                <a:lnTo>
                  <a:pt x="133312" y="106096"/>
                </a:lnTo>
                <a:lnTo>
                  <a:pt x="132254" y="105655"/>
                </a:lnTo>
                <a:lnTo>
                  <a:pt x="125111" y="104888"/>
                </a:lnTo>
                <a:lnTo>
                  <a:pt x="124376" y="102002"/>
                </a:lnTo>
                <a:lnTo>
                  <a:pt x="123822" y="95642"/>
                </a:lnTo>
                <a:lnTo>
                  <a:pt x="131991" y="87080"/>
                </a:lnTo>
                <a:lnTo>
                  <a:pt x="134109" y="78386"/>
                </a:lnTo>
                <a:lnTo>
                  <a:pt x="177788" y="31723"/>
                </a:lnTo>
                <a:lnTo>
                  <a:pt x="196814" y="13753"/>
                </a:lnTo>
                <a:lnTo>
                  <a:pt x="209513" y="7536"/>
                </a:lnTo>
                <a:lnTo>
                  <a:pt x="215862" y="3347"/>
                </a:lnTo>
                <a:lnTo>
                  <a:pt x="225387" y="990"/>
                </a:lnTo>
                <a:lnTo>
                  <a:pt x="255372" y="0"/>
                </a:lnTo>
                <a:lnTo>
                  <a:pt x="255960" y="1057"/>
                </a:lnTo>
                <a:lnTo>
                  <a:pt x="258165" y="25507"/>
                </a:lnTo>
                <a:lnTo>
                  <a:pt x="262180" y="31796"/>
                </a:lnTo>
                <a:lnTo>
                  <a:pt x="262616" y="36013"/>
                </a:lnTo>
                <a:lnTo>
                  <a:pt x="257321" y="80366"/>
                </a:lnTo>
                <a:lnTo>
                  <a:pt x="256095" y="117559"/>
                </a:lnTo>
                <a:lnTo>
                  <a:pt x="247438" y="162126"/>
                </a:lnTo>
                <a:lnTo>
                  <a:pt x="231443" y="203994"/>
                </a:lnTo>
                <a:lnTo>
                  <a:pt x="213719" y="249916"/>
                </a:lnTo>
                <a:lnTo>
                  <a:pt x="202277" y="295389"/>
                </a:lnTo>
                <a:lnTo>
                  <a:pt x="180885" y="342718"/>
                </a:lnTo>
                <a:lnTo>
                  <a:pt x="158709" y="387336"/>
                </a:lnTo>
                <a:lnTo>
                  <a:pt x="133312" y="429210"/>
                </a:lnTo>
                <a:lnTo>
                  <a:pt x="120612" y="449081"/>
                </a:lnTo>
                <a:lnTo>
                  <a:pt x="73103" y="488933"/>
                </a:lnTo>
                <a:lnTo>
                  <a:pt x="66689" y="492469"/>
                </a:lnTo>
                <a:lnTo>
                  <a:pt x="60310" y="495099"/>
                </a:lnTo>
                <a:lnTo>
                  <a:pt x="53947" y="499795"/>
                </a:lnTo>
                <a:lnTo>
                  <a:pt x="44769" y="502588"/>
                </a:lnTo>
                <a:lnTo>
                  <a:pt x="4882" y="504819"/>
                </a:lnTo>
                <a:lnTo>
                  <a:pt x="3242" y="503762"/>
                </a:lnTo>
                <a:lnTo>
                  <a:pt x="2149" y="501999"/>
                </a:lnTo>
                <a:lnTo>
                  <a:pt x="250" y="495121"/>
                </a:lnTo>
                <a:lnTo>
                  <a:pt x="0" y="487212"/>
                </a:lnTo>
                <a:lnTo>
                  <a:pt x="16439" y="466530"/>
                </a:lnTo>
                <a:lnTo>
                  <a:pt x="17297" y="463419"/>
                </a:lnTo>
                <a:lnTo>
                  <a:pt x="18927" y="461345"/>
                </a:lnTo>
                <a:lnTo>
                  <a:pt x="63469" y="423307"/>
                </a:lnTo>
                <a:lnTo>
                  <a:pt x="93226" y="411804"/>
                </a:lnTo>
                <a:lnTo>
                  <a:pt x="110826" y="408808"/>
                </a:lnTo>
                <a:lnTo>
                  <a:pt x="123736" y="402091"/>
                </a:lnTo>
                <a:lnTo>
                  <a:pt x="126928" y="401410"/>
                </a:lnTo>
                <a:lnTo>
                  <a:pt x="130114" y="402014"/>
                </a:lnTo>
                <a:lnTo>
                  <a:pt x="142832" y="407766"/>
                </a:lnTo>
                <a:lnTo>
                  <a:pt x="146009" y="408367"/>
                </a:lnTo>
                <a:lnTo>
                  <a:pt x="160006" y="417666"/>
                </a:lnTo>
                <a:lnTo>
                  <a:pt x="169120" y="425361"/>
                </a:lnTo>
                <a:lnTo>
                  <a:pt x="178023" y="428714"/>
                </a:lnTo>
                <a:lnTo>
                  <a:pt x="193671" y="441752"/>
                </a:lnTo>
                <a:lnTo>
                  <a:pt x="197180" y="447863"/>
                </a:lnTo>
                <a:lnTo>
                  <a:pt x="209578" y="481721"/>
                </a:lnTo>
                <a:lnTo>
                  <a:pt x="225930" y="504770"/>
                </a:lnTo>
                <a:lnTo>
                  <a:pt x="228450" y="511149"/>
                </a:lnTo>
                <a:lnTo>
                  <a:pt x="244969" y="533396"/>
                </a:lnTo>
                <a:lnTo>
                  <a:pt x="247496" y="539747"/>
                </a:lnTo>
                <a:lnTo>
                  <a:pt x="265208" y="560483"/>
                </a:lnTo>
                <a:lnTo>
                  <a:pt x="271287" y="561531"/>
                </a:lnTo>
                <a:lnTo>
                  <a:pt x="279792" y="561841"/>
                </a:lnTo>
                <a:lnTo>
                  <a:pt x="285903" y="559092"/>
                </a:lnTo>
                <a:lnTo>
                  <a:pt x="292147" y="555400"/>
                </a:lnTo>
                <a:lnTo>
                  <a:pt x="298450" y="553759"/>
                </a:lnTo>
                <a:lnTo>
                  <a:pt x="300554" y="552263"/>
                </a:lnTo>
                <a:lnTo>
                  <a:pt x="301957" y="550207"/>
                </a:lnTo>
                <a:lnTo>
                  <a:pt x="302892" y="547779"/>
                </a:lnTo>
                <a:lnTo>
                  <a:pt x="346049" y="500628"/>
                </a:lnTo>
                <a:lnTo>
                  <a:pt x="385288" y="453133"/>
                </a:lnTo>
                <a:lnTo>
                  <a:pt x="390487" y="4476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SMARTInkShape-Group69">
            <a:extLst>
              <a:ext uri="{FF2B5EF4-FFF2-40B4-BE49-F238E27FC236}">
                <a16:creationId xmlns:a16="http://schemas.microsoft.com/office/drawing/2014/main" id="{C482475A-4DFC-74C6-ED25-F4323D7C20BA}"/>
              </a:ext>
            </a:extLst>
          </p:cNvPr>
          <p:cNvGrpSpPr/>
          <p:nvPr/>
        </p:nvGrpSpPr>
        <p:grpSpPr>
          <a:xfrm>
            <a:off x="3067482" y="4667286"/>
            <a:ext cx="1199281" cy="704646"/>
            <a:chOff x="3067482" y="4667286"/>
            <a:chExt cx="1199281" cy="704646"/>
          </a:xfrm>
        </p:grpSpPr>
        <p:sp>
          <p:nvSpPr>
            <p:cNvPr id="100" name="SMARTInkShape-178">
              <a:extLst>
                <a:ext uri="{FF2B5EF4-FFF2-40B4-BE49-F238E27FC236}">
                  <a16:creationId xmlns:a16="http://schemas.microsoft.com/office/drawing/2014/main" id="{880191F2-EB6A-C222-5670-0DC11F705AA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25685" y="5086353"/>
              <a:ext cx="46266" cy="227116"/>
            </a:xfrm>
            <a:custGeom>
              <a:avLst/>
              <a:gdLst/>
              <a:ahLst/>
              <a:cxnLst/>
              <a:rect l="0" t="0" r="0" b="0"/>
              <a:pathLst>
                <a:path w="46266" h="227116">
                  <a:moveTo>
                    <a:pt x="46265" y="19047"/>
                  </a:moveTo>
                  <a:lnTo>
                    <a:pt x="46265" y="19047"/>
                  </a:lnTo>
                  <a:lnTo>
                    <a:pt x="41208" y="13991"/>
                  </a:lnTo>
                  <a:lnTo>
                    <a:pt x="35904" y="11508"/>
                  </a:lnTo>
                  <a:lnTo>
                    <a:pt x="28932" y="9914"/>
                  </a:lnTo>
                  <a:lnTo>
                    <a:pt x="28359" y="8726"/>
                  </a:lnTo>
                  <a:lnTo>
                    <a:pt x="27366" y="1355"/>
                  </a:lnTo>
                  <a:lnTo>
                    <a:pt x="24460" y="601"/>
                  </a:lnTo>
                  <a:lnTo>
                    <a:pt x="17724" y="0"/>
                  </a:lnTo>
                  <a:lnTo>
                    <a:pt x="17700" y="5054"/>
                  </a:lnTo>
                  <a:lnTo>
                    <a:pt x="18755" y="6544"/>
                  </a:lnTo>
                  <a:lnTo>
                    <a:pt x="20517" y="7536"/>
                  </a:lnTo>
                  <a:lnTo>
                    <a:pt x="25892" y="9130"/>
                  </a:lnTo>
                  <a:lnTo>
                    <a:pt x="26627" y="12170"/>
                  </a:lnTo>
                  <a:lnTo>
                    <a:pt x="28266" y="45535"/>
                  </a:lnTo>
                  <a:lnTo>
                    <a:pt x="35415" y="68527"/>
                  </a:lnTo>
                  <a:lnTo>
                    <a:pt x="27573" y="112577"/>
                  </a:lnTo>
                  <a:lnTo>
                    <a:pt x="26227" y="135752"/>
                  </a:lnTo>
                  <a:lnTo>
                    <a:pt x="19690" y="154440"/>
                  </a:lnTo>
                  <a:lnTo>
                    <a:pt x="15043" y="183138"/>
                  </a:lnTo>
                  <a:lnTo>
                    <a:pt x="9071" y="198857"/>
                  </a:lnTo>
                  <a:lnTo>
                    <a:pt x="8567" y="204090"/>
                  </a:lnTo>
                  <a:lnTo>
                    <a:pt x="5521" y="209944"/>
                  </a:lnTo>
                  <a:lnTo>
                    <a:pt x="0" y="217269"/>
                  </a:lnTo>
                  <a:lnTo>
                    <a:pt x="605" y="218928"/>
                  </a:lnTo>
                  <a:lnTo>
                    <a:pt x="6960" y="227115"/>
                  </a:lnTo>
                  <a:lnTo>
                    <a:pt x="7362" y="226551"/>
                  </a:lnTo>
                  <a:lnTo>
                    <a:pt x="7808" y="223101"/>
                  </a:lnTo>
                  <a:lnTo>
                    <a:pt x="17690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SMARTInkShape-179">
              <a:extLst>
                <a:ext uri="{FF2B5EF4-FFF2-40B4-BE49-F238E27FC236}">
                  <a16:creationId xmlns:a16="http://schemas.microsoft.com/office/drawing/2014/main" id="{F573F8B4-070B-9FDA-B17A-396770B7DD8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019553" y="5143500"/>
              <a:ext cx="247210" cy="19051"/>
            </a:xfrm>
            <a:custGeom>
              <a:avLst/>
              <a:gdLst/>
              <a:ahLst/>
              <a:cxnLst/>
              <a:rect l="0" t="0" r="0" b="0"/>
              <a:pathLst>
                <a:path w="247210" h="1905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14186" y="0"/>
                  </a:lnTo>
                  <a:lnTo>
                    <a:pt x="15807" y="1058"/>
                  </a:lnTo>
                  <a:lnTo>
                    <a:pt x="16887" y="2822"/>
                  </a:lnTo>
                  <a:lnTo>
                    <a:pt x="17607" y="5056"/>
                  </a:lnTo>
                  <a:lnTo>
                    <a:pt x="19145" y="6545"/>
                  </a:lnTo>
                  <a:lnTo>
                    <a:pt x="23677" y="8201"/>
                  </a:lnTo>
                  <a:lnTo>
                    <a:pt x="70050" y="9518"/>
                  </a:lnTo>
                  <a:lnTo>
                    <a:pt x="108065" y="10583"/>
                  </a:lnTo>
                  <a:lnTo>
                    <a:pt x="126040" y="17064"/>
                  </a:lnTo>
                  <a:lnTo>
                    <a:pt x="170668" y="18998"/>
                  </a:lnTo>
                  <a:lnTo>
                    <a:pt x="217070" y="19050"/>
                  </a:lnTo>
                  <a:lnTo>
                    <a:pt x="232154" y="19050"/>
                  </a:lnTo>
                  <a:lnTo>
                    <a:pt x="234143" y="17992"/>
                  </a:lnTo>
                  <a:lnTo>
                    <a:pt x="235469" y="16228"/>
                  </a:lnTo>
                  <a:lnTo>
                    <a:pt x="236354" y="13994"/>
                  </a:lnTo>
                  <a:lnTo>
                    <a:pt x="238001" y="12505"/>
                  </a:lnTo>
                  <a:lnTo>
                    <a:pt x="247209" y="9641"/>
                  </a:lnTo>
                  <a:lnTo>
                    <a:pt x="23812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SMARTInkShape-180">
              <a:extLst>
                <a:ext uri="{FF2B5EF4-FFF2-40B4-BE49-F238E27FC236}">
                  <a16:creationId xmlns:a16="http://schemas.microsoft.com/office/drawing/2014/main" id="{872B1613-B192-88E3-230D-E1DBBDA7C1D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19501" y="4667286"/>
              <a:ext cx="209550" cy="333329"/>
            </a:xfrm>
            <a:custGeom>
              <a:avLst/>
              <a:gdLst/>
              <a:ahLst/>
              <a:cxnLst/>
              <a:rect l="0" t="0" r="0" b="0"/>
              <a:pathLst>
                <a:path w="209550" h="333329">
                  <a:moveTo>
                    <a:pt x="57149" y="47589"/>
                  </a:moveTo>
                  <a:lnTo>
                    <a:pt x="57149" y="47589"/>
                  </a:lnTo>
                  <a:lnTo>
                    <a:pt x="57149" y="38456"/>
                  </a:lnTo>
                  <a:lnTo>
                    <a:pt x="57149" y="43630"/>
                  </a:lnTo>
                  <a:lnTo>
                    <a:pt x="57149" y="38147"/>
                  </a:lnTo>
                  <a:lnTo>
                    <a:pt x="84280" y="10932"/>
                  </a:lnTo>
                  <a:lnTo>
                    <a:pt x="90353" y="9916"/>
                  </a:lnTo>
                  <a:lnTo>
                    <a:pt x="91985" y="8715"/>
                  </a:lnTo>
                  <a:lnTo>
                    <a:pt x="93798" y="4559"/>
                  </a:lnTo>
                  <a:lnTo>
                    <a:pt x="95340" y="3027"/>
                  </a:lnTo>
                  <a:lnTo>
                    <a:pt x="103323" y="367"/>
                  </a:lnTo>
                  <a:lnTo>
                    <a:pt x="112848" y="0"/>
                  </a:lnTo>
                  <a:lnTo>
                    <a:pt x="127429" y="13225"/>
                  </a:lnTo>
                  <a:lnTo>
                    <a:pt x="130718" y="19263"/>
                  </a:lnTo>
                  <a:lnTo>
                    <a:pt x="131595" y="22355"/>
                  </a:lnTo>
                  <a:lnTo>
                    <a:pt x="133238" y="24416"/>
                  </a:lnTo>
                  <a:lnTo>
                    <a:pt x="137886" y="26707"/>
                  </a:lnTo>
                  <a:lnTo>
                    <a:pt x="139548" y="29434"/>
                  </a:lnTo>
                  <a:lnTo>
                    <a:pt x="145039" y="46198"/>
                  </a:lnTo>
                  <a:lnTo>
                    <a:pt x="149128" y="53320"/>
                  </a:lnTo>
                  <a:lnTo>
                    <a:pt x="151430" y="64340"/>
                  </a:lnTo>
                  <a:lnTo>
                    <a:pt x="152271" y="92572"/>
                  </a:lnTo>
                  <a:lnTo>
                    <a:pt x="143749" y="136520"/>
                  </a:lnTo>
                  <a:lnTo>
                    <a:pt x="142075" y="155548"/>
                  </a:lnTo>
                  <a:lnTo>
                    <a:pt x="123591" y="199989"/>
                  </a:lnTo>
                  <a:lnTo>
                    <a:pt x="98415" y="242147"/>
                  </a:lnTo>
                  <a:lnTo>
                    <a:pt x="79373" y="271837"/>
                  </a:lnTo>
                  <a:lnTo>
                    <a:pt x="73024" y="278841"/>
                  </a:lnTo>
                  <a:lnTo>
                    <a:pt x="63852" y="282660"/>
                  </a:lnTo>
                  <a:lnTo>
                    <a:pt x="58442" y="283677"/>
                  </a:lnTo>
                  <a:lnTo>
                    <a:pt x="54836" y="285415"/>
                  </a:lnTo>
                  <a:lnTo>
                    <a:pt x="52432" y="287631"/>
                  </a:lnTo>
                  <a:lnTo>
                    <a:pt x="50829" y="290168"/>
                  </a:lnTo>
                  <a:lnTo>
                    <a:pt x="48703" y="291858"/>
                  </a:lnTo>
                  <a:lnTo>
                    <a:pt x="37685" y="297394"/>
                  </a:lnTo>
                  <a:lnTo>
                    <a:pt x="31565" y="301488"/>
                  </a:lnTo>
                  <a:lnTo>
                    <a:pt x="20907" y="304333"/>
                  </a:lnTo>
                  <a:lnTo>
                    <a:pt x="14543" y="304636"/>
                  </a:lnTo>
                  <a:lnTo>
                    <a:pt x="12870" y="303620"/>
                  </a:lnTo>
                  <a:lnTo>
                    <a:pt x="11754" y="301885"/>
                  </a:lnTo>
                  <a:lnTo>
                    <a:pt x="11011" y="299670"/>
                  </a:lnTo>
                  <a:lnTo>
                    <a:pt x="9457" y="298192"/>
                  </a:lnTo>
                  <a:lnTo>
                    <a:pt x="1454" y="295628"/>
                  </a:lnTo>
                  <a:lnTo>
                    <a:pt x="645" y="292590"/>
                  </a:lnTo>
                  <a:lnTo>
                    <a:pt x="0" y="271259"/>
                  </a:lnTo>
                  <a:lnTo>
                    <a:pt x="1058" y="269727"/>
                  </a:lnTo>
                  <a:lnTo>
                    <a:pt x="2822" y="268706"/>
                  </a:lnTo>
                  <a:lnTo>
                    <a:pt x="9700" y="266933"/>
                  </a:lnTo>
                  <a:lnTo>
                    <a:pt x="46146" y="266664"/>
                  </a:lnTo>
                  <a:lnTo>
                    <a:pt x="54936" y="273209"/>
                  </a:lnTo>
                  <a:lnTo>
                    <a:pt x="63784" y="276365"/>
                  </a:lnTo>
                  <a:lnTo>
                    <a:pt x="69976" y="280853"/>
                  </a:lnTo>
                  <a:lnTo>
                    <a:pt x="73433" y="286376"/>
                  </a:lnTo>
                  <a:lnTo>
                    <a:pt x="74355" y="289330"/>
                  </a:lnTo>
                  <a:lnTo>
                    <a:pt x="76028" y="291300"/>
                  </a:lnTo>
                  <a:lnTo>
                    <a:pt x="89294" y="299777"/>
                  </a:lnTo>
                  <a:lnTo>
                    <a:pt x="92603" y="305370"/>
                  </a:lnTo>
                  <a:lnTo>
                    <a:pt x="93485" y="308343"/>
                  </a:lnTo>
                  <a:lnTo>
                    <a:pt x="95131" y="310325"/>
                  </a:lnTo>
                  <a:lnTo>
                    <a:pt x="99783" y="312527"/>
                  </a:lnTo>
                  <a:lnTo>
                    <a:pt x="101447" y="314173"/>
                  </a:lnTo>
                  <a:lnTo>
                    <a:pt x="103295" y="318824"/>
                  </a:lnTo>
                  <a:lnTo>
                    <a:pt x="104846" y="320487"/>
                  </a:lnTo>
                  <a:lnTo>
                    <a:pt x="109393" y="322335"/>
                  </a:lnTo>
                  <a:lnTo>
                    <a:pt x="111028" y="323887"/>
                  </a:lnTo>
                  <a:lnTo>
                    <a:pt x="112845" y="328432"/>
                  </a:lnTo>
                  <a:lnTo>
                    <a:pt x="114388" y="330068"/>
                  </a:lnTo>
                  <a:lnTo>
                    <a:pt x="122373" y="332908"/>
                  </a:lnTo>
                  <a:lnTo>
                    <a:pt x="141120" y="333328"/>
                  </a:lnTo>
                  <a:lnTo>
                    <a:pt x="184187" y="292025"/>
                  </a:lnTo>
                  <a:lnTo>
                    <a:pt x="187693" y="285697"/>
                  </a:lnTo>
                  <a:lnTo>
                    <a:pt x="189945" y="273011"/>
                  </a:lnTo>
                  <a:lnTo>
                    <a:pt x="191188" y="270896"/>
                  </a:lnTo>
                  <a:lnTo>
                    <a:pt x="193075" y="269484"/>
                  </a:lnTo>
                  <a:lnTo>
                    <a:pt x="195391" y="268545"/>
                  </a:lnTo>
                  <a:lnTo>
                    <a:pt x="196935" y="266860"/>
                  </a:lnTo>
                  <a:lnTo>
                    <a:pt x="198652" y="262165"/>
                  </a:lnTo>
                  <a:lnTo>
                    <a:pt x="200167" y="260489"/>
                  </a:lnTo>
                  <a:lnTo>
                    <a:pt x="204674" y="258628"/>
                  </a:lnTo>
                  <a:lnTo>
                    <a:pt x="206299" y="257074"/>
                  </a:lnTo>
                  <a:lnTo>
                    <a:pt x="209546" y="247625"/>
                  </a:lnTo>
                  <a:lnTo>
                    <a:pt x="209549" y="257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SMARTInkShape-181">
              <a:extLst>
                <a:ext uri="{FF2B5EF4-FFF2-40B4-BE49-F238E27FC236}">
                  <a16:creationId xmlns:a16="http://schemas.microsoft.com/office/drawing/2014/main" id="{457BC1DC-016E-AA9A-CD18-CAB71DD9636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67482" y="5021038"/>
              <a:ext cx="466294" cy="350894"/>
            </a:xfrm>
            <a:custGeom>
              <a:avLst/>
              <a:gdLst/>
              <a:ahLst/>
              <a:cxnLst/>
              <a:rect l="0" t="0" r="0" b="0"/>
              <a:pathLst>
                <a:path w="466294" h="350894">
                  <a:moveTo>
                    <a:pt x="256743" y="131987"/>
                  </a:moveTo>
                  <a:lnTo>
                    <a:pt x="256743" y="131987"/>
                  </a:lnTo>
                  <a:lnTo>
                    <a:pt x="264944" y="131987"/>
                  </a:lnTo>
                  <a:lnTo>
                    <a:pt x="265385" y="130929"/>
                  </a:lnTo>
                  <a:lnTo>
                    <a:pt x="266268" y="84130"/>
                  </a:lnTo>
                  <a:lnTo>
                    <a:pt x="266268" y="70324"/>
                  </a:lnTo>
                  <a:lnTo>
                    <a:pt x="263446" y="64717"/>
                  </a:lnTo>
                  <a:lnTo>
                    <a:pt x="259722" y="58697"/>
                  </a:lnTo>
                  <a:lnTo>
                    <a:pt x="256567" y="49359"/>
                  </a:lnTo>
                  <a:lnTo>
                    <a:pt x="252079" y="43053"/>
                  </a:lnTo>
                  <a:lnTo>
                    <a:pt x="246556" y="39544"/>
                  </a:lnTo>
                  <a:lnTo>
                    <a:pt x="243602" y="38608"/>
                  </a:lnTo>
                  <a:lnTo>
                    <a:pt x="241632" y="36927"/>
                  </a:lnTo>
                  <a:lnTo>
                    <a:pt x="233155" y="23644"/>
                  </a:lnTo>
                  <a:lnTo>
                    <a:pt x="227562" y="20335"/>
                  </a:lnTo>
                  <a:lnTo>
                    <a:pt x="221549" y="17806"/>
                  </a:lnTo>
                  <a:lnTo>
                    <a:pt x="212213" y="11490"/>
                  </a:lnTo>
                  <a:lnTo>
                    <a:pt x="202744" y="9148"/>
                  </a:lnTo>
                  <a:lnTo>
                    <a:pt x="196408" y="8600"/>
                  </a:lnTo>
                  <a:lnTo>
                    <a:pt x="190063" y="5535"/>
                  </a:lnTo>
                  <a:lnTo>
                    <a:pt x="183716" y="1702"/>
                  </a:lnTo>
                  <a:lnTo>
                    <a:pt x="177367" y="0"/>
                  </a:lnTo>
                  <a:lnTo>
                    <a:pt x="175250" y="604"/>
                  </a:lnTo>
                  <a:lnTo>
                    <a:pt x="173840" y="2065"/>
                  </a:lnTo>
                  <a:lnTo>
                    <a:pt x="172899" y="4097"/>
                  </a:lnTo>
                  <a:lnTo>
                    <a:pt x="170155" y="5452"/>
                  </a:lnTo>
                  <a:lnTo>
                    <a:pt x="157239" y="8417"/>
                  </a:lnTo>
                  <a:lnTo>
                    <a:pt x="142857" y="15542"/>
                  </a:lnTo>
                  <a:lnTo>
                    <a:pt x="139544" y="16256"/>
                  </a:lnTo>
                  <a:lnTo>
                    <a:pt x="129825" y="22320"/>
                  </a:lnTo>
                  <a:lnTo>
                    <a:pt x="111057" y="44468"/>
                  </a:lnTo>
                  <a:lnTo>
                    <a:pt x="92969" y="58607"/>
                  </a:lnTo>
                  <a:lnTo>
                    <a:pt x="63103" y="104862"/>
                  </a:lnTo>
                  <a:lnTo>
                    <a:pt x="40845" y="151504"/>
                  </a:lnTo>
                  <a:lnTo>
                    <a:pt x="22851" y="193132"/>
                  </a:lnTo>
                  <a:lnTo>
                    <a:pt x="12444" y="240092"/>
                  </a:lnTo>
                  <a:lnTo>
                    <a:pt x="2841" y="285542"/>
                  </a:lnTo>
                  <a:lnTo>
                    <a:pt x="0" y="310984"/>
                  </a:lnTo>
                  <a:lnTo>
                    <a:pt x="2582" y="320197"/>
                  </a:lnTo>
                  <a:lnTo>
                    <a:pt x="6199" y="327819"/>
                  </a:lnTo>
                  <a:lnTo>
                    <a:pt x="9294" y="338060"/>
                  </a:lnTo>
                  <a:lnTo>
                    <a:pt x="17181" y="349141"/>
                  </a:lnTo>
                  <a:lnTo>
                    <a:pt x="20802" y="350208"/>
                  </a:lnTo>
                  <a:lnTo>
                    <a:pt x="31750" y="350893"/>
                  </a:lnTo>
                  <a:lnTo>
                    <a:pt x="46027" y="345956"/>
                  </a:lnTo>
                  <a:lnTo>
                    <a:pt x="63269" y="333747"/>
                  </a:lnTo>
                  <a:lnTo>
                    <a:pt x="83138" y="312050"/>
                  </a:lnTo>
                  <a:lnTo>
                    <a:pt x="91744" y="300915"/>
                  </a:lnTo>
                  <a:lnTo>
                    <a:pt x="120649" y="271603"/>
                  </a:lnTo>
                  <a:lnTo>
                    <a:pt x="154993" y="224243"/>
                  </a:lnTo>
                  <a:lnTo>
                    <a:pt x="167916" y="206124"/>
                  </a:lnTo>
                  <a:lnTo>
                    <a:pt x="187887" y="187162"/>
                  </a:lnTo>
                  <a:lnTo>
                    <a:pt x="221780" y="139792"/>
                  </a:lnTo>
                  <a:lnTo>
                    <a:pt x="230973" y="135456"/>
                  </a:lnTo>
                  <a:lnTo>
                    <a:pt x="241056" y="132470"/>
                  </a:lnTo>
                  <a:lnTo>
                    <a:pt x="254468" y="123989"/>
                  </a:lnTo>
                  <a:lnTo>
                    <a:pt x="265816" y="122501"/>
                  </a:lnTo>
                  <a:lnTo>
                    <a:pt x="271191" y="127530"/>
                  </a:lnTo>
                  <a:lnTo>
                    <a:pt x="273747" y="132828"/>
                  </a:lnTo>
                  <a:lnTo>
                    <a:pt x="275673" y="154260"/>
                  </a:lnTo>
                  <a:lnTo>
                    <a:pt x="272918" y="160584"/>
                  </a:lnTo>
                  <a:lnTo>
                    <a:pt x="270701" y="163752"/>
                  </a:lnTo>
                  <a:lnTo>
                    <a:pt x="267581" y="178323"/>
                  </a:lnTo>
                  <a:lnTo>
                    <a:pt x="265233" y="223102"/>
                  </a:lnTo>
                  <a:lnTo>
                    <a:pt x="259729" y="234361"/>
                  </a:lnTo>
                  <a:lnTo>
                    <a:pt x="256860" y="268109"/>
                  </a:lnTo>
                  <a:lnTo>
                    <a:pt x="265879" y="306209"/>
                  </a:lnTo>
                  <a:lnTo>
                    <a:pt x="267067" y="308460"/>
                  </a:lnTo>
                  <a:lnTo>
                    <a:pt x="268917" y="309961"/>
                  </a:lnTo>
                  <a:lnTo>
                    <a:pt x="273795" y="312686"/>
                  </a:lnTo>
                  <a:lnTo>
                    <a:pt x="282492" y="319112"/>
                  </a:lnTo>
                  <a:lnTo>
                    <a:pt x="291771" y="321487"/>
                  </a:lnTo>
                  <a:lnTo>
                    <a:pt x="317072" y="322448"/>
                  </a:lnTo>
                  <a:lnTo>
                    <a:pt x="331650" y="317419"/>
                  </a:lnTo>
                  <a:lnTo>
                    <a:pt x="351405" y="303188"/>
                  </a:lnTo>
                  <a:lnTo>
                    <a:pt x="397922" y="266626"/>
                  </a:lnTo>
                  <a:lnTo>
                    <a:pt x="425566" y="244053"/>
                  </a:lnTo>
                  <a:lnTo>
                    <a:pt x="456700" y="198015"/>
                  </a:lnTo>
                  <a:lnTo>
                    <a:pt x="466293" y="179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SMARTInkShape-Group70">
            <a:extLst>
              <a:ext uri="{FF2B5EF4-FFF2-40B4-BE49-F238E27FC236}">
                <a16:creationId xmlns:a16="http://schemas.microsoft.com/office/drawing/2014/main" id="{02DA86F2-65F0-47C4-4507-C8F71CFD50E8}"/>
              </a:ext>
            </a:extLst>
          </p:cNvPr>
          <p:cNvGrpSpPr/>
          <p:nvPr/>
        </p:nvGrpSpPr>
        <p:grpSpPr>
          <a:xfrm>
            <a:off x="4648200" y="4829296"/>
            <a:ext cx="542926" cy="514182"/>
            <a:chOff x="4648200" y="4829296"/>
            <a:chExt cx="542926" cy="514182"/>
          </a:xfrm>
        </p:grpSpPr>
        <p:sp>
          <p:nvSpPr>
            <p:cNvPr id="105" name="SMARTInkShape-182">
              <a:extLst>
                <a:ext uri="{FF2B5EF4-FFF2-40B4-BE49-F238E27FC236}">
                  <a16:creationId xmlns:a16="http://schemas.microsoft.com/office/drawing/2014/main" id="{54B3FEFC-D606-22F8-E75E-B082AD9547A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05375" y="5114925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7609" y="8201"/>
                  </a:lnTo>
                  <a:lnTo>
                    <a:pt x="23680" y="9133"/>
                  </a:lnTo>
                  <a:lnTo>
                    <a:pt x="45782" y="9515"/>
                  </a:lnTo>
                  <a:lnTo>
                    <a:pt x="54865" y="16069"/>
                  </a:lnTo>
                  <a:lnTo>
                    <a:pt x="63764" y="18167"/>
                  </a:lnTo>
                  <a:lnTo>
                    <a:pt x="110866" y="19043"/>
                  </a:lnTo>
                  <a:lnTo>
                    <a:pt x="126966" y="19050"/>
                  </a:lnTo>
                  <a:lnTo>
                    <a:pt x="133334" y="16227"/>
                  </a:lnTo>
                  <a:lnTo>
                    <a:pt x="136515" y="13993"/>
                  </a:lnTo>
                  <a:lnTo>
                    <a:pt x="151103" y="10849"/>
                  </a:lnTo>
                  <a:lnTo>
                    <a:pt x="197988" y="9541"/>
                  </a:lnTo>
                  <a:lnTo>
                    <a:pt x="222131" y="9525"/>
                  </a:lnTo>
                  <a:lnTo>
                    <a:pt x="228546" y="6703"/>
                  </a:lnTo>
                  <a:lnTo>
                    <a:pt x="234926" y="2980"/>
                  </a:lnTo>
                  <a:lnTo>
                    <a:pt x="247645" y="58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SMARTInkShape-183">
              <a:extLst>
                <a:ext uri="{FF2B5EF4-FFF2-40B4-BE49-F238E27FC236}">
                  <a16:creationId xmlns:a16="http://schemas.microsoft.com/office/drawing/2014/main" id="{23AE4EF9-4C6C-7B87-A69C-257AFA7DE84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648200" y="4829296"/>
              <a:ext cx="142865" cy="514182"/>
            </a:xfrm>
            <a:custGeom>
              <a:avLst/>
              <a:gdLst/>
              <a:ahLst/>
              <a:cxnLst/>
              <a:rect l="0" t="0" r="0" b="0"/>
              <a:pathLst>
                <a:path w="142865" h="514182">
                  <a:moveTo>
                    <a:pt x="0" y="247529"/>
                  </a:moveTo>
                  <a:lnTo>
                    <a:pt x="0" y="247529"/>
                  </a:lnTo>
                  <a:lnTo>
                    <a:pt x="14189" y="247529"/>
                  </a:lnTo>
                  <a:lnTo>
                    <a:pt x="15810" y="246471"/>
                  </a:lnTo>
                  <a:lnTo>
                    <a:pt x="16889" y="244707"/>
                  </a:lnTo>
                  <a:lnTo>
                    <a:pt x="18623" y="239328"/>
                  </a:lnTo>
                  <a:lnTo>
                    <a:pt x="34213" y="221836"/>
                  </a:lnTo>
                  <a:lnTo>
                    <a:pt x="40154" y="209371"/>
                  </a:lnTo>
                  <a:lnTo>
                    <a:pt x="62521" y="184027"/>
                  </a:lnTo>
                  <a:lnTo>
                    <a:pt x="76793" y="154265"/>
                  </a:lnTo>
                  <a:lnTo>
                    <a:pt x="98459" y="125114"/>
                  </a:lnTo>
                  <a:lnTo>
                    <a:pt x="109277" y="93681"/>
                  </a:lnTo>
                  <a:lnTo>
                    <a:pt x="119854" y="78536"/>
                  </a:lnTo>
                  <a:lnTo>
                    <a:pt x="125862" y="59083"/>
                  </a:lnTo>
                  <a:lnTo>
                    <a:pt x="130023" y="51592"/>
                  </a:lnTo>
                  <a:lnTo>
                    <a:pt x="132693" y="38159"/>
                  </a:lnTo>
                  <a:lnTo>
                    <a:pt x="132912" y="34924"/>
                  </a:lnTo>
                  <a:lnTo>
                    <a:pt x="135977" y="28507"/>
                  </a:lnTo>
                  <a:lnTo>
                    <a:pt x="139809" y="22128"/>
                  </a:lnTo>
                  <a:lnTo>
                    <a:pt x="142756" y="9962"/>
                  </a:lnTo>
                  <a:lnTo>
                    <a:pt x="142864" y="1252"/>
                  </a:lnTo>
                  <a:lnTo>
                    <a:pt x="141810" y="794"/>
                  </a:lnTo>
                  <a:lnTo>
                    <a:pt x="134673" y="0"/>
                  </a:lnTo>
                  <a:lnTo>
                    <a:pt x="134232" y="1017"/>
                  </a:lnTo>
                  <a:lnTo>
                    <a:pt x="133742" y="4971"/>
                  </a:lnTo>
                  <a:lnTo>
                    <a:pt x="132553" y="6449"/>
                  </a:lnTo>
                  <a:lnTo>
                    <a:pt x="128410" y="8091"/>
                  </a:lnTo>
                  <a:lnTo>
                    <a:pt x="126882" y="9587"/>
                  </a:lnTo>
                  <a:lnTo>
                    <a:pt x="125183" y="14072"/>
                  </a:lnTo>
                  <a:lnTo>
                    <a:pt x="121182" y="31473"/>
                  </a:lnTo>
                  <a:lnTo>
                    <a:pt x="116339" y="45577"/>
                  </a:lnTo>
                  <a:lnTo>
                    <a:pt x="109363" y="82874"/>
                  </a:lnTo>
                  <a:lnTo>
                    <a:pt x="99135" y="101370"/>
                  </a:lnTo>
                  <a:lnTo>
                    <a:pt x="87938" y="142933"/>
                  </a:lnTo>
                  <a:lnTo>
                    <a:pt x="83559" y="161858"/>
                  </a:lnTo>
                  <a:lnTo>
                    <a:pt x="78380" y="180871"/>
                  </a:lnTo>
                  <a:lnTo>
                    <a:pt x="74024" y="199909"/>
                  </a:lnTo>
                  <a:lnTo>
                    <a:pt x="68852" y="218955"/>
                  </a:lnTo>
                  <a:lnTo>
                    <a:pt x="66803" y="263404"/>
                  </a:lnTo>
                  <a:lnTo>
                    <a:pt x="65642" y="288804"/>
                  </a:lnTo>
                  <a:lnTo>
                    <a:pt x="58035" y="326904"/>
                  </a:lnTo>
                  <a:lnTo>
                    <a:pt x="56354" y="345954"/>
                  </a:lnTo>
                  <a:lnTo>
                    <a:pt x="48531" y="384054"/>
                  </a:lnTo>
                  <a:lnTo>
                    <a:pt x="46835" y="403104"/>
                  </a:lnTo>
                  <a:lnTo>
                    <a:pt x="38704" y="444732"/>
                  </a:lnTo>
                  <a:lnTo>
                    <a:pt x="37310" y="453708"/>
                  </a:lnTo>
                  <a:lnTo>
                    <a:pt x="29481" y="481486"/>
                  </a:lnTo>
                  <a:lnTo>
                    <a:pt x="28694" y="498224"/>
                  </a:lnTo>
                  <a:lnTo>
                    <a:pt x="25806" y="504646"/>
                  </a:lnTo>
                  <a:lnTo>
                    <a:pt x="19085" y="514181"/>
                  </a:lnTo>
                  <a:lnTo>
                    <a:pt x="19060" y="509158"/>
                  </a:lnTo>
                  <a:lnTo>
                    <a:pt x="20115" y="507673"/>
                  </a:lnTo>
                  <a:lnTo>
                    <a:pt x="21877" y="506684"/>
                  </a:lnTo>
                  <a:lnTo>
                    <a:pt x="24110" y="506024"/>
                  </a:lnTo>
                  <a:lnTo>
                    <a:pt x="25598" y="503467"/>
                  </a:lnTo>
                  <a:lnTo>
                    <a:pt x="28575" y="485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SMARTInkShape-Group71">
            <a:extLst>
              <a:ext uri="{FF2B5EF4-FFF2-40B4-BE49-F238E27FC236}">
                <a16:creationId xmlns:a16="http://schemas.microsoft.com/office/drawing/2014/main" id="{E683CED0-332C-9B61-D933-921C94BB6C3A}"/>
              </a:ext>
            </a:extLst>
          </p:cNvPr>
          <p:cNvGrpSpPr/>
          <p:nvPr/>
        </p:nvGrpSpPr>
        <p:grpSpPr>
          <a:xfrm>
            <a:off x="5419739" y="4524375"/>
            <a:ext cx="2867012" cy="1104742"/>
            <a:chOff x="5419739" y="4524375"/>
            <a:chExt cx="2867012" cy="1104742"/>
          </a:xfrm>
        </p:grpSpPr>
        <p:sp>
          <p:nvSpPr>
            <p:cNvPr id="108" name="SMARTInkShape-184">
              <a:extLst>
                <a:ext uri="{FF2B5EF4-FFF2-40B4-BE49-F238E27FC236}">
                  <a16:creationId xmlns:a16="http://schemas.microsoft.com/office/drawing/2014/main" id="{B40A5A1B-C9D9-3BFB-5ECF-786A5C71D51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05775" y="4962525"/>
              <a:ext cx="95251" cy="228601"/>
            </a:xfrm>
            <a:custGeom>
              <a:avLst/>
              <a:gdLst/>
              <a:ahLst/>
              <a:cxnLst/>
              <a:rect l="0" t="0" r="0" b="0"/>
              <a:pathLst>
                <a:path w="95251" h="228601">
                  <a:moveTo>
                    <a:pt x="95250" y="9525"/>
                  </a:moveTo>
                  <a:lnTo>
                    <a:pt x="95250" y="9525"/>
                  </a:lnTo>
                  <a:lnTo>
                    <a:pt x="85726" y="0"/>
                  </a:lnTo>
                  <a:lnTo>
                    <a:pt x="85725" y="14189"/>
                  </a:lnTo>
                  <a:lnTo>
                    <a:pt x="82903" y="19712"/>
                  </a:lnTo>
                  <a:lnTo>
                    <a:pt x="80669" y="22666"/>
                  </a:lnTo>
                  <a:lnTo>
                    <a:pt x="78187" y="31593"/>
                  </a:lnTo>
                  <a:lnTo>
                    <a:pt x="73552" y="59401"/>
                  </a:lnTo>
                  <a:lnTo>
                    <a:pt x="56493" y="105422"/>
                  </a:lnTo>
                  <a:lnTo>
                    <a:pt x="50252" y="121195"/>
                  </a:lnTo>
                  <a:lnTo>
                    <a:pt x="38026" y="157765"/>
                  </a:lnTo>
                  <a:lnTo>
                    <a:pt x="12291" y="199419"/>
                  </a:lnTo>
                  <a:lnTo>
                    <a:pt x="9696" y="206106"/>
                  </a:lnTo>
                  <a:lnTo>
                    <a:pt x="3343" y="21582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SMARTInkShape-185">
              <a:extLst>
                <a:ext uri="{FF2B5EF4-FFF2-40B4-BE49-F238E27FC236}">
                  <a16:creationId xmlns:a16="http://schemas.microsoft.com/office/drawing/2014/main" id="{BF8AD309-D6AA-B5B7-CD8C-202A0708DCF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48625" y="5019675"/>
              <a:ext cx="238126" cy="28576"/>
            </a:xfrm>
            <a:custGeom>
              <a:avLst/>
              <a:gdLst/>
              <a:ahLst/>
              <a:cxnLst/>
              <a:rect l="0" t="0" r="0" b="0"/>
              <a:pathLst>
                <a:path w="238126" h="28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15188" y="10321"/>
                  </a:lnTo>
                  <a:lnTo>
                    <a:pt x="16475" y="12173"/>
                  </a:lnTo>
                  <a:lnTo>
                    <a:pt x="17333" y="14465"/>
                  </a:lnTo>
                  <a:lnTo>
                    <a:pt x="18963" y="15994"/>
                  </a:lnTo>
                  <a:lnTo>
                    <a:pt x="23598" y="17692"/>
                  </a:lnTo>
                  <a:lnTo>
                    <a:pt x="63507" y="20101"/>
                  </a:lnTo>
                  <a:lnTo>
                    <a:pt x="76201" y="26588"/>
                  </a:lnTo>
                  <a:lnTo>
                    <a:pt x="121838" y="28559"/>
                  </a:lnTo>
                  <a:lnTo>
                    <a:pt x="169449" y="28575"/>
                  </a:lnTo>
                  <a:lnTo>
                    <a:pt x="203165" y="28575"/>
                  </a:lnTo>
                  <a:lnTo>
                    <a:pt x="209534" y="25753"/>
                  </a:lnTo>
                  <a:lnTo>
                    <a:pt x="215893" y="22030"/>
                  </a:lnTo>
                  <a:lnTo>
                    <a:pt x="228599" y="19638"/>
                  </a:lnTo>
                  <a:lnTo>
                    <a:pt x="2381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SMARTInkShape-186">
              <a:extLst>
                <a:ext uri="{FF2B5EF4-FFF2-40B4-BE49-F238E27FC236}">
                  <a16:creationId xmlns:a16="http://schemas.microsoft.com/office/drawing/2014/main" id="{5F81E093-D280-E913-FC19-1377D9CEE54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20466" y="4524375"/>
              <a:ext cx="180535" cy="257176"/>
            </a:xfrm>
            <a:custGeom>
              <a:avLst/>
              <a:gdLst/>
              <a:ahLst/>
              <a:cxnLst/>
              <a:rect l="0" t="0" r="0" b="0"/>
              <a:pathLst>
                <a:path w="180535" h="257176">
                  <a:moveTo>
                    <a:pt x="28134" y="38100"/>
                  </a:moveTo>
                  <a:lnTo>
                    <a:pt x="28134" y="38100"/>
                  </a:lnTo>
                  <a:lnTo>
                    <a:pt x="28134" y="9962"/>
                  </a:lnTo>
                  <a:lnTo>
                    <a:pt x="33190" y="9655"/>
                  </a:lnTo>
                  <a:lnTo>
                    <a:pt x="34679" y="8553"/>
                  </a:lnTo>
                  <a:lnTo>
                    <a:pt x="37266" y="1335"/>
                  </a:lnTo>
                  <a:lnTo>
                    <a:pt x="40307" y="593"/>
                  </a:lnTo>
                  <a:lnTo>
                    <a:pt x="74005" y="0"/>
                  </a:lnTo>
                  <a:lnTo>
                    <a:pt x="83017" y="6546"/>
                  </a:lnTo>
                  <a:lnTo>
                    <a:pt x="93047" y="9133"/>
                  </a:lnTo>
                  <a:lnTo>
                    <a:pt x="118393" y="33120"/>
                  </a:lnTo>
                  <a:lnTo>
                    <a:pt x="121166" y="38709"/>
                  </a:lnTo>
                  <a:lnTo>
                    <a:pt x="124151" y="54054"/>
                  </a:lnTo>
                  <a:lnTo>
                    <a:pt x="130865" y="66691"/>
                  </a:lnTo>
                  <a:lnTo>
                    <a:pt x="131546" y="69860"/>
                  </a:lnTo>
                  <a:lnTo>
                    <a:pt x="130942" y="73032"/>
                  </a:lnTo>
                  <a:lnTo>
                    <a:pt x="125191" y="85726"/>
                  </a:lnTo>
                  <a:lnTo>
                    <a:pt x="122564" y="101600"/>
                  </a:lnTo>
                  <a:lnTo>
                    <a:pt x="94740" y="142286"/>
                  </a:lnTo>
                  <a:lnTo>
                    <a:pt x="47772" y="189907"/>
                  </a:lnTo>
                  <a:lnTo>
                    <a:pt x="1048" y="236635"/>
                  </a:lnTo>
                  <a:lnTo>
                    <a:pt x="0" y="242740"/>
                  </a:lnTo>
                  <a:lnTo>
                    <a:pt x="912" y="244377"/>
                  </a:lnTo>
                  <a:lnTo>
                    <a:pt x="2577" y="245468"/>
                  </a:lnTo>
                  <a:lnTo>
                    <a:pt x="7798" y="247219"/>
                  </a:lnTo>
                  <a:lnTo>
                    <a:pt x="53560" y="247650"/>
                  </a:lnTo>
                  <a:lnTo>
                    <a:pt x="98101" y="247650"/>
                  </a:lnTo>
                  <a:lnTo>
                    <a:pt x="143022" y="247650"/>
                  </a:lnTo>
                  <a:lnTo>
                    <a:pt x="146002" y="247650"/>
                  </a:lnTo>
                  <a:lnTo>
                    <a:pt x="152133" y="250472"/>
                  </a:lnTo>
                  <a:lnTo>
                    <a:pt x="158386" y="254196"/>
                  </a:lnTo>
                  <a:lnTo>
                    <a:pt x="171025" y="256586"/>
                  </a:lnTo>
                  <a:lnTo>
                    <a:pt x="18053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SMARTInkShape-187">
              <a:extLst>
                <a:ext uri="{FF2B5EF4-FFF2-40B4-BE49-F238E27FC236}">
                  <a16:creationId xmlns:a16="http://schemas.microsoft.com/office/drawing/2014/main" id="{F47EB4A8-61A2-290A-65A2-A432E44F5B0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05689" y="4886328"/>
              <a:ext cx="409562" cy="295225"/>
            </a:xfrm>
            <a:custGeom>
              <a:avLst/>
              <a:gdLst/>
              <a:ahLst/>
              <a:cxnLst/>
              <a:rect l="0" t="0" r="0" b="0"/>
              <a:pathLst>
                <a:path w="409562" h="295225">
                  <a:moveTo>
                    <a:pt x="228586" y="123822"/>
                  </a:moveTo>
                  <a:lnTo>
                    <a:pt x="228586" y="123822"/>
                  </a:lnTo>
                  <a:lnTo>
                    <a:pt x="265201" y="123822"/>
                  </a:lnTo>
                  <a:lnTo>
                    <a:pt x="293810" y="96698"/>
                  </a:lnTo>
                  <a:lnTo>
                    <a:pt x="294831" y="90620"/>
                  </a:lnTo>
                  <a:lnTo>
                    <a:pt x="295260" y="53853"/>
                  </a:lnTo>
                  <a:lnTo>
                    <a:pt x="292439" y="47568"/>
                  </a:lnTo>
                  <a:lnTo>
                    <a:pt x="288716" y="41248"/>
                  </a:lnTo>
                  <a:lnTo>
                    <a:pt x="285560" y="31740"/>
                  </a:lnTo>
                  <a:lnTo>
                    <a:pt x="281072" y="25394"/>
                  </a:lnTo>
                  <a:lnTo>
                    <a:pt x="275550" y="21867"/>
                  </a:lnTo>
                  <a:lnTo>
                    <a:pt x="272595" y="20928"/>
                  </a:lnTo>
                  <a:lnTo>
                    <a:pt x="270625" y="19243"/>
                  </a:lnTo>
                  <a:lnTo>
                    <a:pt x="268437" y="14548"/>
                  </a:lnTo>
                  <a:lnTo>
                    <a:pt x="266795" y="12872"/>
                  </a:lnTo>
                  <a:lnTo>
                    <a:pt x="239918" y="2179"/>
                  </a:lnTo>
                  <a:lnTo>
                    <a:pt x="192487" y="14"/>
                  </a:lnTo>
                  <a:lnTo>
                    <a:pt x="178181" y="0"/>
                  </a:lnTo>
                  <a:lnTo>
                    <a:pt x="163322" y="5054"/>
                  </a:lnTo>
                  <a:lnTo>
                    <a:pt x="145883" y="15186"/>
                  </a:lnTo>
                  <a:lnTo>
                    <a:pt x="130234" y="18962"/>
                  </a:lnTo>
                  <a:lnTo>
                    <a:pt x="117365" y="27371"/>
                  </a:lnTo>
                  <a:lnTo>
                    <a:pt x="73554" y="69335"/>
                  </a:lnTo>
                  <a:lnTo>
                    <a:pt x="36043" y="111031"/>
                  </a:lnTo>
                  <a:lnTo>
                    <a:pt x="18638" y="152577"/>
                  </a:lnTo>
                  <a:lnTo>
                    <a:pt x="4167" y="184171"/>
                  </a:lnTo>
                  <a:lnTo>
                    <a:pt x="95" y="231597"/>
                  </a:lnTo>
                  <a:lnTo>
                    <a:pt x="0" y="250381"/>
                  </a:lnTo>
                  <a:lnTo>
                    <a:pt x="2815" y="256976"/>
                  </a:lnTo>
                  <a:lnTo>
                    <a:pt x="6534" y="263435"/>
                  </a:lnTo>
                  <a:lnTo>
                    <a:pt x="9687" y="273021"/>
                  </a:lnTo>
                  <a:lnTo>
                    <a:pt x="14176" y="279386"/>
                  </a:lnTo>
                  <a:lnTo>
                    <a:pt x="19698" y="282920"/>
                  </a:lnTo>
                  <a:lnTo>
                    <a:pt x="31867" y="285189"/>
                  </a:lnTo>
                  <a:lnTo>
                    <a:pt x="38144" y="282677"/>
                  </a:lnTo>
                  <a:lnTo>
                    <a:pt x="41300" y="280525"/>
                  </a:lnTo>
                  <a:lnTo>
                    <a:pt x="85960" y="266029"/>
                  </a:lnTo>
                  <a:lnTo>
                    <a:pt x="104835" y="254152"/>
                  </a:lnTo>
                  <a:lnTo>
                    <a:pt x="149215" y="212545"/>
                  </a:lnTo>
                  <a:lnTo>
                    <a:pt x="193661" y="176904"/>
                  </a:lnTo>
                  <a:lnTo>
                    <a:pt x="241111" y="130324"/>
                  </a:lnTo>
                  <a:lnTo>
                    <a:pt x="266090" y="105368"/>
                  </a:lnTo>
                  <a:lnTo>
                    <a:pt x="266685" y="95283"/>
                  </a:lnTo>
                  <a:lnTo>
                    <a:pt x="266686" y="112857"/>
                  </a:lnTo>
                  <a:lnTo>
                    <a:pt x="261630" y="118927"/>
                  </a:lnTo>
                  <a:lnTo>
                    <a:pt x="259148" y="127291"/>
                  </a:lnTo>
                  <a:lnTo>
                    <a:pt x="256985" y="137006"/>
                  </a:lnTo>
                  <a:lnTo>
                    <a:pt x="249796" y="151865"/>
                  </a:lnTo>
                  <a:lnTo>
                    <a:pt x="238541" y="198327"/>
                  </a:lnTo>
                  <a:lnTo>
                    <a:pt x="235479" y="207383"/>
                  </a:lnTo>
                  <a:lnTo>
                    <a:pt x="231650" y="215994"/>
                  </a:lnTo>
                  <a:lnTo>
                    <a:pt x="228622" y="260219"/>
                  </a:lnTo>
                  <a:lnTo>
                    <a:pt x="231424" y="266641"/>
                  </a:lnTo>
                  <a:lnTo>
                    <a:pt x="235139" y="273022"/>
                  </a:lnTo>
                  <a:lnTo>
                    <a:pt x="238289" y="282565"/>
                  </a:lnTo>
                  <a:lnTo>
                    <a:pt x="242777" y="288919"/>
                  </a:lnTo>
                  <a:lnTo>
                    <a:pt x="248299" y="292449"/>
                  </a:lnTo>
                  <a:lnTo>
                    <a:pt x="260467" y="294714"/>
                  </a:lnTo>
                  <a:lnTo>
                    <a:pt x="279397" y="295224"/>
                  </a:lnTo>
                  <a:lnTo>
                    <a:pt x="293971" y="290201"/>
                  </a:lnTo>
                  <a:lnTo>
                    <a:pt x="340152" y="263473"/>
                  </a:lnTo>
                  <a:lnTo>
                    <a:pt x="384187" y="231594"/>
                  </a:lnTo>
                  <a:lnTo>
                    <a:pt x="409561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SMARTInkShape-188">
              <a:extLst>
                <a:ext uri="{FF2B5EF4-FFF2-40B4-BE49-F238E27FC236}">
                  <a16:creationId xmlns:a16="http://schemas.microsoft.com/office/drawing/2014/main" id="{A23C184C-1344-2795-594E-DA63E3747BD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810389" y="4725762"/>
              <a:ext cx="352412" cy="455834"/>
            </a:xfrm>
            <a:custGeom>
              <a:avLst/>
              <a:gdLst/>
              <a:ahLst/>
              <a:cxnLst/>
              <a:rect l="0" t="0" r="0" b="0"/>
              <a:pathLst>
                <a:path w="352412" h="455834">
                  <a:moveTo>
                    <a:pt x="152386" y="122463"/>
                  </a:moveTo>
                  <a:lnTo>
                    <a:pt x="152386" y="122463"/>
                  </a:lnTo>
                  <a:lnTo>
                    <a:pt x="152386" y="107916"/>
                  </a:lnTo>
                  <a:lnTo>
                    <a:pt x="153444" y="106416"/>
                  </a:lnTo>
                  <a:lnTo>
                    <a:pt x="155208" y="105414"/>
                  </a:lnTo>
                  <a:lnTo>
                    <a:pt x="157442" y="104747"/>
                  </a:lnTo>
                  <a:lnTo>
                    <a:pt x="158931" y="103244"/>
                  </a:lnTo>
                  <a:lnTo>
                    <a:pt x="162707" y="93791"/>
                  </a:lnTo>
                  <a:lnTo>
                    <a:pt x="170077" y="85814"/>
                  </a:lnTo>
                  <a:lnTo>
                    <a:pt x="172226" y="77045"/>
                  </a:lnTo>
                  <a:lnTo>
                    <a:pt x="177902" y="68202"/>
                  </a:lnTo>
                  <a:lnTo>
                    <a:pt x="181114" y="58878"/>
                  </a:lnTo>
                  <a:lnTo>
                    <a:pt x="212839" y="23922"/>
                  </a:lnTo>
                  <a:lnTo>
                    <a:pt x="219118" y="20458"/>
                  </a:lnTo>
                  <a:lnTo>
                    <a:pt x="225436" y="17860"/>
                  </a:lnTo>
                  <a:lnTo>
                    <a:pt x="236233" y="9649"/>
                  </a:lnTo>
                  <a:lnTo>
                    <a:pt x="245344" y="7398"/>
                  </a:lnTo>
                  <a:lnTo>
                    <a:pt x="254248" y="1704"/>
                  </a:lnTo>
                  <a:lnTo>
                    <a:pt x="260453" y="0"/>
                  </a:lnTo>
                  <a:lnTo>
                    <a:pt x="263589" y="605"/>
                  </a:lnTo>
                  <a:lnTo>
                    <a:pt x="276021" y="7360"/>
                  </a:lnTo>
                  <a:lnTo>
                    <a:pt x="280713" y="7806"/>
                  </a:lnTo>
                  <a:lnTo>
                    <a:pt x="282387" y="8983"/>
                  </a:lnTo>
                  <a:lnTo>
                    <a:pt x="283504" y="10826"/>
                  </a:lnTo>
                  <a:lnTo>
                    <a:pt x="284248" y="13113"/>
                  </a:lnTo>
                  <a:lnTo>
                    <a:pt x="293806" y="25487"/>
                  </a:lnTo>
                  <a:lnTo>
                    <a:pt x="303424" y="57760"/>
                  </a:lnTo>
                  <a:lnTo>
                    <a:pt x="302819" y="61335"/>
                  </a:lnTo>
                  <a:lnTo>
                    <a:pt x="297068" y="77501"/>
                  </a:lnTo>
                  <a:lnTo>
                    <a:pt x="292598" y="113172"/>
                  </a:lnTo>
                  <a:lnTo>
                    <a:pt x="272880" y="157402"/>
                  </a:lnTo>
                  <a:lnTo>
                    <a:pt x="253972" y="200546"/>
                  </a:lnTo>
                  <a:lnTo>
                    <a:pt x="234934" y="242721"/>
                  </a:lnTo>
                  <a:lnTo>
                    <a:pt x="203010" y="287540"/>
                  </a:lnTo>
                  <a:lnTo>
                    <a:pt x="169254" y="329190"/>
                  </a:lnTo>
                  <a:lnTo>
                    <a:pt x="158824" y="338166"/>
                  </a:lnTo>
                  <a:lnTo>
                    <a:pt x="140683" y="358354"/>
                  </a:lnTo>
                  <a:lnTo>
                    <a:pt x="130252" y="367003"/>
                  </a:lnTo>
                  <a:lnTo>
                    <a:pt x="112109" y="386981"/>
                  </a:lnTo>
                  <a:lnTo>
                    <a:pt x="97413" y="395219"/>
                  </a:lnTo>
                  <a:lnTo>
                    <a:pt x="89853" y="398205"/>
                  </a:lnTo>
                  <a:lnTo>
                    <a:pt x="63374" y="413740"/>
                  </a:lnTo>
                  <a:lnTo>
                    <a:pt x="51694" y="417612"/>
                  </a:lnTo>
                  <a:lnTo>
                    <a:pt x="41530" y="423933"/>
                  </a:lnTo>
                  <a:lnTo>
                    <a:pt x="31816" y="426277"/>
                  </a:lnTo>
                  <a:lnTo>
                    <a:pt x="5945" y="427252"/>
                  </a:lnTo>
                  <a:lnTo>
                    <a:pt x="3959" y="426198"/>
                  </a:lnTo>
                  <a:lnTo>
                    <a:pt x="2635" y="424436"/>
                  </a:lnTo>
                  <a:lnTo>
                    <a:pt x="509" y="419061"/>
                  </a:lnTo>
                  <a:lnTo>
                    <a:pt x="0" y="400439"/>
                  </a:lnTo>
                  <a:lnTo>
                    <a:pt x="31785" y="366903"/>
                  </a:lnTo>
                  <a:lnTo>
                    <a:pt x="38108" y="363395"/>
                  </a:lnTo>
                  <a:lnTo>
                    <a:pt x="55847" y="356086"/>
                  </a:lnTo>
                  <a:lnTo>
                    <a:pt x="93076" y="334783"/>
                  </a:lnTo>
                  <a:lnTo>
                    <a:pt x="135741" y="332121"/>
                  </a:lnTo>
                  <a:lnTo>
                    <a:pt x="182766" y="332014"/>
                  </a:lnTo>
                  <a:lnTo>
                    <a:pt x="185339" y="333072"/>
                  </a:lnTo>
                  <a:lnTo>
                    <a:pt x="187055" y="334836"/>
                  </a:lnTo>
                  <a:lnTo>
                    <a:pt x="192291" y="342375"/>
                  </a:lnTo>
                  <a:lnTo>
                    <a:pt x="224374" y="376472"/>
                  </a:lnTo>
                  <a:lnTo>
                    <a:pt x="230577" y="389165"/>
                  </a:lnTo>
                  <a:lnTo>
                    <a:pt x="234762" y="395514"/>
                  </a:lnTo>
                  <a:lnTo>
                    <a:pt x="238177" y="405038"/>
                  </a:lnTo>
                  <a:lnTo>
                    <a:pt x="244363" y="414563"/>
                  </a:lnTo>
                  <a:lnTo>
                    <a:pt x="247724" y="424088"/>
                  </a:lnTo>
                  <a:lnTo>
                    <a:pt x="253895" y="433613"/>
                  </a:lnTo>
                  <a:lnTo>
                    <a:pt x="257251" y="443138"/>
                  </a:lnTo>
                  <a:lnTo>
                    <a:pt x="265235" y="453957"/>
                  </a:lnTo>
                  <a:lnTo>
                    <a:pt x="268863" y="455002"/>
                  </a:lnTo>
                  <a:lnTo>
                    <a:pt x="298564" y="455833"/>
                  </a:lnTo>
                  <a:lnTo>
                    <a:pt x="313054" y="450780"/>
                  </a:lnTo>
                  <a:lnTo>
                    <a:pt x="352411" y="427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SMARTInkShape-189">
              <a:extLst>
                <a:ext uri="{FF2B5EF4-FFF2-40B4-BE49-F238E27FC236}">
                  <a16:creationId xmlns:a16="http://schemas.microsoft.com/office/drawing/2014/main" id="{C603DC5D-7F42-AD43-1BAC-CC14C3E69F0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29142" y="4524375"/>
              <a:ext cx="443159" cy="1104742"/>
            </a:xfrm>
            <a:custGeom>
              <a:avLst/>
              <a:gdLst/>
              <a:ahLst/>
              <a:cxnLst/>
              <a:rect l="0" t="0" r="0" b="0"/>
              <a:pathLst>
                <a:path w="443159" h="1104742">
                  <a:moveTo>
                    <a:pt x="443158" y="0"/>
                  </a:moveTo>
                  <a:lnTo>
                    <a:pt x="443158" y="0"/>
                  </a:lnTo>
                  <a:lnTo>
                    <a:pt x="428580" y="0"/>
                  </a:lnTo>
                  <a:lnTo>
                    <a:pt x="427089" y="1058"/>
                  </a:lnTo>
                  <a:lnTo>
                    <a:pt x="426095" y="2822"/>
                  </a:lnTo>
                  <a:lnTo>
                    <a:pt x="424501" y="8201"/>
                  </a:lnTo>
                  <a:lnTo>
                    <a:pt x="379632" y="55059"/>
                  </a:lnTo>
                  <a:lnTo>
                    <a:pt x="350024" y="99419"/>
                  </a:lnTo>
                  <a:lnTo>
                    <a:pt x="317100" y="142934"/>
                  </a:lnTo>
                  <a:lnTo>
                    <a:pt x="279809" y="187328"/>
                  </a:lnTo>
                  <a:lnTo>
                    <a:pt x="239689" y="231775"/>
                  </a:lnTo>
                  <a:lnTo>
                    <a:pt x="202893" y="276421"/>
                  </a:lnTo>
                  <a:lnTo>
                    <a:pt x="178306" y="315814"/>
                  </a:lnTo>
                  <a:lnTo>
                    <a:pt x="147709" y="362146"/>
                  </a:lnTo>
                  <a:lnTo>
                    <a:pt x="116110" y="409601"/>
                  </a:lnTo>
                  <a:lnTo>
                    <a:pt x="89436" y="457203"/>
                  </a:lnTo>
                  <a:lnTo>
                    <a:pt x="64391" y="504825"/>
                  </a:lnTo>
                  <a:lnTo>
                    <a:pt x="49899" y="542925"/>
                  </a:lnTo>
                  <a:lnTo>
                    <a:pt x="36845" y="587570"/>
                  </a:lnTo>
                  <a:lnTo>
                    <a:pt x="24075" y="628062"/>
                  </a:lnTo>
                  <a:lnTo>
                    <a:pt x="11360" y="666634"/>
                  </a:lnTo>
                  <a:lnTo>
                    <a:pt x="6263" y="711374"/>
                  </a:lnTo>
                  <a:lnTo>
                    <a:pt x="5256" y="751882"/>
                  </a:lnTo>
                  <a:lnTo>
                    <a:pt x="0" y="790458"/>
                  </a:lnTo>
                  <a:lnTo>
                    <a:pt x="2921" y="828652"/>
                  </a:lnTo>
                  <a:lnTo>
                    <a:pt x="4596" y="866770"/>
                  </a:lnTo>
                  <a:lnTo>
                    <a:pt x="6012" y="907853"/>
                  </a:lnTo>
                  <a:lnTo>
                    <a:pt x="13202" y="947835"/>
                  </a:lnTo>
                  <a:lnTo>
                    <a:pt x="22617" y="990439"/>
                  </a:lnTo>
                  <a:lnTo>
                    <a:pt x="33674" y="1034148"/>
                  </a:lnTo>
                  <a:lnTo>
                    <a:pt x="43754" y="1054902"/>
                  </a:lnTo>
                  <a:lnTo>
                    <a:pt x="46713" y="1058868"/>
                  </a:lnTo>
                  <a:lnTo>
                    <a:pt x="50001" y="1068919"/>
                  </a:lnTo>
                  <a:lnTo>
                    <a:pt x="50879" y="1074563"/>
                  </a:lnTo>
                  <a:lnTo>
                    <a:pt x="52522" y="1078325"/>
                  </a:lnTo>
                  <a:lnTo>
                    <a:pt x="54676" y="1080833"/>
                  </a:lnTo>
                  <a:lnTo>
                    <a:pt x="81261" y="1102195"/>
                  </a:lnTo>
                  <a:lnTo>
                    <a:pt x="93919" y="1104366"/>
                  </a:lnTo>
                  <a:lnTo>
                    <a:pt x="108493" y="1104741"/>
                  </a:lnTo>
                  <a:lnTo>
                    <a:pt x="117324" y="1102007"/>
                  </a:lnTo>
                  <a:lnTo>
                    <a:pt x="124777" y="1098322"/>
                  </a:lnTo>
                  <a:lnTo>
                    <a:pt x="138358" y="1095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SMARTInkShape-190">
              <a:extLst>
                <a:ext uri="{FF2B5EF4-FFF2-40B4-BE49-F238E27FC236}">
                  <a16:creationId xmlns:a16="http://schemas.microsoft.com/office/drawing/2014/main" id="{81369DAE-CDF0-22CD-1787-8C94E81967C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29361" y="4610100"/>
              <a:ext cx="228399" cy="876290"/>
            </a:xfrm>
            <a:custGeom>
              <a:avLst/>
              <a:gdLst/>
              <a:ahLst/>
              <a:cxnLst/>
              <a:rect l="0" t="0" r="0" b="0"/>
              <a:pathLst>
                <a:path w="228399" h="876290">
                  <a:moveTo>
                    <a:pt x="85714" y="0"/>
                  </a:moveTo>
                  <a:lnTo>
                    <a:pt x="85714" y="0"/>
                  </a:lnTo>
                  <a:lnTo>
                    <a:pt x="90770" y="0"/>
                  </a:lnTo>
                  <a:lnTo>
                    <a:pt x="92259" y="2117"/>
                  </a:lnTo>
                  <a:lnTo>
                    <a:pt x="94356" y="12034"/>
                  </a:lnTo>
                  <a:lnTo>
                    <a:pt x="94651" y="12256"/>
                  </a:lnTo>
                  <a:lnTo>
                    <a:pt x="94846" y="11346"/>
                  </a:lnTo>
                  <a:lnTo>
                    <a:pt x="96035" y="11797"/>
                  </a:lnTo>
                  <a:lnTo>
                    <a:pt x="100179" y="15121"/>
                  </a:lnTo>
                  <a:lnTo>
                    <a:pt x="102727" y="20126"/>
                  </a:lnTo>
                  <a:lnTo>
                    <a:pt x="104362" y="26906"/>
                  </a:lnTo>
                  <a:lnTo>
                    <a:pt x="142884" y="74230"/>
                  </a:lnTo>
                  <a:lnTo>
                    <a:pt x="171439" y="121199"/>
                  </a:lnTo>
                  <a:lnTo>
                    <a:pt x="193664" y="159153"/>
                  </a:lnTo>
                  <a:lnTo>
                    <a:pt x="204513" y="201942"/>
                  </a:lnTo>
                  <a:lnTo>
                    <a:pt x="214154" y="244086"/>
                  </a:lnTo>
                  <a:lnTo>
                    <a:pt x="221239" y="286535"/>
                  </a:lnTo>
                  <a:lnTo>
                    <a:pt x="227620" y="327990"/>
                  </a:lnTo>
                  <a:lnTo>
                    <a:pt x="228398" y="370098"/>
                  </a:lnTo>
                  <a:lnTo>
                    <a:pt x="225710" y="399642"/>
                  </a:lnTo>
                  <a:lnTo>
                    <a:pt x="220377" y="438070"/>
                  </a:lnTo>
                  <a:lnTo>
                    <a:pt x="212777" y="476234"/>
                  </a:lnTo>
                  <a:lnTo>
                    <a:pt x="207356" y="514347"/>
                  </a:lnTo>
                  <a:lnTo>
                    <a:pt x="196408" y="552450"/>
                  </a:lnTo>
                  <a:lnTo>
                    <a:pt x="182995" y="590550"/>
                  </a:lnTo>
                  <a:lnTo>
                    <a:pt x="160052" y="638175"/>
                  </a:lnTo>
                  <a:lnTo>
                    <a:pt x="140215" y="685800"/>
                  </a:lnTo>
                  <a:lnTo>
                    <a:pt x="114893" y="732589"/>
                  </a:lnTo>
                  <a:lnTo>
                    <a:pt x="87753" y="778991"/>
                  </a:lnTo>
                  <a:lnTo>
                    <a:pt x="63562" y="811471"/>
                  </a:lnTo>
                  <a:lnTo>
                    <a:pt x="28620" y="856584"/>
                  </a:lnTo>
                  <a:lnTo>
                    <a:pt x="22239" y="862245"/>
                  </a:lnTo>
                  <a:lnTo>
                    <a:pt x="15875" y="864762"/>
                  </a:lnTo>
                  <a:lnTo>
                    <a:pt x="13754" y="866491"/>
                  </a:lnTo>
                  <a:lnTo>
                    <a:pt x="9712" y="872923"/>
                  </a:lnTo>
                  <a:lnTo>
                    <a:pt x="27" y="876289"/>
                  </a:lnTo>
                  <a:lnTo>
                    <a:pt x="0" y="871240"/>
                  </a:lnTo>
                  <a:lnTo>
                    <a:pt x="2816" y="865937"/>
                  </a:lnTo>
                  <a:lnTo>
                    <a:pt x="9514" y="85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SMARTInkShape-191">
              <a:extLst>
                <a:ext uri="{FF2B5EF4-FFF2-40B4-BE49-F238E27FC236}">
                  <a16:creationId xmlns:a16="http://schemas.microsoft.com/office/drawing/2014/main" id="{C8B7740E-4D72-B298-BA15-3E96A1B8C38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67438" y="4991103"/>
              <a:ext cx="390488" cy="304240"/>
            </a:xfrm>
            <a:custGeom>
              <a:avLst/>
              <a:gdLst/>
              <a:ahLst/>
              <a:cxnLst/>
              <a:rect l="0" t="0" r="0" b="0"/>
              <a:pathLst>
                <a:path w="390488" h="304240">
                  <a:moveTo>
                    <a:pt x="190462" y="133347"/>
                  </a:moveTo>
                  <a:lnTo>
                    <a:pt x="190462" y="133347"/>
                  </a:lnTo>
                  <a:lnTo>
                    <a:pt x="224162" y="133347"/>
                  </a:lnTo>
                  <a:lnTo>
                    <a:pt x="219299" y="133347"/>
                  </a:lnTo>
                  <a:lnTo>
                    <a:pt x="228176" y="124214"/>
                  </a:lnTo>
                  <a:lnTo>
                    <a:pt x="228447" y="118882"/>
                  </a:lnTo>
                  <a:lnTo>
                    <a:pt x="229544" y="117353"/>
                  </a:lnTo>
                  <a:lnTo>
                    <a:pt x="231334" y="116334"/>
                  </a:lnTo>
                  <a:lnTo>
                    <a:pt x="233585" y="115655"/>
                  </a:lnTo>
                  <a:lnTo>
                    <a:pt x="235086" y="114145"/>
                  </a:lnTo>
                  <a:lnTo>
                    <a:pt x="236753" y="109643"/>
                  </a:lnTo>
                  <a:lnTo>
                    <a:pt x="238084" y="72903"/>
                  </a:lnTo>
                  <a:lnTo>
                    <a:pt x="235264" y="66618"/>
                  </a:lnTo>
                  <a:lnTo>
                    <a:pt x="231540" y="60298"/>
                  </a:lnTo>
                  <a:lnTo>
                    <a:pt x="229150" y="47617"/>
                  </a:lnTo>
                  <a:lnTo>
                    <a:pt x="228954" y="44444"/>
                  </a:lnTo>
                  <a:lnTo>
                    <a:pt x="225913" y="38096"/>
                  </a:lnTo>
                  <a:lnTo>
                    <a:pt x="204968" y="14548"/>
                  </a:lnTo>
                  <a:lnTo>
                    <a:pt x="199378" y="11756"/>
                  </a:lnTo>
                  <a:lnTo>
                    <a:pt x="196406" y="11011"/>
                  </a:lnTo>
                  <a:lnTo>
                    <a:pt x="180883" y="2179"/>
                  </a:lnTo>
                  <a:lnTo>
                    <a:pt x="142837" y="14"/>
                  </a:lnTo>
                  <a:lnTo>
                    <a:pt x="130137" y="0"/>
                  </a:lnTo>
                  <a:lnTo>
                    <a:pt x="123787" y="2820"/>
                  </a:lnTo>
                  <a:lnTo>
                    <a:pt x="107912" y="15186"/>
                  </a:lnTo>
                  <a:lnTo>
                    <a:pt x="101562" y="17331"/>
                  </a:lnTo>
                  <a:lnTo>
                    <a:pt x="95212" y="23929"/>
                  </a:lnTo>
                  <a:lnTo>
                    <a:pt x="66637" y="67387"/>
                  </a:lnTo>
                  <a:lnTo>
                    <a:pt x="44412" y="111163"/>
                  </a:lnTo>
                  <a:lnTo>
                    <a:pt x="30829" y="155575"/>
                  </a:lnTo>
                  <a:lnTo>
                    <a:pt x="12258" y="200022"/>
                  </a:lnTo>
                  <a:lnTo>
                    <a:pt x="7486" y="219072"/>
                  </a:lnTo>
                  <a:lnTo>
                    <a:pt x="2191" y="238122"/>
                  </a:lnTo>
                  <a:lnTo>
                    <a:pt x="0" y="279232"/>
                  </a:lnTo>
                  <a:lnTo>
                    <a:pt x="2801" y="285674"/>
                  </a:lnTo>
                  <a:lnTo>
                    <a:pt x="6515" y="292064"/>
                  </a:lnTo>
                  <a:lnTo>
                    <a:pt x="8167" y="298433"/>
                  </a:lnTo>
                  <a:lnTo>
                    <a:pt x="9665" y="300554"/>
                  </a:lnTo>
                  <a:lnTo>
                    <a:pt x="11723" y="301968"/>
                  </a:lnTo>
                  <a:lnTo>
                    <a:pt x="19674" y="303959"/>
                  </a:lnTo>
                  <a:lnTo>
                    <a:pt x="22629" y="304239"/>
                  </a:lnTo>
                  <a:lnTo>
                    <a:pt x="28733" y="301727"/>
                  </a:lnTo>
                  <a:lnTo>
                    <a:pt x="31843" y="299575"/>
                  </a:lnTo>
                  <a:lnTo>
                    <a:pt x="52042" y="294005"/>
                  </a:lnTo>
                  <a:lnTo>
                    <a:pt x="95287" y="264266"/>
                  </a:lnTo>
                  <a:lnTo>
                    <a:pt x="139469" y="224444"/>
                  </a:lnTo>
                  <a:lnTo>
                    <a:pt x="178289" y="180915"/>
                  </a:lnTo>
                  <a:lnTo>
                    <a:pt x="206621" y="143118"/>
                  </a:lnTo>
                  <a:lnTo>
                    <a:pt x="209285" y="136631"/>
                  </a:lnTo>
                  <a:lnTo>
                    <a:pt x="228545" y="114314"/>
                  </a:lnTo>
                  <a:lnTo>
                    <a:pt x="228559" y="114300"/>
                  </a:lnTo>
                  <a:lnTo>
                    <a:pt x="228562" y="122498"/>
                  </a:lnTo>
                  <a:lnTo>
                    <a:pt x="222017" y="131165"/>
                  </a:lnTo>
                  <a:lnTo>
                    <a:pt x="218861" y="139990"/>
                  </a:lnTo>
                  <a:lnTo>
                    <a:pt x="212752" y="149309"/>
                  </a:lnTo>
                  <a:lnTo>
                    <a:pt x="210472" y="158773"/>
                  </a:lnTo>
                  <a:lnTo>
                    <a:pt x="209939" y="165108"/>
                  </a:lnTo>
                  <a:lnTo>
                    <a:pt x="206880" y="171452"/>
                  </a:lnTo>
                  <a:lnTo>
                    <a:pt x="204582" y="174625"/>
                  </a:lnTo>
                  <a:lnTo>
                    <a:pt x="201349" y="189204"/>
                  </a:lnTo>
                  <a:lnTo>
                    <a:pt x="199198" y="205490"/>
                  </a:lnTo>
                  <a:lnTo>
                    <a:pt x="193521" y="216694"/>
                  </a:lnTo>
                  <a:lnTo>
                    <a:pt x="190485" y="263443"/>
                  </a:lnTo>
                  <a:lnTo>
                    <a:pt x="190473" y="269837"/>
                  </a:lnTo>
                  <a:lnTo>
                    <a:pt x="193289" y="276205"/>
                  </a:lnTo>
                  <a:lnTo>
                    <a:pt x="198664" y="283862"/>
                  </a:lnTo>
                  <a:lnTo>
                    <a:pt x="202221" y="284909"/>
                  </a:lnTo>
                  <a:lnTo>
                    <a:pt x="246330" y="285742"/>
                  </a:lnTo>
                  <a:lnTo>
                    <a:pt x="255156" y="282923"/>
                  </a:lnTo>
                  <a:lnTo>
                    <a:pt x="297419" y="254276"/>
                  </a:lnTo>
                  <a:lnTo>
                    <a:pt x="344905" y="208883"/>
                  </a:lnTo>
                  <a:lnTo>
                    <a:pt x="379231" y="165058"/>
                  </a:lnTo>
                  <a:lnTo>
                    <a:pt x="390487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SMARTInkShape-192">
              <a:extLst>
                <a:ext uri="{FF2B5EF4-FFF2-40B4-BE49-F238E27FC236}">
                  <a16:creationId xmlns:a16="http://schemas.microsoft.com/office/drawing/2014/main" id="{7E499DF3-211F-C9C5-04BC-C8D631DB4EE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19739" y="4829178"/>
              <a:ext cx="380987" cy="457193"/>
            </a:xfrm>
            <a:custGeom>
              <a:avLst/>
              <a:gdLst/>
              <a:ahLst/>
              <a:cxnLst/>
              <a:rect l="0" t="0" r="0" b="0"/>
              <a:pathLst>
                <a:path w="380987" h="457193">
                  <a:moveTo>
                    <a:pt x="209536" y="123822"/>
                  </a:moveTo>
                  <a:lnTo>
                    <a:pt x="209536" y="123822"/>
                  </a:lnTo>
                  <a:lnTo>
                    <a:pt x="209536" y="91550"/>
                  </a:lnTo>
                  <a:lnTo>
                    <a:pt x="208478" y="89607"/>
                  </a:lnTo>
                  <a:lnTo>
                    <a:pt x="206714" y="88312"/>
                  </a:lnTo>
                  <a:lnTo>
                    <a:pt x="204480" y="87449"/>
                  </a:lnTo>
                  <a:lnTo>
                    <a:pt x="202991" y="85815"/>
                  </a:lnTo>
                  <a:lnTo>
                    <a:pt x="201335" y="81178"/>
                  </a:lnTo>
                  <a:lnTo>
                    <a:pt x="201952" y="78459"/>
                  </a:lnTo>
                  <a:lnTo>
                    <a:pt x="208328" y="68433"/>
                  </a:lnTo>
                  <a:lnTo>
                    <a:pt x="209505" y="49384"/>
                  </a:lnTo>
                  <a:lnTo>
                    <a:pt x="226010" y="28393"/>
                  </a:lnTo>
                  <a:lnTo>
                    <a:pt x="226869" y="25278"/>
                  </a:lnTo>
                  <a:lnTo>
                    <a:pt x="228499" y="23201"/>
                  </a:lnTo>
                  <a:lnTo>
                    <a:pt x="257766" y="2179"/>
                  </a:lnTo>
                  <a:lnTo>
                    <a:pt x="279086" y="189"/>
                  </a:lnTo>
                  <a:lnTo>
                    <a:pt x="308238" y="0"/>
                  </a:lnTo>
                  <a:lnTo>
                    <a:pt x="314434" y="2820"/>
                  </a:lnTo>
                  <a:lnTo>
                    <a:pt x="337862" y="23595"/>
                  </a:lnTo>
                  <a:lnTo>
                    <a:pt x="340653" y="32004"/>
                  </a:lnTo>
                  <a:lnTo>
                    <a:pt x="342847" y="77943"/>
                  </a:lnTo>
                  <a:lnTo>
                    <a:pt x="328696" y="122099"/>
                  </a:lnTo>
                  <a:lnTo>
                    <a:pt x="307874" y="165182"/>
                  </a:lnTo>
                  <a:lnTo>
                    <a:pt x="299469" y="184172"/>
                  </a:lnTo>
                  <a:lnTo>
                    <a:pt x="294391" y="203204"/>
                  </a:lnTo>
                  <a:lnTo>
                    <a:pt x="270482" y="247843"/>
                  </a:lnTo>
                  <a:lnTo>
                    <a:pt x="249807" y="288660"/>
                  </a:lnTo>
                  <a:lnTo>
                    <a:pt x="216831" y="333356"/>
                  </a:lnTo>
                  <a:lnTo>
                    <a:pt x="176817" y="374471"/>
                  </a:lnTo>
                  <a:lnTo>
                    <a:pt x="159506" y="387412"/>
                  </a:lnTo>
                  <a:lnTo>
                    <a:pt x="140818" y="407390"/>
                  </a:lnTo>
                  <a:lnTo>
                    <a:pt x="93197" y="438090"/>
                  </a:lnTo>
                  <a:lnTo>
                    <a:pt x="59779" y="454370"/>
                  </a:lnTo>
                  <a:lnTo>
                    <a:pt x="12979" y="457164"/>
                  </a:lnTo>
                  <a:lnTo>
                    <a:pt x="1906" y="457192"/>
                  </a:lnTo>
                  <a:lnTo>
                    <a:pt x="1265" y="456136"/>
                  </a:lnTo>
                  <a:lnTo>
                    <a:pt x="61" y="445438"/>
                  </a:lnTo>
                  <a:lnTo>
                    <a:pt x="0" y="434531"/>
                  </a:lnTo>
                  <a:lnTo>
                    <a:pt x="2815" y="428426"/>
                  </a:lnTo>
                  <a:lnTo>
                    <a:pt x="22376" y="406386"/>
                  </a:lnTo>
                  <a:lnTo>
                    <a:pt x="69310" y="371472"/>
                  </a:lnTo>
                  <a:lnTo>
                    <a:pt x="111266" y="349247"/>
                  </a:lnTo>
                  <a:lnTo>
                    <a:pt x="135483" y="344151"/>
                  </a:lnTo>
                  <a:lnTo>
                    <a:pt x="177852" y="342930"/>
                  </a:lnTo>
                  <a:lnTo>
                    <a:pt x="193563" y="343966"/>
                  </a:lnTo>
                  <a:lnTo>
                    <a:pt x="218869" y="354656"/>
                  </a:lnTo>
                  <a:lnTo>
                    <a:pt x="260335" y="393708"/>
                  </a:lnTo>
                  <a:lnTo>
                    <a:pt x="263864" y="400052"/>
                  </a:lnTo>
                  <a:lnTo>
                    <a:pt x="266490" y="406399"/>
                  </a:lnTo>
                  <a:lnTo>
                    <a:pt x="293414" y="436266"/>
                  </a:lnTo>
                  <a:lnTo>
                    <a:pt x="297262" y="437311"/>
                  </a:lnTo>
                  <a:lnTo>
                    <a:pt x="299770" y="437589"/>
                  </a:lnTo>
                  <a:lnTo>
                    <a:pt x="305379" y="440722"/>
                  </a:lnTo>
                  <a:lnTo>
                    <a:pt x="308356" y="443039"/>
                  </a:lnTo>
                  <a:lnTo>
                    <a:pt x="311400" y="443525"/>
                  </a:lnTo>
                  <a:lnTo>
                    <a:pt x="314487" y="442791"/>
                  </a:lnTo>
                  <a:lnTo>
                    <a:pt x="320739" y="440211"/>
                  </a:lnTo>
                  <a:lnTo>
                    <a:pt x="362774" y="427822"/>
                  </a:lnTo>
                  <a:lnTo>
                    <a:pt x="380986" y="41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SMARTInkShape-Group72">
            <a:extLst>
              <a:ext uri="{FF2B5EF4-FFF2-40B4-BE49-F238E27FC236}">
                <a16:creationId xmlns:a16="http://schemas.microsoft.com/office/drawing/2014/main" id="{AFE96A5C-2AD6-2038-8A3F-84C4513303DA}"/>
              </a:ext>
            </a:extLst>
          </p:cNvPr>
          <p:cNvGrpSpPr/>
          <p:nvPr/>
        </p:nvGrpSpPr>
        <p:grpSpPr>
          <a:xfrm>
            <a:off x="8543925" y="4638675"/>
            <a:ext cx="676276" cy="628486"/>
            <a:chOff x="8543925" y="4638675"/>
            <a:chExt cx="676276" cy="628486"/>
          </a:xfrm>
        </p:grpSpPr>
        <p:sp>
          <p:nvSpPr>
            <p:cNvPr id="118" name="SMARTInkShape-193">
              <a:extLst>
                <a:ext uri="{FF2B5EF4-FFF2-40B4-BE49-F238E27FC236}">
                  <a16:creationId xmlns:a16="http://schemas.microsoft.com/office/drawing/2014/main" id="{C8603B3D-98E7-994C-C49D-C69DB71EABB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82075" y="4943475"/>
              <a:ext cx="123826" cy="266701"/>
            </a:xfrm>
            <a:custGeom>
              <a:avLst/>
              <a:gdLst/>
              <a:ahLst/>
              <a:cxnLst/>
              <a:rect l="0" t="0" r="0" b="0"/>
              <a:pathLst>
                <a:path w="123826" h="266701">
                  <a:moveTo>
                    <a:pt x="123825" y="0"/>
                  </a:moveTo>
                  <a:lnTo>
                    <a:pt x="123825" y="0"/>
                  </a:lnTo>
                  <a:lnTo>
                    <a:pt x="114334" y="0"/>
                  </a:lnTo>
                  <a:lnTo>
                    <a:pt x="114300" y="44476"/>
                  </a:lnTo>
                  <a:lnTo>
                    <a:pt x="113242" y="70048"/>
                  </a:lnTo>
                  <a:lnTo>
                    <a:pt x="106760" y="87959"/>
                  </a:lnTo>
                  <a:lnTo>
                    <a:pt x="102540" y="105437"/>
                  </a:lnTo>
                  <a:lnTo>
                    <a:pt x="85529" y="140111"/>
                  </a:lnTo>
                  <a:lnTo>
                    <a:pt x="60318" y="183355"/>
                  </a:lnTo>
                  <a:lnTo>
                    <a:pt x="19638" y="230765"/>
                  </a:lnTo>
                  <a:lnTo>
                    <a:pt x="12521" y="245470"/>
                  </a:lnTo>
                  <a:lnTo>
                    <a:pt x="9799" y="25303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SMARTInkShape-194">
              <a:extLst>
                <a:ext uri="{FF2B5EF4-FFF2-40B4-BE49-F238E27FC236}">
                  <a16:creationId xmlns:a16="http://schemas.microsoft.com/office/drawing/2014/main" id="{7035D35B-DE58-E749-E8A2-7BA8A60493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67775" y="5000625"/>
              <a:ext cx="352426" cy="38101"/>
            </a:xfrm>
            <a:custGeom>
              <a:avLst/>
              <a:gdLst/>
              <a:ahLst/>
              <a:cxnLst/>
              <a:rect l="0" t="0" r="0" b="0"/>
              <a:pathLst>
                <a:path w="352426" h="3810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31799" y="9641"/>
                  </a:lnTo>
                  <a:lnTo>
                    <a:pt x="33899" y="8544"/>
                  </a:lnTo>
                  <a:lnTo>
                    <a:pt x="35300" y="6755"/>
                  </a:lnTo>
                  <a:lnTo>
                    <a:pt x="36233" y="4503"/>
                  </a:lnTo>
                  <a:lnTo>
                    <a:pt x="37915" y="3003"/>
                  </a:lnTo>
                  <a:lnTo>
                    <a:pt x="42603" y="1334"/>
                  </a:lnTo>
                  <a:lnTo>
                    <a:pt x="87727" y="0"/>
                  </a:lnTo>
                  <a:lnTo>
                    <a:pt x="90234" y="0"/>
                  </a:lnTo>
                  <a:lnTo>
                    <a:pt x="95843" y="2822"/>
                  </a:lnTo>
                  <a:lnTo>
                    <a:pt x="101864" y="6545"/>
                  </a:lnTo>
                  <a:lnTo>
                    <a:pt x="112261" y="8642"/>
                  </a:lnTo>
                  <a:lnTo>
                    <a:pt x="130154" y="9409"/>
                  </a:lnTo>
                  <a:lnTo>
                    <a:pt x="154528" y="17716"/>
                  </a:lnTo>
                  <a:lnTo>
                    <a:pt x="174613" y="19845"/>
                  </a:lnTo>
                  <a:lnTo>
                    <a:pt x="192692" y="26537"/>
                  </a:lnTo>
                  <a:lnTo>
                    <a:pt x="214933" y="29365"/>
                  </a:lnTo>
                  <a:lnTo>
                    <a:pt x="226197" y="35041"/>
                  </a:lnTo>
                  <a:lnTo>
                    <a:pt x="271897" y="38021"/>
                  </a:lnTo>
                  <a:lnTo>
                    <a:pt x="317094" y="38100"/>
                  </a:lnTo>
                  <a:lnTo>
                    <a:pt x="347396" y="38100"/>
                  </a:lnTo>
                  <a:lnTo>
                    <a:pt x="349072" y="37042"/>
                  </a:lnTo>
                  <a:lnTo>
                    <a:pt x="350189" y="35278"/>
                  </a:lnTo>
                  <a:lnTo>
                    <a:pt x="3524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SMARTInkShape-195">
              <a:extLst>
                <a:ext uri="{FF2B5EF4-FFF2-40B4-BE49-F238E27FC236}">
                  <a16:creationId xmlns:a16="http://schemas.microsoft.com/office/drawing/2014/main" id="{AAB81296-C7FC-8BC7-476A-08553E2DBAA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43925" y="4638675"/>
              <a:ext cx="304395" cy="628486"/>
            </a:xfrm>
            <a:custGeom>
              <a:avLst/>
              <a:gdLst/>
              <a:ahLst/>
              <a:cxnLst/>
              <a:rect l="0" t="0" r="0" b="0"/>
              <a:pathLst>
                <a:path w="304395" h="628486">
                  <a:moveTo>
                    <a:pt x="0" y="390525"/>
                  </a:moveTo>
                  <a:lnTo>
                    <a:pt x="0" y="390525"/>
                  </a:lnTo>
                  <a:lnTo>
                    <a:pt x="5056" y="385469"/>
                  </a:lnTo>
                  <a:lnTo>
                    <a:pt x="10361" y="382986"/>
                  </a:lnTo>
                  <a:lnTo>
                    <a:pt x="22390" y="381392"/>
                  </a:lnTo>
                  <a:lnTo>
                    <a:pt x="24452" y="380204"/>
                  </a:lnTo>
                  <a:lnTo>
                    <a:pt x="25826" y="378352"/>
                  </a:lnTo>
                  <a:lnTo>
                    <a:pt x="28411" y="373473"/>
                  </a:lnTo>
                  <a:lnTo>
                    <a:pt x="33088" y="367777"/>
                  </a:lnTo>
                  <a:lnTo>
                    <a:pt x="38695" y="364540"/>
                  </a:lnTo>
                  <a:lnTo>
                    <a:pt x="44714" y="362043"/>
                  </a:lnTo>
                  <a:lnTo>
                    <a:pt x="88901" y="320664"/>
                  </a:lnTo>
                  <a:lnTo>
                    <a:pt x="102658" y="301427"/>
                  </a:lnTo>
                  <a:lnTo>
                    <a:pt x="121838" y="283516"/>
                  </a:lnTo>
                  <a:lnTo>
                    <a:pt x="130351" y="273115"/>
                  </a:lnTo>
                  <a:lnTo>
                    <a:pt x="150239" y="254993"/>
                  </a:lnTo>
                  <a:lnTo>
                    <a:pt x="182700" y="212597"/>
                  </a:lnTo>
                  <a:lnTo>
                    <a:pt x="214933" y="168268"/>
                  </a:lnTo>
                  <a:lnTo>
                    <a:pt x="245607" y="123825"/>
                  </a:lnTo>
                  <a:lnTo>
                    <a:pt x="271912" y="79571"/>
                  </a:lnTo>
                  <a:lnTo>
                    <a:pt x="278195" y="59384"/>
                  </a:lnTo>
                  <a:lnTo>
                    <a:pt x="292625" y="38296"/>
                  </a:lnTo>
                  <a:lnTo>
                    <a:pt x="295984" y="22251"/>
                  </a:lnTo>
                  <a:lnTo>
                    <a:pt x="303430" y="11410"/>
                  </a:lnTo>
                  <a:lnTo>
                    <a:pt x="304394" y="5027"/>
                  </a:lnTo>
                  <a:lnTo>
                    <a:pt x="303472" y="3351"/>
                  </a:lnTo>
                  <a:lnTo>
                    <a:pt x="301798" y="2234"/>
                  </a:lnTo>
                  <a:lnTo>
                    <a:pt x="295285" y="3"/>
                  </a:lnTo>
                  <a:lnTo>
                    <a:pt x="290221" y="0"/>
                  </a:lnTo>
                  <a:lnTo>
                    <a:pt x="288730" y="1059"/>
                  </a:lnTo>
                  <a:lnTo>
                    <a:pt x="287737" y="2823"/>
                  </a:lnTo>
                  <a:lnTo>
                    <a:pt x="284952" y="16247"/>
                  </a:lnTo>
                  <a:lnTo>
                    <a:pt x="279281" y="25510"/>
                  </a:lnTo>
                  <a:lnTo>
                    <a:pt x="264520" y="68911"/>
                  </a:lnTo>
                  <a:lnTo>
                    <a:pt x="260439" y="80369"/>
                  </a:lnTo>
                  <a:lnTo>
                    <a:pt x="249827" y="126705"/>
                  </a:lnTo>
                  <a:lnTo>
                    <a:pt x="245473" y="150431"/>
                  </a:lnTo>
                  <a:lnTo>
                    <a:pt x="228409" y="197866"/>
                  </a:lnTo>
                  <a:lnTo>
                    <a:pt x="221841" y="218435"/>
                  </a:lnTo>
                  <a:lnTo>
                    <a:pt x="211835" y="257287"/>
                  </a:lnTo>
                  <a:lnTo>
                    <a:pt x="202672" y="287967"/>
                  </a:lnTo>
                  <a:lnTo>
                    <a:pt x="192769" y="332609"/>
                  </a:lnTo>
                  <a:lnTo>
                    <a:pt x="177681" y="372838"/>
                  </a:lnTo>
                  <a:lnTo>
                    <a:pt x="166941" y="415487"/>
                  </a:lnTo>
                  <a:lnTo>
                    <a:pt x="149108" y="462187"/>
                  </a:lnTo>
                  <a:lnTo>
                    <a:pt x="136157" y="502659"/>
                  </a:lnTo>
                  <a:lnTo>
                    <a:pt x="131359" y="523233"/>
                  </a:lnTo>
                  <a:lnTo>
                    <a:pt x="116948" y="561919"/>
                  </a:lnTo>
                  <a:lnTo>
                    <a:pt x="114419" y="573592"/>
                  </a:lnTo>
                  <a:lnTo>
                    <a:pt x="107044" y="586113"/>
                  </a:lnTo>
                  <a:lnTo>
                    <a:pt x="99215" y="596526"/>
                  </a:lnTo>
                  <a:lnTo>
                    <a:pt x="93211" y="609527"/>
                  </a:lnTo>
                  <a:lnTo>
                    <a:pt x="89053" y="615917"/>
                  </a:lnTo>
                  <a:lnTo>
                    <a:pt x="85763" y="628485"/>
                  </a:lnTo>
                  <a:lnTo>
                    <a:pt x="85725" y="61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SMARTInkShape-Group73">
            <a:extLst>
              <a:ext uri="{FF2B5EF4-FFF2-40B4-BE49-F238E27FC236}">
                <a16:creationId xmlns:a16="http://schemas.microsoft.com/office/drawing/2014/main" id="{A31E149E-E935-6598-DF54-CF4A8A961773}"/>
              </a:ext>
            </a:extLst>
          </p:cNvPr>
          <p:cNvGrpSpPr/>
          <p:nvPr/>
        </p:nvGrpSpPr>
        <p:grpSpPr>
          <a:xfrm>
            <a:off x="9477378" y="4419995"/>
            <a:ext cx="1123828" cy="1009256"/>
            <a:chOff x="9477378" y="4419995"/>
            <a:chExt cx="1123828" cy="1009256"/>
          </a:xfrm>
        </p:grpSpPr>
        <p:sp>
          <p:nvSpPr>
            <p:cNvPr id="122" name="SMARTInkShape-196">
              <a:extLst>
                <a:ext uri="{FF2B5EF4-FFF2-40B4-BE49-F238E27FC236}">
                  <a16:creationId xmlns:a16="http://schemas.microsoft.com/office/drawing/2014/main" id="{3CF267BB-D90E-44D2-F014-4107A870C4B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239375" y="4419995"/>
              <a:ext cx="361831" cy="1009256"/>
            </a:xfrm>
            <a:custGeom>
              <a:avLst/>
              <a:gdLst/>
              <a:ahLst/>
              <a:cxnLst/>
              <a:rect l="0" t="0" r="0" b="0"/>
              <a:pathLst>
                <a:path w="361831" h="1009256">
                  <a:moveTo>
                    <a:pt x="219075" y="18655"/>
                  </a:moveTo>
                  <a:lnTo>
                    <a:pt x="219075" y="18655"/>
                  </a:lnTo>
                  <a:lnTo>
                    <a:pt x="219075" y="9247"/>
                  </a:lnTo>
                  <a:lnTo>
                    <a:pt x="209941" y="0"/>
                  </a:lnTo>
                  <a:lnTo>
                    <a:pt x="209665" y="4778"/>
                  </a:lnTo>
                  <a:lnTo>
                    <a:pt x="210686" y="6229"/>
                  </a:lnTo>
                  <a:lnTo>
                    <a:pt x="212423" y="7196"/>
                  </a:lnTo>
                  <a:lnTo>
                    <a:pt x="214640" y="7841"/>
                  </a:lnTo>
                  <a:lnTo>
                    <a:pt x="216118" y="9328"/>
                  </a:lnTo>
                  <a:lnTo>
                    <a:pt x="217761" y="13805"/>
                  </a:lnTo>
                  <a:lnTo>
                    <a:pt x="219257" y="15421"/>
                  </a:lnTo>
                  <a:lnTo>
                    <a:pt x="223742" y="17217"/>
                  </a:lnTo>
                  <a:lnTo>
                    <a:pt x="225361" y="18755"/>
                  </a:lnTo>
                  <a:lnTo>
                    <a:pt x="251256" y="59010"/>
                  </a:lnTo>
                  <a:lnTo>
                    <a:pt x="269912" y="78899"/>
                  </a:lnTo>
                  <a:lnTo>
                    <a:pt x="273420" y="88116"/>
                  </a:lnTo>
                  <a:lnTo>
                    <a:pt x="276037" y="98210"/>
                  </a:lnTo>
                  <a:lnTo>
                    <a:pt x="282402" y="110901"/>
                  </a:lnTo>
                  <a:lnTo>
                    <a:pt x="295916" y="152201"/>
                  </a:lnTo>
                  <a:lnTo>
                    <a:pt x="314154" y="196266"/>
                  </a:lnTo>
                  <a:lnTo>
                    <a:pt x="329405" y="238188"/>
                  </a:lnTo>
                  <a:lnTo>
                    <a:pt x="340630" y="278767"/>
                  </a:lnTo>
                  <a:lnTo>
                    <a:pt x="348460" y="299043"/>
                  </a:lnTo>
                  <a:lnTo>
                    <a:pt x="353134" y="345849"/>
                  </a:lnTo>
                  <a:lnTo>
                    <a:pt x="361038" y="393403"/>
                  </a:lnTo>
                  <a:lnTo>
                    <a:pt x="361830" y="438186"/>
                  </a:lnTo>
                  <a:lnTo>
                    <a:pt x="354395" y="477898"/>
                  </a:lnTo>
                  <a:lnTo>
                    <a:pt x="346137" y="523749"/>
                  </a:lnTo>
                  <a:lnTo>
                    <a:pt x="338270" y="566084"/>
                  </a:lnTo>
                  <a:lnTo>
                    <a:pt x="320836" y="609798"/>
                  </a:lnTo>
                  <a:lnTo>
                    <a:pt x="299309" y="656908"/>
                  </a:lnTo>
                  <a:lnTo>
                    <a:pt x="288121" y="684369"/>
                  </a:lnTo>
                  <a:lnTo>
                    <a:pt x="259826" y="724832"/>
                  </a:lnTo>
                  <a:lnTo>
                    <a:pt x="236069" y="768482"/>
                  </a:lnTo>
                  <a:lnTo>
                    <a:pt x="206105" y="809078"/>
                  </a:lnTo>
                  <a:lnTo>
                    <a:pt x="168251" y="851271"/>
                  </a:lnTo>
                  <a:lnTo>
                    <a:pt x="142871" y="880564"/>
                  </a:lnTo>
                  <a:lnTo>
                    <a:pt x="98425" y="920628"/>
                  </a:lnTo>
                  <a:lnTo>
                    <a:pt x="74213" y="949319"/>
                  </a:lnTo>
                  <a:lnTo>
                    <a:pt x="35056" y="983807"/>
                  </a:lnTo>
                  <a:lnTo>
                    <a:pt x="31455" y="990184"/>
                  </a:lnTo>
                  <a:lnTo>
                    <a:pt x="30495" y="993366"/>
                  </a:lnTo>
                  <a:lnTo>
                    <a:pt x="28797" y="995487"/>
                  </a:lnTo>
                  <a:lnTo>
                    <a:pt x="22409" y="999532"/>
                  </a:lnTo>
                  <a:lnTo>
                    <a:pt x="20542" y="1004228"/>
                  </a:lnTo>
                  <a:lnTo>
                    <a:pt x="18987" y="1005903"/>
                  </a:lnTo>
                  <a:lnTo>
                    <a:pt x="9563" y="1009244"/>
                  </a:lnTo>
                  <a:lnTo>
                    <a:pt x="0" y="100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SMARTInkShape-197">
              <a:extLst>
                <a:ext uri="{FF2B5EF4-FFF2-40B4-BE49-F238E27FC236}">
                  <a16:creationId xmlns:a16="http://schemas.microsoft.com/office/drawing/2014/main" id="{FEDB79D1-86D6-825B-986F-B1776287E3C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972687" y="4867313"/>
              <a:ext cx="457189" cy="331975"/>
            </a:xfrm>
            <a:custGeom>
              <a:avLst/>
              <a:gdLst/>
              <a:ahLst/>
              <a:cxnLst/>
              <a:rect l="0" t="0" r="0" b="0"/>
              <a:pathLst>
                <a:path w="457189" h="331975">
                  <a:moveTo>
                    <a:pt x="266688" y="142837"/>
                  </a:moveTo>
                  <a:lnTo>
                    <a:pt x="266688" y="142837"/>
                  </a:lnTo>
                  <a:lnTo>
                    <a:pt x="290757" y="142837"/>
                  </a:lnTo>
                  <a:lnTo>
                    <a:pt x="292259" y="141779"/>
                  </a:lnTo>
                  <a:lnTo>
                    <a:pt x="293260" y="140015"/>
                  </a:lnTo>
                  <a:lnTo>
                    <a:pt x="294868" y="134636"/>
                  </a:lnTo>
                  <a:lnTo>
                    <a:pt x="303429" y="125228"/>
                  </a:lnTo>
                  <a:lnTo>
                    <a:pt x="304386" y="119157"/>
                  </a:lnTo>
                  <a:lnTo>
                    <a:pt x="305579" y="117525"/>
                  </a:lnTo>
                  <a:lnTo>
                    <a:pt x="307432" y="116437"/>
                  </a:lnTo>
                  <a:lnTo>
                    <a:pt x="309726" y="115713"/>
                  </a:lnTo>
                  <a:lnTo>
                    <a:pt x="311255" y="114171"/>
                  </a:lnTo>
                  <a:lnTo>
                    <a:pt x="312954" y="109635"/>
                  </a:lnTo>
                  <a:lnTo>
                    <a:pt x="314278" y="85619"/>
                  </a:lnTo>
                  <a:lnTo>
                    <a:pt x="313231" y="82467"/>
                  </a:lnTo>
                  <a:lnTo>
                    <a:pt x="311475" y="80365"/>
                  </a:lnTo>
                  <a:lnTo>
                    <a:pt x="309246" y="78964"/>
                  </a:lnTo>
                  <a:lnTo>
                    <a:pt x="307761" y="76971"/>
                  </a:lnTo>
                  <a:lnTo>
                    <a:pt x="306110" y="71936"/>
                  </a:lnTo>
                  <a:lnTo>
                    <a:pt x="303990" y="60079"/>
                  </a:lnTo>
                  <a:lnTo>
                    <a:pt x="298320" y="50700"/>
                  </a:lnTo>
                  <a:lnTo>
                    <a:pt x="295111" y="41219"/>
                  </a:lnTo>
                  <a:lnTo>
                    <a:pt x="290610" y="34879"/>
                  </a:lnTo>
                  <a:lnTo>
                    <a:pt x="285081" y="31355"/>
                  </a:lnTo>
                  <a:lnTo>
                    <a:pt x="279096" y="28731"/>
                  </a:lnTo>
                  <a:lnTo>
                    <a:pt x="272909" y="24037"/>
                  </a:lnTo>
                  <a:lnTo>
                    <a:pt x="269453" y="18424"/>
                  </a:lnTo>
                  <a:lnTo>
                    <a:pt x="268531" y="15445"/>
                  </a:lnTo>
                  <a:lnTo>
                    <a:pt x="266859" y="13458"/>
                  </a:lnTo>
                  <a:lnTo>
                    <a:pt x="244003" y="3289"/>
                  </a:lnTo>
                  <a:lnTo>
                    <a:pt x="222477" y="254"/>
                  </a:lnTo>
                  <a:lnTo>
                    <a:pt x="206395" y="0"/>
                  </a:lnTo>
                  <a:lnTo>
                    <a:pt x="200028" y="2802"/>
                  </a:lnTo>
                  <a:lnTo>
                    <a:pt x="193669" y="6516"/>
                  </a:lnTo>
                  <a:lnTo>
                    <a:pt x="184140" y="9665"/>
                  </a:lnTo>
                  <a:lnTo>
                    <a:pt x="141012" y="49476"/>
                  </a:lnTo>
                  <a:lnTo>
                    <a:pt x="96959" y="93492"/>
                  </a:lnTo>
                  <a:lnTo>
                    <a:pt x="63578" y="136572"/>
                  </a:lnTo>
                  <a:lnTo>
                    <a:pt x="50697" y="154503"/>
                  </a:lnTo>
                  <a:lnTo>
                    <a:pt x="30740" y="173403"/>
                  </a:lnTo>
                  <a:lnTo>
                    <a:pt x="16293" y="197205"/>
                  </a:lnTo>
                  <a:lnTo>
                    <a:pt x="2238" y="244805"/>
                  </a:lnTo>
                  <a:lnTo>
                    <a:pt x="0" y="283816"/>
                  </a:lnTo>
                  <a:lnTo>
                    <a:pt x="5047" y="290207"/>
                  </a:lnTo>
                  <a:lnTo>
                    <a:pt x="10351" y="293001"/>
                  </a:lnTo>
                  <a:lnTo>
                    <a:pt x="26556" y="294943"/>
                  </a:lnTo>
                  <a:lnTo>
                    <a:pt x="36844" y="295106"/>
                  </a:lnTo>
                  <a:lnTo>
                    <a:pt x="45650" y="292357"/>
                  </a:lnTo>
                  <a:lnTo>
                    <a:pt x="89183" y="269725"/>
                  </a:lnTo>
                  <a:lnTo>
                    <a:pt x="114346" y="254293"/>
                  </a:lnTo>
                  <a:lnTo>
                    <a:pt x="158741" y="220722"/>
                  </a:lnTo>
                  <a:lnTo>
                    <a:pt x="202130" y="184221"/>
                  </a:lnTo>
                  <a:lnTo>
                    <a:pt x="221050" y="164103"/>
                  </a:lnTo>
                  <a:lnTo>
                    <a:pt x="264768" y="125680"/>
                  </a:lnTo>
                  <a:lnTo>
                    <a:pt x="265835" y="121806"/>
                  </a:lnTo>
                  <a:lnTo>
                    <a:pt x="266638" y="114704"/>
                  </a:lnTo>
                  <a:lnTo>
                    <a:pt x="276098" y="114265"/>
                  </a:lnTo>
                  <a:lnTo>
                    <a:pt x="271123" y="114262"/>
                  </a:lnTo>
                  <a:lnTo>
                    <a:pt x="269645" y="115321"/>
                  </a:lnTo>
                  <a:lnTo>
                    <a:pt x="268002" y="119319"/>
                  </a:lnTo>
                  <a:lnTo>
                    <a:pt x="265889" y="130509"/>
                  </a:lnTo>
                  <a:lnTo>
                    <a:pt x="247405" y="152384"/>
                  </a:lnTo>
                  <a:lnTo>
                    <a:pt x="228567" y="174236"/>
                  </a:lnTo>
                  <a:lnTo>
                    <a:pt x="213770" y="196988"/>
                  </a:lnTo>
                  <a:lnTo>
                    <a:pt x="205038" y="225828"/>
                  </a:lnTo>
                  <a:lnTo>
                    <a:pt x="193136" y="246834"/>
                  </a:lnTo>
                  <a:lnTo>
                    <a:pt x="187899" y="274133"/>
                  </a:lnTo>
                  <a:lnTo>
                    <a:pt x="184047" y="281624"/>
                  </a:lnTo>
                  <a:lnTo>
                    <a:pt x="182333" y="288481"/>
                  </a:lnTo>
                  <a:lnTo>
                    <a:pt x="182935" y="291791"/>
                  </a:lnTo>
                  <a:lnTo>
                    <a:pt x="188683" y="304708"/>
                  </a:lnTo>
                  <a:lnTo>
                    <a:pt x="190131" y="312394"/>
                  </a:lnTo>
                  <a:lnTo>
                    <a:pt x="195439" y="318783"/>
                  </a:lnTo>
                  <a:lnTo>
                    <a:pt x="200801" y="321576"/>
                  </a:lnTo>
                  <a:lnTo>
                    <a:pt x="215993" y="324576"/>
                  </a:lnTo>
                  <a:lnTo>
                    <a:pt x="228609" y="331293"/>
                  </a:lnTo>
                  <a:lnTo>
                    <a:pt x="231778" y="331974"/>
                  </a:lnTo>
                  <a:lnTo>
                    <a:pt x="263690" y="323557"/>
                  </a:lnTo>
                  <a:lnTo>
                    <a:pt x="311269" y="301453"/>
                  </a:lnTo>
                  <a:lnTo>
                    <a:pt x="355595" y="278295"/>
                  </a:lnTo>
                  <a:lnTo>
                    <a:pt x="400038" y="240662"/>
                  </a:lnTo>
                  <a:lnTo>
                    <a:pt x="444488" y="202755"/>
                  </a:lnTo>
                  <a:lnTo>
                    <a:pt x="457188" y="1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SMARTInkShape-198">
              <a:extLst>
                <a:ext uri="{FF2B5EF4-FFF2-40B4-BE49-F238E27FC236}">
                  <a16:creationId xmlns:a16="http://schemas.microsoft.com/office/drawing/2014/main" id="{FD09118E-E180-E993-CEA9-BB88BD79C40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77378" y="4686302"/>
              <a:ext cx="400048" cy="523433"/>
            </a:xfrm>
            <a:custGeom>
              <a:avLst/>
              <a:gdLst/>
              <a:ahLst/>
              <a:cxnLst/>
              <a:rect l="0" t="0" r="0" b="0"/>
              <a:pathLst>
                <a:path w="400048" h="523433">
                  <a:moveTo>
                    <a:pt x="152397" y="123823"/>
                  </a:moveTo>
                  <a:lnTo>
                    <a:pt x="152397" y="123823"/>
                  </a:lnTo>
                  <a:lnTo>
                    <a:pt x="171045" y="123823"/>
                  </a:lnTo>
                  <a:lnTo>
                    <a:pt x="171437" y="114690"/>
                  </a:lnTo>
                  <a:lnTo>
                    <a:pt x="176500" y="114415"/>
                  </a:lnTo>
                  <a:lnTo>
                    <a:pt x="177992" y="113317"/>
                  </a:lnTo>
                  <a:lnTo>
                    <a:pt x="180579" y="106107"/>
                  </a:lnTo>
                  <a:lnTo>
                    <a:pt x="183620" y="105366"/>
                  </a:lnTo>
                  <a:lnTo>
                    <a:pt x="185912" y="105168"/>
                  </a:lnTo>
                  <a:lnTo>
                    <a:pt x="187441" y="103978"/>
                  </a:lnTo>
                  <a:lnTo>
                    <a:pt x="195151" y="91550"/>
                  </a:lnTo>
                  <a:lnTo>
                    <a:pt x="203635" y="82393"/>
                  </a:lnTo>
                  <a:lnTo>
                    <a:pt x="209742" y="78952"/>
                  </a:lnTo>
                  <a:lnTo>
                    <a:pt x="215983" y="76363"/>
                  </a:lnTo>
                  <a:lnTo>
                    <a:pt x="222287" y="71685"/>
                  </a:lnTo>
                  <a:lnTo>
                    <a:pt x="225792" y="66078"/>
                  </a:lnTo>
                  <a:lnTo>
                    <a:pt x="228409" y="60058"/>
                  </a:lnTo>
                  <a:lnTo>
                    <a:pt x="260382" y="25395"/>
                  </a:lnTo>
                  <a:lnTo>
                    <a:pt x="266713" y="21869"/>
                  </a:lnTo>
                  <a:lnTo>
                    <a:pt x="273054" y="19244"/>
                  </a:lnTo>
                  <a:lnTo>
                    <a:pt x="295272" y="2646"/>
                  </a:lnTo>
                  <a:lnTo>
                    <a:pt x="307972" y="521"/>
                  </a:lnTo>
                  <a:lnTo>
                    <a:pt x="354549" y="2"/>
                  </a:lnTo>
                  <a:lnTo>
                    <a:pt x="364812" y="0"/>
                  </a:lnTo>
                  <a:lnTo>
                    <a:pt x="367032" y="1057"/>
                  </a:lnTo>
                  <a:lnTo>
                    <a:pt x="368512" y="2821"/>
                  </a:lnTo>
                  <a:lnTo>
                    <a:pt x="369499" y="5055"/>
                  </a:lnTo>
                  <a:lnTo>
                    <a:pt x="371215" y="6545"/>
                  </a:lnTo>
                  <a:lnTo>
                    <a:pt x="381574" y="11757"/>
                  </a:lnTo>
                  <a:lnTo>
                    <a:pt x="384556" y="14187"/>
                  </a:lnTo>
                  <a:lnTo>
                    <a:pt x="387871" y="19710"/>
                  </a:lnTo>
                  <a:lnTo>
                    <a:pt x="390402" y="25692"/>
                  </a:lnTo>
                  <a:lnTo>
                    <a:pt x="396719" y="35010"/>
                  </a:lnTo>
                  <a:lnTo>
                    <a:pt x="399061" y="45532"/>
                  </a:lnTo>
                  <a:lnTo>
                    <a:pt x="400029" y="93088"/>
                  </a:lnTo>
                  <a:lnTo>
                    <a:pt x="398980" y="101696"/>
                  </a:lnTo>
                  <a:lnTo>
                    <a:pt x="383570" y="143065"/>
                  </a:lnTo>
                  <a:lnTo>
                    <a:pt x="381081" y="154601"/>
                  </a:lnTo>
                  <a:lnTo>
                    <a:pt x="354227" y="198630"/>
                  </a:lnTo>
                  <a:lnTo>
                    <a:pt x="325246" y="244391"/>
                  </a:lnTo>
                  <a:lnTo>
                    <a:pt x="289014" y="288918"/>
                  </a:lnTo>
                  <a:lnTo>
                    <a:pt x="272133" y="306914"/>
                  </a:lnTo>
                  <a:lnTo>
                    <a:pt x="228544" y="343486"/>
                  </a:lnTo>
                  <a:lnTo>
                    <a:pt x="189200" y="387382"/>
                  </a:lnTo>
                  <a:lnTo>
                    <a:pt x="167388" y="411697"/>
                  </a:lnTo>
                  <a:lnTo>
                    <a:pt x="123770" y="440723"/>
                  </a:lnTo>
                  <a:lnTo>
                    <a:pt x="103469" y="459001"/>
                  </a:lnTo>
                  <a:lnTo>
                    <a:pt x="93256" y="463291"/>
                  </a:lnTo>
                  <a:lnTo>
                    <a:pt x="69454" y="471102"/>
                  </a:lnTo>
                  <a:lnTo>
                    <a:pt x="48406" y="483110"/>
                  </a:lnTo>
                  <a:lnTo>
                    <a:pt x="25305" y="485421"/>
                  </a:lnTo>
                  <a:lnTo>
                    <a:pt x="5143" y="485759"/>
                  </a:lnTo>
                  <a:lnTo>
                    <a:pt x="3427" y="484705"/>
                  </a:lnTo>
                  <a:lnTo>
                    <a:pt x="2284" y="482945"/>
                  </a:lnTo>
                  <a:lnTo>
                    <a:pt x="447" y="477571"/>
                  </a:lnTo>
                  <a:lnTo>
                    <a:pt x="0" y="453592"/>
                  </a:lnTo>
                  <a:lnTo>
                    <a:pt x="2821" y="447481"/>
                  </a:lnTo>
                  <a:lnTo>
                    <a:pt x="5054" y="444370"/>
                  </a:lnTo>
                  <a:lnTo>
                    <a:pt x="10358" y="440913"/>
                  </a:lnTo>
                  <a:lnTo>
                    <a:pt x="27443" y="433638"/>
                  </a:lnTo>
                  <a:lnTo>
                    <a:pt x="54778" y="413728"/>
                  </a:lnTo>
                  <a:lnTo>
                    <a:pt x="74161" y="407572"/>
                  </a:lnTo>
                  <a:lnTo>
                    <a:pt x="78015" y="405064"/>
                  </a:lnTo>
                  <a:lnTo>
                    <a:pt x="122100" y="391978"/>
                  </a:lnTo>
                  <a:lnTo>
                    <a:pt x="131171" y="388348"/>
                  </a:lnTo>
                  <a:lnTo>
                    <a:pt x="135072" y="385898"/>
                  </a:lnTo>
                  <a:lnTo>
                    <a:pt x="150674" y="382449"/>
                  </a:lnTo>
                  <a:lnTo>
                    <a:pt x="174192" y="381125"/>
                  </a:lnTo>
                  <a:lnTo>
                    <a:pt x="180781" y="383877"/>
                  </a:lnTo>
                  <a:lnTo>
                    <a:pt x="187238" y="387570"/>
                  </a:lnTo>
                  <a:lnTo>
                    <a:pt x="196821" y="390706"/>
                  </a:lnTo>
                  <a:lnTo>
                    <a:pt x="206365" y="396810"/>
                  </a:lnTo>
                  <a:lnTo>
                    <a:pt x="212718" y="398608"/>
                  </a:lnTo>
                  <a:lnTo>
                    <a:pt x="214837" y="400147"/>
                  </a:lnTo>
                  <a:lnTo>
                    <a:pt x="216248" y="402230"/>
                  </a:lnTo>
                  <a:lnTo>
                    <a:pt x="217190" y="404678"/>
                  </a:lnTo>
                  <a:lnTo>
                    <a:pt x="218876" y="406310"/>
                  </a:lnTo>
                  <a:lnTo>
                    <a:pt x="229185" y="411751"/>
                  </a:lnTo>
                  <a:lnTo>
                    <a:pt x="232165" y="414200"/>
                  </a:lnTo>
                  <a:lnTo>
                    <a:pt x="235474" y="419743"/>
                  </a:lnTo>
                  <a:lnTo>
                    <a:pt x="238831" y="435058"/>
                  </a:lnTo>
                  <a:lnTo>
                    <a:pt x="244564" y="444523"/>
                  </a:lnTo>
                  <a:lnTo>
                    <a:pt x="247039" y="457203"/>
                  </a:lnTo>
                  <a:lnTo>
                    <a:pt x="247527" y="469899"/>
                  </a:lnTo>
                  <a:lnTo>
                    <a:pt x="250416" y="476248"/>
                  </a:lnTo>
                  <a:lnTo>
                    <a:pt x="254170" y="482598"/>
                  </a:lnTo>
                  <a:lnTo>
                    <a:pt x="256579" y="495298"/>
                  </a:lnTo>
                  <a:lnTo>
                    <a:pt x="256777" y="498473"/>
                  </a:lnTo>
                  <a:lnTo>
                    <a:pt x="259819" y="504823"/>
                  </a:lnTo>
                  <a:lnTo>
                    <a:pt x="271351" y="518847"/>
                  </a:lnTo>
                  <a:lnTo>
                    <a:pt x="276879" y="521639"/>
                  </a:lnTo>
                  <a:lnTo>
                    <a:pt x="289051" y="523432"/>
                  </a:lnTo>
                  <a:lnTo>
                    <a:pt x="295330" y="520855"/>
                  </a:lnTo>
                  <a:lnTo>
                    <a:pt x="298487" y="518686"/>
                  </a:lnTo>
                  <a:lnTo>
                    <a:pt x="321867" y="512097"/>
                  </a:lnTo>
                  <a:lnTo>
                    <a:pt x="364270" y="486935"/>
                  </a:lnTo>
                  <a:lnTo>
                    <a:pt x="400047" y="46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577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15044A2-F203-086B-4BB9-B8118AF9FF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9047" y="365125"/>
                <a:ext cx="11014753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3600" dirty="0">
                    <a:latin typeface="Arial Narrow" panose="020B0606020202030204" pitchFamily="34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3600" dirty="0">
                    <a:latin typeface="Arial Narrow" panose="020B0606020202030204" pitchFamily="34" charset="0"/>
                  </a:rPr>
                  <a:t> = 7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C15044A2-F203-086B-4BB9-B8118AF9F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9047" y="365125"/>
                <a:ext cx="11014753" cy="1325563"/>
              </a:xfrm>
              <a:blipFill>
                <a:blip r:embed="rId103"/>
                <a:stretch>
                  <a:fillRect l="-1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6">
            <a:extLst>
              <a:ext uri="{FF2B5EF4-FFF2-40B4-BE49-F238E27FC236}">
                <a16:creationId xmlns:a16="http://schemas.microsoft.com/office/drawing/2014/main" id="{24D54C5E-7DD8-EC89-5648-6704E3968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MARTInkShape-199">
            <a:extLst>
              <a:ext uri="{FF2B5EF4-FFF2-40B4-BE49-F238E27FC236}">
                <a16:creationId xmlns:a16="http://schemas.microsoft.com/office/drawing/2014/main" id="{DAFA3CFB-6229-E337-40E4-40CA5E949B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28700" y="1838326"/>
            <a:ext cx="409576" cy="409535"/>
          </a:xfrm>
          <a:custGeom>
            <a:avLst/>
            <a:gdLst/>
            <a:ahLst/>
            <a:cxnLst/>
            <a:rect l="0" t="0" r="0" b="0"/>
            <a:pathLst>
              <a:path w="409576" h="409535">
                <a:moveTo>
                  <a:pt x="0" y="114299"/>
                </a:moveTo>
                <a:lnTo>
                  <a:pt x="0" y="114299"/>
                </a:lnTo>
                <a:lnTo>
                  <a:pt x="0" y="81179"/>
                </a:lnTo>
                <a:lnTo>
                  <a:pt x="1058" y="79519"/>
                </a:lnTo>
                <a:lnTo>
                  <a:pt x="2822" y="78412"/>
                </a:lnTo>
                <a:lnTo>
                  <a:pt x="5057" y="77674"/>
                </a:lnTo>
                <a:lnTo>
                  <a:pt x="6546" y="76124"/>
                </a:lnTo>
                <a:lnTo>
                  <a:pt x="8201" y="71580"/>
                </a:lnTo>
                <a:lnTo>
                  <a:pt x="9409" y="53847"/>
                </a:lnTo>
                <a:lnTo>
                  <a:pt x="10506" y="51773"/>
                </a:lnTo>
                <a:lnTo>
                  <a:pt x="12296" y="50390"/>
                </a:lnTo>
                <a:lnTo>
                  <a:pt x="14547" y="49468"/>
                </a:lnTo>
                <a:lnTo>
                  <a:pt x="16048" y="47795"/>
                </a:lnTo>
                <a:lnTo>
                  <a:pt x="19845" y="38031"/>
                </a:lnTo>
                <a:lnTo>
                  <a:pt x="42645" y="14512"/>
                </a:lnTo>
                <a:lnTo>
                  <a:pt x="48234" y="11741"/>
                </a:lnTo>
                <a:lnTo>
                  <a:pt x="55389" y="9962"/>
                </a:lnTo>
                <a:lnTo>
                  <a:pt x="64407" y="3065"/>
                </a:lnTo>
                <a:lnTo>
                  <a:pt x="74438" y="403"/>
                </a:lnTo>
                <a:lnTo>
                  <a:pt x="103296" y="0"/>
                </a:lnTo>
                <a:lnTo>
                  <a:pt x="121617" y="15809"/>
                </a:lnTo>
                <a:lnTo>
                  <a:pt x="130462" y="19147"/>
                </a:lnTo>
                <a:lnTo>
                  <a:pt x="136652" y="23679"/>
                </a:lnTo>
                <a:lnTo>
                  <a:pt x="140109" y="29221"/>
                </a:lnTo>
                <a:lnTo>
                  <a:pt x="142704" y="35211"/>
                </a:lnTo>
                <a:lnTo>
                  <a:pt x="149057" y="44534"/>
                </a:lnTo>
                <a:lnTo>
                  <a:pt x="151409" y="53999"/>
                </a:lnTo>
                <a:lnTo>
                  <a:pt x="151960" y="60335"/>
                </a:lnTo>
                <a:lnTo>
                  <a:pt x="155027" y="66679"/>
                </a:lnTo>
                <a:lnTo>
                  <a:pt x="158859" y="73026"/>
                </a:lnTo>
                <a:lnTo>
                  <a:pt x="161017" y="83608"/>
                </a:lnTo>
                <a:lnTo>
                  <a:pt x="161901" y="127992"/>
                </a:lnTo>
                <a:lnTo>
                  <a:pt x="160860" y="145285"/>
                </a:lnTo>
                <a:lnTo>
                  <a:pt x="154385" y="163968"/>
                </a:lnTo>
                <a:lnTo>
                  <a:pt x="149752" y="200203"/>
                </a:lnTo>
                <a:lnTo>
                  <a:pt x="144913" y="219127"/>
                </a:lnTo>
                <a:lnTo>
                  <a:pt x="140657" y="238140"/>
                </a:lnTo>
                <a:lnTo>
                  <a:pt x="120520" y="282575"/>
                </a:lnTo>
                <a:lnTo>
                  <a:pt x="112297" y="311502"/>
                </a:lnTo>
                <a:lnTo>
                  <a:pt x="99220" y="337432"/>
                </a:lnTo>
                <a:lnTo>
                  <a:pt x="95368" y="354802"/>
                </a:lnTo>
                <a:lnTo>
                  <a:pt x="78843" y="388306"/>
                </a:lnTo>
                <a:lnTo>
                  <a:pt x="77962" y="392220"/>
                </a:lnTo>
                <a:lnTo>
                  <a:pt x="76316" y="394830"/>
                </a:lnTo>
                <a:lnTo>
                  <a:pt x="74161" y="396569"/>
                </a:lnTo>
                <a:lnTo>
                  <a:pt x="71666" y="397729"/>
                </a:lnTo>
                <a:lnTo>
                  <a:pt x="70002" y="399561"/>
                </a:lnTo>
                <a:lnTo>
                  <a:pt x="68154" y="404418"/>
                </a:lnTo>
                <a:lnTo>
                  <a:pt x="66602" y="406137"/>
                </a:lnTo>
                <a:lnTo>
                  <a:pt x="57581" y="409440"/>
                </a:lnTo>
                <a:lnTo>
                  <a:pt x="52221" y="409534"/>
                </a:lnTo>
                <a:lnTo>
                  <a:pt x="50689" y="408489"/>
                </a:lnTo>
                <a:lnTo>
                  <a:pt x="49668" y="406734"/>
                </a:lnTo>
                <a:lnTo>
                  <a:pt x="48230" y="399207"/>
                </a:lnTo>
                <a:lnTo>
                  <a:pt x="48029" y="396313"/>
                </a:lnTo>
                <a:lnTo>
                  <a:pt x="46836" y="394383"/>
                </a:lnTo>
                <a:lnTo>
                  <a:pt x="44982" y="393097"/>
                </a:lnTo>
                <a:lnTo>
                  <a:pt x="42688" y="392239"/>
                </a:lnTo>
                <a:lnTo>
                  <a:pt x="41159" y="389551"/>
                </a:lnTo>
                <a:lnTo>
                  <a:pt x="37948" y="376712"/>
                </a:lnTo>
                <a:lnTo>
                  <a:pt x="30740" y="362357"/>
                </a:lnTo>
                <a:lnTo>
                  <a:pt x="28592" y="314916"/>
                </a:lnTo>
                <a:lnTo>
                  <a:pt x="28576" y="292134"/>
                </a:lnTo>
                <a:lnTo>
                  <a:pt x="31398" y="285764"/>
                </a:lnTo>
                <a:lnTo>
                  <a:pt x="35121" y="279406"/>
                </a:lnTo>
                <a:lnTo>
                  <a:pt x="38276" y="269876"/>
                </a:lnTo>
                <a:lnTo>
                  <a:pt x="63911" y="238124"/>
                </a:lnTo>
                <a:lnTo>
                  <a:pt x="66505" y="231774"/>
                </a:lnTo>
                <a:lnTo>
                  <a:pt x="89017" y="206374"/>
                </a:lnTo>
                <a:lnTo>
                  <a:pt x="108169" y="194732"/>
                </a:lnTo>
                <a:lnTo>
                  <a:pt x="119774" y="190695"/>
                </a:lnTo>
                <a:lnTo>
                  <a:pt x="155748" y="166080"/>
                </a:lnTo>
                <a:lnTo>
                  <a:pt x="167386" y="162097"/>
                </a:lnTo>
                <a:lnTo>
                  <a:pt x="177536" y="155743"/>
                </a:lnTo>
                <a:lnTo>
                  <a:pt x="187247" y="152331"/>
                </a:lnTo>
                <a:lnTo>
                  <a:pt x="198133" y="144329"/>
                </a:lnTo>
                <a:lnTo>
                  <a:pt x="208060" y="143002"/>
                </a:lnTo>
                <a:lnTo>
                  <a:pt x="214165" y="142912"/>
                </a:lnTo>
                <a:lnTo>
                  <a:pt x="215802" y="143958"/>
                </a:lnTo>
                <a:lnTo>
                  <a:pt x="216893" y="145713"/>
                </a:lnTo>
                <a:lnTo>
                  <a:pt x="218644" y="151078"/>
                </a:lnTo>
                <a:lnTo>
                  <a:pt x="221706" y="151812"/>
                </a:lnTo>
                <a:lnTo>
                  <a:pt x="227238" y="152283"/>
                </a:lnTo>
                <a:lnTo>
                  <a:pt x="227692" y="153380"/>
                </a:lnTo>
                <a:lnTo>
                  <a:pt x="228197" y="157421"/>
                </a:lnTo>
                <a:lnTo>
                  <a:pt x="229389" y="158922"/>
                </a:lnTo>
                <a:lnTo>
                  <a:pt x="236766" y="161529"/>
                </a:lnTo>
                <a:lnTo>
                  <a:pt x="237521" y="164571"/>
                </a:lnTo>
                <a:lnTo>
                  <a:pt x="238006" y="170090"/>
                </a:lnTo>
                <a:lnTo>
                  <a:pt x="239104" y="170543"/>
                </a:lnTo>
                <a:lnTo>
                  <a:pt x="252706" y="171449"/>
                </a:lnTo>
                <a:lnTo>
                  <a:pt x="254195" y="170391"/>
                </a:lnTo>
                <a:lnTo>
                  <a:pt x="255189" y="168627"/>
                </a:lnTo>
                <a:lnTo>
                  <a:pt x="256913" y="161748"/>
                </a:lnTo>
                <a:lnTo>
                  <a:pt x="257175" y="114471"/>
                </a:lnTo>
                <a:lnTo>
                  <a:pt x="257175" y="95772"/>
                </a:lnTo>
                <a:lnTo>
                  <a:pt x="247684" y="85760"/>
                </a:lnTo>
                <a:lnTo>
                  <a:pt x="239452" y="85727"/>
                </a:lnTo>
                <a:lnTo>
                  <a:pt x="239010" y="86784"/>
                </a:lnTo>
                <a:lnTo>
                  <a:pt x="238518" y="90781"/>
                </a:lnTo>
                <a:lnTo>
                  <a:pt x="237329" y="92270"/>
                </a:lnTo>
                <a:lnTo>
                  <a:pt x="229959" y="94857"/>
                </a:lnTo>
                <a:lnTo>
                  <a:pt x="229204" y="97897"/>
                </a:lnTo>
                <a:lnTo>
                  <a:pt x="228635" y="112573"/>
                </a:lnTo>
                <a:lnTo>
                  <a:pt x="222061" y="121562"/>
                </a:lnTo>
                <a:lnTo>
                  <a:pt x="219468" y="131588"/>
                </a:lnTo>
                <a:lnTo>
                  <a:pt x="219078" y="165134"/>
                </a:lnTo>
                <a:lnTo>
                  <a:pt x="218019" y="167239"/>
                </a:lnTo>
                <a:lnTo>
                  <a:pt x="216254" y="168643"/>
                </a:lnTo>
                <a:lnTo>
                  <a:pt x="214019" y="169578"/>
                </a:lnTo>
                <a:lnTo>
                  <a:pt x="212530" y="171260"/>
                </a:lnTo>
                <a:lnTo>
                  <a:pt x="210874" y="175951"/>
                </a:lnTo>
                <a:lnTo>
                  <a:pt x="208515" y="206397"/>
                </a:lnTo>
                <a:lnTo>
                  <a:pt x="202015" y="219079"/>
                </a:lnTo>
                <a:lnTo>
                  <a:pt x="200040" y="266525"/>
                </a:lnTo>
                <a:lnTo>
                  <a:pt x="200025" y="311944"/>
                </a:lnTo>
                <a:lnTo>
                  <a:pt x="200025" y="345672"/>
                </a:lnTo>
                <a:lnTo>
                  <a:pt x="202847" y="352245"/>
                </a:lnTo>
                <a:lnTo>
                  <a:pt x="206571" y="358694"/>
                </a:lnTo>
                <a:lnTo>
                  <a:pt x="208962" y="371458"/>
                </a:lnTo>
                <a:lnTo>
                  <a:pt x="209158" y="374639"/>
                </a:lnTo>
                <a:lnTo>
                  <a:pt x="210347" y="376759"/>
                </a:lnTo>
                <a:lnTo>
                  <a:pt x="212198" y="378172"/>
                </a:lnTo>
                <a:lnTo>
                  <a:pt x="214490" y="379115"/>
                </a:lnTo>
                <a:lnTo>
                  <a:pt x="216019" y="380801"/>
                </a:lnTo>
                <a:lnTo>
                  <a:pt x="217717" y="385497"/>
                </a:lnTo>
                <a:lnTo>
                  <a:pt x="219228" y="387172"/>
                </a:lnTo>
                <a:lnTo>
                  <a:pt x="238320" y="397867"/>
                </a:lnTo>
                <a:lnTo>
                  <a:pt x="261988" y="399992"/>
                </a:lnTo>
                <a:lnTo>
                  <a:pt x="278469" y="400038"/>
                </a:lnTo>
                <a:lnTo>
                  <a:pt x="285336" y="397222"/>
                </a:lnTo>
                <a:lnTo>
                  <a:pt x="291916" y="393501"/>
                </a:lnTo>
                <a:lnTo>
                  <a:pt x="301570" y="390347"/>
                </a:lnTo>
                <a:lnTo>
                  <a:pt x="312192" y="384239"/>
                </a:lnTo>
                <a:lnTo>
                  <a:pt x="338841" y="380225"/>
                </a:lnTo>
                <a:lnTo>
                  <a:pt x="350046" y="374537"/>
                </a:lnTo>
                <a:lnTo>
                  <a:pt x="365243" y="371323"/>
                </a:lnTo>
                <a:lnTo>
                  <a:pt x="397885" y="355052"/>
                </a:lnTo>
                <a:lnTo>
                  <a:pt x="409575" y="3524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SMARTInkShape-Group75">
            <a:extLst>
              <a:ext uri="{FF2B5EF4-FFF2-40B4-BE49-F238E27FC236}">
                <a16:creationId xmlns:a16="http://schemas.microsoft.com/office/drawing/2014/main" id="{BABB6863-B752-A723-3CF9-0E04E2E9421F}"/>
              </a:ext>
            </a:extLst>
          </p:cNvPr>
          <p:cNvGrpSpPr/>
          <p:nvPr/>
        </p:nvGrpSpPr>
        <p:grpSpPr>
          <a:xfrm>
            <a:off x="1685925" y="1905000"/>
            <a:ext cx="371438" cy="304801"/>
            <a:chOff x="1685925" y="1905000"/>
            <a:chExt cx="371438" cy="304801"/>
          </a:xfrm>
        </p:grpSpPr>
        <p:sp>
          <p:nvSpPr>
            <p:cNvPr id="4" name="SMARTInkShape-200">
              <a:extLst>
                <a:ext uri="{FF2B5EF4-FFF2-40B4-BE49-F238E27FC236}">
                  <a16:creationId xmlns:a16="http://schemas.microsoft.com/office/drawing/2014/main" id="{1752006E-D469-8403-B665-8740676F5D8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685925" y="1981200"/>
              <a:ext cx="371438" cy="28575"/>
            </a:xfrm>
            <a:custGeom>
              <a:avLst/>
              <a:gdLst/>
              <a:ahLst/>
              <a:cxnLst/>
              <a:rect l="0" t="0" r="0" b="0"/>
              <a:pathLst>
                <a:path w="371438" h="28575">
                  <a:moveTo>
                    <a:pt x="0" y="0"/>
                  </a:moveTo>
                  <a:lnTo>
                    <a:pt x="0" y="0"/>
                  </a:lnTo>
                  <a:lnTo>
                    <a:pt x="9133" y="18266"/>
                  </a:lnTo>
                  <a:lnTo>
                    <a:pt x="44742" y="20108"/>
                  </a:lnTo>
                  <a:lnTo>
                    <a:pt x="55307" y="27251"/>
                  </a:lnTo>
                  <a:lnTo>
                    <a:pt x="64390" y="28313"/>
                  </a:lnTo>
                  <a:lnTo>
                    <a:pt x="111127" y="28574"/>
                  </a:lnTo>
                  <a:lnTo>
                    <a:pt x="154888" y="27517"/>
                  </a:lnTo>
                  <a:lnTo>
                    <a:pt x="173509" y="21036"/>
                  </a:lnTo>
                  <a:lnTo>
                    <a:pt x="221115" y="16279"/>
                  </a:lnTo>
                  <a:lnTo>
                    <a:pt x="238729" y="11526"/>
                  </a:lnTo>
                  <a:lnTo>
                    <a:pt x="282403" y="9603"/>
                  </a:lnTo>
                  <a:lnTo>
                    <a:pt x="326477" y="9526"/>
                  </a:lnTo>
                  <a:lnTo>
                    <a:pt x="371437" y="9525"/>
                  </a:lnTo>
                  <a:lnTo>
                    <a:pt x="3619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201">
              <a:extLst>
                <a:ext uri="{FF2B5EF4-FFF2-40B4-BE49-F238E27FC236}">
                  <a16:creationId xmlns:a16="http://schemas.microsoft.com/office/drawing/2014/main" id="{DB0C8079-3C94-6820-1253-6E14C997DE1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857375" y="190500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38100" y="0"/>
                  </a:moveTo>
                  <a:lnTo>
                    <a:pt x="38100" y="0"/>
                  </a:lnTo>
                  <a:lnTo>
                    <a:pt x="19477" y="0"/>
                  </a:lnTo>
                  <a:lnTo>
                    <a:pt x="19050" y="44476"/>
                  </a:lnTo>
                  <a:lnTo>
                    <a:pt x="19050" y="92075"/>
                  </a:lnTo>
                  <a:lnTo>
                    <a:pt x="19050" y="138817"/>
                  </a:lnTo>
                  <a:lnTo>
                    <a:pt x="19050" y="145658"/>
                  </a:lnTo>
                  <a:lnTo>
                    <a:pt x="9917" y="188804"/>
                  </a:lnTo>
                  <a:lnTo>
                    <a:pt x="8490" y="216673"/>
                  </a:lnTo>
                  <a:lnTo>
                    <a:pt x="885" y="243567"/>
                  </a:lnTo>
                  <a:lnTo>
                    <a:pt x="3" y="28892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SMARTInkShape-Group76">
            <a:extLst>
              <a:ext uri="{FF2B5EF4-FFF2-40B4-BE49-F238E27FC236}">
                <a16:creationId xmlns:a16="http://schemas.microsoft.com/office/drawing/2014/main" id="{C7DAD641-F886-F327-9520-E290B6A368A4}"/>
              </a:ext>
            </a:extLst>
          </p:cNvPr>
          <p:cNvGrpSpPr/>
          <p:nvPr/>
        </p:nvGrpSpPr>
        <p:grpSpPr>
          <a:xfrm>
            <a:off x="2571750" y="1476375"/>
            <a:ext cx="1390641" cy="733387"/>
            <a:chOff x="2571750" y="1476375"/>
            <a:chExt cx="1390641" cy="733387"/>
          </a:xfrm>
        </p:grpSpPr>
        <p:sp>
          <p:nvSpPr>
            <p:cNvPr id="8" name="SMARTInkShape-202">
              <a:extLst>
                <a:ext uri="{FF2B5EF4-FFF2-40B4-BE49-F238E27FC236}">
                  <a16:creationId xmlns:a16="http://schemas.microsoft.com/office/drawing/2014/main" id="{D2B9E5E7-1473-7ADA-83BF-3F78AC2D38E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571750" y="1724025"/>
              <a:ext cx="209494" cy="485737"/>
            </a:xfrm>
            <a:custGeom>
              <a:avLst/>
              <a:gdLst/>
              <a:ahLst/>
              <a:cxnLst/>
              <a:rect l="0" t="0" r="0" b="0"/>
              <a:pathLst>
                <a:path w="209494" h="485737">
                  <a:moveTo>
                    <a:pt x="85725" y="0"/>
                  </a:moveTo>
                  <a:lnTo>
                    <a:pt x="85725" y="0"/>
                  </a:lnTo>
                  <a:lnTo>
                    <a:pt x="85725" y="8201"/>
                  </a:lnTo>
                  <a:lnTo>
                    <a:pt x="79179" y="16868"/>
                  </a:lnTo>
                  <a:lnTo>
                    <a:pt x="77083" y="25694"/>
                  </a:lnTo>
                  <a:lnTo>
                    <a:pt x="76592" y="31881"/>
                  </a:lnTo>
                  <a:lnTo>
                    <a:pt x="73553" y="38158"/>
                  </a:lnTo>
                  <a:lnTo>
                    <a:pt x="69731" y="44476"/>
                  </a:lnTo>
                  <a:lnTo>
                    <a:pt x="57054" y="81668"/>
                  </a:lnTo>
                  <a:lnTo>
                    <a:pt x="50889" y="92872"/>
                  </a:lnTo>
                  <a:lnTo>
                    <a:pt x="46853" y="119744"/>
                  </a:lnTo>
                  <a:lnTo>
                    <a:pt x="40143" y="133171"/>
                  </a:lnTo>
                  <a:lnTo>
                    <a:pt x="39462" y="136406"/>
                  </a:lnTo>
                  <a:lnTo>
                    <a:pt x="20017" y="179896"/>
                  </a:lnTo>
                  <a:lnTo>
                    <a:pt x="18076" y="197034"/>
                  </a:lnTo>
                  <a:lnTo>
                    <a:pt x="11528" y="209586"/>
                  </a:lnTo>
                  <a:lnTo>
                    <a:pt x="9921" y="217201"/>
                  </a:lnTo>
                  <a:lnTo>
                    <a:pt x="0" y="228600"/>
                  </a:lnTo>
                  <a:lnTo>
                    <a:pt x="0" y="204920"/>
                  </a:lnTo>
                  <a:lnTo>
                    <a:pt x="2822" y="199378"/>
                  </a:lnTo>
                  <a:lnTo>
                    <a:pt x="15188" y="184065"/>
                  </a:lnTo>
                  <a:lnTo>
                    <a:pt x="21109" y="171433"/>
                  </a:lnTo>
                  <a:lnTo>
                    <a:pt x="32157" y="158747"/>
                  </a:lnTo>
                  <a:lnTo>
                    <a:pt x="38281" y="155221"/>
                  </a:lnTo>
                  <a:lnTo>
                    <a:pt x="44530" y="152595"/>
                  </a:lnTo>
                  <a:lnTo>
                    <a:pt x="53999" y="146226"/>
                  </a:lnTo>
                  <a:lnTo>
                    <a:pt x="63507" y="142809"/>
                  </a:lnTo>
                  <a:lnTo>
                    <a:pt x="73027" y="136623"/>
                  </a:lnTo>
                  <a:lnTo>
                    <a:pt x="82551" y="134320"/>
                  </a:lnTo>
                  <a:lnTo>
                    <a:pt x="99749" y="133388"/>
                  </a:lnTo>
                  <a:lnTo>
                    <a:pt x="105364" y="136189"/>
                  </a:lnTo>
                  <a:lnTo>
                    <a:pt x="111386" y="139903"/>
                  </a:lnTo>
                  <a:lnTo>
                    <a:pt x="123877" y="142288"/>
                  </a:lnTo>
                  <a:lnTo>
                    <a:pt x="127034" y="142484"/>
                  </a:lnTo>
                  <a:lnTo>
                    <a:pt x="133365" y="145523"/>
                  </a:lnTo>
                  <a:lnTo>
                    <a:pt x="162100" y="168822"/>
                  </a:lnTo>
                  <a:lnTo>
                    <a:pt x="168353" y="171341"/>
                  </a:lnTo>
                  <a:lnTo>
                    <a:pt x="174659" y="175988"/>
                  </a:lnTo>
                  <a:lnTo>
                    <a:pt x="178168" y="181581"/>
                  </a:lnTo>
                  <a:lnTo>
                    <a:pt x="180786" y="187594"/>
                  </a:lnTo>
                  <a:lnTo>
                    <a:pt x="187151" y="196930"/>
                  </a:lnTo>
                  <a:lnTo>
                    <a:pt x="202201" y="237538"/>
                  </a:lnTo>
                  <a:lnTo>
                    <a:pt x="204650" y="240909"/>
                  </a:lnTo>
                  <a:lnTo>
                    <a:pt x="207372" y="250298"/>
                  </a:lnTo>
                  <a:lnTo>
                    <a:pt x="209493" y="295932"/>
                  </a:lnTo>
                  <a:lnTo>
                    <a:pt x="208466" y="307209"/>
                  </a:lnTo>
                  <a:lnTo>
                    <a:pt x="193073" y="343506"/>
                  </a:lnTo>
                  <a:lnTo>
                    <a:pt x="188440" y="362129"/>
                  </a:lnTo>
                  <a:lnTo>
                    <a:pt x="168155" y="406410"/>
                  </a:lnTo>
                  <a:lnTo>
                    <a:pt x="159049" y="416282"/>
                  </a:lnTo>
                  <a:lnTo>
                    <a:pt x="153658" y="420397"/>
                  </a:lnTo>
                  <a:lnTo>
                    <a:pt x="147668" y="430612"/>
                  </a:lnTo>
                  <a:lnTo>
                    <a:pt x="146070" y="436300"/>
                  </a:lnTo>
                  <a:lnTo>
                    <a:pt x="138650" y="445442"/>
                  </a:lnTo>
                  <a:lnTo>
                    <a:pt x="108157" y="471929"/>
                  </a:lnTo>
                  <a:lnTo>
                    <a:pt x="78198" y="483536"/>
                  </a:lnTo>
                  <a:lnTo>
                    <a:pt x="49541" y="485736"/>
                  </a:lnTo>
                  <a:lnTo>
                    <a:pt x="28402" y="469298"/>
                  </a:lnTo>
                  <a:lnTo>
                    <a:pt x="22148" y="466810"/>
                  </a:lnTo>
                  <a:lnTo>
                    <a:pt x="15841" y="462177"/>
                  </a:lnTo>
                  <a:lnTo>
                    <a:pt x="12332" y="456590"/>
                  </a:lnTo>
                  <a:lnTo>
                    <a:pt x="8836" y="441245"/>
                  </a:lnTo>
                  <a:lnTo>
                    <a:pt x="3089" y="431776"/>
                  </a:lnTo>
                  <a:lnTo>
                    <a:pt x="120" y="419657"/>
                  </a:lnTo>
                  <a:lnTo>
                    <a:pt x="1" y="409696"/>
                  </a:lnTo>
                  <a:lnTo>
                    <a:pt x="0" y="436400"/>
                  </a:lnTo>
                  <a:lnTo>
                    <a:pt x="6546" y="445408"/>
                  </a:lnTo>
                  <a:lnTo>
                    <a:pt x="8642" y="454294"/>
                  </a:lnTo>
                  <a:lnTo>
                    <a:pt x="9133" y="460495"/>
                  </a:lnTo>
                  <a:lnTo>
                    <a:pt x="10322" y="462572"/>
                  </a:lnTo>
                  <a:lnTo>
                    <a:pt x="12172" y="463956"/>
                  </a:lnTo>
                  <a:lnTo>
                    <a:pt x="17052" y="465494"/>
                  </a:lnTo>
                  <a:lnTo>
                    <a:pt x="28575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203">
              <a:extLst>
                <a:ext uri="{FF2B5EF4-FFF2-40B4-BE49-F238E27FC236}">
                  <a16:creationId xmlns:a16="http://schemas.microsoft.com/office/drawing/2014/main" id="{F010F989-A19A-2BF3-DF09-961CA7A0B59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686050" y="1733550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41679" y="28575"/>
                  </a:lnTo>
                  <a:lnTo>
                    <a:pt x="47805" y="25753"/>
                  </a:lnTo>
                  <a:lnTo>
                    <a:pt x="54055" y="22029"/>
                  </a:lnTo>
                  <a:lnTo>
                    <a:pt x="64804" y="19442"/>
                  </a:lnTo>
                  <a:lnTo>
                    <a:pt x="71177" y="19166"/>
                  </a:lnTo>
                  <a:lnTo>
                    <a:pt x="76790" y="16279"/>
                  </a:lnTo>
                  <a:lnTo>
                    <a:pt x="82813" y="12527"/>
                  </a:lnTo>
                  <a:lnTo>
                    <a:pt x="93211" y="10414"/>
                  </a:lnTo>
                  <a:lnTo>
                    <a:pt x="121554" y="9560"/>
                  </a:lnTo>
                  <a:lnTo>
                    <a:pt x="145084" y="1327"/>
                  </a:lnTo>
                  <a:lnTo>
                    <a:pt x="192537" y="1"/>
                  </a:lnTo>
                  <a:lnTo>
                    <a:pt x="195033" y="0"/>
                  </a:lnTo>
                  <a:lnTo>
                    <a:pt x="196697" y="1058"/>
                  </a:lnTo>
                  <a:lnTo>
                    <a:pt x="197806" y="2823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204">
              <a:extLst>
                <a:ext uri="{FF2B5EF4-FFF2-40B4-BE49-F238E27FC236}">
                  <a16:creationId xmlns:a16="http://schemas.microsoft.com/office/drawing/2014/main" id="{456144A1-983D-F7C1-0800-4C7101D57FF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019429" y="1476375"/>
              <a:ext cx="228562" cy="371437"/>
            </a:xfrm>
            <a:custGeom>
              <a:avLst/>
              <a:gdLst/>
              <a:ahLst/>
              <a:cxnLst/>
              <a:rect l="0" t="0" r="0" b="0"/>
              <a:pathLst>
                <a:path w="228562" h="371437">
                  <a:moveTo>
                    <a:pt x="133346" y="47625"/>
                  </a:moveTo>
                  <a:lnTo>
                    <a:pt x="133346" y="47625"/>
                  </a:lnTo>
                  <a:lnTo>
                    <a:pt x="141547" y="39424"/>
                  </a:lnTo>
                  <a:lnTo>
                    <a:pt x="142479" y="33436"/>
                  </a:lnTo>
                  <a:lnTo>
                    <a:pt x="143668" y="31815"/>
                  </a:lnTo>
                  <a:lnTo>
                    <a:pt x="147811" y="30015"/>
                  </a:lnTo>
                  <a:lnTo>
                    <a:pt x="149340" y="28477"/>
                  </a:lnTo>
                  <a:lnTo>
                    <a:pt x="154614" y="18403"/>
                  </a:lnTo>
                  <a:lnTo>
                    <a:pt x="160477" y="11279"/>
                  </a:lnTo>
                  <a:lnTo>
                    <a:pt x="164102" y="10305"/>
                  </a:lnTo>
                  <a:lnTo>
                    <a:pt x="166550" y="10045"/>
                  </a:lnTo>
                  <a:lnTo>
                    <a:pt x="172092" y="6934"/>
                  </a:lnTo>
                  <a:lnTo>
                    <a:pt x="178083" y="3082"/>
                  </a:lnTo>
                  <a:lnTo>
                    <a:pt x="188652" y="406"/>
                  </a:lnTo>
                  <a:lnTo>
                    <a:pt x="217619" y="0"/>
                  </a:lnTo>
                  <a:lnTo>
                    <a:pt x="218103" y="1058"/>
                  </a:lnTo>
                  <a:lnTo>
                    <a:pt x="218641" y="5057"/>
                  </a:lnTo>
                  <a:lnTo>
                    <a:pt x="219843" y="6546"/>
                  </a:lnTo>
                  <a:lnTo>
                    <a:pt x="224000" y="8201"/>
                  </a:lnTo>
                  <a:lnTo>
                    <a:pt x="225532" y="9701"/>
                  </a:lnTo>
                  <a:lnTo>
                    <a:pt x="227234" y="14189"/>
                  </a:lnTo>
                  <a:lnTo>
                    <a:pt x="228561" y="41314"/>
                  </a:lnTo>
                  <a:lnTo>
                    <a:pt x="225758" y="47642"/>
                  </a:lnTo>
                  <a:lnTo>
                    <a:pt x="222043" y="53983"/>
                  </a:lnTo>
                  <a:lnTo>
                    <a:pt x="219658" y="66677"/>
                  </a:lnTo>
                  <a:lnTo>
                    <a:pt x="218090" y="83609"/>
                  </a:lnTo>
                  <a:lnTo>
                    <a:pt x="202205" y="127993"/>
                  </a:lnTo>
                  <a:lnTo>
                    <a:pt x="174595" y="174475"/>
                  </a:lnTo>
                  <a:lnTo>
                    <a:pt x="144987" y="221477"/>
                  </a:lnTo>
                  <a:lnTo>
                    <a:pt x="125807" y="240167"/>
                  </a:lnTo>
                  <a:lnTo>
                    <a:pt x="95298" y="287789"/>
                  </a:lnTo>
                  <a:lnTo>
                    <a:pt x="63497" y="335096"/>
                  </a:lnTo>
                  <a:lnTo>
                    <a:pt x="44446" y="355472"/>
                  </a:lnTo>
                  <a:lnTo>
                    <a:pt x="38096" y="359071"/>
                  </a:lnTo>
                  <a:lnTo>
                    <a:pt x="34921" y="360031"/>
                  </a:lnTo>
                  <a:lnTo>
                    <a:pt x="32804" y="361729"/>
                  </a:lnTo>
                  <a:lnTo>
                    <a:pt x="28767" y="368117"/>
                  </a:lnTo>
                  <a:lnTo>
                    <a:pt x="20535" y="371033"/>
                  </a:lnTo>
                  <a:lnTo>
                    <a:pt x="10976" y="371436"/>
                  </a:lnTo>
                  <a:lnTo>
                    <a:pt x="10491" y="370391"/>
                  </a:lnTo>
                  <a:lnTo>
                    <a:pt x="9953" y="366407"/>
                  </a:lnTo>
                  <a:lnTo>
                    <a:pt x="8750" y="364921"/>
                  </a:lnTo>
                  <a:lnTo>
                    <a:pt x="4593" y="363271"/>
                  </a:lnTo>
                  <a:lnTo>
                    <a:pt x="3060" y="361772"/>
                  </a:lnTo>
                  <a:lnTo>
                    <a:pt x="1358" y="357285"/>
                  </a:lnTo>
                  <a:lnTo>
                    <a:pt x="0" y="320555"/>
                  </a:lnTo>
                  <a:lnTo>
                    <a:pt x="1057" y="318479"/>
                  </a:lnTo>
                  <a:lnTo>
                    <a:pt x="2820" y="317094"/>
                  </a:lnTo>
                  <a:lnTo>
                    <a:pt x="5054" y="316171"/>
                  </a:lnTo>
                  <a:lnTo>
                    <a:pt x="6543" y="314497"/>
                  </a:lnTo>
                  <a:lnTo>
                    <a:pt x="8198" y="309815"/>
                  </a:lnTo>
                  <a:lnTo>
                    <a:pt x="9697" y="308144"/>
                  </a:lnTo>
                  <a:lnTo>
                    <a:pt x="14185" y="306286"/>
                  </a:lnTo>
                  <a:lnTo>
                    <a:pt x="15805" y="304732"/>
                  </a:lnTo>
                  <a:lnTo>
                    <a:pt x="27121" y="287505"/>
                  </a:lnTo>
                  <a:lnTo>
                    <a:pt x="33198" y="281213"/>
                  </a:lnTo>
                  <a:lnTo>
                    <a:pt x="38742" y="278442"/>
                  </a:lnTo>
                  <a:lnTo>
                    <a:pt x="41701" y="277703"/>
                  </a:lnTo>
                  <a:lnTo>
                    <a:pt x="57203" y="268881"/>
                  </a:lnTo>
                  <a:lnTo>
                    <a:pt x="60359" y="268154"/>
                  </a:lnTo>
                  <a:lnTo>
                    <a:pt x="76201" y="259353"/>
                  </a:lnTo>
                  <a:lnTo>
                    <a:pt x="98422" y="257303"/>
                  </a:lnTo>
                  <a:lnTo>
                    <a:pt x="104771" y="260054"/>
                  </a:lnTo>
                  <a:lnTo>
                    <a:pt x="111121" y="263746"/>
                  </a:lnTo>
                  <a:lnTo>
                    <a:pt x="123821" y="266117"/>
                  </a:lnTo>
                  <a:lnTo>
                    <a:pt x="126996" y="266311"/>
                  </a:lnTo>
                  <a:lnTo>
                    <a:pt x="133346" y="269349"/>
                  </a:lnTo>
                  <a:lnTo>
                    <a:pt x="147370" y="280879"/>
                  </a:lnTo>
                  <a:lnTo>
                    <a:pt x="150163" y="286407"/>
                  </a:lnTo>
                  <a:lnTo>
                    <a:pt x="150907" y="289363"/>
                  </a:lnTo>
                  <a:lnTo>
                    <a:pt x="160466" y="302957"/>
                  </a:lnTo>
                  <a:lnTo>
                    <a:pt x="168180" y="312040"/>
                  </a:lnTo>
                  <a:lnTo>
                    <a:pt x="170478" y="320939"/>
                  </a:lnTo>
                  <a:lnTo>
                    <a:pt x="171318" y="331528"/>
                  </a:lnTo>
                  <a:lnTo>
                    <a:pt x="189137" y="351062"/>
                  </a:lnTo>
                  <a:lnTo>
                    <a:pt x="198577" y="352305"/>
                  </a:lnTo>
                  <a:lnTo>
                    <a:pt x="20954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205">
              <a:extLst>
                <a:ext uri="{FF2B5EF4-FFF2-40B4-BE49-F238E27FC236}">
                  <a16:creationId xmlns:a16="http://schemas.microsoft.com/office/drawing/2014/main" id="{5303D041-CE22-8664-136D-6AB87ACF31A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00818" y="1562228"/>
              <a:ext cx="390133" cy="275668"/>
            </a:xfrm>
            <a:custGeom>
              <a:avLst/>
              <a:gdLst/>
              <a:ahLst/>
              <a:cxnLst/>
              <a:rect l="0" t="0" r="0" b="0"/>
              <a:pathLst>
                <a:path w="390133" h="275668">
                  <a:moveTo>
                    <a:pt x="9132" y="76072"/>
                  </a:moveTo>
                  <a:lnTo>
                    <a:pt x="9132" y="76072"/>
                  </a:lnTo>
                  <a:lnTo>
                    <a:pt x="0" y="76072"/>
                  </a:lnTo>
                  <a:lnTo>
                    <a:pt x="7843" y="67871"/>
                  </a:lnTo>
                  <a:lnTo>
                    <a:pt x="9099" y="57449"/>
                  </a:lnTo>
                  <a:lnTo>
                    <a:pt x="42334" y="23820"/>
                  </a:lnTo>
                  <a:lnTo>
                    <a:pt x="47877" y="21099"/>
                  </a:lnTo>
                  <a:lnTo>
                    <a:pt x="50837" y="20373"/>
                  </a:lnTo>
                  <a:lnTo>
                    <a:pt x="66339" y="11574"/>
                  </a:lnTo>
                  <a:lnTo>
                    <a:pt x="69495" y="10848"/>
                  </a:lnTo>
                  <a:lnTo>
                    <a:pt x="71599" y="9306"/>
                  </a:lnTo>
                  <a:lnTo>
                    <a:pt x="73002" y="7220"/>
                  </a:lnTo>
                  <a:lnTo>
                    <a:pt x="73937" y="4771"/>
                  </a:lnTo>
                  <a:lnTo>
                    <a:pt x="75619" y="3138"/>
                  </a:lnTo>
                  <a:lnTo>
                    <a:pt x="80309" y="1323"/>
                  </a:lnTo>
                  <a:lnTo>
                    <a:pt x="98148" y="0"/>
                  </a:lnTo>
                  <a:lnTo>
                    <a:pt x="104434" y="2751"/>
                  </a:lnTo>
                  <a:lnTo>
                    <a:pt x="110755" y="6443"/>
                  </a:lnTo>
                  <a:lnTo>
                    <a:pt x="121553" y="9008"/>
                  </a:lnTo>
                  <a:lnTo>
                    <a:pt x="127932" y="14338"/>
                  </a:lnTo>
                  <a:lnTo>
                    <a:pt x="130723" y="19707"/>
                  </a:lnTo>
                  <a:lnTo>
                    <a:pt x="131468" y="22620"/>
                  </a:lnTo>
                  <a:lnTo>
                    <a:pt x="141512" y="37807"/>
                  </a:lnTo>
                  <a:lnTo>
                    <a:pt x="143455" y="60657"/>
                  </a:lnTo>
                  <a:lnTo>
                    <a:pt x="150672" y="78889"/>
                  </a:lnTo>
                  <a:lnTo>
                    <a:pt x="150059" y="82183"/>
                  </a:lnTo>
                  <a:lnTo>
                    <a:pt x="144292" y="95075"/>
                  </a:lnTo>
                  <a:lnTo>
                    <a:pt x="141494" y="129163"/>
                  </a:lnTo>
                  <a:lnTo>
                    <a:pt x="134957" y="142572"/>
                  </a:lnTo>
                  <a:lnTo>
                    <a:pt x="123334" y="176782"/>
                  </a:lnTo>
                  <a:lnTo>
                    <a:pt x="107012" y="199845"/>
                  </a:lnTo>
                  <a:lnTo>
                    <a:pt x="104493" y="206224"/>
                  </a:lnTo>
                  <a:lnTo>
                    <a:pt x="87975" y="228471"/>
                  </a:lnTo>
                  <a:lnTo>
                    <a:pt x="87094" y="231646"/>
                  </a:lnTo>
                  <a:lnTo>
                    <a:pt x="85448" y="233763"/>
                  </a:lnTo>
                  <a:lnTo>
                    <a:pt x="79134" y="237801"/>
                  </a:lnTo>
                  <a:lnTo>
                    <a:pt x="76245" y="246033"/>
                  </a:lnTo>
                  <a:lnTo>
                    <a:pt x="73180" y="246860"/>
                  </a:lnTo>
                  <a:lnTo>
                    <a:pt x="66402" y="247511"/>
                  </a:lnTo>
                  <a:lnTo>
                    <a:pt x="66285" y="233332"/>
                  </a:lnTo>
                  <a:lnTo>
                    <a:pt x="69106" y="227810"/>
                  </a:lnTo>
                  <a:lnTo>
                    <a:pt x="72828" y="221828"/>
                  </a:lnTo>
                  <a:lnTo>
                    <a:pt x="75983" y="212510"/>
                  </a:lnTo>
                  <a:lnTo>
                    <a:pt x="101294" y="168831"/>
                  </a:lnTo>
                  <a:lnTo>
                    <a:pt x="135781" y="121530"/>
                  </a:lnTo>
                  <a:lnTo>
                    <a:pt x="176271" y="79332"/>
                  </a:lnTo>
                  <a:lnTo>
                    <a:pt x="178666" y="72935"/>
                  </a:lnTo>
                  <a:lnTo>
                    <a:pt x="180363" y="70806"/>
                  </a:lnTo>
                  <a:lnTo>
                    <a:pt x="196716" y="60375"/>
                  </a:lnTo>
                  <a:lnTo>
                    <a:pt x="207310" y="57464"/>
                  </a:lnTo>
                  <a:lnTo>
                    <a:pt x="233144" y="57022"/>
                  </a:lnTo>
                  <a:lnTo>
                    <a:pt x="234673" y="58080"/>
                  </a:lnTo>
                  <a:lnTo>
                    <a:pt x="235693" y="59844"/>
                  </a:lnTo>
                  <a:lnTo>
                    <a:pt x="237613" y="66155"/>
                  </a:lnTo>
                  <a:lnTo>
                    <a:pt x="247223" y="66546"/>
                  </a:lnTo>
                  <a:lnTo>
                    <a:pt x="247257" y="47532"/>
                  </a:lnTo>
                  <a:lnTo>
                    <a:pt x="238125" y="38365"/>
                  </a:lnTo>
                  <a:lnTo>
                    <a:pt x="228609" y="37982"/>
                  </a:lnTo>
                  <a:lnTo>
                    <a:pt x="220042" y="46174"/>
                  </a:lnTo>
                  <a:lnTo>
                    <a:pt x="219085" y="52162"/>
                  </a:lnTo>
                  <a:lnTo>
                    <a:pt x="217892" y="53782"/>
                  </a:lnTo>
                  <a:lnTo>
                    <a:pt x="213745" y="55582"/>
                  </a:lnTo>
                  <a:lnTo>
                    <a:pt x="212215" y="57120"/>
                  </a:lnTo>
                  <a:lnTo>
                    <a:pt x="206939" y="67194"/>
                  </a:lnTo>
                  <a:lnTo>
                    <a:pt x="202879" y="73184"/>
                  </a:lnTo>
                  <a:lnTo>
                    <a:pt x="200594" y="82507"/>
                  </a:lnTo>
                  <a:lnTo>
                    <a:pt x="200060" y="88810"/>
                  </a:lnTo>
                  <a:lnTo>
                    <a:pt x="197000" y="95139"/>
                  </a:lnTo>
                  <a:lnTo>
                    <a:pt x="193170" y="101480"/>
                  </a:lnTo>
                  <a:lnTo>
                    <a:pt x="190712" y="114174"/>
                  </a:lnTo>
                  <a:lnTo>
                    <a:pt x="190109" y="161797"/>
                  </a:lnTo>
                  <a:lnTo>
                    <a:pt x="190107" y="208128"/>
                  </a:lnTo>
                  <a:lnTo>
                    <a:pt x="190107" y="255555"/>
                  </a:lnTo>
                  <a:lnTo>
                    <a:pt x="195164" y="261661"/>
                  </a:lnTo>
                  <a:lnTo>
                    <a:pt x="200468" y="264389"/>
                  </a:lnTo>
                  <a:lnTo>
                    <a:pt x="203364" y="265117"/>
                  </a:lnTo>
                  <a:lnTo>
                    <a:pt x="205295" y="266660"/>
                  </a:lnTo>
                  <a:lnTo>
                    <a:pt x="207440" y="271197"/>
                  </a:lnTo>
                  <a:lnTo>
                    <a:pt x="209071" y="272831"/>
                  </a:lnTo>
                  <a:lnTo>
                    <a:pt x="213705" y="274645"/>
                  </a:lnTo>
                  <a:lnTo>
                    <a:pt x="222264" y="275667"/>
                  </a:lnTo>
                  <a:lnTo>
                    <a:pt x="228388" y="273084"/>
                  </a:lnTo>
                  <a:lnTo>
                    <a:pt x="231503" y="270913"/>
                  </a:lnTo>
                  <a:lnTo>
                    <a:pt x="254812" y="264322"/>
                  </a:lnTo>
                  <a:lnTo>
                    <a:pt x="278944" y="251459"/>
                  </a:lnTo>
                  <a:lnTo>
                    <a:pt x="320713" y="234418"/>
                  </a:lnTo>
                  <a:lnTo>
                    <a:pt x="339221" y="223101"/>
                  </a:lnTo>
                  <a:lnTo>
                    <a:pt x="359340" y="216945"/>
                  </a:lnTo>
                  <a:lnTo>
                    <a:pt x="390132" y="199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206">
              <a:extLst>
                <a:ext uri="{FF2B5EF4-FFF2-40B4-BE49-F238E27FC236}">
                  <a16:creationId xmlns:a16="http://schemas.microsoft.com/office/drawing/2014/main" id="{386B179B-6527-A806-5F0C-8A1034B471C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933825" y="2009776"/>
              <a:ext cx="28566" cy="38100"/>
            </a:xfrm>
            <a:custGeom>
              <a:avLst/>
              <a:gdLst/>
              <a:ahLst/>
              <a:cxnLst/>
              <a:rect l="0" t="0" r="0" b="0"/>
              <a:pathLst>
                <a:path w="28566" h="38100">
                  <a:moveTo>
                    <a:pt x="0" y="28574"/>
                  </a:moveTo>
                  <a:lnTo>
                    <a:pt x="0" y="28574"/>
                  </a:lnTo>
                  <a:lnTo>
                    <a:pt x="0" y="20373"/>
                  </a:lnTo>
                  <a:lnTo>
                    <a:pt x="1058" y="19932"/>
                  </a:lnTo>
                  <a:lnTo>
                    <a:pt x="8201" y="19165"/>
                  </a:lnTo>
                  <a:lnTo>
                    <a:pt x="8936" y="16278"/>
                  </a:lnTo>
                  <a:lnTo>
                    <a:pt x="9525" y="9524"/>
                  </a:lnTo>
                  <a:lnTo>
                    <a:pt x="9525" y="27250"/>
                  </a:lnTo>
                  <a:lnTo>
                    <a:pt x="18933" y="19155"/>
                  </a:lnTo>
                  <a:lnTo>
                    <a:pt x="19040" y="10857"/>
                  </a:lnTo>
                  <a:lnTo>
                    <a:pt x="20101" y="10413"/>
                  </a:lnTo>
                  <a:lnTo>
                    <a:pt x="24103" y="9919"/>
                  </a:lnTo>
                  <a:lnTo>
                    <a:pt x="25594" y="8729"/>
                  </a:lnTo>
                  <a:lnTo>
                    <a:pt x="28560" y="52"/>
                  </a:lnTo>
                  <a:lnTo>
                    <a:pt x="28565" y="34"/>
                  </a:lnTo>
                  <a:lnTo>
                    <a:pt x="19442" y="0"/>
                  </a:lnTo>
                  <a:lnTo>
                    <a:pt x="19050" y="3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SMARTInkShape-Group77">
            <a:extLst>
              <a:ext uri="{FF2B5EF4-FFF2-40B4-BE49-F238E27FC236}">
                <a16:creationId xmlns:a16="http://schemas.microsoft.com/office/drawing/2014/main" id="{F578C379-87A1-1973-53C6-A0517CC0DB67}"/>
              </a:ext>
            </a:extLst>
          </p:cNvPr>
          <p:cNvGrpSpPr/>
          <p:nvPr/>
        </p:nvGrpSpPr>
        <p:grpSpPr>
          <a:xfrm>
            <a:off x="4286250" y="1495425"/>
            <a:ext cx="2495551" cy="704720"/>
            <a:chOff x="4286250" y="1495425"/>
            <a:chExt cx="2495551" cy="704720"/>
          </a:xfrm>
        </p:grpSpPr>
        <p:sp>
          <p:nvSpPr>
            <p:cNvPr id="14" name="SMARTInkShape-207">
              <a:extLst>
                <a:ext uri="{FF2B5EF4-FFF2-40B4-BE49-F238E27FC236}">
                  <a16:creationId xmlns:a16="http://schemas.microsoft.com/office/drawing/2014/main" id="{665FE85B-D788-9808-058F-86F69E993AC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286250" y="1619251"/>
              <a:ext cx="257176" cy="580894"/>
            </a:xfrm>
            <a:custGeom>
              <a:avLst/>
              <a:gdLst/>
              <a:ahLst/>
              <a:cxnLst/>
              <a:rect l="0" t="0" r="0" b="0"/>
              <a:pathLst>
                <a:path w="257176" h="580894">
                  <a:moveTo>
                    <a:pt x="247650" y="9524"/>
                  </a:moveTo>
                  <a:lnTo>
                    <a:pt x="247650" y="9524"/>
                  </a:lnTo>
                  <a:lnTo>
                    <a:pt x="257175" y="0"/>
                  </a:lnTo>
                  <a:lnTo>
                    <a:pt x="257175" y="23986"/>
                  </a:lnTo>
                  <a:lnTo>
                    <a:pt x="254353" y="29357"/>
                  </a:lnTo>
                  <a:lnTo>
                    <a:pt x="241365" y="45362"/>
                  </a:lnTo>
                  <a:lnTo>
                    <a:pt x="238552" y="55388"/>
                  </a:lnTo>
                  <a:lnTo>
                    <a:pt x="222962" y="74351"/>
                  </a:lnTo>
                  <a:lnTo>
                    <a:pt x="217021" y="93316"/>
                  </a:lnTo>
                  <a:lnTo>
                    <a:pt x="194654" y="127120"/>
                  </a:lnTo>
                  <a:lnTo>
                    <a:pt x="177405" y="168712"/>
                  </a:lnTo>
                  <a:lnTo>
                    <a:pt x="152384" y="211552"/>
                  </a:lnTo>
                  <a:lnTo>
                    <a:pt x="147101" y="223139"/>
                  </a:lnTo>
                  <a:lnTo>
                    <a:pt x="140888" y="245002"/>
                  </a:lnTo>
                  <a:lnTo>
                    <a:pt x="114248" y="287914"/>
                  </a:lnTo>
                  <a:lnTo>
                    <a:pt x="98067" y="313678"/>
                  </a:lnTo>
                  <a:lnTo>
                    <a:pt x="87214" y="339656"/>
                  </a:lnTo>
                  <a:lnTo>
                    <a:pt x="79473" y="349863"/>
                  </a:lnTo>
                  <a:lnTo>
                    <a:pt x="76631" y="360148"/>
                  </a:lnTo>
                  <a:lnTo>
                    <a:pt x="76200" y="371463"/>
                  </a:lnTo>
                  <a:lnTo>
                    <a:pt x="76200" y="357284"/>
                  </a:lnTo>
                  <a:lnTo>
                    <a:pt x="77258" y="355664"/>
                  </a:lnTo>
                  <a:lnTo>
                    <a:pt x="79022" y="354584"/>
                  </a:lnTo>
                  <a:lnTo>
                    <a:pt x="81257" y="353864"/>
                  </a:lnTo>
                  <a:lnTo>
                    <a:pt x="82746" y="352326"/>
                  </a:lnTo>
                  <a:lnTo>
                    <a:pt x="87959" y="342252"/>
                  </a:lnTo>
                  <a:lnTo>
                    <a:pt x="92010" y="336262"/>
                  </a:lnTo>
                  <a:lnTo>
                    <a:pt x="95348" y="326939"/>
                  </a:lnTo>
                  <a:lnTo>
                    <a:pt x="99880" y="320636"/>
                  </a:lnTo>
                  <a:lnTo>
                    <a:pt x="105422" y="317129"/>
                  </a:lnTo>
                  <a:lnTo>
                    <a:pt x="111413" y="314513"/>
                  </a:lnTo>
                  <a:lnTo>
                    <a:pt x="150108" y="279568"/>
                  </a:lnTo>
                  <a:lnTo>
                    <a:pt x="159012" y="276156"/>
                  </a:lnTo>
                  <a:lnTo>
                    <a:pt x="168353" y="269972"/>
                  </a:lnTo>
                  <a:lnTo>
                    <a:pt x="177823" y="267669"/>
                  </a:lnTo>
                  <a:lnTo>
                    <a:pt x="184160" y="267130"/>
                  </a:lnTo>
                  <a:lnTo>
                    <a:pt x="190505" y="269713"/>
                  </a:lnTo>
                  <a:lnTo>
                    <a:pt x="196852" y="273330"/>
                  </a:lnTo>
                  <a:lnTo>
                    <a:pt x="206375" y="276425"/>
                  </a:lnTo>
                  <a:lnTo>
                    <a:pt x="215900" y="282516"/>
                  </a:lnTo>
                  <a:lnTo>
                    <a:pt x="222250" y="284312"/>
                  </a:lnTo>
                  <a:lnTo>
                    <a:pt x="224367" y="285849"/>
                  </a:lnTo>
                  <a:lnTo>
                    <a:pt x="225778" y="287933"/>
                  </a:lnTo>
                  <a:lnTo>
                    <a:pt x="228404" y="293069"/>
                  </a:lnTo>
                  <a:lnTo>
                    <a:pt x="234775" y="301912"/>
                  </a:lnTo>
                  <a:lnTo>
                    <a:pt x="238190" y="311234"/>
                  </a:lnTo>
                  <a:lnTo>
                    <a:pt x="254543" y="333379"/>
                  </a:lnTo>
                  <a:lnTo>
                    <a:pt x="256655" y="346075"/>
                  </a:lnTo>
                  <a:lnTo>
                    <a:pt x="257166" y="393634"/>
                  </a:lnTo>
                  <a:lnTo>
                    <a:pt x="256114" y="406497"/>
                  </a:lnTo>
                  <a:lnTo>
                    <a:pt x="245416" y="447866"/>
                  </a:lnTo>
                  <a:lnTo>
                    <a:pt x="237463" y="463958"/>
                  </a:lnTo>
                  <a:lnTo>
                    <a:pt x="211641" y="507204"/>
                  </a:lnTo>
                  <a:lnTo>
                    <a:pt x="192481" y="525912"/>
                  </a:lnTo>
                  <a:lnTo>
                    <a:pt x="183972" y="536421"/>
                  </a:lnTo>
                  <a:lnTo>
                    <a:pt x="141450" y="565019"/>
                  </a:lnTo>
                  <a:lnTo>
                    <a:pt x="131306" y="568619"/>
                  </a:lnTo>
                  <a:lnTo>
                    <a:pt x="83686" y="580361"/>
                  </a:lnTo>
                  <a:lnTo>
                    <a:pt x="64979" y="580893"/>
                  </a:lnTo>
                  <a:lnTo>
                    <a:pt x="57807" y="578144"/>
                  </a:lnTo>
                  <a:lnTo>
                    <a:pt x="54413" y="575929"/>
                  </a:lnTo>
                  <a:lnTo>
                    <a:pt x="30619" y="569260"/>
                  </a:lnTo>
                  <a:lnTo>
                    <a:pt x="23133" y="565212"/>
                  </a:lnTo>
                  <a:lnTo>
                    <a:pt x="16278" y="563413"/>
                  </a:lnTo>
                  <a:lnTo>
                    <a:pt x="14027" y="561875"/>
                  </a:lnTo>
                  <a:lnTo>
                    <a:pt x="12527" y="559791"/>
                  </a:lnTo>
                  <a:lnTo>
                    <a:pt x="9801" y="554654"/>
                  </a:lnTo>
                  <a:lnTo>
                    <a:pt x="3374" y="545811"/>
                  </a:lnTo>
                  <a:lnTo>
                    <a:pt x="445" y="535243"/>
                  </a:lnTo>
                  <a:lnTo>
                    <a:pt x="0" y="515685"/>
                  </a:lnTo>
                  <a:lnTo>
                    <a:pt x="0" y="519801"/>
                  </a:lnTo>
                  <a:lnTo>
                    <a:pt x="1058" y="521159"/>
                  </a:lnTo>
                  <a:lnTo>
                    <a:pt x="9132" y="523768"/>
                  </a:lnTo>
                  <a:lnTo>
                    <a:pt x="27131" y="541483"/>
                  </a:lnTo>
                  <a:lnTo>
                    <a:pt x="36649" y="542797"/>
                  </a:lnTo>
                  <a:lnTo>
                    <a:pt x="47625" y="552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SMARTInkShape-208">
              <a:extLst>
                <a:ext uri="{FF2B5EF4-FFF2-40B4-BE49-F238E27FC236}">
                  <a16:creationId xmlns:a16="http://schemas.microsoft.com/office/drawing/2014/main" id="{83CBB00C-4A93-9D5F-F952-3AFFE8F14ED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572000" y="1647825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45755" y="9524"/>
                  </a:lnTo>
                  <a:lnTo>
                    <a:pt x="55918" y="16071"/>
                  </a:lnTo>
                  <a:lnTo>
                    <a:pt x="103375" y="19016"/>
                  </a:lnTo>
                  <a:lnTo>
                    <a:pt x="149322" y="19049"/>
                  </a:lnTo>
                  <a:lnTo>
                    <a:pt x="193131" y="19050"/>
                  </a:lnTo>
                  <a:lnTo>
                    <a:pt x="221847" y="19050"/>
                  </a:lnTo>
                  <a:lnTo>
                    <a:pt x="228421" y="16228"/>
                  </a:lnTo>
                  <a:lnTo>
                    <a:pt x="236208" y="10849"/>
                  </a:lnTo>
                  <a:lnTo>
                    <a:pt x="247639" y="9526"/>
                  </a:lnTo>
                  <a:lnTo>
                    <a:pt x="2571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209">
              <a:extLst>
                <a:ext uri="{FF2B5EF4-FFF2-40B4-BE49-F238E27FC236}">
                  <a16:creationId xmlns:a16="http://schemas.microsoft.com/office/drawing/2014/main" id="{2DDDAFF3-B3E6-DE67-FFE8-93AFCC75B24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886325" y="1885961"/>
              <a:ext cx="47588" cy="47615"/>
            </a:xfrm>
            <a:custGeom>
              <a:avLst/>
              <a:gdLst/>
              <a:ahLst/>
              <a:cxnLst/>
              <a:rect l="0" t="0" r="0" b="0"/>
              <a:pathLst>
                <a:path w="47588" h="47615">
                  <a:moveTo>
                    <a:pt x="9525" y="19039"/>
                  </a:moveTo>
                  <a:lnTo>
                    <a:pt x="9525" y="19039"/>
                  </a:lnTo>
                  <a:lnTo>
                    <a:pt x="9525" y="9514"/>
                  </a:lnTo>
                  <a:lnTo>
                    <a:pt x="9525" y="47494"/>
                  </a:lnTo>
                  <a:lnTo>
                    <a:pt x="23990" y="47613"/>
                  </a:lnTo>
                  <a:lnTo>
                    <a:pt x="25519" y="46555"/>
                  </a:lnTo>
                  <a:lnTo>
                    <a:pt x="26538" y="44791"/>
                  </a:lnTo>
                  <a:lnTo>
                    <a:pt x="27217" y="42557"/>
                  </a:lnTo>
                  <a:lnTo>
                    <a:pt x="28727" y="41068"/>
                  </a:lnTo>
                  <a:lnTo>
                    <a:pt x="33229" y="39413"/>
                  </a:lnTo>
                  <a:lnTo>
                    <a:pt x="34853" y="37913"/>
                  </a:lnTo>
                  <a:lnTo>
                    <a:pt x="37673" y="30004"/>
                  </a:lnTo>
                  <a:lnTo>
                    <a:pt x="37974" y="23934"/>
                  </a:lnTo>
                  <a:lnTo>
                    <a:pt x="39074" y="22303"/>
                  </a:lnTo>
                  <a:lnTo>
                    <a:pt x="40866" y="21215"/>
                  </a:lnTo>
                  <a:lnTo>
                    <a:pt x="46290" y="19469"/>
                  </a:lnTo>
                  <a:lnTo>
                    <a:pt x="44209" y="16408"/>
                  </a:lnTo>
                  <a:lnTo>
                    <a:pt x="39307" y="10876"/>
                  </a:lnTo>
                  <a:lnTo>
                    <a:pt x="38207" y="1433"/>
                  </a:lnTo>
                  <a:lnTo>
                    <a:pt x="37112" y="951"/>
                  </a:lnTo>
                  <a:lnTo>
                    <a:pt x="20491" y="0"/>
                  </a:lnTo>
                  <a:lnTo>
                    <a:pt x="10976" y="8191"/>
                  </a:lnTo>
                  <a:lnTo>
                    <a:pt x="9954" y="14179"/>
                  </a:lnTo>
                  <a:lnTo>
                    <a:pt x="8753" y="15799"/>
                  </a:lnTo>
                  <a:lnTo>
                    <a:pt x="4595" y="17599"/>
                  </a:lnTo>
                  <a:lnTo>
                    <a:pt x="3064" y="19137"/>
                  </a:lnTo>
                  <a:lnTo>
                    <a:pt x="120" y="28134"/>
                  </a:lnTo>
                  <a:lnTo>
                    <a:pt x="0" y="46255"/>
                  </a:lnTo>
                  <a:lnTo>
                    <a:pt x="1058" y="46708"/>
                  </a:lnTo>
                  <a:lnTo>
                    <a:pt x="5056" y="47211"/>
                  </a:lnTo>
                  <a:lnTo>
                    <a:pt x="6545" y="46287"/>
                  </a:lnTo>
                  <a:lnTo>
                    <a:pt x="7539" y="44613"/>
                  </a:lnTo>
                  <a:lnTo>
                    <a:pt x="8201" y="42438"/>
                  </a:lnTo>
                  <a:lnTo>
                    <a:pt x="9701" y="40988"/>
                  </a:lnTo>
                  <a:lnTo>
                    <a:pt x="19148" y="37285"/>
                  </a:lnTo>
                  <a:lnTo>
                    <a:pt x="36649" y="20482"/>
                  </a:lnTo>
                  <a:lnTo>
                    <a:pt x="46174" y="19166"/>
                  </a:lnTo>
                  <a:lnTo>
                    <a:pt x="46658" y="18065"/>
                  </a:lnTo>
                  <a:lnTo>
                    <a:pt x="47587" y="9910"/>
                  </a:lnTo>
                  <a:lnTo>
                    <a:pt x="38491" y="18657"/>
                  </a:lnTo>
                  <a:lnTo>
                    <a:pt x="38100" y="47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210">
              <a:extLst>
                <a:ext uri="{FF2B5EF4-FFF2-40B4-BE49-F238E27FC236}">
                  <a16:creationId xmlns:a16="http://schemas.microsoft.com/office/drawing/2014/main" id="{7FB42B37-0567-A200-026D-9F5BF52F63B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048289" y="1629178"/>
              <a:ext cx="417700" cy="542477"/>
            </a:xfrm>
            <a:custGeom>
              <a:avLst/>
              <a:gdLst/>
              <a:ahLst/>
              <a:cxnLst/>
              <a:rect l="0" t="0" r="0" b="0"/>
              <a:pathLst>
                <a:path w="417700" h="542477">
                  <a:moveTo>
                    <a:pt x="257136" y="85322"/>
                  </a:moveTo>
                  <a:lnTo>
                    <a:pt x="257136" y="85322"/>
                  </a:lnTo>
                  <a:lnTo>
                    <a:pt x="257136" y="80266"/>
                  </a:lnTo>
                  <a:lnTo>
                    <a:pt x="258194" y="78776"/>
                  </a:lnTo>
                  <a:lnTo>
                    <a:pt x="259958" y="77783"/>
                  </a:lnTo>
                  <a:lnTo>
                    <a:pt x="262192" y="77121"/>
                  </a:lnTo>
                  <a:lnTo>
                    <a:pt x="263681" y="75621"/>
                  </a:lnTo>
                  <a:lnTo>
                    <a:pt x="265337" y="71133"/>
                  </a:lnTo>
                  <a:lnTo>
                    <a:pt x="266837" y="69512"/>
                  </a:lnTo>
                  <a:lnTo>
                    <a:pt x="271325" y="67712"/>
                  </a:lnTo>
                  <a:lnTo>
                    <a:pt x="272946" y="66174"/>
                  </a:lnTo>
                  <a:lnTo>
                    <a:pt x="284260" y="48976"/>
                  </a:lnTo>
                  <a:lnTo>
                    <a:pt x="291971" y="39964"/>
                  </a:lnTo>
                  <a:lnTo>
                    <a:pt x="293785" y="34119"/>
                  </a:lnTo>
                  <a:lnTo>
                    <a:pt x="295327" y="32136"/>
                  </a:lnTo>
                  <a:lnTo>
                    <a:pt x="314477" y="20865"/>
                  </a:lnTo>
                  <a:lnTo>
                    <a:pt x="317589" y="20126"/>
                  </a:lnTo>
                  <a:lnTo>
                    <a:pt x="319662" y="18575"/>
                  </a:lnTo>
                  <a:lnTo>
                    <a:pt x="321045" y="16482"/>
                  </a:lnTo>
                  <a:lnTo>
                    <a:pt x="321967" y="14028"/>
                  </a:lnTo>
                  <a:lnTo>
                    <a:pt x="323640" y="12393"/>
                  </a:lnTo>
                  <a:lnTo>
                    <a:pt x="328321" y="10576"/>
                  </a:lnTo>
                  <a:lnTo>
                    <a:pt x="339950" y="8351"/>
                  </a:lnTo>
                  <a:lnTo>
                    <a:pt x="349289" y="2661"/>
                  </a:lnTo>
                  <a:lnTo>
                    <a:pt x="360040" y="0"/>
                  </a:lnTo>
                  <a:lnTo>
                    <a:pt x="372025" y="7189"/>
                  </a:lnTo>
                  <a:lnTo>
                    <a:pt x="388639" y="9009"/>
                  </a:lnTo>
                  <a:lnTo>
                    <a:pt x="394995" y="14145"/>
                  </a:lnTo>
                  <a:lnTo>
                    <a:pt x="397782" y="19468"/>
                  </a:lnTo>
                  <a:lnTo>
                    <a:pt x="398525" y="22369"/>
                  </a:lnTo>
                  <a:lnTo>
                    <a:pt x="400078" y="24304"/>
                  </a:lnTo>
                  <a:lnTo>
                    <a:pt x="404628" y="26453"/>
                  </a:lnTo>
                  <a:lnTo>
                    <a:pt x="406263" y="28084"/>
                  </a:lnTo>
                  <a:lnTo>
                    <a:pt x="408081" y="32719"/>
                  </a:lnTo>
                  <a:lnTo>
                    <a:pt x="410307" y="44318"/>
                  </a:lnTo>
                  <a:lnTo>
                    <a:pt x="415996" y="53652"/>
                  </a:lnTo>
                  <a:lnTo>
                    <a:pt x="417699" y="59958"/>
                  </a:lnTo>
                  <a:lnTo>
                    <a:pt x="417094" y="63121"/>
                  </a:lnTo>
                  <a:lnTo>
                    <a:pt x="411342" y="75802"/>
                  </a:lnTo>
                  <a:lnTo>
                    <a:pt x="404586" y="103079"/>
                  </a:lnTo>
                  <a:lnTo>
                    <a:pt x="385941" y="150195"/>
                  </a:lnTo>
                  <a:lnTo>
                    <a:pt x="356364" y="193352"/>
                  </a:lnTo>
                  <a:lnTo>
                    <a:pt x="330561" y="237727"/>
                  </a:lnTo>
                  <a:lnTo>
                    <a:pt x="296925" y="282172"/>
                  </a:lnTo>
                  <a:lnTo>
                    <a:pt x="263574" y="326622"/>
                  </a:lnTo>
                  <a:lnTo>
                    <a:pt x="230738" y="371072"/>
                  </a:lnTo>
                  <a:lnTo>
                    <a:pt x="193545" y="415326"/>
                  </a:lnTo>
                  <a:lnTo>
                    <a:pt x="154085" y="458207"/>
                  </a:lnTo>
                  <a:lnTo>
                    <a:pt x="108878" y="500955"/>
                  </a:lnTo>
                  <a:lnTo>
                    <a:pt x="98672" y="509627"/>
                  </a:lnTo>
                  <a:lnTo>
                    <a:pt x="54331" y="528086"/>
                  </a:lnTo>
                  <a:lnTo>
                    <a:pt x="47762" y="530814"/>
                  </a:lnTo>
                  <a:lnTo>
                    <a:pt x="11368" y="532986"/>
                  </a:lnTo>
                  <a:lnTo>
                    <a:pt x="1450" y="524795"/>
                  </a:lnTo>
                  <a:lnTo>
                    <a:pt x="623" y="521238"/>
                  </a:lnTo>
                  <a:lnTo>
                    <a:pt x="0" y="509317"/>
                  </a:lnTo>
                  <a:lnTo>
                    <a:pt x="1045" y="507686"/>
                  </a:lnTo>
                  <a:lnTo>
                    <a:pt x="2800" y="506598"/>
                  </a:lnTo>
                  <a:lnTo>
                    <a:pt x="5029" y="505872"/>
                  </a:lnTo>
                  <a:lnTo>
                    <a:pt x="13222" y="499795"/>
                  </a:lnTo>
                  <a:lnTo>
                    <a:pt x="16438" y="494252"/>
                  </a:lnTo>
                  <a:lnTo>
                    <a:pt x="18926" y="488260"/>
                  </a:lnTo>
                  <a:lnTo>
                    <a:pt x="32118" y="472634"/>
                  </a:lnTo>
                  <a:lnTo>
                    <a:pt x="38242" y="469127"/>
                  </a:lnTo>
                  <a:lnTo>
                    <a:pt x="55853" y="461820"/>
                  </a:lnTo>
                  <a:lnTo>
                    <a:pt x="73169" y="451243"/>
                  </a:lnTo>
                  <a:lnTo>
                    <a:pt x="93052" y="445234"/>
                  </a:lnTo>
                  <a:lnTo>
                    <a:pt x="100601" y="441075"/>
                  </a:lnTo>
                  <a:lnTo>
                    <a:pt x="142231" y="428868"/>
                  </a:lnTo>
                  <a:lnTo>
                    <a:pt x="187017" y="428229"/>
                  </a:lnTo>
                  <a:lnTo>
                    <a:pt x="193517" y="428225"/>
                  </a:lnTo>
                  <a:lnTo>
                    <a:pt x="199933" y="431046"/>
                  </a:lnTo>
                  <a:lnTo>
                    <a:pt x="206312" y="434768"/>
                  </a:lnTo>
                  <a:lnTo>
                    <a:pt x="215854" y="437923"/>
                  </a:lnTo>
                  <a:lnTo>
                    <a:pt x="242585" y="461335"/>
                  </a:lnTo>
                  <a:lnTo>
                    <a:pt x="245377" y="466928"/>
                  </a:lnTo>
                  <a:lnTo>
                    <a:pt x="246122" y="469901"/>
                  </a:lnTo>
                  <a:lnTo>
                    <a:pt x="254954" y="485425"/>
                  </a:lnTo>
                  <a:lnTo>
                    <a:pt x="255681" y="488582"/>
                  </a:lnTo>
                  <a:lnTo>
                    <a:pt x="264483" y="504427"/>
                  </a:lnTo>
                  <a:lnTo>
                    <a:pt x="265209" y="507600"/>
                  </a:lnTo>
                  <a:lnTo>
                    <a:pt x="274735" y="521591"/>
                  </a:lnTo>
                  <a:lnTo>
                    <a:pt x="282445" y="530705"/>
                  </a:lnTo>
                  <a:lnTo>
                    <a:pt x="285281" y="540757"/>
                  </a:lnTo>
                  <a:lnTo>
                    <a:pt x="286483" y="541345"/>
                  </a:lnTo>
                  <a:lnTo>
                    <a:pt x="308090" y="542476"/>
                  </a:lnTo>
                  <a:lnTo>
                    <a:pt x="314355" y="539679"/>
                  </a:lnTo>
                  <a:lnTo>
                    <a:pt x="360226" y="505666"/>
                  </a:lnTo>
                  <a:lnTo>
                    <a:pt x="371436" y="49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211">
              <a:extLst>
                <a:ext uri="{FF2B5EF4-FFF2-40B4-BE49-F238E27FC236}">
                  <a16:creationId xmlns:a16="http://schemas.microsoft.com/office/drawing/2014/main" id="{A2F5B47D-9C3B-DFAF-3EE3-18416E16D82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600711" y="1666875"/>
              <a:ext cx="228463" cy="457162"/>
            </a:xfrm>
            <a:custGeom>
              <a:avLst/>
              <a:gdLst/>
              <a:ahLst/>
              <a:cxnLst/>
              <a:rect l="0" t="0" r="0" b="0"/>
              <a:pathLst>
                <a:path w="228463" h="457162">
                  <a:moveTo>
                    <a:pt x="180964" y="0"/>
                  </a:moveTo>
                  <a:lnTo>
                    <a:pt x="180964" y="0"/>
                  </a:lnTo>
                  <a:lnTo>
                    <a:pt x="175908" y="5056"/>
                  </a:lnTo>
                  <a:lnTo>
                    <a:pt x="173425" y="10361"/>
                  </a:lnTo>
                  <a:lnTo>
                    <a:pt x="172763" y="13258"/>
                  </a:lnTo>
                  <a:lnTo>
                    <a:pt x="171263" y="15188"/>
                  </a:lnTo>
                  <a:lnTo>
                    <a:pt x="166775" y="17334"/>
                  </a:lnTo>
                  <a:lnTo>
                    <a:pt x="165154" y="18964"/>
                  </a:lnTo>
                  <a:lnTo>
                    <a:pt x="154564" y="38281"/>
                  </a:lnTo>
                  <a:lnTo>
                    <a:pt x="153840" y="41396"/>
                  </a:lnTo>
                  <a:lnTo>
                    <a:pt x="145041" y="57166"/>
                  </a:lnTo>
                  <a:lnTo>
                    <a:pt x="138238" y="74910"/>
                  </a:lnTo>
                  <a:lnTo>
                    <a:pt x="117055" y="112140"/>
                  </a:lnTo>
                  <a:lnTo>
                    <a:pt x="109779" y="131630"/>
                  </a:lnTo>
                  <a:lnTo>
                    <a:pt x="97885" y="151755"/>
                  </a:lnTo>
                  <a:lnTo>
                    <a:pt x="87193" y="177732"/>
                  </a:lnTo>
                  <a:lnTo>
                    <a:pt x="79460" y="187939"/>
                  </a:lnTo>
                  <a:lnTo>
                    <a:pt x="76100" y="197032"/>
                  </a:lnTo>
                  <a:lnTo>
                    <a:pt x="66664" y="209550"/>
                  </a:lnTo>
                  <a:lnTo>
                    <a:pt x="66664" y="195361"/>
                  </a:lnTo>
                  <a:lnTo>
                    <a:pt x="67722" y="193740"/>
                  </a:lnTo>
                  <a:lnTo>
                    <a:pt x="69486" y="192660"/>
                  </a:lnTo>
                  <a:lnTo>
                    <a:pt x="71720" y="191940"/>
                  </a:lnTo>
                  <a:lnTo>
                    <a:pt x="73209" y="190402"/>
                  </a:lnTo>
                  <a:lnTo>
                    <a:pt x="75797" y="182425"/>
                  </a:lnTo>
                  <a:lnTo>
                    <a:pt x="76073" y="176348"/>
                  </a:lnTo>
                  <a:lnTo>
                    <a:pt x="77170" y="174715"/>
                  </a:lnTo>
                  <a:lnTo>
                    <a:pt x="78960" y="173627"/>
                  </a:lnTo>
                  <a:lnTo>
                    <a:pt x="81212" y="172901"/>
                  </a:lnTo>
                  <a:lnTo>
                    <a:pt x="82713" y="171359"/>
                  </a:lnTo>
                  <a:lnTo>
                    <a:pt x="84380" y="166824"/>
                  </a:lnTo>
                  <a:lnTo>
                    <a:pt x="85883" y="165191"/>
                  </a:lnTo>
                  <a:lnTo>
                    <a:pt x="90375" y="163376"/>
                  </a:lnTo>
                  <a:lnTo>
                    <a:pt x="91997" y="161834"/>
                  </a:lnTo>
                  <a:lnTo>
                    <a:pt x="93798" y="157299"/>
                  </a:lnTo>
                  <a:lnTo>
                    <a:pt x="95337" y="155666"/>
                  </a:lnTo>
                  <a:lnTo>
                    <a:pt x="104855" y="151628"/>
                  </a:lnTo>
                  <a:lnTo>
                    <a:pt x="112083" y="145939"/>
                  </a:lnTo>
                  <a:lnTo>
                    <a:pt x="122060" y="143278"/>
                  </a:lnTo>
                  <a:lnTo>
                    <a:pt x="146158" y="142885"/>
                  </a:lnTo>
                  <a:lnTo>
                    <a:pt x="152443" y="145702"/>
                  </a:lnTo>
                  <a:lnTo>
                    <a:pt x="169149" y="158685"/>
                  </a:lnTo>
                  <a:lnTo>
                    <a:pt x="178051" y="162023"/>
                  </a:lnTo>
                  <a:lnTo>
                    <a:pt x="204516" y="185512"/>
                  </a:lnTo>
                  <a:lnTo>
                    <a:pt x="207307" y="191105"/>
                  </a:lnTo>
                  <a:lnTo>
                    <a:pt x="208051" y="194078"/>
                  </a:lnTo>
                  <a:lnTo>
                    <a:pt x="216882" y="209603"/>
                  </a:lnTo>
                  <a:lnTo>
                    <a:pt x="228159" y="255490"/>
                  </a:lnTo>
                  <a:lnTo>
                    <a:pt x="228462" y="268435"/>
                  </a:lnTo>
                  <a:lnTo>
                    <a:pt x="214396" y="312602"/>
                  </a:lnTo>
                  <a:lnTo>
                    <a:pt x="183055" y="358866"/>
                  </a:lnTo>
                  <a:lnTo>
                    <a:pt x="145242" y="403134"/>
                  </a:lnTo>
                  <a:lnTo>
                    <a:pt x="102121" y="438093"/>
                  </a:lnTo>
                  <a:lnTo>
                    <a:pt x="87753" y="444836"/>
                  </a:lnTo>
                  <a:lnTo>
                    <a:pt x="80269" y="447472"/>
                  </a:lnTo>
                  <a:lnTo>
                    <a:pt x="70107" y="453847"/>
                  </a:lnTo>
                  <a:lnTo>
                    <a:pt x="60393" y="456207"/>
                  </a:lnTo>
                  <a:lnTo>
                    <a:pt x="26716" y="457161"/>
                  </a:lnTo>
                  <a:lnTo>
                    <a:pt x="24157" y="456116"/>
                  </a:lnTo>
                  <a:lnTo>
                    <a:pt x="22451" y="454361"/>
                  </a:lnTo>
                  <a:lnTo>
                    <a:pt x="21314" y="452132"/>
                  </a:lnTo>
                  <a:lnTo>
                    <a:pt x="19498" y="450647"/>
                  </a:lnTo>
                  <a:lnTo>
                    <a:pt x="14657" y="448996"/>
                  </a:lnTo>
                  <a:lnTo>
                    <a:pt x="12942" y="447497"/>
                  </a:lnTo>
                  <a:lnTo>
                    <a:pt x="2175" y="428429"/>
                  </a:lnTo>
                  <a:lnTo>
                    <a:pt x="27" y="406004"/>
                  </a:lnTo>
                  <a:lnTo>
                    <a:pt x="0" y="396758"/>
                  </a:lnTo>
                  <a:lnTo>
                    <a:pt x="1054" y="394680"/>
                  </a:lnTo>
                  <a:lnTo>
                    <a:pt x="2816" y="393295"/>
                  </a:lnTo>
                  <a:lnTo>
                    <a:pt x="5049" y="392372"/>
                  </a:lnTo>
                  <a:lnTo>
                    <a:pt x="6537" y="390698"/>
                  </a:lnTo>
                  <a:lnTo>
                    <a:pt x="9480" y="381130"/>
                  </a:lnTo>
                  <a:lnTo>
                    <a:pt x="17712" y="381011"/>
                  </a:lnTo>
                  <a:lnTo>
                    <a:pt x="18154" y="382066"/>
                  </a:lnTo>
                  <a:lnTo>
                    <a:pt x="18923" y="389202"/>
                  </a:lnTo>
                  <a:lnTo>
                    <a:pt x="21810" y="389937"/>
                  </a:lnTo>
                  <a:lnTo>
                    <a:pt x="24062" y="390133"/>
                  </a:lnTo>
                  <a:lnTo>
                    <a:pt x="25563" y="391322"/>
                  </a:lnTo>
                  <a:lnTo>
                    <a:pt x="29359" y="400203"/>
                  </a:lnTo>
                  <a:lnTo>
                    <a:pt x="36731" y="408132"/>
                  </a:lnTo>
                  <a:lnTo>
                    <a:pt x="38079" y="418972"/>
                  </a:lnTo>
                  <a:lnTo>
                    <a:pt x="47221" y="419097"/>
                  </a:lnTo>
                  <a:lnTo>
                    <a:pt x="47614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212">
              <a:extLst>
                <a:ext uri="{FF2B5EF4-FFF2-40B4-BE49-F238E27FC236}">
                  <a16:creationId xmlns:a16="http://schemas.microsoft.com/office/drawing/2014/main" id="{C4254F7C-3568-745D-7007-BA4938A8617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772150" y="1609725"/>
              <a:ext cx="161926" cy="18659"/>
            </a:xfrm>
            <a:custGeom>
              <a:avLst/>
              <a:gdLst/>
              <a:ahLst/>
              <a:cxnLst/>
              <a:rect l="0" t="0" r="0" b="0"/>
              <a:pathLst>
                <a:path w="161926" h="18659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7610" y="8201"/>
                  </a:lnTo>
                  <a:lnTo>
                    <a:pt x="23680" y="9132"/>
                  </a:lnTo>
                  <a:lnTo>
                    <a:pt x="51204" y="9522"/>
                  </a:lnTo>
                  <a:lnTo>
                    <a:pt x="57329" y="12346"/>
                  </a:lnTo>
                  <a:lnTo>
                    <a:pt x="63579" y="16070"/>
                  </a:lnTo>
                  <a:lnTo>
                    <a:pt x="76217" y="18461"/>
                  </a:lnTo>
                  <a:lnTo>
                    <a:pt x="79386" y="18658"/>
                  </a:lnTo>
                  <a:lnTo>
                    <a:pt x="85730" y="16053"/>
                  </a:lnTo>
                  <a:lnTo>
                    <a:pt x="92077" y="12426"/>
                  </a:lnTo>
                  <a:lnTo>
                    <a:pt x="104775" y="10098"/>
                  </a:lnTo>
                  <a:lnTo>
                    <a:pt x="152355" y="9525"/>
                  </a:lnTo>
                  <a:lnTo>
                    <a:pt x="161808" y="952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213">
              <a:extLst>
                <a:ext uri="{FF2B5EF4-FFF2-40B4-BE49-F238E27FC236}">
                  <a16:creationId xmlns:a16="http://schemas.microsoft.com/office/drawing/2014/main" id="{5F274D12-125A-337A-F312-2C41855F93D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105525" y="15811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7692" y="8201"/>
                  </a:lnTo>
                  <a:lnTo>
                    <a:pt x="27132" y="9409"/>
                  </a:lnTo>
                  <a:lnTo>
                    <a:pt x="74356" y="9525"/>
                  </a:lnTo>
                  <a:lnTo>
                    <a:pt x="120729" y="9525"/>
                  </a:lnTo>
                  <a:lnTo>
                    <a:pt x="167479" y="952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214">
              <a:extLst>
                <a:ext uri="{FF2B5EF4-FFF2-40B4-BE49-F238E27FC236}">
                  <a16:creationId xmlns:a16="http://schemas.microsoft.com/office/drawing/2014/main" id="{00637AE9-7232-0857-449C-2D02BB94EBA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419850" y="1495425"/>
              <a:ext cx="361951" cy="265363"/>
            </a:xfrm>
            <a:custGeom>
              <a:avLst/>
              <a:gdLst/>
              <a:ahLst/>
              <a:cxnLst/>
              <a:rect l="0" t="0" r="0" b="0"/>
              <a:pathLst>
                <a:path w="361951" h="265363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5056" y="48949"/>
                  </a:lnTo>
                  <a:lnTo>
                    <a:pt x="6545" y="47449"/>
                  </a:lnTo>
                  <a:lnTo>
                    <a:pt x="9132" y="39540"/>
                  </a:lnTo>
                  <a:lnTo>
                    <a:pt x="9409" y="33470"/>
                  </a:lnTo>
                  <a:lnTo>
                    <a:pt x="10506" y="31838"/>
                  </a:lnTo>
                  <a:lnTo>
                    <a:pt x="12296" y="30751"/>
                  </a:lnTo>
                  <a:lnTo>
                    <a:pt x="14548" y="30025"/>
                  </a:lnTo>
                  <a:lnTo>
                    <a:pt x="26855" y="20501"/>
                  </a:lnTo>
                  <a:lnTo>
                    <a:pt x="35840" y="18278"/>
                  </a:lnTo>
                  <a:lnTo>
                    <a:pt x="45864" y="10887"/>
                  </a:lnTo>
                  <a:lnTo>
                    <a:pt x="54882" y="8736"/>
                  </a:lnTo>
                  <a:lnTo>
                    <a:pt x="63769" y="3059"/>
                  </a:lnTo>
                  <a:lnTo>
                    <a:pt x="74354" y="403"/>
                  </a:lnTo>
                  <a:lnTo>
                    <a:pt x="117871" y="0"/>
                  </a:lnTo>
                  <a:lnTo>
                    <a:pt x="124001" y="2823"/>
                  </a:lnTo>
                  <a:lnTo>
                    <a:pt x="146446" y="22666"/>
                  </a:lnTo>
                  <a:lnTo>
                    <a:pt x="149754" y="28771"/>
                  </a:lnTo>
                  <a:lnTo>
                    <a:pt x="153111" y="44476"/>
                  </a:lnTo>
                  <a:lnTo>
                    <a:pt x="159870" y="57155"/>
                  </a:lnTo>
                  <a:lnTo>
                    <a:pt x="160555" y="60328"/>
                  </a:lnTo>
                  <a:lnTo>
                    <a:pt x="159954" y="63502"/>
                  </a:lnTo>
                  <a:lnTo>
                    <a:pt x="155108" y="74084"/>
                  </a:lnTo>
                  <a:lnTo>
                    <a:pt x="152144" y="89096"/>
                  </a:lnTo>
                  <a:lnTo>
                    <a:pt x="130042" y="125560"/>
                  </a:lnTo>
                  <a:lnTo>
                    <a:pt x="98423" y="168426"/>
                  </a:lnTo>
                  <a:lnTo>
                    <a:pt x="73025" y="202772"/>
                  </a:lnTo>
                  <a:lnTo>
                    <a:pt x="66675" y="206538"/>
                  </a:lnTo>
                  <a:lnTo>
                    <a:pt x="60325" y="209270"/>
                  </a:lnTo>
                  <a:lnTo>
                    <a:pt x="30064" y="236646"/>
                  </a:lnTo>
                  <a:lnTo>
                    <a:pt x="20505" y="237995"/>
                  </a:lnTo>
                  <a:lnTo>
                    <a:pt x="20020" y="236980"/>
                  </a:lnTo>
                  <a:lnTo>
                    <a:pt x="19481" y="233030"/>
                  </a:lnTo>
                  <a:lnTo>
                    <a:pt x="20396" y="231553"/>
                  </a:lnTo>
                  <a:lnTo>
                    <a:pt x="22064" y="230569"/>
                  </a:lnTo>
                  <a:lnTo>
                    <a:pt x="24234" y="229913"/>
                  </a:lnTo>
                  <a:lnTo>
                    <a:pt x="25681" y="228417"/>
                  </a:lnTo>
                  <a:lnTo>
                    <a:pt x="30826" y="218412"/>
                  </a:lnTo>
                  <a:lnTo>
                    <a:pt x="63526" y="176538"/>
                  </a:lnTo>
                  <a:lnTo>
                    <a:pt x="79378" y="150940"/>
                  </a:lnTo>
                  <a:lnTo>
                    <a:pt x="116535" y="104594"/>
                  </a:lnTo>
                  <a:lnTo>
                    <a:pt x="139798" y="80606"/>
                  </a:lnTo>
                  <a:lnTo>
                    <a:pt x="186156" y="51890"/>
                  </a:lnTo>
                  <a:lnTo>
                    <a:pt x="193156" y="49521"/>
                  </a:lnTo>
                  <a:lnTo>
                    <a:pt x="212819" y="46941"/>
                  </a:lnTo>
                  <a:lnTo>
                    <a:pt x="231369" y="39473"/>
                  </a:lnTo>
                  <a:lnTo>
                    <a:pt x="234679" y="40074"/>
                  </a:lnTo>
                  <a:lnTo>
                    <a:pt x="247431" y="46823"/>
                  </a:lnTo>
                  <a:lnTo>
                    <a:pt x="261789" y="47594"/>
                  </a:lnTo>
                  <a:lnTo>
                    <a:pt x="263427" y="48662"/>
                  </a:lnTo>
                  <a:lnTo>
                    <a:pt x="264517" y="50433"/>
                  </a:lnTo>
                  <a:lnTo>
                    <a:pt x="266662" y="57034"/>
                  </a:lnTo>
                  <a:lnTo>
                    <a:pt x="276215" y="66665"/>
                  </a:lnTo>
                  <a:lnTo>
                    <a:pt x="276225" y="42688"/>
                  </a:lnTo>
                  <a:lnTo>
                    <a:pt x="275167" y="41158"/>
                  </a:lnTo>
                  <a:lnTo>
                    <a:pt x="273403" y="40139"/>
                  </a:lnTo>
                  <a:lnTo>
                    <a:pt x="268025" y="38503"/>
                  </a:lnTo>
                  <a:lnTo>
                    <a:pt x="267288" y="35457"/>
                  </a:lnTo>
                  <a:lnTo>
                    <a:pt x="267093" y="33163"/>
                  </a:lnTo>
                  <a:lnTo>
                    <a:pt x="265904" y="31633"/>
                  </a:lnTo>
                  <a:lnTo>
                    <a:pt x="257577" y="28694"/>
                  </a:lnTo>
                  <a:lnTo>
                    <a:pt x="239568" y="28576"/>
                  </a:lnTo>
                  <a:lnTo>
                    <a:pt x="230805" y="35121"/>
                  </a:lnTo>
                  <a:lnTo>
                    <a:pt x="220829" y="37707"/>
                  </a:lnTo>
                  <a:lnTo>
                    <a:pt x="195490" y="61695"/>
                  </a:lnTo>
                  <a:lnTo>
                    <a:pt x="192718" y="67284"/>
                  </a:lnTo>
                  <a:lnTo>
                    <a:pt x="191978" y="70256"/>
                  </a:lnTo>
                  <a:lnTo>
                    <a:pt x="184245" y="83688"/>
                  </a:lnTo>
                  <a:lnTo>
                    <a:pt x="180886" y="98645"/>
                  </a:lnTo>
                  <a:lnTo>
                    <a:pt x="173627" y="113716"/>
                  </a:lnTo>
                  <a:lnTo>
                    <a:pt x="168818" y="140838"/>
                  </a:lnTo>
                  <a:lnTo>
                    <a:pt x="164989" y="148320"/>
                  </a:lnTo>
                  <a:lnTo>
                    <a:pt x="162329" y="164981"/>
                  </a:lnTo>
                  <a:lnTo>
                    <a:pt x="161926" y="209549"/>
                  </a:lnTo>
                  <a:lnTo>
                    <a:pt x="161925" y="222250"/>
                  </a:lnTo>
                  <a:lnTo>
                    <a:pt x="164747" y="228600"/>
                  </a:lnTo>
                  <a:lnTo>
                    <a:pt x="188749" y="255410"/>
                  </a:lnTo>
                  <a:lnTo>
                    <a:pt x="192544" y="256390"/>
                  </a:lnTo>
                  <a:lnTo>
                    <a:pt x="203604" y="257020"/>
                  </a:lnTo>
                  <a:lnTo>
                    <a:pt x="209729" y="259928"/>
                  </a:lnTo>
                  <a:lnTo>
                    <a:pt x="212845" y="262186"/>
                  </a:lnTo>
                  <a:lnTo>
                    <a:pt x="227342" y="265362"/>
                  </a:lnTo>
                  <a:lnTo>
                    <a:pt x="236155" y="263283"/>
                  </a:lnTo>
                  <a:lnTo>
                    <a:pt x="243600" y="259890"/>
                  </a:lnTo>
                  <a:lnTo>
                    <a:pt x="265292" y="257533"/>
                  </a:lnTo>
                  <a:lnTo>
                    <a:pt x="309149" y="257181"/>
                  </a:lnTo>
                  <a:lnTo>
                    <a:pt x="326315" y="256118"/>
                  </a:lnTo>
                  <a:lnTo>
                    <a:pt x="344955" y="249636"/>
                  </a:lnTo>
                  <a:lnTo>
                    <a:pt x="3619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SMARTInkShape-215">
            <a:extLst>
              <a:ext uri="{FF2B5EF4-FFF2-40B4-BE49-F238E27FC236}">
                <a16:creationId xmlns:a16="http://schemas.microsoft.com/office/drawing/2014/main" id="{DF37D2CA-8A6E-C70E-B439-D8C643A3C8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53100" y="1638703"/>
            <a:ext cx="28576" cy="56748"/>
          </a:xfrm>
          <a:custGeom>
            <a:avLst/>
            <a:gdLst/>
            <a:ahLst/>
            <a:cxnLst/>
            <a:rect l="0" t="0" r="0" b="0"/>
            <a:pathLst>
              <a:path w="28576" h="56748">
                <a:moveTo>
                  <a:pt x="0" y="56747"/>
                </a:moveTo>
                <a:lnTo>
                  <a:pt x="0" y="56747"/>
                </a:lnTo>
                <a:lnTo>
                  <a:pt x="5056" y="51691"/>
                </a:lnTo>
                <a:lnTo>
                  <a:pt x="7539" y="46386"/>
                </a:lnTo>
                <a:lnTo>
                  <a:pt x="8201" y="43489"/>
                </a:lnTo>
                <a:lnTo>
                  <a:pt x="18090" y="28335"/>
                </a:lnTo>
                <a:lnTo>
                  <a:pt x="18623" y="23659"/>
                </a:lnTo>
                <a:lnTo>
                  <a:pt x="19824" y="21988"/>
                </a:lnTo>
                <a:lnTo>
                  <a:pt x="21682" y="20874"/>
                </a:lnTo>
                <a:lnTo>
                  <a:pt x="23980" y="20132"/>
                </a:lnTo>
                <a:lnTo>
                  <a:pt x="25512" y="18579"/>
                </a:lnTo>
                <a:lnTo>
                  <a:pt x="28455" y="9553"/>
                </a:lnTo>
                <a:lnTo>
                  <a:pt x="28572" y="0"/>
                </a:lnTo>
                <a:lnTo>
                  <a:pt x="28575" y="91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SMARTInkShape-Group79">
            <a:extLst>
              <a:ext uri="{FF2B5EF4-FFF2-40B4-BE49-F238E27FC236}">
                <a16:creationId xmlns:a16="http://schemas.microsoft.com/office/drawing/2014/main" id="{2CD29331-E029-DC21-8BA6-6F699F8A271C}"/>
              </a:ext>
            </a:extLst>
          </p:cNvPr>
          <p:cNvGrpSpPr/>
          <p:nvPr/>
        </p:nvGrpSpPr>
        <p:grpSpPr>
          <a:xfrm>
            <a:off x="7019925" y="1724028"/>
            <a:ext cx="1419226" cy="380557"/>
            <a:chOff x="7019925" y="1724028"/>
            <a:chExt cx="1419226" cy="380557"/>
          </a:xfrm>
        </p:grpSpPr>
        <p:sp>
          <p:nvSpPr>
            <p:cNvPr id="24" name="SMARTInkShape-216">
              <a:extLst>
                <a:ext uri="{FF2B5EF4-FFF2-40B4-BE49-F238E27FC236}">
                  <a16:creationId xmlns:a16="http://schemas.microsoft.com/office/drawing/2014/main" id="{19DC0E97-895D-4AEF-3FD1-7901ADA0EA5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77075" y="1838325"/>
              <a:ext cx="247520" cy="19051"/>
            </a:xfrm>
            <a:custGeom>
              <a:avLst/>
              <a:gdLst/>
              <a:ahLst/>
              <a:cxnLst/>
              <a:rect l="0" t="0" r="0" b="0"/>
              <a:pathLst>
                <a:path w="247520" h="19051">
                  <a:moveTo>
                    <a:pt x="0" y="0"/>
                  </a:moveTo>
                  <a:lnTo>
                    <a:pt x="0" y="0"/>
                  </a:lnTo>
                  <a:lnTo>
                    <a:pt x="17691" y="0"/>
                  </a:lnTo>
                  <a:lnTo>
                    <a:pt x="26385" y="6546"/>
                  </a:lnTo>
                  <a:lnTo>
                    <a:pt x="36348" y="9133"/>
                  </a:lnTo>
                  <a:lnTo>
                    <a:pt x="82557" y="9524"/>
                  </a:lnTo>
                  <a:lnTo>
                    <a:pt x="127000" y="9525"/>
                  </a:lnTo>
                  <a:lnTo>
                    <a:pt x="174509" y="9525"/>
                  </a:lnTo>
                  <a:lnTo>
                    <a:pt x="219075" y="9525"/>
                  </a:lnTo>
                  <a:lnTo>
                    <a:pt x="247209" y="9525"/>
                  </a:lnTo>
                  <a:lnTo>
                    <a:pt x="247519" y="14581"/>
                  </a:lnTo>
                  <a:lnTo>
                    <a:pt x="246504" y="16071"/>
                  </a:lnTo>
                  <a:lnTo>
                    <a:pt x="244770" y="17064"/>
                  </a:lnTo>
                  <a:lnTo>
                    <a:pt x="2381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217">
              <a:extLst>
                <a:ext uri="{FF2B5EF4-FFF2-40B4-BE49-F238E27FC236}">
                  <a16:creationId xmlns:a16="http://schemas.microsoft.com/office/drawing/2014/main" id="{1AA20DF0-D280-2F65-0935-666F99FD911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19925" y="1981592"/>
              <a:ext cx="285741" cy="18659"/>
            </a:xfrm>
            <a:custGeom>
              <a:avLst/>
              <a:gdLst/>
              <a:ahLst/>
              <a:cxnLst/>
              <a:rect l="0" t="0" r="0" b="0"/>
              <a:pathLst>
                <a:path w="285741" h="18659">
                  <a:moveTo>
                    <a:pt x="0" y="18658"/>
                  </a:moveTo>
                  <a:lnTo>
                    <a:pt x="0" y="18658"/>
                  </a:lnTo>
                  <a:lnTo>
                    <a:pt x="45773" y="18658"/>
                  </a:lnTo>
                  <a:lnTo>
                    <a:pt x="78994" y="18658"/>
                  </a:lnTo>
                  <a:lnTo>
                    <a:pt x="85555" y="15836"/>
                  </a:lnTo>
                  <a:lnTo>
                    <a:pt x="88787" y="13602"/>
                  </a:lnTo>
                  <a:lnTo>
                    <a:pt x="103448" y="10457"/>
                  </a:lnTo>
                  <a:lnTo>
                    <a:pt x="150261" y="9140"/>
                  </a:lnTo>
                  <a:lnTo>
                    <a:pt x="192627" y="9133"/>
                  </a:lnTo>
                  <a:lnTo>
                    <a:pt x="199559" y="6311"/>
                  </a:lnTo>
                  <a:lnTo>
                    <a:pt x="206168" y="2587"/>
                  </a:lnTo>
                  <a:lnTo>
                    <a:pt x="219034" y="197"/>
                  </a:lnTo>
                  <a:lnTo>
                    <a:pt x="222223" y="0"/>
                  </a:lnTo>
                  <a:lnTo>
                    <a:pt x="228588" y="2605"/>
                  </a:lnTo>
                  <a:lnTo>
                    <a:pt x="234945" y="6232"/>
                  </a:lnTo>
                  <a:lnTo>
                    <a:pt x="247454" y="8878"/>
                  </a:lnTo>
                  <a:lnTo>
                    <a:pt x="285740" y="9133"/>
                  </a:lnTo>
                  <a:lnTo>
                    <a:pt x="27622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218">
              <a:extLst>
                <a:ext uri="{FF2B5EF4-FFF2-40B4-BE49-F238E27FC236}">
                  <a16:creationId xmlns:a16="http://schemas.microsoft.com/office/drawing/2014/main" id="{16C2B827-CEDF-0082-AF86-20357A1AD66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34276" y="1724028"/>
              <a:ext cx="428625" cy="380557"/>
            </a:xfrm>
            <a:custGeom>
              <a:avLst/>
              <a:gdLst/>
              <a:ahLst/>
              <a:cxnLst/>
              <a:rect l="0" t="0" r="0" b="0"/>
              <a:pathLst>
                <a:path w="428625" h="380557">
                  <a:moveTo>
                    <a:pt x="19049" y="142872"/>
                  </a:moveTo>
                  <a:lnTo>
                    <a:pt x="19049" y="142872"/>
                  </a:lnTo>
                  <a:lnTo>
                    <a:pt x="10849" y="142872"/>
                  </a:lnTo>
                  <a:lnTo>
                    <a:pt x="10407" y="141814"/>
                  </a:lnTo>
                  <a:lnTo>
                    <a:pt x="9534" y="133463"/>
                  </a:lnTo>
                  <a:lnTo>
                    <a:pt x="1324" y="133357"/>
                  </a:lnTo>
                  <a:lnTo>
                    <a:pt x="882" y="132296"/>
                  </a:lnTo>
                  <a:lnTo>
                    <a:pt x="0" y="115631"/>
                  </a:lnTo>
                  <a:lnTo>
                    <a:pt x="8199" y="106213"/>
                  </a:lnTo>
                  <a:lnTo>
                    <a:pt x="9131" y="100142"/>
                  </a:lnTo>
                  <a:lnTo>
                    <a:pt x="9408" y="91641"/>
                  </a:lnTo>
                  <a:lnTo>
                    <a:pt x="12295" y="85530"/>
                  </a:lnTo>
                  <a:lnTo>
                    <a:pt x="25332" y="68957"/>
                  </a:lnTo>
                  <a:lnTo>
                    <a:pt x="28672" y="60058"/>
                  </a:lnTo>
                  <a:lnTo>
                    <a:pt x="70253" y="15470"/>
                  </a:lnTo>
                  <a:lnTo>
                    <a:pt x="76378" y="12165"/>
                  </a:lnTo>
                  <a:lnTo>
                    <a:pt x="82629" y="9638"/>
                  </a:lnTo>
                  <a:lnTo>
                    <a:pt x="92098" y="3324"/>
                  </a:lnTo>
                  <a:lnTo>
                    <a:pt x="101606" y="983"/>
                  </a:lnTo>
                  <a:lnTo>
                    <a:pt x="146049" y="0"/>
                  </a:lnTo>
                  <a:lnTo>
                    <a:pt x="152399" y="2821"/>
                  </a:lnTo>
                  <a:lnTo>
                    <a:pt x="158749" y="6543"/>
                  </a:lnTo>
                  <a:lnTo>
                    <a:pt x="168274" y="9698"/>
                  </a:lnTo>
                  <a:lnTo>
                    <a:pt x="174624" y="14186"/>
                  </a:lnTo>
                  <a:lnTo>
                    <a:pt x="178152" y="19709"/>
                  </a:lnTo>
                  <a:lnTo>
                    <a:pt x="180778" y="25691"/>
                  </a:lnTo>
                  <a:lnTo>
                    <a:pt x="196053" y="51019"/>
                  </a:lnTo>
                  <a:lnTo>
                    <a:pt x="198847" y="63680"/>
                  </a:lnTo>
                  <a:lnTo>
                    <a:pt x="200004" y="107405"/>
                  </a:lnTo>
                  <a:lnTo>
                    <a:pt x="198964" y="154616"/>
                  </a:lnTo>
                  <a:lnTo>
                    <a:pt x="183548" y="191091"/>
                  </a:lnTo>
                  <a:lnTo>
                    <a:pt x="178914" y="209723"/>
                  </a:lnTo>
                  <a:lnTo>
                    <a:pt x="170839" y="225827"/>
                  </a:lnTo>
                  <a:lnTo>
                    <a:pt x="146025" y="269077"/>
                  </a:lnTo>
                  <a:lnTo>
                    <a:pt x="116415" y="308065"/>
                  </a:lnTo>
                  <a:lnTo>
                    <a:pt x="90840" y="329926"/>
                  </a:lnTo>
                  <a:lnTo>
                    <a:pt x="87998" y="336427"/>
                  </a:lnTo>
                  <a:lnTo>
                    <a:pt x="81090" y="342844"/>
                  </a:lnTo>
                  <a:lnTo>
                    <a:pt x="73081" y="349223"/>
                  </a:lnTo>
                  <a:lnTo>
                    <a:pt x="62461" y="365119"/>
                  </a:lnTo>
                  <a:lnTo>
                    <a:pt x="56688" y="368648"/>
                  </a:lnTo>
                  <a:lnTo>
                    <a:pt x="53666" y="369590"/>
                  </a:lnTo>
                  <a:lnTo>
                    <a:pt x="51652" y="371275"/>
                  </a:lnTo>
                  <a:lnTo>
                    <a:pt x="49414" y="375971"/>
                  </a:lnTo>
                  <a:lnTo>
                    <a:pt x="47759" y="377646"/>
                  </a:lnTo>
                  <a:lnTo>
                    <a:pt x="39580" y="380556"/>
                  </a:lnTo>
                  <a:lnTo>
                    <a:pt x="39087" y="379645"/>
                  </a:lnTo>
                  <a:lnTo>
                    <a:pt x="38137" y="366796"/>
                  </a:lnTo>
                  <a:lnTo>
                    <a:pt x="40938" y="361280"/>
                  </a:lnTo>
                  <a:lnTo>
                    <a:pt x="73057" y="317314"/>
                  </a:lnTo>
                  <a:lnTo>
                    <a:pt x="103482" y="269741"/>
                  </a:lnTo>
                  <a:lnTo>
                    <a:pt x="146159" y="225414"/>
                  </a:lnTo>
                  <a:lnTo>
                    <a:pt x="190506" y="180971"/>
                  </a:lnTo>
                  <a:lnTo>
                    <a:pt x="215901" y="160628"/>
                  </a:lnTo>
                  <a:lnTo>
                    <a:pt x="260349" y="131144"/>
                  </a:lnTo>
                  <a:lnTo>
                    <a:pt x="304552" y="112190"/>
                  </a:lnTo>
                  <a:lnTo>
                    <a:pt x="311039" y="108069"/>
                  </a:lnTo>
                  <a:lnTo>
                    <a:pt x="320641" y="105749"/>
                  </a:lnTo>
                  <a:lnTo>
                    <a:pt x="331488" y="104900"/>
                  </a:lnTo>
                  <a:lnTo>
                    <a:pt x="342458" y="113908"/>
                  </a:lnTo>
                  <a:lnTo>
                    <a:pt x="347825" y="114182"/>
                  </a:lnTo>
                  <a:lnTo>
                    <a:pt x="349358" y="115279"/>
                  </a:lnTo>
                  <a:lnTo>
                    <a:pt x="350380" y="117068"/>
                  </a:lnTo>
                  <a:lnTo>
                    <a:pt x="352388" y="123705"/>
                  </a:lnTo>
                  <a:lnTo>
                    <a:pt x="352424" y="133337"/>
                  </a:lnTo>
                  <a:lnTo>
                    <a:pt x="352424" y="109367"/>
                  </a:lnTo>
                  <a:lnTo>
                    <a:pt x="351366" y="107835"/>
                  </a:lnTo>
                  <a:lnTo>
                    <a:pt x="349602" y="106814"/>
                  </a:lnTo>
                  <a:lnTo>
                    <a:pt x="347368" y="106134"/>
                  </a:lnTo>
                  <a:lnTo>
                    <a:pt x="345879" y="104621"/>
                  </a:lnTo>
                  <a:lnTo>
                    <a:pt x="343015" y="95675"/>
                  </a:lnTo>
                  <a:lnTo>
                    <a:pt x="333769" y="86125"/>
                  </a:lnTo>
                  <a:lnTo>
                    <a:pt x="315767" y="85725"/>
                  </a:lnTo>
                  <a:lnTo>
                    <a:pt x="315287" y="86782"/>
                  </a:lnTo>
                  <a:lnTo>
                    <a:pt x="314752" y="90779"/>
                  </a:lnTo>
                  <a:lnTo>
                    <a:pt x="313550" y="92268"/>
                  </a:lnTo>
                  <a:lnTo>
                    <a:pt x="309394" y="93923"/>
                  </a:lnTo>
                  <a:lnTo>
                    <a:pt x="307862" y="95423"/>
                  </a:lnTo>
                  <a:lnTo>
                    <a:pt x="306161" y="99911"/>
                  </a:lnTo>
                  <a:lnTo>
                    <a:pt x="304649" y="101532"/>
                  </a:lnTo>
                  <a:lnTo>
                    <a:pt x="300146" y="103332"/>
                  </a:lnTo>
                  <a:lnTo>
                    <a:pt x="298523" y="104870"/>
                  </a:lnTo>
                  <a:lnTo>
                    <a:pt x="287925" y="124014"/>
                  </a:lnTo>
                  <a:lnTo>
                    <a:pt x="287200" y="127125"/>
                  </a:lnTo>
                  <a:lnTo>
                    <a:pt x="285658" y="129199"/>
                  </a:lnTo>
                  <a:lnTo>
                    <a:pt x="283572" y="130581"/>
                  </a:lnTo>
                  <a:lnTo>
                    <a:pt x="281123" y="131503"/>
                  </a:lnTo>
                  <a:lnTo>
                    <a:pt x="279490" y="134235"/>
                  </a:lnTo>
                  <a:lnTo>
                    <a:pt x="276133" y="147133"/>
                  </a:lnTo>
                  <a:lnTo>
                    <a:pt x="266054" y="161509"/>
                  </a:lnTo>
                  <a:lnTo>
                    <a:pt x="261121" y="168089"/>
                  </a:lnTo>
                  <a:lnTo>
                    <a:pt x="247044" y="198025"/>
                  </a:lnTo>
                  <a:lnTo>
                    <a:pt x="242088" y="205485"/>
                  </a:lnTo>
                  <a:lnTo>
                    <a:pt x="230077" y="239938"/>
                  </a:lnTo>
                  <a:lnTo>
                    <a:pt x="225972" y="259815"/>
                  </a:lnTo>
                  <a:lnTo>
                    <a:pt x="220437" y="278038"/>
                  </a:lnTo>
                  <a:lnTo>
                    <a:pt x="218285" y="291828"/>
                  </a:lnTo>
                  <a:lnTo>
                    <a:pt x="212609" y="302601"/>
                  </a:lnTo>
                  <a:lnTo>
                    <a:pt x="210909" y="312993"/>
                  </a:lnTo>
                  <a:lnTo>
                    <a:pt x="212976" y="321845"/>
                  </a:lnTo>
                  <a:lnTo>
                    <a:pt x="216363" y="329307"/>
                  </a:lnTo>
                  <a:lnTo>
                    <a:pt x="219894" y="349169"/>
                  </a:lnTo>
                  <a:lnTo>
                    <a:pt x="224025" y="355562"/>
                  </a:lnTo>
                  <a:lnTo>
                    <a:pt x="229388" y="359109"/>
                  </a:lnTo>
                  <a:lnTo>
                    <a:pt x="235300" y="361744"/>
                  </a:lnTo>
                  <a:lnTo>
                    <a:pt x="244578" y="368119"/>
                  </a:lnTo>
                  <a:lnTo>
                    <a:pt x="254030" y="370479"/>
                  </a:lnTo>
                  <a:lnTo>
                    <a:pt x="284457" y="371433"/>
                  </a:lnTo>
                  <a:lnTo>
                    <a:pt x="327134" y="361769"/>
                  </a:lnTo>
                  <a:lnTo>
                    <a:pt x="371481" y="342701"/>
                  </a:lnTo>
                  <a:lnTo>
                    <a:pt x="409575" y="321008"/>
                  </a:lnTo>
                  <a:lnTo>
                    <a:pt x="428624" y="30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219">
              <a:extLst>
                <a:ext uri="{FF2B5EF4-FFF2-40B4-BE49-F238E27FC236}">
                  <a16:creationId xmlns:a16="http://schemas.microsoft.com/office/drawing/2014/main" id="{472B9CC3-93FF-EDB4-07BD-6566D492DE4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181975" y="186690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44460" y="0"/>
                  </a:lnTo>
                  <a:lnTo>
                    <a:pt x="60327" y="0"/>
                  </a:lnTo>
                  <a:lnTo>
                    <a:pt x="66676" y="2822"/>
                  </a:lnTo>
                  <a:lnTo>
                    <a:pt x="73025" y="6546"/>
                  </a:lnTo>
                  <a:lnTo>
                    <a:pt x="83608" y="8642"/>
                  </a:lnTo>
                  <a:lnTo>
                    <a:pt x="126473" y="9510"/>
                  </a:lnTo>
                  <a:lnTo>
                    <a:pt x="170037" y="9525"/>
                  </a:lnTo>
                  <a:lnTo>
                    <a:pt x="215876" y="9525"/>
                  </a:lnTo>
                  <a:lnTo>
                    <a:pt x="241299" y="9525"/>
                  </a:lnTo>
                  <a:lnTo>
                    <a:pt x="243417" y="8467"/>
                  </a:lnTo>
                  <a:lnTo>
                    <a:pt x="244828" y="6703"/>
                  </a:lnTo>
                  <a:lnTo>
                    <a:pt x="247601" y="116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SMARTInkShape-220">
              <a:extLst>
                <a:ext uri="{FF2B5EF4-FFF2-40B4-BE49-F238E27FC236}">
                  <a16:creationId xmlns:a16="http://schemas.microsoft.com/office/drawing/2014/main" id="{C1C2EA27-73A7-68F8-2FD6-F938D1710A2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191500" y="1771650"/>
              <a:ext cx="171451" cy="323851"/>
            </a:xfrm>
            <a:custGeom>
              <a:avLst/>
              <a:gdLst/>
              <a:ahLst/>
              <a:cxnLst/>
              <a:rect l="0" t="0" r="0" b="0"/>
              <a:pathLst>
                <a:path w="171451" h="323851">
                  <a:moveTo>
                    <a:pt x="171450" y="0"/>
                  </a:moveTo>
                  <a:lnTo>
                    <a:pt x="171450" y="0"/>
                  </a:lnTo>
                  <a:lnTo>
                    <a:pt x="152434" y="0"/>
                  </a:lnTo>
                  <a:lnTo>
                    <a:pt x="152403" y="8201"/>
                  </a:lnTo>
                  <a:lnTo>
                    <a:pt x="145855" y="16868"/>
                  </a:lnTo>
                  <a:lnTo>
                    <a:pt x="143758" y="25694"/>
                  </a:lnTo>
                  <a:lnTo>
                    <a:pt x="142878" y="69851"/>
                  </a:lnTo>
                  <a:lnTo>
                    <a:pt x="140054" y="76201"/>
                  </a:lnTo>
                  <a:lnTo>
                    <a:pt x="136330" y="82550"/>
                  </a:lnTo>
                  <a:lnTo>
                    <a:pt x="123727" y="119767"/>
                  </a:lnTo>
                  <a:lnTo>
                    <a:pt x="117563" y="130972"/>
                  </a:lnTo>
                  <a:lnTo>
                    <a:pt x="109672" y="159273"/>
                  </a:lnTo>
                  <a:lnTo>
                    <a:pt x="82513" y="206781"/>
                  </a:lnTo>
                  <a:lnTo>
                    <a:pt x="50800" y="253014"/>
                  </a:lnTo>
                  <a:lnTo>
                    <a:pt x="23283" y="291192"/>
                  </a:lnTo>
                  <a:lnTo>
                    <a:pt x="17063" y="304621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SMARTInkShape-Group80">
            <a:extLst>
              <a:ext uri="{FF2B5EF4-FFF2-40B4-BE49-F238E27FC236}">
                <a16:creationId xmlns:a16="http://schemas.microsoft.com/office/drawing/2014/main" id="{B6AB590A-6A42-6E2D-BA27-BB23C6A225AA}"/>
              </a:ext>
            </a:extLst>
          </p:cNvPr>
          <p:cNvGrpSpPr/>
          <p:nvPr/>
        </p:nvGrpSpPr>
        <p:grpSpPr>
          <a:xfrm>
            <a:off x="8572628" y="1343141"/>
            <a:ext cx="2990723" cy="752195"/>
            <a:chOff x="8572628" y="1343141"/>
            <a:chExt cx="2990723" cy="752195"/>
          </a:xfrm>
        </p:grpSpPr>
        <p:sp>
          <p:nvSpPr>
            <p:cNvPr id="30" name="SMARTInkShape-221">
              <a:extLst>
                <a:ext uri="{FF2B5EF4-FFF2-40B4-BE49-F238E27FC236}">
                  <a16:creationId xmlns:a16="http://schemas.microsoft.com/office/drawing/2014/main" id="{3BDCF457-76A8-1155-4D87-268368C5EAB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572628" y="1609725"/>
              <a:ext cx="333248" cy="453139"/>
            </a:xfrm>
            <a:custGeom>
              <a:avLst/>
              <a:gdLst/>
              <a:ahLst/>
              <a:cxnLst/>
              <a:rect l="0" t="0" r="0" b="0"/>
              <a:pathLst>
                <a:path w="333248" h="453139">
                  <a:moveTo>
                    <a:pt x="161797" y="85725"/>
                  </a:moveTo>
                  <a:lnTo>
                    <a:pt x="161797" y="85725"/>
                  </a:lnTo>
                  <a:lnTo>
                    <a:pt x="161797" y="80669"/>
                  </a:lnTo>
                  <a:lnTo>
                    <a:pt x="162855" y="79179"/>
                  </a:lnTo>
                  <a:lnTo>
                    <a:pt x="164619" y="78186"/>
                  </a:lnTo>
                  <a:lnTo>
                    <a:pt x="166854" y="77524"/>
                  </a:lnTo>
                  <a:lnTo>
                    <a:pt x="168343" y="76024"/>
                  </a:lnTo>
                  <a:lnTo>
                    <a:pt x="169998" y="71536"/>
                  </a:lnTo>
                  <a:lnTo>
                    <a:pt x="171207" y="58901"/>
                  </a:lnTo>
                  <a:lnTo>
                    <a:pt x="179511" y="49103"/>
                  </a:lnTo>
                  <a:lnTo>
                    <a:pt x="181642" y="40312"/>
                  </a:lnTo>
                  <a:lnTo>
                    <a:pt x="189013" y="30330"/>
                  </a:lnTo>
                  <a:lnTo>
                    <a:pt x="189970" y="24038"/>
                  </a:lnTo>
                  <a:lnTo>
                    <a:pt x="191162" y="22376"/>
                  </a:lnTo>
                  <a:lnTo>
                    <a:pt x="193016" y="21267"/>
                  </a:lnTo>
                  <a:lnTo>
                    <a:pt x="195309" y="20528"/>
                  </a:lnTo>
                  <a:lnTo>
                    <a:pt x="209329" y="9436"/>
                  </a:lnTo>
                  <a:lnTo>
                    <a:pt x="217471" y="1452"/>
                  </a:lnTo>
                  <a:lnTo>
                    <a:pt x="223566" y="430"/>
                  </a:lnTo>
                  <a:lnTo>
                    <a:pt x="269750" y="1"/>
                  </a:lnTo>
                  <a:lnTo>
                    <a:pt x="302790" y="0"/>
                  </a:lnTo>
                  <a:lnTo>
                    <a:pt x="311905" y="6546"/>
                  </a:lnTo>
                  <a:lnTo>
                    <a:pt x="317765" y="8201"/>
                  </a:lnTo>
                  <a:lnTo>
                    <a:pt x="319749" y="9701"/>
                  </a:lnTo>
                  <a:lnTo>
                    <a:pt x="323603" y="15810"/>
                  </a:lnTo>
                  <a:lnTo>
                    <a:pt x="328256" y="17610"/>
                  </a:lnTo>
                  <a:lnTo>
                    <a:pt x="329919" y="19148"/>
                  </a:lnTo>
                  <a:lnTo>
                    <a:pt x="332809" y="27125"/>
                  </a:lnTo>
                  <a:lnTo>
                    <a:pt x="333247" y="70246"/>
                  </a:lnTo>
                  <a:lnTo>
                    <a:pt x="323546" y="100741"/>
                  </a:lnTo>
                  <a:lnTo>
                    <a:pt x="308612" y="121633"/>
                  </a:lnTo>
                  <a:lnTo>
                    <a:pt x="302628" y="140874"/>
                  </a:lnTo>
                  <a:lnTo>
                    <a:pt x="276044" y="187873"/>
                  </a:lnTo>
                  <a:lnTo>
                    <a:pt x="247521" y="230765"/>
                  </a:lnTo>
                  <a:lnTo>
                    <a:pt x="230589" y="259577"/>
                  </a:lnTo>
                  <a:lnTo>
                    <a:pt x="211407" y="278267"/>
                  </a:lnTo>
                  <a:lnTo>
                    <a:pt x="178076" y="324492"/>
                  </a:lnTo>
                  <a:lnTo>
                    <a:pt x="140100" y="369258"/>
                  </a:lnTo>
                  <a:lnTo>
                    <a:pt x="93391" y="403187"/>
                  </a:lnTo>
                  <a:lnTo>
                    <a:pt x="57667" y="425801"/>
                  </a:lnTo>
                  <a:lnTo>
                    <a:pt x="41231" y="429311"/>
                  </a:lnTo>
                  <a:lnTo>
                    <a:pt x="28463" y="436091"/>
                  </a:lnTo>
                  <a:lnTo>
                    <a:pt x="25284" y="436777"/>
                  </a:lnTo>
                  <a:lnTo>
                    <a:pt x="23163" y="436176"/>
                  </a:lnTo>
                  <a:lnTo>
                    <a:pt x="21749" y="434718"/>
                  </a:lnTo>
                  <a:lnTo>
                    <a:pt x="20807" y="432687"/>
                  </a:lnTo>
                  <a:lnTo>
                    <a:pt x="19120" y="431333"/>
                  </a:lnTo>
                  <a:lnTo>
                    <a:pt x="10886" y="428982"/>
                  </a:lnTo>
                  <a:lnTo>
                    <a:pt x="4783" y="428731"/>
                  </a:lnTo>
                  <a:lnTo>
                    <a:pt x="3145" y="427637"/>
                  </a:lnTo>
                  <a:lnTo>
                    <a:pt x="2054" y="425850"/>
                  </a:lnTo>
                  <a:lnTo>
                    <a:pt x="160" y="418930"/>
                  </a:lnTo>
                  <a:lnTo>
                    <a:pt x="0" y="414438"/>
                  </a:lnTo>
                  <a:lnTo>
                    <a:pt x="1015" y="412817"/>
                  </a:lnTo>
                  <a:lnTo>
                    <a:pt x="2752" y="411736"/>
                  </a:lnTo>
                  <a:lnTo>
                    <a:pt x="4966" y="411016"/>
                  </a:lnTo>
                  <a:lnTo>
                    <a:pt x="6444" y="409477"/>
                  </a:lnTo>
                  <a:lnTo>
                    <a:pt x="8085" y="404945"/>
                  </a:lnTo>
                  <a:lnTo>
                    <a:pt x="9581" y="403314"/>
                  </a:lnTo>
                  <a:lnTo>
                    <a:pt x="14064" y="401500"/>
                  </a:lnTo>
                  <a:lnTo>
                    <a:pt x="15684" y="399959"/>
                  </a:lnTo>
                  <a:lnTo>
                    <a:pt x="23552" y="386920"/>
                  </a:lnTo>
                  <a:lnTo>
                    <a:pt x="29094" y="383631"/>
                  </a:lnTo>
                  <a:lnTo>
                    <a:pt x="35085" y="381111"/>
                  </a:lnTo>
                  <a:lnTo>
                    <a:pt x="41275" y="376463"/>
                  </a:lnTo>
                  <a:lnTo>
                    <a:pt x="44732" y="370870"/>
                  </a:lnTo>
                  <a:lnTo>
                    <a:pt x="45653" y="367897"/>
                  </a:lnTo>
                  <a:lnTo>
                    <a:pt x="47326" y="365914"/>
                  </a:lnTo>
                  <a:lnTo>
                    <a:pt x="66723" y="354643"/>
                  </a:lnTo>
                  <a:lnTo>
                    <a:pt x="82444" y="351659"/>
                  </a:lnTo>
                  <a:lnTo>
                    <a:pt x="93244" y="344263"/>
                  </a:lnTo>
                  <a:lnTo>
                    <a:pt x="102356" y="343169"/>
                  </a:lnTo>
                  <a:lnTo>
                    <a:pt x="126907" y="342910"/>
                  </a:lnTo>
                  <a:lnTo>
                    <a:pt x="133238" y="345727"/>
                  </a:lnTo>
                  <a:lnTo>
                    <a:pt x="140869" y="351102"/>
                  </a:lnTo>
                  <a:lnTo>
                    <a:pt x="147247" y="352033"/>
                  </a:lnTo>
                  <a:lnTo>
                    <a:pt x="148923" y="353222"/>
                  </a:lnTo>
                  <a:lnTo>
                    <a:pt x="150039" y="355073"/>
                  </a:lnTo>
                  <a:lnTo>
                    <a:pt x="150783" y="357365"/>
                  </a:lnTo>
                  <a:lnTo>
                    <a:pt x="152338" y="358893"/>
                  </a:lnTo>
                  <a:lnTo>
                    <a:pt x="156888" y="360592"/>
                  </a:lnTo>
                  <a:lnTo>
                    <a:pt x="165399" y="361548"/>
                  </a:lnTo>
                  <a:lnTo>
                    <a:pt x="167374" y="362740"/>
                  </a:lnTo>
                  <a:lnTo>
                    <a:pt x="168690" y="364593"/>
                  </a:lnTo>
                  <a:lnTo>
                    <a:pt x="169567" y="366887"/>
                  </a:lnTo>
                  <a:lnTo>
                    <a:pt x="171210" y="368416"/>
                  </a:lnTo>
                  <a:lnTo>
                    <a:pt x="175858" y="370116"/>
                  </a:lnTo>
                  <a:lnTo>
                    <a:pt x="177521" y="371627"/>
                  </a:lnTo>
                  <a:lnTo>
                    <a:pt x="179369" y="376129"/>
                  </a:lnTo>
                  <a:lnTo>
                    <a:pt x="180921" y="377752"/>
                  </a:lnTo>
                  <a:lnTo>
                    <a:pt x="185465" y="379556"/>
                  </a:lnTo>
                  <a:lnTo>
                    <a:pt x="187101" y="381096"/>
                  </a:lnTo>
                  <a:lnTo>
                    <a:pt x="188918" y="385629"/>
                  </a:lnTo>
                  <a:lnTo>
                    <a:pt x="190461" y="387261"/>
                  </a:lnTo>
                  <a:lnTo>
                    <a:pt x="194997" y="389074"/>
                  </a:lnTo>
                  <a:lnTo>
                    <a:pt x="196630" y="390616"/>
                  </a:lnTo>
                  <a:lnTo>
                    <a:pt x="200668" y="400141"/>
                  </a:lnTo>
                  <a:lnTo>
                    <a:pt x="208061" y="408124"/>
                  </a:lnTo>
                  <a:lnTo>
                    <a:pt x="209019" y="414201"/>
                  </a:lnTo>
                  <a:lnTo>
                    <a:pt x="209387" y="426871"/>
                  </a:lnTo>
                  <a:lnTo>
                    <a:pt x="210457" y="427455"/>
                  </a:lnTo>
                  <a:lnTo>
                    <a:pt x="214467" y="428105"/>
                  </a:lnTo>
                  <a:lnTo>
                    <a:pt x="215961" y="429337"/>
                  </a:lnTo>
                  <a:lnTo>
                    <a:pt x="218553" y="436780"/>
                  </a:lnTo>
                  <a:lnTo>
                    <a:pt x="218913" y="446231"/>
                  </a:lnTo>
                  <a:lnTo>
                    <a:pt x="219983" y="446712"/>
                  </a:lnTo>
                  <a:lnTo>
                    <a:pt x="227145" y="447548"/>
                  </a:lnTo>
                  <a:lnTo>
                    <a:pt x="227882" y="450441"/>
                  </a:lnTo>
                  <a:lnTo>
                    <a:pt x="228078" y="452694"/>
                  </a:lnTo>
                  <a:lnTo>
                    <a:pt x="229268" y="453138"/>
                  </a:lnTo>
                  <a:lnTo>
                    <a:pt x="238149" y="448294"/>
                  </a:lnTo>
                  <a:lnTo>
                    <a:pt x="242651" y="447950"/>
                  </a:lnTo>
                  <a:lnTo>
                    <a:pt x="248179" y="444975"/>
                  </a:lnTo>
                  <a:lnTo>
                    <a:pt x="293856" y="406386"/>
                  </a:lnTo>
                  <a:lnTo>
                    <a:pt x="316687" y="386093"/>
                  </a:lnTo>
                  <a:lnTo>
                    <a:pt x="333247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222">
              <a:extLst>
                <a:ext uri="{FF2B5EF4-FFF2-40B4-BE49-F238E27FC236}">
                  <a16:creationId xmlns:a16="http://schemas.microsoft.com/office/drawing/2014/main" id="{2290F484-6549-61A8-FBE2-F08E97FB935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001125" y="1628891"/>
              <a:ext cx="246278" cy="466445"/>
            </a:xfrm>
            <a:custGeom>
              <a:avLst/>
              <a:gdLst/>
              <a:ahLst/>
              <a:cxnLst/>
              <a:rect l="0" t="0" r="0" b="0"/>
              <a:pathLst>
                <a:path w="246278" h="466445">
                  <a:moveTo>
                    <a:pt x="161925" y="9409"/>
                  </a:moveTo>
                  <a:lnTo>
                    <a:pt x="161925" y="9409"/>
                  </a:lnTo>
                  <a:lnTo>
                    <a:pt x="170126" y="9409"/>
                  </a:lnTo>
                  <a:lnTo>
                    <a:pt x="170569" y="8351"/>
                  </a:lnTo>
                  <a:lnTo>
                    <a:pt x="171440" y="0"/>
                  </a:lnTo>
                  <a:lnTo>
                    <a:pt x="171447" y="4975"/>
                  </a:lnTo>
                  <a:lnTo>
                    <a:pt x="172507" y="6453"/>
                  </a:lnTo>
                  <a:lnTo>
                    <a:pt x="179651" y="9020"/>
                  </a:lnTo>
                  <a:lnTo>
                    <a:pt x="180387" y="12058"/>
                  </a:lnTo>
                  <a:lnTo>
                    <a:pt x="180584" y="14350"/>
                  </a:lnTo>
                  <a:lnTo>
                    <a:pt x="177979" y="19719"/>
                  </a:lnTo>
                  <a:lnTo>
                    <a:pt x="172739" y="26733"/>
                  </a:lnTo>
                  <a:lnTo>
                    <a:pt x="170647" y="35722"/>
                  </a:lnTo>
                  <a:lnTo>
                    <a:pt x="164979" y="44605"/>
                  </a:lnTo>
                  <a:lnTo>
                    <a:pt x="161772" y="53939"/>
                  </a:lnTo>
                  <a:lnTo>
                    <a:pt x="146816" y="73974"/>
                  </a:lnTo>
                  <a:lnTo>
                    <a:pt x="140832" y="93149"/>
                  </a:lnTo>
                  <a:lnTo>
                    <a:pt x="114247" y="135416"/>
                  </a:lnTo>
                  <a:lnTo>
                    <a:pt x="99476" y="158725"/>
                  </a:lnTo>
                  <a:lnTo>
                    <a:pt x="93263" y="178682"/>
                  </a:lnTo>
                  <a:lnTo>
                    <a:pt x="78848" y="199718"/>
                  </a:lnTo>
                  <a:lnTo>
                    <a:pt x="77965" y="202956"/>
                  </a:lnTo>
                  <a:lnTo>
                    <a:pt x="76319" y="205116"/>
                  </a:lnTo>
                  <a:lnTo>
                    <a:pt x="70003" y="209213"/>
                  </a:lnTo>
                  <a:lnTo>
                    <a:pt x="66804" y="218517"/>
                  </a:lnTo>
                  <a:lnTo>
                    <a:pt x="57545" y="218948"/>
                  </a:lnTo>
                  <a:lnTo>
                    <a:pt x="62324" y="218956"/>
                  </a:lnTo>
                  <a:lnTo>
                    <a:pt x="63774" y="217898"/>
                  </a:lnTo>
                  <a:lnTo>
                    <a:pt x="67478" y="209258"/>
                  </a:lnTo>
                  <a:lnTo>
                    <a:pt x="73146" y="202091"/>
                  </a:lnTo>
                  <a:lnTo>
                    <a:pt x="75798" y="192135"/>
                  </a:lnTo>
                  <a:lnTo>
                    <a:pt x="82667" y="183126"/>
                  </a:lnTo>
                  <a:lnTo>
                    <a:pt x="84366" y="177280"/>
                  </a:lnTo>
                  <a:lnTo>
                    <a:pt x="85877" y="175298"/>
                  </a:lnTo>
                  <a:lnTo>
                    <a:pt x="92003" y="171450"/>
                  </a:lnTo>
                  <a:lnTo>
                    <a:pt x="94822" y="163288"/>
                  </a:lnTo>
                  <a:lnTo>
                    <a:pt x="95123" y="157190"/>
                  </a:lnTo>
                  <a:lnTo>
                    <a:pt x="96224" y="155555"/>
                  </a:lnTo>
                  <a:lnTo>
                    <a:pt x="98016" y="154465"/>
                  </a:lnTo>
                  <a:lnTo>
                    <a:pt x="104943" y="152571"/>
                  </a:lnTo>
                  <a:lnTo>
                    <a:pt x="152453" y="152284"/>
                  </a:lnTo>
                  <a:lnTo>
                    <a:pt x="165110" y="152284"/>
                  </a:lnTo>
                  <a:lnTo>
                    <a:pt x="171455" y="155106"/>
                  </a:lnTo>
                  <a:lnTo>
                    <a:pt x="177802" y="158830"/>
                  </a:lnTo>
                  <a:lnTo>
                    <a:pt x="187325" y="161985"/>
                  </a:lnTo>
                  <a:lnTo>
                    <a:pt x="196850" y="168094"/>
                  </a:lnTo>
                  <a:lnTo>
                    <a:pt x="206375" y="171432"/>
                  </a:lnTo>
                  <a:lnTo>
                    <a:pt x="231775" y="193687"/>
                  </a:lnTo>
                  <a:lnTo>
                    <a:pt x="235303" y="199966"/>
                  </a:lnTo>
                  <a:lnTo>
                    <a:pt x="238813" y="215792"/>
                  </a:lnTo>
                  <a:lnTo>
                    <a:pt x="245591" y="228486"/>
                  </a:lnTo>
                  <a:lnTo>
                    <a:pt x="246277" y="231660"/>
                  </a:lnTo>
                  <a:lnTo>
                    <a:pt x="245677" y="234835"/>
                  </a:lnTo>
                  <a:lnTo>
                    <a:pt x="239930" y="247534"/>
                  </a:lnTo>
                  <a:lnTo>
                    <a:pt x="230591" y="289180"/>
                  </a:lnTo>
                  <a:lnTo>
                    <a:pt x="218842" y="311460"/>
                  </a:lnTo>
                  <a:lnTo>
                    <a:pt x="192608" y="354690"/>
                  </a:lnTo>
                  <a:lnTo>
                    <a:pt x="154973" y="391013"/>
                  </a:lnTo>
                  <a:lnTo>
                    <a:pt x="140208" y="410872"/>
                  </a:lnTo>
                  <a:lnTo>
                    <a:pt x="96949" y="441163"/>
                  </a:lnTo>
                  <a:lnTo>
                    <a:pt x="66865" y="463785"/>
                  </a:lnTo>
                  <a:lnTo>
                    <a:pt x="54013" y="466051"/>
                  </a:lnTo>
                  <a:lnTo>
                    <a:pt x="44462" y="466444"/>
                  </a:lnTo>
                  <a:lnTo>
                    <a:pt x="38105" y="463713"/>
                  </a:lnTo>
                  <a:lnTo>
                    <a:pt x="30457" y="458393"/>
                  </a:lnTo>
                  <a:lnTo>
                    <a:pt x="21342" y="456284"/>
                  </a:lnTo>
                  <a:lnTo>
                    <a:pt x="15482" y="452142"/>
                  </a:lnTo>
                  <a:lnTo>
                    <a:pt x="12173" y="446774"/>
                  </a:lnTo>
                  <a:lnTo>
                    <a:pt x="10048" y="434704"/>
                  </a:lnTo>
                  <a:lnTo>
                    <a:pt x="8816" y="432639"/>
                  </a:lnTo>
                  <a:lnTo>
                    <a:pt x="6936" y="431262"/>
                  </a:lnTo>
                  <a:lnTo>
                    <a:pt x="4624" y="430345"/>
                  </a:lnTo>
                  <a:lnTo>
                    <a:pt x="3083" y="428674"/>
                  </a:lnTo>
                  <a:lnTo>
                    <a:pt x="1370" y="423996"/>
                  </a:lnTo>
                  <a:lnTo>
                    <a:pt x="0" y="399935"/>
                  </a:lnTo>
                  <a:lnTo>
                    <a:pt x="18648" y="418582"/>
                  </a:lnTo>
                  <a:lnTo>
                    <a:pt x="27216" y="418949"/>
                  </a:lnTo>
                  <a:lnTo>
                    <a:pt x="33229" y="424030"/>
                  </a:lnTo>
                  <a:lnTo>
                    <a:pt x="34853" y="424465"/>
                  </a:lnTo>
                  <a:lnTo>
                    <a:pt x="35935" y="423696"/>
                  </a:lnTo>
                  <a:lnTo>
                    <a:pt x="37672" y="419915"/>
                  </a:lnTo>
                  <a:lnTo>
                    <a:pt x="47625" y="409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223">
              <a:extLst>
                <a:ext uri="{FF2B5EF4-FFF2-40B4-BE49-F238E27FC236}">
                  <a16:creationId xmlns:a16="http://schemas.microsoft.com/office/drawing/2014/main" id="{E8839C68-D68B-10CE-89C3-5226D21D25B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172575" y="1666875"/>
              <a:ext cx="152401" cy="9523"/>
            </a:xfrm>
            <a:custGeom>
              <a:avLst/>
              <a:gdLst/>
              <a:ahLst/>
              <a:cxnLst/>
              <a:rect l="0" t="0" r="0" b="0"/>
              <a:pathLst>
                <a:path w="152401" h="9523">
                  <a:moveTo>
                    <a:pt x="0" y="0"/>
                  </a:moveTo>
                  <a:lnTo>
                    <a:pt x="0" y="0"/>
                  </a:lnTo>
                  <a:lnTo>
                    <a:pt x="18657" y="0"/>
                  </a:lnTo>
                  <a:lnTo>
                    <a:pt x="27216" y="8201"/>
                  </a:lnTo>
                  <a:lnTo>
                    <a:pt x="33229" y="9133"/>
                  </a:lnTo>
                  <a:lnTo>
                    <a:pt x="64805" y="9522"/>
                  </a:lnTo>
                  <a:lnTo>
                    <a:pt x="74969" y="2979"/>
                  </a:lnTo>
                  <a:lnTo>
                    <a:pt x="121512" y="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224">
              <a:extLst>
                <a:ext uri="{FF2B5EF4-FFF2-40B4-BE49-F238E27FC236}">
                  <a16:creationId xmlns:a16="http://schemas.microsoft.com/office/drawing/2014/main" id="{E40F9C8D-7AC0-1474-A5D4-9291125722E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450124" y="1362075"/>
              <a:ext cx="303477" cy="266691"/>
            </a:xfrm>
            <a:custGeom>
              <a:avLst/>
              <a:gdLst/>
              <a:ahLst/>
              <a:cxnLst/>
              <a:rect l="0" t="0" r="0" b="0"/>
              <a:pathLst>
                <a:path w="303477" h="266691">
                  <a:moveTo>
                    <a:pt x="8201" y="85725"/>
                  </a:moveTo>
                  <a:lnTo>
                    <a:pt x="8201" y="85725"/>
                  </a:lnTo>
                  <a:lnTo>
                    <a:pt x="0" y="77524"/>
                  </a:lnTo>
                  <a:lnTo>
                    <a:pt x="616" y="77083"/>
                  </a:lnTo>
                  <a:lnTo>
                    <a:pt x="6993" y="76316"/>
                  </a:lnTo>
                  <a:lnTo>
                    <a:pt x="7665" y="73430"/>
                  </a:lnTo>
                  <a:lnTo>
                    <a:pt x="8169" y="67070"/>
                  </a:lnTo>
                  <a:lnTo>
                    <a:pt x="16399" y="58509"/>
                  </a:lnTo>
                  <a:lnTo>
                    <a:pt x="17332" y="52496"/>
                  </a:lnTo>
                  <a:lnTo>
                    <a:pt x="18522" y="50872"/>
                  </a:lnTo>
                  <a:lnTo>
                    <a:pt x="20373" y="49790"/>
                  </a:lnTo>
                  <a:lnTo>
                    <a:pt x="25892" y="48053"/>
                  </a:lnTo>
                  <a:lnTo>
                    <a:pt x="31905" y="42695"/>
                  </a:lnTo>
                  <a:lnTo>
                    <a:pt x="34611" y="37320"/>
                  </a:lnTo>
                  <a:lnTo>
                    <a:pt x="35332" y="34405"/>
                  </a:lnTo>
                  <a:lnTo>
                    <a:pt x="36871" y="32462"/>
                  </a:lnTo>
                  <a:lnTo>
                    <a:pt x="54072" y="20526"/>
                  </a:lnTo>
                  <a:lnTo>
                    <a:pt x="63084" y="18283"/>
                  </a:lnTo>
                  <a:lnTo>
                    <a:pt x="73113" y="10887"/>
                  </a:lnTo>
                  <a:lnTo>
                    <a:pt x="82132" y="8736"/>
                  </a:lnTo>
                  <a:lnTo>
                    <a:pt x="91020" y="3059"/>
                  </a:lnTo>
                  <a:lnTo>
                    <a:pt x="101605" y="403"/>
                  </a:lnTo>
                  <a:lnTo>
                    <a:pt x="130574" y="0"/>
                  </a:lnTo>
                  <a:lnTo>
                    <a:pt x="131058" y="1058"/>
                  </a:lnTo>
                  <a:lnTo>
                    <a:pt x="131595" y="5057"/>
                  </a:lnTo>
                  <a:lnTo>
                    <a:pt x="132797" y="6546"/>
                  </a:lnTo>
                  <a:lnTo>
                    <a:pt x="136955" y="8201"/>
                  </a:lnTo>
                  <a:lnTo>
                    <a:pt x="138488" y="9701"/>
                  </a:lnTo>
                  <a:lnTo>
                    <a:pt x="141148" y="17610"/>
                  </a:lnTo>
                  <a:lnTo>
                    <a:pt x="141551" y="63764"/>
                  </a:lnTo>
                  <a:lnTo>
                    <a:pt x="141551" y="69967"/>
                  </a:lnTo>
                  <a:lnTo>
                    <a:pt x="138729" y="76252"/>
                  </a:lnTo>
                  <a:lnTo>
                    <a:pt x="135005" y="82573"/>
                  </a:lnTo>
                  <a:lnTo>
                    <a:pt x="132907" y="93140"/>
                  </a:lnTo>
                  <a:lnTo>
                    <a:pt x="131228" y="108148"/>
                  </a:lnTo>
                  <a:lnTo>
                    <a:pt x="123860" y="126608"/>
                  </a:lnTo>
                  <a:lnTo>
                    <a:pt x="121711" y="139623"/>
                  </a:lnTo>
                  <a:lnTo>
                    <a:pt x="115015" y="152385"/>
                  </a:lnTo>
                  <a:lnTo>
                    <a:pt x="114335" y="155565"/>
                  </a:lnTo>
                  <a:lnTo>
                    <a:pt x="108322" y="165097"/>
                  </a:lnTo>
                  <a:lnTo>
                    <a:pt x="88547" y="187325"/>
                  </a:lnTo>
                  <a:lnTo>
                    <a:pt x="82398" y="200025"/>
                  </a:lnTo>
                  <a:lnTo>
                    <a:pt x="38254" y="246171"/>
                  </a:lnTo>
                  <a:lnTo>
                    <a:pt x="27308" y="247645"/>
                  </a:lnTo>
                  <a:lnTo>
                    <a:pt x="27263" y="247649"/>
                  </a:lnTo>
                  <a:lnTo>
                    <a:pt x="27251" y="233461"/>
                  </a:lnTo>
                  <a:lnTo>
                    <a:pt x="30073" y="227938"/>
                  </a:lnTo>
                  <a:lnTo>
                    <a:pt x="33797" y="221956"/>
                  </a:lnTo>
                  <a:lnTo>
                    <a:pt x="36952" y="212638"/>
                  </a:lnTo>
                  <a:lnTo>
                    <a:pt x="68566" y="168666"/>
                  </a:lnTo>
                  <a:lnTo>
                    <a:pt x="97102" y="130577"/>
                  </a:lnTo>
                  <a:lnTo>
                    <a:pt x="120516" y="111531"/>
                  </a:lnTo>
                  <a:lnTo>
                    <a:pt x="134810" y="93409"/>
                  </a:lnTo>
                  <a:lnTo>
                    <a:pt x="141377" y="89141"/>
                  </a:lnTo>
                  <a:lnTo>
                    <a:pt x="147823" y="86185"/>
                  </a:lnTo>
                  <a:lnTo>
                    <a:pt x="170121" y="69338"/>
                  </a:lnTo>
                  <a:lnTo>
                    <a:pt x="186001" y="65967"/>
                  </a:lnTo>
                  <a:lnTo>
                    <a:pt x="198701" y="59205"/>
                  </a:lnTo>
                  <a:lnTo>
                    <a:pt x="217194" y="57186"/>
                  </a:lnTo>
                  <a:lnTo>
                    <a:pt x="225903" y="65354"/>
                  </a:lnTo>
                  <a:lnTo>
                    <a:pt x="236763" y="66672"/>
                  </a:lnTo>
                  <a:lnTo>
                    <a:pt x="246323" y="76197"/>
                  </a:lnTo>
                  <a:lnTo>
                    <a:pt x="246326" y="48028"/>
                  </a:lnTo>
                  <a:lnTo>
                    <a:pt x="217870" y="47625"/>
                  </a:lnTo>
                  <a:lnTo>
                    <a:pt x="217786" y="52682"/>
                  </a:lnTo>
                  <a:lnTo>
                    <a:pt x="216716" y="54171"/>
                  </a:lnTo>
                  <a:lnTo>
                    <a:pt x="208620" y="57034"/>
                  </a:lnTo>
                  <a:lnTo>
                    <a:pt x="203286" y="57115"/>
                  </a:lnTo>
                  <a:lnTo>
                    <a:pt x="201758" y="58185"/>
                  </a:lnTo>
                  <a:lnTo>
                    <a:pt x="200739" y="59957"/>
                  </a:lnTo>
                  <a:lnTo>
                    <a:pt x="199103" y="65348"/>
                  </a:lnTo>
                  <a:lnTo>
                    <a:pt x="196057" y="66085"/>
                  </a:lnTo>
                  <a:lnTo>
                    <a:pt x="193764" y="66282"/>
                  </a:lnTo>
                  <a:lnTo>
                    <a:pt x="192234" y="67471"/>
                  </a:lnTo>
                  <a:lnTo>
                    <a:pt x="189578" y="74841"/>
                  </a:lnTo>
                  <a:lnTo>
                    <a:pt x="186532" y="75596"/>
                  </a:lnTo>
                  <a:lnTo>
                    <a:pt x="184239" y="75797"/>
                  </a:lnTo>
                  <a:lnTo>
                    <a:pt x="182709" y="76990"/>
                  </a:lnTo>
                  <a:lnTo>
                    <a:pt x="178861" y="85877"/>
                  </a:lnTo>
                  <a:lnTo>
                    <a:pt x="171485" y="93806"/>
                  </a:lnTo>
                  <a:lnTo>
                    <a:pt x="170528" y="99879"/>
                  </a:lnTo>
                  <a:lnTo>
                    <a:pt x="170161" y="112546"/>
                  </a:lnTo>
                  <a:lnTo>
                    <a:pt x="163587" y="121558"/>
                  </a:lnTo>
                  <a:lnTo>
                    <a:pt x="161485" y="130444"/>
                  </a:lnTo>
                  <a:lnTo>
                    <a:pt x="160995" y="136645"/>
                  </a:lnTo>
                  <a:lnTo>
                    <a:pt x="159805" y="138721"/>
                  </a:lnTo>
                  <a:lnTo>
                    <a:pt x="157954" y="140106"/>
                  </a:lnTo>
                  <a:lnTo>
                    <a:pt x="155661" y="141029"/>
                  </a:lnTo>
                  <a:lnTo>
                    <a:pt x="154133" y="142703"/>
                  </a:lnTo>
                  <a:lnTo>
                    <a:pt x="152435" y="147385"/>
                  </a:lnTo>
                  <a:lnTo>
                    <a:pt x="150041" y="169181"/>
                  </a:lnTo>
                  <a:lnTo>
                    <a:pt x="144537" y="178068"/>
                  </a:lnTo>
                  <a:lnTo>
                    <a:pt x="142141" y="190553"/>
                  </a:lnTo>
                  <a:lnTo>
                    <a:pt x="141554" y="222367"/>
                  </a:lnTo>
                  <a:lnTo>
                    <a:pt x="142611" y="224444"/>
                  </a:lnTo>
                  <a:lnTo>
                    <a:pt x="144375" y="225830"/>
                  </a:lnTo>
                  <a:lnTo>
                    <a:pt x="146608" y="226753"/>
                  </a:lnTo>
                  <a:lnTo>
                    <a:pt x="148097" y="228427"/>
                  </a:lnTo>
                  <a:lnTo>
                    <a:pt x="149752" y="233109"/>
                  </a:lnTo>
                  <a:lnTo>
                    <a:pt x="150685" y="241695"/>
                  </a:lnTo>
                  <a:lnTo>
                    <a:pt x="151874" y="243680"/>
                  </a:lnTo>
                  <a:lnTo>
                    <a:pt x="153724" y="245004"/>
                  </a:lnTo>
                  <a:lnTo>
                    <a:pt x="156016" y="245886"/>
                  </a:lnTo>
                  <a:lnTo>
                    <a:pt x="157545" y="247532"/>
                  </a:lnTo>
                  <a:lnTo>
                    <a:pt x="159242" y="252184"/>
                  </a:lnTo>
                  <a:lnTo>
                    <a:pt x="160753" y="253847"/>
                  </a:lnTo>
                  <a:lnTo>
                    <a:pt x="168682" y="256737"/>
                  </a:lnTo>
                  <a:lnTo>
                    <a:pt x="169484" y="259802"/>
                  </a:lnTo>
                  <a:lnTo>
                    <a:pt x="169698" y="262102"/>
                  </a:lnTo>
                  <a:lnTo>
                    <a:pt x="170900" y="263634"/>
                  </a:lnTo>
                  <a:lnTo>
                    <a:pt x="175056" y="265337"/>
                  </a:lnTo>
                  <a:lnTo>
                    <a:pt x="214558" y="266690"/>
                  </a:lnTo>
                  <a:lnTo>
                    <a:pt x="242453" y="258057"/>
                  </a:lnTo>
                  <a:lnTo>
                    <a:pt x="249191" y="257567"/>
                  </a:lnTo>
                  <a:lnTo>
                    <a:pt x="255714" y="254527"/>
                  </a:lnTo>
                  <a:lnTo>
                    <a:pt x="262140" y="250706"/>
                  </a:lnTo>
                  <a:lnTo>
                    <a:pt x="271707" y="247497"/>
                  </a:lnTo>
                  <a:lnTo>
                    <a:pt x="282543" y="239568"/>
                  </a:lnTo>
                  <a:lnTo>
                    <a:pt x="291659" y="237352"/>
                  </a:lnTo>
                  <a:lnTo>
                    <a:pt x="30347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SMARTInkShape-225">
              <a:extLst>
                <a:ext uri="{FF2B5EF4-FFF2-40B4-BE49-F238E27FC236}">
                  <a16:creationId xmlns:a16="http://schemas.microsoft.com/office/drawing/2014/main" id="{F7EFE37F-970A-77C6-99FA-BF122FAF252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582150" y="1885953"/>
              <a:ext cx="38101" cy="28573"/>
            </a:xfrm>
            <a:custGeom>
              <a:avLst/>
              <a:gdLst/>
              <a:ahLst/>
              <a:cxnLst/>
              <a:rect l="0" t="0" r="0" b="0"/>
              <a:pathLst>
                <a:path w="38101" h="28573">
                  <a:moveTo>
                    <a:pt x="0" y="9522"/>
                  </a:moveTo>
                  <a:lnTo>
                    <a:pt x="0" y="9522"/>
                  </a:lnTo>
                  <a:lnTo>
                    <a:pt x="0" y="28562"/>
                  </a:lnTo>
                  <a:lnTo>
                    <a:pt x="14570" y="28572"/>
                  </a:lnTo>
                  <a:lnTo>
                    <a:pt x="16064" y="27514"/>
                  </a:lnTo>
                  <a:lnTo>
                    <a:pt x="17059" y="25750"/>
                  </a:lnTo>
                  <a:lnTo>
                    <a:pt x="18656" y="20371"/>
                  </a:lnTo>
                  <a:lnTo>
                    <a:pt x="21697" y="19636"/>
                  </a:lnTo>
                  <a:lnTo>
                    <a:pt x="27216" y="19163"/>
                  </a:lnTo>
                  <a:lnTo>
                    <a:pt x="27670" y="18066"/>
                  </a:lnTo>
                  <a:lnTo>
                    <a:pt x="28575" y="113"/>
                  </a:lnTo>
                  <a:lnTo>
                    <a:pt x="19441" y="0"/>
                  </a:lnTo>
                  <a:lnTo>
                    <a:pt x="19050" y="19037"/>
                  </a:lnTo>
                  <a:lnTo>
                    <a:pt x="37981" y="19047"/>
                  </a:lnTo>
                  <a:lnTo>
                    <a:pt x="38100" y="9522"/>
                  </a:lnTo>
                  <a:lnTo>
                    <a:pt x="38100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226">
              <a:extLst>
                <a:ext uri="{FF2B5EF4-FFF2-40B4-BE49-F238E27FC236}">
                  <a16:creationId xmlns:a16="http://schemas.microsoft.com/office/drawing/2014/main" id="{7FF9AA50-2009-718C-7898-845D7F04F3E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867900" y="16954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3994"/>
                  </a:lnTo>
                  <a:lnTo>
                    <a:pt x="17992" y="12504"/>
                  </a:lnTo>
                  <a:lnTo>
                    <a:pt x="16226" y="11511"/>
                  </a:lnTo>
                  <a:lnTo>
                    <a:pt x="10848" y="9917"/>
                  </a:lnTo>
                  <a:lnTo>
                    <a:pt x="10113" y="6877"/>
                  </a:lnTo>
                  <a:lnTo>
                    <a:pt x="9640" y="1358"/>
                  </a:lnTo>
                  <a:lnTo>
                    <a:pt x="8543" y="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227">
              <a:extLst>
                <a:ext uri="{FF2B5EF4-FFF2-40B4-BE49-F238E27FC236}">
                  <a16:creationId xmlns:a16="http://schemas.microsoft.com/office/drawing/2014/main" id="{BB281743-6441-B1AB-53B9-FB8F3769475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458459" y="1447800"/>
              <a:ext cx="142867" cy="9526"/>
            </a:xfrm>
            <a:custGeom>
              <a:avLst/>
              <a:gdLst/>
              <a:ahLst/>
              <a:cxnLst/>
              <a:rect l="0" t="0" r="0" b="0"/>
              <a:pathLst>
                <a:path w="142867" h="9526">
                  <a:moveTo>
                    <a:pt x="9516" y="0"/>
                  </a:moveTo>
                  <a:lnTo>
                    <a:pt x="9516" y="0"/>
                  </a:lnTo>
                  <a:lnTo>
                    <a:pt x="0" y="0"/>
                  </a:lnTo>
                  <a:lnTo>
                    <a:pt x="46166" y="0"/>
                  </a:lnTo>
                  <a:lnTo>
                    <a:pt x="52242" y="0"/>
                  </a:lnTo>
                  <a:lnTo>
                    <a:pt x="53876" y="1058"/>
                  </a:lnTo>
                  <a:lnTo>
                    <a:pt x="54964" y="2822"/>
                  </a:lnTo>
                  <a:lnTo>
                    <a:pt x="55690" y="5056"/>
                  </a:lnTo>
                  <a:lnTo>
                    <a:pt x="57232" y="6546"/>
                  </a:lnTo>
                  <a:lnTo>
                    <a:pt x="66237" y="9409"/>
                  </a:lnTo>
                  <a:lnTo>
                    <a:pt x="113771" y="9525"/>
                  </a:lnTo>
                  <a:lnTo>
                    <a:pt x="119194" y="9525"/>
                  </a:lnTo>
                  <a:lnTo>
                    <a:pt x="120735" y="8467"/>
                  </a:lnTo>
                  <a:lnTo>
                    <a:pt x="121761" y="6703"/>
                  </a:lnTo>
                  <a:lnTo>
                    <a:pt x="122446" y="4469"/>
                  </a:lnTo>
                  <a:lnTo>
                    <a:pt x="123962" y="2979"/>
                  </a:lnTo>
                  <a:lnTo>
                    <a:pt x="131898" y="393"/>
                  </a:lnTo>
                  <a:lnTo>
                    <a:pt x="142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SMARTInkShape-228">
              <a:extLst>
                <a:ext uri="{FF2B5EF4-FFF2-40B4-BE49-F238E27FC236}">
                  <a16:creationId xmlns:a16="http://schemas.microsoft.com/office/drawing/2014/main" id="{D47964BE-218A-E889-6CC8-3341C459308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144128" y="1600203"/>
              <a:ext cx="190498" cy="447542"/>
            </a:xfrm>
            <a:custGeom>
              <a:avLst/>
              <a:gdLst/>
              <a:ahLst/>
              <a:cxnLst/>
              <a:rect l="0" t="0" r="0" b="0"/>
              <a:pathLst>
                <a:path w="190498" h="447542">
                  <a:moveTo>
                    <a:pt x="142872" y="9522"/>
                  </a:moveTo>
                  <a:lnTo>
                    <a:pt x="142872" y="9522"/>
                  </a:lnTo>
                  <a:lnTo>
                    <a:pt x="142872" y="0"/>
                  </a:lnTo>
                  <a:lnTo>
                    <a:pt x="142872" y="44532"/>
                  </a:lnTo>
                  <a:lnTo>
                    <a:pt x="142872" y="60333"/>
                  </a:lnTo>
                  <a:lnTo>
                    <a:pt x="140048" y="66677"/>
                  </a:lnTo>
                  <a:lnTo>
                    <a:pt x="136326" y="73024"/>
                  </a:lnTo>
                  <a:lnTo>
                    <a:pt x="133170" y="82548"/>
                  </a:lnTo>
                  <a:lnTo>
                    <a:pt x="127062" y="92072"/>
                  </a:lnTo>
                  <a:lnTo>
                    <a:pt x="123723" y="101597"/>
                  </a:lnTo>
                  <a:lnTo>
                    <a:pt x="117561" y="112180"/>
                  </a:lnTo>
                  <a:lnTo>
                    <a:pt x="114205" y="127193"/>
                  </a:lnTo>
                  <a:lnTo>
                    <a:pt x="106979" y="138814"/>
                  </a:lnTo>
                  <a:lnTo>
                    <a:pt x="99193" y="148960"/>
                  </a:lnTo>
                  <a:lnTo>
                    <a:pt x="85117" y="178971"/>
                  </a:lnTo>
                  <a:lnTo>
                    <a:pt x="80162" y="186432"/>
                  </a:lnTo>
                  <a:lnTo>
                    <a:pt x="77960" y="193277"/>
                  </a:lnTo>
                  <a:lnTo>
                    <a:pt x="76312" y="195525"/>
                  </a:lnTo>
                  <a:lnTo>
                    <a:pt x="74158" y="197024"/>
                  </a:lnTo>
                  <a:lnTo>
                    <a:pt x="71662" y="198023"/>
                  </a:lnTo>
                  <a:lnTo>
                    <a:pt x="70000" y="199748"/>
                  </a:lnTo>
                  <a:lnTo>
                    <a:pt x="57794" y="218286"/>
                  </a:lnTo>
                  <a:lnTo>
                    <a:pt x="57577" y="218548"/>
                  </a:lnTo>
                  <a:lnTo>
                    <a:pt x="47657" y="219071"/>
                  </a:lnTo>
                  <a:lnTo>
                    <a:pt x="55826" y="210871"/>
                  </a:lnTo>
                  <a:lnTo>
                    <a:pt x="57032" y="201462"/>
                  </a:lnTo>
                  <a:lnTo>
                    <a:pt x="57137" y="191947"/>
                  </a:lnTo>
                  <a:lnTo>
                    <a:pt x="74756" y="172898"/>
                  </a:lnTo>
                  <a:lnTo>
                    <a:pt x="75770" y="166821"/>
                  </a:lnTo>
                  <a:lnTo>
                    <a:pt x="76970" y="165188"/>
                  </a:lnTo>
                  <a:lnTo>
                    <a:pt x="84361" y="162352"/>
                  </a:lnTo>
                  <a:lnTo>
                    <a:pt x="90375" y="162050"/>
                  </a:lnTo>
                  <a:lnTo>
                    <a:pt x="91998" y="160949"/>
                  </a:lnTo>
                  <a:lnTo>
                    <a:pt x="93082" y="159156"/>
                  </a:lnTo>
                  <a:lnTo>
                    <a:pt x="93804" y="156903"/>
                  </a:lnTo>
                  <a:lnTo>
                    <a:pt x="95342" y="155401"/>
                  </a:lnTo>
                  <a:lnTo>
                    <a:pt x="99876" y="153732"/>
                  </a:lnTo>
                  <a:lnTo>
                    <a:pt x="108378" y="152793"/>
                  </a:lnTo>
                  <a:lnTo>
                    <a:pt x="110351" y="153719"/>
                  </a:lnTo>
                  <a:lnTo>
                    <a:pt x="111665" y="155395"/>
                  </a:lnTo>
                  <a:lnTo>
                    <a:pt x="112542" y="157571"/>
                  </a:lnTo>
                  <a:lnTo>
                    <a:pt x="114185" y="159021"/>
                  </a:lnTo>
                  <a:lnTo>
                    <a:pt x="118834" y="160633"/>
                  </a:lnTo>
                  <a:lnTo>
                    <a:pt x="131584" y="161809"/>
                  </a:lnTo>
                  <a:lnTo>
                    <a:pt x="140602" y="168446"/>
                  </a:lnTo>
                  <a:lnTo>
                    <a:pt x="149491" y="171616"/>
                  </a:lnTo>
                  <a:lnTo>
                    <a:pt x="155691" y="176108"/>
                  </a:lnTo>
                  <a:lnTo>
                    <a:pt x="159152" y="181633"/>
                  </a:lnTo>
                  <a:lnTo>
                    <a:pt x="160076" y="184587"/>
                  </a:lnTo>
                  <a:lnTo>
                    <a:pt x="161748" y="186557"/>
                  </a:lnTo>
                  <a:lnTo>
                    <a:pt x="184265" y="203601"/>
                  </a:lnTo>
                  <a:lnTo>
                    <a:pt x="187727" y="209726"/>
                  </a:lnTo>
                  <a:lnTo>
                    <a:pt x="189949" y="222282"/>
                  </a:lnTo>
                  <a:lnTo>
                    <a:pt x="190496" y="268664"/>
                  </a:lnTo>
                  <a:lnTo>
                    <a:pt x="190497" y="279039"/>
                  </a:lnTo>
                  <a:lnTo>
                    <a:pt x="187673" y="285588"/>
                  </a:lnTo>
                  <a:lnTo>
                    <a:pt x="183951" y="292026"/>
                  </a:lnTo>
                  <a:lnTo>
                    <a:pt x="173630" y="317687"/>
                  </a:lnTo>
                  <a:lnTo>
                    <a:pt x="142854" y="364129"/>
                  </a:lnTo>
                  <a:lnTo>
                    <a:pt x="130168" y="382722"/>
                  </a:lnTo>
                  <a:lnTo>
                    <a:pt x="82662" y="422261"/>
                  </a:lnTo>
                  <a:lnTo>
                    <a:pt x="69869" y="433911"/>
                  </a:lnTo>
                  <a:lnTo>
                    <a:pt x="57151" y="440133"/>
                  </a:lnTo>
                  <a:lnTo>
                    <a:pt x="50799" y="444321"/>
                  </a:lnTo>
                  <a:lnTo>
                    <a:pt x="41272" y="446679"/>
                  </a:lnTo>
                  <a:lnTo>
                    <a:pt x="25397" y="447541"/>
                  </a:lnTo>
                  <a:lnTo>
                    <a:pt x="23280" y="446527"/>
                  </a:lnTo>
                  <a:lnTo>
                    <a:pt x="21871" y="444792"/>
                  </a:lnTo>
                  <a:lnTo>
                    <a:pt x="20928" y="442577"/>
                  </a:lnTo>
                  <a:lnTo>
                    <a:pt x="19243" y="441100"/>
                  </a:lnTo>
                  <a:lnTo>
                    <a:pt x="14548" y="439460"/>
                  </a:lnTo>
                  <a:lnTo>
                    <a:pt x="12873" y="437964"/>
                  </a:lnTo>
                  <a:lnTo>
                    <a:pt x="11011" y="433479"/>
                  </a:lnTo>
                  <a:lnTo>
                    <a:pt x="8758" y="421977"/>
                  </a:lnTo>
                  <a:lnTo>
                    <a:pt x="1359" y="411415"/>
                  </a:lnTo>
                  <a:lnTo>
                    <a:pt x="117" y="401533"/>
                  </a:lnTo>
                  <a:lnTo>
                    <a:pt x="0" y="385897"/>
                  </a:lnTo>
                  <a:lnTo>
                    <a:pt x="1057" y="384263"/>
                  </a:lnTo>
                  <a:lnTo>
                    <a:pt x="2821" y="383175"/>
                  </a:lnTo>
                  <a:lnTo>
                    <a:pt x="9521" y="380997"/>
                  </a:lnTo>
                  <a:lnTo>
                    <a:pt x="9522" y="380997"/>
                  </a:lnTo>
                  <a:lnTo>
                    <a:pt x="19037" y="390512"/>
                  </a:lnTo>
                  <a:lnTo>
                    <a:pt x="28457" y="390522"/>
                  </a:lnTo>
                  <a:lnTo>
                    <a:pt x="38097" y="38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229">
              <a:extLst>
                <a:ext uri="{FF2B5EF4-FFF2-40B4-BE49-F238E27FC236}">
                  <a16:creationId xmlns:a16="http://schemas.microsoft.com/office/drawing/2014/main" id="{A1D416C3-3DBF-6E78-363C-D48EB4D17C8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277475" y="1638300"/>
              <a:ext cx="133351" cy="9525"/>
            </a:xfrm>
            <a:custGeom>
              <a:avLst/>
              <a:gdLst/>
              <a:ahLst/>
              <a:cxnLst/>
              <a:rect l="0" t="0" r="0" b="0"/>
              <a:pathLst>
                <a:path w="133351" h="9525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134" y="5056"/>
                  </a:lnTo>
                  <a:lnTo>
                    <a:pt x="10323" y="6546"/>
                  </a:lnTo>
                  <a:lnTo>
                    <a:pt x="17691" y="9133"/>
                  </a:lnTo>
                  <a:lnTo>
                    <a:pt x="51203" y="9524"/>
                  </a:lnTo>
                  <a:lnTo>
                    <a:pt x="57329" y="6702"/>
                  </a:lnTo>
                  <a:lnTo>
                    <a:pt x="64829" y="1324"/>
                  </a:lnTo>
                  <a:lnTo>
                    <a:pt x="73914" y="262"/>
                  </a:lnTo>
                  <a:lnTo>
                    <a:pt x="120553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230">
              <a:extLst>
                <a:ext uri="{FF2B5EF4-FFF2-40B4-BE49-F238E27FC236}">
                  <a16:creationId xmlns:a16="http://schemas.microsoft.com/office/drawing/2014/main" id="{AA061CEA-12A7-B07C-7330-F3141C6A421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710014" y="1581269"/>
              <a:ext cx="338862" cy="495065"/>
            </a:xfrm>
            <a:custGeom>
              <a:avLst/>
              <a:gdLst/>
              <a:ahLst/>
              <a:cxnLst/>
              <a:rect l="0" t="0" r="0" b="0"/>
              <a:pathLst>
                <a:path w="338862" h="495065">
                  <a:moveTo>
                    <a:pt x="167411" y="95131"/>
                  </a:moveTo>
                  <a:lnTo>
                    <a:pt x="167411" y="95131"/>
                  </a:lnTo>
                  <a:lnTo>
                    <a:pt x="167411" y="80942"/>
                  </a:lnTo>
                  <a:lnTo>
                    <a:pt x="168469" y="79321"/>
                  </a:lnTo>
                  <a:lnTo>
                    <a:pt x="170235" y="78241"/>
                  </a:lnTo>
                  <a:lnTo>
                    <a:pt x="172468" y="77521"/>
                  </a:lnTo>
                  <a:lnTo>
                    <a:pt x="173957" y="75983"/>
                  </a:lnTo>
                  <a:lnTo>
                    <a:pt x="179171" y="65909"/>
                  </a:lnTo>
                  <a:lnTo>
                    <a:pt x="192722" y="49773"/>
                  </a:lnTo>
                  <a:lnTo>
                    <a:pt x="196078" y="40887"/>
                  </a:lnTo>
                  <a:lnTo>
                    <a:pt x="200612" y="34686"/>
                  </a:lnTo>
                  <a:lnTo>
                    <a:pt x="206158" y="31225"/>
                  </a:lnTo>
                  <a:lnTo>
                    <a:pt x="212149" y="28628"/>
                  </a:lnTo>
                  <a:lnTo>
                    <a:pt x="221470" y="22275"/>
                  </a:lnTo>
                  <a:lnTo>
                    <a:pt x="232216" y="19371"/>
                  </a:lnTo>
                  <a:lnTo>
                    <a:pt x="241322" y="12472"/>
                  </a:lnTo>
                  <a:lnTo>
                    <a:pt x="250224" y="10314"/>
                  </a:lnTo>
                  <a:lnTo>
                    <a:pt x="256428" y="9810"/>
                  </a:lnTo>
                  <a:lnTo>
                    <a:pt x="262713" y="6763"/>
                  </a:lnTo>
                  <a:lnTo>
                    <a:pt x="269033" y="2940"/>
                  </a:lnTo>
                  <a:lnTo>
                    <a:pt x="281715" y="485"/>
                  </a:lnTo>
                  <a:lnTo>
                    <a:pt x="289356" y="0"/>
                  </a:lnTo>
                  <a:lnTo>
                    <a:pt x="301349" y="7436"/>
                  </a:lnTo>
                  <a:lnTo>
                    <a:pt x="313576" y="9017"/>
                  </a:lnTo>
                  <a:lnTo>
                    <a:pt x="315654" y="10205"/>
                  </a:lnTo>
                  <a:lnTo>
                    <a:pt x="317040" y="12055"/>
                  </a:lnTo>
                  <a:lnTo>
                    <a:pt x="317963" y="14347"/>
                  </a:lnTo>
                  <a:lnTo>
                    <a:pt x="319637" y="15875"/>
                  </a:lnTo>
                  <a:lnTo>
                    <a:pt x="324322" y="17573"/>
                  </a:lnTo>
                  <a:lnTo>
                    <a:pt x="325991" y="19084"/>
                  </a:lnTo>
                  <a:lnTo>
                    <a:pt x="327850" y="23585"/>
                  </a:lnTo>
                  <a:lnTo>
                    <a:pt x="329403" y="25209"/>
                  </a:lnTo>
                  <a:lnTo>
                    <a:pt x="333952" y="27013"/>
                  </a:lnTo>
                  <a:lnTo>
                    <a:pt x="335589" y="28552"/>
                  </a:lnTo>
                  <a:lnTo>
                    <a:pt x="338430" y="36530"/>
                  </a:lnTo>
                  <a:lnTo>
                    <a:pt x="338861" y="82695"/>
                  </a:lnTo>
                  <a:lnTo>
                    <a:pt x="338861" y="107841"/>
                  </a:lnTo>
                  <a:lnTo>
                    <a:pt x="336037" y="114186"/>
                  </a:lnTo>
                  <a:lnTo>
                    <a:pt x="332315" y="120533"/>
                  </a:lnTo>
                  <a:lnTo>
                    <a:pt x="329159" y="130057"/>
                  </a:lnTo>
                  <a:lnTo>
                    <a:pt x="323051" y="139581"/>
                  </a:lnTo>
                  <a:lnTo>
                    <a:pt x="312491" y="165177"/>
                  </a:lnTo>
                  <a:lnTo>
                    <a:pt x="295385" y="188003"/>
                  </a:lnTo>
                  <a:lnTo>
                    <a:pt x="289233" y="207393"/>
                  </a:lnTo>
                  <a:lnTo>
                    <a:pt x="256289" y="250878"/>
                  </a:lnTo>
                  <a:lnTo>
                    <a:pt x="231262" y="283469"/>
                  </a:lnTo>
                  <a:lnTo>
                    <a:pt x="221190" y="292078"/>
                  </a:lnTo>
                  <a:lnTo>
                    <a:pt x="188655" y="339495"/>
                  </a:lnTo>
                  <a:lnTo>
                    <a:pt x="150741" y="383960"/>
                  </a:lnTo>
                  <a:lnTo>
                    <a:pt x="107158" y="415721"/>
                  </a:lnTo>
                  <a:lnTo>
                    <a:pt x="95350" y="424247"/>
                  </a:lnTo>
                  <a:lnTo>
                    <a:pt x="81876" y="430487"/>
                  </a:lnTo>
                  <a:lnTo>
                    <a:pt x="65837" y="443584"/>
                  </a:lnTo>
                  <a:lnTo>
                    <a:pt x="53115" y="449593"/>
                  </a:lnTo>
                  <a:lnTo>
                    <a:pt x="46763" y="453753"/>
                  </a:lnTo>
                  <a:lnTo>
                    <a:pt x="35943" y="456643"/>
                  </a:lnTo>
                  <a:lnTo>
                    <a:pt x="5917" y="457081"/>
                  </a:lnTo>
                  <a:lnTo>
                    <a:pt x="5498" y="447948"/>
                  </a:lnTo>
                  <a:lnTo>
                    <a:pt x="433" y="442616"/>
                  </a:lnTo>
                  <a:lnTo>
                    <a:pt x="0" y="441088"/>
                  </a:lnTo>
                  <a:lnTo>
                    <a:pt x="771" y="440069"/>
                  </a:lnTo>
                  <a:lnTo>
                    <a:pt x="2343" y="439389"/>
                  </a:lnTo>
                  <a:lnTo>
                    <a:pt x="3390" y="437878"/>
                  </a:lnTo>
                  <a:lnTo>
                    <a:pt x="5405" y="428934"/>
                  </a:lnTo>
                  <a:lnTo>
                    <a:pt x="5479" y="420343"/>
                  </a:lnTo>
                  <a:lnTo>
                    <a:pt x="6539" y="419889"/>
                  </a:lnTo>
                  <a:lnTo>
                    <a:pt x="10540" y="419384"/>
                  </a:lnTo>
                  <a:lnTo>
                    <a:pt x="12031" y="418192"/>
                  </a:lnTo>
                  <a:lnTo>
                    <a:pt x="13687" y="414044"/>
                  </a:lnTo>
                  <a:lnTo>
                    <a:pt x="15187" y="412515"/>
                  </a:lnTo>
                  <a:lnTo>
                    <a:pt x="19675" y="410815"/>
                  </a:lnTo>
                  <a:lnTo>
                    <a:pt x="31180" y="408666"/>
                  </a:lnTo>
                  <a:lnTo>
                    <a:pt x="40499" y="402990"/>
                  </a:lnTo>
                  <a:lnTo>
                    <a:pt x="51241" y="400334"/>
                  </a:lnTo>
                  <a:lnTo>
                    <a:pt x="57614" y="400050"/>
                  </a:lnTo>
                  <a:lnTo>
                    <a:pt x="63227" y="397162"/>
                  </a:lnTo>
                  <a:lnTo>
                    <a:pt x="66205" y="394910"/>
                  </a:lnTo>
                  <a:lnTo>
                    <a:pt x="75158" y="392408"/>
                  </a:lnTo>
                  <a:lnTo>
                    <a:pt x="105123" y="390441"/>
                  </a:lnTo>
                  <a:lnTo>
                    <a:pt x="146373" y="399815"/>
                  </a:lnTo>
                  <a:lnTo>
                    <a:pt x="155572" y="406454"/>
                  </a:lnTo>
                  <a:lnTo>
                    <a:pt x="165643" y="409061"/>
                  </a:lnTo>
                  <a:lnTo>
                    <a:pt x="174666" y="415924"/>
                  </a:lnTo>
                  <a:lnTo>
                    <a:pt x="180514" y="417622"/>
                  </a:lnTo>
                  <a:lnTo>
                    <a:pt x="182496" y="419134"/>
                  </a:lnTo>
                  <a:lnTo>
                    <a:pt x="186346" y="425259"/>
                  </a:lnTo>
                  <a:lnTo>
                    <a:pt x="190996" y="427063"/>
                  </a:lnTo>
                  <a:lnTo>
                    <a:pt x="192658" y="428602"/>
                  </a:lnTo>
                  <a:lnTo>
                    <a:pt x="195548" y="436580"/>
                  </a:lnTo>
                  <a:lnTo>
                    <a:pt x="195857" y="442658"/>
                  </a:lnTo>
                  <a:lnTo>
                    <a:pt x="196957" y="444291"/>
                  </a:lnTo>
                  <a:lnTo>
                    <a:pt x="198751" y="445379"/>
                  </a:lnTo>
                  <a:lnTo>
                    <a:pt x="201005" y="446105"/>
                  </a:lnTo>
                  <a:lnTo>
                    <a:pt x="202507" y="447647"/>
                  </a:lnTo>
                  <a:lnTo>
                    <a:pt x="205116" y="455630"/>
                  </a:lnTo>
                  <a:lnTo>
                    <a:pt x="205476" y="470211"/>
                  </a:lnTo>
                  <a:lnTo>
                    <a:pt x="206546" y="472184"/>
                  </a:lnTo>
                  <a:lnTo>
                    <a:pt x="208318" y="473500"/>
                  </a:lnTo>
                  <a:lnTo>
                    <a:pt x="210556" y="474377"/>
                  </a:lnTo>
                  <a:lnTo>
                    <a:pt x="212050" y="476020"/>
                  </a:lnTo>
                  <a:lnTo>
                    <a:pt x="215001" y="485526"/>
                  </a:lnTo>
                  <a:lnTo>
                    <a:pt x="224168" y="494785"/>
                  </a:lnTo>
                  <a:lnTo>
                    <a:pt x="229500" y="495064"/>
                  </a:lnTo>
                  <a:lnTo>
                    <a:pt x="231028" y="494045"/>
                  </a:lnTo>
                  <a:lnTo>
                    <a:pt x="232048" y="492307"/>
                  </a:lnTo>
                  <a:lnTo>
                    <a:pt x="232727" y="490090"/>
                  </a:lnTo>
                  <a:lnTo>
                    <a:pt x="234238" y="488612"/>
                  </a:lnTo>
                  <a:lnTo>
                    <a:pt x="238739" y="486970"/>
                  </a:lnTo>
                  <a:lnTo>
                    <a:pt x="240364" y="485473"/>
                  </a:lnTo>
                  <a:lnTo>
                    <a:pt x="248240" y="472514"/>
                  </a:lnTo>
                  <a:lnTo>
                    <a:pt x="277739" y="449647"/>
                  </a:lnTo>
                  <a:lnTo>
                    <a:pt x="317162" y="402940"/>
                  </a:lnTo>
                  <a:lnTo>
                    <a:pt x="329336" y="39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231">
              <a:extLst>
                <a:ext uri="{FF2B5EF4-FFF2-40B4-BE49-F238E27FC236}">
                  <a16:creationId xmlns:a16="http://schemas.microsoft.com/office/drawing/2014/main" id="{E580F871-E297-EB73-CAE3-A5E664D9683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06100" y="1343141"/>
              <a:ext cx="257176" cy="266181"/>
            </a:xfrm>
            <a:custGeom>
              <a:avLst/>
              <a:gdLst/>
              <a:ahLst/>
              <a:cxnLst/>
              <a:rect l="0" t="0" r="0" b="0"/>
              <a:pathLst>
                <a:path w="257176" h="266181">
                  <a:moveTo>
                    <a:pt x="0" y="66559"/>
                  </a:moveTo>
                  <a:lnTo>
                    <a:pt x="0" y="66559"/>
                  </a:lnTo>
                  <a:lnTo>
                    <a:pt x="9516" y="66559"/>
                  </a:lnTo>
                  <a:lnTo>
                    <a:pt x="9525" y="57426"/>
                  </a:lnTo>
                  <a:lnTo>
                    <a:pt x="42726" y="23832"/>
                  </a:lnTo>
                  <a:lnTo>
                    <a:pt x="48272" y="21111"/>
                  </a:lnTo>
                  <a:lnTo>
                    <a:pt x="55395" y="19364"/>
                  </a:lnTo>
                  <a:lnTo>
                    <a:pt x="64408" y="12473"/>
                  </a:lnTo>
                  <a:lnTo>
                    <a:pt x="73294" y="10317"/>
                  </a:lnTo>
                  <a:lnTo>
                    <a:pt x="90236" y="9444"/>
                  </a:lnTo>
                  <a:lnTo>
                    <a:pt x="95843" y="6603"/>
                  </a:lnTo>
                  <a:lnTo>
                    <a:pt x="101864" y="2870"/>
                  </a:lnTo>
                  <a:lnTo>
                    <a:pt x="114353" y="474"/>
                  </a:lnTo>
                  <a:lnTo>
                    <a:pt x="121955" y="0"/>
                  </a:lnTo>
                  <a:lnTo>
                    <a:pt x="133941" y="7438"/>
                  </a:lnTo>
                  <a:lnTo>
                    <a:pt x="147408" y="9294"/>
                  </a:lnTo>
                  <a:lnTo>
                    <a:pt x="149072" y="10390"/>
                  </a:lnTo>
                  <a:lnTo>
                    <a:pt x="150182" y="12180"/>
                  </a:lnTo>
                  <a:lnTo>
                    <a:pt x="152109" y="19103"/>
                  </a:lnTo>
                  <a:lnTo>
                    <a:pt x="152399" y="60220"/>
                  </a:lnTo>
                  <a:lnTo>
                    <a:pt x="149576" y="66564"/>
                  </a:lnTo>
                  <a:lnTo>
                    <a:pt x="147343" y="69737"/>
                  </a:lnTo>
                  <a:lnTo>
                    <a:pt x="135533" y="107148"/>
                  </a:lnTo>
                  <a:lnTo>
                    <a:pt x="104757" y="151629"/>
                  </a:lnTo>
                  <a:lnTo>
                    <a:pt x="95246" y="164437"/>
                  </a:lnTo>
                  <a:lnTo>
                    <a:pt x="76200" y="189779"/>
                  </a:lnTo>
                  <a:lnTo>
                    <a:pt x="52651" y="213923"/>
                  </a:lnTo>
                  <a:lnTo>
                    <a:pt x="47037" y="216721"/>
                  </a:lnTo>
                  <a:lnTo>
                    <a:pt x="39865" y="218517"/>
                  </a:lnTo>
                  <a:lnTo>
                    <a:pt x="39276" y="219723"/>
                  </a:lnTo>
                  <a:lnTo>
                    <a:pt x="38623" y="223884"/>
                  </a:lnTo>
                  <a:lnTo>
                    <a:pt x="37391" y="225418"/>
                  </a:lnTo>
                  <a:lnTo>
                    <a:pt x="29945" y="228080"/>
                  </a:lnTo>
                  <a:lnTo>
                    <a:pt x="29487" y="227156"/>
                  </a:lnTo>
                  <a:lnTo>
                    <a:pt x="28578" y="205735"/>
                  </a:lnTo>
                  <a:lnTo>
                    <a:pt x="31399" y="199676"/>
                  </a:lnTo>
                  <a:lnTo>
                    <a:pt x="35121" y="193456"/>
                  </a:lnTo>
                  <a:lnTo>
                    <a:pt x="38277" y="184003"/>
                  </a:lnTo>
                  <a:lnTo>
                    <a:pt x="69890" y="140908"/>
                  </a:lnTo>
                  <a:lnTo>
                    <a:pt x="112616" y="105987"/>
                  </a:lnTo>
                  <a:lnTo>
                    <a:pt x="160112" y="73026"/>
                  </a:lnTo>
                  <a:lnTo>
                    <a:pt x="193545" y="58526"/>
                  </a:lnTo>
                  <a:lnTo>
                    <a:pt x="206349" y="56270"/>
                  </a:lnTo>
                  <a:lnTo>
                    <a:pt x="217190" y="48872"/>
                  </a:lnTo>
                  <a:lnTo>
                    <a:pt x="223573" y="47913"/>
                  </a:lnTo>
                  <a:lnTo>
                    <a:pt x="225249" y="48837"/>
                  </a:lnTo>
                  <a:lnTo>
                    <a:pt x="226365" y="50511"/>
                  </a:lnTo>
                  <a:lnTo>
                    <a:pt x="228560" y="56921"/>
                  </a:lnTo>
                  <a:lnTo>
                    <a:pt x="237732" y="66164"/>
                  </a:lnTo>
                  <a:lnTo>
                    <a:pt x="238125" y="76084"/>
                  </a:lnTo>
                  <a:lnTo>
                    <a:pt x="238125" y="58392"/>
                  </a:lnTo>
                  <a:lnTo>
                    <a:pt x="228991" y="47937"/>
                  </a:lnTo>
                  <a:lnTo>
                    <a:pt x="228635" y="39346"/>
                  </a:lnTo>
                  <a:lnTo>
                    <a:pt x="227565" y="38892"/>
                  </a:lnTo>
                  <a:lnTo>
                    <a:pt x="209952" y="37985"/>
                  </a:lnTo>
                  <a:lnTo>
                    <a:pt x="201384" y="46185"/>
                  </a:lnTo>
                  <a:lnTo>
                    <a:pt x="200427" y="52173"/>
                  </a:lnTo>
                  <a:lnTo>
                    <a:pt x="200145" y="60650"/>
                  </a:lnTo>
                  <a:lnTo>
                    <a:pt x="199046" y="62620"/>
                  </a:lnTo>
                  <a:lnTo>
                    <a:pt x="197255" y="63933"/>
                  </a:lnTo>
                  <a:lnTo>
                    <a:pt x="195003" y="64808"/>
                  </a:lnTo>
                  <a:lnTo>
                    <a:pt x="193502" y="66450"/>
                  </a:lnTo>
                  <a:lnTo>
                    <a:pt x="191836" y="71097"/>
                  </a:lnTo>
                  <a:lnTo>
                    <a:pt x="189706" y="82703"/>
                  </a:lnTo>
                  <a:lnTo>
                    <a:pt x="184033" y="92039"/>
                  </a:lnTo>
                  <a:lnTo>
                    <a:pt x="181579" y="104675"/>
                  </a:lnTo>
                  <a:lnTo>
                    <a:pt x="181377" y="107845"/>
                  </a:lnTo>
                  <a:lnTo>
                    <a:pt x="178331" y="114189"/>
                  </a:lnTo>
                  <a:lnTo>
                    <a:pt x="174508" y="120536"/>
                  </a:lnTo>
                  <a:lnTo>
                    <a:pt x="172054" y="133234"/>
                  </a:lnTo>
                  <a:lnTo>
                    <a:pt x="171570" y="145934"/>
                  </a:lnTo>
                  <a:lnTo>
                    <a:pt x="168680" y="152284"/>
                  </a:lnTo>
                  <a:lnTo>
                    <a:pt x="164927" y="158634"/>
                  </a:lnTo>
                  <a:lnTo>
                    <a:pt x="162518" y="171334"/>
                  </a:lnTo>
                  <a:lnTo>
                    <a:pt x="161960" y="193559"/>
                  </a:lnTo>
                  <a:lnTo>
                    <a:pt x="159119" y="199909"/>
                  </a:lnTo>
                  <a:lnTo>
                    <a:pt x="155386" y="206259"/>
                  </a:lnTo>
                  <a:lnTo>
                    <a:pt x="152991" y="218959"/>
                  </a:lnTo>
                  <a:lnTo>
                    <a:pt x="152435" y="232983"/>
                  </a:lnTo>
                  <a:lnTo>
                    <a:pt x="155237" y="238597"/>
                  </a:lnTo>
                  <a:lnTo>
                    <a:pt x="160603" y="245769"/>
                  </a:lnTo>
                  <a:lnTo>
                    <a:pt x="161534" y="252067"/>
                  </a:lnTo>
                  <a:lnTo>
                    <a:pt x="162723" y="253731"/>
                  </a:lnTo>
                  <a:lnTo>
                    <a:pt x="164573" y="254841"/>
                  </a:lnTo>
                  <a:lnTo>
                    <a:pt x="172234" y="256402"/>
                  </a:lnTo>
                  <a:lnTo>
                    <a:pt x="175148" y="256621"/>
                  </a:lnTo>
                  <a:lnTo>
                    <a:pt x="181208" y="259686"/>
                  </a:lnTo>
                  <a:lnTo>
                    <a:pt x="187428" y="263519"/>
                  </a:lnTo>
                  <a:lnTo>
                    <a:pt x="198156" y="266180"/>
                  </a:lnTo>
                  <a:lnTo>
                    <a:pt x="221319" y="258348"/>
                  </a:lnTo>
                  <a:lnTo>
                    <a:pt x="257175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SMARTInkShape-232">
              <a:extLst>
                <a:ext uri="{FF2B5EF4-FFF2-40B4-BE49-F238E27FC236}">
                  <a16:creationId xmlns:a16="http://schemas.microsoft.com/office/drawing/2014/main" id="{B24F494C-AA24-1375-A736-FBCD47AC7BF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810910" y="1857375"/>
              <a:ext cx="47471" cy="47616"/>
            </a:xfrm>
            <a:custGeom>
              <a:avLst/>
              <a:gdLst/>
              <a:ahLst/>
              <a:cxnLst/>
              <a:rect l="0" t="0" r="0" b="0"/>
              <a:pathLst>
                <a:path w="47471" h="47616">
                  <a:moveTo>
                    <a:pt x="9490" y="28575"/>
                  </a:moveTo>
                  <a:lnTo>
                    <a:pt x="9490" y="28575"/>
                  </a:lnTo>
                  <a:lnTo>
                    <a:pt x="18900" y="37984"/>
                  </a:lnTo>
                  <a:lnTo>
                    <a:pt x="19014" y="47508"/>
                  </a:lnTo>
                  <a:lnTo>
                    <a:pt x="27217" y="47615"/>
                  </a:lnTo>
                  <a:lnTo>
                    <a:pt x="27657" y="46560"/>
                  </a:lnTo>
                  <a:lnTo>
                    <a:pt x="28149" y="42566"/>
                  </a:lnTo>
                  <a:lnTo>
                    <a:pt x="29338" y="41077"/>
                  </a:lnTo>
                  <a:lnTo>
                    <a:pt x="36706" y="38492"/>
                  </a:lnTo>
                  <a:lnTo>
                    <a:pt x="37461" y="35452"/>
                  </a:lnTo>
                  <a:lnTo>
                    <a:pt x="37663" y="33160"/>
                  </a:lnTo>
                  <a:lnTo>
                    <a:pt x="38856" y="31632"/>
                  </a:lnTo>
                  <a:lnTo>
                    <a:pt x="43003" y="29933"/>
                  </a:lnTo>
                  <a:lnTo>
                    <a:pt x="44532" y="28422"/>
                  </a:lnTo>
                  <a:lnTo>
                    <a:pt x="47188" y="20493"/>
                  </a:lnTo>
                  <a:lnTo>
                    <a:pt x="47470" y="14421"/>
                  </a:lnTo>
                  <a:lnTo>
                    <a:pt x="46453" y="12789"/>
                  </a:lnTo>
                  <a:lnTo>
                    <a:pt x="44715" y="11701"/>
                  </a:lnTo>
                  <a:lnTo>
                    <a:pt x="39377" y="9955"/>
                  </a:lnTo>
                  <a:lnTo>
                    <a:pt x="38648" y="6894"/>
                  </a:lnTo>
                  <a:lnTo>
                    <a:pt x="38100" y="403"/>
                  </a:lnTo>
                  <a:lnTo>
                    <a:pt x="10849" y="0"/>
                  </a:lnTo>
                  <a:lnTo>
                    <a:pt x="10395" y="1058"/>
                  </a:lnTo>
                  <a:lnTo>
                    <a:pt x="9610" y="8201"/>
                  </a:lnTo>
                  <a:lnTo>
                    <a:pt x="6720" y="8936"/>
                  </a:lnTo>
                  <a:lnTo>
                    <a:pt x="4468" y="9133"/>
                  </a:lnTo>
                  <a:lnTo>
                    <a:pt x="2967" y="10322"/>
                  </a:lnTo>
                  <a:lnTo>
                    <a:pt x="0" y="18931"/>
                  </a:lnTo>
                  <a:lnTo>
                    <a:pt x="9375" y="28458"/>
                  </a:lnTo>
                  <a:lnTo>
                    <a:pt x="18897" y="19165"/>
                  </a:lnTo>
                  <a:lnTo>
                    <a:pt x="285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233">
              <a:extLst>
                <a:ext uri="{FF2B5EF4-FFF2-40B4-BE49-F238E27FC236}">
                  <a16:creationId xmlns:a16="http://schemas.microsoft.com/office/drawing/2014/main" id="{2F1C2EE2-CDD4-AF84-B493-D0B76242390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068051" y="1657350"/>
              <a:ext cx="199622" cy="376877"/>
            </a:xfrm>
            <a:custGeom>
              <a:avLst/>
              <a:gdLst/>
              <a:ahLst/>
              <a:cxnLst/>
              <a:rect l="0" t="0" r="0" b="0"/>
              <a:pathLst>
                <a:path w="199622" h="376877">
                  <a:moveTo>
                    <a:pt x="180974" y="0"/>
                  </a:moveTo>
                  <a:lnTo>
                    <a:pt x="180974" y="0"/>
                  </a:lnTo>
                  <a:lnTo>
                    <a:pt x="175917" y="5056"/>
                  </a:lnTo>
                  <a:lnTo>
                    <a:pt x="173436" y="10361"/>
                  </a:lnTo>
                  <a:lnTo>
                    <a:pt x="170651" y="25510"/>
                  </a:lnTo>
                  <a:lnTo>
                    <a:pt x="156284" y="51006"/>
                  </a:lnTo>
                  <a:lnTo>
                    <a:pt x="152491" y="62620"/>
                  </a:lnTo>
                  <a:lnTo>
                    <a:pt x="127976" y="98598"/>
                  </a:lnTo>
                  <a:lnTo>
                    <a:pt x="123998" y="110236"/>
                  </a:lnTo>
                  <a:lnTo>
                    <a:pt x="107420" y="133298"/>
                  </a:lnTo>
                  <a:lnTo>
                    <a:pt x="104892" y="139677"/>
                  </a:lnTo>
                  <a:lnTo>
                    <a:pt x="79527" y="169157"/>
                  </a:lnTo>
                  <a:lnTo>
                    <a:pt x="77678" y="175017"/>
                  </a:lnTo>
                  <a:lnTo>
                    <a:pt x="76127" y="177003"/>
                  </a:lnTo>
                  <a:lnTo>
                    <a:pt x="66692" y="180969"/>
                  </a:lnTo>
                  <a:lnTo>
                    <a:pt x="66675" y="180975"/>
                  </a:lnTo>
                  <a:lnTo>
                    <a:pt x="66674" y="180975"/>
                  </a:lnTo>
                  <a:lnTo>
                    <a:pt x="66674" y="163365"/>
                  </a:lnTo>
                  <a:lnTo>
                    <a:pt x="74876" y="153850"/>
                  </a:lnTo>
                  <a:lnTo>
                    <a:pt x="76084" y="144326"/>
                  </a:lnTo>
                  <a:lnTo>
                    <a:pt x="84388" y="134801"/>
                  </a:lnTo>
                  <a:lnTo>
                    <a:pt x="90385" y="133780"/>
                  </a:lnTo>
                  <a:lnTo>
                    <a:pt x="92006" y="132578"/>
                  </a:lnTo>
                  <a:lnTo>
                    <a:pt x="93807" y="128421"/>
                  </a:lnTo>
                  <a:lnTo>
                    <a:pt x="95346" y="126889"/>
                  </a:lnTo>
                  <a:lnTo>
                    <a:pt x="99879" y="125187"/>
                  </a:lnTo>
                  <a:lnTo>
                    <a:pt x="112544" y="123945"/>
                  </a:lnTo>
                  <a:lnTo>
                    <a:pt x="122346" y="115635"/>
                  </a:lnTo>
                  <a:lnTo>
                    <a:pt x="123898" y="116248"/>
                  </a:lnTo>
                  <a:lnTo>
                    <a:pt x="131136" y="121110"/>
                  </a:lnTo>
                  <a:lnTo>
                    <a:pt x="143064" y="123289"/>
                  </a:lnTo>
                  <a:lnTo>
                    <a:pt x="156910" y="123794"/>
                  </a:lnTo>
                  <a:lnTo>
                    <a:pt x="162517" y="126633"/>
                  </a:lnTo>
                  <a:lnTo>
                    <a:pt x="169685" y="132023"/>
                  </a:lnTo>
                  <a:lnTo>
                    <a:pt x="170665" y="135583"/>
                  </a:lnTo>
                  <a:lnTo>
                    <a:pt x="170926" y="138013"/>
                  </a:lnTo>
                  <a:lnTo>
                    <a:pt x="172158" y="139634"/>
                  </a:lnTo>
                  <a:lnTo>
                    <a:pt x="176350" y="141435"/>
                  </a:lnTo>
                  <a:lnTo>
                    <a:pt x="177890" y="142973"/>
                  </a:lnTo>
                  <a:lnTo>
                    <a:pt x="183188" y="153046"/>
                  </a:lnTo>
                  <a:lnTo>
                    <a:pt x="189056" y="160171"/>
                  </a:lnTo>
                  <a:lnTo>
                    <a:pt x="191272" y="169183"/>
                  </a:lnTo>
                  <a:lnTo>
                    <a:pt x="196961" y="178069"/>
                  </a:lnTo>
                  <a:lnTo>
                    <a:pt x="199419" y="190553"/>
                  </a:lnTo>
                  <a:lnTo>
                    <a:pt x="199621" y="193710"/>
                  </a:lnTo>
                  <a:lnTo>
                    <a:pt x="197023" y="200041"/>
                  </a:lnTo>
                  <a:lnTo>
                    <a:pt x="193399" y="206382"/>
                  </a:lnTo>
                  <a:lnTo>
                    <a:pt x="191073" y="219076"/>
                  </a:lnTo>
                  <a:lnTo>
                    <a:pt x="190881" y="222251"/>
                  </a:lnTo>
                  <a:lnTo>
                    <a:pt x="187847" y="228601"/>
                  </a:lnTo>
                  <a:lnTo>
                    <a:pt x="185557" y="231775"/>
                  </a:lnTo>
                  <a:lnTo>
                    <a:pt x="169269" y="278873"/>
                  </a:lnTo>
                  <a:lnTo>
                    <a:pt x="161277" y="293237"/>
                  </a:lnTo>
                  <a:lnTo>
                    <a:pt x="117472" y="339718"/>
                  </a:lnTo>
                  <a:lnTo>
                    <a:pt x="101599" y="355599"/>
                  </a:lnTo>
                  <a:lnTo>
                    <a:pt x="92425" y="359127"/>
                  </a:lnTo>
                  <a:lnTo>
                    <a:pt x="87017" y="360068"/>
                  </a:lnTo>
                  <a:lnTo>
                    <a:pt x="83410" y="361754"/>
                  </a:lnTo>
                  <a:lnTo>
                    <a:pt x="81007" y="363936"/>
                  </a:lnTo>
                  <a:lnTo>
                    <a:pt x="79405" y="366449"/>
                  </a:lnTo>
                  <a:lnTo>
                    <a:pt x="76218" y="368124"/>
                  </a:lnTo>
                  <a:lnTo>
                    <a:pt x="51497" y="372239"/>
                  </a:lnTo>
                  <a:lnTo>
                    <a:pt x="44759" y="376401"/>
                  </a:lnTo>
                  <a:lnTo>
                    <a:pt x="41481" y="376876"/>
                  </a:lnTo>
                  <a:lnTo>
                    <a:pt x="38236" y="376134"/>
                  </a:lnTo>
                  <a:lnTo>
                    <a:pt x="30482" y="372395"/>
                  </a:lnTo>
                  <a:lnTo>
                    <a:pt x="15483" y="371556"/>
                  </a:lnTo>
                  <a:lnTo>
                    <a:pt x="13496" y="370471"/>
                  </a:lnTo>
                  <a:lnTo>
                    <a:pt x="12172" y="368689"/>
                  </a:lnTo>
                  <a:lnTo>
                    <a:pt x="10700" y="363887"/>
                  </a:lnTo>
                  <a:lnTo>
                    <a:pt x="10047" y="358224"/>
                  </a:lnTo>
                  <a:lnTo>
                    <a:pt x="8815" y="356291"/>
                  </a:lnTo>
                  <a:lnTo>
                    <a:pt x="6935" y="355003"/>
                  </a:lnTo>
                  <a:lnTo>
                    <a:pt x="4623" y="354143"/>
                  </a:lnTo>
                  <a:lnTo>
                    <a:pt x="3083" y="352512"/>
                  </a:lnTo>
                  <a:lnTo>
                    <a:pt x="119" y="343337"/>
                  </a:lnTo>
                  <a:lnTo>
                    <a:pt x="0" y="333495"/>
                  </a:lnTo>
                  <a:lnTo>
                    <a:pt x="9515" y="323860"/>
                  </a:lnTo>
                  <a:lnTo>
                    <a:pt x="19049" y="323850"/>
                  </a:lnTo>
                  <a:lnTo>
                    <a:pt x="19049" y="332983"/>
                  </a:lnTo>
                  <a:lnTo>
                    <a:pt x="1904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234">
              <a:extLst>
                <a:ext uri="{FF2B5EF4-FFF2-40B4-BE49-F238E27FC236}">
                  <a16:creationId xmlns:a16="http://schemas.microsoft.com/office/drawing/2014/main" id="{D0966F50-E385-90FB-DB4E-3339246B566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239500" y="160972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0" y="39427"/>
                  </a:lnTo>
                  <a:lnTo>
                    <a:pt x="1058" y="38985"/>
                  </a:lnTo>
                  <a:lnTo>
                    <a:pt x="9410" y="38110"/>
                  </a:lnTo>
                  <a:lnTo>
                    <a:pt x="9516" y="29900"/>
                  </a:lnTo>
                  <a:lnTo>
                    <a:pt x="10577" y="29458"/>
                  </a:lnTo>
                  <a:lnTo>
                    <a:pt x="18935" y="28585"/>
                  </a:lnTo>
                  <a:lnTo>
                    <a:pt x="27239" y="20375"/>
                  </a:lnTo>
                  <a:lnTo>
                    <a:pt x="36658" y="19166"/>
                  </a:lnTo>
                  <a:lnTo>
                    <a:pt x="83962" y="19050"/>
                  </a:lnTo>
                  <a:lnTo>
                    <a:pt x="90258" y="19050"/>
                  </a:lnTo>
                  <a:lnTo>
                    <a:pt x="95854" y="16228"/>
                  </a:lnTo>
                  <a:lnTo>
                    <a:pt x="101869" y="12504"/>
                  </a:lnTo>
                  <a:lnTo>
                    <a:pt x="114353" y="10113"/>
                  </a:lnTo>
                  <a:lnTo>
                    <a:pt x="150635" y="9526"/>
                  </a:lnTo>
                  <a:lnTo>
                    <a:pt x="161488" y="39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235">
              <a:extLst>
                <a:ext uri="{FF2B5EF4-FFF2-40B4-BE49-F238E27FC236}">
                  <a16:creationId xmlns:a16="http://schemas.microsoft.com/office/drawing/2014/main" id="{AB5708ED-2A13-0078-5D2A-B1A542CEDC4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420866" y="1847850"/>
              <a:ext cx="142485" cy="19051"/>
            </a:xfrm>
            <a:custGeom>
              <a:avLst/>
              <a:gdLst/>
              <a:ahLst/>
              <a:cxnLst/>
              <a:rect l="0" t="0" r="0" b="0"/>
              <a:pathLst>
                <a:path w="142485" h="1905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4782" y="0"/>
                  </a:lnTo>
                  <a:lnTo>
                    <a:pt x="6233" y="1058"/>
                  </a:lnTo>
                  <a:lnTo>
                    <a:pt x="8752" y="8201"/>
                  </a:lnTo>
                  <a:lnTo>
                    <a:pt x="11786" y="8936"/>
                  </a:lnTo>
                  <a:lnTo>
                    <a:pt x="56812" y="9524"/>
                  </a:lnTo>
                  <a:lnTo>
                    <a:pt x="59969" y="9525"/>
                  </a:lnTo>
                  <a:lnTo>
                    <a:pt x="62076" y="10583"/>
                  </a:lnTo>
                  <a:lnTo>
                    <a:pt x="63478" y="12347"/>
                  </a:lnTo>
                  <a:lnTo>
                    <a:pt x="64414" y="14581"/>
                  </a:lnTo>
                  <a:lnTo>
                    <a:pt x="66095" y="16071"/>
                  </a:lnTo>
                  <a:lnTo>
                    <a:pt x="70786" y="17726"/>
                  </a:lnTo>
                  <a:lnTo>
                    <a:pt x="117088" y="19047"/>
                  </a:lnTo>
                  <a:lnTo>
                    <a:pt x="119202" y="17990"/>
                  </a:lnTo>
                  <a:lnTo>
                    <a:pt x="120613" y="16226"/>
                  </a:lnTo>
                  <a:lnTo>
                    <a:pt x="121554" y="13993"/>
                  </a:lnTo>
                  <a:lnTo>
                    <a:pt x="123239" y="13562"/>
                  </a:lnTo>
                  <a:lnTo>
                    <a:pt x="127934" y="15905"/>
                  </a:lnTo>
                  <a:lnTo>
                    <a:pt x="129608" y="15895"/>
                  </a:lnTo>
                  <a:lnTo>
                    <a:pt x="130724" y="14830"/>
                  </a:lnTo>
                  <a:lnTo>
                    <a:pt x="131470" y="13062"/>
                  </a:lnTo>
                  <a:lnTo>
                    <a:pt x="133024" y="12941"/>
                  </a:lnTo>
                  <a:lnTo>
                    <a:pt x="1424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236">
              <a:extLst>
                <a:ext uri="{FF2B5EF4-FFF2-40B4-BE49-F238E27FC236}">
                  <a16:creationId xmlns:a16="http://schemas.microsoft.com/office/drawing/2014/main" id="{4D8E5723-6DBC-21E1-DAB5-14988B6B4E9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382375" y="1981200"/>
              <a:ext cx="180976" cy="18935"/>
            </a:xfrm>
            <a:custGeom>
              <a:avLst/>
              <a:gdLst/>
              <a:ahLst/>
              <a:cxnLst/>
              <a:rect l="0" t="0" r="0" b="0"/>
              <a:pathLst>
                <a:path w="180976" h="18935">
                  <a:moveTo>
                    <a:pt x="0" y="9525"/>
                  </a:moveTo>
                  <a:lnTo>
                    <a:pt x="0" y="9525"/>
                  </a:lnTo>
                  <a:lnTo>
                    <a:pt x="0" y="18934"/>
                  </a:lnTo>
                  <a:lnTo>
                    <a:pt x="8202" y="10839"/>
                  </a:lnTo>
                  <a:lnTo>
                    <a:pt x="17609" y="9640"/>
                  </a:lnTo>
                  <a:lnTo>
                    <a:pt x="61166" y="8467"/>
                  </a:lnTo>
                  <a:lnTo>
                    <a:pt x="73392" y="2979"/>
                  </a:lnTo>
                  <a:lnTo>
                    <a:pt x="116938" y="52"/>
                  </a:lnTo>
                  <a:lnTo>
                    <a:pt x="163895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SMARTInkShape-Group81">
            <a:extLst>
              <a:ext uri="{FF2B5EF4-FFF2-40B4-BE49-F238E27FC236}">
                <a16:creationId xmlns:a16="http://schemas.microsoft.com/office/drawing/2014/main" id="{45E987DD-6E93-E15B-B00B-7F72E8DB97A9}"/>
              </a:ext>
            </a:extLst>
          </p:cNvPr>
          <p:cNvGrpSpPr/>
          <p:nvPr/>
        </p:nvGrpSpPr>
        <p:grpSpPr>
          <a:xfrm>
            <a:off x="933484" y="3124200"/>
            <a:ext cx="257142" cy="161926"/>
            <a:chOff x="933484" y="3124200"/>
            <a:chExt cx="257142" cy="161926"/>
          </a:xfrm>
        </p:grpSpPr>
        <p:sp>
          <p:nvSpPr>
            <p:cNvPr id="47" name="SMARTInkShape-237">
              <a:extLst>
                <a:ext uri="{FF2B5EF4-FFF2-40B4-BE49-F238E27FC236}">
                  <a16:creationId xmlns:a16="http://schemas.microsoft.com/office/drawing/2014/main" id="{BBB5F3A4-F5C6-912F-28FE-E741E18FE2B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33484" y="3124200"/>
              <a:ext cx="257142" cy="9526"/>
            </a:xfrm>
            <a:custGeom>
              <a:avLst/>
              <a:gdLst/>
              <a:ahLst/>
              <a:cxnLst/>
              <a:rect l="0" t="0" r="0" b="0"/>
              <a:pathLst>
                <a:path w="257142" h="9526">
                  <a:moveTo>
                    <a:pt x="9491" y="0"/>
                  </a:moveTo>
                  <a:lnTo>
                    <a:pt x="9491" y="0"/>
                  </a:lnTo>
                  <a:lnTo>
                    <a:pt x="0" y="9490"/>
                  </a:lnTo>
                  <a:lnTo>
                    <a:pt x="18899" y="9525"/>
                  </a:lnTo>
                  <a:lnTo>
                    <a:pt x="24038" y="4469"/>
                  </a:lnTo>
                  <a:lnTo>
                    <a:pt x="29362" y="1986"/>
                  </a:lnTo>
                  <a:lnTo>
                    <a:pt x="55249" y="35"/>
                  </a:lnTo>
                  <a:lnTo>
                    <a:pt x="64352" y="6553"/>
                  </a:lnTo>
                  <a:lnTo>
                    <a:pt x="73253" y="8644"/>
                  </a:lnTo>
                  <a:lnTo>
                    <a:pt x="118487" y="9520"/>
                  </a:lnTo>
                  <a:lnTo>
                    <a:pt x="165039" y="9525"/>
                  </a:lnTo>
                  <a:lnTo>
                    <a:pt x="209516" y="9525"/>
                  </a:lnTo>
                  <a:lnTo>
                    <a:pt x="212691" y="9525"/>
                  </a:lnTo>
                  <a:lnTo>
                    <a:pt x="219041" y="6703"/>
                  </a:lnTo>
                  <a:lnTo>
                    <a:pt x="226685" y="1324"/>
                  </a:lnTo>
                  <a:lnTo>
                    <a:pt x="235799" y="261"/>
                  </a:lnTo>
                  <a:lnTo>
                    <a:pt x="257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238">
              <a:extLst>
                <a:ext uri="{FF2B5EF4-FFF2-40B4-BE49-F238E27FC236}">
                  <a16:creationId xmlns:a16="http://schemas.microsoft.com/office/drawing/2014/main" id="{F6CB685D-F25E-BA3E-4515-786A2CC7EF9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52500" y="3286125"/>
              <a:ext cx="209551" cy="1"/>
            </a:xfrm>
            <a:custGeom>
              <a:avLst/>
              <a:gdLst/>
              <a:ahLst/>
              <a:cxnLst/>
              <a:rect l="0" t="0" r="0" b="0"/>
              <a:pathLst>
                <a:path w="209551" h="1">
                  <a:moveTo>
                    <a:pt x="0" y="0"/>
                  </a:moveTo>
                  <a:lnTo>
                    <a:pt x="0" y="0"/>
                  </a:lnTo>
                  <a:lnTo>
                    <a:pt x="47514" y="0"/>
                  </a:lnTo>
                  <a:lnTo>
                    <a:pt x="92082" y="0"/>
                  </a:lnTo>
                  <a:lnTo>
                    <a:pt x="139700" y="0"/>
                  </a:lnTo>
                  <a:lnTo>
                    <a:pt x="187325" y="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SMARTInkShape-239">
            <a:extLst>
              <a:ext uri="{FF2B5EF4-FFF2-40B4-BE49-F238E27FC236}">
                <a16:creationId xmlns:a16="http://schemas.microsoft.com/office/drawing/2014/main" id="{2DFDD05E-23B2-26EB-5E28-1010F4A6B8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76400" y="2943236"/>
            <a:ext cx="495301" cy="399871"/>
          </a:xfrm>
          <a:custGeom>
            <a:avLst/>
            <a:gdLst/>
            <a:ahLst/>
            <a:cxnLst/>
            <a:rect l="0" t="0" r="0" b="0"/>
            <a:pathLst>
              <a:path w="495301" h="399871">
                <a:moveTo>
                  <a:pt x="9525" y="161914"/>
                </a:moveTo>
                <a:lnTo>
                  <a:pt x="9525" y="161914"/>
                </a:lnTo>
                <a:lnTo>
                  <a:pt x="9525" y="153713"/>
                </a:lnTo>
                <a:lnTo>
                  <a:pt x="392" y="143290"/>
                </a:lnTo>
                <a:lnTo>
                  <a:pt x="0" y="115740"/>
                </a:lnTo>
                <a:lnTo>
                  <a:pt x="8201" y="106215"/>
                </a:lnTo>
                <a:lnTo>
                  <a:pt x="9133" y="100137"/>
                </a:lnTo>
                <a:lnTo>
                  <a:pt x="9491" y="87468"/>
                </a:lnTo>
                <a:lnTo>
                  <a:pt x="26414" y="66022"/>
                </a:lnTo>
                <a:lnTo>
                  <a:pt x="27135" y="63061"/>
                </a:lnTo>
                <a:lnTo>
                  <a:pt x="28673" y="61087"/>
                </a:lnTo>
                <a:lnTo>
                  <a:pt x="33205" y="58894"/>
                </a:lnTo>
                <a:lnTo>
                  <a:pt x="34836" y="57251"/>
                </a:lnTo>
                <a:lnTo>
                  <a:pt x="42727" y="44035"/>
                </a:lnTo>
                <a:lnTo>
                  <a:pt x="51230" y="34794"/>
                </a:lnTo>
                <a:lnTo>
                  <a:pt x="57341" y="31333"/>
                </a:lnTo>
                <a:lnTo>
                  <a:pt x="63585" y="28736"/>
                </a:lnTo>
                <a:lnTo>
                  <a:pt x="73050" y="22383"/>
                </a:lnTo>
                <a:lnTo>
                  <a:pt x="79386" y="20525"/>
                </a:lnTo>
                <a:lnTo>
                  <a:pt x="81499" y="18972"/>
                </a:lnTo>
                <a:lnTo>
                  <a:pt x="82908" y="16877"/>
                </a:lnTo>
                <a:lnTo>
                  <a:pt x="83847" y="14423"/>
                </a:lnTo>
                <a:lnTo>
                  <a:pt x="86589" y="12786"/>
                </a:lnTo>
                <a:lnTo>
                  <a:pt x="99504" y="9425"/>
                </a:lnTo>
                <a:lnTo>
                  <a:pt x="113886" y="2167"/>
                </a:lnTo>
                <a:lnTo>
                  <a:pt x="159936" y="6"/>
                </a:lnTo>
                <a:lnTo>
                  <a:pt x="163774" y="0"/>
                </a:lnTo>
                <a:lnTo>
                  <a:pt x="170861" y="2816"/>
                </a:lnTo>
                <a:lnTo>
                  <a:pt x="177538" y="6537"/>
                </a:lnTo>
                <a:lnTo>
                  <a:pt x="187247" y="9691"/>
                </a:lnTo>
                <a:lnTo>
                  <a:pt x="193641" y="14179"/>
                </a:lnTo>
                <a:lnTo>
                  <a:pt x="197187" y="19701"/>
                </a:lnTo>
                <a:lnTo>
                  <a:pt x="199822" y="25683"/>
                </a:lnTo>
                <a:lnTo>
                  <a:pt x="204521" y="31870"/>
                </a:lnTo>
                <a:lnTo>
                  <a:pt x="210137" y="35325"/>
                </a:lnTo>
                <a:lnTo>
                  <a:pt x="213116" y="36247"/>
                </a:lnTo>
                <a:lnTo>
                  <a:pt x="215103" y="38977"/>
                </a:lnTo>
                <a:lnTo>
                  <a:pt x="218290" y="55747"/>
                </a:lnTo>
                <a:lnTo>
                  <a:pt x="218552" y="59386"/>
                </a:lnTo>
                <a:lnTo>
                  <a:pt x="221665" y="66252"/>
                </a:lnTo>
                <a:lnTo>
                  <a:pt x="223976" y="69564"/>
                </a:lnTo>
                <a:lnTo>
                  <a:pt x="227230" y="84339"/>
                </a:lnTo>
                <a:lnTo>
                  <a:pt x="219877" y="127094"/>
                </a:lnTo>
                <a:lnTo>
                  <a:pt x="218254" y="146070"/>
                </a:lnTo>
                <a:lnTo>
                  <a:pt x="207330" y="190491"/>
                </a:lnTo>
                <a:lnTo>
                  <a:pt x="190305" y="236128"/>
                </a:lnTo>
                <a:lnTo>
                  <a:pt x="171433" y="278861"/>
                </a:lnTo>
                <a:lnTo>
                  <a:pt x="161920" y="299929"/>
                </a:lnTo>
                <a:lnTo>
                  <a:pt x="136525" y="346246"/>
                </a:lnTo>
                <a:lnTo>
                  <a:pt x="125942" y="364109"/>
                </a:lnTo>
                <a:lnTo>
                  <a:pt x="111987" y="376576"/>
                </a:lnTo>
                <a:lnTo>
                  <a:pt x="100668" y="393526"/>
                </a:lnTo>
                <a:lnTo>
                  <a:pt x="94836" y="397144"/>
                </a:lnTo>
                <a:lnTo>
                  <a:pt x="85866" y="399658"/>
                </a:lnTo>
                <a:lnTo>
                  <a:pt x="81202" y="399870"/>
                </a:lnTo>
                <a:lnTo>
                  <a:pt x="79534" y="398867"/>
                </a:lnTo>
                <a:lnTo>
                  <a:pt x="78423" y="397142"/>
                </a:lnTo>
                <a:lnTo>
                  <a:pt x="76859" y="389656"/>
                </a:lnTo>
                <a:lnTo>
                  <a:pt x="76203" y="344454"/>
                </a:lnTo>
                <a:lnTo>
                  <a:pt x="85901" y="301520"/>
                </a:lnTo>
                <a:lnTo>
                  <a:pt x="98734" y="273373"/>
                </a:lnTo>
                <a:lnTo>
                  <a:pt x="126117" y="229176"/>
                </a:lnTo>
                <a:lnTo>
                  <a:pt x="162126" y="187718"/>
                </a:lnTo>
                <a:lnTo>
                  <a:pt x="181034" y="166738"/>
                </a:lnTo>
                <a:lnTo>
                  <a:pt x="225428" y="126714"/>
                </a:lnTo>
                <a:lnTo>
                  <a:pt x="263525" y="93922"/>
                </a:lnTo>
                <a:lnTo>
                  <a:pt x="307975" y="71006"/>
                </a:lnTo>
                <a:lnTo>
                  <a:pt x="353719" y="58633"/>
                </a:lnTo>
                <a:lnTo>
                  <a:pt x="399851" y="57141"/>
                </a:lnTo>
                <a:lnTo>
                  <a:pt x="408086" y="57139"/>
                </a:lnTo>
                <a:lnTo>
                  <a:pt x="408582" y="58198"/>
                </a:lnTo>
                <a:lnTo>
                  <a:pt x="409575" y="66664"/>
                </a:lnTo>
                <a:lnTo>
                  <a:pt x="404519" y="66664"/>
                </a:lnTo>
                <a:lnTo>
                  <a:pt x="403029" y="65606"/>
                </a:lnTo>
                <a:lnTo>
                  <a:pt x="402036" y="63842"/>
                </a:lnTo>
                <a:lnTo>
                  <a:pt x="400442" y="58463"/>
                </a:lnTo>
                <a:lnTo>
                  <a:pt x="397402" y="57728"/>
                </a:lnTo>
                <a:lnTo>
                  <a:pt x="395110" y="57531"/>
                </a:lnTo>
                <a:lnTo>
                  <a:pt x="393582" y="56342"/>
                </a:lnTo>
                <a:lnTo>
                  <a:pt x="391883" y="52199"/>
                </a:lnTo>
                <a:lnTo>
                  <a:pt x="390372" y="50670"/>
                </a:lnTo>
                <a:lnTo>
                  <a:pt x="385871" y="48972"/>
                </a:lnTo>
                <a:lnTo>
                  <a:pt x="384247" y="47461"/>
                </a:lnTo>
                <a:lnTo>
                  <a:pt x="382443" y="42961"/>
                </a:lnTo>
                <a:lnTo>
                  <a:pt x="380904" y="41336"/>
                </a:lnTo>
                <a:lnTo>
                  <a:pt x="371384" y="37316"/>
                </a:lnTo>
                <a:lnTo>
                  <a:pt x="364157" y="31627"/>
                </a:lnTo>
                <a:lnTo>
                  <a:pt x="354179" y="28968"/>
                </a:lnTo>
                <a:lnTo>
                  <a:pt x="344378" y="28599"/>
                </a:lnTo>
                <a:lnTo>
                  <a:pt x="334829" y="36768"/>
                </a:lnTo>
                <a:lnTo>
                  <a:pt x="328749" y="37698"/>
                </a:lnTo>
                <a:lnTo>
                  <a:pt x="327116" y="38886"/>
                </a:lnTo>
                <a:lnTo>
                  <a:pt x="326028" y="40737"/>
                </a:lnTo>
                <a:lnTo>
                  <a:pt x="325302" y="43029"/>
                </a:lnTo>
                <a:lnTo>
                  <a:pt x="316502" y="57372"/>
                </a:lnTo>
                <a:lnTo>
                  <a:pt x="313553" y="73045"/>
                </a:lnTo>
                <a:lnTo>
                  <a:pt x="306843" y="85720"/>
                </a:lnTo>
                <a:lnTo>
                  <a:pt x="306162" y="88893"/>
                </a:lnTo>
                <a:lnTo>
                  <a:pt x="300147" y="98415"/>
                </a:lnTo>
                <a:lnTo>
                  <a:pt x="291662" y="107940"/>
                </a:lnTo>
                <a:lnTo>
                  <a:pt x="288378" y="117111"/>
                </a:lnTo>
                <a:lnTo>
                  <a:pt x="285859" y="127185"/>
                </a:lnTo>
                <a:lnTo>
                  <a:pt x="279550" y="139865"/>
                </a:lnTo>
                <a:lnTo>
                  <a:pt x="276152" y="155498"/>
                </a:lnTo>
                <a:lnTo>
                  <a:pt x="268881" y="170799"/>
                </a:lnTo>
                <a:lnTo>
                  <a:pt x="266611" y="177505"/>
                </a:lnTo>
                <a:lnTo>
                  <a:pt x="260441" y="187230"/>
                </a:lnTo>
                <a:lnTo>
                  <a:pt x="258143" y="197872"/>
                </a:lnTo>
                <a:lnTo>
                  <a:pt x="256403" y="212903"/>
                </a:lnTo>
                <a:lnTo>
                  <a:pt x="249012" y="231370"/>
                </a:lnTo>
                <a:lnTo>
                  <a:pt x="246861" y="244386"/>
                </a:lnTo>
                <a:lnTo>
                  <a:pt x="241184" y="255024"/>
                </a:lnTo>
                <a:lnTo>
                  <a:pt x="239484" y="265385"/>
                </a:lnTo>
                <a:lnTo>
                  <a:pt x="241551" y="274223"/>
                </a:lnTo>
                <a:lnTo>
                  <a:pt x="244940" y="281679"/>
                </a:lnTo>
                <a:lnTo>
                  <a:pt x="247293" y="298323"/>
                </a:lnTo>
                <a:lnTo>
                  <a:pt x="248638" y="317662"/>
                </a:lnTo>
                <a:lnTo>
                  <a:pt x="259405" y="342713"/>
                </a:lnTo>
                <a:lnTo>
                  <a:pt x="270315" y="355555"/>
                </a:lnTo>
                <a:lnTo>
                  <a:pt x="276421" y="359102"/>
                </a:lnTo>
                <a:lnTo>
                  <a:pt x="282662" y="361736"/>
                </a:lnTo>
                <a:lnTo>
                  <a:pt x="292126" y="368111"/>
                </a:lnTo>
                <a:lnTo>
                  <a:pt x="302691" y="370471"/>
                </a:lnTo>
                <a:lnTo>
                  <a:pt x="333013" y="371425"/>
                </a:lnTo>
                <a:lnTo>
                  <a:pt x="341328" y="368625"/>
                </a:lnTo>
                <a:lnTo>
                  <a:pt x="345027" y="366396"/>
                </a:lnTo>
                <a:lnTo>
                  <a:pt x="369351" y="359704"/>
                </a:lnTo>
                <a:lnTo>
                  <a:pt x="376881" y="355654"/>
                </a:lnTo>
                <a:lnTo>
                  <a:pt x="390338" y="353054"/>
                </a:lnTo>
                <a:lnTo>
                  <a:pt x="393576" y="352840"/>
                </a:lnTo>
                <a:lnTo>
                  <a:pt x="399995" y="349781"/>
                </a:lnTo>
                <a:lnTo>
                  <a:pt x="417796" y="339194"/>
                </a:lnTo>
                <a:lnTo>
                  <a:pt x="430473" y="335091"/>
                </a:lnTo>
                <a:lnTo>
                  <a:pt x="444238" y="332647"/>
                </a:lnTo>
                <a:lnTo>
                  <a:pt x="455284" y="325208"/>
                </a:lnTo>
                <a:lnTo>
                  <a:pt x="464426" y="324110"/>
                </a:lnTo>
                <a:lnTo>
                  <a:pt x="479540" y="323874"/>
                </a:lnTo>
                <a:lnTo>
                  <a:pt x="485826" y="321033"/>
                </a:lnTo>
                <a:lnTo>
                  <a:pt x="495300" y="3143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SMARTInkShape-Group83">
            <a:extLst>
              <a:ext uri="{FF2B5EF4-FFF2-40B4-BE49-F238E27FC236}">
                <a16:creationId xmlns:a16="http://schemas.microsoft.com/office/drawing/2014/main" id="{12467A96-17F0-62B8-00A0-A0C0C00F589F}"/>
              </a:ext>
            </a:extLst>
          </p:cNvPr>
          <p:cNvGrpSpPr/>
          <p:nvPr/>
        </p:nvGrpSpPr>
        <p:grpSpPr>
          <a:xfrm>
            <a:off x="2571750" y="2981328"/>
            <a:ext cx="295276" cy="322475"/>
            <a:chOff x="2571750" y="2981328"/>
            <a:chExt cx="295276" cy="322475"/>
          </a:xfrm>
        </p:grpSpPr>
        <p:sp>
          <p:nvSpPr>
            <p:cNvPr id="51" name="SMARTInkShape-240">
              <a:extLst>
                <a:ext uri="{FF2B5EF4-FFF2-40B4-BE49-F238E27FC236}">
                  <a16:creationId xmlns:a16="http://schemas.microsoft.com/office/drawing/2014/main" id="{D6B64E6F-A431-D022-315F-C2CA97C78DC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571750" y="3095625"/>
              <a:ext cx="295276" cy="9526"/>
            </a:xfrm>
            <a:custGeom>
              <a:avLst/>
              <a:gdLst/>
              <a:ahLst/>
              <a:cxnLst/>
              <a:rect l="0" t="0" r="0" b="0"/>
              <a:pathLst>
                <a:path w="29527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6868" y="2979"/>
                  </a:lnTo>
                  <a:lnTo>
                    <a:pt x="25694" y="883"/>
                  </a:lnTo>
                  <a:lnTo>
                    <a:pt x="69499" y="5"/>
                  </a:lnTo>
                  <a:lnTo>
                    <a:pt x="112890" y="0"/>
                  </a:lnTo>
                  <a:lnTo>
                    <a:pt x="159886" y="0"/>
                  </a:lnTo>
                  <a:lnTo>
                    <a:pt x="203373" y="0"/>
                  </a:lnTo>
                  <a:lnTo>
                    <a:pt x="250815" y="0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241">
              <a:extLst>
                <a:ext uri="{FF2B5EF4-FFF2-40B4-BE49-F238E27FC236}">
                  <a16:creationId xmlns:a16="http://schemas.microsoft.com/office/drawing/2014/main" id="{CAC4B040-1033-6C3E-27A4-F544F331CEC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657510" y="2981328"/>
              <a:ext cx="95216" cy="322475"/>
            </a:xfrm>
            <a:custGeom>
              <a:avLst/>
              <a:gdLst/>
              <a:ahLst/>
              <a:cxnLst/>
              <a:rect l="0" t="0" r="0" b="0"/>
              <a:pathLst>
                <a:path w="95216" h="322475">
                  <a:moveTo>
                    <a:pt x="95215" y="9522"/>
                  </a:moveTo>
                  <a:lnTo>
                    <a:pt x="95215" y="9522"/>
                  </a:lnTo>
                  <a:lnTo>
                    <a:pt x="90159" y="9522"/>
                  </a:lnTo>
                  <a:lnTo>
                    <a:pt x="88669" y="8464"/>
                  </a:lnTo>
                  <a:lnTo>
                    <a:pt x="87676" y="6700"/>
                  </a:lnTo>
                  <a:lnTo>
                    <a:pt x="86082" y="1321"/>
                  </a:lnTo>
                  <a:lnTo>
                    <a:pt x="83043" y="586"/>
                  </a:lnTo>
                  <a:lnTo>
                    <a:pt x="80280" y="258"/>
                  </a:lnTo>
                  <a:lnTo>
                    <a:pt x="85609" y="0"/>
                  </a:lnTo>
                  <a:lnTo>
                    <a:pt x="85690" y="46733"/>
                  </a:lnTo>
                  <a:lnTo>
                    <a:pt x="85690" y="93922"/>
                  </a:lnTo>
                  <a:lnTo>
                    <a:pt x="82868" y="102772"/>
                  </a:lnTo>
                  <a:lnTo>
                    <a:pt x="79144" y="111292"/>
                  </a:lnTo>
                  <a:lnTo>
                    <a:pt x="75989" y="126929"/>
                  </a:lnTo>
                  <a:lnTo>
                    <a:pt x="68800" y="142231"/>
                  </a:lnTo>
                  <a:lnTo>
                    <a:pt x="52488" y="188800"/>
                  </a:lnTo>
                  <a:lnTo>
                    <a:pt x="42011" y="206468"/>
                  </a:lnTo>
                  <a:lnTo>
                    <a:pt x="36022" y="226421"/>
                  </a:lnTo>
                  <a:lnTo>
                    <a:pt x="22979" y="250731"/>
                  </a:lnTo>
                  <a:lnTo>
                    <a:pt x="19131" y="262555"/>
                  </a:lnTo>
                  <a:lnTo>
                    <a:pt x="12817" y="272760"/>
                  </a:lnTo>
                  <a:lnTo>
                    <a:pt x="10476" y="282487"/>
                  </a:lnTo>
                  <a:lnTo>
                    <a:pt x="9620" y="298436"/>
                  </a:lnTo>
                  <a:lnTo>
                    <a:pt x="6725" y="304792"/>
                  </a:lnTo>
                  <a:lnTo>
                    <a:pt x="361" y="313764"/>
                  </a:lnTo>
                  <a:lnTo>
                    <a:pt x="0" y="322474"/>
                  </a:lnTo>
                  <a:lnTo>
                    <a:pt x="9490" y="31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SMARTInkShape-Group84">
            <a:extLst>
              <a:ext uri="{FF2B5EF4-FFF2-40B4-BE49-F238E27FC236}">
                <a16:creationId xmlns:a16="http://schemas.microsoft.com/office/drawing/2014/main" id="{B3334EDD-EFAD-7912-B98B-FAA4CBEADD03}"/>
              </a:ext>
            </a:extLst>
          </p:cNvPr>
          <p:cNvGrpSpPr/>
          <p:nvPr/>
        </p:nvGrpSpPr>
        <p:grpSpPr>
          <a:xfrm>
            <a:off x="3314739" y="2467010"/>
            <a:ext cx="1533487" cy="780967"/>
            <a:chOff x="3314739" y="2467010"/>
            <a:chExt cx="1533487" cy="780967"/>
          </a:xfrm>
        </p:grpSpPr>
        <p:sp>
          <p:nvSpPr>
            <p:cNvPr id="54" name="SMARTInkShape-242">
              <a:extLst>
                <a:ext uri="{FF2B5EF4-FFF2-40B4-BE49-F238E27FC236}">
                  <a16:creationId xmlns:a16="http://schemas.microsoft.com/office/drawing/2014/main" id="{6B211817-8AC2-CCE6-DB2B-6FF649175F5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314739" y="2743203"/>
              <a:ext cx="428587" cy="504774"/>
            </a:xfrm>
            <a:custGeom>
              <a:avLst/>
              <a:gdLst/>
              <a:ahLst/>
              <a:cxnLst/>
              <a:rect l="0" t="0" r="0" b="0"/>
              <a:pathLst>
                <a:path w="428587" h="504774">
                  <a:moveTo>
                    <a:pt x="219036" y="123822"/>
                  </a:moveTo>
                  <a:lnTo>
                    <a:pt x="219036" y="123822"/>
                  </a:lnTo>
                  <a:lnTo>
                    <a:pt x="210835" y="123822"/>
                  </a:lnTo>
                  <a:lnTo>
                    <a:pt x="210394" y="122764"/>
                  </a:lnTo>
                  <a:lnTo>
                    <a:pt x="209511" y="100108"/>
                  </a:lnTo>
                  <a:lnTo>
                    <a:pt x="210569" y="98488"/>
                  </a:lnTo>
                  <a:lnTo>
                    <a:pt x="212333" y="97407"/>
                  </a:lnTo>
                  <a:lnTo>
                    <a:pt x="214568" y="96687"/>
                  </a:lnTo>
                  <a:lnTo>
                    <a:pt x="216057" y="95149"/>
                  </a:lnTo>
                  <a:lnTo>
                    <a:pt x="217712" y="90617"/>
                  </a:lnTo>
                  <a:lnTo>
                    <a:pt x="219833" y="79084"/>
                  </a:lnTo>
                  <a:lnTo>
                    <a:pt x="236359" y="59017"/>
                  </a:lnTo>
                  <a:lnTo>
                    <a:pt x="262508" y="31669"/>
                  </a:lnTo>
                  <a:lnTo>
                    <a:pt x="264815" y="25363"/>
                  </a:lnTo>
                  <a:lnTo>
                    <a:pt x="267547" y="23258"/>
                  </a:lnTo>
                  <a:lnTo>
                    <a:pt x="279389" y="19236"/>
                  </a:lnTo>
                  <a:lnTo>
                    <a:pt x="281496" y="17056"/>
                  </a:lnTo>
                  <a:lnTo>
                    <a:pt x="282901" y="14545"/>
                  </a:lnTo>
                  <a:lnTo>
                    <a:pt x="285955" y="12871"/>
                  </a:lnTo>
                  <a:lnTo>
                    <a:pt x="298248" y="9456"/>
                  </a:lnTo>
                  <a:lnTo>
                    <a:pt x="300419" y="7361"/>
                  </a:lnTo>
                  <a:lnTo>
                    <a:pt x="301866" y="4906"/>
                  </a:lnTo>
                  <a:lnTo>
                    <a:pt x="303889" y="3270"/>
                  </a:lnTo>
                  <a:lnTo>
                    <a:pt x="308960" y="1452"/>
                  </a:lnTo>
                  <a:lnTo>
                    <a:pt x="347363" y="0"/>
                  </a:lnTo>
                  <a:lnTo>
                    <a:pt x="352975" y="2821"/>
                  </a:lnTo>
                  <a:lnTo>
                    <a:pt x="360146" y="8198"/>
                  </a:lnTo>
                  <a:lnTo>
                    <a:pt x="361127" y="11756"/>
                  </a:lnTo>
                  <a:lnTo>
                    <a:pt x="361388" y="14186"/>
                  </a:lnTo>
                  <a:lnTo>
                    <a:pt x="364501" y="19709"/>
                  </a:lnTo>
                  <a:lnTo>
                    <a:pt x="368354" y="25691"/>
                  </a:lnTo>
                  <a:lnTo>
                    <a:pt x="370522" y="35009"/>
                  </a:lnTo>
                  <a:lnTo>
                    <a:pt x="371431" y="79020"/>
                  </a:lnTo>
                  <a:lnTo>
                    <a:pt x="370375" y="90151"/>
                  </a:lnTo>
                  <a:lnTo>
                    <a:pt x="354568" y="137437"/>
                  </a:lnTo>
                  <a:lnTo>
                    <a:pt x="333278" y="181025"/>
                  </a:lnTo>
                  <a:lnTo>
                    <a:pt x="311108" y="225425"/>
                  </a:lnTo>
                  <a:lnTo>
                    <a:pt x="280244" y="269872"/>
                  </a:lnTo>
                  <a:lnTo>
                    <a:pt x="254365" y="314322"/>
                  </a:lnTo>
                  <a:lnTo>
                    <a:pt x="220725" y="358772"/>
                  </a:lnTo>
                  <a:lnTo>
                    <a:pt x="187829" y="402033"/>
                  </a:lnTo>
                  <a:lnTo>
                    <a:pt x="146104" y="444379"/>
                  </a:lnTo>
                  <a:lnTo>
                    <a:pt x="112095" y="475590"/>
                  </a:lnTo>
                  <a:lnTo>
                    <a:pt x="67416" y="501983"/>
                  </a:lnTo>
                  <a:lnTo>
                    <a:pt x="50864" y="504448"/>
                  </a:lnTo>
                  <a:lnTo>
                    <a:pt x="34900" y="504773"/>
                  </a:lnTo>
                  <a:lnTo>
                    <a:pt x="28542" y="501978"/>
                  </a:lnTo>
                  <a:lnTo>
                    <a:pt x="4987" y="481224"/>
                  </a:lnTo>
                  <a:lnTo>
                    <a:pt x="2195" y="475637"/>
                  </a:lnTo>
                  <a:lnTo>
                    <a:pt x="157" y="457144"/>
                  </a:lnTo>
                  <a:lnTo>
                    <a:pt x="0" y="444486"/>
                  </a:lnTo>
                  <a:lnTo>
                    <a:pt x="1045" y="442373"/>
                  </a:lnTo>
                  <a:lnTo>
                    <a:pt x="2800" y="440964"/>
                  </a:lnTo>
                  <a:lnTo>
                    <a:pt x="5029" y="440025"/>
                  </a:lnTo>
                  <a:lnTo>
                    <a:pt x="6514" y="438341"/>
                  </a:lnTo>
                  <a:lnTo>
                    <a:pt x="11721" y="428033"/>
                  </a:lnTo>
                  <a:lnTo>
                    <a:pt x="50772" y="387344"/>
                  </a:lnTo>
                  <a:lnTo>
                    <a:pt x="57116" y="383818"/>
                  </a:lnTo>
                  <a:lnTo>
                    <a:pt x="102162" y="364594"/>
                  </a:lnTo>
                  <a:lnTo>
                    <a:pt x="149720" y="354477"/>
                  </a:lnTo>
                  <a:lnTo>
                    <a:pt x="187689" y="352542"/>
                  </a:lnTo>
                  <a:lnTo>
                    <a:pt x="197342" y="355297"/>
                  </a:lnTo>
                  <a:lnTo>
                    <a:pt x="205161" y="358992"/>
                  </a:lnTo>
                  <a:lnTo>
                    <a:pt x="225283" y="362746"/>
                  </a:lnTo>
                  <a:lnTo>
                    <a:pt x="241247" y="375170"/>
                  </a:lnTo>
                  <a:lnTo>
                    <a:pt x="253958" y="386392"/>
                  </a:lnTo>
                  <a:lnTo>
                    <a:pt x="266661" y="392528"/>
                  </a:lnTo>
                  <a:lnTo>
                    <a:pt x="269836" y="395034"/>
                  </a:lnTo>
                  <a:lnTo>
                    <a:pt x="273364" y="400641"/>
                  </a:lnTo>
                  <a:lnTo>
                    <a:pt x="275990" y="406661"/>
                  </a:lnTo>
                  <a:lnTo>
                    <a:pt x="292588" y="428637"/>
                  </a:lnTo>
                  <a:lnTo>
                    <a:pt x="295117" y="434979"/>
                  </a:lnTo>
                  <a:lnTo>
                    <a:pt x="301433" y="444499"/>
                  </a:lnTo>
                  <a:lnTo>
                    <a:pt x="303282" y="450848"/>
                  </a:lnTo>
                  <a:lnTo>
                    <a:pt x="304833" y="452964"/>
                  </a:lnTo>
                  <a:lnTo>
                    <a:pt x="306926" y="454375"/>
                  </a:lnTo>
                  <a:lnTo>
                    <a:pt x="312073" y="457001"/>
                  </a:lnTo>
                  <a:lnTo>
                    <a:pt x="331069" y="472974"/>
                  </a:lnTo>
                  <a:lnTo>
                    <a:pt x="341099" y="475815"/>
                  </a:lnTo>
                  <a:lnTo>
                    <a:pt x="347395" y="476119"/>
                  </a:lnTo>
                  <a:lnTo>
                    <a:pt x="352990" y="473368"/>
                  </a:lnTo>
                  <a:lnTo>
                    <a:pt x="384356" y="449676"/>
                  </a:lnTo>
                  <a:lnTo>
                    <a:pt x="417652" y="403052"/>
                  </a:lnTo>
                  <a:lnTo>
                    <a:pt x="428586" y="39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243">
              <a:extLst>
                <a:ext uri="{FF2B5EF4-FFF2-40B4-BE49-F238E27FC236}">
                  <a16:creationId xmlns:a16="http://schemas.microsoft.com/office/drawing/2014/main" id="{6E55EFF2-8ADE-4D81-3A9F-56A5FD9406C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43350" y="2771775"/>
              <a:ext cx="152375" cy="390360"/>
            </a:xfrm>
            <a:custGeom>
              <a:avLst/>
              <a:gdLst/>
              <a:ahLst/>
              <a:cxnLst/>
              <a:rect l="0" t="0" r="0" b="0"/>
              <a:pathLst>
                <a:path w="152375" h="390360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3853" y="10361"/>
                  </a:lnTo>
                  <a:lnTo>
                    <a:pt x="60129" y="16246"/>
                  </a:lnTo>
                  <a:lnTo>
                    <a:pt x="57543" y="26743"/>
                  </a:lnTo>
                  <a:lnTo>
                    <a:pt x="56169" y="42363"/>
                  </a:lnTo>
                  <a:lnTo>
                    <a:pt x="49626" y="56738"/>
                  </a:lnTo>
                  <a:lnTo>
                    <a:pt x="37947" y="100712"/>
                  </a:lnTo>
                  <a:lnTo>
                    <a:pt x="31822" y="111920"/>
                  </a:lnTo>
                  <a:lnTo>
                    <a:pt x="28479" y="127118"/>
                  </a:lnTo>
                  <a:lnTo>
                    <a:pt x="21226" y="142271"/>
                  </a:lnTo>
                  <a:lnTo>
                    <a:pt x="20501" y="145648"/>
                  </a:lnTo>
                  <a:lnTo>
                    <a:pt x="10976" y="165065"/>
                  </a:lnTo>
                  <a:lnTo>
                    <a:pt x="8753" y="177793"/>
                  </a:lnTo>
                  <a:lnTo>
                    <a:pt x="3" y="190496"/>
                  </a:lnTo>
                  <a:lnTo>
                    <a:pt x="0" y="172890"/>
                  </a:lnTo>
                  <a:lnTo>
                    <a:pt x="8201" y="163375"/>
                  </a:lnTo>
                  <a:lnTo>
                    <a:pt x="9132" y="157298"/>
                  </a:lnTo>
                  <a:lnTo>
                    <a:pt x="10321" y="155665"/>
                  </a:lnTo>
                  <a:lnTo>
                    <a:pt x="12173" y="154577"/>
                  </a:lnTo>
                  <a:lnTo>
                    <a:pt x="14465" y="153851"/>
                  </a:lnTo>
                  <a:lnTo>
                    <a:pt x="15994" y="152309"/>
                  </a:lnTo>
                  <a:lnTo>
                    <a:pt x="17692" y="147773"/>
                  </a:lnTo>
                  <a:lnTo>
                    <a:pt x="19203" y="146140"/>
                  </a:lnTo>
                  <a:lnTo>
                    <a:pt x="37991" y="134317"/>
                  </a:lnTo>
                  <a:lnTo>
                    <a:pt x="82629" y="133351"/>
                  </a:lnTo>
                  <a:lnTo>
                    <a:pt x="88935" y="133350"/>
                  </a:lnTo>
                  <a:lnTo>
                    <a:pt x="91040" y="134409"/>
                  </a:lnTo>
                  <a:lnTo>
                    <a:pt x="92444" y="136172"/>
                  </a:lnTo>
                  <a:lnTo>
                    <a:pt x="93379" y="138406"/>
                  </a:lnTo>
                  <a:lnTo>
                    <a:pt x="95061" y="139896"/>
                  </a:lnTo>
                  <a:lnTo>
                    <a:pt x="105365" y="145108"/>
                  </a:lnTo>
                  <a:lnTo>
                    <a:pt x="111387" y="149159"/>
                  </a:lnTo>
                  <a:lnTo>
                    <a:pt x="117591" y="150960"/>
                  </a:lnTo>
                  <a:lnTo>
                    <a:pt x="119669" y="152498"/>
                  </a:lnTo>
                  <a:lnTo>
                    <a:pt x="121055" y="154582"/>
                  </a:lnTo>
                  <a:lnTo>
                    <a:pt x="123653" y="159720"/>
                  </a:lnTo>
                  <a:lnTo>
                    <a:pt x="138905" y="177885"/>
                  </a:lnTo>
                  <a:lnTo>
                    <a:pt x="150921" y="211404"/>
                  </a:lnTo>
                  <a:lnTo>
                    <a:pt x="152374" y="254153"/>
                  </a:lnTo>
                  <a:lnTo>
                    <a:pt x="151335" y="269802"/>
                  </a:lnTo>
                  <a:lnTo>
                    <a:pt x="135924" y="305446"/>
                  </a:lnTo>
                  <a:lnTo>
                    <a:pt x="133436" y="316729"/>
                  </a:lnTo>
                  <a:lnTo>
                    <a:pt x="125026" y="330089"/>
                  </a:lnTo>
                  <a:lnTo>
                    <a:pt x="109402" y="350207"/>
                  </a:lnTo>
                  <a:lnTo>
                    <a:pt x="107860" y="354122"/>
                  </a:lnTo>
                  <a:lnTo>
                    <a:pt x="100502" y="361293"/>
                  </a:lnTo>
                  <a:lnTo>
                    <a:pt x="66812" y="387686"/>
                  </a:lnTo>
                  <a:lnTo>
                    <a:pt x="54002" y="389964"/>
                  </a:lnTo>
                  <a:lnTo>
                    <a:pt x="44458" y="390359"/>
                  </a:lnTo>
                  <a:lnTo>
                    <a:pt x="38103" y="387629"/>
                  </a:lnTo>
                  <a:lnTo>
                    <a:pt x="14551" y="366926"/>
                  </a:lnTo>
                  <a:lnTo>
                    <a:pt x="11759" y="361340"/>
                  </a:lnTo>
                  <a:lnTo>
                    <a:pt x="8760" y="345995"/>
                  </a:lnTo>
                  <a:lnTo>
                    <a:pt x="1363" y="335246"/>
                  </a:lnTo>
                  <a:lnTo>
                    <a:pt x="1" y="323861"/>
                  </a:lnTo>
                  <a:lnTo>
                    <a:pt x="0" y="338040"/>
                  </a:lnTo>
                  <a:lnTo>
                    <a:pt x="1058" y="339660"/>
                  </a:lnTo>
                  <a:lnTo>
                    <a:pt x="2822" y="340740"/>
                  </a:lnTo>
                  <a:lnTo>
                    <a:pt x="5057" y="341460"/>
                  </a:lnTo>
                  <a:lnTo>
                    <a:pt x="6546" y="342998"/>
                  </a:lnTo>
                  <a:lnTo>
                    <a:pt x="9132" y="350975"/>
                  </a:lnTo>
                  <a:lnTo>
                    <a:pt x="9408" y="357052"/>
                  </a:lnTo>
                  <a:lnTo>
                    <a:pt x="10506" y="358685"/>
                  </a:lnTo>
                  <a:lnTo>
                    <a:pt x="12295" y="359773"/>
                  </a:lnTo>
                  <a:lnTo>
                    <a:pt x="17716" y="361520"/>
                  </a:lnTo>
                  <a:lnTo>
                    <a:pt x="2857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244">
              <a:extLst>
                <a:ext uri="{FF2B5EF4-FFF2-40B4-BE49-F238E27FC236}">
                  <a16:creationId xmlns:a16="http://schemas.microsoft.com/office/drawing/2014/main" id="{658E44AD-98A4-EC48-416D-936F68A2F6F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019560" y="2771775"/>
              <a:ext cx="133341" cy="19051"/>
            </a:xfrm>
            <a:custGeom>
              <a:avLst/>
              <a:gdLst/>
              <a:ahLst/>
              <a:cxnLst/>
              <a:rect l="0" t="0" r="0" b="0"/>
              <a:pathLst>
                <a:path w="133341" h="19051">
                  <a:moveTo>
                    <a:pt x="9515" y="19050"/>
                  </a:moveTo>
                  <a:lnTo>
                    <a:pt x="9515" y="19050"/>
                  </a:lnTo>
                  <a:lnTo>
                    <a:pt x="9515" y="10849"/>
                  </a:lnTo>
                  <a:lnTo>
                    <a:pt x="0" y="11"/>
                  </a:lnTo>
                  <a:lnTo>
                    <a:pt x="23694" y="0"/>
                  </a:lnTo>
                  <a:lnTo>
                    <a:pt x="25318" y="1058"/>
                  </a:lnTo>
                  <a:lnTo>
                    <a:pt x="26400" y="2822"/>
                  </a:lnTo>
                  <a:lnTo>
                    <a:pt x="27121" y="5056"/>
                  </a:lnTo>
                  <a:lnTo>
                    <a:pt x="28661" y="6546"/>
                  </a:lnTo>
                  <a:lnTo>
                    <a:pt x="36639" y="9133"/>
                  </a:lnTo>
                  <a:lnTo>
                    <a:pt x="60443" y="9515"/>
                  </a:lnTo>
                  <a:lnTo>
                    <a:pt x="66722" y="12343"/>
                  </a:lnTo>
                  <a:lnTo>
                    <a:pt x="74320" y="17725"/>
                  </a:lnTo>
                  <a:lnTo>
                    <a:pt x="83425" y="18788"/>
                  </a:lnTo>
                  <a:lnTo>
                    <a:pt x="130336" y="19050"/>
                  </a:lnTo>
                  <a:lnTo>
                    <a:pt x="1333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245">
              <a:extLst>
                <a:ext uri="{FF2B5EF4-FFF2-40B4-BE49-F238E27FC236}">
                  <a16:creationId xmlns:a16="http://schemas.microsoft.com/office/drawing/2014/main" id="{7605982D-0EEA-974D-EB33-04BCE031798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305300" y="2467010"/>
              <a:ext cx="276226" cy="247577"/>
            </a:xfrm>
            <a:custGeom>
              <a:avLst/>
              <a:gdLst/>
              <a:ahLst/>
              <a:cxnLst/>
              <a:rect l="0" t="0" r="0" b="0"/>
              <a:pathLst>
                <a:path w="276226" h="247577">
                  <a:moveTo>
                    <a:pt x="0" y="47590"/>
                  </a:moveTo>
                  <a:lnTo>
                    <a:pt x="0" y="47590"/>
                  </a:lnTo>
                  <a:lnTo>
                    <a:pt x="0" y="42534"/>
                  </a:lnTo>
                  <a:lnTo>
                    <a:pt x="1058" y="41044"/>
                  </a:lnTo>
                  <a:lnTo>
                    <a:pt x="2822" y="40051"/>
                  </a:lnTo>
                  <a:lnTo>
                    <a:pt x="5057" y="39389"/>
                  </a:lnTo>
                  <a:lnTo>
                    <a:pt x="17333" y="29980"/>
                  </a:lnTo>
                  <a:lnTo>
                    <a:pt x="23598" y="28967"/>
                  </a:lnTo>
                  <a:lnTo>
                    <a:pt x="25257" y="27766"/>
                  </a:lnTo>
                  <a:lnTo>
                    <a:pt x="26363" y="25907"/>
                  </a:lnTo>
                  <a:lnTo>
                    <a:pt x="27100" y="23610"/>
                  </a:lnTo>
                  <a:lnTo>
                    <a:pt x="28650" y="22078"/>
                  </a:lnTo>
                  <a:lnTo>
                    <a:pt x="38742" y="16797"/>
                  </a:lnTo>
                  <a:lnTo>
                    <a:pt x="44735" y="12738"/>
                  </a:lnTo>
                  <a:lnTo>
                    <a:pt x="54060" y="10453"/>
                  </a:lnTo>
                  <a:lnTo>
                    <a:pt x="60363" y="9918"/>
                  </a:lnTo>
                  <a:lnTo>
                    <a:pt x="66692" y="6858"/>
                  </a:lnTo>
                  <a:lnTo>
                    <a:pt x="74321" y="1327"/>
                  </a:lnTo>
                  <a:lnTo>
                    <a:pt x="83433" y="234"/>
                  </a:lnTo>
                  <a:lnTo>
                    <a:pt x="93485" y="0"/>
                  </a:lnTo>
                  <a:lnTo>
                    <a:pt x="102506" y="6518"/>
                  </a:lnTo>
                  <a:lnTo>
                    <a:pt x="111393" y="9668"/>
                  </a:lnTo>
                  <a:lnTo>
                    <a:pt x="146167" y="41368"/>
                  </a:lnTo>
                  <a:lnTo>
                    <a:pt x="149630" y="47647"/>
                  </a:lnTo>
                  <a:lnTo>
                    <a:pt x="151853" y="60301"/>
                  </a:lnTo>
                  <a:lnTo>
                    <a:pt x="152352" y="87542"/>
                  </a:lnTo>
                  <a:lnTo>
                    <a:pt x="139138" y="121056"/>
                  </a:lnTo>
                  <a:lnTo>
                    <a:pt x="114278" y="168610"/>
                  </a:lnTo>
                  <a:lnTo>
                    <a:pt x="80433" y="215571"/>
                  </a:lnTo>
                  <a:lnTo>
                    <a:pt x="74214" y="228507"/>
                  </a:lnTo>
                  <a:lnTo>
                    <a:pt x="57581" y="247173"/>
                  </a:lnTo>
                  <a:lnTo>
                    <a:pt x="48987" y="247576"/>
                  </a:lnTo>
                  <a:lnTo>
                    <a:pt x="48533" y="246531"/>
                  </a:lnTo>
                  <a:lnTo>
                    <a:pt x="47628" y="223935"/>
                  </a:lnTo>
                  <a:lnTo>
                    <a:pt x="50448" y="218393"/>
                  </a:lnTo>
                  <a:lnTo>
                    <a:pt x="52682" y="215434"/>
                  </a:lnTo>
                  <a:lnTo>
                    <a:pt x="55164" y="206501"/>
                  </a:lnTo>
                  <a:lnTo>
                    <a:pt x="57326" y="196534"/>
                  </a:lnTo>
                  <a:lnTo>
                    <a:pt x="83696" y="149952"/>
                  </a:lnTo>
                  <a:lnTo>
                    <a:pt x="102806" y="131271"/>
                  </a:lnTo>
                  <a:lnTo>
                    <a:pt x="111308" y="120765"/>
                  </a:lnTo>
                  <a:lnTo>
                    <a:pt x="158881" y="83969"/>
                  </a:lnTo>
                  <a:lnTo>
                    <a:pt x="188660" y="55392"/>
                  </a:lnTo>
                  <a:lnTo>
                    <a:pt x="200618" y="51057"/>
                  </a:lnTo>
                  <a:lnTo>
                    <a:pt x="211930" y="48073"/>
                  </a:lnTo>
                  <a:lnTo>
                    <a:pt x="227816" y="40356"/>
                  </a:lnTo>
                  <a:lnTo>
                    <a:pt x="244372" y="37308"/>
                  </a:lnTo>
                  <a:lnTo>
                    <a:pt x="255280" y="29904"/>
                  </a:lnTo>
                  <a:lnTo>
                    <a:pt x="261670" y="28944"/>
                  </a:lnTo>
                  <a:lnTo>
                    <a:pt x="263347" y="29868"/>
                  </a:lnTo>
                  <a:lnTo>
                    <a:pt x="264464" y="31542"/>
                  </a:lnTo>
                  <a:lnTo>
                    <a:pt x="266569" y="37683"/>
                  </a:lnTo>
                  <a:lnTo>
                    <a:pt x="274889" y="38032"/>
                  </a:lnTo>
                  <a:lnTo>
                    <a:pt x="275335" y="39101"/>
                  </a:lnTo>
                  <a:lnTo>
                    <a:pt x="276225" y="47589"/>
                  </a:lnTo>
                  <a:lnTo>
                    <a:pt x="276225" y="39389"/>
                  </a:lnTo>
                  <a:lnTo>
                    <a:pt x="275167" y="38948"/>
                  </a:lnTo>
                  <a:lnTo>
                    <a:pt x="268024" y="38181"/>
                  </a:lnTo>
                  <a:lnTo>
                    <a:pt x="267289" y="35294"/>
                  </a:lnTo>
                  <a:lnTo>
                    <a:pt x="267092" y="33043"/>
                  </a:lnTo>
                  <a:lnTo>
                    <a:pt x="265904" y="31542"/>
                  </a:lnTo>
                  <a:lnTo>
                    <a:pt x="258533" y="28935"/>
                  </a:lnTo>
                  <a:lnTo>
                    <a:pt x="233499" y="28541"/>
                  </a:lnTo>
                  <a:lnTo>
                    <a:pt x="231866" y="29599"/>
                  </a:lnTo>
                  <a:lnTo>
                    <a:pt x="230777" y="31363"/>
                  </a:lnTo>
                  <a:lnTo>
                    <a:pt x="230051" y="33596"/>
                  </a:lnTo>
                  <a:lnTo>
                    <a:pt x="228509" y="35086"/>
                  </a:lnTo>
                  <a:lnTo>
                    <a:pt x="223974" y="36741"/>
                  </a:lnTo>
                  <a:lnTo>
                    <a:pt x="222341" y="38241"/>
                  </a:lnTo>
                  <a:lnTo>
                    <a:pt x="218303" y="47688"/>
                  </a:lnTo>
                  <a:lnTo>
                    <a:pt x="214145" y="52220"/>
                  </a:lnTo>
                  <a:lnTo>
                    <a:pt x="208770" y="54939"/>
                  </a:lnTo>
                  <a:lnTo>
                    <a:pt x="205855" y="55665"/>
                  </a:lnTo>
                  <a:lnTo>
                    <a:pt x="203912" y="57206"/>
                  </a:lnTo>
                  <a:lnTo>
                    <a:pt x="192713" y="76356"/>
                  </a:lnTo>
                  <a:lnTo>
                    <a:pt x="180204" y="120356"/>
                  </a:lnTo>
                  <a:lnTo>
                    <a:pt x="173493" y="133264"/>
                  </a:lnTo>
                  <a:lnTo>
                    <a:pt x="171457" y="178823"/>
                  </a:lnTo>
                  <a:lnTo>
                    <a:pt x="171450" y="207241"/>
                  </a:lnTo>
                  <a:lnTo>
                    <a:pt x="178989" y="219577"/>
                  </a:lnTo>
                  <a:lnTo>
                    <a:pt x="180583" y="226790"/>
                  </a:lnTo>
                  <a:lnTo>
                    <a:pt x="185915" y="233096"/>
                  </a:lnTo>
                  <a:lnTo>
                    <a:pt x="191284" y="235871"/>
                  </a:lnTo>
                  <a:lnTo>
                    <a:pt x="198298" y="237651"/>
                  </a:lnTo>
                  <a:lnTo>
                    <a:pt x="208075" y="246252"/>
                  </a:lnTo>
                  <a:lnTo>
                    <a:pt x="209624" y="245648"/>
                  </a:lnTo>
                  <a:lnTo>
                    <a:pt x="217622" y="239294"/>
                  </a:lnTo>
                  <a:lnTo>
                    <a:pt x="247650" y="2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246">
              <a:extLst>
                <a:ext uri="{FF2B5EF4-FFF2-40B4-BE49-F238E27FC236}">
                  <a16:creationId xmlns:a16="http://schemas.microsoft.com/office/drawing/2014/main" id="{0B38D640-B245-DFEB-8AC1-8136C0F7B9D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686300" y="26193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10" y="1058"/>
                  </a:lnTo>
                  <a:lnTo>
                    <a:pt x="16889" y="2822"/>
                  </a:lnTo>
                  <a:lnTo>
                    <a:pt x="18623" y="8201"/>
                  </a:lnTo>
                  <a:lnTo>
                    <a:pt x="21682" y="8936"/>
                  </a:lnTo>
                  <a:lnTo>
                    <a:pt x="66695" y="9525"/>
                  </a:lnTo>
                  <a:lnTo>
                    <a:pt x="114178" y="9525"/>
                  </a:lnTo>
                  <a:lnTo>
                    <a:pt x="126976" y="9525"/>
                  </a:lnTo>
                  <a:lnTo>
                    <a:pt x="133339" y="6703"/>
                  </a:lnTo>
                  <a:lnTo>
                    <a:pt x="139695" y="2979"/>
                  </a:lnTo>
                  <a:lnTo>
                    <a:pt x="152399" y="58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SMARTInkShape-Group85">
            <a:extLst>
              <a:ext uri="{FF2B5EF4-FFF2-40B4-BE49-F238E27FC236}">
                <a16:creationId xmlns:a16="http://schemas.microsoft.com/office/drawing/2014/main" id="{4FAF2B83-448F-CCE1-5B42-C47D855B0BEB}"/>
              </a:ext>
            </a:extLst>
          </p:cNvPr>
          <p:cNvGrpSpPr/>
          <p:nvPr/>
        </p:nvGrpSpPr>
        <p:grpSpPr>
          <a:xfrm>
            <a:off x="5076825" y="2471038"/>
            <a:ext cx="342901" cy="519802"/>
            <a:chOff x="5076825" y="2471038"/>
            <a:chExt cx="342901" cy="519802"/>
          </a:xfrm>
        </p:grpSpPr>
        <p:sp>
          <p:nvSpPr>
            <p:cNvPr id="60" name="SMARTInkShape-247">
              <a:extLst>
                <a:ext uri="{FF2B5EF4-FFF2-40B4-BE49-F238E27FC236}">
                  <a16:creationId xmlns:a16="http://schemas.microsoft.com/office/drawing/2014/main" id="{116557C3-E0C3-4A8E-F936-0E0EAB42D43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76825" y="2471038"/>
              <a:ext cx="342901" cy="262627"/>
            </a:xfrm>
            <a:custGeom>
              <a:avLst/>
              <a:gdLst/>
              <a:ahLst/>
              <a:cxnLst/>
              <a:rect l="0" t="0" r="0" b="0"/>
              <a:pathLst>
                <a:path w="342901" h="262627">
                  <a:moveTo>
                    <a:pt x="0" y="100712"/>
                  </a:moveTo>
                  <a:lnTo>
                    <a:pt x="0" y="100712"/>
                  </a:lnTo>
                  <a:lnTo>
                    <a:pt x="5056" y="100712"/>
                  </a:lnTo>
                  <a:lnTo>
                    <a:pt x="6545" y="99654"/>
                  </a:lnTo>
                  <a:lnTo>
                    <a:pt x="7539" y="97890"/>
                  </a:lnTo>
                  <a:lnTo>
                    <a:pt x="9409" y="91579"/>
                  </a:lnTo>
                  <a:lnTo>
                    <a:pt x="9515" y="83020"/>
                  </a:lnTo>
                  <a:lnTo>
                    <a:pt x="10576" y="82567"/>
                  </a:lnTo>
                  <a:lnTo>
                    <a:pt x="14578" y="82064"/>
                  </a:lnTo>
                  <a:lnTo>
                    <a:pt x="16069" y="80872"/>
                  </a:lnTo>
                  <a:lnTo>
                    <a:pt x="18657" y="73496"/>
                  </a:lnTo>
                  <a:lnTo>
                    <a:pt x="18934" y="67484"/>
                  </a:lnTo>
                  <a:lnTo>
                    <a:pt x="21820" y="61955"/>
                  </a:lnTo>
                  <a:lnTo>
                    <a:pt x="27241" y="54839"/>
                  </a:lnTo>
                  <a:lnTo>
                    <a:pt x="28180" y="48549"/>
                  </a:lnTo>
                  <a:lnTo>
                    <a:pt x="29370" y="46887"/>
                  </a:lnTo>
                  <a:lnTo>
                    <a:pt x="31221" y="45779"/>
                  </a:lnTo>
                  <a:lnTo>
                    <a:pt x="33514" y="45040"/>
                  </a:lnTo>
                  <a:lnTo>
                    <a:pt x="35043" y="43489"/>
                  </a:lnTo>
                  <a:lnTo>
                    <a:pt x="36742" y="38943"/>
                  </a:lnTo>
                  <a:lnTo>
                    <a:pt x="38252" y="37308"/>
                  </a:lnTo>
                  <a:lnTo>
                    <a:pt x="42754" y="35491"/>
                  </a:lnTo>
                  <a:lnTo>
                    <a:pt x="44378" y="33948"/>
                  </a:lnTo>
                  <a:lnTo>
                    <a:pt x="46182" y="29412"/>
                  </a:lnTo>
                  <a:lnTo>
                    <a:pt x="47721" y="27778"/>
                  </a:lnTo>
                  <a:lnTo>
                    <a:pt x="64921" y="16439"/>
                  </a:lnTo>
                  <a:lnTo>
                    <a:pt x="73932" y="8728"/>
                  </a:lnTo>
                  <a:lnTo>
                    <a:pt x="82819" y="6430"/>
                  </a:lnTo>
                  <a:lnTo>
                    <a:pt x="98460" y="5590"/>
                  </a:lnTo>
                  <a:lnTo>
                    <a:pt x="104792" y="2696"/>
                  </a:lnTo>
                  <a:lnTo>
                    <a:pt x="107961" y="444"/>
                  </a:lnTo>
                  <a:lnTo>
                    <a:pt x="110074" y="0"/>
                  </a:lnTo>
                  <a:lnTo>
                    <a:pt x="111483" y="762"/>
                  </a:lnTo>
                  <a:lnTo>
                    <a:pt x="112421" y="2329"/>
                  </a:lnTo>
                  <a:lnTo>
                    <a:pt x="119109" y="4069"/>
                  </a:lnTo>
                  <a:lnTo>
                    <a:pt x="137573" y="5381"/>
                  </a:lnTo>
                  <a:lnTo>
                    <a:pt x="143340" y="8248"/>
                  </a:lnTo>
                  <a:lnTo>
                    <a:pt x="149432" y="11992"/>
                  </a:lnTo>
                  <a:lnTo>
                    <a:pt x="155667" y="13656"/>
                  </a:lnTo>
                  <a:lnTo>
                    <a:pt x="157753" y="15158"/>
                  </a:lnTo>
                  <a:lnTo>
                    <a:pt x="159144" y="17218"/>
                  </a:lnTo>
                  <a:lnTo>
                    <a:pt x="161747" y="22328"/>
                  </a:lnTo>
                  <a:lnTo>
                    <a:pt x="168105" y="31156"/>
                  </a:lnTo>
                  <a:lnTo>
                    <a:pt x="170459" y="40474"/>
                  </a:lnTo>
                  <a:lnTo>
                    <a:pt x="171411" y="65791"/>
                  </a:lnTo>
                  <a:lnTo>
                    <a:pt x="168611" y="72139"/>
                  </a:lnTo>
                  <a:lnTo>
                    <a:pt x="166382" y="75313"/>
                  </a:lnTo>
                  <a:lnTo>
                    <a:pt x="159689" y="98726"/>
                  </a:lnTo>
                  <a:lnTo>
                    <a:pt x="133292" y="140994"/>
                  </a:lnTo>
                  <a:lnTo>
                    <a:pt x="116410" y="164303"/>
                  </a:lnTo>
                  <a:lnTo>
                    <a:pt x="73141" y="208534"/>
                  </a:lnTo>
                  <a:lnTo>
                    <a:pt x="66727" y="212133"/>
                  </a:lnTo>
                  <a:lnTo>
                    <a:pt x="60348" y="214791"/>
                  </a:lnTo>
                  <a:lnTo>
                    <a:pt x="38541" y="233631"/>
                  </a:lnTo>
                  <a:lnTo>
                    <a:pt x="38111" y="219862"/>
                  </a:lnTo>
                  <a:lnTo>
                    <a:pt x="40927" y="214345"/>
                  </a:lnTo>
                  <a:lnTo>
                    <a:pt x="44648" y="208366"/>
                  </a:lnTo>
                  <a:lnTo>
                    <a:pt x="47801" y="199049"/>
                  </a:lnTo>
                  <a:lnTo>
                    <a:pt x="74171" y="155371"/>
                  </a:lnTo>
                  <a:lnTo>
                    <a:pt x="93282" y="136752"/>
                  </a:lnTo>
                  <a:lnTo>
                    <a:pt x="107561" y="118062"/>
                  </a:lnTo>
                  <a:lnTo>
                    <a:pt x="131313" y="98084"/>
                  </a:lnTo>
                  <a:lnTo>
                    <a:pt x="139853" y="87903"/>
                  </a:lnTo>
                  <a:lnTo>
                    <a:pt x="163656" y="69366"/>
                  </a:lnTo>
                  <a:lnTo>
                    <a:pt x="173630" y="65614"/>
                  </a:lnTo>
                  <a:lnTo>
                    <a:pt x="218295" y="53754"/>
                  </a:lnTo>
                  <a:lnTo>
                    <a:pt x="264817" y="53088"/>
                  </a:lnTo>
                  <a:lnTo>
                    <a:pt x="274736" y="53087"/>
                  </a:lnTo>
                  <a:lnTo>
                    <a:pt x="275232" y="54145"/>
                  </a:lnTo>
                  <a:lnTo>
                    <a:pt x="276222" y="62577"/>
                  </a:lnTo>
                  <a:lnTo>
                    <a:pt x="285716" y="72102"/>
                  </a:lnTo>
                  <a:lnTo>
                    <a:pt x="267095" y="53482"/>
                  </a:lnTo>
                  <a:lnTo>
                    <a:pt x="258533" y="53122"/>
                  </a:lnTo>
                  <a:lnTo>
                    <a:pt x="258081" y="52052"/>
                  </a:lnTo>
                  <a:lnTo>
                    <a:pt x="257578" y="48041"/>
                  </a:lnTo>
                  <a:lnTo>
                    <a:pt x="256385" y="46548"/>
                  </a:lnTo>
                  <a:lnTo>
                    <a:pt x="249009" y="43955"/>
                  </a:lnTo>
                  <a:lnTo>
                    <a:pt x="230051" y="43565"/>
                  </a:lnTo>
                  <a:lnTo>
                    <a:pt x="220526" y="51763"/>
                  </a:lnTo>
                  <a:lnTo>
                    <a:pt x="214449" y="52695"/>
                  </a:lnTo>
                  <a:lnTo>
                    <a:pt x="212816" y="53884"/>
                  </a:lnTo>
                  <a:lnTo>
                    <a:pt x="211727" y="55735"/>
                  </a:lnTo>
                  <a:lnTo>
                    <a:pt x="211001" y="58027"/>
                  </a:lnTo>
                  <a:lnTo>
                    <a:pt x="209459" y="59556"/>
                  </a:lnTo>
                  <a:lnTo>
                    <a:pt x="199380" y="64830"/>
                  </a:lnTo>
                  <a:lnTo>
                    <a:pt x="196420" y="67266"/>
                  </a:lnTo>
                  <a:lnTo>
                    <a:pt x="193131" y="72794"/>
                  </a:lnTo>
                  <a:lnTo>
                    <a:pt x="190611" y="78779"/>
                  </a:lnTo>
                  <a:lnTo>
                    <a:pt x="184300" y="88099"/>
                  </a:lnTo>
                  <a:lnTo>
                    <a:pt x="180902" y="97563"/>
                  </a:lnTo>
                  <a:lnTo>
                    <a:pt x="174721" y="108128"/>
                  </a:lnTo>
                  <a:lnTo>
                    <a:pt x="171361" y="123135"/>
                  </a:lnTo>
                  <a:lnTo>
                    <a:pt x="164102" y="138224"/>
                  </a:lnTo>
                  <a:lnTo>
                    <a:pt x="161942" y="185844"/>
                  </a:lnTo>
                  <a:lnTo>
                    <a:pt x="161925" y="218177"/>
                  </a:lnTo>
                  <a:lnTo>
                    <a:pt x="164747" y="224532"/>
                  </a:lnTo>
                  <a:lnTo>
                    <a:pt x="170126" y="232180"/>
                  </a:lnTo>
                  <a:lnTo>
                    <a:pt x="172246" y="241294"/>
                  </a:lnTo>
                  <a:lnTo>
                    <a:pt x="176390" y="247154"/>
                  </a:lnTo>
                  <a:lnTo>
                    <a:pt x="181759" y="250464"/>
                  </a:lnTo>
                  <a:lnTo>
                    <a:pt x="184673" y="251347"/>
                  </a:lnTo>
                  <a:lnTo>
                    <a:pt x="186615" y="252993"/>
                  </a:lnTo>
                  <a:lnTo>
                    <a:pt x="188774" y="257646"/>
                  </a:lnTo>
                  <a:lnTo>
                    <a:pt x="190407" y="259309"/>
                  </a:lnTo>
                  <a:lnTo>
                    <a:pt x="195044" y="261158"/>
                  </a:lnTo>
                  <a:lnTo>
                    <a:pt x="231786" y="262626"/>
                  </a:lnTo>
                  <a:lnTo>
                    <a:pt x="238130" y="259810"/>
                  </a:lnTo>
                  <a:lnTo>
                    <a:pt x="244477" y="256089"/>
                  </a:lnTo>
                  <a:lnTo>
                    <a:pt x="281692" y="243489"/>
                  </a:lnTo>
                  <a:lnTo>
                    <a:pt x="295100" y="236238"/>
                  </a:lnTo>
                  <a:lnTo>
                    <a:pt x="298334" y="235512"/>
                  </a:lnTo>
                  <a:lnTo>
                    <a:pt x="317490" y="225988"/>
                  </a:lnTo>
                  <a:lnTo>
                    <a:pt x="342900" y="224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248">
              <a:extLst>
                <a:ext uri="{FF2B5EF4-FFF2-40B4-BE49-F238E27FC236}">
                  <a16:creationId xmlns:a16="http://schemas.microsoft.com/office/drawing/2014/main" id="{F9B49E0B-D6C1-FFA5-77E5-250D4E3F0C7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43525" y="2943225"/>
              <a:ext cx="19051" cy="47615"/>
            </a:xfrm>
            <a:custGeom>
              <a:avLst/>
              <a:gdLst/>
              <a:ahLst/>
              <a:cxnLst/>
              <a:rect l="0" t="0" r="0" b="0"/>
              <a:pathLst>
                <a:path w="19051" h="47615">
                  <a:moveTo>
                    <a:pt x="9525" y="0"/>
                  </a:moveTo>
                  <a:lnTo>
                    <a:pt x="9525" y="0"/>
                  </a:lnTo>
                  <a:lnTo>
                    <a:pt x="9525" y="47614"/>
                  </a:lnTo>
                  <a:lnTo>
                    <a:pt x="9525" y="19177"/>
                  </a:lnTo>
                  <a:lnTo>
                    <a:pt x="10" y="19050"/>
                  </a:lnTo>
                  <a:lnTo>
                    <a:pt x="0" y="37983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SMARTInkShape-Group86">
            <a:extLst>
              <a:ext uri="{FF2B5EF4-FFF2-40B4-BE49-F238E27FC236}">
                <a16:creationId xmlns:a16="http://schemas.microsoft.com/office/drawing/2014/main" id="{90BC7DD2-FEF9-C833-AAC4-61661F5D391F}"/>
              </a:ext>
            </a:extLst>
          </p:cNvPr>
          <p:cNvGrpSpPr/>
          <p:nvPr/>
        </p:nvGrpSpPr>
        <p:grpSpPr>
          <a:xfrm>
            <a:off x="5810253" y="2628900"/>
            <a:ext cx="885823" cy="552009"/>
            <a:chOff x="5810253" y="2628900"/>
            <a:chExt cx="885823" cy="552009"/>
          </a:xfrm>
        </p:grpSpPr>
        <p:sp>
          <p:nvSpPr>
            <p:cNvPr id="63" name="SMARTInkShape-249">
              <a:extLst>
                <a:ext uri="{FF2B5EF4-FFF2-40B4-BE49-F238E27FC236}">
                  <a16:creationId xmlns:a16="http://schemas.microsoft.com/office/drawing/2014/main" id="{0E9F15F1-2B5F-7883-522C-CAB7142B341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048375" y="2628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SMARTInkShape-250">
              <a:extLst>
                <a:ext uri="{FF2B5EF4-FFF2-40B4-BE49-F238E27FC236}">
                  <a16:creationId xmlns:a16="http://schemas.microsoft.com/office/drawing/2014/main" id="{0E80D0E5-3C37-1DDF-B29D-B1E01DB2D79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10253" y="2724150"/>
              <a:ext cx="247612" cy="456759"/>
            </a:xfrm>
            <a:custGeom>
              <a:avLst/>
              <a:gdLst/>
              <a:ahLst/>
              <a:cxnLst/>
              <a:rect l="0" t="0" r="0" b="0"/>
              <a:pathLst>
                <a:path w="247612" h="456759">
                  <a:moveTo>
                    <a:pt x="228597" y="0"/>
                  </a:moveTo>
                  <a:lnTo>
                    <a:pt x="228597" y="0"/>
                  </a:lnTo>
                  <a:lnTo>
                    <a:pt x="223541" y="5056"/>
                  </a:lnTo>
                  <a:lnTo>
                    <a:pt x="221058" y="13183"/>
                  </a:lnTo>
                  <a:lnTo>
                    <a:pt x="216838" y="29659"/>
                  </a:lnTo>
                  <a:lnTo>
                    <a:pt x="199826" y="63948"/>
                  </a:lnTo>
                  <a:lnTo>
                    <a:pt x="196716" y="68032"/>
                  </a:lnTo>
                  <a:lnTo>
                    <a:pt x="193261" y="78214"/>
                  </a:lnTo>
                  <a:lnTo>
                    <a:pt x="188494" y="95847"/>
                  </a:lnTo>
                  <a:lnTo>
                    <a:pt x="171271" y="130580"/>
                  </a:lnTo>
                  <a:lnTo>
                    <a:pt x="142867" y="173612"/>
                  </a:lnTo>
                  <a:lnTo>
                    <a:pt x="123822" y="199379"/>
                  </a:lnTo>
                  <a:lnTo>
                    <a:pt x="97128" y="226707"/>
                  </a:lnTo>
                  <a:lnTo>
                    <a:pt x="93261" y="227759"/>
                  </a:lnTo>
                  <a:lnTo>
                    <a:pt x="68151" y="228596"/>
                  </a:lnTo>
                  <a:lnTo>
                    <a:pt x="67658" y="227539"/>
                  </a:lnTo>
                  <a:lnTo>
                    <a:pt x="66802" y="220398"/>
                  </a:lnTo>
                  <a:lnTo>
                    <a:pt x="60151" y="211732"/>
                  </a:lnTo>
                  <a:lnTo>
                    <a:pt x="58482" y="205934"/>
                  </a:lnTo>
                  <a:lnTo>
                    <a:pt x="59096" y="203964"/>
                  </a:lnTo>
                  <a:lnTo>
                    <a:pt x="60563" y="202651"/>
                  </a:lnTo>
                  <a:lnTo>
                    <a:pt x="62599" y="201776"/>
                  </a:lnTo>
                  <a:lnTo>
                    <a:pt x="63957" y="200134"/>
                  </a:lnTo>
                  <a:lnTo>
                    <a:pt x="65465" y="195487"/>
                  </a:lnTo>
                  <a:lnTo>
                    <a:pt x="67660" y="174545"/>
                  </a:lnTo>
                  <a:lnTo>
                    <a:pt x="71697" y="168239"/>
                  </a:lnTo>
                  <a:lnTo>
                    <a:pt x="77019" y="164731"/>
                  </a:lnTo>
                  <a:lnTo>
                    <a:pt x="82913" y="162114"/>
                  </a:lnTo>
                  <a:lnTo>
                    <a:pt x="89060" y="157423"/>
                  </a:lnTo>
                  <a:lnTo>
                    <a:pt x="92497" y="151810"/>
                  </a:lnTo>
                  <a:lnTo>
                    <a:pt x="93414" y="148832"/>
                  </a:lnTo>
                  <a:lnTo>
                    <a:pt x="95084" y="146846"/>
                  </a:lnTo>
                  <a:lnTo>
                    <a:pt x="112445" y="136678"/>
                  </a:lnTo>
                  <a:lnTo>
                    <a:pt x="159730" y="133376"/>
                  </a:lnTo>
                  <a:lnTo>
                    <a:pt x="182813" y="133353"/>
                  </a:lnTo>
                  <a:lnTo>
                    <a:pt x="189904" y="136174"/>
                  </a:lnTo>
                  <a:lnTo>
                    <a:pt x="196583" y="139897"/>
                  </a:lnTo>
                  <a:lnTo>
                    <a:pt x="206293" y="143051"/>
                  </a:lnTo>
                  <a:lnTo>
                    <a:pt x="231769" y="165231"/>
                  </a:lnTo>
                  <a:lnTo>
                    <a:pt x="235299" y="174330"/>
                  </a:lnTo>
                  <a:lnTo>
                    <a:pt x="246274" y="220811"/>
                  </a:lnTo>
                  <a:lnTo>
                    <a:pt x="247611" y="264977"/>
                  </a:lnTo>
                  <a:lnTo>
                    <a:pt x="237944" y="308060"/>
                  </a:lnTo>
                  <a:lnTo>
                    <a:pt x="224980" y="339736"/>
                  </a:lnTo>
                  <a:lnTo>
                    <a:pt x="191069" y="382987"/>
                  </a:lnTo>
                  <a:lnTo>
                    <a:pt x="163958" y="416453"/>
                  </a:lnTo>
                  <a:lnTo>
                    <a:pt x="145257" y="434626"/>
                  </a:lnTo>
                  <a:lnTo>
                    <a:pt x="128997" y="443338"/>
                  </a:lnTo>
                  <a:lnTo>
                    <a:pt x="107362" y="449641"/>
                  </a:lnTo>
                  <a:lnTo>
                    <a:pt x="98515" y="453840"/>
                  </a:lnTo>
                  <a:lnTo>
                    <a:pt x="74498" y="456758"/>
                  </a:lnTo>
                  <a:lnTo>
                    <a:pt x="67328" y="454181"/>
                  </a:lnTo>
                  <a:lnTo>
                    <a:pt x="60613" y="450567"/>
                  </a:lnTo>
                  <a:lnTo>
                    <a:pt x="50883" y="447473"/>
                  </a:lnTo>
                  <a:lnTo>
                    <a:pt x="41298" y="441383"/>
                  </a:lnTo>
                  <a:lnTo>
                    <a:pt x="34933" y="439587"/>
                  </a:lnTo>
                  <a:lnTo>
                    <a:pt x="28577" y="433144"/>
                  </a:lnTo>
                  <a:lnTo>
                    <a:pt x="12344" y="409972"/>
                  </a:lnTo>
                  <a:lnTo>
                    <a:pt x="11403" y="406665"/>
                  </a:lnTo>
                  <a:lnTo>
                    <a:pt x="9718" y="404460"/>
                  </a:lnTo>
                  <a:lnTo>
                    <a:pt x="3347" y="400298"/>
                  </a:lnTo>
                  <a:lnTo>
                    <a:pt x="1486" y="395574"/>
                  </a:lnTo>
                  <a:lnTo>
                    <a:pt x="0" y="371637"/>
                  </a:lnTo>
                  <a:lnTo>
                    <a:pt x="17689" y="371475"/>
                  </a:lnTo>
                  <a:lnTo>
                    <a:pt x="18141" y="372534"/>
                  </a:lnTo>
                  <a:lnTo>
                    <a:pt x="18645" y="376531"/>
                  </a:lnTo>
                  <a:lnTo>
                    <a:pt x="19837" y="378021"/>
                  </a:lnTo>
                  <a:lnTo>
                    <a:pt x="27214" y="380608"/>
                  </a:lnTo>
                  <a:lnTo>
                    <a:pt x="27968" y="383647"/>
                  </a:lnTo>
                  <a:lnTo>
                    <a:pt x="28170" y="385940"/>
                  </a:lnTo>
                  <a:lnTo>
                    <a:pt x="29362" y="387469"/>
                  </a:lnTo>
                  <a:lnTo>
                    <a:pt x="38097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SMARTInkShape-251">
              <a:extLst>
                <a:ext uri="{FF2B5EF4-FFF2-40B4-BE49-F238E27FC236}">
                  <a16:creationId xmlns:a16="http://schemas.microsoft.com/office/drawing/2014/main" id="{02E6351C-2BDA-BEF9-BF7D-647CED6AB05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019800" y="26860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6868" y="6546"/>
                  </a:lnTo>
                  <a:lnTo>
                    <a:pt x="25693" y="8642"/>
                  </a:lnTo>
                  <a:lnTo>
                    <a:pt x="69851" y="9522"/>
                  </a:lnTo>
                  <a:lnTo>
                    <a:pt x="117409" y="9525"/>
                  </a:lnTo>
                  <a:lnTo>
                    <a:pt x="161908" y="9525"/>
                  </a:lnTo>
                  <a:lnTo>
                    <a:pt x="209109" y="9525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252">
              <a:extLst>
                <a:ext uri="{FF2B5EF4-FFF2-40B4-BE49-F238E27FC236}">
                  <a16:creationId xmlns:a16="http://schemas.microsoft.com/office/drawing/2014/main" id="{97C17327-21E6-929E-8EB6-EC36DD64FB6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457950" y="3028950"/>
              <a:ext cx="238126" cy="19041"/>
            </a:xfrm>
            <a:custGeom>
              <a:avLst/>
              <a:gdLst/>
              <a:ahLst/>
              <a:cxnLst/>
              <a:rect l="0" t="0" r="0" b="0"/>
              <a:pathLst>
                <a:path w="238126" h="19041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10583"/>
                  </a:lnTo>
                  <a:lnTo>
                    <a:pt x="7539" y="12347"/>
                  </a:lnTo>
                  <a:lnTo>
                    <a:pt x="9132" y="17726"/>
                  </a:lnTo>
                  <a:lnTo>
                    <a:pt x="12173" y="18461"/>
                  </a:lnTo>
                  <a:lnTo>
                    <a:pt x="27132" y="19040"/>
                  </a:lnTo>
                  <a:lnTo>
                    <a:pt x="35894" y="12502"/>
                  </a:lnTo>
                  <a:lnTo>
                    <a:pt x="44737" y="10407"/>
                  </a:lnTo>
                  <a:lnTo>
                    <a:pt x="88549" y="9530"/>
                  </a:lnTo>
                  <a:lnTo>
                    <a:pt x="98622" y="8469"/>
                  </a:lnTo>
                  <a:lnTo>
                    <a:pt x="117083" y="1325"/>
                  </a:lnTo>
                  <a:lnTo>
                    <a:pt x="161924" y="5"/>
                  </a:lnTo>
                  <a:lnTo>
                    <a:pt x="206375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SMARTInkShape-253">
            <a:extLst>
              <a:ext uri="{FF2B5EF4-FFF2-40B4-BE49-F238E27FC236}">
                <a16:creationId xmlns:a16="http://schemas.microsoft.com/office/drawing/2014/main" id="{6D7C724B-731C-71A8-E0C0-D8BBF88752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43675" y="2895600"/>
            <a:ext cx="238126" cy="19051"/>
          </a:xfrm>
          <a:custGeom>
            <a:avLst/>
            <a:gdLst/>
            <a:ahLst/>
            <a:cxnLst/>
            <a:rect l="0" t="0" r="0" b="0"/>
            <a:pathLst>
              <a:path w="238126" h="19051">
                <a:moveTo>
                  <a:pt x="0" y="0"/>
                </a:moveTo>
                <a:lnTo>
                  <a:pt x="0" y="0"/>
                </a:lnTo>
                <a:lnTo>
                  <a:pt x="5056" y="5056"/>
                </a:lnTo>
                <a:lnTo>
                  <a:pt x="10361" y="7539"/>
                </a:lnTo>
                <a:lnTo>
                  <a:pt x="44531" y="10576"/>
                </a:lnTo>
                <a:lnTo>
                  <a:pt x="57166" y="17063"/>
                </a:lnTo>
                <a:lnTo>
                  <a:pt x="102658" y="19043"/>
                </a:lnTo>
                <a:lnTo>
                  <a:pt x="150206" y="19050"/>
                </a:lnTo>
                <a:lnTo>
                  <a:pt x="196772" y="19050"/>
                </a:lnTo>
                <a:lnTo>
                  <a:pt x="2381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SMARTInkShape-Group88">
            <a:extLst>
              <a:ext uri="{FF2B5EF4-FFF2-40B4-BE49-F238E27FC236}">
                <a16:creationId xmlns:a16="http://schemas.microsoft.com/office/drawing/2014/main" id="{417FB029-639F-D150-F825-CED8277F15D9}"/>
              </a:ext>
            </a:extLst>
          </p:cNvPr>
          <p:cNvGrpSpPr/>
          <p:nvPr/>
        </p:nvGrpSpPr>
        <p:grpSpPr>
          <a:xfrm>
            <a:off x="7153309" y="2762253"/>
            <a:ext cx="971517" cy="371461"/>
            <a:chOff x="7153309" y="2762253"/>
            <a:chExt cx="971517" cy="371461"/>
          </a:xfrm>
        </p:grpSpPr>
        <p:sp>
          <p:nvSpPr>
            <p:cNvPr id="69" name="SMARTInkShape-254">
              <a:extLst>
                <a:ext uri="{FF2B5EF4-FFF2-40B4-BE49-F238E27FC236}">
                  <a16:creationId xmlns:a16="http://schemas.microsoft.com/office/drawing/2014/main" id="{24C85FCD-A7B2-2E12-C439-B0D406FC409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153309" y="2886075"/>
              <a:ext cx="9492" cy="28576"/>
            </a:xfrm>
            <a:custGeom>
              <a:avLst/>
              <a:gdLst/>
              <a:ahLst/>
              <a:cxnLst/>
              <a:rect l="0" t="0" r="0" b="0"/>
              <a:pathLst>
                <a:path w="9492" h="28576">
                  <a:moveTo>
                    <a:pt x="9491" y="28575"/>
                  </a:moveTo>
                  <a:lnTo>
                    <a:pt x="9491" y="28575"/>
                  </a:lnTo>
                  <a:lnTo>
                    <a:pt x="9491" y="20374"/>
                  </a:lnTo>
                  <a:lnTo>
                    <a:pt x="8433" y="19933"/>
                  </a:lnTo>
                  <a:lnTo>
                    <a:pt x="1291" y="19166"/>
                  </a:lnTo>
                  <a:lnTo>
                    <a:pt x="554" y="16280"/>
                  </a:lnTo>
                  <a:lnTo>
                    <a:pt x="0" y="9921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SMARTInkShape-255">
              <a:extLst>
                <a:ext uri="{FF2B5EF4-FFF2-40B4-BE49-F238E27FC236}">
                  <a16:creationId xmlns:a16="http://schemas.microsoft.com/office/drawing/2014/main" id="{367B37D0-AF16-8EED-57B5-4D98653BC84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210425" y="2762253"/>
              <a:ext cx="409576" cy="371461"/>
            </a:xfrm>
            <a:custGeom>
              <a:avLst/>
              <a:gdLst/>
              <a:ahLst/>
              <a:cxnLst/>
              <a:rect l="0" t="0" r="0" b="0"/>
              <a:pathLst>
                <a:path w="409576" h="371461">
                  <a:moveTo>
                    <a:pt x="0" y="66672"/>
                  </a:moveTo>
                  <a:lnTo>
                    <a:pt x="0" y="66672"/>
                  </a:lnTo>
                  <a:lnTo>
                    <a:pt x="25510" y="42220"/>
                  </a:lnTo>
                  <a:lnTo>
                    <a:pt x="55170" y="27977"/>
                  </a:lnTo>
                  <a:lnTo>
                    <a:pt x="62620" y="23016"/>
                  </a:lnTo>
                  <a:lnTo>
                    <a:pt x="76026" y="17009"/>
                  </a:lnTo>
                  <a:lnTo>
                    <a:pt x="79260" y="14513"/>
                  </a:lnTo>
                  <a:lnTo>
                    <a:pt x="88496" y="11740"/>
                  </a:lnTo>
                  <a:lnTo>
                    <a:pt x="98598" y="9449"/>
                  </a:lnTo>
                  <a:lnTo>
                    <a:pt x="113707" y="2178"/>
                  </a:lnTo>
                  <a:lnTo>
                    <a:pt x="161332" y="14"/>
                  </a:lnTo>
                  <a:lnTo>
                    <a:pt x="174508" y="0"/>
                  </a:lnTo>
                  <a:lnTo>
                    <a:pt x="180923" y="2821"/>
                  </a:lnTo>
                  <a:lnTo>
                    <a:pt x="187302" y="6544"/>
                  </a:lnTo>
                  <a:lnTo>
                    <a:pt x="196843" y="9698"/>
                  </a:lnTo>
                  <a:lnTo>
                    <a:pt x="212724" y="22663"/>
                  </a:lnTo>
                  <a:lnTo>
                    <a:pt x="216253" y="28768"/>
                  </a:lnTo>
                  <a:lnTo>
                    <a:pt x="219762" y="44473"/>
                  </a:lnTo>
                  <a:lnTo>
                    <a:pt x="226540" y="57152"/>
                  </a:lnTo>
                  <a:lnTo>
                    <a:pt x="228576" y="101773"/>
                  </a:lnTo>
                  <a:lnTo>
                    <a:pt x="227534" y="118465"/>
                  </a:lnTo>
                  <a:lnTo>
                    <a:pt x="216840" y="161980"/>
                  </a:lnTo>
                  <a:lnTo>
                    <a:pt x="202906" y="192621"/>
                  </a:lnTo>
                  <a:lnTo>
                    <a:pt x="194646" y="206178"/>
                  </a:lnTo>
                  <a:lnTo>
                    <a:pt x="189612" y="223130"/>
                  </a:lnTo>
                  <a:lnTo>
                    <a:pt x="177771" y="241559"/>
                  </a:lnTo>
                  <a:lnTo>
                    <a:pt x="171207" y="260425"/>
                  </a:lnTo>
                  <a:lnTo>
                    <a:pt x="130180" y="307798"/>
                  </a:lnTo>
                  <a:lnTo>
                    <a:pt x="102139" y="333176"/>
                  </a:lnTo>
                  <a:lnTo>
                    <a:pt x="91962" y="340693"/>
                  </a:lnTo>
                  <a:lnTo>
                    <a:pt x="80283" y="354708"/>
                  </a:lnTo>
                  <a:lnTo>
                    <a:pt x="60405" y="367857"/>
                  </a:lnTo>
                  <a:lnTo>
                    <a:pt x="50824" y="370401"/>
                  </a:lnTo>
                  <a:lnTo>
                    <a:pt x="29133" y="371460"/>
                  </a:lnTo>
                  <a:lnTo>
                    <a:pt x="28590" y="349082"/>
                  </a:lnTo>
                  <a:lnTo>
                    <a:pt x="31404" y="342824"/>
                  </a:lnTo>
                  <a:lnTo>
                    <a:pt x="65431" y="296957"/>
                  </a:lnTo>
                  <a:lnTo>
                    <a:pt x="105966" y="252851"/>
                  </a:lnTo>
                  <a:lnTo>
                    <a:pt x="152422" y="207247"/>
                  </a:lnTo>
                  <a:lnTo>
                    <a:pt x="191966" y="174737"/>
                  </a:lnTo>
                  <a:lnTo>
                    <a:pt x="238318" y="145710"/>
                  </a:lnTo>
                  <a:lnTo>
                    <a:pt x="263935" y="131366"/>
                  </a:lnTo>
                  <a:lnTo>
                    <a:pt x="310989" y="102039"/>
                  </a:lnTo>
                  <a:lnTo>
                    <a:pt x="354533" y="80456"/>
                  </a:lnTo>
                  <a:lnTo>
                    <a:pt x="374092" y="76758"/>
                  </a:lnTo>
                  <a:lnTo>
                    <a:pt x="404545" y="76201"/>
                  </a:lnTo>
                  <a:lnTo>
                    <a:pt x="406222" y="77258"/>
                  </a:lnTo>
                  <a:lnTo>
                    <a:pt x="407339" y="79021"/>
                  </a:lnTo>
                  <a:lnTo>
                    <a:pt x="409537" y="85606"/>
                  </a:lnTo>
                  <a:lnTo>
                    <a:pt x="409575" y="95130"/>
                  </a:lnTo>
                  <a:lnTo>
                    <a:pt x="409575" y="85837"/>
                  </a:lnTo>
                  <a:lnTo>
                    <a:pt x="404519" y="80700"/>
                  </a:lnTo>
                  <a:lnTo>
                    <a:pt x="402037" y="75376"/>
                  </a:lnTo>
                  <a:lnTo>
                    <a:pt x="400443" y="68391"/>
                  </a:lnTo>
                  <a:lnTo>
                    <a:pt x="367870" y="34492"/>
                  </a:lnTo>
                  <a:lnTo>
                    <a:pt x="361759" y="31203"/>
                  </a:lnTo>
                  <a:lnTo>
                    <a:pt x="346050" y="28918"/>
                  </a:lnTo>
                  <a:lnTo>
                    <a:pt x="311150" y="28576"/>
                  </a:lnTo>
                  <a:lnTo>
                    <a:pt x="304800" y="31396"/>
                  </a:lnTo>
                  <a:lnTo>
                    <a:pt x="298450" y="35119"/>
                  </a:lnTo>
                  <a:lnTo>
                    <a:pt x="288925" y="38273"/>
                  </a:lnTo>
                  <a:lnTo>
                    <a:pt x="263525" y="60453"/>
                  </a:lnTo>
                  <a:lnTo>
                    <a:pt x="259997" y="69552"/>
                  </a:lnTo>
                  <a:lnTo>
                    <a:pt x="257371" y="79594"/>
                  </a:lnTo>
                  <a:lnTo>
                    <a:pt x="234833" y="121089"/>
                  </a:lnTo>
                  <a:lnTo>
                    <a:pt x="213777" y="165123"/>
                  </a:lnTo>
                  <a:lnTo>
                    <a:pt x="205050" y="196850"/>
                  </a:lnTo>
                  <a:lnTo>
                    <a:pt x="194471" y="215702"/>
                  </a:lnTo>
                  <a:lnTo>
                    <a:pt x="183193" y="257347"/>
                  </a:lnTo>
                  <a:lnTo>
                    <a:pt x="181032" y="302568"/>
                  </a:lnTo>
                  <a:lnTo>
                    <a:pt x="180978" y="331948"/>
                  </a:lnTo>
                  <a:lnTo>
                    <a:pt x="183799" y="340853"/>
                  </a:lnTo>
                  <a:lnTo>
                    <a:pt x="187522" y="348339"/>
                  </a:lnTo>
                  <a:lnTo>
                    <a:pt x="189176" y="355193"/>
                  </a:lnTo>
                  <a:lnTo>
                    <a:pt x="190676" y="357444"/>
                  </a:lnTo>
                  <a:lnTo>
                    <a:pt x="192735" y="358945"/>
                  </a:lnTo>
                  <a:lnTo>
                    <a:pt x="197843" y="361672"/>
                  </a:lnTo>
                  <a:lnTo>
                    <a:pt x="206669" y="368098"/>
                  </a:lnTo>
                  <a:lnTo>
                    <a:pt x="212856" y="369972"/>
                  </a:lnTo>
                  <a:lnTo>
                    <a:pt x="227345" y="371028"/>
                  </a:lnTo>
                  <a:lnTo>
                    <a:pt x="257175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256">
              <a:extLst>
                <a:ext uri="{FF2B5EF4-FFF2-40B4-BE49-F238E27FC236}">
                  <a16:creationId xmlns:a16="http://schemas.microsoft.com/office/drawing/2014/main" id="{5E2B2AC6-473F-2976-3EC4-BDD44908F33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39075" y="2924175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0"/>
                  </a:moveTo>
                  <a:lnTo>
                    <a:pt x="0" y="0"/>
                  </a:lnTo>
                  <a:lnTo>
                    <a:pt x="44531" y="0"/>
                  </a:lnTo>
                  <a:lnTo>
                    <a:pt x="69852" y="0"/>
                  </a:lnTo>
                  <a:lnTo>
                    <a:pt x="111923" y="9264"/>
                  </a:lnTo>
                  <a:lnTo>
                    <a:pt x="127119" y="10506"/>
                  </a:lnTo>
                  <a:lnTo>
                    <a:pt x="145093" y="17049"/>
                  </a:lnTo>
                  <a:lnTo>
                    <a:pt x="184061" y="20030"/>
                  </a:lnTo>
                  <a:lnTo>
                    <a:pt x="202770" y="27241"/>
                  </a:lnTo>
                  <a:lnTo>
                    <a:pt x="247471" y="28560"/>
                  </a:lnTo>
                  <a:lnTo>
                    <a:pt x="250705" y="28565"/>
                  </a:lnTo>
                  <a:lnTo>
                    <a:pt x="252862" y="29626"/>
                  </a:lnTo>
                  <a:lnTo>
                    <a:pt x="254300" y="31393"/>
                  </a:lnTo>
                  <a:lnTo>
                    <a:pt x="255258" y="33628"/>
                  </a:lnTo>
                  <a:lnTo>
                    <a:pt x="256956" y="35119"/>
                  </a:lnTo>
                  <a:lnTo>
                    <a:pt x="261663" y="36775"/>
                  </a:lnTo>
                  <a:lnTo>
                    <a:pt x="2857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257">
              <a:extLst>
                <a:ext uri="{FF2B5EF4-FFF2-40B4-BE49-F238E27FC236}">
                  <a16:creationId xmlns:a16="http://schemas.microsoft.com/office/drawing/2014/main" id="{80358F61-9C36-4E25-DE86-CEE5FA3180F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953375" y="2867025"/>
              <a:ext cx="76201" cy="257176"/>
            </a:xfrm>
            <a:custGeom>
              <a:avLst/>
              <a:gdLst/>
              <a:ahLst/>
              <a:cxnLst/>
              <a:rect l="0" t="0" r="0" b="0"/>
              <a:pathLst>
                <a:path w="76201" h="257176">
                  <a:moveTo>
                    <a:pt x="76200" y="0"/>
                  </a:moveTo>
                  <a:lnTo>
                    <a:pt x="76200" y="0"/>
                  </a:lnTo>
                  <a:lnTo>
                    <a:pt x="68000" y="0"/>
                  </a:lnTo>
                  <a:lnTo>
                    <a:pt x="67558" y="1058"/>
                  </a:lnTo>
                  <a:lnTo>
                    <a:pt x="66675" y="45831"/>
                  </a:lnTo>
                  <a:lnTo>
                    <a:pt x="66675" y="88477"/>
                  </a:lnTo>
                  <a:lnTo>
                    <a:pt x="54917" y="130759"/>
                  </a:lnTo>
                  <a:lnTo>
                    <a:pt x="50866" y="139607"/>
                  </a:lnTo>
                  <a:lnTo>
                    <a:pt x="47527" y="155430"/>
                  </a:lnTo>
                  <a:lnTo>
                    <a:pt x="41363" y="168349"/>
                  </a:lnTo>
                  <a:lnTo>
                    <a:pt x="33472" y="197278"/>
                  </a:lnTo>
                  <a:lnTo>
                    <a:pt x="21682" y="218295"/>
                  </a:lnTo>
                  <a:lnTo>
                    <a:pt x="19161" y="225078"/>
                  </a:lnTo>
                  <a:lnTo>
                    <a:pt x="2642" y="247630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SMARTInkShape-Group89">
            <a:extLst>
              <a:ext uri="{FF2B5EF4-FFF2-40B4-BE49-F238E27FC236}">
                <a16:creationId xmlns:a16="http://schemas.microsoft.com/office/drawing/2014/main" id="{59EB47F2-2EA3-F8A8-ECC2-A7EF1320BA07}"/>
              </a:ext>
            </a:extLst>
          </p:cNvPr>
          <p:cNvGrpSpPr/>
          <p:nvPr/>
        </p:nvGrpSpPr>
        <p:grpSpPr>
          <a:xfrm>
            <a:off x="8362996" y="2419351"/>
            <a:ext cx="2390730" cy="694893"/>
            <a:chOff x="8362996" y="2419351"/>
            <a:chExt cx="2390730" cy="694893"/>
          </a:xfrm>
        </p:grpSpPr>
        <p:sp>
          <p:nvSpPr>
            <p:cNvPr id="74" name="SMARTInkShape-258">
              <a:extLst>
                <a:ext uri="{FF2B5EF4-FFF2-40B4-BE49-F238E27FC236}">
                  <a16:creationId xmlns:a16="http://schemas.microsoft.com/office/drawing/2014/main" id="{FE99A4C2-7333-FB5A-E45C-0C1BD9C35D4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62996" y="2652013"/>
              <a:ext cx="342829" cy="462231"/>
            </a:xfrm>
            <a:custGeom>
              <a:avLst/>
              <a:gdLst/>
              <a:ahLst/>
              <a:cxnLst/>
              <a:rect l="0" t="0" r="0" b="0"/>
              <a:pathLst>
                <a:path w="342829" h="462231">
                  <a:moveTo>
                    <a:pt x="152354" y="110237"/>
                  </a:moveTo>
                  <a:lnTo>
                    <a:pt x="152354" y="110237"/>
                  </a:lnTo>
                  <a:lnTo>
                    <a:pt x="152354" y="92545"/>
                  </a:lnTo>
                  <a:lnTo>
                    <a:pt x="160554" y="83105"/>
                  </a:lnTo>
                  <a:lnTo>
                    <a:pt x="162675" y="74342"/>
                  </a:lnTo>
                  <a:lnTo>
                    <a:pt x="166819" y="68531"/>
                  </a:lnTo>
                  <a:lnTo>
                    <a:pt x="172188" y="65243"/>
                  </a:lnTo>
                  <a:lnTo>
                    <a:pt x="175102" y="64366"/>
                  </a:lnTo>
                  <a:lnTo>
                    <a:pt x="177045" y="62723"/>
                  </a:lnTo>
                  <a:lnTo>
                    <a:pt x="194034" y="40267"/>
                  </a:lnTo>
                  <a:lnTo>
                    <a:pt x="214013" y="20010"/>
                  </a:lnTo>
                  <a:lnTo>
                    <a:pt x="219622" y="17219"/>
                  </a:lnTo>
                  <a:lnTo>
                    <a:pt x="222600" y="16475"/>
                  </a:lnTo>
                  <a:lnTo>
                    <a:pt x="238131" y="7644"/>
                  </a:lnTo>
                  <a:lnTo>
                    <a:pt x="263481" y="4489"/>
                  </a:lnTo>
                  <a:lnTo>
                    <a:pt x="269830" y="444"/>
                  </a:lnTo>
                  <a:lnTo>
                    <a:pt x="273004" y="0"/>
                  </a:lnTo>
                  <a:lnTo>
                    <a:pt x="302873" y="5380"/>
                  </a:lnTo>
                  <a:lnTo>
                    <a:pt x="323978" y="21934"/>
                  </a:lnTo>
                  <a:lnTo>
                    <a:pt x="327094" y="22794"/>
                  </a:lnTo>
                  <a:lnTo>
                    <a:pt x="329173" y="25483"/>
                  </a:lnTo>
                  <a:lnTo>
                    <a:pt x="335331" y="42186"/>
                  </a:lnTo>
                  <a:lnTo>
                    <a:pt x="339509" y="49300"/>
                  </a:lnTo>
                  <a:lnTo>
                    <a:pt x="341864" y="60314"/>
                  </a:lnTo>
                  <a:lnTo>
                    <a:pt x="342828" y="104875"/>
                  </a:lnTo>
                  <a:lnTo>
                    <a:pt x="341794" y="142074"/>
                  </a:lnTo>
                  <a:lnTo>
                    <a:pt x="335249" y="160004"/>
                  </a:lnTo>
                  <a:lnTo>
                    <a:pt x="311055" y="202705"/>
                  </a:lnTo>
                  <a:lnTo>
                    <a:pt x="286993" y="245503"/>
                  </a:lnTo>
                  <a:lnTo>
                    <a:pt x="259703" y="276387"/>
                  </a:lnTo>
                  <a:lnTo>
                    <a:pt x="245544" y="299167"/>
                  </a:lnTo>
                  <a:lnTo>
                    <a:pt x="227944" y="316499"/>
                  </a:lnTo>
                  <a:lnTo>
                    <a:pt x="216642" y="325734"/>
                  </a:lnTo>
                  <a:lnTo>
                    <a:pt x="180324" y="367574"/>
                  </a:lnTo>
                  <a:lnTo>
                    <a:pt x="136652" y="401972"/>
                  </a:lnTo>
                  <a:lnTo>
                    <a:pt x="91069" y="430902"/>
                  </a:lnTo>
                  <a:lnTo>
                    <a:pt x="69261" y="440788"/>
                  </a:lnTo>
                  <a:lnTo>
                    <a:pt x="22435" y="443590"/>
                  </a:lnTo>
                  <a:lnTo>
                    <a:pt x="14625" y="443608"/>
                  </a:lnTo>
                  <a:lnTo>
                    <a:pt x="8943" y="440788"/>
                  </a:lnTo>
                  <a:lnTo>
                    <a:pt x="5947" y="438554"/>
                  </a:lnTo>
                  <a:lnTo>
                    <a:pt x="2617" y="433250"/>
                  </a:lnTo>
                  <a:lnTo>
                    <a:pt x="305" y="424648"/>
                  </a:lnTo>
                  <a:lnTo>
                    <a:pt x="0" y="416512"/>
                  </a:lnTo>
                  <a:lnTo>
                    <a:pt x="6510" y="407724"/>
                  </a:lnTo>
                  <a:lnTo>
                    <a:pt x="9657" y="398877"/>
                  </a:lnTo>
                  <a:lnTo>
                    <a:pt x="31835" y="373751"/>
                  </a:lnTo>
                  <a:lnTo>
                    <a:pt x="40934" y="370229"/>
                  </a:lnTo>
                  <a:lnTo>
                    <a:pt x="50976" y="367606"/>
                  </a:lnTo>
                  <a:lnTo>
                    <a:pt x="66046" y="357298"/>
                  </a:lnTo>
                  <a:lnTo>
                    <a:pt x="69416" y="354319"/>
                  </a:lnTo>
                  <a:lnTo>
                    <a:pt x="78803" y="351009"/>
                  </a:lnTo>
                  <a:lnTo>
                    <a:pt x="120759" y="348517"/>
                  </a:lnTo>
                  <a:lnTo>
                    <a:pt x="158717" y="340174"/>
                  </a:lnTo>
                  <a:lnTo>
                    <a:pt x="202096" y="347558"/>
                  </a:lnTo>
                  <a:lnTo>
                    <a:pt x="215658" y="349182"/>
                  </a:lnTo>
                  <a:lnTo>
                    <a:pt x="231554" y="355896"/>
                  </a:lnTo>
                  <a:lnTo>
                    <a:pt x="246943" y="364824"/>
                  </a:lnTo>
                  <a:lnTo>
                    <a:pt x="253660" y="367320"/>
                  </a:lnTo>
                  <a:lnTo>
                    <a:pt x="269790" y="380518"/>
                  </a:lnTo>
                  <a:lnTo>
                    <a:pt x="273340" y="389465"/>
                  </a:lnTo>
                  <a:lnTo>
                    <a:pt x="275975" y="399438"/>
                  </a:lnTo>
                  <a:lnTo>
                    <a:pt x="283468" y="414464"/>
                  </a:lnTo>
                  <a:lnTo>
                    <a:pt x="285768" y="421133"/>
                  </a:lnTo>
                  <a:lnTo>
                    <a:pt x="291956" y="430837"/>
                  </a:lnTo>
                  <a:lnTo>
                    <a:pt x="293774" y="437229"/>
                  </a:lnTo>
                  <a:lnTo>
                    <a:pt x="295317" y="439356"/>
                  </a:lnTo>
                  <a:lnTo>
                    <a:pt x="297405" y="440775"/>
                  </a:lnTo>
                  <a:lnTo>
                    <a:pt x="299854" y="441721"/>
                  </a:lnTo>
                  <a:lnTo>
                    <a:pt x="301488" y="443409"/>
                  </a:lnTo>
                  <a:lnTo>
                    <a:pt x="304324" y="451647"/>
                  </a:lnTo>
                  <a:lnTo>
                    <a:pt x="304627" y="457752"/>
                  </a:lnTo>
                  <a:lnTo>
                    <a:pt x="305728" y="459389"/>
                  </a:lnTo>
                  <a:lnTo>
                    <a:pt x="307520" y="460480"/>
                  </a:lnTo>
                  <a:lnTo>
                    <a:pt x="312943" y="462230"/>
                  </a:lnTo>
                  <a:lnTo>
                    <a:pt x="323804" y="453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SMARTInkShape-259">
              <a:extLst>
                <a:ext uri="{FF2B5EF4-FFF2-40B4-BE49-F238E27FC236}">
                  <a16:creationId xmlns:a16="http://schemas.microsoft.com/office/drawing/2014/main" id="{F2D02B75-1009-DFB4-45ED-1A5FD53017B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829676" y="2657475"/>
              <a:ext cx="266662" cy="428493"/>
            </a:xfrm>
            <a:custGeom>
              <a:avLst/>
              <a:gdLst/>
              <a:ahLst/>
              <a:cxnLst/>
              <a:rect l="0" t="0" r="0" b="0"/>
              <a:pathLst>
                <a:path w="266662" h="428493">
                  <a:moveTo>
                    <a:pt x="190499" y="0"/>
                  </a:moveTo>
                  <a:lnTo>
                    <a:pt x="190499" y="0"/>
                  </a:lnTo>
                  <a:lnTo>
                    <a:pt x="182298" y="8201"/>
                  </a:lnTo>
                  <a:lnTo>
                    <a:pt x="181365" y="14189"/>
                  </a:lnTo>
                  <a:lnTo>
                    <a:pt x="180176" y="15809"/>
                  </a:lnTo>
                  <a:lnTo>
                    <a:pt x="178326" y="16890"/>
                  </a:lnTo>
                  <a:lnTo>
                    <a:pt x="176034" y="17610"/>
                  </a:lnTo>
                  <a:lnTo>
                    <a:pt x="174505" y="20207"/>
                  </a:lnTo>
                  <a:lnTo>
                    <a:pt x="171297" y="32916"/>
                  </a:lnTo>
                  <a:lnTo>
                    <a:pt x="164089" y="47228"/>
                  </a:lnTo>
                  <a:lnTo>
                    <a:pt x="163368" y="50535"/>
                  </a:lnTo>
                  <a:lnTo>
                    <a:pt x="142683" y="83729"/>
                  </a:lnTo>
                  <a:lnTo>
                    <a:pt x="137498" y="91188"/>
                  </a:lnTo>
                  <a:lnTo>
                    <a:pt x="123231" y="121787"/>
                  </a:lnTo>
                  <a:lnTo>
                    <a:pt x="88892" y="167990"/>
                  </a:lnTo>
                  <a:lnTo>
                    <a:pt x="80431" y="177716"/>
                  </a:lnTo>
                  <a:lnTo>
                    <a:pt x="78079" y="184112"/>
                  </a:lnTo>
                  <a:lnTo>
                    <a:pt x="76394" y="186242"/>
                  </a:lnTo>
                  <a:lnTo>
                    <a:pt x="47662" y="209512"/>
                  </a:lnTo>
                  <a:lnTo>
                    <a:pt x="47625" y="195360"/>
                  </a:lnTo>
                  <a:lnTo>
                    <a:pt x="48682" y="193740"/>
                  </a:lnTo>
                  <a:lnTo>
                    <a:pt x="50446" y="192660"/>
                  </a:lnTo>
                  <a:lnTo>
                    <a:pt x="52681" y="191940"/>
                  </a:lnTo>
                  <a:lnTo>
                    <a:pt x="54170" y="190402"/>
                  </a:lnTo>
                  <a:lnTo>
                    <a:pt x="59384" y="180328"/>
                  </a:lnTo>
                  <a:lnTo>
                    <a:pt x="72259" y="165015"/>
                  </a:lnTo>
                  <a:lnTo>
                    <a:pt x="78243" y="152383"/>
                  </a:lnTo>
                  <a:lnTo>
                    <a:pt x="80737" y="149214"/>
                  </a:lnTo>
                  <a:lnTo>
                    <a:pt x="86329" y="145692"/>
                  </a:lnTo>
                  <a:lnTo>
                    <a:pt x="92344" y="143069"/>
                  </a:lnTo>
                  <a:lnTo>
                    <a:pt x="114315" y="126472"/>
                  </a:lnTo>
                  <a:lnTo>
                    <a:pt x="155183" y="114738"/>
                  </a:lnTo>
                  <a:lnTo>
                    <a:pt x="179646" y="114338"/>
                  </a:lnTo>
                  <a:lnTo>
                    <a:pt x="188497" y="117139"/>
                  </a:lnTo>
                  <a:lnTo>
                    <a:pt x="209373" y="130777"/>
                  </a:lnTo>
                  <a:lnTo>
                    <a:pt x="215821" y="133265"/>
                  </a:lnTo>
                  <a:lnTo>
                    <a:pt x="250823" y="165136"/>
                  </a:lnTo>
                  <a:lnTo>
                    <a:pt x="254352" y="171466"/>
                  </a:lnTo>
                  <a:lnTo>
                    <a:pt x="265706" y="206551"/>
                  </a:lnTo>
                  <a:lnTo>
                    <a:pt x="266661" y="245930"/>
                  </a:lnTo>
                  <a:lnTo>
                    <a:pt x="263860" y="254999"/>
                  </a:lnTo>
                  <a:lnTo>
                    <a:pt x="260145" y="263616"/>
                  </a:lnTo>
                  <a:lnTo>
                    <a:pt x="252508" y="292530"/>
                  </a:lnTo>
                  <a:lnTo>
                    <a:pt x="225384" y="335072"/>
                  </a:lnTo>
                  <a:lnTo>
                    <a:pt x="182658" y="379275"/>
                  </a:lnTo>
                  <a:lnTo>
                    <a:pt x="173608" y="385525"/>
                  </a:lnTo>
                  <a:lnTo>
                    <a:pt x="165000" y="390420"/>
                  </a:lnTo>
                  <a:lnTo>
                    <a:pt x="136092" y="411691"/>
                  </a:lnTo>
                  <a:lnTo>
                    <a:pt x="100691" y="425212"/>
                  </a:lnTo>
                  <a:lnTo>
                    <a:pt x="64021" y="428492"/>
                  </a:lnTo>
                  <a:lnTo>
                    <a:pt x="32663" y="418916"/>
                  </a:lnTo>
                  <a:lnTo>
                    <a:pt x="19229" y="411734"/>
                  </a:lnTo>
                  <a:lnTo>
                    <a:pt x="15994" y="411014"/>
                  </a:lnTo>
                  <a:lnTo>
                    <a:pt x="13837" y="409476"/>
                  </a:lnTo>
                  <a:lnTo>
                    <a:pt x="12399" y="407393"/>
                  </a:lnTo>
                  <a:lnTo>
                    <a:pt x="9744" y="402255"/>
                  </a:lnTo>
                  <a:lnTo>
                    <a:pt x="1491" y="392279"/>
                  </a:lnTo>
                  <a:lnTo>
                    <a:pt x="130" y="382478"/>
                  </a:lnTo>
                  <a:lnTo>
                    <a:pt x="0" y="371603"/>
                  </a:lnTo>
                  <a:lnTo>
                    <a:pt x="28574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260">
              <a:extLst>
                <a:ext uri="{FF2B5EF4-FFF2-40B4-BE49-F238E27FC236}">
                  <a16:creationId xmlns:a16="http://schemas.microsoft.com/office/drawing/2014/main" id="{69C75FFD-C0EA-F7FF-ADE7-387BC4AC16F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10650" y="2647950"/>
              <a:ext cx="200026" cy="19048"/>
            </a:xfrm>
            <a:custGeom>
              <a:avLst/>
              <a:gdLst/>
              <a:ahLst/>
              <a:cxnLst/>
              <a:rect l="0" t="0" r="0" b="0"/>
              <a:pathLst>
                <a:path w="200026" h="19048">
                  <a:moveTo>
                    <a:pt x="0" y="9525"/>
                  </a:moveTo>
                  <a:lnTo>
                    <a:pt x="0" y="9525"/>
                  </a:lnTo>
                  <a:lnTo>
                    <a:pt x="14191" y="9525"/>
                  </a:lnTo>
                  <a:lnTo>
                    <a:pt x="15810" y="10583"/>
                  </a:lnTo>
                  <a:lnTo>
                    <a:pt x="16890" y="12347"/>
                  </a:lnTo>
                  <a:lnTo>
                    <a:pt x="17611" y="14581"/>
                  </a:lnTo>
                  <a:lnTo>
                    <a:pt x="19148" y="16071"/>
                  </a:lnTo>
                  <a:lnTo>
                    <a:pt x="23679" y="17726"/>
                  </a:lnTo>
                  <a:lnTo>
                    <a:pt x="69853" y="19047"/>
                  </a:lnTo>
                  <a:lnTo>
                    <a:pt x="76201" y="16227"/>
                  </a:lnTo>
                  <a:lnTo>
                    <a:pt x="79376" y="13993"/>
                  </a:lnTo>
                  <a:lnTo>
                    <a:pt x="93956" y="10849"/>
                  </a:lnTo>
                  <a:lnTo>
                    <a:pt x="139678" y="9532"/>
                  </a:lnTo>
                  <a:lnTo>
                    <a:pt x="187148" y="9525"/>
                  </a:lnTo>
                  <a:lnTo>
                    <a:pt x="200015" y="952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SMARTInkShape-261">
              <a:extLst>
                <a:ext uri="{FF2B5EF4-FFF2-40B4-BE49-F238E27FC236}">
                  <a16:creationId xmlns:a16="http://schemas.microsoft.com/office/drawing/2014/main" id="{F6DCD3D7-5ED4-C154-98C8-E5376B3430D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372601" y="2419351"/>
              <a:ext cx="171449" cy="171411"/>
            </a:xfrm>
            <a:custGeom>
              <a:avLst/>
              <a:gdLst/>
              <a:ahLst/>
              <a:cxnLst/>
              <a:rect l="0" t="0" r="0" b="0"/>
              <a:pathLst>
                <a:path w="171449" h="171411">
                  <a:moveTo>
                    <a:pt x="57149" y="19049"/>
                  </a:moveTo>
                  <a:lnTo>
                    <a:pt x="57149" y="19049"/>
                  </a:lnTo>
                  <a:lnTo>
                    <a:pt x="33470" y="42729"/>
                  </a:lnTo>
                  <a:lnTo>
                    <a:pt x="27927" y="45448"/>
                  </a:lnTo>
                  <a:lnTo>
                    <a:pt x="24968" y="46174"/>
                  </a:lnTo>
                  <a:lnTo>
                    <a:pt x="22995" y="47715"/>
                  </a:lnTo>
                  <a:lnTo>
                    <a:pt x="11741" y="66865"/>
                  </a:lnTo>
                  <a:lnTo>
                    <a:pt x="9653" y="83854"/>
                  </a:lnTo>
                  <a:lnTo>
                    <a:pt x="3003" y="92959"/>
                  </a:lnTo>
                  <a:lnTo>
                    <a:pt x="889" y="101862"/>
                  </a:lnTo>
                  <a:lnTo>
                    <a:pt x="1" y="149225"/>
                  </a:lnTo>
                  <a:lnTo>
                    <a:pt x="0" y="155574"/>
                  </a:lnTo>
                  <a:lnTo>
                    <a:pt x="1057" y="157691"/>
                  </a:lnTo>
                  <a:lnTo>
                    <a:pt x="2821" y="159102"/>
                  </a:lnTo>
                  <a:lnTo>
                    <a:pt x="5056" y="160043"/>
                  </a:lnTo>
                  <a:lnTo>
                    <a:pt x="6545" y="161728"/>
                  </a:lnTo>
                  <a:lnTo>
                    <a:pt x="8200" y="166423"/>
                  </a:lnTo>
                  <a:lnTo>
                    <a:pt x="9700" y="168098"/>
                  </a:lnTo>
                  <a:lnTo>
                    <a:pt x="17610" y="171008"/>
                  </a:lnTo>
                  <a:lnTo>
                    <a:pt x="32180" y="171410"/>
                  </a:lnTo>
                  <a:lnTo>
                    <a:pt x="66324" y="157259"/>
                  </a:lnTo>
                  <a:lnTo>
                    <a:pt x="113670" y="123807"/>
                  </a:lnTo>
                  <a:lnTo>
                    <a:pt x="155570" y="82549"/>
                  </a:lnTo>
                  <a:lnTo>
                    <a:pt x="159100" y="73377"/>
                  </a:lnTo>
                  <a:lnTo>
                    <a:pt x="161728" y="63303"/>
                  </a:lnTo>
                  <a:lnTo>
                    <a:pt x="169214" y="48212"/>
                  </a:lnTo>
                  <a:lnTo>
                    <a:pt x="171448" y="5015"/>
                  </a:lnTo>
                  <a:lnTo>
                    <a:pt x="170391" y="3343"/>
                  </a:lnTo>
                  <a:lnTo>
                    <a:pt x="168627" y="2228"/>
                  </a:lnTo>
                  <a:lnTo>
                    <a:pt x="162315" y="129"/>
                  </a:lnTo>
                  <a:lnTo>
                    <a:pt x="139261" y="0"/>
                  </a:lnTo>
                  <a:lnTo>
                    <a:pt x="133154" y="2822"/>
                  </a:lnTo>
                  <a:lnTo>
                    <a:pt x="126913" y="6545"/>
                  </a:lnTo>
                  <a:lnTo>
                    <a:pt x="117448" y="9700"/>
                  </a:lnTo>
                  <a:lnTo>
                    <a:pt x="73377" y="50463"/>
                  </a:lnTo>
                  <a:lnTo>
                    <a:pt x="64361" y="60528"/>
                  </a:lnTo>
                  <a:lnTo>
                    <a:pt x="38099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262">
              <a:extLst>
                <a:ext uri="{FF2B5EF4-FFF2-40B4-BE49-F238E27FC236}">
                  <a16:creationId xmlns:a16="http://schemas.microsoft.com/office/drawing/2014/main" id="{7BC71915-7C48-6CBC-3C96-68939B6F355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82125" y="29527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263">
              <a:extLst>
                <a:ext uri="{FF2B5EF4-FFF2-40B4-BE49-F238E27FC236}">
                  <a16:creationId xmlns:a16="http://schemas.microsoft.com/office/drawing/2014/main" id="{8453A8FC-D970-7F26-000E-24976308C03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725025" y="2600325"/>
              <a:ext cx="247613" cy="452869"/>
            </a:xfrm>
            <a:custGeom>
              <a:avLst/>
              <a:gdLst/>
              <a:ahLst/>
              <a:cxnLst/>
              <a:rect l="0" t="0" r="0" b="0"/>
              <a:pathLst>
                <a:path w="247613" h="452869">
                  <a:moveTo>
                    <a:pt x="219075" y="0"/>
                  </a:moveTo>
                  <a:lnTo>
                    <a:pt x="219075" y="0"/>
                  </a:lnTo>
                  <a:lnTo>
                    <a:pt x="219075" y="14189"/>
                  </a:lnTo>
                  <a:lnTo>
                    <a:pt x="218017" y="15809"/>
                  </a:lnTo>
                  <a:lnTo>
                    <a:pt x="216251" y="16890"/>
                  </a:lnTo>
                  <a:lnTo>
                    <a:pt x="214018" y="17610"/>
                  </a:lnTo>
                  <a:lnTo>
                    <a:pt x="212529" y="19148"/>
                  </a:lnTo>
                  <a:lnTo>
                    <a:pt x="210873" y="23680"/>
                  </a:lnTo>
                  <a:lnTo>
                    <a:pt x="208752" y="35213"/>
                  </a:lnTo>
                  <a:lnTo>
                    <a:pt x="203082" y="44535"/>
                  </a:lnTo>
                  <a:lnTo>
                    <a:pt x="201384" y="50838"/>
                  </a:lnTo>
                  <a:lnTo>
                    <a:pt x="199873" y="52942"/>
                  </a:lnTo>
                  <a:lnTo>
                    <a:pt x="197807" y="54345"/>
                  </a:lnTo>
                  <a:lnTo>
                    <a:pt x="192689" y="56962"/>
                  </a:lnTo>
                  <a:lnTo>
                    <a:pt x="186887" y="61652"/>
                  </a:lnTo>
                  <a:lnTo>
                    <a:pt x="183602" y="67265"/>
                  </a:lnTo>
                  <a:lnTo>
                    <a:pt x="176438" y="84548"/>
                  </a:lnTo>
                  <a:lnTo>
                    <a:pt x="164569" y="104202"/>
                  </a:lnTo>
                  <a:lnTo>
                    <a:pt x="162040" y="110870"/>
                  </a:lnTo>
                  <a:lnTo>
                    <a:pt x="130140" y="155180"/>
                  </a:lnTo>
                  <a:lnTo>
                    <a:pt x="98074" y="199846"/>
                  </a:lnTo>
                  <a:lnTo>
                    <a:pt x="95446" y="206295"/>
                  </a:lnTo>
                  <a:lnTo>
                    <a:pt x="90751" y="212690"/>
                  </a:lnTo>
                  <a:lnTo>
                    <a:pt x="85137" y="216237"/>
                  </a:lnTo>
                  <a:lnTo>
                    <a:pt x="82157" y="217183"/>
                  </a:lnTo>
                  <a:lnTo>
                    <a:pt x="80172" y="218872"/>
                  </a:lnTo>
                  <a:lnTo>
                    <a:pt x="77965" y="223571"/>
                  </a:lnTo>
                  <a:lnTo>
                    <a:pt x="76319" y="225247"/>
                  </a:lnTo>
                  <a:lnTo>
                    <a:pt x="71667" y="227110"/>
                  </a:lnTo>
                  <a:lnTo>
                    <a:pt x="70003" y="228665"/>
                  </a:lnTo>
                  <a:lnTo>
                    <a:pt x="66687" y="238087"/>
                  </a:lnTo>
                  <a:lnTo>
                    <a:pt x="66676" y="229921"/>
                  </a:lnTo>
                  <a:lnTo>
                    <a:pt x="71732" y="223935"/>
                  </a:lnTo>
                  <a:lnTo>
                    <a:pt x="77036" y="221235"/>
                  </a:lnTo>
                  <a:lnTo>
                    <a:pt x="79932" y="220515"/>
                  </a:lnTo>
                  <a:lnTo>
                    <a:pt x="81862" y="218977"/>
                  </a:lnTo>
                  <a:lnTo>
                    <a:pt x="98831" y="196722"/>
                  </a:lnTo>
                  <a:lnTo>
                    <a:pt x="104957" y="193265"/>
                  </a:lnTo>
                  <a:lnTo>
                    <a:pt x="111206" y="190671"/>
                  </a:lnTo>
                  <a:lnTo>
                    <a:pt x="131472" y="173214"/>
                  </a:lnTo>
                  <a:lnTo>
                    <a:pt x="135337" y="172234"/>
                  </a:lnTo>
                  <a:lnTo>
                    <a:pt x="179097" y="171451"/>
                  </a:lnTo>
                  <a:lnTo>
                    <a:pt x="188209" y="177996"/>
                  </a:lnTo>
                  <a:lnTo>
                    <a:pt x="197113" y="181151"/>
                  </a:lnTo>
                  <a:lnTo>
                    <a:pt x="219091" y="197399"/>
                  </a:lnTo>
                  <a:lnTo>
                    <a:pt x="222260" y="198274"/>
                  </a:lnTo>
                  <a:lnTo>
                    <a:pt x="224374" y="199916"/>
                  </a:lnTo>
                  <a:lnTo>
                    <a:pt x="234776" y="216169"/>
                  </a:lnTo>
                  <a:lnTo>
                    <a:pt x="246680" y="253124"/>
                  </a:lnTo>
                  <a:lnTo>
                    <a:pt x="247612" y="284422"/>
                  </a:lnTo>
                  <a:lnTo>
                    <a:pt x="244811" y="293274"/>
                  </a:lnTo>
                  <a:lnTo>
                    <a:pt x="232459" y="317432"/>
                  </a:lnTo>
                  <a:lnTo>
                    <a:pt x="224051" y="341179"/>
                  </a:lnTo>
                  <a:lnTo>
                    <a:pt x="215643" y="350249"/>
                  </a:lnTo>
                  <a:lnTo>
                    <a:pt x="205908" y="358866"/>
                  </a:lnTo>
                  <a:lnTo>
                    <a:pt x="193420" y="374559"/>
                  </a:lnTo>
                  <a:lnTo>
                    <a:pt x="173593" y="392702"/>
                  </a:lnTo>
                  <a:lnTo>
                    <a:pt x="164995" y="403134"/>
                  </a:lnTo>
                  <a:lnTo>
                    <a:pt x="123633" y="428434"/>
                  </a:lnTo>
                  <a:lnTo>
                    <a:pt x="111041" y="433832"/>
                  </a:lnTo>
                  <a:lnTo>
                    <a:pt x="88530" y="440119"/>
                  </a:lnTo>
                  <a:lnTo>
                    <a:pt x="79564" y="444317"/>
                  </a:lnTo>
                  <a:lnTo>
                    <a:pt x="63673" y="447738"/>
                  </a:lnTo>
                  <a:lnTo>
                    <a:pt x="55463" y="452289"/>
                  </a:lnTo>
                  <a:lnTo>
                    <a:pt x="51792" y="452868"/>
                  </a:lnTo>
                  <a:lnTo>
                    <a:pt x="48286" y="452195"/>
                  </a:lnTo>
                  <a:lnTo>
                    <a:pt x="40510" y="449684"/>
                  </a:lnTo>
                  <a:lnTo>
                    <a:pt x="26350" y="447212"/>
                  </a:lnTo>
                  <a:lnTo>
                    <a:pt x="23917" y="445250"/>
                  </a:lnTo>
                  <a:lnTo>
                    <a:pt x="22294" y="442883"/>
                  </a:lnTo>
                  <a:lnTo>
                    <a:pt x="20154" y="441305"/>
                  </a:lnTo>
                  <a:lnTo>
                    <a:pt x="9116" y="435951"/>
                  </a:lnTo>
                  <a:lnTo>
                    <a:pt x="6077" y="433509"/>
                  </a:lnTo>
                  <a:lnTo>
                    <a:pt x="2701" y="427973"/>
                  </a:lnTo>
                  <a:lnTo>
                    <a:pt x="533" y="415796"/>
                  </a:lnTo>
                  <a:lnTo>
                    <a:pt x="0" y="381004"/>
                  </a:lnTo>
                  <a:lnTo>
                    <a:pt x="8201" y="389202"/>
                  </a:lnTo>
                  <a:lnTo>
                    <a:pt x="9491" y="399624"/>
                  </a:lnTo>
                  <a:lnTo>
                    <a:pt x="19016" y="409540"/>
                  </a:lnTo>
                  <a:lnTo>
                    <a:pt x="2857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SMARTInkShape-264">
              <a:extLst>
                <a:ext uri="{FF2B5EF4-FFF2-40B4-BE49-F238E27FC236}">
                  <a16:creationId xmlns:a16="http://schemas.microsoft.com/office/drawing/2014/main" id="{B4009D34-F95C-FED0-89D8-A10CD82A4E2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991725" y="2600325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0" y="4"/>
                  </a:lnTo>
                  <a:lnTo>
                    <a:pt x="0" y="9491"/>
                  </a:lnTo>
                  <a:lnTo>
                    <a:pt x="14570" y="9525"/>
                  </a:lnTo>
                  <a:lnTo>
                    <a:pt x="16064" y="10583"/>
                  </a:lnTo>
                  <a:lnTo>
                    <a:pt x="17059" y="12347"/>
                  </a:lnTo>
                  <a:lnTo>
                    <a:pt x="17723" y="14581"/>
                  </a:lnTo>
                  <a:lnTo>
                    <a:pt x="19224" y="16071"/>
                  </a:lnTo>
                  <a:lnTo>
                    <a:pt x="23713" y="17726"/>
                  </a:lnTo>
                  <a:lnTo>
                    <a:pt x="69854" y="19047"/>
                  </a:lnTo>
                  <a:lnTo>
                    <a:pt x="101777" y="17992"/>
                  </a:lnTo>
                  <a:lnTo>
                    <a:pt x="130616" y="10849"/>
                  </a:lnTo>
                  <a:lnTo>
                    <a:pt x="174718" y="9548"/>
                  </a:lnTo>
                  <a:lnTo>
                    <a:pt x="203080" y="9526"/>
                  </a:lnTo>
                  <a:lnTo>
                    <a:pt x="209497" y="6703"/>
                  </a:lnTo>
                  <a:lnTo>
                    <a:pt x="215876" y="2979"/>
                  </a:lnTo>
                  <a:lnTo>
                    <a:pt x="226715" y="39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265">
              <a:extLst>
                <a:ext uri="{FF2B5EF4-FFF2-40B4-BE49-F238E27FC236}">
                  <a16:creationId xmlns:a16="http://schemas.microsoft.com/office/drawing/2014/main" id="{A1E0FF60-A303-BD1C-F2E1-33A75D2CF09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439400" y="2952750"/>
              <a:ext cx="314326" cy="19051"/>
            </a:xfrm>
            <a:custGeom>
              <a:avLst/>
              <a:gdLst/>
              <a:ahLst/>
              <a:cxnLst/>
              <a:rect l="0" t="0" r="0" b="0"/>
              <a:pathLst>
                <a:path w="314326" h="19051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5057" y="9490"/>
                  </a:lnTo>
                  <a:lnTo>
                    <a:pt x="10361" y="12332"/>
                  </a:lnTo>
                  <a:lnTo>
                    <a:pt x="16247" y="16064"/>
                  </a:lnTo>
                  <a:lnTo>
                    <a:pt x="28649" y="18460"/>
                  </a:lnTo>
                  <a:lnTo>
                    <a:pt x="71105" y="19043"/>
                  </a:lnTo>
                  <a:lnTo>
                    <a:pt x="115642" y="19050"/>
                  </a:lnTo>
                  <a:lnTo>
                    <a:pt x="162102" y="19050"/>
                  </a:lnTo>
                  <a:lnTo>
                    <a:pt x="206385" y="19050"/>
                  </a:lnTo>
                  <a:lnTo>
                    <a:pt x="244280" y="17992"/>
                  </a:lnTo>
                  <a:lnTo>
                    <a:pt x="272057" y="10408"/>
                  </a:lnTo>
                  <a:lnTo>
                    <a:pt x="278959" y="9917"/>
                  </a:lnTo>
                  <a:lnTo>
                    <a:pt x="285554" y="12522"/>
                  </a:lnTo>
                  <a:lnTo>
                    <a:pt x="292012" y="16148"/>
                  </a:lnTo>
                  <a:lnTo>
                    <a:pt x="304596" y="18795"/>
                  </a:lnTo>
                  <a:lnTo>
                    <a:pt x="3143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SMARTInkShape-266">
            <a:extLst>
              <a:ext uri="{FF2B5EF4-FFF2-40B4-BE49-F238E27FC236}">
                <a16:creationId xmlns:a16="http://schemas.microsoft.com/office/drawing/2014/main" id="{30EEA360-12DA-3A9F-636E-46F1BAAF6C5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87025" y="2819400"/>
            <a:ext cx="209551" cy="19051"/>
          </a:xfrm>
          <a:custGeom>
            <a:avLst/>
            <a:gdLst/>
            <a:ahLst/>
            <a:cxnLst/>
            <a:rect l="0" t="0" r="0" b="0"/>
            <a:pathLst>
              <a:path w="209551" h="19051">
                <a:moveTo>
                  <a:pt x="0" y="0"/>
                </a:moveTo>
                <a:lnTo>
                  <a:pt x="0" y="0"/>
                </a:lnTo>
                <a:lnTo>
                  <a:pt x="23703" y="0"/>
                </a:lnTo>
                <a:lnTo>
                  <a:pt x="25328" y="1058"/>
                </a:lnTo>
                <a:lnTo>
                  <a:pt x="26410" y="2822"/>
                </a:lnTo>
                <a:lnTo>
                  <a:pt x="27132" y="5056"/>
                </a:lnTo>
                <a:lnTo>
                  <a:pt x="28670" y="6546"/>
                </a:lnTo>
                <a:lnTo>
                  <a:pt x="33204" y="8201"/>
                </a:lnTo>
                <a:lnTo>
                  <a:pt x="79379" y="9522"/>
                </a:lnTo>
                <a:lnTo>
                  <a:pt x="126643" y="9525"/>
                </a:lnTo>
                <a:lnTo>
                  <a:pt x="171449" y="9525"/>
                </a:lnTo>
                <a:lnTo>
                  <a:pt x="204641" y="9525"/>
                </a:lnTo>
                <a:lnTo>
                  <a:pt x="206278" y="10583"/>
                </a:lnTo>
                <a:lnTo>
                  <a:pt x="207370" y="12347"/>
                </a:lnTo>
                <a:lnTo>
                  <a:pt x="20955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SMARTInkShape-Group91">
            <a:extLst>
              <a:ext uri="{FF2B5EF4-FFF2-40B4-BE49-F238E27FC236}">
                <a16:creationId xmlns:a16="http://schemas.microsoft.com/office/drawing/2014/main" id="{F05C9AF1-E607-5B50-B517-694FADC46735}"/>
              </a:ext>
            </a:extLst>
          </p:cNvPr>
          <p:cNvGrpSpPr/>
          <p:nvPr/>
        </p:nvGrpSpPr>
        <p:grpSpPr>
          <a:xfrm>
            <a:off x="1009650" y="4267200"/>
            <a:ext cx="238126" cy="190498"/>
            <a:chOff x="1009650" y="4267200"/>
            <a:chExt cx="238126" cy="190498"/>
          </a:xfrm>
        </p:grpSpPr>
        <p:sp>
          <p:nvSpPr>
            <p:cNvPr id="84" name="SMARTInkShape-267">
              <a:extLst>
                <a:ext uri="{FF2B5EF4-FFF2-40B4-BE49-F238E27FC236}">
                  <a16:creationId xmlns:a16="http://schemas.microsoft.com/office/drawing/2014/main" id="{20A0B2EE-66E3-CDA2-0D40-E65E8598B2C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8235" y="4267200"/>
              <a:ext cx="209541" cy="28576"/>
            </a:xfrm>
            <a:custGeom>
              <a:avLst/>
              <a:gdLst/>
              <a:ahLst/>
              <a:cxnLst/>
              <a:rect l="0" t="0" r="0" b="0"/>
              <a:pathLst>
                <a:path w="209541" h="28576">
                  <a:moveTo>
                    <a:pt x="9515" y="9525"/>
                  </a:moveTo>
                  <a:lnTo>
                    <a:pt x="9515" y="9525"/>
                  </a:lnTo>
                  <a:lnTo>
                    <a:pt x="9515" y="0"/>
                  </a:lnTo>
                  <a:lnTo>
                    <a:pt x="0" y="0"/>
                  </a:lnTo>
                  <a:lnTo>
                    <a:pt x="17706" y="17716"/>
                  </a:lnTo>
                  <a:lnTo>
                    <a:pt x="23701" y="18654"/>
                  </a:lnTo>
                  <a:lnTo>
                    <a:pt x="32180" y="18933"/>
                  </a:lnTo>
                  <a:lnTo>
                    <a:pt x="38286" y="21820"/>
                  </a:lnTo>
                  <a:lnTo>
                    <a:pt x="44527" y="25573"/>
                  </a:lnTo>
                  <a:lnTo>
                    <a:pt x="55270" y="28179"/>
                  </a:lnTo>
                  <a:lnTo>
                    <a:pt x="100730" y="28573"/>
                  </a:lnTo>
                  <a:lnTo>
                    <a:pt x="147267" y="28575"/>
                  </a:lnTo>
                  <a:lnTo>
                    <a:pt x="193674" y="28575"/>
                  </a:lnTo>
                  <a:lnTo>
                    <a:pt x="20954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SMARTInkShape-268">
              <a:extLst>
                <a:ext uri="{FF2B5EF4-FFF2-40B4-BE49-F238E27FC236}">
                  <a16:creationId xmlns:a16="http://schemas.microsoft.com/office/drawing/2014/main" id="{66B75A9D-B1FA-81DD-074C-3C2D9020767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09650" y="4448175"/>
              <a:ext cx="238126" cy="9523"/>
            </a:xfrm>
            <a:custGeom>
              <a:avLst/>
              <a:gdLst/>
              <a:ahLst/>
              <a:cxnLst/>
              <a:rect l="0" t="0" r="0" b="0"/>
              <a:pathLst>
                <a:path w="238126" h="9523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276"/>
                  </a:lnTo>
                  <a:lnTo>
                    <a:pt x="45358" y="0"/>
                  </a:lnTo>
                  <a:lnTo>
                    <a:pt x="92965" y="0"/>
                  </a:lnTo>
                  <a:lnTo>
                    <a:pt x="108067" y="0"/>
                  </a:lnTo>
                  <a:lnTo>
                    <a:pt x="114352" y="2822"/>
                  </a:lnTo>
                  <a:lnTo>
                    <a:pt x="120673" y="6546"/>
                  </a:lnTo>
                  <a:lnTo>
                    <a:pt x="133355" y="8936"/>
                  </a:lnTo>
                  <a:lnTo>
                    <a:pt x="174625" y="9522"/>
                  </a:lnTo>
                  <a:lnTo>
                    <a:pt x="180975" y="6702"/>
                  </a:lnTo>
                  <a:lnTo>
                    <a:pt x="188619" y="1324"/>
                  </a:lnTo>
                  <a:lnTo>
                    <a:pt x="197733" y="262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SMARTInkShape-Group92">
            <a:extLst>
              <a:ext uri="{FF2B5EF4-FFF2-40B4-BE49-F238E27FC236}">
                <a16:creationId xmlns:a16="http://schemas.microsoft.com/office/drawing/2014/main" id="{33B78301-89E8-1C97-8701-D4970AFB47A9}"/>
              </a:ext>
            </a:extLst>
          </p:cNvPr>
          <p:cNvGrpSpPr/>
          <p:nvPr/>
        </p:nvGrpSpPr>
        <p:grpSpPr>
          <a:xfrm>
            <a:off x="1990725" y="4086345"/>
            <a:ext cx="923890" cy="369972"/>
            <a:chOff x="1990725" y="4086345"/>
            <a:chExt cx="923890" cy="369972"/>
          </a:xfrm>
        </p:grpSpPr>
        <p:sp>
          <p:nvSpPr>
            <p:cNvPr id="87" name="SMARTInkShape-269">
              <a:extLst>
                <a:ext uri="{FF2B5EF4-FFF2-40B4-BE49-F238E27FC236}">
                  <a16:creationId xmlns:a16="http://schemas.microsoft.com/office/drawing/2014/main" id="{2F4E6C3E-FFB8-33C8-426F-9138DC7E24F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90725" y="4086345"/>
              <a:ext cx="390526" cy="369972"/>
            </a:xfrm>
            <a:custGeom>
              <a:avLst/>
              <a:gdLst/>
              <a:ahLst/>
              <a:cxnLst/>
              <a:rect l="0" t="0" r="0" b="0"/>
              <a:pathLst>
                <a:path w="390526" h="369972">
                  <a:moveTo>
                    <a:pt x="0" y="142755"/>
                  </a:moveTo>
                  <a:lnTo>
                    <a:pt x="0" y="142755"/>
                  </a:lnTo>
                  <a:lnTo>
                    <a:pt x="0" y="125145"/>
                  </a:lnTo>
                  <a:lnTo>
                    <a:pt x="8201" y="115631"/>
                  </a:lnTo>
                  <a:lnTo>
                    <a:pt x="9133" y="109553"/>
                  </a:lnTo>
                  <a:lnTo>
                    <a:pt x="9409" y="101050"/>
                  </a:lnTo>
                  <a:lnTo>
                    <a:pt x="12296" y="94939"/>
                  </a:lnTo>
                  <a:lnTo>
                    <a:pt x="25332" y="78365"/>
                  </a:lnTo>
                  <a:lnTo>
                    <a:pt x="28673" y="69466"/>
                  </a:lnTo>
                  <a:lnTo>
                    <a:pt x="41706" y="53821"/>
                  </a:lnTo>
                  <a:lnTo>
                    <a:pt x="47817" y="50312"/>
                  </a:lnTo>
                  <a:lnTo>
                    <a:pt x="50928" y="49377"/>
                  </a:lnTo>
                  <a:lnTo>
                    <a:pt x="53002" y="47694"/>
                  </a:lnTo>
                  <a:lnTo>
                    <a:pt x="70246" y="25164"/>
                  </a:lnTo>
                  <a:lnTo>
                    <a:pt x="76376" y="21700"/>
                  </a:lnTo>
                  <a:lnTo>
                    <a:pt x="82628" y="19102"/>
                  </a:lnTo>
                  <a:lnTo>
                    <a:pt x="92098" y="12749"/>
                  </a:lnTo>
                  <a:lnTo>
                    <a:pt x="101607" y="10396"/>
                  </a:lnTo>
                  <a:lnTo>
                    <a:pt x="107953" y="9845"/>
                  </a:lnTo>
                  <a:lnTo>
                    <a:pt x="114301" y="6778"/>
                  </a:lnTo>
                  <a:lnTo>
                    <a:pt x="120651" y="2946"/>
                  </a:lnTo>
                  <a:lnTo>
                    <a:pt x="133350" y="486"/>
                  </a:lnTo>
                  <a:lnTo>
                    <a:pt x="146050" y="0"/>
                  </a:lnTo>
                  <a:lnTo>
                    <a:pt x="152400" y="2755"/>
                  </a:lnTo>
                  <a:lnTo>
                    <a:pt x="158750" y="6450"/>
                  </a:lnTo>
                  <a:lnTo>
                    <a:pt x="168275" y="9588"/>
                  </a:lnTo>
                  <a:lnTo>
                    <a:pt x="185474" y="23560"/>
                  </a:lnTo>
                  <a:lnTo>
                    <a:pt x="188266" y="29102"/>
                  </a:lnTo>
                  <a:lnTo>
                    <a:pt x="189011" y="32061"/>
                  </a:lnTo>
                  <a:lnTo>
                    <a:pt x="196752" y="45474"/>
                  </a:lnTo>
                  <a:lnTo>
                    <a:pt x="199897" y="83923"/>
                  </a:lnTo>
                  <a:lnTo>
                    <a:pt x="191813" y="125718"/>
                  </a:lnTo>
                  <a:lnTo>
                    <a:pt x="180312" y="161234"/>
                  </a:lnTo>
                  <a:lnTo>
                    <a:pt x="174076" y="180686"/>
                  </a:lnTo>
                  <a:lnTo>
                    <a:pt x="164191" y="219129"/>
                  </a:lnTo>
                  <a:lnTo>
                    <a:pt x="142822" y="266404"/>
                  </a:lnTo>
                  <a:lnTo>
                    <a:pt x="120647" y="311020"/>
                  </a:lnTo>
                  <a:lnTo>
                    <a:pt x="109007" y="329882"/>
                  </a:lnTo>
                  <a:lnTo>
                    <a:pt x="102789" y="350071"/>
                  </a:lnTo>
                  <a:lnTo>
                    <a:pt x="100276" y="353990"/>
                  </a:lnTo>
                  <a:lnTo>
                    <a:pt x="94661" y="358345"/>
                  </a:lnTo>
                  <a:lnTo>
                    <a:pt x="87490" y="361142"/>
                  </a:lnTo>
                  <a:lnTo>
                    <a:pt x="77679" y="369971"/>
                  </a:lnTo>
                  <a:lnTo>
                    <a:pt x="77186" y="369373"/>
                  </a:lnTo>
                  <a:lnTo>
                    <a:pt x="76330" y="363032"/>
                  </a:lnTo>
                  <a:lnTo>
                    <a:pt x="69680" y="354463"/>
                  </a:lnTo>
                  <a:lnTo>
                    <a:pt x="67565" y="345654"/>
                  </a:lnTo>
                  <a:lnTo>
                    <a:pt x="67071" y="339471"/>
                  </a:lnTo>
                  <a:lnTo>
                    <a:pt x="75627" y="294902"/>
                  </a:lnTo>
                  <a:lnTo>
                    <a:pt x="77004" y="282343"/>
                  </a:lnTo>
                  <a:lnTo>
                    <a:pt x="95483" y="237998"/>
                  </a:lnTo>
                  <a:lnTo>
                    <a:pt x="114321" y="192366"/>
                  </a:lnTo>
                  <a:lnTo>
                    <a:pt x="126653" y="171918"/>
                  </a:lnTo>
                  <a:lnTo>
                    <a:pt x="160239" y="126914"/>
                  </a:lnTo>
                  <a:lnTo>
                    <a:pt x="190696" y="97957"/>
                  </a:lnTo>
                  <a:lnTo>
                    <a:pt x="237294" y="60514"/>
                  </a:lnTo>
                  <a:lnTo>
                    <a:pt x="260437" y="49884"/>
                  </a:lnTo>
                  <a:lnTo>
                    <a:pt x="272135" y="41978"/>
                  </a:lnTo>
                  <a:lnTo>
                    <a:pt x="285569" y="35948"/>
                  </a:lnTo>
                  <a:lnTo>
                    <a:pt x="293358" y="29935"/>
                  </a:lnTo>
                  <a:lnTo>
                    <a:pt x="303308" y="28585"/>
                  </a:lnTo>
                  <a:lnTo>
                    <a:pt x="314197" y="28456"/>
                  </a:lnTo>
                  <a:lnTo>
                    <a:pt x="314314" y="36656"/>
                  </a:lnTo>
                  <a:lnTo>
                    <a:pt x="315376" y="37097"/>
                  </a:lnTo>
                  <a:lnTo>
                    <a:pt x="322525" y="37863"/>
                  </a:lnTo>
                  <a:lnTo>
                    <a:pt x="323261" y="40750"/>
                  </a:lnTo>
                  <a:lnTo>
                    <a:pt x="323840" y="47388"/>
                  </a:lnTo>
                  <a:lnTo>
                    <a:pt x="314717" y="47502"/>
                  </a:lnTo>
                  <a:lnTo>
                    <a:pt x="314328" y="38096"/>
                  </a:lnTo>
                  <a:lnTo>
                    <a:pt x="304916" y="28572"/>
                  </a:lnTo>
                  <a:lnTo>
                    <a:pt x="304810" y="20264"/>
                  </a:lnTo>
                  <a:lnTo>
                    <a:pt x="303749" y="19819"/>
                  </a:lnTo>
                  <a:lnTo>
                    <a:pt x="287084" y="18930"/>
                  </a:lnTo>
                  <a:lnTo>
                    <a:pt x="277666" y="27131"/>
                  </a:lnTo>
                  <a:lnTo>
                    <a:pt x="271596" y="28062"/>
                  </a:lnTo>
                  <a:lnTo>
                    <a:pt x="269964" y="29251"/>
                  </a:lnTo>
                  <a:lnTo>
                    <a:pt x="268876" y="31103"/>
                  </a:lnTo>
                  <a:lnTo>
                    <a:pt x="268150" y="33395"/>
                  </a:lnTo>
                  <a:lnTo>
                    <a:pt x="266609" y="34924"/>
                  </a:lnTo>
                  <a:lnTo>
                    <a:pt x="262073" y="36622"/>
                  </a:lnTo>
                  <a:lnTo>
                    <a:pt x="260440" y="38133"/>
                  </a:lnTo>
                  <a:lnTo>
                    <a:pt x="256403" y="47601"/>
                  </a:lnTo>
                  <a:lnTo>
                    <a:pt x="250714" y="54824"/>
                  </a:lnTo>
                  <a:lnTo>
                    <a:pt x="248054" y="64801"/>
                  </a:lnTo>
                  <a:lnTo>
                    <a:pt x="241184" y="73813"/>
                  </a:lnTo>
                  <a:lnTo>
                    <a:pt x="237973" y="82699"/>
                  </a:lnTo>
                  <a:lnTo>
                    <a:pt x="231848" y="93093"/>
                  </a:lnTo>
                  <a:lnTo>
                    <a:pt x="228504" y="108050"/>
                  </a:lnTo>
                  <a:lnTo>
                    <a:pt x="221251" y="123121"/>
                  </a:lnTo>
                  <a:lnTo>
                    <a:pt x="216444" y="150243"/>
                  </a:lnTo>
                  <a:lnTo>
                    <a:pt x="212614" y="158783"/>
                  </a:lnTo>
                  <a:lnTo>
                    <a:pt x="208761" y="186243"/>
                  </a:lnTo>
                  <a:lnTo>
                    <a:pt x="203084" y="197503"/>
                  </a:lnTo>
                  <a:lnTo>
                    <a:pt x="199235" y="224397"/>
                  </a:lnTo>
                  <a:lnTo>
                    <a:pt x="192539" y="237826"/>
                  </a:lnTo>
                  <a:lnTo>
                    <a:pt x="190507" y="282455"/>
                  </a:lnTo>
                  <a:lnTo>
                    <a:pt x="190501" y="298330"/>
                  </a:lnTo>
                  <a:lnTo>
                    <a:pt x="193323" y="304680"/>
                  </a:lnTo>
                  <a:lnTo>
                    <a:pt x="197046" y="311030"/>
                  </a:lnTo>
                  <a:lnTo>
                    <a:pt x="199437" y="323730"/>
                  </a:lnTo>
                  <a:lnTo>
                    <a:pt x="199633" y="326905"/>
                  </a:lnTo>
                  <a:lnTo>
                    <a:pt x="200822" y="329022"/>
                  </a:lnTo>
                  <a:lnTo>
                    <a:pt x="202673" y="330433"/>
                  </a:lnTo>
                  <a:lnTo>
                    <a:pt x="207552" y="333059"/>
                  </a:lnTo>
                  <a:lnTo>
                    <a:pt x="216249" y="339430"/>
                  </a:lnTo>
                  <a:lnTo>
                    <a:pt x="225528" y="342845"/>
                  </a:lnTo>
                  <a:lnTo>
                    <a:pt x="234981" y="349032"/>
                  </a:lnTo>
                  <a:lnTo>
                    <a:pt x="245773" y="351874"/>
                  </a:lnTo>
                  <a:lnTo>
                    <a:pt x="288843" y="352302"/>
                  </a:lnTo>
                  <a:lnTo>
                    <a:pt x="295239" y="349482"/>
                  </a:lnTo>
                  <a:lnTo>
                    <a:pt x="301609" y="345758"/>
                  </a:lnTo>
                  <a:lnTo>
                    <a:pt x="314322" y="343368"/>
                  </a:lnTo>
                  <a:lnTo>
                    <a:pt x="321732" y="341983"/>
                  </a:lnTo>
                  <a:lnTo>
                    <a:pt x="336746" y="335253"/>
                  </a:lnTo>
                  <a:lnTo>
                    <a:pt x="348367" y="327615"/>
                  </a:lnTo>
                  <a:lnTo>
                    <a:pt x="358514" y="323823"/>
                  </a:lnTo>
                  <a:lnTo>
                    <a:pt x="369281" y="317525"/>
                  </a:lnTo>
                  <a:lnTo>
                    <a:pt x="390525" y="314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270">
              <a:extLst>
                <a:ext uri="{FF2B5EF4-FFF2-40B4-BE49-F238E27FC236}">
                  <a16:creationId xmlns:a16="http://schemas.microsoft.com/office/drawing/2014/main" id="{8754F980-37CC-4CDC-DE26-62F89FBE68C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90800" y="4210050"/>
              <a:ext cx="323815" cy="28576"/>
            </a:xfrm>
            <a:custGeom>
              <a:avLst/>
              <a:gdLst/>
              <a:ahLst/>
              <a:cxnLst/>
              <a:rect l="0" t="0" r="0" b="0"/>
              <a:pathLst>
                <a:path w="323815" h="28576">
                  <a:moveTo>
                    <a:pt x="0" y="19050"/>
                  </a:moveTo>
                  <a:lnTo>
                    <a:pt x="0" y="19050"/>
                  </a:lnTo>
                  <a:lnTo>
                    <a:pt x="14465" y="19050"/>
                  </a:lnTo>
                  <a:lnTo>
                    <a:pt x="15994" y="20108"/>
                  </a:lnTo>
                  <a:lnTo>
                    <a:pt x="17012" y="21872"/>
                  </a:lnTo>
                  <a:lnTo>
                    <a:pt x="17692" y="24107"/>
                  </a:lnTo>
                  <a:lnTo>
                    <a:pt x="19203" y="25596"/>
                  </a:lnTo>
                  <a:lnTo>
                    <a:pt x="28147" y="28458"/>
                  </a:lnTo>
                  <a:lnTo>
                    <a:pt x="73034" y="28575"/>
                  </a:lnTo>
                  <a:lnTo>
                    <a:pt x="88901" y="28575"/>
                  </a:lnTo>
                  <a:lnTo>
                    <a:pt x="130972" y="19312"/>
                  </a:lnTo>
                  <a:lnTo>
                    <a:pt x="158903" y="18015"/>
                  </a:lnTo>
                  <a:lnTo>
                    <a:pt x="182707" y="10852"/>
                  </a:lnTo>
                  <a:lnTo>
                    <a:pt x="226196" y="8490"/>
                  </a:lnTo>
                  <a:lnTo>
                    <a:pt x="248430" y="1991"/>
                  </a:lnTo>
                  <a:lnTo>
                    <a:pt x="295208" y="15"/>
                  </a:lnTo>
                  <a:lnTo>
                    <a:pt x="323814" y="0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271">
              <a:extLst>
                <a:ext uri="{FF2B5EF4-FFF2-40B4-BE49-F238E27FC236}">
                  <a16:creationId xmlns:a16="http://schemas.microsoft.com/office/drawing/2014/main" id="{47ADEEAA-0D45-7A17-C529-7CB8E2219F4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676525" y="4128362"/>
              <a:ext cx="85726" cy="262664"/>
            </a:xfrm>
            <a:custGeom>
              <a:avLst/>
              <a:gdLst/>
              <a:ahLst/>
              <a:cxnLst/>
              <a:rect l="0" t="0" r="0" b="0"/>
              <a:pathLst>
                <a:path w="85726" h="262664">
                  <a:moveTo>
                    <a:pt x="85725" y="5488"/>
                  </a:moveTo>
                  <a:lnTo>
                    <a:pt x="85725" y="5488"/>
                  </a:lnTo>
                  <a:lnTo>
                    <a:pt x="80669" y="5488"/>
                  </a:lnTo>
                  <a:lnTo>
                    <a:pt x="79179" y="4430"/>
                  </a:lnTo>
                  <a:lnTo>
                    <a:pt x="78186" y="2666"/>
                  </a:lnTo>
                  <a:lnTo>
                    <a:pt x="77524" y="431"/>
                  </a:lnTo>
                  <a:lnTo>
                    <a:pt x="77083" y="0"/>
                  </a:lnTo>
                  <a:lnTo>
                    <a:pt x="76789" y="771"/>
                  </a:lnTo>
                  <a:lnTo>
                    <a:pt x="75142" y="47044"/>
                  </a:lnTo>
                  <a:lnTo>
                    <a:pt x="67999" y="65432"/>
                  </a:lnTo>
                  <a:lnTo>
                    <a:pt x="65694" y="97716"/>
                  </a:lnTo>
                  <a:lnTo>
                    <a:pt x="50867" y="145079"/>
                  </a:lnTo>
                  <a:lnTo>
                    <a:pt x="47527" y="160913"/>
                  </a:lnTo>
                  <a:lnTo>
                    <a:pt x="41364" y="173836"/>
                  </a:lnTo>
                  <a:lnTo>
                    <a:pt x="38009" y="189542"/>
                  </a:lnTo>
                  <a:lnTo>
                    <a:pt x="31840" y="202427"/>
                  </a:lnTo>
                  <a:lnTo>
                    <a:pt x="28484" y="217064"/>
                  </a:lnTo>
                  <a:lnTo>
                    <a:pt x="26398" y="219563"/>
                  </a:lnTo>
                  <a:lnTo>
                    <a:pt x="23948" y="221230"/>
                  </a:lnTo>
                  <a:lnTo>
                    <a:pt x="22315" y="223399"/>
                  </a:lnTo>
                  <a:lnTo>
                    <a:pt x="16873" y="234485"/>
                  </a:lnTo>
                  <a:lnTo>
                    <a:pt x="12790" y="240614"/>
                  </a:lnTo>
                  <a:lnTo>
                    <a:pt x="9434" y="250015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SMARTInkShape-Group93">
            <a:extLst>
              <a:ext uri="{FF2B5EF4-FFF2-40B4-BE49-F238E27FC236}">
                <a16:creationId xmlns:a16="http://schemas.microsoft.com/office/drawing/2014/main" id="{04AC8CA6-9F1A-E6F3-F85A-2B60A05C7C92}"/>
              </a:ext>
            </a:extLst>
          </p:cNvPr>
          <p:cNvGrpSpPr/>
          <p:nvPr/>
        </p:nvGrpSpPr>
        <p:grpSpPr>
          <a:xfrm>
            <a:off x="3190992" y="3867150"/>
            <a:ext cx="390409" cy="466595"/>
            <a:chOff x="3190992" y="3867150"/>
            <a:chExt cx="390409" cy="466595"/>
          </a:xfrm>
        </p:grpSpPr>
        <p:sp>
          <p:nvSpPr>
            <p:cNvPr id="91" name="SMARTInkShape-272">
              <a:extLst>
                <a:ext uri="{FF2B5EF4-FFF2-40B4-BE49-F238E27FC236}">
                  <a16:creationId xmlns:a16="http://schemas.microsoft.com/office/drawing/2014/main" id="{C6CB4E8E-5C9E-6081-CFC9-42932D9157D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90992" y="3867150"/>
              <a:ext cx="217597" cy="466595"/>
            </a:xfrm>
            <a:custGeom>
              <a:avLst/>
              <a:gdLst/>
              <a:ahLst/>
              <a:cxnLst/>
              <a:rect l="0" t="0" r="0" b="0"/>
              <a:pathLst>
                <a:path w="217597" h="466595">
                  <a:moveTo>
                    <a:pt x="199908" y="0"/>
                  </a:moveTo>
                  <a:lnTo>
                    <a:pt x="199908" y="0"/>
                  </a:lnTo>
                  <a:lnTo>
                    <a:pt x="191707" y="0"/>
                  </a:lnTo>
                  <a:lnTo>
                    <a:pt x="191266" y="1058"/>
                  </a:lnTo>
                  <a:lnTo>
                    <a:pt x="190386" y="26824"/>
                  </a:lnTo>
                  <a:lnTo>
                    <a:pt x="183837" y="35833"/>
                  </a:lnTo>
                  <a:lnTo>
                    <a:pt x="181741" y="44719"/>
                  </a:lnTo>
                  <a:lnTo>
                    <a:pt x="181251" y="50920"/>
                  </a:lnTo>
                  <a:lnTo>
                    <a:pt x="178210" y="57203"/>
                  </a:lnTo>
                  <a:lnTo>
                    <a:pt x="175918" y="60361"/>
                  </a:lnTo>
                  <a:lnTo>
                    <a:pt x="156224" y="107885"/>
                  </a:lnTo>
                  <a:lnTo>
                    <a:pt x="144235" y="149656"/>
                  </a:lnTo>
                  <a:lnTo>
                    <a:pt x="138139" y="168403"/>
                  </a:lnTo>
                  <a:lnTo>
                    <a:pt x="107808" y="215968"/>
                  </a:lnTo>
                  <a:lnTo>
                    <a:pt x="87097" y="246033"/>
                  </a:lnTo>
                  <a:lnTo>
                    <a:pt x="86049" y="252227"/>
                  </a:lnTo>
                  <a:lnTo>
                    <a:pt x="84843" y="253876"/>
                  </a:lnTo>
                  <a:lnTo>
                    <a:pt x="82982" y="254976"/>
                  </a:lnTo>
                  <a:lnTo>
                    <a:pt x="76203" y="257137"/>
                  </a:lnTo>
                  <a:lnTo>
                    <a:pt x="76083" y="234427"/>
                  </a:lnTo>
                  <a:lnTo>
                    <a:pt x="77141" y="232485"/>
                  </a:lnTo>
                  <a:lnTo>
                    <a:pt x="78905" y="231190"/>
                  </a:lnTo>
                  <a:lnTo>
                    <a:pt x="84284" y="229112"/>
                  </a:lnTo>
                  <a:lnTo>
                    <a:pt x="85019" y="226005"/>
                  </a:lnTo>
                  <a:lnTo>
                    <a:pt x="85491" y="220444"/>
                  </a:lnTo>
                  <a:lnTo>
                    <a:pt x="86589" y="219988"/>
                  </a:lnTo>
                  <a:lnTo>
                    <a:pt x="90630" y="219481"/>
                  </a:lnTo>
                  <a:lnTo>
                    <a:pt x="92131" y="218287"/>
                  </a:lnTo>
                  <a:lnTo>
                    <a:pt x="95016" y="209953"/>
                  </a:lnTo>
                  <a:lnTo>
                    <a:pt x="140489" y="209550"/>
                  </a:lnTo>
                  <a:lnTo>
                    <a:pt x="146336" y="209550"/>
                  </a:lnTo>
                  <a:lnTo>
                    <a:pt x="152462" y="212372"/>
                  </a:lnTo>
                  <a:lnTo>
                    <a:pt x="159962" y="217751"/>
                  </a:lnTo>
                  <a:lnTo>
                    <a:pt x="169047" y="219871"/>
                  </a:lnTo>
                  <a:lnTo>
                    <a:pt x="177947" y="225544"/>
                  </a:lnTo>
                  <a:lnTo>
                    <a:pt x="184150" y="227242"/>
                  </a:lnTo>
                  <a:lnTo>
                    <a:pt x="186228" y="228753"/>
                  </a:lnTo>
                  <a:lnTo>
                    <a:pt x="187613" y="230818"/>
                  </a:lnTo>
                  <a:lnTo>
                    <a:pt x="188536" y="233254"/>
                  </a:lnTo>
                  <a:lnTo>
                    <a:pt x="190211" y="234878"/>
                  </a:lnTo>
                  <a:lnTo>
                    <a:pt x="194892" y="236681"/>
                  </a:lnTo>
                  <a:lnTo>
                    <a:pt x="196564" y="238221"/>
                  </a:lnTo>
                  <a:lnTo>
                    <a:pt x="207251" y="257366"/>
                  </a:lnTo>
                  <a:lnTo>
                    <a:pt x="210204" y="273075"/>
                  </a:lnTo>
                  <a:lnTo>
                    <a:pt x="216915" y="285755"/>
                  </a:lnTo>
                  <a:lnTo>
                    <a:pt x="217596" y="288928"/>
                  </a:lnTo>
                  <a:lnTo>
                    <a:pt x="216992" y="292102"/>
                  </a:lnTo>
                  <a:lnTo>
                    <a:pt x="211240" y="304800"/>
                  </a:lnTo>
                  <a:lnTo>
                    <a:pt x="208613" y="327221"/>
                  </a:lnTo>
                  <a:lnTo>
                    <a:pt x="202957" y="339901"/>
                  </a:lnTo>
                  <a:lnTo>
                    <a:pt x="190286" y="386183"/>
                  </a:lnTo>
                  <a:lnTo>
                    <a:pt x="173163" y="412844"/>
                  </a:lnTo>
                  <a:lnTo>
                    <a:pt x="130171" y="450815"/>
                  </a:lnTo>
                  <a:lnTo>
                    <a:pt x="120936" y="454362"/>
                  </a:lnTo>
                  <a:lnTo>
                    <a:pt x="110834" y="456997"/>
                  </a:lnTo>
                  <a:lnTo>
                    <a:pt x="95726" y="464490"/>
                  </a:lnTo>
                  <a:lnTo>
                    <a:pt x="67886" y="466594"/>
                  </a:lnTo>
                  <a:lnTo>
                    <a:pt x="59034" y="463845"/>
                  </a:lnTo>
                  <a:lnTo>
                    <a:pt x="51573" y="460153"/>
                  </a:lnTo>
                  <a:lnTo>
                    <a:pt x="34925" y="457589"/>
                  </a:lnTo>
                  <a:lnTo>
                    <a:pt x="32769" y="456400"/>
                  </a:lnTo>
                  <a:lnTo>
                    <a:pt x="31332" y="454551"/>
                  </a:lnTo>
                  <a:lnTo>
                    <a:pt x="28677" y="449672"/>
                  </a:lnTo>
                  <a:lnTo>
                    <a:pt x="11174" y="430461"/>
                  </a:lnTo>
                  <a:lnTo>
                    <a:pt x="10193" y="426619"/>
                  </a:lnTo>
                  <a:lnTo>
                    <a:pt x="9563" y="420585"/>
                  </a:lnTo>
                  <a:lnTo>
                    <a:pt x="0" y="409703"/>
                  </a:lnTo>
                  <a:lnTo>
                    <a:pt x="8094" y="409586"/>
                  </a:lnTo>
                  <a:lnTo>
                    <a:pt x="8532" y="410640"/>
                  </a:lnTo>
                  <a:lnTo>
                    <a:pt x="9293" y="417777"/>
                  </a:lnTo>
                  <a:lnTo>
                    <a:pt x="27017" y="436699"/>
                  </a:lnTo>
                  <a:lnTo>
                    <a:pt x="28031" y="442777"/>
                  </a:lnTo>
                  <a:lnTo>
                    <a:pt x="29232" y="444410"/>
                  </a:lnTo>
                  <a:lnTo>
                    <a:pt x="33388" y="446224"/>
                  </a:lnTo>
                  <a:lnTo>
                    <a:pt x="34920" y="447766"/>
                  </a:lnTo>
                  <a:lnTo>
                    <a:pt x="37863" y="456770"/>
                  </a:lnTo>
                  <a:lnTo>
                    <a:pt x="46173" y="457162"/>
                  </a:lnTo>
                  <a:lnTo>
                    <a:pt x="46618" y="456116"/>
                  </a:lnTo>
                  <a:lnTo>
                    <a:pt x="47508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SMARTInkShape-273">
              <a:extLst>
                <a:ext uri="{FF2B5EF4-FFF2-40B4-BE49-F238E27FC236}">
                  <a16:creationId xmlns:a16="http://schemas.microsoft.com/office/drawing/2014/main" id="{F8205909-2F53-9167-42DF-10AD06D2C6F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38525" y="3876675"/>
              <a:ext cx="142876" cy="19048"/>
            </a:xfrm>
            <a:custGeom>
              <a:avLst/>
              <a:gdLst/>
              <a:ahLst/>
              <a:cxnLst/>
              <a:rect l="0" t="0" r="0" b="0"/>
              <a:pathLst>
                <a:path w="142876" h="19048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7610" y="9408"/>
                  </a:lnTo>
                  <a:lnTo>
                    <a:pt x="26370" y="16048"/>
                  </a:lnTo>
                  <a:lnTo>
                    <a:pt x="36346" y="18654"/>
                  </a:lnTo>
                  <a:lnTo>
                    <a:pt x="78086" y="19047"/>
                  </a:lnTo>
                  <a:lnTo>
                    <a:pt x="80633" y="17990"/>
                  </a:lnTo>
                  <a:lnTo>
                    <a:pt x="82330" y="16227"/>
                  </a:lnTo>
                  <a:lnTo>
                    <a:pt x="83462" y="13993"/>
                  </a:lnTo>
                  <a:lnTo>
                    <a:pt x="85274" y="12504"/>
                  </a:lnTo>
                  <a:lnTo>
                    <a:pt x="90110" y="10849"/>
                  </a:lnTo>
                  <a:lnTo>
                    <a:pt x="135925" y="9525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SMARTInkShape-Group94">
            <a:extLst>
              <a:ext uri="{FF2B5EF4-FFF2-40B4-BE49-F238E27FC236}">
                <a16:creationId xmlns:a16="http://schemas.microsoft.com/office/drawing/2014/main" id="{91191A3A-7F90-A396-1C46-768D1773D4AD}"/>
              </a:ext>
            </a:extLst>
          </p:cNvPr>
          <p:cNvGrpSpPr/>
          <p:nvPr/>
        </p:nvGrpSpPr>
        <p:grpSpPr>
          <a:xfrm>
            <a:off x="895350" y="4943491"/>
            <a:ext cx="1209676" cy="714360"/>
            <a:chOff x="895350" y="4943491"/>
            <a:chExt cx="1209676" cy="714360"/>
          </a:xfrm>
        </p:grpSpPr>
        <p:sp>
          <p:nvSpPr>
            <p:cNvPr id="94" name="SMARTInkShape-274">
              <a:extLst>
                <a:ext uri="{FF2B5EF4-FFF2-40B4-BE49-F238E27FC236}">
                  <a16:creationId xmlns:a16="http://schemas.microsoft.com/office/drawing/2014/main" id="{AF0B8497-2531-6C9A-2EA7-BDC878406BC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95350" y="4943491"/>
              <a:ext cx="542519" cy="714360"/>
            </a:xfrm>
            <a:custGeom>
              <a:avLst/>
              <a:gdLst/>
              <a:ahLst/>
              <a:cxnLst/>
              <a:rect l="0" t="0" r="0" b="0"/>
              <a:pathLst>
                <a:path w="542519" h="714360">
                  <a:moveTo>
                    <a:pt x="66675" y="28559"/>
                  </a:moveTo>
                  <a:lnTo>
                    <a:pt x="66675" y="28559"/>
                  </a:lnTo>
                  <a:lnTo>
                    <a:pt x="57542" y="28559"/>
                  </a:lnTo>
                  <a:lnTo>
                    <a:pt x="57150" y="74929"/>
                  </a:lnTo>
                  <a:lnTo>
                    <a:pt x="54328" y="83740"/>
                  </a:lnTo>
                  <a:lnTo>
                    <a:pt x="50604" y="92242"/>
                  </a:lnTo>
                  <a:lnTo>
                    <a:pt x="47741" y="139815"/>
                  </a:lnTo>
                  <a:lnTo>
                    <a:pt x="37931" y="184141"/>
                  </a:lnTo>
                  <a:lnTo>
                    <a:pt x="29536" y="215688"/>
                  </a:lnTo>
                  <a:lnTo>
                    <a:pt x="21092" y="262050"/>
                  </a:lnTo>
                  <a:lnTo>
                    <a:pt x="16833" y="277658"/>
                  </a:lnTo>
                  <a:lnTo>
                    <a:pt x="10969" y="296839"/>
                  </a:lnTo>
                  <a:lnTo>
                    <a:pt x="9536" y="340874"/>
                  </a:lnTo>
                  <a:lnTo>
                    <a:pt x="1325" y="350908"/>
                  </a:lnTo>
                  <a:lnTo>
                    <a:pt x="3" y="361896"/>
                  </a:lnTo>
                  <a:lnTo>
                    <a:pt x="0" y="339267"/>
                  </a:lnTo>
                  <a:lnTo>
                    <a:pt x="2822" y="333163"/>
                  </a:lnTo>
                  <a:lnTo>
                    <a:pt x="8201" y="325677"/>
                  </a:lnTo>
                  <a:lnTo>
                    <a:pt x="12296" y="292849"/>
                  </a:lnTo>
                  <a:lnTo>
                    <a:pt x="19871" y="278317"/>
                  </a:lnTo>
                  <a:lnTo>
                    <a:pt x="50814" y="231238"/>
                  </a:lnTo>
                  <a:lnTo>
                    <a:pt x="79375" y="188785"/>
                  </a:lnTo>
                  <a:lnTo>
                    <a:pt x="126884" y="149220"/>
                  </a:lnTo>
                  <a:lnTo>
                    <a:pt x="139677" y="137569"/>
                  </a:lnTo>
                  <a:lnTo>
                    <a:pt x="152395" y="131348"/>
                  </a:lnTo>
                  <a:lnTo>
                    <a:pt x="158748" y="127160"/>
                  </a:lnTo>
                  <a:lnTo>
                    <a:pt x="169568" y="124250"/>
                  </a:lnTo>
                  <a:lnTo>
                    <a:pt x="179486" y="132049"/>
                  </a:lnTo>
                  <a:lnTo>
                    <a:pt x="180313" y="135585"/>
                  </a:lnTo>
                  <a:lnTo>
                    <a:pt x="180534" y="138010"/>
                  </a:lnTo>
                  <a:lnTo>
                    <a:pt x="181739" y="139626"/>
                  </a:lnTo>
                  <a:lnTo>
                    <a:pt x="185901" y="141422"/>
                  </a:lnTo>
                  <a:lnTo>
                    <a:pt x="187434" y="142959"/>
                  </a:lnTo>
                  <a:lnTo>
                    <a:pt x="189137" y="147490"/>
                  </a:lnTo>
                  <a:lnTo>
                    <a:pt x="190493" y="193862"/>
                  </a:lnTo>
                  <a:lnTo>
                    <a:pt x="190499" y="212318"/>
                  </a:lnTo>
                  <a:lnTo>
                    <a:pt x="181563" y="257392"/>
                  </a:lnTo>
                  <a:lnTo>
                    <a:pt x="180998" y="299326"/>
                  </a:lnTo>
                  <a:lnTo>
                    <a:pt x="180976" y="344212"/>
                  </a:lnTo>
                  <a:lnTo>
                    <a:pt x="180975" y="373148"/>
                  </a:lnTo>
                  <a:lnTo>
                    <a:pt x="178153" y="380324"/>
                  </a:lnTo>
                  <a:lnTo>
                    <a:pt x="175918" y="383719"/>
                  </a:lnTo>
                  <a:lnTo>
                    <a:pt x="175487" y="387041"/>
                  </a:lnTo>
                  <a:lnTo>
                    <a:pt x="180699" y="412723"/>
                  </a:lnTo>
                  <a:lnTo>
                    <a:pt x="181849" y="414844"/>
                  </a:lnTo>
                  <a:lnTo>
                    <a:pt x="183675" y="416257"/>
                  </a:lnTo>
                  <a:lnTo>
                    <a:pt x="189152" y="418526"/>
                  </a:lnTo>
                  <a:lnTo>
                    <a:pt x="195157" y="413862"/>
                  </a:lnTo>
                  <a:lnTo>
                    <a:pt x="212567" y="399765"/>
                  </a:lnTo>
                  <a:lnTo>
                    <a:pt x="230490" y="387281"/>
                  </a:lnTo>
                  <a:lnTo>
                    <a:pt x="267486" y="342634"/>
                  </a:lnTo>
                  <a:lnTo>
                    <a:pt x="311196" y="298420"/>
                  </a:lnTo>
                  <a:lnTo>
                    <a:pt x="349254" y="252132"/>
                  </a:lnTo>
                  <a:lnTo>
                    <a:pt x="388540" y="208872"/>
                  </a:lnTo>
                  <a:lnTo>
                    <a:pt x="422014" y="168368"/>
                  </a:lnTo>
                  <a:lnTo>
                    <a:pt x="453991" y="128461"/>
                  </a:lnTo>
                  <a:lnTo>
                    <a:pt x="478231" y="87889"/>
                  </a:lnTo>
                  <a:lnTo>
                    <a:pt x="510881" y="41540"/>
                  </a:lnTo>
                  <a:lnTo>
                    <a:pt x="530561" y="10177"/>
                  </a:lnTo>
                  <a:lnTo>
                    <a:pt x="532839" y="1997"/>
                  </a:lnTo>
                  <a:lnTo>
                    <a:pt x="534084" y="1327"/>
                  </a:lnTo>
                  <a:lnTo>
                    <a:pt x="542518" y="36"/>
                  </a:lnTo>
                  <a:lnTo>
                    <a:pt x="537748" y="0"/>
                  </a:lnTo>
                  <a:lnTo>
                    <a:pt x="536299" y="1053"/>
                  </a:lnTo>
                  <a:lnTo>
                    <a:pt x="534688" y="5045"/>
                  </a:lnTo>
                  <a:lnTo>
                    <a:pt x="532417" y="25494"/>
                  </a:lnTo>
                  <a:lnTo>
                    <a:pt x="518218" y="45502"/>
                  </a:lnTo>
                  <a:lnTo>
                    <a:pt x="501243" y="92225"/>
                  </a:lnTo>
                  <a:lnTo>
                    <a:pt x="489928" y="117492"/>
                  </a:lnTo>
                  <a:lnTo>
                    <a:pt x="478535" y="162108"/>
                  </a:lnTo>
                  <a:lnTo>
                    <a:pt x="469371" y="192718"/>
                  </a:lnTo>
                  <a:lnTo>
                    <a:pt x="459469" y="238403"/>
                  </a:lnTo>
                  <a:lnTo>
                    <a:pt x="444381" y="280716"/>
                  </a:lnTo>
                  <a:lnTo>
                    <a:pt x="436148" y="327250"/>
                  </a:lnTo>
                  <a:lnTo>
                    <a:pt x="430111" y="370252"/>
                  </a:lnTo>
                  <a:lnTo>
                    <a:pt x="421314" y="409321"/>
                  </a:lnTo>
                  <a:lnTo>
                    <a:pt x="409385" y="447612"/>
                  </a:lnTo>
                  <a:lnTo>
                    <a:pt x="401894" y="485750"/>
                  </a:lnTo>
                  <a:lnTo>
                    <a:pt x="392810" y="530403"/>
                  </a:lnTo>
                  <a:lnTo>
                    <a:pt x="383646" y="570895"/>
                  </a:lnTo>
                  <a:lnTo>
                    <a:pt x="374803" y="617973"/>
                  </a:lnTo>
                  <a:lnTo>
                    <a:pt x="365221" y="660005"/>
                  </a:lnTo>
                  <a:lnTo>
                    <a:pt x="361861" y="678264"/>
                  </a:lnTo>
                  <a:lnTo>
                    <a:pt x="353877" y="697912"/>
                  </a:lnTo>
                  <a:lnTo>
                    <a:pt x="352463" y="713787"/>
                  </a:lnTo>
                  <a:lnTo>
                    <a:pt x="361950" y="714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SMARTInkShape-275">
              <a:extLst>
                <a:ext uri="{FF2B5EF4-FFF2-40B4-BE49-F238E27FC236}">
                  <a16:creationId xmlns:a16="http://schemas.microsoft.com/office/drawing/2014/main" id="{36192ED8-F4A4-CADE-3C45-3435FCA64D7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419225" y="5000766"/>
              <a:ext cx="685801" cy="274558"/>
            </a:xfrm>
            <a:custGeom>
              <a:avLst/>
              <a:gdLst/>
              <a:ahLst/>
              <a:cxnLst/>
              <a:rect l="0" t="0" r="0" b="0"/>
              <a:pathLst>
                <a:path w="685801" h="274558">
                  <a:moveTo>
                    <a:pt x="0" y="95109"/>
                  </a:moveTo>
                  <a:lnTo>
                    <a:pt x="0" y="95109"/>
                  </a:lnTo>
                  <a:lnTo>
                    <a:pt x="5057" y="95109"/>
                  </a:lnTo>
                  <a:lnTo>
                    <a:pt x="10361" y="92287"/>
                  </a:lnTo>
                  <a:lnTo>
                    <a:pt x="50804" y="53820"/>
                  </a:lnTo>
                  <a:lnTo>
                    <a:pt x="54330" y="47478"/>
                  </a:lnTo>
                  <a:lnTo>
                    <a:pt x="55270" y="44305"/>
                  </a:lnTo>
                  <a:lnTo>
                    <a:pt x="58013" y="42190"/>
                  </a:lnTo>
                  <a:lnTo>
                    <a:pt x="69871" y="38154"/>
                  </a:lnTo>
                  <a:lnTo>
                    <a:pt x="71980" y="35973"/>
                  </a:lnTo>
                  <a:lnTo>
                    <a:pt x="73387" y="33460"/>
                  </a:lnTo>
                  <a:lnTo>
                    <a:pt x="75383" y="31784"/>
                  </a:lnTo>
                  <a:lnTo>
                    <a:pt x="80423" y="29923"/>
                  </a:lnTo>
                  <a:lnTo>
                    <a:pt x="109282" y="28445"/>
                  </a:lnTo>
                  <a:lnTo>
                    <a:pt x="110955" y="29499"/>
                  </a:lnTo>
                  <a:lnTo>
                    <a:pt x="112070" y="31261"/>
                  </a:lnTo>
                  <a:lnTo>
                    <a:pt x="112813" y="33494"/>
                  </a:lnTo>
                  <a:lnTo>
                    <a:pt x="121643" y="47732"/>
                  </a:lnTo>
                  <a:lnTo>
                    <a:pt x="123740" y="73952"/>
                  </a:lnTo>
                  <a:lnTo>
                    <a:pt x="123822" y="120675"/>
                  </a:lnTo>
                  <a:lnTo>
                    <a:pt x="122766" y="145942"/>
                  </a:lnTo>
                  <a:lnTo>
                    <a:pt x="115183" y="184012"/>
                  </a:lnTo>
                  <a:lnTo>
                    <a:pt x="114334" y="229752"/>
                  </a:lnTo>
                  <a:lnTo>
                    <a:pt x="114303" y="258720"/>
                  </a:lnTo>
                  <a:lnTo>
                    <a:pt x="115360" y="261333"/>
                  </a:lnTo>
                  <a:lnTo>
                    <a:pt x="117124" y="263075"/>
                  </a:lnTo>
                  <a:lnTo>
                    <a:pt x="119357" y="264237"/>
                  </a:lnTo>
                  <a:lnTo>
                    <a:pt x="120846" y="266069"/>
                  </a:lnTo>
                  <a:lnTo>
                    <a:pt x="122501" y="270927"/>
                  </a:lnTo>
                  <a:lnTo>
                    <a:pt x="124001" y="272647"/>
                  </a:lnTo>
                  <a:lnTo>
                    <a:pt x="128489" y="274557"/>
                  </a:lnTo>
                  <a:lnTo>
                    <a:pt x="131168" y="274007"/>
                  </a:lnTo>
                  <a:lnTo>
                    <a:pt x="143071" y="268344"/>
                  </a:lnTo>
                  <a:lnTo>
                    <a:pt x="146181" y="267749"/>
                  </a:lnTo>
                  <a:lnTo>
                    <a:pt x="152458" y="261443"/>
                  </a:lnTo>
                  <a:lnTo>
                    <a:pt x="192352" y="217159"/>
                  </a:lnTo>
                  <a:lnTo>
                    <a:pt x="225866" y="175373"/>
                  </a:lnTo>
                  <a:lnTo>
                    <a:pt x="261258" y="129028"/>
                  </a:lnTo>
                  <a:lnTo>
                    <a:pt x="297314" y="84189"/>
                  </a:lnTo>
                  <a:lnTo>
                    <a:pt x="333180" y="38759"/>
                  </a:lnTo>
                  <a:lnTo>
                    <a:pt x="336420" y="35317"/>
                  </a:lnTo>
                  <a:lnTo>
                    <a:pt x="340020" y="25848"/>
                  </a:lnTo>
                  <a:lnTo>
                    <a:pt x="340980" y="20360"/>
                  </a:lnTo>
                  <a:lnTo>
                    <a:pt x="342678" y="16701"/>
                  </a:lnTo>
                  <a:lnTo>
                    <a:pt x="344869" y="14262"/>
                  </a:lnTo>
                  <a:lnTo>
                    <a:pt x="347388" y="12636"/>
                  </a:lnTo>
                  <a:lnTo>
                    <a:pt x="349067" y="10494"/>
                  </a:lnTo>
                  <a:lnTo>
                    <a:pt x="352386" y="0"/>
                  </a:lnTo>
                  <a:lnTo>
                    <a:pt x="352425" y="31660"/>
                  </a:lnTo>
                  <a:lnTo>
                    <a:pt x="349602" y="37981"/>
                  </a:lnTo>
                  <a:lnTo>
                    <a:pt x="345879" y="44319"/>
                  </a:lnTo>
                  <a:lnTo>
                    <a:pt x="343783" y="54896"/>
                  </a:lnTo>
                  <a:lnTo>
                    <a:pt x="342103" y="70964"/>
                  </a:lnTo>
                  <a:lnTo>
                    <a:pt x="335373" y="88073"/>
                  </a:lnTo>
                  <a:lnTo>
                    <a:pt x="327735" y="101374"/>
                  </a:lnTo>
                  <a:lnTo>
                    <a:pt x="324077" y="142915"/>
                  </a:lnTo>
                  <a:lnTo>
                    <a:pt x="323859" y="186995"/>
                  </a:lnTo>
                  <a:lnTo>
                    <a:pt x="323851" y="211096"/>
                  </a:lnTo>
                  <a:lnTo>
                    <a:pt x="326673" y="218272"/>
                  </a:lnTo>
                  <a:lnTo>
                    <a:pt x="330396" y="224990"/>
                  </a:lnTo>
                  <a:lnTo>
                    <a:pt x="332051" y="231504"/>
                  </a:lnTo>
                  <a:lnTo>
                    <a:pt x="333551" y="233663"/>
                  </a:lnTo>
                  <a:lnTo>
                    <a:pt x="335609" y="235104"/>
                  </a:lnTo>
                  <a:lnTo>
                    <a:pt x="340718" y="236704"/>
                  </a:lnTo>
                  <a:lnTo>
                    <a:pt x="365164" y="237934"/>
                  </a:lnTo>
                  <a:lnTo>
                    <a:pt x="371492" y="235140"/>
                  </a:lnTo>
                  <a:lnTo>
                    <a:pt x="393898" y="220675"/>
                  </a:lnTo>
                  <a:lnTo>
                    <a:pt x="411809" y="201796"/>
                  </a:lnTo>
                  <a:lnTo>
                    <a:pt x="422210" y="193326"/>
                  </a:lnTo>
                  <a:lnTo>
                    <a:pt x="463981" y="145777"/>
                  </a:lnTo>
                  <a:lnTo>
                    <a:pt x="492837" y="102510"/>
                  </a:lnTo>
                  <a:lnTo>
                    <a:pt x="512295" y="83597"/>
                  </a:lnTo>
                  <a:lnTo>
                    <a:pt x="528896" y="60118"/>
                  </a:lnTo>
                  <a:lnTo>
                    <a:pt x="533124" y="45466"/>
                  </a:lnTo>
                  <a:lnTo>
                    <a:pt x="535333" y="42963"/>
                  </a:lnTo>
                  <a:lnTo>
                    <a:pt x="546482" y="33891"/>
                  </a:lnTo>
                  <a:lnTo>
                    <a:pt x="549797" y="28037"/>
                  </a:lnTo>
                  <a:lnTo>
                    <a:pt x="550682" y="24994"/>
                  </a:lnTo>
                  <a:lnTo>
                    <a:pt x="552329" y="22966"/>
                  </a:lnTo>
                  <a:lnTo>
                    <a:pt x="561537" y="19068"/>
                  </a:lnTo>
                  <a:lnTo>
                    <a:pt x="556789" y="18956"/>
                  </a:lnTo>
                  <a:lnTo>
                    <a:pt x="555343" y="19998"/>
                  </a:lnTo>
                  <a:lnTo>
                    <a:pt x="553736" y="23980"/>
                  </a:lnTo>
                  <a:lnTo>
                    <a:pt x="552831" y="32170"/>
                  </a:lnTo>
                  <a:lnTo>
                    <a:pt x="551646" y="34100"/>
                  </a:lnTo>
                  <a:lnTo>
                    <a:pt x="549797" y="35387"/>
                  </a:lnTo>
                  <a:lnTo>
                    <a:pt x="547506" y="36244"/>
                  </a:lnTo>
                  <a:lnTo>
                    <a:pt x="545979" y="38932"/>
                  </a:lnTo>
                  <a:lnTo>
                    <a:pt x="542772" y="51771"/>
                  </a:lnTo>
                  <a:lnTo>
                    <a:pt x="535565" y="66126"/>
                  </a:lnTo>
                  <a:lnTo>
                    <a:pt x="526081" y="89960"/>
                  </a:lnTo>
                  <a:lnTo>
                    <a:pt x="516981" y="111573"/>
                  </a:lnTo>
                  <a:lnTo>
                    <a:pt x="504752" y="157801"/>
                  </a:lnTo>
                  <a:lnTo>
                    <a:pt x="497481" y="181301"/>
                  </a:lnTo>
                  <a:lnTo>
                    <a:pt x="495428" y="212054"/>
                  </a:lnTo>
                  <a:lnTo>
                    <a:pt x="498179" y="218700"/>
                  </a:lnTo>
                  <a:lnTo>
                    <a:pt x="509492" y="232944"/>
                  </a:lnTo>
                  <a:lnTo>
                    <a:pt x="515013" y="235744"/>
                  </a:lnTo>
                  <a:lnTo>
                    <a:pt x="517967" y="236491"/>
                  </a:lnTo>
                  <a:lnTo>
                    <a:pt x="520995" y="235930"/>
                  </a:lnTo>
                  <a:lnTo>
                    <a:pt x="564471" y="212448"/>
                  </a:lnTo>
                  <a:lnTo>
                    <a:pt x="611888" y="182122"/>
                  </a:lnTo>
                  <a:lnTo>
                    <a:pt x="653693" y="153944"/>
                  </a:lnTo>
                  <a:lnTo>
                    <a:pt x="685800" y="12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7" name="SMARTInkShape-276">
            <a:extLst>
              <a:ext uri="{FF2B5EF4-FFF2-40B4-BE49-F238E27FC236}">
                <a16:creationId xmlns:a16="http://schemas.microsoft.com/office/drawing/2014/main" id="{57137D8D-29BE-D805-A0F6-36773451BD2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847975" y="4867278"/>
            <a:ext cx="457201" cy="266650"/>
          </a:xfrm>
          <a:custGeom>
            <a:avLst/>
            <a:gdLst/>
            <a:ahLst/>
            <a:cxnLst/>
            <a:rect l="0" t="0" r="0" b="0"/>
            <a:pathLst>
              <a:path w="457201" h="266650">
                <a:moveTo>
                  <a:pt x="0" y="114297"/>
                </a:moveTo>
                <a:lnTo>
                  <a:pt x="0" y="114297"/>
                </a:lnTo>
                <a:lnTo>
                  <a:pt x="0" y="101040"/>
                </a:lnTo>
                <a:lnTo>
                  <a:pt x="2822" y="94999"/>
                </a:lnTo>
                <a:lnTo>
                  <a:pt x="15809" y="78480"/>
                </a:lnTo>
                <a:lnTo>
                  <a:pt x="19148" y="69582"/>
                </a:lnTo>
                <a:lnTo>
                  <a:pt x="61652" y="24073"/>
                </a:lnTo>
                <a:lnTo>
                  <a:pt x="79833" y="13493"/>
                </a:lnTo>
                <a:lnTo>
                  <a:pt x="91270" y="9641"/>
                </a:lnTo>
                <a:lnTo>
                  <a:pt x="101361" y="3324"/>
                </a:lnTo>
                <a:lnTo>
                  <a:pt x="111054" y="983"/>
                </a:lnTo>
                <a:lnTo>
                  <a:pt x="156783" y="0"/>
                </a:lnTo>
                <a:lnTo>
                  <a:pt x="162461" y="2820"/>
                </a:lnTo>
                <a:lnTo>
                  <a:pt x="168513" y="6544"/>
                </a:lnTo>
                <a:lnTo>
                  <a:pt x="177871" y="9698"/>
                </a:lnTo>
                <a:lnTo>
                  <a:pt x="184182" y="14186"/>
                </a:lnTo>
                <a:lnTo>
                  <a:pt x="187692" y="19709"/>
                </a:lnTo>
                <a:lnTo>
                  <a:pt x="190310" y="25690"/>
                </a:lnTo>
                <a:lnTo>
                  <a:pt x="196676" y="35009"/>
                </a:lnTo>
                <a:lnTo>
                  <a:pt x="199033" y="45531"/>
                </a:lnTo>
                <a:lnTo>
                  <a:pt x="199999" y="89890"/>
                </a:lnTo>
                <a:lnTo>
                  <a:pt x="198959" y="108242"/>
                </a:lnTo>
                <a:lnTo>
                  <a:pt x="185835" y="150557"/>
                </a:lnTo>
                <a:lnTo>
                  <a:pt x="165013" y="193751"/>
                </a:lnTo>
                <a:lnTo>
                  <a:pt x="149214" y="220375"/>
                </a:lnTo>
                <a:lnTo>
                  <a:pt x="105333" y="266139"/>
                </a:lnTo>
                <a:lnTo>
                  <a:pt x="96623" y="266649"/>
                </a:lnTo>
                <a:lnTo>
                  <a:pt x="96165" y="265606"/>
                </a:lnTo>
                <a:lnTo>
                  <a:pt x="95261" y="238973"/>
                </a:lnTo>
                <a:lnTo>
                  <a:pt x="98077" y="230386"/>
                </a:lnTo>
                <a:lnTo>
                  <a:pt x="101798" y="221984"/>
                </a:lnTo>
                <a:lnTo>
                  <a:pt x="112118" y="187020"/>
                </a:lnTo>
                <a:lnTo>
                  <a:pt x="131320" y="149196"/>
                </a:lnTo>
                <a:lnTo>
                  <a:pt x="164164" y="104770"/>
                </a:lnTo>
                <a:lnTo>
                  <a:pt x="181638" y="88544"/>
                </a:lnTo>
                <a:lnTo>
                  <a:pt x="192911" y="79568"/>
                </a:lnTo>
                <a:lnTo>
                  <a:pt x="211594" y="59381"/>
                </a:lnTo>
                <a:lnTo>
                  <a:pt x="254120" y="35052"/>
                </a:lnTo>
                <a:lnTo>
                  <a:pt x="282944" y="21886"/>
                </a:lnTo>
                <a:lnTo>
                  <a:pt x="290853" y="19251"/>
                </a:lnTo>
                <a:lnTo>
                  <a:pt x="302314" y="12875"/>
                </a:lnTo>
                <a:lnTo>
                  <a:pt x="340898" y="9561"/>
                </a:lnTo>
                <a:lnTo>
                  <a:pt x="341565" y="10606"/>
                </a:lnTo>
                <a:lnTo>
                  <a:pt x="342307" y="14590"/>
                </a:lnTo>
                <a:lnTo>
                  <a:pt x="343563" y="16075"/>
                </a:lnTo>
                <a:lnTo>
                  <a:pt x="352421" y="19047"/>
                </a:lnTo>
                <a:lnTo>
                  <a:pt x="352425" y="19047"/>
                </a:lnTo>
                <a:lnTo>
                  <a:pt x="343016" y="9638"/>
                </a:lnTo>
                <a:lnTo>
                  <a:pt x="337878" y="9556"/>
                </a:lnTo>
                <a:lnTo>
                  <a:pt x="336377" y="8486"/>
                </a:lnTo>
                <a:lnTo>
                  <a:pt x="335376" y="6715"/>
                </a:lnTo>
                <a:lnTo>
                  <a:pt x="334709" y="4475"/>
                </a:lnTo>
                <a:lnTo>
                  <a:pt x="333206" y="2983"/>
                </a:lnTo>
                <a:lnTo>
                  <a:pt x="325291" y="390"/>
                </a:lnTo>
                <a:lnTo>
                  <a:pt x="306251" y="0"/>
                </a:lnTo>
                <a:lnTo>
                  <a:pt x="296726" y="8198"/>
                </a:lnTo>
                <a:lnTo>
                  <a:pt x="294503" y="16865"/>
                </a:lnTo>
                <a:lnTo>
                  <a:pt x="278816" y="38155"/>
                </a:lnTo>
                <a:lnTo>
                  <a:pt x="276318" y="44473"/>
                </a:lnTo>
                <a:lnTo>
                  <a:pt x="259817" y="66673"/>
                </a:lnTo>
                <a:lnTo>
                  <a:pt x="247577" y="100714"/>
                </a:lnTo>
                <a:lnTo>
                  <a:pt x="241396" y="111919"/>
                </a:lnTo>
                <a:lnTo>
                  <a:pt x="237354" y="138792"/>
                </a:lnTo>
                <a:lnTo>
                  <a:pt x="231664" y="150012"/>
                </a:lnTo>
                <a:lnTo>
                  <a:pt x="228635" y="193553"/>
                </a:lnTo>
                <a:lnTo>
                  <a:pt x="231438" y="199968"/>
                </a:lnTo>
                <a:lnTo>
                  <a:pt x="235153" y="206348"/>
                </a:lnTo>
                <a:lnTo>
                  <a:pt x="238303" y="215890"/>
                </a:lnTo>
                <a:lnTo>
                  <a:pt x="244410" y="225420"/>
                </a:lnTo>
                <a:lnTo>
                  <a:pt x="246210" y="231771"/>
                </a:lnTo>
                <a:lnTo>
                  <a:pt x="247748" y="233888"/>
                </a:lnTo>
                <a:lnTo>
                  <a:pt x="249832" y="235299"/>
                </a:lnTo>
                <a:lnTo>
                  <a:pt x="278204" y="246158"/>
                </a:lnTo>
                <a:lnTo>
                  <a:pt x="303401" y="247516"/>
                </a:lnTo>
                <a:lnTo>
                  <a:pt x="312292" y="244767"/>
                </a:lnTo>
                <a:lnTo>
                  <a:pt x="320830" y="241075"/>
                </a:lnTo>
                <a:lnTo>
                  <a:pt x="368430" y="230037"/>
                </a:lnTo>
                <a:lnTo>
                  <a:pt x="387389" y="223967"/>
                </a:lnTo>
                <a:lnTo>
                  <a:pt x="431802" y="194469"/>
                </a:lnTo>
                <a:lnTo>
                  <a:pt x="457200" y="1809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SMARTInkShape-Group96">
            <a:extLst>
              <a:ext uri="{FF2B5EF4-FFF2-40B4-BE49-F238E27FC236}">
                <a16:creationId xmlns:a16="http://schemas.microsoft.com/office/drawing/2014/main" id="{F2736FA8-F37D-63E6-016E-C8296C5BB974}"/>
              </a:ext>
            </a:extLst>
          </p:cNvPr>
          <p:cNvGrpSpPr/>
          <p:nvPr/>
        </p:nvGrpSpPr>
        <p:grpSpPr>
          <a:xfrm>
            <a:off x="3562350" y="4876800"/>
            <a:ext cx="323851" cy="142876"/>
            <a:chOff x="3562350" y="4876800"/>
            <a:chExt cx="323851" cy="142876"/>
          </a:xfrm>
        </p:grpSpPr>
        <p:sp>
          <p:nvSpPr>
            <p:cNvPr id="98" name="SMARTInkShape-277">
              <a:extLst>
                <a:ext uri="{FF2B5EF4-FFF2-40B4-BE49-F238E27FC236}">
                  <a16:creationId xmlns:a16="http://schemas.microsoft.com/office/drawing/2014/main" id="{3193A673-6A50-B394-1C76-BAE1CF91F01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62350" y="4876800"/>
              <a:ext cx="285751" cy="9526"/>
            </a:xfrm>
            <a:custGeom>
              <a:avLst/>
              <a:gdLst/>
              <a:ahLst/>
              <a:cxnLst/>
              <a:rect l="0" t="0" r="0" b="0"/>
              <a:pathLst>
                <a:path w="285751" h="95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2" y="9409"/>
                  </a:lnTo>
                  <a:lnTo>
                    <a:pt x="54865" y="9525"/>
                  </a:lnTo>
                  <a:lnTo>
                    <a:pt x="101624" y="9525"/>
                  </a:lnTo>
                  <a:lnTo>
                    <a:pt x="144726" y="9525"/>
                  </a:lnTo>
                  <a:lnTo>
                    <a:pt x="188780" y="9525"/>
                  </a:lnTo>
                  <a:lnTo>
                    <a:pt x="236082" y="9525"/>
                  </a:lnTo>
                  <a:lnTo>
                    <a:pt x="279390" y="9525"/>
                  </a:lnTo>
                  <a:lnTo>
                    <a:pt x="281510" y="8467"/>
                  </a:lnTo>
                  <a:lnTo>
                    <a:pt x="282923" y="670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SMARTInkShape-278">
              <a:extLst>
                <a:ext uri="{FF2B5EF4-FFF2-40B4-BE49-F238E27FC236}">
                  <a16:creationId xmlns:a16="http://schemas.microsoft.com/office/drawing/2014/main" id="{F19C479B-A029-EA38-564A-9C2A59EFBC1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81400" y="5000625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19050"/>
                  </a:moveTo>
                  <a:lnTo>
                    <a:pt x="0" y="19050"/>
                  </a:lnTo>
                  <a:lnTo>
                    <a:pt x="22390" y="19050"/>
                  </a:lnTo>
                  <a:lnTo>
                    <a:pt x="28648" y="16228"/>
                  </a:lnTo>
                  <a:lnTo>
                    <a:pt x="36233" y="10849"/>
                  </a:lnTo>
                  <a:lnTo>
                    <a:pt x="45336" y="9787"/>
                  </a:lnTo>
                  <a:lnTo>
                    <a:pt x="88903" y="9525"/>
                  </a:lnTo>
                  <a:lnTo>
                    <a:pt x="135998" y="9525"/>
                  </a:lnTo>
                  <a:lnTo>
                    <a:pt x="146168" y="8467"/>
                  </a:lnTo>
                  <a:lnTo>
                    <a:pt x="164697" y="1324"/>
                  </a:lnTo>
                  <a:lnTo>
                    <a:pt x="208957" y="16"/>
                  </a:lnTo>
                  <a:lnTo>
                    <a:pt x="253998" y="0"/>
                  </a:lnTo>
                  <a:lnTo>
                    <a:pt x="284261" y="0"/>
                  </a:lnTo>
                  <a:lnTo>
                    <a:pt x="293820" y="8201"/>
                  </a:lnTo>
                  <a:lnTo>
                    <a:pt x="3048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SMARTInkShape-Group97">
            <a:extLst>
              <a:ext uri="{FF2B5EF4-FFF2-40B4-BE49-F238E27FC236}">
                <a16:creationId xmlns:a16="http://schemas.microsoft.com/office/drawing/2014/main" id="{333F02E9-0356-0B7E-A05B-5AB547BA008D}"/>
              </a:ext>
            </a:extLst>
          </p:cNvPr>
          <p:cNvGrpSpPr/>
          <p:nvPr/>
        </p:nvGrpSpPr>
        <p:grpSpPr>
          <a:xfrm>
            <a:off x="4133850" y="4619625"/>
            <a:ext cx="295276" cy="512978"/>
            <a:chOff x="4133850" y="4619625"/>
            <a:chExt cx="295276" cy="512978"/>
          </a:xfrm>
        </p:grpSpPr>
        <p:sp>
          <p:nvSpPr>
            <p:cNvPr id="101" name="SMARTInkShape-279">
              <a:extLst>
                <a:ext uri="{FF2B5EF4-FFF2-40B4-BE49-F238E27FC236}">
                  <a16:creationId xmlns:a16="http://schemas.microsoft.com/office/drawing/2014/main" id="{2521DBB0-AC6B-B79D-FB21-160741A25AB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62425" y="4724400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19050" y="0"/>
                  </a:moveTo>
                  <a:lnTo>
                    <a:pt x="19050" y="0"/>
                  </a:lnTo>
                  <a:lnTo>
                    <a:pt x="10849" y="8201"/>
                  </a:lnTo>
                  <a:lnTo>
                    <a:pt x="9349" y="75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SMARTInkShape-280">
              <a:extLst>
                <a:ext uri="{FF2B5EF4-FFF2-40B4-BE49-F238E27FC236}">
                  <a16:creationId xmlns:a16="http://schemas.microsoft.com/office/drawing/2014/main" id="{FA85A31C-3995-E966-32ED-CE6167136B3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162425" y="4619625"/>
              <a:ext cx="219076" cy="512978"/>
            </a:xfrm>
            <a:custGeom>
              <a:avLst/>
              <a:gdLst/>
              <a:ahLst/>
              <a:cxnLst/>
              <a:rect l="0" t="0" r="0" b="0"/>
              <a:pathLst>
                <a:path w="219076" h="512978">
                  <a:moveTo>
                    <a:pt x="0" y="85725"/>
                  </a:moveTo>
                  <a:lnTo>
                    <a:pt x="0" y="85725"/>
                  </a:lnTo>
                  <a:lnTo>
                    <a:pt x="0" y="44436"/>
                  </a:lnTo>
                  <a:lnTo>
                    <a:pt x="1058" y="42323"/>
                  </a:lnTo>
                  <a:lnTo>
                    <a:pt x="2822" y="40916"/>
                  </a:lnTo>
                  <a:lnTo>
                    <a:pt x="5057" y="39977"/>
                  </a:lnTo>
                  <a:lnTo>
                    <a:pt x="6546" y="38293"/>
                  </a:lnTo>
                  <a:lnTo>
                    <a:pt x="8201" y="33599"/>
                  </a:lnTo>
                  <a:lnTo>
                    <a:pt x="9408" y="20815"/>
                  </a:lnTo>
                  <a:lnTo>
                    <a:pt x="17716" y="11004"/>
                  </a:lnTo>
                  <a:lnTo>
                    <a:pt x="21279" y="10182"/>
                  </a:lnTo>
                  <a:lnTo>
                    <a:pt x="42753" y="9525"/>
                  </a:lnTo>
                  <a:lnTo>
                    <a:pt x="44377" y="10584"/>
                  </a:lnTo>
                  <a:lnTo>
                    <a:pt x="45460" y="12348"/>
                  </a:lnTo>
                  <a:lnTo>
                    <a:pt x="46181" y="14582"/>
                  </a:lnTo>
                  <a:lnTo>
                    <a:pt x="47721" y="16071"/>
                  </a:lnTo>
                  <a:lnTo>
                    <a:pt x="52254" y="17726"/>
                  </a:lnTo>
                  <a:lnTo>
                    <a:pt x="53886" y="19226"/>
                  </a:lnTo>
                  <a:lnTo>
                    <a:pt x="61777" y="32191"/>
                  </a:lnTo>
                  <a:lnTo>
                    <a:pt x="67320" y="35474"/>
                  </a:lnTo>
                  <a:lnTo>
                    <a:pt x="70280" y="36349"/>
                  </a:lnTo>
                  <a:lnTo>
                    <a:pt x="72253" y="37991"/>
                  </a:lnTo>
                  <a:lnTo>
                    <a:pt x="89303" y="60444"/>
                  </a:lnTo>
                  <a:lnTo>
                    <a:pt x="95429" y="63906"/>
                  </a:lnTo>
                  <a:lnTo>
                    <a:pt x="107986" y="66128"/>
                  </a:lnTo>
                  <a:lnTo>
                    <a:pt x="145119" y="66671"/>
                  </a:lnTo>
                  <a:lnTo>
                    <a:pt x="151986" y="63851"/>
                  </a:lnTo>
                  <a:lnTo>
                    <a:pt x="165018" y="53417"/>
                  </a:lnTo>
                  <a:lnTo>
                    <a:pt x="168592" y="47377"/>
                  </a:lnTo>
                  <a:lnTo>
                    <a:pt x="169544" y="44285"/>
                  </a:lnTo>
                  <a:lnTo>
                    <a:pt x="171238" y="42223"/>
                  </a:lnTo>
                  <a:lnTo>
                    <a:pt x="207679" y="11372"/>
                  </a:lnTo>
                  <a:lnTo>
                    <a:pt x="208719" y="7524"/>
                  </a:lnTo>
                  <a:lnTo>
                    <a:pt x="208995" y="5016"/>
                  </a:lnTo>
                  <a:lnTo>
                    <a:pt x="210239" y="3344"/>
                  </a:lnTo>
                  <a:lnTo>
                    <a:pt x="218668" y="131"/>
                  </a:lnTo>
                  <a:lnTo>
                    <a:pt x="219072" y="0"/>
                  </a:lnTo>
                  <a:lnTo>
                    <a:pt x="219075" y="31905"/>
                  </a:lnTo>
                  <a:lnTo>
                    <a:pt x="216253" y="38169"/>
                  </a:lnTo>
                  <a:lnTo>
                    <a:pt x="212529" y="44481"/>
                  </a:lnTo>
                  <a:lnTo>
                    <a:pt x="210139" y="57156"/>
                  </a:lnTo>
                  <a:lnTo>
                    <a:pt x="208754" y="64562"/>
                  </a:lnTo>
                  <a:lnTo>
                    <a:pt x="193747" y="108943"/>
                  </a:lnTo>
                  <a:lnTo>
                    <a:pt x="190404" y="126236"/>
                  </a:lnTo>
                  <a:lnTo>
                    <a:pt x="184239" y="139591"/>
                  </a:lnTo>
                  <a:lnTo>
                    <a:pt x="173627" y="181154"/>
                  </a:lnTo>
                  <a:lnTo>
                    <a:pt x="169273" y="200078"/>
                  </a:lnTo>
                  <a:lnTo>
                    <a:pt x="152511" y="244281"/>
                  </a:lnTo>
                  <a:lnTo>
                    <a:pt x="145092" y="267289"/>
                  </a:lnTo>
                  <a:lnTo>
                    <a:pt x="140710" y="285925"/>
                  </a:lnTo>
                  <a:lnTo>
                    <a:pt x="135531" y="304852"/>
                  </a:lnTo>
                  <a:lnTo>
                    <a:pt x="131174" y="323866"/>
                  </a:lnTo>
                  <a:lnTo>
                    <a:pt x="126002" y="342905"/>
                  </a:lnTo>
                  <a:lnTo>
                    <a:pt x="123053" y="373592"/>
                  </a:lnTo>
                  <a:lnTo>
                    <a:pt x="116343" y="392511"/>
                  </a:lnTo>
                  <a:lnTo>
                    <a:pt x="112083" y="410163"/>
                  </a:lnTo>
                  <a:lnTo>
                    <a:pt x="97426" y="454982"/>
                  </a:lnTo>
                  <a:lnTo>
                    <a:pt x="95255" y="501998"/>
                  </a:lnTo>
                  <a:lnTo>
                    <a:pt x="95250" y="512977"/>
                  </a:lnTo>
                  <a:lnTo>
                    <a:pt x="95250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SMARTInkShape-281">
              <a:extLst>
                <a:ext uri="{FF2B5EF4-FFF2-40B4-BE49-F238E27FC236}">
                  <a16:creationId xmlns:a16="http://schemas.microsoft.com/office/drawing/2014/main" id="{B2508B7A-B4E8-4677-4110-57916000EB2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133850" y="4953000"/>
              <a:ext cx="295276" cy="19048"/>
            </a:xfrm>
            <a:custGeom>
              <a:avLst/>
              <a:gdLst/>
              <a:ahLst/>
              <a:cxnLst/>
              <a:rect l="0" t="0" r="0" b="0"/>
              <a:pathLst>
                <a:path w="295276" h="19048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7610" y="9133"/>
                  </a:lnTo>
                  <a:lnTo>
                    <a:pt x="63764" y="9525"/>
                  </a:lnTo>
                  <a:lnTo>
                    <a:pt x="98428" y="9525"/>
                  </a:lnTo>
                  <a:lnTo>
                    <a:pt x="104776" y="12347"/>
                  </a:lnTo>
                  <a:lnTo>
                    <a:pt x="107951" y="14581"/>
                  </a:lnTo>
                  <a:lnTo>
                    <a:pt x="122532" y="17726"/>
                  </a:lnTo>
                  <a:lnTo>
                    <a:pt x="170122" y="19040"/>
                  </a:lnTo>
                  <a:lnTo>
                    <a:pt x="182816" y="19047"/>
                  </a:lnTo>
                  <a:lnTo>
                    <a:pt x="189907" y="16227"/>
                  </a:lnTo>
                  <a:lnTo>
                    <a:pt x="196586" y="12503"/>
                  </a:lnTo>
                  <a:lnTo>
                    <a:pt x="209498" y="10113"/>
                  </a:lnTo>
                  <a:lnTo>
                    <a:pt x="254000" y="9527"/>
                  </a:lnTo>
                  <a:lnTo>
                    <a:pt x="2952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SMARTInkShape-282">
            <a:extLst>
              <a:ext uri="{FF2B5EF4-FFF2-40B4-BE49-F238E27FC236}">
                <a16:creationId xmlns:a16="http://schemas.microsoft.com/office/drawing/2014/main" id="{02A353ED-CE9E-3D46-94AD-AC7313B4C81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02049" y="4600578"/>
            <a:ext cx="446352" cy="295234"/>
          </a:xfrm>
          <a:custGeom>
            <a:avLst/>
            <a:gdLst/>
            <a:ahLst/>
            <a:cxnLst/>
            <a:rect l="0" t="0" r="0" b="0"/>
            <a:pathLst>
              <a:path w="446352" h="295234">
                <a:moveTo>
                  <a:pt x="8201" y="114297"/>
                </a:moveTo>
                <a:lnTo>
                  <a:pt x="8201" y="114297"/>
                </a:lnTo>
                <a:lnTo>
                  <a:pt x="8201" y="106096"/>
                </a:lnTo>
                <a:lnTo>
                  <a:pt x="7143" y="105655"/>
                </a:lnTo>
                <a:lnTo>
                  <a:pt x="3145" y="105164"/>
                </a:lnTo>
                <a:lnTo>
                  <a:pt x="1656" y="103976"/>
                </a:lnTo>
                <a:lnTo>
                  <a:pt x="0" y="99832"/>
                </a:lnTo>
                <a:lnTo>
                  <a:pt x="617" y="98304"/>
                </a:lnTo>
                <a:lnTo>
                  <a:pt x="2087" y="97284"/>
                </a:lnTo>
                <a:lnTo>
                  <a:pt x="7843" y="95366"/>
                </a:lnTo>
                <a:lnTo>
                  <a:pt x="8191" y="86117"/>
                </a:lnTo>
                <a:lnTo>
                  <a:pt x="14745" y="78196"/>
                </a:lnTo>
                <a:lnTo>
                  <a:pt x="16401" y="72499"/>
                </a:lnTo>
                <a:lnTo>
                  <a:pt x="17901" y="70557"/>
                </a:lnTo>
                <a:lnTo>
                  <a:pt x="22389" y="68399"/>
                </a:lnTo>
                <a:lnTo>
                  <a:pt x="24010" y="66765"/>
                </a:lnTo>
                <a:lnTo>
                  <a:pt x="25811" y="62127"/>
                </a:lnTo>
                <a:lnTo>
                  <a:pt x="27349" y="60467"/>
                </a:lnTo>
                <a:lnTo>
                  <a:pt x="40382" y="52528"/>
                </a:lnTo>
                <a:lnTo>
                  <a:pt x="59039" y="34795"/>
                </a:lnTo>
                <a:lnTo>
                  <a:pt x="68190" y="31338"/>
                </a:lnTo>
                <a:lnTo>
                  <a:pt x="115036" y="16885"/>
                </a:lnTo>
                <a:lnTo>
                  <a:pt x="129814" y="11704"/>
                </a:lnTo>
                <a:lnTo>
                  <a:pt x="143718" y="7347"/>
                </a:lnTo>
                <a:lnTo>
                  <a:pt x="158421" y="2175"/>
                </a:lnTo>
                <a:lnTo>
                  <a:pt x="204765" y="22"/>
                </a:lnTo>
                <a:lnTo>
                  <a:pt x="220889" y="0"/>
                </a:lnTo>
                <a:lnTo>
                  <a:pt x="227259" y="2820"/>
                </a:lnTo>
                <a:lnTo>
                  <a:pt x="241299" y="14186"/>
                </a:lnTo>
                <a:lnTo>
                  <a:pt x="244092" y="19709"/>
                </a:lnTo>
                <a:lnTo>
                  <a:pt x="244837" y="22663"/>
                </a:lnTo>
                <a:lnTo>
                  <a:pt x="263198" y="55754"/>
                </a:lnTo>
                <a:lnTo>
                  <a:pt x="264946" y="74628"/>
                </a:lnTo>
                <a:lnTo>
                  <a:pt x="262363" y="83614"/>
                </a:lnTo>
                <a:lnTo>
                  <a:pt x="258745" y="92193"/>
                </a:lnTo>
                <a:lnTo>
                  <a:pt x="248482" y="133540"/>
                </a:lnTo>
                <a:lnTo>
                  <a:pt x="244142" y="152454"/>
                </a:lnTo>
                <a:lnTo>
                  <a:pt x="223973" y="196850"/>
                </a:lnTo>
                <a:lnTo>
                  <a:pt x="214872" y="206726"/>
                </a:lnTo>
                <a:lnTo>
                  <a:pt x="209481" y="210841"/>
                </a:lnTo>
                <a:lnTo>
                  <a:pt x="203493" y="221058"/>
                </a:lnTo>
                <a:lnTo>
                  <a:pt x="199772" y="231596"/>
                </a:lnTo>
                <a:lnTo>
                  <a:pt x="170089" y="275575"/>
                </a:lnTo>
                <a:lnTo>
                  <a:pt x="163759" y="281226"/>
                </a:lnTo>
                <a:lnTo>
                  <a:pt x="157419" y="283738"/>
                </a:lnTo>
                <a:lnTo>
                  <a:pt x="155305" y="285466"/>
                </a:lnTo>
                <a:lnTo>
                  <a:pt x="151271" y="291896"/>
                </a:lnTo>
                <a:lnTo>
                  <a:pt x="141682" y="295233"/>
                </a:lnTo>
                <a:lnTo>
                  <a:pt x="141562" y="282011"/>
                </a:lnTo>
                <a:lnTo>
                  <a:pt x="144378" y="275973"/>
                </a:lnTo>
                <a:lnTo>
                  <a:pt x="148099" y="269762"/>
                </a:lnTo>
                <a:lnTo>
                  <a:pt x="164217" y="231210"/>
                </a:lnTo>
                <a:lnTo>
                  <a:pt x="192573" y="189385"/>
                </a:lnTo>
                <a:lnTo>
                  <a:pt x="206293" y="168883"/>
                </a:lnTo>
                <a:lnTo>
                  <a:pt x="250742" y="131397"/>
                </a:lnTo>
                <a:lnTo>
                  <a:pt x="293503" y="97898"/>
                </a:lnTo>
                <a:lnTo>
                  <a:pt x="338375" y="73177"/>
                </a:lnTo>
                <a:lnTo>
                  <a:pt x="381791" y="60506"/>
                </a:lnTo>
                <a:lnTo>
                  <a:pt x="419461" y="57278"/>
                </a:lnTo>
                <a:lnTo>
                  <a:pt x="446351" y="57147"/>
                </a:lnTo>
                <a:lnTo>
                  <a:pt x="446351" y="52090"/>
                </a:lnTo>
                <a:lnTo>
                  <a:pt x="445293" y="50601"/>
                </a:lnTo>
                <a:lnTo>
                  <a:pt x="443529" y="49608"/>
                </a:lnTo>
                <a:lnTo>
                  <a:pt x="438150" y="48014"/>
                </a:lnTo>
                <a:lnTo>
                  <a:pt x="437414" y="44974"/>
                </a:lnTo>
                <a:lnTo>
                  <a:pt x="437219" y="42682"/>
                </a:lnTo>
                <a:lnTo>
                  <a:pt x="436030" y="41154"/>
                </a:lnTo>
                <a:lnTo>
                  <a:pt x="428659" y="38500"/>
                </a:lnTo>
                <a:lnTo>
                  <a:pt x="422647" y="38216"/>
                </a:lnTo>
                <a:lnTo>
                  <a:pt x="421023" y="37118"/>
                </a:lnTo>
                <a:lnTo>
                  <a:pt x="419941" y="35328"/>
                </a:lnTo>
                <a:lnTo>
                  <a:pt x="419219" y="33076"/>
                </a:lnTo>
                <a:lnTo>
                  <a:pt x="417680" y="31575"/>
                </a:lnTo>
                <a:lnTo>
                  <a:pt x="413147" y="29906"/>
                </a:lnTo>
                <a:lnTo>
                  <a:pt x="400480" y="28689"/>
                </a:lnTo>
                <a:lnTo>
                  <a:pt x="390679" y="36784"/>
                </a:lnTo>
                <a:lnTo>
                  <a:pt x="384582" y="37708"/>
                </a:lnTo>
                <a:lnTo>
                  <a:pt x="376073" y="37982"/>
                </a:lnTo>
                <a:lnTo>
                  <a:pt x="369961" y="40868"/>
                </a:lnTo>
                <a:lnTo>
                  <a:pt x="337042" y="71210"/>
                </a:lnTo>
                <a:lnTo>
                  <a:pt x="334269" y="76803"/>
                </a:lnTo>
                <a:lnTo>
                  <a:pt x="333530" y="79776"/>
                </a:lnTo>
                <a:lnTo>
                  <a:pt x="327433" y="89016"/>
                </a:lnTo>
                <a:lnTo>
                  <a:pt x="318923" y="98458"/>
                </a:lnTo>
                <a:lnTo>
                  <a:pt x="315633" y="107610"/>
                </a:lnTo>
                <a:lnTo>
                  <a:pt x="313113" y="117675"/>
                </a:lnTo>
                <a:lnTo>
                  <a:pt x="305693" y="132760"/>
                </a:lnTo>
                <a:lnTo>
                  <a:pt x="303403" y="139436"/>
                </a:lnTo>
                <a:lnTo>
                  <a:pt x="297222" y="149145"/>
                </a:lnTo>
                <a:lnTo>
                  <a:pt x="294920" y="159782"/>
                </a:lnTo>
                <a:lnTo>
                  <a:pt x="293179" y="174811"/>
                </a:lnTo>
                <a:lnTo>
                  <a:pt x="285788" y="193279"/>
                </a:lnTo>
                <a:lnTo>
                  <a:pt x="284462" y="222237"/>
                </a:lnTo>
                <a:lnTo>
                  <a:pt x="287264" y="228592"/>
                </a:lnTo>
                <a:lnTo>
                  <a:pt x="290979" y="234945"/>
                </a:lnTo>
                <a:lnTo>
                  <a:pt x="293365" y="247647"/>
                </a:lnTo>
                <a:lnTo>
                  <a:pt x="293560" y="250822"/>
                </a:lnTo>
                <a:lnTo>
                  <a:pt x="294749" y="252939"/>
                </a:lnTo>
                <a:lnTo>
                  <a:pt x="296600" y="254350"/>
                </a:lnTo>
                <a:lnTo>
                  <a:pt x="301478" y="256976"/>
                </a:lnTo>
                <a:lnTo>
                  <a:pt x="310174" y="263347"/>
                </a:lnTo>
                <a:lnTo>
                  <a:pt x="319454" y="266762"/>
                </a:lnTo>
                <a:lnTo>
                  <a:pt x="328907" y="272949"/>
                </a:lnTo>
                <a:lnTo>
                  <a:pt x="338410" y="275252"/>
                </a:lnTo>
                <a:lnTo>
                  <a:pt x="344755" y="275791"/>
                </a:lnTo>
                <a:lnTo>
                  <a:pt x="379676" y="2666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SMARTInkShape-Group99">
            <a:extLst>
              <a:ext uri="{FF2B5EF4-FFF2-40B4-BE49-F238E27FC236}">
                <a16:creationId xmlns:a16="http://schemas.microsoft.com/office/drawing/2014/main" id="{4E4F60BC-993E-CFAB-8A9E-AD5A92432D33}"/>
              </a:ext>
            </a:extLst>
          </p:cNvPr>
          <p:cNvGrpSpPr/>
          <p:nvPr/>
        </p:nvGrpSpPr>
        <p:grpSpPr>
          <a:xfrm>
            <a:off x="6629400" y="4686300"/>
            <a:ext cx="171451" cy="219076"/>
            <a:chOff x="6629400" y="4686300"/>
            <a:chExt cx="171451" cy="219076"/>
          </a:xfrm>
        </p:grpSpPr>
        <p:sp>
          <p:nvSpPr>
            <p:cNvPr id="106" name="SMARTInkShape-283">
              <a:extLst>
                <a:ext uri="{FF2B5EF4-FFF2-40B4-BE49-F238E27FC236}">
                  <a16:creationId xmlns:a16="http://schemas.microsoft.com/office/drawing/2014/main" id="{74DFEC1B-CF34-D04E-410C-4032C87C47E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29400" y="4753367"/>
              <a:ext cx="171451" cy="9134"/>
            </a:xfrm>
            <a:custGeom>
              <a:avLst/>
              <a:gdLst/>
              <a:ahLst/>
              <a:cxnLst/>
              <a:rect l="0" t="0" r="0" b="0"/>
              <a:pathLst>
                <a:path w="171451" h="913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10361" y="6311"/>
                  </a:lnTo>
                  <a:lnTo>
                    <a:pt x="16246" y="2587"/>
                  </a:lnTo>
                  <a:lnTo>
                    <a:pt x="28649" y="197"/>
                  </a:lnTo>
                  <a:lnTo>
                    <a:pt x="31799" y="0"/>
                  </a:lnTo>
                  <a:lnTo>
                    <a:pt x="38122" y="2605"/>
                  </a:lnTo>
                  <a:lnTo>
                    <a:pt x="44460" y="6232"/>
                  </a:lnTo>
                  <a:lnTo>
                    <a:pt x="57152" y="8560"/>
                  </a:lnTo>
                  <a:lnTo>
                    <a:pt x="104601" y="9129"/>
                  </a:lnTo>
                  <a:lnTo>
                    <a:pt x="149409" y="9133"/>
                  </a:lnTo>
                  <a:lnTo>
                    <a:pt x="17145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SMARTInkShape-284">
              <a:extLst>
                <a:ext uri="{FF2B5EF4-FFF2-40B4-BE49-F238E27FC236}">
                  <a16:creationId xmlns:a16="http://schemas.microsoft.com/office/drawing/2014/main" id="{F614CC4F-8981-C550-148A-0AA203FF856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38925" y="4686300"/>
              <a:ext cx="85726" cy="219076"/>
            </a:xfrm>
            <a:custGeom>
              <a:avLst/>
              <a:gdLst/>
              <a:ahLst/>
              <a:cxnLst/>
              <a:rect l="0" t="0" r="0" b="0"/>
              <a:pathLst>
                <a:path w="85726" h="219076">
                  <a:moveTo>
                    <a:pt x="85725" y="0"/>
                  </a:moveTo>
                  <a:lnTo>
                    <a:pt x="85725" y="0"/>
                  </a:lnTo>
                  <a:lnTo>
                    <a:pt x="85725" y="41403"/>
                  </a:lnTo>
                  <a:lnTo>
                    <a:pt x="82903" y="47682"/>
                  </a:lnTo>
                  <a:lnTo>
                    <a:pt x="79180" y="54000"/>
                  </a:lnTo>
                  <a:lnTo>
                    <a:pt x="76788" y="66680"/>
                  </a:lnTo>
                  <a:lnTo>
                    <a:pt x="75404" y="74085"/>
                  </a:lnTo>
                  <a:lnTo>
                    <a:pt x="68673" y="89096"/>
                  </a:lnTo>
                  <a:lnTo>
                    <a:pt x="61034" y="100718"/>
                  </a:lnTo>
                  <a:lnTo>
                    <a:pt x="57243" y="110863"/>
                  </a:lnTo>
                  <a:lnTo>
                    <a:pt x="32728" y="146239"/>
                  </a:lnTo>
                  <a:lnTo>
                    <a:pt x="28747" y="157865"/>
                  </a:lnTo>
                  <a:lnTo>
                    <a:pt x="22394" y="168013"/>
                  </a:lnTo>
                  <a:lnTo>
                    <a:pt x="7349" y="20895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SMARTInkShape-Group100">
            <a:extLst>
              <a:ext uri="{FF2B5EF4-FFF2-40B4-BE49-F238E27FC236}">
                <a16:creationId xmlns:a16="http://schemas.microsoft.com/office/drawing/2014/main" id="{495E7933-CB67-F92A-CBF3-FBACF3A6163D}"/>
              </a:ext>
            </a:extLst>
          </p:cNvPr>
          <p:cNvGrpSpPr/>
          <p:nvPr/>
        </p:nvGrpSpPr>
        <p:grpSpPr>
          <a:xfrm>
            <a:off x="7191375" y="4524375"/>
            <a:ext cx="314326" cy="371437"/>
            <a:chOff x="7191375" y="4524375"/>
            <a:chExt cx="314326" cy="371437"/>
          </a:xfrm>
        </p:grpSpPr>
        <p:sp>
          <p:nvSpPr>
            <p:cNvPr id="109" name="SMARTInkShape-285">
              <a:extLst>
                <a:ext uri="{FF2B5EF4-FFF2-40B4-BE49-F238E27FC236}">
                  <a16:creationId xmlns:a16="http://schemas.microsoft.com/office/drawing/2014/main" id="{DED6A89D-A72A-A33D-4504-F930280262E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91375" y="4524375"/>
              <a:ext cx="200015" cy="371437"/>
            </a:xfrm>
            <a:custGeom>
              <a:avLst/>
              <a:gdLst/>
              <a:ahLst/>
              <a:cxnLst/>
              <a:rect l="0" t="0" r="0" b="0"/>
              <a:pathLst>
                <a:path w="200015" h="371437">
                  <a:moveTo>
                    <a:pt x="152400" y="0"/>
                  </a:moveTo>
                  <a:lnTo>
                    <a:pt x="152400" y="0"/>
                  </a:lnTo>
                  <a:lnTo>
                    <a:pt x="144200" y="0"/>
                  </a:lnTo>
                  <a:lnTo>
                    <a:pt x="143758" y="1058"/>
                  </a:lnTo>
                  <a:lnTo>
                    <a:pt x="142991" y="8201"/>
                  </a:lnTo>
                  <a:lnTo>
                    <a:pt x="140104" y="8936"/>
                  </a:lnTo>
                  <a:lnTo>
                    <a:pt x="137853" y="9133"/>
                  </a:lnTo>
                  <a:lnTo>
                    <a:pt x="132529" y="12173"/>
                  </a:lnTo>
                  <a:lnTo>
                    <a:pt x="125545" y="17692"/>
                  </a:lnTo>
                  <a:lnTo>
                    <a:pt x="124589" y="21268"/>
                  </a:lnTo>
                  <a:lnTo>
                    <a:pt x="124335" y="23704"/>
                  </a:lnTo>
                  <a:lnTo>
                    <a:pt x="121229" y="29232"/>
                  </a:lnTo>
                  <a:lnTo>
                    <a:pt x="115668" y="36349"/>
                  </a:lnTo>
                  <a:lnTo>
                    <a:pt x="104623" y="72222"/>
                  </a:lnTo>
                  <a:lnTo>
                    <a:pt x="98497" y="83370"/>
                  </a:lnTo>
                  <a:lnTo>
                    <a:pt x="95154" y="97492"/>
                  </a:lnTo>
                  <a:lnTo>
                    <a:pt x="93070" y="99919"/>
                  </a:lnTo>
                  <a:lnTo>
                    <a:pt x="90622" y="101538"/>
                  </a:lnTo>
                  <a:lnTo>
                    <a:pt x="57134" y="145559"/>
                  </a:lnTo>
                  <a:lnTo>
                    <a:pt x="50443" y="159898"/>
                  </a:lnTo>
                  <a:lnTo>
                    <a:pt x="49503" y="163749"/>
                  </a:lnTo>
                  <a:lnTo>
                    <a:pt x="47819" y="166315"/>
                  </a:lnTo>
                  <a:lnTo>
                    <a:pt x="45638" y="168027"/>
                  </a:lnTo>
                  <a:lnTo>
                    <a:pt x="40392" y="170987"/>
                  </a:lnTo>
                  <a:lnTo>
                    <a:pt x="11011" y="198545"/>
                  </a:lnTo>
                  <a:lnTo>
                    <a:pt x="432" y="199987"/>
                  </a:lnTo>
                  <a:lnTo>
                    <a:pt x="0" y="173177"/>
                  </a:lnTo>
                  <a:lnTo>
                    <a:pt x="1058" y="172601"/>
                  </a:lnTo>
                  <a:lnTo>
                    <a:pt x="5056" y="171962"/>
                  </a:lnTo>
                  <a:lnTo>
                    <a:pt x="6545" y="170733"/>
                  </a:lnTo>
                  <a:lnTo>
                    <a:pt x="14189" y="158237"/>
                  </a:lnTo>
                  <a:lnTo>
                    <a:pt x="19711" y="154994"/>
                  </a:lnTo>
                  <a:lnTo>
                    <a:pt x="25694" y="152495"/>
                  </a:lnTo>
                  <a:lnTo>
                    <a:pt x="35013" y="146196"/>
                  </a:lnTo>
                  <a:lnTo>
                    <a:pt x="44476" y="143859"/>
                  </a:lnTo>
                  <a:lnTo>
                    <a:pt x="91193" y="142882"/>
                  </a:lnTo>
                  <a:lnTo>
                    <a:pt x="125641" y="142875"/>
                  </a:lnTo>
                  <a:lnTo>
                    <a:pt x="132746" y="145697"/>
                  </a:lnTo>
                  <a:lnTo>
                    <a:pt x="152347" y="159350"/>
                  </a:lnTo>
                  <a:lnTo>
                    <a:pt x="158726" y="161839"/>
                  </a:lnTo>
                  <a:lnTo>
                    <a:pt x="184149" y="184271"/>
                  </a:lnTo>
                  <a:lnTo>
                    <a:pt x="187678" y="190554"/>
                  </a:lnTo>
                  <a:lnTo>
                    <a:pt x="190304" y="196874"/>
                  </a:lnTo>
                  <a:lnTo>
                    <a:pt x="196675" y="206382"/>
                  </a:lnTo>
                  <a:lnTo>
                    <a:pt x="199033" y="216960"/>
                  </a:lnTo>
                  <a:lnTo>
                    <a:pt x="200014" y="260234"/>
                  </a:lnTo>
                  <a:lnTo>
                    <a:pt x="185835" y="303111"/>
                  </a:lnTo>
                  <a:lnTo>
                    <a:pt x="171254" y="323209"/>
                  </a:lnTo>
                  <a:lnTo>
                    <a:pt x="139698" y="355589"/>
                  </a:lnTo>
                  <a:lnTo>
                    <a:pt x="130526" y="359123"/>
                  </a:lnTo>
                  <a:lnTo>
                    <a:pt x="120453" y="361752"/>
                  </a:lnTo>
                  <a:lnTo>
                    <a:pt x="105363" y="369241"/>
                  </a:lnTo>
                  <a:lnTo>
                    <a:pt x="58847" y="371436"/>
                  </a:lnTo>
                  <a:lnTo>
                    <a:pt x="49790" y="368636"/>
                  </a:lnTo>
                  <a:lnTo>
                    <a:pt x="28765" y="354998"/>
                  </a:lnTo>
                  <a:lnTo>
                    <a:pt x="22309" y="352510"/>
                  </a:lnTo>
                  <a:lnTo>
                    <a:pt x="15912" y="347877"/>
                  </a:lnTo>
                  <a:lnTo>
                    <a:pt x="12364" y="342290"/>
                  </a:lnTo>
                  <a:lnTo>
                    <a:pt x="11417" y="339318"/>
                  </a:lnTo>
                  <a:lnTo>
                    <a:pt x="9728" y="337337"/>
                  </a:lnTo>
                  <a:lnTo>
                    <a:pt x="5029" y="335136"/>
                  </a:lnTo>
                  <a:lnTo>
                    <a:pt x="3353" y="333491"/>
                  </a:lnTo>
                  <a:lnTo>
                    <a:pt x="1491" y="328840"/>
                  </a:lnTo>
                  <a:lnTo>
                    <a:pt x="0" y="314325"/>
                  </a:lnTo>
                  <a:lnTo>
                    <a:pt x="0" y="319382"/>
                  </a:lnTo>
                  <a:lnTo>
                    <a:pt x="1058" y="320871"/>
                  </a:lnTo>
                  <a:lnTo>
                    <a:pt x="2822" y="321864"/>
                  </a:lnTo>
                  <a:lnTo>
                    <a:pt x="8200" y="323458"/>
                  </a:lnTo>
                  <a:lnTo>
                    <a:pt x="8937" y="326498"/>
                  </a:lnTo>
                  <a:lnTo>
                    <a:pt x="9409" y="332017"/>
                  </a:lnTo>
                  <a:lnTo>
                    <a:pt x="10506" y="332469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SMARTInkShape-286">
              <a:extLst>
                <a:ext uri="{FF2B5EF4-FFF2-40B4-BE49-F238E27FC236}">
                  <a16:creationId xmlns:a16="http://schemas.microsoft.com/office/drawing/2014/main" id="{FD43E90E-541A-79D5-476C-F6324C6CD53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34253" y="4552950"/>
              <a:ext cx="171448" cy="9526"/>
            </a:xfrm>
            <a:custGeom>
              <a:avLst/>
              <a:gdLst/>
              <a:ahLst/>
              <a:cxnLst/>
              <a:rect l="0" t="0" r="0" b="0"/>
              <a:pathLst>
                <a:path w="171448" h="9526">
                  <a:moveTo>
                    <a:pt x="9522" y="9525"/>
                  </a:moveTo>
                  <a:lnTo>
                    <a:pt x="9522" y="9525"/>
                  </a:lnTo>
                  <a:lnTo>
                    <a:pt x="4466" y="9525"/>
                  </a:lnTo>
                  <a:lnTo>
                    <a:pt x="2977" y="8467"/>
                  </a:lnTo>
                  <a:lnTo>
                    <a:pt x="1984" y="6703"/>
                  </a:lnTo>
                  <a:lnTo>
                    <a:pt x="0" y="10"/>
                  </a:lnTo>
                  <a:lnTo>
                    <a:pt x="31902" y="0"/>
                  </a:lnTo>
                  <a:lnTo>
                    <a:pt x="38166" y="2822"/>
                  </a:lnTo>
                  <a:lnTo>
                    <a:pt x="45754" y="8201"/>
                  </a:lnTo>
                  <a:lnTo>
                    <a:pt x="55915" y="9263"/>
                  </a:lnTo>
                  <a:lnTo>
                    <a:pt x="101526" y="9523"/>
                  </a:lnTo>
                  <a:lnTo>
                    <a:pt x="149124" y="9525"/>
                  </a:lnTo>
                  <a:lnTo>
                    <a:pt x="17144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SMARTInkShape-Group101">
            <a:extLst>
              <a:ext uri="{FF2B5EF4-FFF2-40B4-BE49-F238E27FC236}">
                <a16:creationId xmlns:a16="http://schemas.microsoft.com/office/drawing/2014/main" id="{8E1AA2AB-0808-780A-BAF5-ABC04C53CFCD}"/>
              </a:ext>
            </a:extLst>
          </p:cNvPr>
          <p:cNvGrpSpPr/>
          <p:nvPr/>
        </p:nvGrpSpPr>
        <p:grpSpPr>
          <a:xfrm>
            <a:off x="7743828" y="4638675"/>
            <a:ext cx="218956" cy="129290"/>
            <a:chOff x="7743828" y="4638675"/>
            <a:chExt cx="218956" cy="129290"/>
          </a:xfrm>
        </p:grpSpPr>
        <p:sp>
          <p:nvSpPr>
            <p:cNvPr id="112" name="SMARTInkShape-287">
              <a:extLst>
                <a:ext uri="{FF2B5EF4-FFF2-40B4-BE49-F238E27FC236}">
                  <a16:creationId xmlns:a16="http://schemas.microsoft.com/office/drawing/2014/main" id="{A8E410E8-2435-A331-8486-F44B6E06E80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10500" y="4638675"/>
              <a:ext cx="152284" cy="19051"/>
            </a:xfrm>
            <a:custGeom>
              <a:avLst/>
              <a:gdLst/>
              <a:ahLst/>
              <a:cxnLst/>
              <a:rect l="0" t="0" r="0" b="0"/>
              <a:pathLst>
                <a:path w="152284" h="190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7691" y="8201"/>
                  </a:lnTo>
                  <a:lnTo>
                    <a:pt x="23704" y="9133"/>
                  </a:lnTo>
                  <a:lnTo>
                    <a:pt x="69967" y="9525"/>
                  </a:lnTo>
                  <a:lnTo>
                    <a:pt x="88910" y="9525"/>
                  </a:lnTo>
                  <a:lnTo>
                    <a:pt x="95255" y="6703"/>
                  </a:lnTo>
                  <a:lnTo>
                    <a:pt x="102894" y="1324"/>
                  </a:lnTo>
                  <a:lnTo>
                    <a:pt x="109274" y="392"/>
                  </a:lnTo>
                  <a:lnTo>
                    <a:pt x="114888" y="2997"/>
                  </a:lnTo>
                  <a:lnTo>
                    <a:pt x="120912" y="6624"/>
                  </a:lnTo>
                  <a:lnTo>
                    <a:pt x="131503" y="9143"/>
                  </a:lnTo>
                  <a:lnTo>
                    <a:pt x="147893" y="9525"/>
                  </a:lnTo>
                  <a:lnTo>
                    <a:pt x="149395" y="10583"/>
                  </a:lnTo>
                  <a:lnTo>
                    <a:pt x="150396" y="12347"/>
                  </a:lnTo>
                  <a:lnTo>
                    <a:pt x="152283" y="18658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SMARTInkShape-288">
              <a:extLst>
                <a:ext uri="{FF2B5EF4-FFF2-40B4-BE49-F238E27FC236}">
                  <a16:creationId xmlns:a16="http://schemas.microsoft.com/office/drawing/2014/main" id="{9C9F7538-0928-87EF-A451-7934F9AC9EF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43828" y="4752975"/>
              <a:ext cx="200023" cy="14990"/>
            </a:xfrm>
            <a:custGeom>
              <a:avLst/>
              <a:gdLst/>
              <a:ahLst/>
              <a:cxnLst/>
              <a:rect l="0" t="0" r="0" b="0"/>
              <a:pathLst>
                <a:path w="200023" h="14990">
                  <a:moveTo>
                    <a:pt x="9522" y="0"/>
                  </a:moveTo>
                  <a:lnTo>
                    <a:pt x="9522" y="0"/>
                  </a:lnTo>
                  <a:lnTo>
                    <a:pt x="113" y="9408"/>
                  </a:lnTo>
                  <a:lnTo>
                    <a:pt x="20" y="14989"/>
                  </a:lnTo>
                  <a:lnTo>
                    <a:pt x="0" y="10454"/>
                  </a:lnTo>
                  <a:lnTo>
                    <a:pt x="8198" y="9607"/>
                  </a:lnTo>
                  <a:lnTo>
                    <a:pt x="53998" y="9525"/>
                  </a:lnTo>
                  <a:lnTo>
                    <a:pt x="98618" y="9525"/>
                  </a:lnTo>
                  <a:lnTo>
                    <a:pt x="146037" y="9525"/>
                  </a:lnTo>
                  <a:lnTo>
                    <a:pt x="193279" y="9525"/>
                  </a:lnTo>
                  <a:lnTo>
                    <a:pt x="20002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SMARTInkShape-Group102">
            <a:extLst>
              <a:ext uri="{FF2B5EF4-FFF2-40B4-BE49-F238E27FC236}">
                <a16:creationId xmlns:a16="http://schemas.microsoft.com/office/drawing/2014/main" id="{7935730E-77FE-9F9F-86E0-39C2F7F8494E}"/>
              </a:ext>
            </a:extLst>
          </p:cNvPr>
          <p:cNvGrpSpPr/>
          <p:nvPr/>
        </p:nvGrpSpPr>
        <p:grpSpPr>
          <a:xfrm>
            <a:off x="8239159" y="4324756"/>
            <a:ext cx="2419317" cy="532995"/>
            <a:chOff x="8239159" y="4324756"/>
            <a:chExt cx="2419317" cy="532995"/>
          </a:xfrm>
        </p:grpSpPr>
        <p:sp>
          <p:nvSpPr>
            <p:cNvPr id="115" name="SMARTInkShape-289">
              <a:extLst>
                <a:ext uri="{FF2B5EF4-FFF2-40B4-BE49-F238E27FC236}">
                  <a16:creationId xmlns:a16="http://schemas.microsoft.com/office/drawing/2014/main" id="{97C11268-A41F-E525-AA9D-6793E3B8375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929198" y="4381511"/>
              <a:ext cx="195878" cy="438140"/>
            </a:xfrm>
            <a:custGeom>
              <a:avLst/>
              <a:gdLst/>
              <a:ahLst/>
              <a:cxnLst/>
              <a:rect l="0" t="0" r="0" b="0"/>
              <a:pathLst>
                <a:path w="195878" h="438140">
                  <a:moveTo>
                    <a:pt x="110152" y="133339"/>
                  </a:moveTo>
                  <a:lnTo>
                    <a:pt x="110152" y="133339"/>
                  </a:lnTo>
                  <a:lnTo>
                    <a:pt x="117758" y="124677"/>
                  </a:lnTo>
                  <a:lnTo>
                    <a:pt x="145110" y="89118"/>
                  </a:lnTo>
                  <a:lnTo>
                    <a:pt x="167304" y="63855"/>
                  </a:lnTo>
                  <a:lnTo>
                    <a:pt x="174005" y="49604"/>
                  </a:lnTo>
                  <a:lnTo>
                    <a:pt x="176632" y="42149"/>
                  </a:lnTo>
                  <a:lnTo>
                    <a:pt x="183001" y="32001"/>
                  </a:lnTo>
                  <a:lnTo>
                    <a:pt x="184863" y="25505"/>
                  </a:lnTo>
                  <a:lnTo>
                    <a:pt x="186418" y="23350"/>
                  </a:lnTo>
                  <a:lnTo>
                    <a:pt x="188513" y="21913"/>
                  </a:lnTo>
                  <a:lnTo>
                    <a:pt x="190968" y="20955"/>
                  </a:lnTo>
                  <a:lnTo>
                    <a:pt x="192605" y="19258"/>
                  </a:lnTo>
                  <a:lnTo>
                    <a:pt x="195446" y="11006"/>
                  </a:lnTo>
                  <a:lnTo>
                    <a:pt x="195877" y="0"/>
                  </a:lnTo>
                  <a:lnTo>
                    <a:pt x="195877" y="32170"/>
                  </a:lnTo>
                  <a:lnTo>
                    <a:pt x="193053" y="38281"/>
                  </a:lnTo>
                  <a:lnTo>
                    <a:pt x="190820" y="41392"/>
                  </a:lnTo>
                  <a:lnTo>
                    <a:pt x="176728" y="88826"/>
                  </a:lnTo>
                  <a:lnTo>
                    <a:pt x="170566" y="101688"/>
                  </a:lnTo>
                  <a:lnTo>
                    <a:pt x="167210" y="117376"/>
                  </a:lnTo>
                  <a:lnTo>
                    <a:pt x="161042" y="130255"/>
                  </a:lnTo>
                  <a:lnTo>
                    <a:pt x="147605" y="171630"/>
                  </a:lnTo>
                  <a:lnTo>
                    <a:pt x="123884" y="213604"/>
                  </a:lnTo>
                  <a:lnTo>
                    <a:pt x="115174" y="244581"/>
                  </a:lnTo>
                  <a:lnTo>
                    <a:pt x="91050" y="286332"/>
                  </a:lnTo>
                  <a:lnTo>
                    <a:pt x="69225" y="323891"/>
                  </a:lnTo>
                  <a:lnTo>
                    <a:pt x="37387" y="368095"/>
                  </a:lnTo>
                  <a:lnTo>
                    <a:pt x="8204" y="415482"/>
                  </a:lnTo>
                  <a:lnTo>
                    <a:pt x="7262" y="416684"/>
                  </a:lnTo>
                  <a:lnTo>
                    <a:pt x="5936" y="423433"/>
                  </a:lnTo>
                  <a:lnTo>
                    <a:pt x="4692" y="425160"/>
                  </a:lnTo>
                  <a:lnTo>
                    <a:pt x="2804" y="426311"/>
                  </a:lnTo>
                  <a:lnTo>
                    <a:pt x="487" y="427079"/>
                  </a:lnTo>
                  <a:lnTo>
                    <a:pt x="0" y="428649"/>
                  </a:lnTo>
                  <a:lnTo>
                    <a:pt x="735" y="430754"/>
                  </a:lnTo>
                  <a:lnTo>
                    <a:pt x="5377" y="43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SMARTInkShape-290">
              <a:extLst>
                <a:ext uri="{FF2B5EF4-FFF2-40B4-BE49-F238E27FC236}">
                  <a16:creationId xmlns:a16="http://schemas.microsoft.com/office/drawing/2014/main" id="{D3D4F3C2-FF08-531B-4E5B-CB3DDB29456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163187" y="4324756"/>
              <a:ext cx="495289" cy="513907"/>
            </a:xfrm>
            <a:custGeom>
              <a:avLst/>
              <a:gdLst/>
              <a:ahLst/>
              <a:cxnLst/>
              <a:rect l="0" t="0" r="0" b="0"/>
              <a:pathLst>
                <a:path w="495289" h="513907">
                  <a:moveTo>
                    <a:pt x="200013" y="94844"/>
                  </a:moveTo>
                  <a:lnTo>
                    <a:pt x="200013" y="94844"/>
                  </a:lnTo>
                  <a:lnTo>
                    <a:pt x="191811" y="94844"/>
                  </a:lnTo>
                  <a:lnTo>
                    <a:pt x="191371" y="95902"/>
                  </a:lnTo>
                  <a:lnTo>
                    <a:pt x="190497" y="104252"/>
                  </a:lnTo>
                  <a:lnTo>
                    <a:pt x="180998" y="104369"/>
                  </a:lnTo>
                  <a:lnTo>
                    <a:pt x="180972" y="99312"/>
                  </a:lnTo>
                  <a:lnTo>
                    <a:pt x="182027" y="97823"/>
                  </a:lnTo>
                  <a:lnTo>
                    <a:pt x="183790" y="96830"/>
                  </a:lnTo>
                  <a:lnTo>
                    <a:pt x="186022" y="96168"/>
                  </a:lnTo>
                  <a:lnTo>
                    <a:pt x="187511" y="94668"/>
                  </a:lnTo>
                  <a:lnTo>
                    <a:pt x="191286" y="85221"/>
                  </a:lnTo>
                  <a:lnTo>
                    <a:pt x="196956" y="77999"/>
                  </a:lnTo>
                  <a:lnTo>
                    <a:pt x="198654" y="72188"/>
                  </a:lnTo>
                  <a:lnTo>
                    <a:pt x="200165" y="70214"/>
                  </a:lnTo>
                  <a:lnTo>
                    <a:pt x="213150" y="61732"/>
                  </a:lnTo>
                  <a:lnTo>
                    <a:pt x="216436" y="56139"/>
                  </a:lnTo>
                  <a:lnTo>
                    <a:pt x="218954" y="50125"/>
                  </a:lnTo>
                  <a:lnTo>
                    <a:pt x="232166" y="34483"/>
                  </a:lnTo>
                  <a:lnTo>
                    <a:pt x="238292" y="30975"/>
                  </a:lnTo>
                  <a:lnTo>
                    <a:pt x="244541" y="28358"/>
                  </a:lnTo>
                  <a:lnTo>
                    <a:pt x="266692" y="11767"/>
                  </a:lnTo>
                  <a:lnTo>
                    <a:pt x="282563" y="8409"/>
                  </a:lnTo>
                  <a:lnTo>
                    <a:pt x="295263" y="1649"/>
                  </a:lnTo>
                  <a:lnTo>
                    <a:pt x="307963" y="0"/>
                  </a:lnTo>
                  <a:lnTo>
                    <a:pt x="314313" y="2597"/>
                  </a:lnTo>
                  <a:lnTo>
                    <a:pt x="320663" y="6220"/>
                  </a:lnTo>
                  <a:lnTo>
                    <a:pt x="330188" y="9319"/>
                  </a:lnTo>
                  <a:lnTo>
                    <a:pt x="339713" y="15410"/>
                  </a:lnTo>
                  <a:lnTo>
                    <a:pt x="346063" y="17206"/>
                  </a:lnTo>
                  <a:lnTo>
                    <a:pt x="348180" y="18744"/>
                  </a:lnTo>
                  <a:lnTo>
                    <a:pt x="349589" y="20827"/>
                  </a:lnTo>
                  <a:lnTo>
                    <a:pt x="350532" y="23275"/>
                  </a:lnTo>
                  <a:lnTo>
                    <a:pt x="352217" y="24906"/>
                  </a:lnTo>
                  <a:lnTo>
                    <a:pt x="356912" y="26718"/>
                  </a:lnTo>
                  <a:lnTo>
                    <a:pt x="358587" y="28260"/>
                  </a:lnTo>
                  <a:lnTo>
                    <a:pt x="369283" y="47410"/>
                  </a:lnTo>
                  <a:lnTo>
                    <a:pt x="371406" y="71082"/>
                  </a:lnTo>
                  <a:lnTo>
                    <a:pt x="371460" y="97743"/>
                  </a:lnTo>
                  <a:lnTo>
                    <a:pt x="368639" y="104247"/>
                  </a:lnTo>
                  <a:lnTo>
                    <a:pt x="364917" y="110665"/>
                  </a:lnTo>
                  <a:lnTo>
                    <a:pt x="362526" y="123408"/>
                  </a:lnTo>
                  <a:lnTo>
                    <a:pt x="361140" y="130823"/>
                  </a:lnTo>
                  <a:lnTo>
                    <a:pt x="345713" y="164007"/>
                  </a:lnTo>
                  <a:lnTo>
                    <a:pt x="316421" y="211531"/>
                  </a:lnTo>
                  <a:lnTo>
                    <a:pt x="297247" y="230234"/>
                  </a:lnTo>
                  <a:lnTo>
                    <a:pt x="264954" y="272764"/>
                  </a:lnTo>
                  <a:lnTo>
                    <a:pt x="254416" y="286673"/>
                  </a:lnTo>
                  <a:lnTo>
                    <a:pt x="230631" y="306973"/>
                  </a:lnTo>
                  <a:lnTo>
                    <a:pt x="222087" y="317182"/>
                  </a:lnTo>
                  <a:lnTo>
                    <a:pt x="174722" y="357406"/>
                  </a:lnTo>
                  <a:lnTo>
                    <a:pt x="127105" y="395562"/>
                  </a:lnTo>
                  <a:lnTo>
                    <a:pt x="82634" y="423962"/>
                  </a:lnTo>
                  <a:lnTo>
                    <a:pt x="70808" y="428016"/>
                  </a:lnTo>
                  <a:lnTo>
                    <a:pt x="49814" y="443297"/>
                  </a:lnTo>
                  <a:lnTo>
                    <a:pt x="31779" y="446746"/>
                  </a:lnTo>
                  <a:lnTo>
                    <a:pt x="18626" y="454739"/>
                  </a:lnTo>
                  <a:lnTo>
                    <a:pt x="15588" y="455425"/>
                  </a:lnTo>
                  <a:lnTo>
                    <a:pt x="13562" y="454822"/>
                  </a:lnTo>
                  <a:lnTo>
                    <a:pt x="12213" y="453363"/>
                  </a:lnTo>
                  <a:lnTo>
                    <a:pt x="11314" y="451332"/>
                  </a:lnTo>
                  <a:lnTo>
                    <a:pt x="9655" y="449977"/>
                  </a:lnTo>
                  <a:lnTo>
                    <a:pt x="1470" y="447626"/>
                  </a:lnTo>
                  <a:lnTo>
                    <a:pt x="648" y="444606"/>
                  </a:lnTo>
                  <a:lnTo>
                    <a:pt x="0" y="432806"/>
                  </a:lnTo>
                  <a:lnTo>
                    <a:pt x="2815" y="427436"/>
                  </a:lnTo>
                  <a:lnTo>
                    <a:pt x="33101" y="395109"/>
                  </a:lnTo>
                  <a:lnTo>
                    <a:pt x="38693" y="392337"/>
                  </a:lnTo>
                  <a:lnTo>
                    <a:pt x="68550" y="382048"/>
                  </a:lnTo>
                  <a:lnTo>
                    <a:pt x="71095" y="380504"/>
                  </a:lnTo>
                  <a:lnTo>
                    <a:pt x="72793" y="378418"/>
                  </a:lnTo>
                  <a:lnTo>
                    <a:pt x="73925" y="375968"/>
                  </a:lnTo>
                  <a:lnTo>
                    <a:pt x="75738" y="374335"/>
                  </a:lnTo>
                  <a:lnTo>
                    <a:pt x="80575" y="372520"/>
                  </a:lnTo>
                  <a:lnTo>
                    <a:pt x="125800" y="371070"/>
                  </a:lnTo>
                  <a:lnTo>
                    <a:pt x="165097" y="371069"/>
                  </a:lnTo>
                  <a:lnTo>
                    <a:pt x="167212" y="372127"/>
                  </a:lnTo>
                  <a:lnTo>
                    <a:pt x="168620" y="373891"/>
                  </a:lnTo>
                  <a:lnTo>
                    <a:pt x="169560" y="376126"/>
                  </a:lnTo>
                  <a:lnTo>
                    <a:pt x="171243" y="377615"/>
                  </a:lnTo>
                  <a:lnTo>
                    <a:pt x="175938" y="379270"/>
                  </a:lnTo>
                  <a:lnTo>
                    <a:pt x="187574" y="381390"/>
                  </a:lnTo>
                  <a:lnTo>
                    <a:pt x="196916" y="387062"/>
                  </a:lnTo>
                  <a:lnTo>
                    <a:pt x="203222" y="388761"/>
                  </a:lnTo>
                  <a:lnTo>
                    <a:pt x="205327" y="390271"/>
                  </a:lnTo>
                  <a:lnTo>
                    <a:pt x="206731" y="392337"/>
                  </a:lnTo>
                  <a:lnTo>
                    <a:pt x="207668" y="394773"/>
                  </a:lnTo>
                  <a:lnTo>
                    <a:pt x="209349" y="396397"/>
                  </a:lnTo>
                  <a:lnTo>
                    <a:pt x="219654" y="401825"/>
                  </a:lnTo>
                  <a:lnTo>
                    <a:pt x="222632" y="404273"/>
                  </a:lnTo>
                  <a:lnTo>
                    <a:pt x="225942" y="409815"/>
                  </a:lnTo>
                  <a:lnTo>
                    <a:pt x="226823" y="412775"/>
                  </a:lnTo>
                  <a:lnTo>
                    <a:pt x="228470" y="414748"/>
                  </a:lnTo>
                  <a:lnTo>
                    <a:pt x="233121" y="416940"/>
                  </a:lnTo>
                  <a:lnTo>
                    <a:pt x="234785" y="418583"/>
                  </a:lnTo>
                  <a:lnTo>
                    <a:pt x="245458" y="437923"/>
                  </a:lnTo>
                  <a:lnTo>
                    <a:pt x="246185" y="441038"/>
                  </a:lnTo>
                  <a:lnTo>
                    <a:pt x="247728" y="443115"/>
                  </a:lnTo>
                  <a:lnTo>
                    <a:pt x="249814" y="444500"/>
                  </a:lnTo>
                  <a:lnTo>
                    <a:pt x="252263" y="445423"/>
                  </a:lnTo>
                  <a:lnTo>
                    <a:pt x="253896" y="447097"/>
                  </a:lnTo>
                  <a:lnTo>
                    <a:pt x="265720" y="466201"/>
                  </a:lnTo>
                  <a:lnTo>
                    <a:pt x="266258" y="470852"/>
                  </a:lnTo>
                  <a:lnTo>
                    <a:pt x="269320" y="476448"/>
                  </a:lnTo>
                  <a:lnTo>
                    <a:pt x="290367" y="499513"/>
                  </a:lnTo>
                  <a:lnTo>
                    <a:pt x="295910" y="502238"/>
                  </a:lnTo>
                  <a:lnTo>
                    <a:pt x="298870" y="502965"/>
                  </a:lnTo>
                  <a:lnTo>
                    <a:pt x="312469" y="512493"/>
                  </a:lnTo>
                  <a:lnTo>
                    <a:pt x="345788" y="513906"/>
                  </a:lnTo>
                  <a:lnTo>
                    <a:pt x="360562" y="508876"/>
                  </a:lnTo>
                  <a:lnTo>
                    <a:pt x="377973" y="498753"/>
                  </a:lnTo>
                  <a:lnTo>
                    <a:pt x="393619" y="494979"/>
                  </a:lnTo>
                  <a:lnTo>
                    <a:pt x="408922" y="487581"/>
                  </a:lnTo>
                  <a:lnTo>
                    <a:pt x="415628" y="485293"/>
                  </a:lnTo>
                  <a:lnTo>
                    <a:pt x="438120" y="468951"/>
                  </a:lnTo>
                  <a:lnTo>
                    <a:pt x="444481" y="466430"/>
                  </a:lnTo>
                  <a:lnTo>
                    <a:pt x="450835" y="461782"/>
                  </a:lnTo>
                  <a:lnTo>
                    <a:pt x="454364" y="456189"/>
                  </a:lnTo>
                  <a:lnTo>
                    <a:pt x="455306" y="453216"/>
                  </a:lnTo>
                  <a:lnTo>
                    <a:pt x="456992" y="451233"/>
                  </a:lnTo>
                  <a:lnTo>
                    <a:pt x="475715" y="438182"/>
                  </a:lnTo>
                  <a:lnTo>
                    <a:pt x="484393" y="437782"/>
                  </a:lnTo>
                  <a:lnTo>
                    <a:pt x="484851" y="436712"/>
                  </a:lnTo>
                  <a:lnTo>
                    <a:pt x="485763" y="428219"/>
                  </a:lnTo>
                  <a:lnTo>
                    <a:pt x="495288" y="428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SMARTInkShape-291">
              <a:extLst>
                <a:ext uri="{FF2B5EF4-FFF2-40B4-BE49-F238E27FC236}">
                  <a16:creationId xmlns:a16="http://schemas.microsoft.com/office/drawing/2014/main" id="{E9304904-E78D-3673-A24B-4305C587C9E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953625" y="45624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35278"/>
                  </a:lnTo>
                  <a:lnTo>
                    <a:pt x="13257" y="33043"/>
                  </a:lnTo>
                  <a:lnTo>
                    <a:pt x="16476" y="27739"/>
                  </a:lnTo>
                  <a:lnTo>
                    <a:pt x="17335" y="24843"/>
                  </a:lnTo>
                  <a:lnTo>
                    <a:pt x="18964" y="2291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SMARTInkShape-292">
              <a:extLst>
                <a:ext uri="{FF2B5EF4-FFF2-40B4-BE49-F238E27FC236}">
                  <a16:creationId xmlns:a16="http://schemas.microsoft.com/office/drawing/2014/main" id="{7E739705-6C81-FB99-C083-FF0BE78E98A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515475" y="4676775"/>
              <a:ext cx="219076" cy="19048"/>
            </a:xfrm>
            <a:custGeom>
              <a:avLst/>
              <a:gdLst/>
              <a:ahLst/>
              <a:cxnLst/>
              <a:rect l="0" t="0" r="0" b="0"/>
              <a:pathLst>
                <a:path w="219076" h="19048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9134" y="18933"/>
                  </a:lnTo>
                  <a:lnTo>
                    <a:pt x="23704" y="19047"/>
                  </a:lnTo>
                  <a:lnTo>
                    <a:pt x="29232" y="16227"/>
                  </a:lnTo>
                  <a:lnTo>
                    <a:pt x="32188" y="13993"/>
                  </a:lnTo>
                  <a:lnTo>
                    <a:pt x="41117" y="11511"/>
                  </a:lnTo>
                  <a:lnTo>
                    <a:pt x="85675" y="9541"/>
                  </a:lnTo>
                  <a:lnTo>
                    <a:pt x="108139" y="8468"/>
                  </a:lnTo>
                  <a:lnTo>
                    <a:pt x="126607" y="1324"/>
                  </a:lnTo>
                  <a:lnTo>
                    <a:pt x="173574" y="1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SMARTInkShape-293">
              <a:extLst>
                <a:ext uri="{FF2B5EF4-FFF2-40B4-BE49-F238E27FC236}">
                  <a16:creationId xmlns:a16="http://schemas.microsoft.com/office/drawing/2014/main" id="{976232D5-0B0D-231C-3CD8-52D74B38640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15325" y="4400585"/>
              <a:ext cx="209551" cy="457166"/>
            </a:xfrm>
            <a:custGeom>
              <a:avLst/>
              <a:gdLst/>
              <a:ahLst/>
              <a:cxnLst/>
              <a:rect l="0" t="0" r="0" b="0"/>
              <a:pathLst>
                <a:path w="209551" h="457166">
                  <a:moveTo>
                    <a:pt x="28575" y="133315"/>
                  </a:moveTo>
                  <a:lnTo>
                    <a:pt x="28575" y="133315"/>
                  </a:lnTo>
                  <a:lnTo>
                    <a:pt x="20375" y="133315"/>
                  </a:lnTo>
                  <a:lnTo>
                    <a:pt x="19933" y="132257"/>
                  </a:lnTo>
                  <a:lnTo>
                    <a:pt x="19060" y="115705"/>
                  </a:lnTo>
                  <a:lnTo>
                    <a:pt x="25598" y="106945"/>
                  </a:lnTo>
                  <a:lnTo>
                    <a:pt x="27693" y="98102"/>
                  </a:lnTo>
                  <a:lnTo>
                    <a:pt x="28460" y="82477"/>
                  </a:lnTo>
                  <a:lnTo>
                    <a:pt x="31346" y="76148"/>
                  </a:lnTo>
                  <a:lnTo>
                    <a:pt x="35098" y="69808"/>
                  </a:lnTo>
                  <a:lnTo>
                    <a:pt x="38269" y="60288"/>
                  </a:lnTo>
                  <a:lnTo>
                    <a:pt x="44383" y="50765"/>
                  </a:lnTo>
                  <a:lnTo>
                    <a:pt x="46664" y="41240"/>
                  </a:lnTo>
                  <a:lnTo>
                    <a:pt x="47198" y="34890"/>
                  </a:lnTo>
                  <a:lnTo>
                    <a:pt x="48399" y="32773"/>
                  </a:lnTo>
                  <a:lnTo>
                    <a:pt x="50257" y="31362"/>
                  </a:lnTo>
                  <a:lnTo>
                    <a:pt x="52555" y="30421"/>
                  </a:lnTo>
                  <a:lnTo>
                    <a:pt x="54087" y="28736"/>
                  </a:lnTo>
                  <a:lnTo>
                    <a:pt x="57030" y="19456"/>
                  </a:lnTo>
                  <a:lnTo>
                    <a:pt x="66280" y="19026"/>
                  </a:lnTo>
                  <a:lnTo>
                    <a:pt x="66558" y="24075"/>
                  </a:lnTo>
                  <a:lnTo>
                    <a:pt x="67656" y="25563"/>
                  </a:lnTo>
                  <a:lnTo>
                    <a:pt x="74866" y="28148"/>
                  </a:lnTo>
                  <a:lnTo>
                    <a:pt x="75607" y="31188"/>
                  </a:lnTo>
                  <a:lnTo>
                    <a:pt x="75805" y="33480"/>
                  </a:lnTo>
                  <a:lnTo>
                    <a:pt x="76995" y="35008"/>
                  </a:lnTo>
                  <a:lnTo>
                    <a:pt x="95157" y="46628"/>
                  </a:lnTo>
                  <a:lnTo>
                    <a:pt x="99795" y="47163"/>
                  </a:lnTo>
                  <a:lnTo>
                    <a:pt x="105383" y="50222"/>
                  </a:lnTo>
                  <a:lnTo>
                    <a:pt x="111395" y="54052"/>
                  </a:lnTo>
                  <a:lnTo>
                    <a:pt x="117595" y="55753"/>
                  </a:lnTo>
                  <a:lnTo>
                    <a:pt x="120730" y="55149"/>
                  </a:lnTo>
                  <a:lnTo>
                    <a:pt x="133366" y="49396"/>
                  </a:lnTo>
                  <a:lnTo>
                    <a:pt x="149227" y="46770"/>
                  </a:lnTo>
                  <a:lnTo>
                    <a:pt x="161729" y="37910"/>
                  </a:lnTo>
                  <a:lnTo>
                    <a:pt x="178062" y="22956"/>
                  </a:lnTo>
                  <a:lnTo>
                    <a:pt x="190552" y="16971"/>
                  </a:lnTo>
                  <a:lnTo>
                    <a:pt x="198154" y="10967"/>
                  </a:lnTo>
                  <a:lnTo>
                    <a:pt x="208062" y="9620"/>
                  </a:lnTo>
                  <a:lnTo>
                    <a:pt x="208558" y="8518"/>
                  </a:lnTo>
                  <a:lnTo>
                    <a:pt x="209547" y="0"/>
                  </a:lnTo>
                  <a:lnTo>
                    <a:pt x="209550" y="31870"/>
                  </a:lnTo>
                  <a:lnTo>
                    <a:pt x="206728" y="38134"/>
                  </a:lnTo>
                  <a:lnTo>
                    <a:pt x="203005" y="44446"/>
                  </a:lnTo>
                  <a:lnTo>
                    <a:pt x="199849" y="53949"/>
                  </a:lnTo>
                  <a:lnTo>
                    <a:pt x="193741" y="64527"/>
                  </a:lnTo>
                  <a:lnTo>
                    <a:pt x="190402" y="79536"/>
                  </a:lnTo>
                  <a:lnTo>
                    <a:pt x="184238" y="92216"/>
                  </a:lnTo>
                  <a:lnTo>
                    <a:pt x="176347" y="121056"/>
                  </a:lnTo>
                  <a:lnTo>
                    <a:pt x="165872" y="139556"/>
                  </a:lnTo>
                  <a:lnTo>
                    <a:pt x="157389" y="168643"/>
                  </a:lnTo>
                  <a:lnTo>
                    <a:pt x="130139" y="216268"/>
                  </a:lnTo>
                  <a:lnTo>
                    <a:pt x="117118" y="244846"/>
                  </a:lnTo>
                  <a:lnTo>
                    <a:pt x="104186" y="276783"/>
                  </a:lnTo>
                  <a:lnTo>
                    <a:pt x="82515" y="320674"/>
                  </a:lnTo>
                  <a:lnTo>
                    <a:pt x="60323" y="364034"/>
                  </a:lnTo>
                  <a:lnTo>
                    <a:pt x="32808" y="406430"/>
                  </a:lnTo>
                  <a:lnTo>
                    <a:pt x="26588" y="426408"/>
                  </a:lnTo>
                  <a:lnTo>
                    <a:pt x="12173" y="447448"/>
                  </a:lnTo>
                  <a:lnTo>
                    <a:pt x="10048" y="455245"/>
                  </a:lnTo>
                  <a:lnTo>
                    <a:pt x="8816" y="455885"/>
                  </a:lnTo>
                  <a:lnTo>
                    <a:pt x="0" y="4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SMARTInkShape-294">
              <a:extLst>
                <a:ext uri="{FF2B5EF4-FFF2-40B4-BE49-F238E27FC236}">
                  <a16:creationId xmlns:a16="http://schemas.microsoft.com/office/drawing/2014/main" id="{75EA21E9-06B4-8A61-3A26-6B4FF512027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239159" y="4676775"/>
              <a:ext cx="209517" cy="19051"/>
            </a:xfrm>
            <a:custGeom>
              <a:avLst/>
              <a:gdLst/>
              <a:ahLst/>
              <a:cxnLst/>
              <a:rect l="0" t="0" r="0" b="0"/>
              <a:pathLst>
                <a:path w="209517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44497" y="19050"/>
                  </a:lnTo>
                  <a:lnTo>
                    <a:pt x="87927" y="19050"/>
                  </a:lnTo>
                  <a:lnTo>
                    <a:pt x="98327" y="17992"/>
                  </a:lnTo>
                  <a:lnTo>
                    <a:pt x="116448" y="11511"/>
                  </a:lnTo>
                  <a:lnTo>
                    <a:pt x="158844" y="9642"/>
                  </a:lnTo>
                  <a:lnTo>
                    <a:pt x="184142" y="8489"/>
                  </a:lnTo>
                  <a:lnTo>
                    <a:pt x="209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SMARTInkShape-295">
              <a:extLst>
                <a:ext uri="{FF2B5EF4-FFF2-40B4-BE49-F238E27FC236}">
                  <a16:creationId xmlns:a16="http://schemas.microsoft.com/office/drawing/2014/main" id="{9ECDBD2B-290D-400D-32B4-49FCD40BC9A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39175" y="4638675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9525"/>
                  </a:moveTo>
                  <a:lnTo>
                    <a:pt x="0" y="9525"/>
                  </a:lnTo>
                  <a:lnTo>
                    <a:pt x="8200" y="1324"/>
                  </a:lnTo>
                  <a:lnTo>
                    <a:pt x="14189" y="392"/>
                  </a:lnTo>
                  <a:lnTo>
                    <a:pt x="50920" y="0"/>
                  </a:lnTo>
                  <a:lnTo>
                    <a:pt x="95077" y="9350"/>
                  </a:lnTo>
                  <a:lnTo>
                    <a:pt x="141186" y="9522"/>
                  </a:lnTo>
                  <a:lnTo>
                    <a:pt x="184262" y="8467"/>
                  </a:lnTo>
                  <a:lnTo>
                    <a:pt x="202797" y="132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SMARTInkShape-296">
              <a:extLst>
                <a:ext uri="{FF2B5EF4-FFF2-40B4-BE49-F238E27FC236}">
                  <a16:creationId xmlns:a16="http://schemas.microsoft.com/office/drawing/2014/main" id="{AD808D8C-0FD0-B5CD-C32D-4B411B8341C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15375" y="4543542"/>
              <a:ext cx="85726" cy="247534"/>
            </a:xfrm>
            <a:custGeom>
              <a:avLst/>
              <a:gdLst/>
              <a:ahLst/>
              <a:cxnLst/>
              <a:rect l="0" t="0" r="0" b="0"/>
              <a:pathLst>
                <a:path w="85726" h="247534">
                  <a:moveTo>
                    <a:pt x="85725" y="9408"/>
                  </a:moveTo>
                  <a:lnTo>
                    <a:pt x="85725" y="9408"/>
                  </a:lnTo>
                  <a:lnTo>
                    <a:pt x="85725" y="4351"/>
                  </a:lnTo>
                  <a:lnTo>
                    <a:pt x="84667" y="2862"/>
                  </a:lnTo>
                  <a:lnTo>
                    <a:pt x="82903" y="1869"/>
                  </a:lnTo>
                  <a:lnTo>
                    <a:pt x="76591" y="0"/>
                  </a:lnTo>
                  <a:lnTo>
                    <a:pt x="76315" y="4974"/>
                  </a:lnTo>
                  <a:lnTo>
                    <a:pt x="75218" y="6452"/>
                  </a:lnTo>
                  <a:lnTo>
                    <a:pt x="71178" y="8095"/>
                  </a:lnTo>
                  <a:lnTo>
                    <a:pt x="69677" y="9591"/>
                  </a:lnTo>
                  <a:lnTo>
                    <a:pt x="67070" y="17493"/>
                  </a:lnTo>
                  <a:lnTo>
                    <a:pt x="65624" y="45477"/>
                  </a:lnTo>
                  <a:lnTo>
                    <a:pt x="58034" y="72033"/>
                  </a:lnTo>
                  <a:lnTo>
                    <a:pt x="56353" y="83233"/>
                  </a:lnTo>
                  <a:lnTo>
                    <a:pt x="49663" y="105443"/>
                  </a:lnTo>
                  <a:lnTo>
                    <a:pt x="45407" y="123941"/>
                  </a:lnTo>
                  <a:lnTo>
                    <a:pt x="27929" y="169105"/>
                  </a:lnTo>
                  <a:lnTo>
                    <a:pt x="24969" y="173023"/>
                  </a:lnTo>
                  <a:lnTo>
                    <a:pt x="21682" y="183020"/>
                  </a:lnTo>
                  <a:lnTo>
                    <a:pt x="19161" y="193461"/>
                  </a:lnTo>
                  <a:lnTo>
                    <a:pt x="12851" y="206346"/>
                  </a:lnTo>
                  <a:lnTo>
                    <a:pt x="9451" y="222042"/>
                  </a:lnTo>
                  <a:lnTo>
                    <a:pt x="2180" y="237363"/>
                  </a:lnTo>
                  <a:lnTo>
                    <a:pt x="0" y="24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SMARTInkShape-297">
              <a:extLst>
                <a:ext uri="{FF2B5EF4-FFF2-40B4-BE49-F238E27FC236}">
                  <a16:creationId xmlns:a16="http://schemas.microsoft.com/office/drawing/2014/main" id="{6AAC63F7-A6EA-9E3C-94C6-2D98C79F3BD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10662" y="4391025"/>
              <a:ext cx="209501" cy="419062"/>
            </a:xfrm>
            <a:custGeom>
              <a:avLst/>
              <a:gdLst/>
              <a:ahLst/>
              <a:cxnLst/>
              <a:rect l="0" t="0" r="0" b="0"/>
              <a:pathLst>
                <a:path w="209501" h="419062">
                  <a:moveTo>
                    <a:pt x="190488" y="0"/>
                  </a:moveTo>
                  <a:lnTo>
                    <a:pt x="190488" y="0"/>
                  </a:lnTo>
                  <a:lnTo>
                    <a:pt x="199979" y="9491"/>
                  </a:lnTo>
                  <a:lnTo>
                    <a:pt x="200003" y="14572"/>
                  </a:lnTo>
                  <a:lnTo>
                    <a:pt x="198947" y="16064"/>
                  </a:lnTo>
                  <a:lnTo>
                    <a:pt x="197186" y="17059"/>
                  </a:lnTo>
                  <a:lnTo>
                    <a:pt x="194954" y="17723"/>
                  </a:lnTo>
                  <a:lnTo>
                    <a:pt x="193465" y="19224"/>
                  </a:lnTo>
                  <a:lnTo>
                    <a:pt x="191811" y="23713"/>
                  </a:lnTo>
                  <a:lnTo>
                    <a:pt x="189690" y="35219"/>
                  </a:lnTo>
                  <a:lnTo>
                    <a:pt x="184019" y="44537"/>
                  </a:lnTo>
                  <a:lnTo>
                    <a:pt x="181567" y="57167"/>
                  </a:lnTo>
                  <a:lnTo>
                    <a:pt x="180173" y="64565"/>
                  </a:lnTo>
                  <a:lnTo>
                    <a:pt x="158583" y="111290"/>
                  </a:lnTo>
                  <a:lnTo>
                    <a:pt x="136154" y="154392"/>
                  </a:lnTo>
                  <a:lnTo>
                    <a:pt x="131350" y="172041"/>
                  </a:lnTo>
                  <a:lnTo>
                    <a:pt x="120245" y="196967"/>
                  </a:lnTo>
                  <a:lnTo>
                    <a:pt x="111291" y="206780"/>
                  </a:lnTo>
                  <a:lnTo>
                    <a:pt x="102372" y="214669"/>
                  </a:lnTo>
                  <a:lnTo>
                    <a:pt x="77987" y="245754"/>
                  </a:lnTo>
                  <a:lnTo>
                    <a:pt x="74166" y="246807"/>
                  </a:lnTo>
                  <a:lnTo>
                    <a:pt x="66793" y="247635"/>
                  </a:lnTo>
                  <a:lnTo>
                    <a:pt x="66664" y="224984"/>
                  </a:lnTo>
                  <a:lnTo>
                    <a:pt x="69485" y="218879"/>
                  </a:lnTo>
                  <a:lnTo>
                    <a:pt x="74864" y="211393"/>
                  </a:lnTo>
                  <a:lnTo>
                    <a:pt x="76986" y="202310"/>
                  </a:lnTo>
                  <a:lnTo>
                    <a:pt x="84354" y="192264"/>
                  </a:lnTo>
                  <a:lnTo>
                    <a:pt x="85311" y="185967"/>
                  </a:lnTo>
                  <a:lnTo>
                    <a:pt x="86503" y="184302"/>
                  </a:lnTo>
                  <a:lnTo>
                    <a:pt x="88357" y="183193"/>
                  </a:lnTo>
                  <a:lnTo>
                    <a:pt x="95390" y="181267"/>
                  </a:lnTo>
                  <a:lnTo>
                    <a:pt x="127028" y="180978"/>
                  </a:lnTo>
                  <a:lnTo>
                    <a:pt x="129131" y="182035"/>
                  </a:lnTo>
                  <a:lnTo>
                    <a:pt x="130533" y="183798"/>
                  </a:lnTo>
                  <a:lnTo>
                    <a:pt x="131468" y="186032"/>
                  </a:lnTo>
                  <a:lnTo>
                    <a:pt x="133150" y="187522"/>
                  </a:lnTo>
                  <a:lnTo>
                    <a:pt x="143453" y="192734"/>
                  </a:lnTo>
                  <a:lnTo>
                    <a:pt x="158815" y="205611"/>
                  </a:lnTo>
                  <a:lnTo>
                    <a:pt x="171454" y="211594"/>
                  </a:lnTo>
                  <a:lnTo>
                    <a:pt x="193664" y="231894"/>
                  </a:lnTo>
                  <a:lnTo>
                    <a:pt x="197191" y="238178"/>
                  </a:lnTo>
                  <a:lnTo>
                    <a:pt x="199817" y="244499"/>
                  </a:lnTo>
                  <a:lnTo>
                    <a:pt x="206186" y="254007"/>
                  </a:lnTo>
                  <a:lnTo>
                    <a:pt x="208545" y="264585"/>
                  </a:lnTo>
                  <a:lnTo>
                    <a:pt x="209500" y="298058"/>
                  </a:lnTo>
                  <a:lnTo>
                    <a:pt x="196277" y="330723"/>
                  </a:lnTo>
                  <a:lnTo>
                    <a:pt x="165079" y="374745"/>
                  </a:lnTo>
                  <a:lnTo>
                    <a:pt x="154502" y="386438"/>
                  </a:lnTo>
                  <a:lnTo>
                    <a:pt x="126811" y="405262"/>
                  </a:lnTo>
                  <a:lnTo>
                    <a:pt x="80530" y="418105"/>
                  </a:lnTo>
                  <a:lnTo>
                    <a:pt x="45808" y="419061"/>
                  </a:lnTo>
                  <a:lnTo>
                    <a:pt x="38696" y="416260"/>
                  </a:lnTo>
                  <a:lnTo>
                    <a:pt x="32008" y="412546"/>
                  </a:lnTo>
                  <a:lnTo>
                    <a:pt x="25508" y="410895"/>
                  </a:lnTo>
                  <a:lnTo>
                    <a:pt x="23351" y="409397"/>
                  </a:lnTo>
                  <a:lnTo>
                    <a:pt x="21913" y="407339"/>
                  </a:lnTo>
                  <a:lnTo>
                    <a:pt x="19258" y="402232"/>
                  </a:lnTo>
                  <a:lnTo>
                    <a:pt x="3262" y="383267"/>
                  </a:lnTo>
                  <a:lnTo>
                    <a:pt x="115" y="371997"/>
                  </a:lnTo>
                  <a:lnTo>
                    <a:pt x="0" y="363319"/>
                  </a:lnTo>
                  <a:lnTo>
                    <a:pt x="1054" y="362863"/>
                  </a:lnTo>
                  <a:lnTo>
                    <a:pt x="5047" y="362356"/>
                  </a:lnTo>
                  <a:lnTo>
                    <a:pt x="6536" y="363279"/>
                  </a:lnTo>
                  <a:lnTo>
                    <a:pt x="7529" y="364953"/>
                  </a:lnTo>
                  <a:lnTo>
                    <a:pt x="9398" y="371093"/>
                  </a:lnTo>
                  <a:lnTo>
                    <a:pt x="16036" y="379004"/>
                  </a:lnTo>
                  <a:lnTo>
                    <a:pt x="19038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SMARTInkShape-298">
              <a:extLst>
                <a:ext uri="{FF2B5EF4-FFF2-40B4-BE49-F238E27FC236}">
                  <a16:creationId xmlns:a16="http://schemas.microsoft.com/office/drawing/2014/main" id="{914FF71E-AC94-6FE4-FC39-7969F26CA9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20200" y="44291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8201" y="0"/>
                  </a:lnTo>
                  <a:lnTo>
                    <a:pt x="8644" y="1058"/>
                  </a:lnTo>
                  <a:lnTo>
                    <a:pt x="9134" y="5057"/>
                  </a:lnTo>
                  <a:lnTo>
                    <a:pt x="10323" y="6546"/>
                  </a:lnTo>
                  <a:lnTo>
                    <a:pt x="17691" y="9133"/>
                  </a:lnTo>
                  <a:lnTo>
                    <a:pt x="23704" y="9408"/>
                  </a:lnTo>
                  <a:lnTo>
                    <a:pt x="29232" y="12295"/>
                  </a:lnTo>
                  <a:lnTo>
                    <a:pt x="35217" y="16047"/>
                  </a:lnTo>
                  <a:lnTo>
                    <a:pt x="47683" y="18457"/>
                  </a:lnTo>
                  <a:lnTo>
                    <a:pt x="93133" y="19048"/>
                  </a:lnTo>
                  <a:lnTo>
                    <a:pt x="140681" y="19050"/>
                  </a:lnTo>
                  <a:lnTo>
                    <a:pt x="174229" y="19050"/>
                  </a:lnTo>
                  <a:lnTo>
                    <a:pt x="176478" y="17992"/>
                  </a:lnTo>
                  <a:lnTo>
                    <a:pt x="177977" y="16228"/>
                  </a:lnTo>
                  <a:lnTo>
                    <a:pt x="178976" y="13993"/>
                  </a:lnTo>
                  <a:lnTo>
                    <a:pt x="180701" y="12504"/>
                  </a:lnTo>
                  <a:lnTo>
                    <a:pt x="185439" y="10849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SMARTInkShape-299">
              <a:extLst>
                <a:ext uri="{FF2B5EF4-FFF2-40B4-BE49-F238E27FC236}">
                  <a16:creationId xmlns:a16="http://schemas.microsoft.com/office/drawing/2014/main" id="{1FE599B0-F8AC-4BF4-2DC6-7ED76A82D8D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534525" y="4572003"/>
              <a:ext cx="180976" cy="9523"/>
            </a:xfrm>
            <a:custGeom>
              <a:avLst/>
              <a:gdLst/>
              <a:ahLst/>
              <a:cxnLst/>
              <a:rect l="0" t="0" r="0" b="0"/>
              <a:pathLst>
                <a:path w="180976" h="9523">
                  <a:moveTo>
                    <a:pt x="0" y="9522"/>
                  </a:moveTo>
                  <a:lnTo>
                    <a:pt x="0" y="9522"/>
                  </a:lnTo>
                  <a:lnTo>
                    <a:pt x="45358" y="9522"/>
                  </a:lnTo>
                  <a:lnTo>
                    <a:pt x="88552" y="9522"/>
                  </a:lnTo>
                  <a:lnTo>
                    <a:pt x="106627" y="9522"/>
                  </a:lnTo>
                  <a:lnTo>
                    <a:pt x="113712" y="6700"/>
                  </a:lnTo>
                  <a:lnTo>
                    <a:pt x="120390" y="2976"/>
                  </a:lnTo>
                  <a:lnTo>
                    <a:pt x="133298" y="586"/>
                  </a:lnTo>
                  <a:lnTo>
                    <a:pt x="169568" y="0"/>
                  </a:lnTo>
                  <a:lnTo>
                    <a:pt x="18097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1436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76DC6-F09F-FA72-5BEF-01259717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Найдите значение выражения</a:t>
            </a:r>
            <a:endParaRPr lang="ru-RU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05E56D-606E-B4C4-8B2C-C3BE476B6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5"/>
          <a:srcRect/>
          <a:stretch>
            <a:fillRect/>
          </a:stretch>
        </p:blipFill>
        <p:spPr bwMode="auto">
          <a:xfrm>
            <a:off x="6626856" y="549091"/>
            <a:ext cx="4411549" cy="9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ARTInkShape-300">
            <a:extLst>
              <a:ext uri="{FF2B5EF4-FFF2-40B4-BE49-F238E27FC236}">
                <a16:creationId xmlns:a16="http://schemas.microsoft.com/office/drawing/2014/main" id="{5DEF5EB3-0AF9-8040-BF63-C3B8E8F34C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66925" y="1409703"/>
            <a:ext cx="1028701" cy="1162010"/>
          </a:xfrm>
          <a:custGeom>
            <a:avLst/>
            <a:gdLst/>
            <a:ahLst/>
            <a:cxnLst/>
            <a:rect l="0" t="0" r="0" b="0"/>
            <a:pathLst>
              <a:path w="1028701" h="1162010">
                <a:moveTo>
                  <a:pt x="0" y="504822"/>
                </a:moveTo>
                <a:lnTo>
                  <a:pt x="0" y="504822"/>
                </a:lnTo>
                <a:lnTo>
                  <a:pt x="5056" y="504822"/>
                </a:lnTo>
                <a:lnTo>
                  <a:pt x="6546" y="503764"/>
                </a:lnTo>
                <a:lnTo>
                  <a:pt x="7539" y="502000"/>
                </a:lnTo>
                <a:lnTo>
                  <a:pt x="8201" y="499766"/>
                </a:lnTo>
                <a:lnTo>
                  <a:pt x="9701" y="498276"/>
                </a:lnTo>
                <a:lnTo>
                  <a:pt x="19712" y="493063"/>
                </a:lnTo>
                <a:lnTo>
                  <a:pt x="22666" y="490633"/>
                </a:lnTo>
                <a:lnTo>
                  <a:pt x="25949" y="485110"/>
                </a:lnTo>
                <a:lnTo>
                  <a:pt x="26824" y="482156"/>
                </a:lnTo>
                <a:lnTo>
                  <a:pt x="28466" y="480186"/>
                </a:lnTo>
                <a:lnTo>
                  <a:pt x="54055" y="460103"/>
                </a:lnTo>
                <a:lnTo>
                  <a:pt x="79027" y="438131"/>
                </a:lnTo>
                <a:lnTo>
                  <a:pt x="101776" y="421212"/>
                </a:lnTo>
                <a:lnTo>
                  <a:pt x="149356" y="382683"/>
                </a:lnTo>
                <a:lnTo>
                  <a:pt x="191094" y="340853"/>
                </a:lnTo>
                <a:lnTo>
                  <a:pt x="234985" y="298327"/>
                </a:lnTo>
                <a:lnTo>
                  <a:pt x="279402" y="253990"/>
                </a:lnTo>
                <a:lnTo>
                  <a:pt x="323850" y="209547"/>
                </a:lnTo>
                <a:lnTo>
                  <a:pt x="364949" y="165293"/>
                </a:lnTo>
                <a:lnTo>
                  <a:pt x="401770" y="122412"/>
                </a:lnTo>
                <a:lnTo>
                  <a:pt x="438133" y="76392"/>
                </a:lnTo>
                <a:lnTo>
                  <a:pt x="452965" y="60348"/>
                </a:lnTo>
                <a:lnTo>
                  <a:pt x="455945" y="50804"/>
                </a:lnTo>
                <a:lnTo>
                  <a:pt x="457199" y="11287"/>
                </a:lnTo>
                <a:lnTo>
                  <a:pt x="456141" y="10699"/>
                </a:lnTo>
                <a:lnTo>
                  <a:pt x="448999" y="9677"/>
                </a:lnTo>
                <a:lnTo>
                  <a:pt x="439590" y="1335"/>
                </a:lnTo>
                <a:lnTo>
                  <a:pt x="430075" y="114"/>
                </a:lnTo>
                <a:lnTo>
                  <a:pt x="411329" y="0"/>
                </a:lnTo>
                <a:lnTo>
                  <a:pt x="389883" y="16887"/>
                </a:lnTo>
                <a:lnTo>
                  <a:pt x="386922" y="17607"/>
                </a:lnTo>
                <a:lnTo>
                  <a:pt x="377698" y="23677"/>
                </a:lnTo>
                <a:lnTo>
                  <a:pt x="374241" y="29219"/>
                </a:lnTo>
                <a:lnTo>
                  <a:pt x="371646" y="35209"/>
                </a:lnTo>
                <a:lnTo>
                  <a:pt x="365293" y="44532"/>
                </a:lnTo>
                <a:lnTo>
                  <a:pt x="361882" y="53997"/>
                </a:lnTo>
                <a:lnTo>
                  <a:pt x="345532" y="76199"/>
                </a:lnTo>
                <a:lnTo>
                  <a:pt x="343012" y="82548"/>
                </a:lnTo>
                <a:lnTo>
                  <a:pt x="336701" y="92072"/>
                </a:lnTo>
                <a:lnTo>
                  <a:pt x="333302" y="101597"/>
                </a:lnTo>
                <a:lnTo>
                  <a:pt x="327121" y="111122"/>
                </a:lnTo>
                <a:lnTo>
                  <a:pt x="312148" y="151809"/>
                </a:lnTo>
                <a:lnTo>
                  <a:pt x="309699" y="155179"/>
                </a:lnTo>
                <a:lnTo>
                  <a:pt x="306977" y="164570"/>
                </a:lnTo>
                <a:lnTo>
                  <a:pt x="304710" y="174741"/>
                </a:lnTo>
                <a:lnTo>
                  <a:pt x="298541" y="187475"/>
                </a:lnTo>
                <a:lnTo>
                  <a:pt x="295185" y="203125"/>
                </a:lnTo>
                <a:lnTo>
                  <a:pt x="289016" y="215993"/>
                </a:lnTo>
                <a:lnTo>
                  <a:pt x="276135" y="263411"/>
                </a:lnTo>
                <a:lnTo>
                  <a:pt x="259383" y="307876"/>
                </a:lnTo>
                <a:lnTo>
                  <a:pt x="251597" y="320761"/>
                </a:lnTo>
                <a:lnTo>
                  <a:pt x="243113" y="349677"/>
                </a:lnTo>
                <a:lnTo>
                  <a:pt x="223229" y="385080"/>
                </a:lnTo>
                <a:lnTo>
                  <a:pt x="211036" y="429951"/>
                </a:lnTo>
                <a:lnTo>
                  <a:pt x="207388" y="437327"/>
                </a:lnTo>
                <a:lnTo>
                  <a:pt x="204934" y="440775"/>
                </a:lnTo>
                <a:lnTo>
                  <a:pt x="192678" y="478459"/>
                </a:lnTo>
                <a:lnTo>
                  <a:pt x="190410" y="488872"/>
                </a:lnTo>
                <a:lnTo>
                  <a:pt x="183152" y="504180"/>
                </a:lnTo>
                <a:lnTo>
                  <a:pt x="178344" y="531355"/>
                </a:lnTo>
                <a:lnTo>
                  <a:pt x="174514" y="538839"/>
                </a:lnTo>
                <a:lnTo>
                  <a:pt x="172358" y="550061"/>
                </a:lnTo>
                <a:lnTo>
                  <a:pt x="171457" y="596818"/>
                </a:lnTo>
                <a:lnTo>
                  <a:pt x="171451" y="612762"/>
                </a:lnTo>
                <a:lnTo>
                  <a:pt x="174273" y="619117"/>
                </a:lnTo>
                <a:lnTo>
                  <a:pt x="198575" y="646242"/>
                </a:lnTo>
                <a:lnTo>
                  <a:pt x="204652" y="647266"/>
                </a:lnTo>
                <a:lnTo>
                  <a:pt x="213155" y="647569"/>
                </a:lnTo>
                <a:lnTo>
                  <a:pt x="219266" y="644818"/>
                </a:lnTo>
                <a:lnTo>
                  <a:pt x="222377" y="642603"/>
                </a:lnTo>
                <a:lnTo>
                  <a:pt x="259671" y="630827"/>
                </a:lnTo>
                <a:lnTo>
                  <a:pt x="302032" y="606383"/>
                </a:lnTo>
                <a:lnTo>
                  <a:pt x="346099" y="583136"/>
                </a:lnTo>
                <a:lnTo>
                  <a:pt x="390526" y="542674"/>
                </a:lnTo>
                <a:lnTo>
                  <a:pt x="434975" y="506659"/>
                </a:lnTo>
                <a:lnTo>
                  <a:pt x="478367" y="472111"/>
                </a:lnTo>
                <a:lnTo>
                  <a:pt x="497286" y="450304"/>
                </a:lnTo>
                <a:lnTo>
                  <a:pt x="544645" y="415968"/>
                </a:lnTo>
                <a:lnTo>
                  <a:pt x="558512" y="404289"/>
                </a:lnTo>
                <a:lnTo>
                  <a:pt x="565022" y="401933"/>
                </a:lnTo>
                <a:lnTo>
                  <a:pt x="567181" y="400246"/>
                </a:lnTo>
                <a:lnTo>
                  <a:pt x="571279" y="393873"/>
                </a:lnTo>
                <a:lnTo>
                  <a:pt x="575988" y="392011"/>
                </a:lnTo>
                <a:lnTo>
                  <a:pt x="577667" y="390457"/>
                </a:lnTo>
                <a:lnTo>
                  <a:pt x="580583" y="382452"/>
                </a:lnTo>
                <a:lnTo>
                  <a:pt x="583651" y="381644"/>
                </a:lnTo>
                <a:lnTo>
                  <a:pt x="590430" y="381008"/>
                </a:lnTo>
                <a:lnTo>
                  <a:pt x="585458" y="381000"/>
                </a:lnTo>
                <a:lnTo>
                  <a:pt x="583980" y="382058"/>
                </a:lnTo>
                <a:lnTo>
                  <a:pt x="581414" y="389198"/>
                </a:lnTo>
                <a:lnTo>
                  <a:pt x="581140" y="395186"/>
                </a:lnTo>
                <a:lnTo>
                  <a:pt x="580044" y="396807"/>
                </a:lnTo>
                <a:lnTo>
                  <a:pt x="578254" y="397887"/>
                </a:lnTo>
                <a:lnTo>
                  <a:pt x="576003" y="398607"/>
                </a:lnTo>
                <a:lnTo>
                  <a:pt x="567778" y="404677"/>
                </a:lnTo>
                <a:lnTo>
                  <a:pt x="564554" y="410219"/>
                </a:lnTo>
                <a:lnTo>
                  <a:pt x="562063" y="416209"/>
                </a:lnTo>
                <a:lnTo>
                  <a:pt x="555769" y="425532"/>
                </a:lnTo>
                <a:lnTo>
                  <a:pt x="553925" y="431835"/>
                </a:lnTo>
                <a:lnTo>
                  <a:pt x="552375" y="433939"/>
                </a:lnTo>
                <a:lnTo>
                  <a:pt x="550283" y="435342"/>
                </a:lnTo>
                <a:lnTo>
                  <a:pt x="545137" y="437958"/>
                </a:lnTo>
                <a:lnTo>
                  <a:pt x="539322" y="442649"/>
                </a:lnTo>
                <a:lnTo>
                  <a:pt x="518558" y="472267"/>
                </a:lnTo>
                <a:lnTo>
                  <a:pt x="512359" y="485613"/>
                </a:lnTo>
                <a:lnTo>
                  <a:pt x="508174" y="492051"/>
                </a:lnTo>
                <a:lnTo>
                  <a:pt x="493124" y="532807"/>
                </a:lnTo>
                <a:lnTo>
                  <a:pt x="490675" y="536179"/>
                </a:lnTo>
                <a:lnTo>
                  <a:pt x="487953" y="545570"/>
                </a:lnTo>
                <a:lnTo>
                  <a:pt x="485003" y="567416"/>
                </a:lnTo>
                <a:lnTo>
                  <a:pt x="480846" y="574270"/>
                </a:lnTo>
                <a:lnTo>
                  <a:pt x="480372" y="577579"/>
                </a:lnTo>
                <a:lnTo>
                  <a:pt x="485694" y="607712"/>
                </a:lnTo>
                <a:lnTo>
                  <a:pt x="499962" y="623737"/>
                </a:lnTo>
                <a:lnTo>
                  <a:pt x="505486" y="626465"/>
                </a:lnTo>
                <a:lnTo>
                  <a:pt x="518888" y="628519"/>
                </a:lnTo>
                <a:lnTo>
                  <a:pt x="541751" y="628636"/>
                </a:lnTo>
                <a:lnTo>
                  <a:pt x="550517" y="625820"/>
                </a:lnTo>
                <a:lnTo>
                  <a:pt x="557941" y="622099"/>
                </a:lnTo>
                <a:lnTo>
                  <a:pt x="568071" y="618945"/>
                </a:lnTo>
                <a:lnTo>
                  <a:pt x="593899" y="601894"/>
                </a:lnTo>
                <a:lnTo>
                  <a:pt x="631420" y="554602"/>
                </a:lnTo>
                <a:lnTo>
                  <a:pt x="636847" y="550709"/>
                </a:lnTo>
                <a:lnTo>
                  <a:pt x="640464" y="545997"/>
                </a:lnTo>
                <a:lnTo>
                  <a:pt x="662700" y="499641"/>
                </a:lnTo>
                <a:lnTo>
                  <a:pt x="664950" y="492642"/>
                </a:lnTo>
                <a:lnTo>
                  <a:pt x="666729" y="447852"/>
                </a:lnTo>
                <a:lnTo>
                  <a:pt x="666749" y="430514"/>
                </a:lnTo>
                <a:lnTo>
                  <a:pt x="649416" y="411338"/>
                </a:lnTo>
                <a:lnTo>
                  <a:pt x="645641" y="410357"/>
                </a:lnTo>
                <a:lnTo>
                  <a:pt x="615823" y="409576"/>
                </a:lnTo>
                <a:lnTo>
                  <a:pt x="609544" y="412396"/>
                </a:lnTo>
                <a:lnTo>
                  <a:pt x="592840" y="425382"/>
                </a:lnTo>
                <a:lnTo>
                  <a:pt x="583937" y="428720"/>
                </a:lnTo>
                <a:lnTo>
                  <a:pt x="563461" y="446221"/>
                </a:lnTo>
                <a:lnTo>
                  <a:pt x="561986" y="457069"/>
                </a:lnTo>
                <a:lnTo>
                  <a:pt x="584365" y="457194"/>
                </a:lnTo>
                <a:lnTo>
                  <a:pt x="626969" y="443008"/>
                </a:lnTo>
                <a:lnTo>
                  <a:pt x="671071" y="422185"/>
                </a:lnTo>
                <a:lnTo>
                  <a:pt x="716675" y="403214"/>
                </a:lnTo>
                <a:lnTo>
                  <a:pt x="762119" y="384171"/>
                </a:lnTo>
                <a:lnTo>
                  <a:pt x="789971" y="374294"/>
                </a:lnTo>
                <a:lnTo>
                  <a:pt x="809446" y="369486"/>
                </a:lnTo>
                <a:lnTo>
                  <a:pt x="829933" y="363436"/>
                </a:lnTo>
                <a:lnTo>
                  <a:pt x="873651" y="362005"/>
                </a:lnTo>
                <a:lnTo>
                  <a:pt x="916565" y="361949"/>
                </a:lnTo>
                <a:lnTo>
                  <a:pt x="945719" y="361947"/>
                </a:lnTo>
                <a:lnTo>
                  <a:pt x="978790" y="371080"/>
                </a:lnTo>
                <a:lnTo>
                  <a:pt x="988228" y="377940"/>
                </a:lnTo>
                <a:lnTo>
                  <a:pt x="998349" y="380595"/>
                </a:lnTo>
                <a:lnTo>
                  <a:pt x="1009639" y="380997"/>
                </a:lnTo>
                <a:lnTo>
                  <a:pt x="1009649" y="372796"/>
                </a:lnTo>
                <a:lnTo>
                  <a:pt x="1008591" y="372355"/>
                </a:lnTo>
                <a:lnTo>
                  <a:pt x="1004594" y="371864"/>
                </a:lnTo>
                <a:lnTo>
                  <a:pt x="1003104" y="370675"/>
                </a:lnTo>
                <a:lnTo>
                  <a:pt x="1001449" y="366532"/>
                </a:lnTo>
                <a:lnTo>
                  <a:pt x="999949" y="365004"/>
                </a:lnTo>
                <a:lnTo>
                  <a:pt x="995461" y="363305"/>
                </a:lnTo>
                <a:lnTo>
                  <a:pt x="993841" y="361794"/>
                </a:lnTo>
                <a:lnTo>
                  <a:pt x="992040" y="357293"/>
                </a:lnTo>
                <a:lnTo>
                  <a:pt x="990502" y="355669"/>
                </a:lnTo>
                <a:lnTo>
                  <a:pt x="985970" y="353865"/>
                </a:lnTo>
                <a:lnTo>
                  <a:pt x="984338" y="352326"/>
                </a:lnTo>
                <a:lnTo>
                  <a:pt x="982525" y="347793"/>
                </a:lnTo>
                <a:lnTo>
                  <a:pt x="980984" y="346161"/>
                </a:lnTo>
                <a:lnTo>
                  <a:pt x="963779" y="334823"/>
                </a:lnTo>
                <a:lnTo>
                  <a:pt x="954767" y="327113"/>
                </a:lnTo>
                <a:lnTo>
                  <a:pt x="945881" y="324815"/>
                </a:lnTo>
                <a:lnTo>
                  <a:pt x="925411" y="323858"/>
                </a:lnTo>
                <a:lnTo>
                  <a:pt x="900249" y="347527"/>
                </a:lnTo>
                <a:lnTo>
                  <a:pt x="897527" y="353069"/>
                </a:lnTo>
                <a:lnTo>
                  <a:pt x="896802" y="356028"/>
                </a:lnTo>
                <a:lnTo>
                  <a:pt x="888002" y="371529"/>
                </a:lnTo>
                <a:lnTo>
                  <a:pt x="876210" y="405517"/>
                </a:lnTo>
                <a:lnTo>
                  <a:pt x="868952" y="418923"/>
                </a:lnTo>
                <a:lnTo>
                  <a:pt x="857099" y="462662"/>
                </a:lnTo>
                <a:lnTo>
                  <a:pt x="850973" y="473868"/>
                </a:lnTo>
                <a:lnTo>
                  <a:pt x="846751" y="510904"/>
                </a:lnTo>
                <a:lnTo>
                  <a:pt x="841204" y="521676"/>
                </a:lnTo>
                <a:lnTo>
                  <a:pt x="839535" y="532068"/>
                </a:lnTo>
                <a:lnTo>
                  <a:pt x="841616" y="540920"/>
                </a:lnTo>
                <a:lnTo>
                  <a:pt x="845010" y="548382"/>
                </a:lnTo>
                <a:lnTo>
                  <a:pt x="847566" y="563906"/>
                </a:lnTo>
                <a:lnTo>
                  <a:pt x="847619" y="566436"/>
                </a:lnTo>
                <a:lnTo>
                  <a:pt x="850500" y="572070"/>
                </a:lnTo>
                <a:lnTo>
                  <a:pt x="855917" y="579254"/>
                </a:lnTo>
                <a:lnTo>
                  <a:pt x="859480" y="580236"/>
                </a:lnTo>
                <a:lnTo>
                  <a:pt x="889039" y="581008"/>
                </a:lnTo>
                <a:lnTo>
                  <a:pt x="895367" y="578194"/>
                </a:lnTo>
                <a:lnTo>
                  <a:pt x="935301" y="549223"/>
                </a:lnTo>
                <a:lnTo>
                  <a:pt x="955148" y="525852"/>
                </a:lnTo>
                <a:lnTo>
                  <a:pt x="965318" y="517343"/>
                </a:lnTo>
                <a:lnTo>
                  <a:pt x="996870" y="473160"/>
                </a:lnTo>
                <a:lnTo>
                  <a:pt x="1014935" y="451134"/>
                </a:lnTo>
                <a:lnTo>
                  <a:pt x="1021160" y="438204"/>
                </a:lnTo>
                <a:lnTo>
                  <a:pt x="1025349" y="431822"/>
                </a:lnTo>
                <a:lnTo>
                  <a:pt x="1028259" y="420982"/>
                </a:lnTo>
                <a:lnTo>
                  <a:pt x="1028700" y="409575"/>
                </a:lnTo>
                <a:lnTo>
                  <a:pt x="1020499" y="417773"/>
                </a:lnTo>
                <a:lnTo>
                  <a:pt x="1019291" y="427182"/>
                </a:lnTo>
                <a:lnTo>
                  <a:pt x="1010984" y="436697"/>
                </a:lnTo>
                <a:lnTo>
                  <a:pt x="1008855" y="445465"/>
                </a:lnTo>
                <a:lnTo>
                  <a:pt x="1003182" y="454309"/>
                </a:lnTo>
                <a:lnTo>
                  <a:pt x="1000729" y="466779"/>
                </a:lnTo>
                <a:lnTo>
                  <a:pt x="999335" y="474155"/>
                </a:lnTo>
                <a:lnTo>
                  <a:pt x="991960" y="497151"/>
                </a:lnTo>
                <a:lnTo>
                  <a:pt x="989810" y="517457"/>
                </a:lnTo>
                <a:lnTo>
                  <a:pt x="983114" y="535579"/>
                </a:lnTo>
                <a:lnTo>
                  <a:pt x="978857" y="553094"/>
                </a:lnTo>
                <a:lnTo>
                  <a:pt x="962134" y="596726"/>
                </a:lnTo>
                <a:lnTo>
                  <a:pt x="945881" y="638632"/>
                </a:lnTo>
                <a:lnTo>
                  <a:pt x="936219" y="666211"/>
                </a:lnTo>
                <a:lnTo>
                  <a:pt x="926210" y="704972"/>
                </a:lnTo>
                <a:lnTo>
                  <a:pt x="907972" y="752400"/>
                </a:lnTo>
                <a:lnTo>
                  <a:pt x="899561" y="774793"/>
                </a:lnTo>
                <a:lnTo>
                  <a:pt x="888115" y="822413"/>
                </a:lnTo>
                <a:lnTo>
                  <a:pt x="869872" y="868980"/>
                </a:lnTo>
                <a:lnTo>
                  <a:pt x="850893" y="914508"/>
                </a:lnTo>
                <a:lnTo>
                  <a:pt x="841021" y="942367"/>
                </a:lnTo>
                <a:lnTo>
                  <a:pt x="836214" y="961843"/>
                </a:lnTo>
                <a:lnTo>
                  <a:pt x="821005" y="993749"/>
                </a:lnTo>
                <a:lnTo>
                  <a:pt x="798214" y="1025519"/>
                </a:lnTo>
                <a:lnTo>
                  <a:pt x="780512" y="1068783"/>
                </a:lnTo>
                <a:lnTo>
                  <a:pt x="749291" y="1116142"/>
                </a:lnTo>
                <a:lnTo>
                  <a:pt x="730249" y="1136519"/>
                </a:lnTo>
                <a:lnTo>
                  <a:pt x="723900" y="1140118"/>
                </a:lnTo>
                <a:lnTo>
                  <a:pt x="717550" y="1142776"/>
                </a:lnTo>
                <a:lnTo>
                  <a:pt x="696814" y="1160592"/>
                </a:lnTo>
                <a:lnTo>
                  <a:pt x="690710" y="1161616"/>
                </a:lnTo>
                <a:lnTo>
                  <a:pt x="678030" y="1162009"/>
                </a:lnTo>
                <a:lnTo>
                  <a:pt x="662131" y="1147857"/>
                </a:lnTo>
                <a:lnTo>
                  <a:pt x="659406" y="1142334"/>
                </a:lnTo>
                <a:lnTo>
                  <a:pt x="658679" y="1139380"/>
                </a:lnTo>
                <a:lnTo>
                  <a:pt x="657136" y="1137411"/>
                </a:lnTo>
                <a:lnTo>
                  <a:pt x="652600" y="1135223"/>
                </a:lnTo>
                <a:lnTo>
                  <a:pt x="650966" y="1133581"/>
                </a:lnTo>
                <a:lnTo>
                  <a:pt x="649152" y="1128934"/>
                </a:lnTo>
                <a:lnTo>
                  <a:pt x="647702" y="1084983"/>
                </a:lnTo>
                <a:lnTo>
                  <a:pt x="647700" y="1064553"/>
                </a:lnTo>
                <a:lnTo>
                  <a:pt x="650522" y="1057686"/>
                </a:lnTo>
                <a:lnTo>
                  <a:pt x="654246" y="1051106"/>
                </a:lnTo>
                <a:lnTo>
                  <a:pt x="664568" y="1025342"/>
                </a:lnTo>
                <a:lnTo>
                  <a:pt x="695342" y="978890"/>
                </a:lnTo>
                <a:lnTo>
                  <a:pt x="722608" y="936494"/>
                </a:lnTo>
                <a:lnTo>
                  <a:pt x="767379" y="894753"/>
                </a:lnTo>
                <a:lnTo>
                  <a:pt x="806765" y="850862"/>
                </a:lnTo>
                <a:lnTo>
                  <a:pt x="850918" y="806445"/>
                </a:lnTo>
                <a:lnTo>
                  <a:pt x="887812" y="761997"/>
                </a:lnTo>
                <a:lnTo>
                  <a:pt x="924100" y="726719"/>
                </a:lnTo>
                <a:lnTo>
                  <a:pt x="968385" y="688580"/>
                </a:lnTo>
                <a:lnTo>
                  <a:pt x="1000125" y="6572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MARTInkShape-301">
            <a:extLst>
              <a:ext uri="{FF2B5EF4-FFF2-40B4-BE49-F238E27FC236}">
                <a16:creationId xmlns:a16="http://schemas.microsoft.com/office/drawing/2014/main" id="{E4535AEF-E8B1-56AD-489F-33FD06F119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19617" y="1609726"/>
            <a:ext cx="314209" cy="371436"/>
          </a:xfrm>
          <a:custGeom>
            <a:avLst/>
            <a:gdLst/>
            <a:ahLst/>
            <a:cxnLst/>
            <a:rect l="0" t="0" r="0" b="0"/>
            <a:pathLst>
              <a:path w="314209" h="371436">
                <a:moveTo>
                  <a:pt x="161808" y="152399"/>
                </a:moveTo>
                <a:lnTo>
                  <a:pt x="161808" y="152399"/>
                </a:lnTo>
                <a:lnTo>
                  <a:pt x="166865" y="152399"/>
                </a:lnTo>
                <a:lnTo>
                  <a:pt x="168354" y="151341"/>
                </a:lnTo>
                <a:lnTo>
                  <a:pt x="169347" y="149577"/>
                </a:lnTo>
                <a:lnTo>
                  <a:pt x="171071" y="142698"/>
                </a:lnTo>
                <a:lnTo>
                  <a:pt x="171323" y="125575"/>
                </a:lnTo>
                <a:lnTo>
                  <a:pt x="177877" y="116566"/>
                </a:lnTo>
                <a:lnTo>
                  <a:pt x="180465" y="106536"/>
                </a:lnTo>
                <a:lnTo>
                  <a:pt x="180741" y="100240"/>
                </a:lnTo>
                <a:lnTo>
                  <a:pt x="183628" y="94645"/>
                </a:lnTo>
                <a:lnTo>
                  <a:pt x="187381" y="88631"/>
                </a:lnTo>
                <a:lnTo>
                  <a:pt x="189790" y="76146"/>
                </a:lnTo>
                <a:lnTo>
                  <a:pt x="190373" y="49505"/>
                </a:lnTo>
                <a:lnTo>
                  <a:pt x="183835" y="40391"/>
                </a:lnTo>
                <a:lnTo>
                  <a:pt x="181740" y="31487"/>
                </a:lnTo>
                <a:lnTo>
                  <a:pt x="180974" y="20896"/>
                </a:lnTo>
                <a:lnTo>
                  <a:pt x="174335" y="11810"/>
                </a:lnTo>
                <a:lnTo>
                  <a:pt x="172667" y="5954"/>
                </a:lnTo>
                <a:lnTo>
                  <a:pt x="171164" y="3969"/>
                </a:lnTo>
                <a:lnTo>
                  <a:pt x="163249" y="522"/>
                </a:lnTo>
                <a:lnTo>
                  <a:pt x="129655" y="0"/>
                </a:lnTo>
                <a:lnTo>
                  <a:pt x="127672" y="1058"/>
                </a:lnTo>
                <a:lnTo>
                  <a:pt x="126351" y="2822"/>
                </a:lnTo>
                <a:lnTo>
                  <a:pt x="125470" y="5056"/>
                </a:lnTo>
                <a:lnTo>
                  <a:pt x="123824" y="6545"/>
                </a:lnTo>
                <a:lnTo>
                  <a:pt x="113579" y="11758"/>
                </a:lnTo>
                <a:lnTo>
                  <a:pt x="110605" y="14188"/>
                </a:lnTo>
                <a:lnTo>
                  <a:pt x="107302" y="19711"/>
                </a:lnTo>
                <a:lnTo>
                  <a:pt x="104775" y="25693"/>
                </a:lnTo>
                <a:lnTo>
                  <a:pt x="98460" y="35011"/>
                </a:lnTo>
                <a:lnTo>
                  <a:pt x="96612" y="41313"/>
                </a:lnTo>
                <a:lnTo>
                  <a:pt x="90146" y="47641"/>
                </a:lnTo>
                <a:lnTo>
                  <a:pt x="82333" y="53982"/>
                </a:lnTo>
                <a:lnTo>
                  <a:pt x="59716" y="94661"/>
                </a:lnTo>
                <a:lnTo>
                  <a:pt x="47437" y="129268"/>
                </a:lnTo>
                <a:lnTo>
                  <a:pt x="41255" y="140489"/>
                </a:lnTo>
                <a:lnTo>
                  <a:pt x="37894" y="155690"/>
                </a:lnTo>
                <a:lnTo>
                  <a:pt x="31724" y="168426"/>
                </a:lnTo>
                <a:lnTo>
                  <a:pt x="28368" y="184076"/>
                </a:lnTo>
                <a:lnTo>
                  <a:pt x="22199" y="196945"/>
                </a:lnTo>
                <a:lnTo>
                  <a:pt x="18843" y="212635"/>
                </a:lnTo>
                <a:lnTo>
                  <a:pt x="12674" y="225515"/>
                </a:lnTo>
                <a:lnTo>
                  <a:pt x="8434" y="269783"/>
                </a:lnTo>
                <a:lnTo>
                  <a:pt x="1218" y="288494"/>
                </a:lnTo>
                <a:lnTo>
                  <a:pt x="0" y="316137"/>
                </a:lnTo>
                <a:lnTo>
                  <a:pt x="2757" y="323244"/>
                </a:lnTo>
                <a:lnTo>
                  <a:pt x="6452" y="329930"/>
                </a:lnTo>
                <a:lnTo>
                  <a:pt x="8824" y="342846"/>
                </a:lnTo>
                <a:lnTo>
                  <a:pt x="9019" y="346039"/>
                </a:lnTo>
                <a:lnTo>
                  <a:pt x="10207" y="348167"/>
                </a:lnTo>
                <a:lnTo>
                  <a:pt x="12057" y="349586"/>
                </a:lnTo>
                <a:lnTo>
                  <a:pt x="17575" y="351863"/>
                </a:lnTo>
                <a:lnTo>
                  <a:pt x="23587" y="357314"/>
                </a:lnTo>
                <a:lnTo>
                  <a:pt x="25211" y="357801"/>
                </a:lnTo>
                <a:lnTo>
                  <a:pt x="26293" y="357067"/>
                </a:lnTo>
                <a:lnTo>
                  <a:pt x="27015" y="355519"/>
                </a:lnTo>
                <a:lnTo>
                  <a:pt x="28554" y="354487"/>
                </a:lnTo>
                <a:lnTo>
                  <a:pt x="35777" y="351977"/>
                </a:lnTo>
                <a:lnTo>
                  <a:pt x="41589" y="347639"/>
                </a:lnTo>
                <a:lnTo>
                  <a:pt x="44877" y="342184"/>
                </a:lnTo>
                <a:lnTo>
                  <a:pt x="47397" y="336231"/>
                </a:lnTo>
                <a:lnTo>
                  <a:pt x="52045" y="330058"/>
                </a:lnTo>
                <a:lnTo>
                  <a:pt x="74276" y="311483"/>
                </a:lnTo>
                <a:lnTo>
                  <a:pt x="104611" y="264639"/>
                </a:lnTo>
                <a:lnTo>
                  <a:pt x="126880" y="222128"/>
                </a:lnTo>
                <a:lnTo>
                  <a:pt x="138524" y="203371"/>
                </a:lnTo>
                <a:lnTo>
                  <a:pt x="144744" y="183203"/>
                </a:lnTo>
                <a:lnTo>
                  <a:pt x="147257" y="179285"/>
                </a:lnTo>
                <a:lnTo>
                  <a:pt x="160353" y="140130"/>
                </a:lnTo>
                <a:lnTo>
                  <a:pt x="161896" y="137870"/>
                </a:lnTo>
                <a:lnTo>
                  <a:pt x="163983" y="136363"/>
                </a:lnTo>
                <a:lnTo>
                  <a:pt x="166433" y="135358"/>
                </a:lnTo>
                <a:lnTo>
                  <a:pt x="168067" y="133630"/>
                </a:lnTo>
                <a:lnTo>
                  <a:pt x="171205" y="124268"/>
                </a:lnTo>
                <a:lnTo>
                  <a:pt x="180848" y="114309"/>
                </a:lnTo>
                <a:lnTo>
                  <a:pt x="180858" y="123432"/>
                </a:lnTo>
                <a:lnTo>
                  <a:pt x="174312" y="131351"/>
                </a:lnTo>
                <a:lnTo>
                  <a:pt x="172216" y="140048"/>
                </a:lnTo>
                <a:lnTo>
                  <a:pt x="171450" y="155620"/>
                </a:lnTo>
                <a:lnTo>
                  <a:pt x="168563" y="161944"/>
                </a:lnTo>
                <a:lnTo>
                  <a:pt x="164810" y="168283"/>
                </a:lnTo>
                <a:lnTo>
                  <a:pt x="162401" y="180976"/>
                </a:lnTo>
                <a:lnTo>
                  <a:pt x="162204" y="184150"/>
                </a:lnTo>
                <a:lnTo>
                  <a:pt x="159162" y="190500"/>
                </a:lnTo>
                <a:lnTo>
                  <a:pt x="155340" y="196849"/>
                </a:lnTo>
                <a:lnTo>
                  <a:pt x="143399" y="237535"/>
                </a:lnTo>
                <a:lnTo>
                  <a:pt x="141784" y="260468"/>
                </a:lnTo>
                <a:lnTo>
                  <a:pt x="134568" y="278997"/>
                </a:lnTo>
                <a:lnTo>
                  <a:pt x="133248" y="323670"/>
                </a:lnTo>
                <a:lnTo>
                  <a:pt x="133243" y="326905"/>
                </a:lnTo>
                <a:lnTo>
                  <a:pt x="136060" y="333321"/>
                </a:lnTo>
                <a:lnTo>
                  <a:pt x="139781" y="339701"/>
                </a:lnTo>
                <a:lnTo>
                  <a:pt x="142170" y="352419"/>
                </a:lnTo>
                <a:lnTo>
                  <a:pt x="142366" y="355596"/>
                </a:lnTo>
                <a:lnTo>
                  <a:pt x="143555" y="357714"/>
                </a:lnTo>
                <a:lnTo>
                  <a:pt x="145406" y="359125"/>
                </a:lnTo>
                <a:lnTo>
                  <a:pt x="150285" y="361752"/>
                </a:lnTo>
                <a:lnTo>
                  <a:pt x="160081" y="369985"/>
                </a:lnTo>
                <a:lnTo>
                  <a:pt x="166353" y="371033"/>
                </a:lnTo>
                <a:lnTo>
                  <a:pt x="184153" y="371435"/>
                </a:lnTo>
                <a:lnTo>
                  <a:pt x="190436" y="368635"/>
                </a:lnTo>
                <a:lnTo>
                  <a:pt x="196757" y="364921"/>
                </a:lnTo>
                <a:lnTo>
                  <a:pt x="206265" y="361771"/>
                </a:lnTo>
                <a:lnTo>
                  <a:pt x="215785" y="355664"/>
                </a:lnTo>
                <a:lnTo>
                  <a:pt x="225309" y="352326"/>
                </a:lnTo>
                <a:lnTo>
                  <a:pt x="247533" y="336005"/>
                </a:lnTo>
                <a:lnTo>
                  <a:pt x="253883" y="333485"/>
                </a:lnTo>
                <a:lnTo>
                  <a:pt x="301417" y="289015"/>
                </a:lnTo>
                <a:lnTo>
                  <a:pt x="304253" y="286179"/>
                </a:lnTo>
                <a:lnTo>
                  <a:pt x="314208" y="2857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MARTInkShape-302">
            <a:extLst>
              <a:ext uri="{FF2B5EF4-FFF2-40B4-BE49-F238E27FC236}">
                <a16:creationId xmlns:a16="http://schemas.microsoft.com/office/drawing/2014/main" id="{980D88F1-BAA7-8E8D-AB04-B091519D68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71825" y="1943220"/>
            <a:ext cx="209550" cy="352303"/>
          </a:xfrm>
          <a:custGeom>
            <a:avLst/>
            <a:gdLst/>
            <a:ahLst/>
            <a:cxnLst/>
            <a:rect l="0" t="0" r="0" b="0"/>
            <a:pathLst>
              <a:path w="209550" h="352303">
                <a:moveTo>
                  <a:pt x="0" y="247530"/>
                </a:moveTo>
                <a:lnTo>
                  <a:pt x="0" y="247530"/>
                </a:lnTo>
                <a:lnTo>
                  <a:pt x="9133" y="238397"/>
                </a:lnTo>
                <a:lnTo>
                  <a:pt x="14465" y="238121"/>
                </a:lnTo>
                <a:lnTo>
                  <a:pt x="15994" y="237024"/>
                </a:lnTo>
                <a:lnTo>
                  <a:pt x="17012" y="235234"/>
                </a:lnTo>
                <a:lnTo>
                  <a:pt x="18648" y="229814"/>
                </a:lnTo>
                <a:lnTo>
                  <a:pt x="23987" y="223819"/>
                </a:lnTo>
                <a:lnTo>
                  <a:pt x="29358" y="221117"/>
                </a:lnTo>
                <a:lnTo>
                  <a:pt x="32272" y="220396"/>
                </a:lnTo>
                <a:lnTo>
                  <a:pt x="41430" y="214325"/>
                </a:lnTo>
                <a:lnTo>
                  <a:pt x="88900" y="168152"/>
                </a:lnTo>
                <a:lnTo>
                  <a:pt x="108146" y="154396"/>
                </a:lnTo>
                <a:lnTo>
                  <a:pt x="145645" y="111532"/>
                </a:lnTo>
                <a:lnTo>
                  <a:pt x="180799" y="73437"/>
                </a:lnTo>
                <a:lnTo>
                  <a:pt x="197188" y="48109"/>
                </a:lnTo>
                <a:lnTo>
                  <a:pt x="199822" y="41424"/>
                </a:lnTo>
                <a:lnTo>
                  <a:pt x="208060" y="30372"/>
                </a:lnTo>
                <a:lnTo>
                  <a:pt x="209419" y="20422"/>
                </a:lnTo>
                <a:lnTo>
                  <a:pt x="209549" y="4476"/>
                </a:lnTo>
                <a:lnTo>
                  <a:pt x="208491" y="2944"/>
                </a:lnTo>
                <a:lnTo>
                  <a:pt x="206727" y="1923"/>
                </a:lnTo>
                <a:lnTo>
                  <a:pt x="200418" y="0"/>
                </a:lnTo>
                <a:lnTo>
                  <a:pt x="191858" y="8091"/>
                </a:lnTo>
                <a:lnTo>
                  <a:pt x="183164" y="10204"/>
                </a:lnTo>
                <a:lnTo>
                  <a:pt x="156998" y="33385"/>
                </a:lnTo>
                <a:lnTo>
                  <a:pt x="154444" y="38760"/>
                </a:lnTo>
                <a:lnTo>
                  <a:pt x="152804" y="45778"/>
                </a:lnTo>
                <a:lnTo>
                  <a:pt x="144235" y="55555"/>
                </a:lnTo>
                <a:lnTo>
                  <a:pt x="142085" y="64343"/>
                </a:lnTo>
                <a:lnTo>
                  <a:pt x="136408" y="73190"/>
                </a:lnTo>
                <a:lnTo>
                  <a:pt x="133753" y="83761"/>
                </a:lnTo>
                <a:lnTo>
                  <a:pt x="126883" y="92845"/>
                </a:lnTo>
                <a:lnTo>
                  <a:pt x="115744" y="125591"/>
                </a:lnTo>
                <a:lnTo>
                  <a:pt x="113527" y="145871"/>
                </a:lnTo>
                <a:lnTo>
                  <a:pt x="106817" y="163988"/>
                </a:lnTo>
                <a:lnTo>
                  <a:pt x="104624" y="174417"/>
                </a:lnTo>
                <a:lnTo>
                  <a:pt x="98498" y="187296"/>
                </a:lnTo>
                <a:lnTo>
                  <a:pt x="95154" y="202990"/>
                </a:lnTo>
                <a:lnTo>
                  <a:pt x="88989" y="215871"/>
                </a:lnTo>
                <a:lnTo>
                  <a:pt x="85634" y="231564"/>
                </a:lnTo>
                <a:lnTo>
                  <a:pt x="78377" y="246885"/>
                </a:lnTo>
                <a:lnTo>
                  <a:pt x="75428" y="263320"/>
                </a:lnTo>
                <a:lnTo>
                  <a:pt x="68718" y="276088"/>
                </a:lnTo>
                <a:lnTo>
                  <a:pt x="63906" y="312218"/>
                </a:lnTo>
                <a:lnTo>
                  <a:pt x="60153" y="319672"/>
                </a:lnTo>
                <a:lnTo>
                  <a:pt x="57414" y="332981"/>
                </a:lnTo>
                <a:lnTo>
                  <a:pt x="57151" y="351873"/>
                </a:lnTo>
                <a:lnTo>
                  <a:pt x="71615" y="352302"/>
                </a:lnTo>
                <a:lnTo>
                  <a:pt x="76984" y="349481"/>
                </a:lnTo>
                <a:lnTo>
                  <a:pt x="82899" y="345758"/>
                </a:lnTo>
                <a:lnTo>
                  <a:pt x="89055" y="344104"/>
                </a:lnTo>
                <a:lnTo>
                  <a:pt x="91120" y="342604"/>
                </a:lnTo>
                <a:lnTo>
                  <a:pt x="92497" y="340546"/>
                </a:lnTo>
                <a:lnTo>
                  <a:pt x="93414" y="338116"/>
                </a:lnTo>
                <a:lnTo>
                  <a:pt x="139762" y="298250"/>
                </a:lnTo>
                <a:lnTo>
                  <a:pt x="157697" y="279273"/>
                </a:lnTo>
                <a:lnTo>
                  <a:pt x="160672" y="269753"/>
                </a:lnTo>
                <a:lnTo>
                  <a:pt x="161368" y="263404"/>
                </a:lnTo>
                <a:lnTo>
                  <a:pt x="164500" y="257055"/>
                </a:lnTo>
                <a:lnTo>
                  <a:pt x="168361" y="250705"/>
                </a:lnTo>
                <a:lnTo>
                  <a:pt x="171043" y="239886"/>
                </a:lnTo>
                <a:lnTo>
                  <a:pt x="171414" y="224913"/>
                </a:lnTo>
                <a:lnTo>
                  <a:pt x="170368" y="222927"/>
                </a:lnTo>
                <a:lnTo>
                  <a:pt x="168612" y="221603"/>
                </a:lnTo>
                <a:lnTo>
                  <a:pt x="166383" y="220720"/>
                </a:lnTo>
                <a:lnTo>
                  <a:pt x="164897" y="219073"/>
                </a:lnTo>
                <a:lnTo>
                  <a:pt x="162316" y="210909"/>
                </a:lnTo>
                <a:lnTo>
                  <a:pt x="159277" y="210087"/>
                </a:lnTo>
                <a:lnTo>
                  <a:pt x="156985" y="209868"/>
                </a:lnTo>
                <a:lnTo>
                  <a:pt x="155456" y="208664"/>
                </a:lnTo>
                <a:lnTo>
                  <a:pt x="153758" y="204503"/>
                </a:lnTo>
                <a:lnTo>
                  <a:pt x="152247" y="202971"/>
                </a:lnTo>
                <a:lnTo>
                  <a:pt x="147746" y="201268"/>
                </a:lnTo>
                <a:lnTo>
                  <a:pt x="146122" y="201872"/>
                </a:lnTo>
                <a:lnTo>
                  <a:pt x="145040" y="203333"/>
                </a:lnTo>
                <a:lnTo>
                  <a:pt x="144319" y="205365"/>
                </a:lnTo>
                <a:lnTo>
                  <a:pt x="142779" y="206720"/>
                </a:lnTo>
                <a:lnTo>
                  <a:pt x="138246" y="208226"/>
                </a:lnTo>
                <a:lnTo>
                  <a:pt x="125579" y="209324"/>
                </a:lnTo>
                <a:lnTo>
                  <a:pt x="119288" y="214455"/>
                </a:lnTo>
                <a:lnTo>
                  <a:pt x="116517" y="219777"/>
                </a:lnTo>
                <a:lnTo>
                  <a:pt x="115778" y="222678"/>
                </a:lnTo>
                <a:lnTo>
                  <a:pt x="114227" y="224612"/>
                </a:lnTo>
                <a:lnTo>
                  <a:pt x="91948" y="241586"/>
                </a:lnTo>
                <a:lnTo>
                  <a:pt x="88491" y="247711"/>
                </a:lnTo>
                <a:lnTo>
                  <a:pt x="85896" y="253960"/>
                </a:lnTo>
                <a:lnTo>
                  <a:pt x="69947" y="273815"/>
                </a:lnTo>
                <a:lnTo>
                  <a:pt x="66675" y="2856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SMARTInkShape-Group106">
            <a:extLst>
              <a:ext uri="{FF2B5EF4-FFF2-40B4-BE49-F238E27FC236}">
                <a16:creationId xmlns:a16="http://schemas.microsoft.com/office/drawing/2014/main" id="{52A868E2-1702-B9DA-A9CB-48DD9B73E970}"/>
              </a:ext>
            </a:extLst>
          </p:cNvPr>
          <p:cNvGrpSpPr/>
          <p:nvPr/>
        </p:nvGrpSpPr>
        <p:grpSpPr>
          <a:xfrm>
            <a:off x="4191000" y="1790700"/>
            <a:ext cx="266701" cy="171451"/>
            <a:chOff x="4191000" y="1790700"/>
            <a:chExt cx="266701" cy="171451"/>
          </a:xfrm>
        </p:grpSpPr>
        <p:sp>
          <p:nvSpPr>
            <p:cNvPr id="7" name="SMARTInkShape-303">
              <a:extLst>
                <a:ext uri="{FF2B5EF4-FFF2-40B4-BE49-F238E27FC236}">
                  <a16:creationId xmlns:a16="http://schemas.microsoft.com/office/drawing/2014/main" id="{CEF17BDD-6C27-6A03-103E-7B0546C1441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200918" y="1790700"/>
              <a:ext cx="247248" cy="9526"/>
            </a:xfrm>
            <a:custGeom>
              <a:avLst/>
              <a:gdLst/>
              <a:ahLst/>
              <a:cxnLst/>
              <a:rect l="0" t="0" r="0" b="0"/>
              <a:pathLst>
                <a:path w="247248" h="952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5227" y="0"/>
                  </a:lnTo>
                  <a:lnTo>
                    <a:pt x="91685" y="0"/>
                  </a:lnTo>
                  <a:lnTo>
                    <a:pt x="138424" y="0"/>
                  </a:lnTo>
                  <a:lnTo>
                    <a:pt x="183754" y="0"/>
                  </a:lnTo>
                  <a:lnTo>
                    <a:pt x="230193" y="0"/>
                  </a:lnTo>
                  <a:lnTo>
                    <a:pt x="247247" y="0"/>
                  </a:lnTo>
                  <a:lnTo>
                    <a:pt x="2377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304">
              <a:extLst>
                <a:ext uri="{FF2B5EF4-FFF2-40B4-BE49-F238E27FC236}">
                  <a16:creationId xmlns:a16="http://schemas.microsoft.com/office/drawing/2014/main" id="{A8EC7A16-37E7-C571-697C-90F34738F27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191000" y="1933575"/>
              <a:ext cx="266701" cy="28576"/>
            </a:xfrm>
            <a:custGeom>
              <a:avLst/>
              <a:gdLst/>
              <a:ahLst/>
              <a:cxnLst/>
              <a:rect l="0" t="0" r="0" b="0"/>
              <a:pathLst>
                <a:path w="266701" h="28576">
                  <a:moveTo>
                    <a:pt x="0" y="28575"/>
                  </a:moveTo>
                  <a:lnTo>
                    <a:pt x="0" y="28575"/>
                  </a:lnTo>
                  <a:lnTo>
                    <a:pt x="41405" y="28575"/>
                  </a:lnTo>
                  <a:lnTo>
                    <a:pt x="43478" y="27517"/>
                  </a:lnTo>
                  <a:lnTo>
                    <a:pt x="44860" y="25753"/>
                  </a:lnTo>
                  <a:lnTo>
                    <a:pt x="45782" y="23519"/>
                  </a:lnTo>
                  <a:lnTo>
                    <a:pt x="47455" y="22029"/>
                  </a:lnTo>
                  <a:lnTo>
                    <a:pt x="52135" y="20374"/>
                  </a:lnTo>
                  <a:lnTo>
                    <a:pt x="98043" y="19060"/>
                  </a:lnTo>
                  <a:lnTo>
                    <a:pt x="142696" y="9700"/>
                  </a:lnTo>
                  <a:lnTo>
                    <a:pt x="165272" y="8490"/>
                  </a:lnTo>
                  <a:lnTo>
                    <a:pt x="183755" y="1327"/>
                  </a:lnTo>
                  <a:lnTo>
                    <a:pt x="228599" y="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SMARTInkShape-Group107">
            <a:extLst>
              <a:ext uri="{FF2B5EF4-FFF2-40B4-BE49-F238E27FC236}">
                <a16:creationId xmlns:a16="http://schemas.microsoft.com/office/drawing/2014/main" id="{DC3BC1E5-5402-860E-D351-98320C224091}"/>
              </a:ext>
            </a:extLst>
          </p:cNvPr>
          <p:cNvGrpSpPr/>
          <p:nvPr/>
        </p:nvGrpSpPr>
        <p:grpSpPr>
          <a:xfrm>
            <a:off x="4905375" y="1333500"/>
            <a:ext cx="1495415" cy="1457323"/>
            <a:chOff x="4905375" y="1333500"/>
            <a:chExt cx="1495415" cy="1457323"/>
          </a:xfrm>
        </p:grpSpPr>
        <p:sp>
          <p:nvSpPr>
            <p:cNvPr id="10" name="SMARTInkShape-305">
              <a:extLst>
                <a:ext uri="{FF2B5EF4-FFF2-40B4-BE49-F238E27FC236}">
                  <a16:creationId xmlns:a16="http://schemas.microsoft.com/office/drawing/2014/main" id="{7BE04ED3-52F5-7448-5A96-A7F02A2E978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210175" y="2128199"/>
              <a:ext cx="333376" cy="662624"/>
            </a:xfrm>
            <a:custGeom>
              <a:avLst/>
              <a:gdLst/>
              <a:ahLst/>
              <a:cxnLst/>
              <a:rect l="0" t="0" r="0" b="0"/>
              <a:pathLst>
                <a:path w="333376" h="662624">
                  <a:moveTo>
                    <a:pt x="333375" y="110176"/>
                  </a:moveTo>
                  <a:lnTo>
                    <a:pt x="333375" y="110176"/>
                  </a:lnTo>
                  <a:lnTo>
                    <a:pt x="333375" y="76972"/>
                  </a:lnTo>
                  <a:lnTo>
                    <a:pt x="330553" y="71430"/>
                  </a:lnTo>
                  <a:lnTo>
                    <a:pt x="325174" y="64305"/>
                  </a:lnTo>
                  <a:lnTo>
                    <a:pt x="323966" y="54504"/>
                  </a:lnTo>
                  <a:lnTo>
                    <a:pt x="323853" y="30674"/>
                  </a:lnTo>
                  <a:lnTo>
                    <a:pt x="321030" y="24395"/>
                  </a:lnTo>
                  <a:lnTo>
                    <a:pt x="306241" y="6889"/>
                  </a:lnTo>
                  <a:lnTo>
                    <a:pt x="297480" y="4637"/>
                  </a:lnTo>
                  <a:lnTo>
                    <a:pt x="291669" y="475"/>
                  </a:lnTo>
                  <a:lnTo>
                    <a:pt x="288638" y="0"/>
                  </a:lnTo>
                  <a:lnTo>
                    <a:pt x="285558" y="742"/>
                  </a:lnTo>
                  <a:lnTo>
                    <a:pt x="279314" y="3330"/>
                  </a:lnTo>
                  <a:lnTo>
                    <a:pt x="269850" y="5846"/>
                  </a:lnTo>
                  <a:lnTo>
                    <a:pt x="247649" y="21841"/>
                  </a:lnTo>
                  <a:lnTo>
                    <a:pt x="244474" y="22711"/>
                  </a:lnTo>
                  <a:lnTo>
                    <a:pt x="238125" y="29322"/>
                  </a:lnTo>
                  <a:lnTo>
                    <a:pt x="203200" y="76452"/>
                  </a:lnTo>
                  <a:lnTo>
                    <a:pt x="180975" y="119771"/>
                  </a:lnTo>
                  <a:lnTo>
                    <a:pt x="164747" y="150268"/>
                  </a:lnTo>
                  <a:lnTo>
                    <a:pt x="157426" y="174070"/>
                  </a:lnTo>
                  <a:lnTo>
                    <a:pt x="145523" y="195117"/>
                  </a:lnTo>
                  <a:lnTo>
                    <a:pt x="143108" y="214882"/>
                  </a:lnTo>
                  <a:lnTo>
                    <a:pt x="142889" y="232116"/>
                  </a:lnTo>
                  <a:lnTo>
                    <a:pt x="151077" y="242037"/>
                  </a:lnTo>
                  <a:lnTo>
                    <a:pt x="154634" y="242864"/>
                  </a:lnTo>
                  <a:lnTo>
                    <a:pt x="165541" y="243395"/>
                  </a:lnTo>
                  <a:lnTo>
                    <a:pt x="171646" y="240646"/>
                  </a:lnTo>
                  <a:lnTo>
                    <a:pt x="177887" y="236954"/>
                  </a:lnTo>
                  <a:lnTo>
                    <a:pt x="184189" y="235314"/>
                  </a:lnTo>
                  <a:lnTo>
                    <a:pt x="190517" y="228940"/>
                  </a:lnTo>
                  <a:lnTo>
                    <a:pt x="193686" y="224277"/>
                  </a:lnTo>
                  <a:lnTo>
                    <a:pt x="197915" y="221168"/>
                  </a:lnTo>
                  <a:lnTo>
                    <a:pt x="212923" y="214676"/>
                  </a:lnTo>
                  <a:lnTo>
                    <a:pt x="236440" y="193735"/>
                  </a:lnTo>
                  <a:lnTo>
                    <a:pt x="259586" y="179167"/>
                  </a:lnTo>
                  <a:lnTo>
                    <a:pt x="291997" y="135647"/>
                  </a:lnTo>
                  <a:lnTo>
                    <a:pt x="310082" y="113636"/>
                  </a:lnTo>
                  <a:lnTo>
                    <a:pt x="316309" y="100707"/>
                  </a:lnTo>
                  <a:lnTo>
                    <a:pt x="320498" y="94326"/>
                  </a:lnTo>
                  <a:lnTo>
                    <a:pt x="322361" y="87962"/>
                  </a:lnTo>
                  <a:lnTo>
                    <a:pt x="323915" y="85842"/>
                  </a:lnTo>
                  <a:lnTo>
                    <a:pt x="326010" y="84428"/>
                  </a:lnTo>
                  <a:lnTo>
                    <a:pt x="328465" y="83486"/>
                  </a:lnTo>
                  <a:lnTo>
                    <a:pt x="330102" y="81799"/>
                  </a:lnTo>
                  <a:lnTo>
                    <a:pt x="333364" y="72115"/>
                  </a:lnTo>
                  <a:lnTo>
                    <a:pt x="333375" y="89768"/>
                  </a:lnTo>
                  <a:lnTo>
                    <a:pt x="326830" y="98462"/>
                  </a:lnTo>
                  <a:lnTo>
                    <a:pt x="323674" y="107293"/>
                  </a:lnTo>
                  <a:lnTo>
                    <a:pt x="317565" y="117671"/>
                  </a:lnTo>
                  <a:lnTo>
                    <a:pt x="309395" y="156118"/>
                  </a:lnTo>
                  <a:lnTo>
                    <a:pt x="297866" y="176211"/>
                  </a:lnTo>
                  <a:lnTo>
                    <a:pt x="290731" y="194481"/>
                  </a:lnTo>
                  <a:lnTo>
                    <a:pt x="280188" y="211927"/>
                  </a:lnTo>
                  <a:lnTo>
                    <a:pt x="266627" y="259292"/>
                  </a:lnTo>
                  <a:lnTo>
                    <a:pt x="247460" y="300856"/>
                  </a:lnTo>
                  <a:lnTo>
                    <a:pt x="242274" y="313456"/>
                  </a:lnTo>
                  <a:lnTo>
                    <a:pt x="228007" y="357831"/>
                  </a:lnTo>
                  <a:lnTo>
                    <a:pt x="223045" y="370528"/>
                  </a:lnTo>
                  <a:lnTo>
                    <a:pt x="208946" y="417798"/>
                  </a:lnTo>
                  <a:lnTo>
                    <a:pt x="190447" y="462012"/>
                  </a:lnTo>
                  <a:lnTo>
                    <a:pt x="168272" y="507017"/>
                  </a:lnTo>
                  <a:lnTo>
                    <a:pt x="146050" y="551499"/>
                  </a:lnTo>
                  <a:lnTo>
                    <a:pt x="136172" y="574078"/>
                  </a:lnTo>
                  <a:lnTo>
                    <a:pt x="128851" y="594100"/>
                  </a:lnTo>
                  <a:lnTo>
                    <a:pt x="114125" y="614340"/>
                  </a:lnTo>
                  <a:lnTo>
                    <a:pt x="99460" y="630789"/>
                  </a:lnTo>
                  <a:lnTo>
                    <a:pt x="93259" y="643559"/>
                  </a:lnTo>
                  <a:lnTo>
                    <a:pt x="90748" y="646740"/>
                  </a:lnTo>
                  <a:lnTo>
                    <a:pt x="85136" y="650274"/>
                  </a:lnTo>
                  <a:lnTo>
                    <a:pt x="79113" y="652903"/>
                  </a:lnTo>
                  <a:lnTo>
                    <a:pt x="68522" y="661137"/>
                  </a:lnTo>
                  <a:lnTo>
                    <a:pt x="62166" y="662185"/>
                  </a:lnTo>
                  <a:lnTo>
                    <a:pt x="33591" y="662623"/>
                  </a:lnTo>
                  <a:lnTo>
                    <a:pt x="31919" y="661565"/>
                  </a:lnTo>
                  <a:lnTo>
                    <a:pt x="30804" y="659802"/>
                  </a:lnTo>
                  <a:lnTo>
                    <a:pt x="30061" y="657568"/>
                  </a:lnTo>
                  <a:lnTo>
                    <a:pt x="28508" y="656079"/>
                  </a:lnTo>
                  <a:lnTo>
                    <a:pt x="18409" y="650867"/>
                  </a:lnTo>
                  <a:lnTo>
                    <a:pt x="11280" y="645016"/>
                  </a:lnTo>
                  <a:lnTo>
                    <a:pt x="4989" y="644003"/>
                  </a:lnTo>
                  <a:lnTo>
                    <a:pt x="3325" y="642802"/>
                  </a:lnTo>
                  <a:lnTo>
                    <a:pt x="2217" y="640943"/>
                  </a:lnTo>
                  <a:lnTo>
                    <a:pt x="657" y="633271"/>
                  </a:lnTo>
                  <a:lnTo>
                    <a:pt x="0" y="595885"/>
                  </a:lnTo>
                  <a:lnTo>
                    <a:pt x="2822" y="587808"/>
                  </a:lnTo>
                  <a:lnTo>
                    <a:pt x="6545" y="580690"/>
                  </a:lnTo>
                  <a:lnTo>
                    <a:pt x="9701" y="570733"/>
                  </a:lnTo>
                  <a:lnTo>
                    <a:pt x="36071" y="535435"/>
                  </a:lnTo>
                  <a:lnTo>
                    <a:pt x="55182" y="517518"/>
                  </a:lnTo>
                  <a:lnTo>
                    <a:pt x="92517" y="475170"/>
                  </a:lnTo>
                  <a:lnTo>
                    <a:pt x="136551" y="430843"/>
                  </a:lnTo>
                  <a:lnTo>
                    <a:pt x="183798" y="386400"/>
                  </a:lnTo>
                  <a:lnTo>
                    <a:pt x="230834" y="348301"/>
                  </a:lnTo>
                  <a:lnTo>
                    <a:pt x="255015" y="326429"/>
                  </a:lnTo>
                  <a:lnTo>
                    <a:pt x="276225" y="300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SMARTInkShape-306">
              <a:extLst>
                <a:ext uri="{FF2B5EF4-FFF2-40B4-BE49-F238E27FC236}">
                  <a16:creationId xmlns:a16="http://schemas.microsoft.com/office/drawing/2014/main" id="{28117C5C-BE72-E931-77B2-0D7DB2FC165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905375" y="1924061"/>
              <a:ext cx="434081" cy="466676"/>
            </a:xfrm>
            <a:custGeom>
              <a:avLst/>
              <a:gdLst/>
              <a:ahLst/>
              <a:cxnLst/>
              <a:rect l="0" t="0" r="0" b="0"/>
              <a:pathLst>
                <a:path w="434081" h="466676">
                  <a:moveTo>
                    <a:pt x="19050" y="390514"/>
                  </a:moveTo>
                  <a:lnTo>
                    <a:pt x="19050" y="390514"/>
                  </a:lnTo>
                  <a:lnTo>
                    <a:pt x="9917" y="390514"/>
                  </a:lnTo>
                  <a:lnTo>
                    <a:pt x="4585" y="385458"/>
                  </a:lnTo>
                  <a:lnTo>
                    <a:pt x="2037" y="380153"/>
                  </a:lnTo>
                  <a:lnTo>
                    <a:pt x="0" y="371468"/>
                  </a:lnTo>
                  <a:lnTo>
                    <a:pt x="0" y="362331"/>
                  </a:lnTo>
                  <a:lnTo>
                    <a:pt x="5056" y="362055"/>
                  </a:lnTo>
                  <a:lnTo>
                    <a:pt x="6545" y="360958"/>
                  </a:lnTo>
                  <a:lnTo>
                    <a:pt x="8201" y="356917"/>
                  </a:lnTo>
                  <a:lnTo>
                    <a:pt x="9701" y="355416"/>
                  </a:lnTo>
                  <a:lnTo>
                    <a:pt x="19712" y="350185"/>
                  </a:lnTo>
                  <a:lnTo>
                    <a:pt x="64560" y="307956"/>
                  </a:lnTo>
                  <a:lnTo>
                    <a:pt x="79572" y="297378"/>
                  </a:lnTo>
                  <a:lnTo>
                    <a:pt x="121788" y="249799"/>
                  </a:lnTo>
                  <a:lnTo>
                    <a:pt x="132746" y="235932"/>
                  </a:lnTo>
                  <a:lnTo>
                    <a:pt x="162708" y="199822"/>
                  </a:lnTo>
                  <a:lnTo>
                    <a:pt x="182423" y="174576"/>
                  </a:lnTo>
                  <a:lnTo>
                    <a:pt x="197568" y="150265"/>
                  </a:lnTo>
                  <a:lnTo>
                    <a:pt x="217021" y="131352"/>
                  </a:lnTo>
                  <a:lnTo>
                    <a:pt x="244395" y="89008"/>
                  </a:lnTo>
                  <a:lnTo>
                    <a:pt x="263873" y="57796"/>
                  </a:lnTo>
                  <a:lnTo>
                    <a:pt x="266328" y="41351"/>
                  </a:lnTo>
                  <a:lnTo>
                    <a:pt x="266699" y="10072"/>
                  </a:lnTo>
                  <a:lnTo>
                    <a:pt x="258499" y="1362"/>
                  </a:lnTo>
                  <a:lnTo>
                    <a:pt x="249090" y="110"/>
                  </a:lnTo>
                  <a:lnTo>
                    <a:pt x="239576" y="0"/>
                  </a:lnTo>
                  <a:lnTo>
                    <a:pt x="230051" y="8191"/>
                  </a:lnTo>
                  <a:lnTo>
                    <a:pt x="223974" y="9122"/>
                  </a:lnTo>
                  <a:lnTo>
                    <a:pt x="222341" y="10311"/>
                  </a:lnTo>
                  <a:lnTo>
                    <a:pt x="221252" y="12162"/>
                  </a:lnTo>
                  <a:lnTo>
                    <a:pt x="220526" y="14454"/>
                  </a:lnTo>
                  <a:lnTo>
                    <a:pt x="218984" y="15982"/>
                  </a:lnTo>
                  <a:lnTo>
                    <a:pt x="208905" y="21257"/>
                  </a:lnTo>
                  <a:lnTo>
                    <a:pt x="205945" y="23693"/>
                  </a:lnTo>
                  <a:lnTo>
                    <a:pt x="202656" y="29221"/>
                  </a:lnTo>
                  <a:lnTo>
                    <a:pt x="200545" y="41394"/>
                  </a:lnTo>
                  <a:lnTo>
                    <a:pt x="199313" y="43467"/>
                  </a:lnTo>
                  <a:lnTo>
                    <a:pt x="197433" y="44849"/>
                  </a:lnTo>
                  <a:lnTo>
                    <a:pt x="195123" y="45771"/>
                  </a:lnTo>
                  <a:lnTo>
                    <a:pt x="193581" y="47443"/>
                  </a:lnTo>
                  <a:lnTo>
                    <a:pt x="191869" y="52124"/>
                  </a:lnTo>
                  <a:lnTo>
                    <a:pt x="189522" y="73092"/>
                  </a:lnTo>
                  <a:lnTo>
                    <a:pt x="182977" y="85730"/>
                  </a:lnTo>
                  <a:lnTo>
                    <a:pt x="182310" y="88899"/>
                  </a:lnTo>
                  <a:lnTo>
                    <a:pt x="172891" y="102883"/>
                  </a:lnTo>
                  <a:lnTo>
                    <a:pt x="170676" y="118543"/>
                  </a:lnTo>
                  <a:lnTo>
                    <a:pt x="163967" y="132925"/>
                  </a:lnTo>
                  <a:lnTo>
                    <a:pt x="163287" y="136238"/>
                  </a:lnTo>
                  <a:lnTo>
                    <a:pt x="144627" y="173283"/>
                  </a:lnTo>
                  <a:lnTo>
                    <a:pt x="142163" y="193597"/>
                  </a:lnTo>
                  <a:lnTo>
                    <a:pt x="135404" y="211721"/>
                  </a:lnTo>
                  <a:lnTo>
                    <a:pt x="131137" y="229235"/>
                  </a:lnTo>
                  <a:lnTo>
                    <a:pt x="113654" y="276819"/>
                  </a:lnTo>
                  <a:lnTo>
                    <a:pt x="107406" y="292621"/>
                  </a:lnTo>
                  <a:lnTo>
                    <a:pt x="96236" y="336807"/>
                  </a:lnTo>
                  <a:lnTo>
                    <a:pt x="94484" y="354610"/>
                  </a:lnTo>
                  <a:lnTo>
                    <a:pt x="77928" y="392203"/>
                  </a:lnTo>
                  <a:lnTo>
                    <a:pt x="75483" y="412641"/>
                  </a:lnTo>
                  <a:lnTo>
                    <a:pt x="68044" y="431358"/>
                  </a:lnTo>
                  <a:lnTo>
                    <a:pt x="66711" y="455296"/>
                  </a:lnTo>
                  <a:lnTo>
                    <a:pt x="75809" y="466272"/>
                  </a:lnTo>
                  <a:lnTo>
                    <a:pt x="89423" y="466675"/>
                  </a:lnTo>
                  <a:lnTo>
                    <a:pt x="95483" y="463875"/>
                  </a:lnTo>
                  <a:lnTo>
                    <a:pt x="101703" y="460160"/>
                  </a:lnTo>
                  <a:lnTo>
                    <a:pt x="111156" y="457011"/>
                  </a:lnTo>
                  <a:lnTo>
                    <a:pt x="136723" y="439961"/>
                  </a:lnTo>
                  <a:lnTo>
                    <a:pt x="172112" y="402596"/>
                  </a:lnTo>
                  <a:lnTo>
                    <a:pt x="183386" y="393767"/>
                  </a:lnTo>
                  <a:lnTo>
                    <a:pt x="213633" y="359550"/>
                  </a:lnTo>
                  <a:lnTo>
                    <a:pt x="230986" y="346179"/>
                  </a:lnTo>
                  <a:lnTo>
                    <a:pt x="269968" y="301710"/>
                  </a:lnTo>
                  <a:lnTo>
                    <a:pt x="280603" y="289883"/>
                  </a:lnTo>
                  <a:lnTo>
                    <a:pt x="286356" y="276495"/>
                  </a:lnTo>
                  <a:lnTo>
                    <a:pt x="295275" y="266690"/>
                  </a:lnTo>
                  <a:lnTo>
                    <a:pt x="295275" y="289355"/>
                  </a:lnTo>
                  <a:lnTo>
                    <a:pt x="292453" y="295460"/>
                  </a:lnTo>
                  <a:lnTo>
                    <a:pt x="288730" y="301701"/>
                  </a:lnTo>
                  <a:lnTo>
                    <a:pt x="286338" y="314331"/>
                  </a:lnTo>
                  <a:lnTo>
                    <a:pt x="284954" y="321730"/>
                  </a:lnTo>
                  <a:lnTo>
                    <a:pt x="277583" y="344741"/>
                  </a:lnTo>
                  <a:lnTo>
                    <a:pt x="275246" y="374758"/>
                  </a:lnTo>
                  <a:lnTo>
                    <a:pt x="268034" y="393287"/>
                  </a:lnTo>
                  <a:lnTo>
                    <a:pt x="266735" y="422254"/>
                  </a:lnTo>
                  <a:lnTo>
                    <a:pt x="269537" y="428609"/>
                  </a:lnTo>
                  <a:lnTo>
                    <a:pt x="274904" y="436256"/>
                  </a:lnTo>
                  <a:lnTo>
                    <a:pt x="278461" y="437302"/>
                  </a:lnTo>
                  <a:lnTo>
                    <a:pt x="280890" y="437581"/>
                  </a:lnTo>
                  <a:lnTo>
                    <a:pt x="282510" y="438826"/>
                  </a:lnTo>
                  <a:lnTo>
                    <a:pt x="284310" y="443030"/>
                  </a:lnTo>
                  <a:lnTo>
                    <a:pt x="285848" y="444575"/>
                  </a:lnTo>
                  <a:lnTo>
                    <a:pt x="290380" y="446291"/>
                  </a:lnTo>
                  <a:lnTo>
                    <a:pt x="308103" y="447544"/>
                  </a:lnTo>
                  <a:lnTo>
                    <a:pt x="314382" y="444788"/>
                  </a:lnTo>
                  <a:lnTo>
                    <a:pt x="320700" y="441094"/>
                  </a:lnTo>
                  <a:lnTo>
                    <a:pt x="330207" y="437956"/>
                  </a:lnTo>
                  <a:lnTo>
                    <a:pt x="352425" y="421715"/>
                  </a:lnTo>
                  <a:lnTo>
                    <a:pt x="370182" y="414551"/>
                  </a:lnTo>
                  <a:lnTo>
                    <a:pt x="379014" y="406136"/>
                  </a:lnTo>
                  <a:lnTo>
                    <a:pt x="415902" y="358639"/>
                  </a:lnTo>
                  <a:lnTo>
                    <a:pt x="424385" y="346968"/>
                  </a:lnTo>
                  <a:lnTo>
                    <a:pt x="426740" y="340116"/>
                  </a:lnTo>
                  <a:lnTo>
                    <a:pt x="429573" y="308870"/>
                  </a:lnTo>
                  <a:lnTo>
                    <a:pt x="433632" y="302017"/>
                  </a:lnTo>
                  <a:lnTo>
                    <a:pt x="434080" y="298707"/>
                  </a:lnTo>
                  <a:lnTo>
                    <a:pt x="428707" y="263517"/>
                  </a:lnTo>
                  <a:lnTo>
                    <a:pt x="427621" y="261399"/>
                  </a:lnTo>
                  <a:lnTo>
                    <a:pt x="425839" y="259988"/>
                  </a:lnTo>
                  <a:lnTo>
                    <a:pt x="423593" y="259047"/>
                  </a:lnTo>
                  <a:lnTo>
                    <a:pt x="422095" y="257361"/>
                  </a:lnTo>
                  <a:lnTo>
                    <a:pt x="416870" y="247051"/>
                  </a:lnTo>
                  <a:lnTo>
                    <a:pt x="414438" y="244072"/>
                  </a:lnTo>
                  <a:lnTo>
                    <a:pt x="408914" y="240762"/>
                  </a:lnTo>
                  <a:lnTo>
                    <a:pt x="396744" y="238637"/>
                  </a:lnTo>
                  <a:lnTo>
                    <a:pt x="350424" y="238114"/>
                  </a:lnTo>
                  <a:lnTo>
                    <a:pt x="347916" y="238114"/>
                  </a:lnTo>
                  <a:lnTo>
                    <a:pt x="342307" y="240936"/>
                  </a:lnTo>
                  <a:lnTo>
                    <a:pt x="301232" y="279786"/>
                  </a:lnTo>
                  <a:lnTo>
                    <a:pt x="289906" y="298713"/>
                  </a:lnTo>
                  <a:lnTo>
                    <a:pt x="285923" y="310280"/>
                  </a:lnTo>
                  <a:lnTo>
                    <a:pt x="279569" y="320410"/>
                  </a:lnTo>
                  <a:lnTo>
                    <a:pt x="267669" y="357875"/>
                  </a:lnTo>
                  <a:lnTo>
                    <a:pt x="267131" y="364719"/>
                  </a:lnTo>
                  <a:lnTo>
                    <a:pt x="264070" y="371288"/>
                  </a:lnTo>
                  <a:lnTo>
                    <a:pt x="260240" y="377736"/>
                  </a:lnTo>
                  <a:lnTo>
                    <a:pt x="258537" y="384129"/>
                  </a:lnTo>
                  <a:lnTo>
                    <a:pt x="259142" y="387316"/>
                  </a:lnTo>
                  <a:lnTo>
                    <a:pt x="264894" y="400034"/>
                  </a:lnTo>
                  <a:lnTo>
                    <a:pt x="266700" y="4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SMARTInkShape-307">
              <a:extLst>
                <a:ext uri="{FF2B5EF4-FFF2-40B4-BE49-F238E27FC236}">
                  <a16:creationId xmlns:a16="http://schemas.microsoft.com/office/drawing/2014/main" id="{83E244B5-A919-DAD0-921E-DA86FA5D2AF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91175" y="1333500"/>
              <a:ext cx="161926" cy="390526"/>
            </a:xfrm>
            <a:custGeom>
              <a:avLst/>
              <a:gdLst/>
              <a:ahLst/>
              <a:cxnLst/>
              <a:rect l="0" t="0" r="0" b="0"/>
              <a:pathLst>
                <a:path w="161926" h="390526">
                  <a:moveTo>
                    <a:pt x="0" y="209550"/>
                  </a:moveTo>
                  <a:lnTo>
                    <a:pt x="0" y="209550"/>
                  </a:lnTo>
                  <a:lnTo>
                    <a:pt x="9133" y="200418"/>
                  </a:lnTo>
                  <a:lnTo>
                    <a:pt x="14465" y="200141"/>
                  </a:lnTo>
                  <a:lnTo>
                    <a:pt x="19834" y="197255"/>
                  </a:lnTo>
                  <a:lnTo>
                    <a:pt x="45413" y="174714"/>
                  </a:lnTo>
                  <a:lnTo>
                    <a:pt x="54260" y="171359"/>
                  </a:lnTo>
                  <a:lnTo>
                    <a:pt x="69888" y="158320"/>
                  </a:lnTo>
                  <a:lnTo>
                    <a:pt x="73394" y="152209"/>
                  </a:lnTo>
                  <a:lnTo>
                    <a:pt x="76012" y="145965"/>
                  </a:lnTo>
                  <a:lnTo>
                    <a:pt x="117485" y="101600"/>
                  </a:lnTo>
                  <a:lnTo>
                    <a:pt x="121008" y="92427"/>
                  </a:lnTo>
                  <a:lnTo>
                    <a:pt x="123631" y="82354"/>
                  </a:lnTo>
                  <a:lnTo>
                    <a:pt x="131117" y="67263"/>
                  </a:lnTo>
                  <a:lnTo>
                    <a:pt x="133416" y="60587"/>
                  </a:lnTo>
                  <a:lnTo>
                    <a:pt x="139602" y="50878"/>
                  </a:lnTo>
                  <a:lnTo>
                    <a:pt x="142963" y="41298"/>
                  </a:lnTo>
                  <a:lnTo>
                    <a:pt x="149134" y="31757"/>
                  </a:lnTo>
                  <a:lnTo>
                    <a:pt x="151970" y="20932"/>
                  </a:lnTo>
                  <a:lnTo>
                    <a:pt x="152362" y="11014"/>
                  </a:lnTo>
                  <a:lnTo>
                    <a:pt x="161920" y="5"/>
                  </a:lnTo>
                  <a:lnTo>
                    <a:pt x="161925" y="0"/>
                  </a:lnTo>
                  <a:lnTo>
                    <a:pt x="161925" y="9133"/>
                  </a:lnTo>
                  <a:lnTo>
                    <a:pt x="153724" y="17692"/>
                  </a:lnTo>
                  <a:lnTo>
                    <a:pt x="152792" y="23704"/>
                  </a:lnTo>
                  <a:lnTo>
                    <a:pt x="152400" y="60445"/>
                  </a:lnTo>
                  <a:lnTo>
                    <a:pt x="149578" y="66728"/>
                  </a:lnTo>
                  <a:lnTo>
                    <a:pt x="145855" y="73049"/>
                  </a:lnTo>
                  <a:lnTo>
                    <a:pt x="142699" y="82557"/>
                  </a:lnTo>
                  <a:lnTo>
                    <a:pt x="136590" y="92077"/>
                  </a:lnTo>
                  <a:lnTo>
                    <a:pt x="134310" y="101601"/>
                  </a:lnTo>
                  <a:lnTo>
                    <a:pt x="132576" y="112184"/>
                  </a:lnTo>
                  <a:lnTo>
                    <a:pt x="121608" y="142287"/>
                  </a:lnTo>
                  <a:lnTo>
                    <a:pt x="119172" y="145657"/>
                  </a:lnTo>
                  <a:lnTo>
                    <a:pt x="116466" y="155048"/>
                  </a:lnTo>
                  <a:lnTo>
                    <a:pt x="114205" y="165219"/>
                  </a:lnTo>
                  <a:lnTo>
                    <a:pt x="106951" y="180371"/>
                  </a:lnTo>
                  <a:lnTo>
                    <a:pt x="90624" y="226904"/>
                  </a:lnTo>
                  <a:lnTo>
                    <a:pt x="77651" y="268424"/>
                  </a:lnTo>
                  <a:lnTo>
                    <a:pt x="75428" y="288835"/>
                  </a:lnTo>
                  <a:lnTo>
                    <a:pt x="68037" y="307545"/>
                  </a:lnTo>
                  <a:lnTo>
                    <a:pt x="65886" y="320590"/>
                  </a:lnTo>
                  <a:lnTo>
                    <a:pt x="59189" y="333358"/>
                  </a:lnTo>
                  <a:lnTo>
                    <a:pt x="56361" y="349248"/>
                  </a:lnTo>
                  <a:lnTo>
                    <a:pt x="49664" y="361949"/>
                  </a:lnTo>
                  <a:lnTo>
                    <a:pt x="47660" y="379511"/>
                  </a:lnTo>
                  <a:lnTo>
                    <a:pt x="38105" y="390520"/>
                  </a:lnTo>
                  <a:lnTo>
                    <a:pt x="3810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308">
              <a:extLst>
                <a:ext uri="{FF2B5EF4-FFF2-40B4-BE49-F238E27FC236}">
                  <a16:creationId xmlns:a16="http://schemas.microsoft.com/office/drawing/2014/main" id="{11004AB5-468E-554B-842A-CC9E0672C26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943475" y="1819275"/>
              <a:ext cx="1457315" cy="38101"/>
            </a:xfrm>
            <a:custGeom>
              <a:avLst/>
              <a:gdLst/>
              <a:ahLst/>
              <a:cxnLst/>
              <a:rect l="0" t="0" r="0" b="0"/>
              <a:pathLst>
                <a:path w="1457315" h="38101">
                  <a:moveTo>
                    <a:pt x="0" y="38100"/>
                  </a:moveTo>
                  <a:lnTo>
                    <a:pt x="0" y="38100"/>
                  </a:lnTo>
                  <a:lnTo>
                    <a:pt x="45363" y="38100"/>
                  </a:lnTo>
                  <a:lnTo>
                    <a:pt x="92099" y="38100"/>
                  </a:lnTo>
                  <a:lnTo>
                    <a:pt x="127000" y="38100"/>
                  </a:lnTo>
                  <a:lnTo>
                    <a:pt x="169072" y="28837"/>
                  </a:lnTo>
                  <a:lnTo>
                    <a:pt x="213711" y="28582"/>
                  </a:lnTo>
                  <a:lnTo>
                    <a:pt x="261258" y="28575"/>
                  </a:lnTo>
                  <a:lnTo>
                    <a:pt x="308882" y="28575"/>
                  </a:lnTo>
                  <a:lnTo>
                    <a:pt x="352478" y="28575"/>
                  </a:lnTo>
                  <a:lnTo>
                    <a:pt x="365149" y="27517"/>
                  </a:lnTo>
                  <a:lnTo>
                    <a:pt x="402037" y="19639"/>
                  </a:lnTo>
                  <a:lnTo>
                    <a:pt x="441147" y="19102"/>
                  </a:lnTo>
                  <a:lnTo>
                    <a:pt x="485202" y="19055"/>
                  </a:lnTo>
                  <a:lnTo>
                    <a:pt x="531363" y="19051"/>
                  </a:lnTo>
                  <a:lnTo>
                    <a:pt x="578861" y="19050"/>
                  </a:lnTo>
                  <a:lnTo>
                    <a:pt x="602256" y="16228"/>
                  </a:lnTo>
                  <a:lnTo>
                    <a:pt x="649877" y="10114"/>
                  </a:lnTo>
                  <a:lnTo>
                    <a:pt x="697502" y="9577"/>
                  </a:lnTo>
                  <a:lnTo>
                    <a:pt x="745127" y="9530"/>
                  </a:lnTo>
                  <a:lnTo>
                    <a:pt x="772170" y="6704"/>
                  </a:lnTo>
                  <a:lnTo>
                    <a:pt x="812689" y="883"/>
                  </a:lnTo>
                  <a:lnTo>
                    <a:pt x="852597" y="116"/>
                  </a:lnTo>
                  <a:lnTo>
                    <a:pt x="893170" y="15"/>
                  </a:lnTo>
                  <a:lnTo>
                    <a:pt x="933359" y="2"/>
                  </a:lnTo>
                  <a:lnTo>
                    <a:pt x="980984" y="0"/>
                  </a:lnTo>
                  <a:lnTo>
                    <a:pt x="1023122" y="0"/>
                  </a:lnTo>
                  <a:lnTo>
                    <a:pt x="1069068" y="1058"/>
                  </a:lnTo>
                  <a:lnTo>
                    <a:pt x="1114371" y="8936"/>
                  </a:lnTo>
                  <a:lnTo>
                    <a:pt x="1158872" y="9491"/>
                  </a:lnTo>
                  <a:lnTo>
                    <a:pt x="1205421" y="9523"/>
                  </a:lnTo>
                  <a:lnTo>
                    <a:pt x="1247897" y="9525"/>
                  </a:lnTo>
                  <a:lnTo>
                    <a:pt x="1292232" y="9525"/>
                  </a:lnTo>
                  <a:lnTo>
                    <a:pt x="1335617" y="9525"/>
                  </a:lnTo>
                  <a:lnTo>
                    <a:pt x="1380463" y="9525"/>
                  </a:lnTo>
                  <a:lnTo>
                    <a:pt x="1425306" y="9525"/>
                  </a:lnTo>
                  <a:lnTo>
                    <a:pt x="1457289" y="9525"/>
                  </a:lnTo>
                  <a:lnTo>
                    <a:pt x="1457314" y="4469"/>
                  </a:lnTo>
                  <a:lnTo>
                    <a:pt x="1456260" y="2979"/>
                  </a:lnTo>
                  <a:lnTo>
                    <a:pt x="1454498" y="1986"/>
                  </a:lnTo>
                  <a:lnTo>
                    <a:pt x="1447624" y="262"/>
                  </a:lnTo>
                  <a:lnTo>
                    <a:pt x="1438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SMARTInkShape-Group108">
            <a:extLst>
              <a:ext uri="{FF2B5EF4-FFF2-40B4-BE49-F238E27FC236}">
                <a16:creationId xmlns:a16="http://schemas.microsoft.com/office/drawing/2014/main" id="{9B1C2C21-BDF3-962B-7A77-FE2186359E07}"/>
              </a:ext>
            </a:extLst>
          </p:cNvPr>
          <p:cNvGrpSpPr/>
          <p:nvPr/>
        </p:nvGrpSpPr>
        <p:grpSpPr>
          <a:xfrm>
            <a:off x="5667375" y="1885950"/>
            <a:ext cx="567353" cy="571497"/>
            <a:chOff x="5667375" y="1885950"/>
            <a:chExt cx="567353" cy="571497"/>
          </a:xfrm>
        </p:grpSpPr>
        <p:sp>
          <p:nvSpPr>
            <p:cNvPr id="15" name="SMARTInkShape-309">
              <a:extLst>
                <a:ext uri="{FF2B5EF4-FFF2-40B4-BE49-F238E27FC236}">
                  <a16:creationId xmlns:a16="http://schemas.microsoft.com/office/drawing/2014/main" id="{4EF7DC32-7F1A-E403-E7F8-95C3C2AC5FF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67375" y="2276486"/>
              <a:ext cx="209551" cy="180961"/>
            </a:xfrm>
            <a:custGeom>
              <a:avLst/>
              <a:gdLst/>
              <a:ahLst/>
              <a:cxnLst/>
              <a:rect l="0" t="0" r="0" b="0"/>
              <a:pathLst>
                <a:path w="209551" h="180961">
                  <a:moveTo>
                    <a:pt x="133350" y="85714"/>
                  </a:moveTo>
                  <a:lnTo>
                    <a:pt x="133350" y="85714"/>
                  </a:lnTo>
                  <a:lnTo>
                    <a:pt x="124218" y="76581"/>
                  </a:lnTo>
                  <a:lnTo>
                    <a:pt x="128998" y="76305"/>
                  </a:lnTo>
                  <a:lnTo>
                    <a:pt x="130449" y="75208"/>
                  </a:lnTo>
                  <a:lnTo>
                    <a:pt x="132968" y="67998"/>
                  </a:lnTo>
                  <a:lnTo>
                    <a:pt x="133350" y="24052"/>
                  </a:lnTo>
                  <a:lnTo>
                    <a:pt x="130528" y="18445"/>
                  </a:lnTo>
                  <a:lnTo>
                    <a:pt x="115740" y="1468"/>
                  </a:lnTo>
                  <a:lnTo>
                    <a:pt x="106226" y="119"/>
                  </a:lnTo>
                  <a:lnTo>
                    <a:pt x="96701" y="0"/>
                  </a:lnTo>
                  <a:lnTo>
                    <a:pt x="87933" y="6537"/>
                  </a:lnTo>
                  <a:lnTo>
                    <a:pt x="79088" y="9691"/>
                  </a:lnTo>
                  <a:lnTo>
                    <a:pt x="53964" y="31870"/>
                  </a:lnTo>
                  <a:lnTo>
                    <a:pt x="50442" y="38147"/>
                  </a:lnTo>
                  <a:lnTo>
                    <a:pt x="47819" y="44465"/>
                  </a:lnTo>
                  <a:lnTo>
                    <a:pt x="21821" y="76190"/>
                  </a:lnTo>
                  <a:lnTo>
                    <a:pt x="19223" y="82539"/>
                  </a:lnTo>
                  <a:lnTo>
                    <a:pt x="14541" y="88889"/>
                  </a:lnTo>
                  <a:lnTo>
                    <a:pt x="11754" y="98061"/>
                  </a:lnTo>
                  <a:lnTo>
                    <a:pt x="9458" y="108135"/>
                  </a:lnTo>
                  <a:lnTo>
                    <a:pt x="2182" y="123226"/>
                  </a:lnTo>
                  <a:lnTo>
                    <a:pt x="0" y="170781"/>
                  </a:lnTo>
                  <a:lnTo>
                    <a:pt x="0" y="171001"/>
                  </a:lnTo>
                  <a:lnTo>
                    <a:pt x="14189" y="171428"/>
                  </a:lnTo>
                  <a:lnTo>
                    <a:pt x="19712" y="168612"/>
                  </a:lnTo>
                  <a:lnTo>
                    <a:pt x="41320" y="154571"/>
                  </a:lnTo>
                  <a:lnTo>
                    <a:pt x="51851" y="139558"/>
                  </a:lnTo>
                  <a:lnTo>
                    <a:pt x="98316" y="101588"/>
                  </a:lnTo>
                  <a:lnTo>
                    <a:pt x="120644" y="80422"/>
                  </a:lnTo>
                  <a:lnTo>
                    <a:pt x="126997" y="78070"/>
                  </a:lnTo>
                  <a:lnTo>
                    <a:pt x="129115" y="76385"/>
                  </a:lnTo>
                  <a:lnTo>
                    <a:pt x="133154" y="70015"/>
                  </a:lnTo>
                  <a:lnTo>
                    <a:pt x="142867" y="66666"/>
                  </a:lnTo>
                  <a:lnTo>
                    <a:pt x="142875" y="66664"/>
                  </a:lnTo>
                  <a:lnTo>
                    <a:pt x="142875" y="80853"/>
                  </a:lnTo>
                  <a:lnTo>
                    <a:pt x="140053" y="86376"/>
                  </a:lnTo>
                  <a:lnTo>
                    <a:pt x="127687" y="101676"/>
                  </a:lnTo>
                  <a:lnTo>
                    <a:pt x="121766" y="114306"/>
                  </a:lnTo>
                  <a:lnTo>
                    <a:pt x="117619" y="120647"/>
                  </a:lnTo>
                  <a:lnTo>
                    <a:pt x="114224" y="130166"/>
                  </a:lnTo>
                  <a:lnTo>
                    <a:pt x="108046" y="139690"/>
                  </a:lnTo>
                  <a:lnTo>
                    <a:pt x="105206" y="150508"/>
                  </a:lnTo>
                  <a:lnTo>
                    <a:pt x="104778" y="175041"/>
                  </a:lnTo>
                  <a:lnTo>
                    <a:pt x="105835" y="177015"/>
                  </a:lnTo>
                  <a:lnTo>
                    <a:pt x="107598" y="178331"/>
                  </a:lnTo>
                  <a:lnTo>
                    <a:pt x="112976" y="180444"/>
                  </a:lnTo>
                  <a:lnTo>
                    <a:pt x="146089" y="180960"/>
                  </a:lnTo>
                  <a:lnTo>
                    <a:pt x="152417" y="178140"/>
                  </a:lnTo>
                  <a:lnTo>
                    <a:pt x="158757" y="174417"/>
                  </a:lnTo>
                  <a:lnTo>
                    <a:pt x="195968" y="161816"/>
                  </a:lnTo>
                  <a:lnTo>
                    <a:pt x="209550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310">
              <a:extLst>
                <a:ext uri="{FF2B5EF4-FFF2-40B4-BE49-F238E27FC236}">
                  <a16:creationId xmlns:a16="http://schemas.microsoft.com/office/drawing/2014/main" id="{1E429AED-23CD-8965-EC20-998CC0AF2A4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953245" y="1885950"/>
              <a:ext cx="281483" cy="457163"/>
            </a:xfrm>
            <a:custGeom>
              <a:avLst/>
              <a:gdLst/>
              <a:ahLst/>
              <a:cxnLst/>
              <a:rect l="0" t="0" r="0" b="0"/>
              <a:pathLst>
                <a:path w="281483" h="457163">
                  <a:moveTo>
                    <a:pt x="37980" y="257175"/>
                  </a:moveTo>
                  <a:lnTo>
                    <a:pt x="37980" y="257175"/>
                  </a:lnTo>
                  <a:lnTo>
                    <a:pt x="47389" y="257175"/>
                  </a:lnTo>
                  <a:lnTo>
                    <a:pt x="73198" y="232539"/>
                  </a:lnTo>
                  <a:lnTo>
                    <a:pt x="85663" y="226556"/>
                  </a:lnTo>
                  <a:lnTo>
                    <a:pt x="98316" y="215496"/>
                  </a:lnTo>
                  <a:lnTo>
                    <a:pt x="117003" y="192433"/>
                  </a:lnTo>
                  <a:lnTo>
                    <a:pt x="135081" y="178182"/>
                  </a:lnTo>
                  <a:lnTo>
                    <a:pt x="154929" y="154436"/>
                  </a:lnTo>
                  <a:lnTo>
                    <a:pt x="165098" y="145897"/>
                  </a:lnTo>
                  <a:lnTo>
                    <a:pt x="183073" y="125990"/>
                  </a:lnTo>
                  <a:lnTo>
                    <a:pt x="193482" y="117379"/>
                  </a:lnTo>
                  <a:lnTo>
                    <a:pt x="211610" y="97426"/>
                  </a:lnTo>
                  <a:lnTo>
                    <a:pt x="230204" y="82980"/>
                  </a:lnTo>
                  <a:lnTo>
                    <a:pt x="266563" y="38279"/>
                  </a:lnTo>
                  <a:lnTo>
                    <a:pt x="271865" y="31830"/>
                  </a:lnTo>
                  <a:lnTo>
                    <a:pt x="276791" y="19253"/>
                  </a:lnTo>
                  <a:lnTo>
                    <a:pt x="280996" y="14554"/>
                  </a:lnTo>
                  <a:lnTo>
                    <a:pt x="281482" y="12878"/>
                  </a:lnTo>
                  <a:lnTo>
                    <a:pt x="280748" y="11760"/>
                  </a:lnTo>
                  <a:lnTo>
                    <a:pt x="279201" y="11015"/>
                  </a:lnTo>
                  <a:lnTo>
                    <a:pt x="278168" y="9460"/>
                  </a:lnTo>
                  <a:lnTo>
                    <a:pt x="276376" y="1455"/>
                  </a:lnTo>
                  <a:lnTo>
                    <a:pt x="275228" y="970"/>
                  </a:lnTo>
                  <a:lnTo>
                    <a:pt x="228596" y="0"/>
                  </a:lnTo>
                  <a:lnTo>
                    <a:pt x="223945" y="0"/>
                  </a:lnTo>
                  <a:lnTo>
                    <a:pt x="218350" y="2822"/>
                  </a:lnTo>
                  <a:lnTo>
                    <a:pt x="212336" y="6546"/>
                  </a:lnTo>
                  <a:lnTo>
                    <a:pt x="203001" y="9701"/>
                  </a:lnTo>
                  <a:lnTo>
                    <a:pt x="193532" y="15810"/>
                  </a:lnTo>
                  <a:lnTo>
                    <a:pt x="184023" y="19148"/>
                  </a:lnTo>
                  <a:lnTo>
                    <a:pt x="177677" y="23680"/>
                  </a:lnTo>
                  <a:lnTo>
                    <a:pt x="174150" y="29222"/>
                  </a:lnTo>
                  <a:lnTo>
                    <a:pt x="171526" y="35212"/>
                  </a:lnTo>
                  <a:lnTo>
                    <a:pt x="166831" y="41403"/>
                  </a:lnTo>
                  <a:lnTo>
                    <a:pt x="161217" y="44859"/>
                  </a:lnTo>
                  <a:lnTo>
                    <a:pt x="155193" y="47454"/>
                  </a:lnTo>
                  <a:lnTo>
                    <a:pt x="148988" y="52135"/>
                  </a:lnTo>
                  <a:lnTo>
                    <a:pt x="145526" y="57744"/>
                  </a:lnTo>
                  <a:lnTo>
                    <a:pt x="142062" y="73103"/>
                  </a:lnTo>
                  <a:lnTo>
                    <a:pt x="126301" y="95255"/>
                  </a:lnTo>
                  <a:lnTo>
                    <a:pt x="123800" y="101602"/>
                  </a:lnTo>
                  <a:lnTo>
                    <a:pt x="117501" y="111126"/>
                  </a:lnTo>
                  <a:lnTo>
                    <a:pt x="102479" y="151811"/>
                  </a:lnTo>
                  <a:lnTo>
                    <a:pt x="100029" y="155183"/>
                  </a:lnTo>
                  <a:lnTo>
                    <a:pt x="97307" y="164573"/>
                  </a:lnTo>
                  <a:lnTo>
                    <a:pt x="95039" y="174744"/>
                  </a:lnTo>
                  <a:lnTo>
                    <a:pt x="88871" y="187478"/>
                  </a:lnTo>
                  <a:lnTo>
                    <a:pt x="85514" y="203128"/>
                  </a:lnTo>
                  <a:lnTo>
                    <a:pt x="79346" y="215996"/>
                  </a:lnTo>
                  <a:lnTo>
                    <a:pt x="75989" y="231686"/>
                  </a:lnTo>
                  <a:lnTo>
                    <a:pt x="59661" y="264523"/>
                  </a:lnTo>
                  <a:lnTo>
                    <a:pt x="57141" y="272082"/>
                  </a:lnTo>
                  <a:lnTo>
                    <a:pt x="50830" y="282288"/>
                  </a:lnTo>
                  <a:lnTo>
                    <a:pt x="48491" y="293073"/>
                  </a:lnTo>
                  <a:lnTo>
                    <a:pt x="46739" y="308146"/>
                  </a:lnTo>
                  <a:lnTo>
                    <a:pt x="27798" y="350387"/>
                  </a:lnTo>
                  <a:lnTo>
                    <a:pt x="22871" y="357869"/>
                  </a:lnTo>
                  <a:lnTo>
                    <a:pt x="16886" y="371296"/>
                  </a:lnTo>
                  <a:lnTo>
                    <a:pt x="14392" y="374531"/>
                  </a:lnTo>
                  <a:lnTo>
                    <a:pt x="11621" y="383769"/>
                  </a:lnTo>
                  <a:lnTo>
                    <a:pt x="8639" y="405510"/>
                  </a:lnTo>
                  <a:lnTo>
                    <a:pt x="1243" y="417101"/>
                  </a:lnTo>
                  <a:lnTo>
                    <a:pt x="149" y="426309"/>
                  </a:lnTo>
                  <a:lnTo>
                    <a:pt x="0" y="432182"/>
                  </a:lnTo>
                  <a:lnTo>
                    <a:pt x="1018" y="434171"/>
                  </a:lnTo>
                  <a:lnTo>
                    <a:pt x="2755" y="435497"/>
                  </a:lnTo>
                  <a:lnTo>
                    <a:pt x="4972" y="436382"/>
                  </a:lnTo>
                  <a:lnTo>
                    <a:pt x="6449" y="438029"/>
                  </a:lnTo>
                  <a:lnTo>
                    <a:pt x="9016" y="446196"/>
                  </a:lnTo>
                  <a:lnTo>
                    <a:pt x="17572" y="455746"/>
                  </a:lnTo>
                  <a:lnTo>
                    <a:pt x="23584" y="456769"/>
                  </a:lnTo>
                  <a:lnTo>
                    <a:pt x="41284" y="457162"/>
                  </a:lnTo>
                  <a:lnTo>
                    <a:pt x="47562" y="454361"/>
                  </a:lnTo>
                  <a:lnTo>
                    <a:pt x="53881" y="450646"/>
                  </a:lnTo>
                  <a:lnTo>
                    <a:pt x="97364" y="435968"/>
                  </a:lnTo>
                  <a:lnTo>
                    <a:pt x="120971" y="425019"/>
                  </a:lnTo>
                  <a:lnTo>
                    <a:pt x="130604" y="416086"/>
                  </a:lnTo>
                  <a:lnTo>
                    <a:pt x="139471" y="406119"/>
                  </a:lnTo>
                  <a:lnTo>
                    <a:pt x="186030" y="374725"/>
                  </a:lnTo>
                  <a:lnTo>
                    <a:pt x="206152" y="354548"/>
                  </a:lnTo>
                  <a:lnTo>
                    <a:pt x="225652" y="324439"/>
                  </a:lnTo>
                  <a:lnTo>
                    <a:pt x="229166" y="308053"/>
                  </a:lnTo>
                  <a:lnTo>
                    <a:pt x="235945" y="295290"/>
                  </a:lnTo>
                  <a:lnTo>
                    <a:pt x="236632" y="292110"/>
                  </a:lnTo>
                  <a:lnTo>
                    <a:pt x="236031" y="289990"/>
                  </a:lnTo>
                  <a:lnTo>
                    <a:pt x="234573" y="288577"/>
                  </a:lnTo>
                  <a:lnTo>
                    <a:pt x="232542" y="287634"/>
                  </a:lnTo>
                  <a:lnTo>
                    <a:pt x="231188" y="285948"/>
                  </a:lnTo>
                  <a:lnTo>
                    <a:pt x="229684" y="281252"/>
                  </a:lnTo>
                  <a:lnTo>
                    <a:pt x="228837" y="272658"/>
                  </a:lnTo>
                  <a:lnTo>
                    <a:pt x="227660" y="270672"/>
                  </a:lnTo>
                  <a:lnTo>
                    <a:pt x="225817" y="269348"/>
                  </a:lnTo>
                  <a:lnTo>
                    <a:pt x="220311" y="267223"/>
                  </a:lnTo>
                  <a:lnTo>
                    <a:pt x="211618" y="260257"/>
                  </a:lnTo>
                  <a:lnTo>
                    <a:pt x="202788" y="257030"/>
                  </a:lnTo>
                  <a:lnTo>
                    <a:pt x="193469" y="250900"/>
                  </a:lnTo>
                  <a:lnTo>
                    <a:pt x="184004" y="248613"/>
                  </a:lnTo>
                  <a:lnTo>
                    <a:pt x="139972" y="247661"/>
                  </a:lnTo>
                  <a:lnTo>
                    <a:pt x="133405" y="250477"/>
                  </a:lnTo>
                  <a:lnTo>
                    <a:pt x="130171" y="252710"/>
                  </a:lnTo>
                  <a:lnTo>
                    <a:pt x="106656" y="259409"/>
                  </a:lnTo>
                  <a:lnTo>
                    <a:pt x="99194" y="263460"/>
                  </a:lnTo>
                  <a:lnTo>
                    <a:pt x="72787" y="274020"/>
                  </a:lnTo>
                  <a:lnTo>
                    <a:pt x="26166" y="310099"/>
                  </a:lnTo>
                  <a:lnTo>
                    <a:pt x="1893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311">
              <a:extLst>
                <a:ext uri="{FF2B5EF4-FFF2-40B4-BE49-F238E27FC236}">
                  <a16:creationId xmlns:a16="http://schemas.microsoft.com/office/drawing/2014/main" id="{24CC776C-66AD-80A6-C2C0-3D53EC95766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991225" y="2152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SMARTInkShape-312">
            <a:extLst>
              <a:ext uri="{FF2B5EF4-FFF2-40B4-BE49-F238E27FC236}">
                <a16:creationId xmlns:a16="http://schemas.microsoft.com/office/drawing/2014/main" id="{FF22C0D2-E5DB-1A19-76FC-EBE69CEB7E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23975" y="3105188"/>
            <a:ext cx="1005588" cy="1190549"/>
          </a:xfrm>
          <a:custGeom>
            <a:avLst/>
            <a:gdLst/>
            <a:ahLst/>
            <a:cxnLst/>
            <a:rect l="0" t="0" r="0" b="0"/>
            <a:pathLst>
              <a:path w="1005588" h="1190549">
                <a:moveTo>
                  <a:pt x="0" y="647662"/>
                </a:moveTo>
                <a:lnTo>
                  <a:pt x="0" y="647662"/>
                </a:lnTo>
                <a:lnTo>
                  <a:pt x="9133" y="638530"/>
                </a:lnTo>
                <a:lnTo>
                  <a:pt x="9409" y="633197"/>
                </a:lnTo>
                <a:lnTo>
                  <a:pt x="12295" y="627828"/>
                </a:lnTo>
                <a:lnTo>
                  <a:pt x="14547" y="624914"/>
                </a:lnTo>
                <a:lnTo>
                  <a:pt x="19871" y="621677"/>
                </a:lnTo>
                <a:lnTo>
                  <a:pt x="25765" y="619180"/>
                </a:lnTo>
                <a:lnTo>
                  <a:pt x="41323" y="605981"/>
                </a:lnTo>
                <a:lnTo>
                  <a:pt x="59979" y="582920"/>
                </a:lnTo>
                <a:lnTo>
                  <a:pt x="93564" y="553819"/>
                </a:lnTo>
                <a:lnTo>
                  <a:pt x="127970" y="512092"/>
                </a:lnTo>
                <a:lnTo>
                  <a:pt x="145279" y="497544"/>
                </a:lnTo>
                <a:lnTo>
                  <a:pt x="175533" y="454605"/>
                </a:lnTo>
                <a:lnTo>
                  <a:pt x="211746" y="414883"/>
                </a:lnTo>
                <a:lnTo>
                  <a:pt x="242190" y="368091"/>
                </a:lnTo>
                <a:lnTo>
                  <a:pt x="278420" y="320539"/>
                </a:lnTo>
                <a:lnTo>
                  <a:pt x="302959" y="275756"/>
                </a:lnTo>
                <a:lnTo>
                  <a:pt x="330728" y="236044"/>
                </a:lnTo>
                <a:lnTo>
                  <a:pt x="344938" y="211729"/>
                </a:lnTo>
                <a:lnTo>
                  <a:pt x="378357" y="168785"/>
                </a:lnTo>
                <a:lnTo>
                  <a:pt x="402640" y="124393"/>
                </a:lnTo>
                <a:lnTo>
                  <a:pt x="420905" y="98507"/>
                </a:lnTo>
                <a:lnTo>
                  <a:pt x="435863" y="59351"/>
                </a:lnTo>
                <a:lnTo>
                  <a:pt x="438192" y="51757"/>
                </a:lnTo>
                <a:lnTo>
                  <a:pt x="445488" y="38258"/>
                </a:lnTo>
                <a:lnTo>
                  <a:pt x="447637" y="14516"/>
                </a:lnTo>
                <a:lnTo>
                  <a:pt x="446591" y="12840"/>
                </a:lnTo>
                <a:lnTo>
                  <a:pt x="444836" y="11722"/>
                </a:lnTo>
                <a:lnTo>
                  <a:pt x="442607" y="10977"/>
                </a:lnTo>
                <a:lnTo>
                  <a:pt x="441122" y="9422"/>
                </a:lnTo>
                <a:lnTo>
                  <a:pt x="438541" y="1417"/>
                </a:lnTo>
                <a:lnTo>
                  <a:pt x="435502" y="609"/>
                </a:lnTo>
                <a:lnTo>
                  <a:pt x="423971" y="0"/>
                </a:lnTo>
                <a:lnTo>
                  <a:pt x="418443" y="2801"/>
                </a:lnTo>
                <a:lnTo>
                  <a:pt x="402317" y="15772"/>
                </a:lnTo>
                <a:lnTo>
                  <a:pt x="396471" y="17572"/>
                </a:lnTo>
                <a:lnTo>
                  <a:pt x="394489" y="19110"/>
                </a:lnTo>
                <a:lnTo>
                  <a:pt x="392287" y="23642"/>
                </a:lnTo>
                <a:lnTo>
                  <a:pt x="390641" y="25274"/>
                </a:lnTo>
                <a:lnTo>
                  <a:pt x="385991" y="27087"/>
                </a:lnTo>
                <a:lnTo>
                  <a:pt x="384327" y="28628"/>
                </a:lnTo>
                <a:lnTo>
                  <a:pt x="382479" y="33164"/>
                </a:lnTo>
                <a:lnTo>
                  <a:pt x="380928" y="34797"/>
                </a:lnTo>
                <a:lnTo>
                  <a:pt x="367872" y="42689"/>
                </a:lnTo>
                <a:lnTo>
                  <a:pt x="364582" y="48233"/>
                </a:lnTo>
                <a:lnTo>
                  <a:pt x="362061" y="54224"/>
                </a:lnTo>
                <a:lnTo>
                  <a:pt x="346171" y="73877"/>
                </a:lnTo>
                <a:lnTo>
                  <a:pt x="343869" y="82776"/>
                </a:lnTo>
                <a:lnTo>
                  <a:pt x="343331" y="88979"/>
                </a:lnTo>
                <a:lnTo>
                  <a:pt x="340269" y="95264"/>
                </a:lnTo>
                <a:lnTo>
                  <a:pt x="336439" y="101585"/>
                </a:lnTo>
                <a:lnTo>
                  <a:pt x="321669" y="145071"/>
                </a:lnTo>
                <a:lnTo>
                  <a:pt x="317589" y="156530"/>
                </a:lnTo>
                <a:lnTo>
                  <a:pt x="314234" y="173823"/>
                </a:lnTo>
                <a:lnTo>
                  <a:pt x="308065" y="187178"/>
                </a:lnTo>
                <a:lnTo>
                  <a:pt x="297452" y="228741"/>
                </a:lnTo>
                <a:lnTo>
                  <a:pt x="294302" y="270727"/>
                </a:lnTo>
                <a:lnTo>
                  <a:pt x="283521" y="314339"/>
                </a:lnTo>
                <a:lnTo>
                  <a:pt x="269964" y="356447"/>
                </a:lnTo>
                <a:lnTo>
                  <a:pt x="264069" y="400064"/>
                </a:lnTo>
                <a:lnTo>
                  <a:pt x="259218" y="419077"/>
                </a:lnTo>
                <a:lnTo>
                  <a:pt x="254532" y="457163"/>
                </a:lnTo>
                <a:lnTo>
                  <a:pt x="249689" y="476212"/>
                </a:lnTo>
                <a:lnTo>
                  <a:pt x="245007" y="514312"/>
                </a:lnTo>
                <a:lnTo>
                  <a:pt x="230327" y="558762"/>
                </a:lnTo>
                <a:lnTo>
                  <a:pt x="219000" y="602154"/>
                </a:lnTo>
                <a:lnTo>
                  <a:pt x="212821" y="615716"/>
                </a:lnTo>
                <a:lnTo>
                  <a:pt x="209461" y="631611"/>
                </a:lnTo>
                <a:lnTo>
                  <a:pt x="203291" y="644552"/>
                </a:lnTo>
                <a:lnTo>
                  <a:pt x="200050" y="692027"/>
                </a:lnTo>
                <a:lnTo>
                  <a:pt x="200036" y="698424"/>
                </a:lnTo>
                <a:lnTo>
                  <a:pt x="202852" y="704795"/>
                </a:lnTo>
                <a:lnTo>
                  <a:pt x="214215" y="718835"/>
                </a:lnTo>
                <a:lnTo>
                  <a:pt x="219737" y="721628"/>
                </a:lnTo>
                <a:lnTo>
                  <a:pt x="238183" y="723666"/>
                </a:lnTo>
                <a:lnTo>
                  <a:pt x="241339" y="723731"/>
                </a:lnTo>
                <a:lnTo>
                  <a:pt x="247667" y="720982"/>
                </a:lnTo>
                <a:lnTo>
                  <a:pt x="254008" y="717290"/>
                </a:lnTo>
                <a:lnTo>
                  <a:pt x="263527" y="714154"/>
                </a:lnTo>
                <a:lnTo>
                  <a:pt x="289121" y="697109"/>
                </a:lnTo>
                <a:lnTo>
                  <a:pt x="307034" y="678165"/>
                </a:lnTo>
                <a:lnTo>
                  <a:pt x="330641" y="658861"/>
                </a:lnTo>
                <a:lnTo>
                  <a:pt x="372081" y="612326"/>
                </a:lnTo>
                <a:lnTo>
                  <a:pt x="378229" y="608230"/>
                </a:lnTo>
                <a:lnTo>
                  <a:pt x="387882" y="595211"/>
                </a:lnTo>
                <a:lnTo>
                  <a:pt x="407759" y="566040"/>
                </a:lnTo>
                <a:lnTo>
                  <a:pt x="444384" y="520716"/>
                </a:lnTo>
                <a:lnTo>
                  <a:pt x="482308" y="473214"/>
                </a:lnTo>
                <a:lnTo>
                  <a:pt x="517522" y="434975"/>
                </a:lnTo>
                <a:lnTo>
                  <a:pt x="523873" y="431426"/>
                </a:lnTo>
                <a:lnTo>
                  <a:pt x="527049" y="430480"/>
                </a:lnTo>
                <a:lnTo>
                  <a:pt x="529166" y="428790"/>
                </a:lnTo>
                <a:lnTo>
                  <a:pt x="533385" y="419101"/>
                </a:lnTo>
                <a:lnTo>
                  <a:pt x="533399" y="427266"/>
                </a:lnTo>
                <a:lnTo>
                  <a:pt x="526854" y="435930"/>
                </a:lnTo>
                <a:lnTo>
                  <a:pt x="525199" y="441728"/>
                </a:lnTo>
                <a:lnTo>
                  <a:pt x="523699" y="443698"/>
                </a:lnTo>
                <a:lnTo>
                  <a:pt x="519211" y="445886"/>
                </a:lnTo>
                <a:lnTo>
                  <a:pt x="517590" y="447528"/>
                </a:lnTo>
                <a:lnTo>
                  <a:pt x="507001" y="466866"/>
                </a:lnTo>
                <a:lnTo>
                  <a:pt x="506275" y="469982"/>
                </a:lnTo>
                <a:lnTo>
                  <a:pt x="498565" y="483644"/>
                </a:lnTo>
                <a:lnTo>
                  <a:pt x="495209" y="498640"/>
                </a:lnTo>
                <a:lnTo>
                  <a:pt x="487952" y="513725"/>
                </a:lnTo>
                <a:lnTo>
                  <a:pt x="487226" y="517096"/>
                </a:lnTo>
                <a:lnTo>
                  <a:pt x="478427" y="536133"/>
                </a:lnTo>
                <a:lnTo>
                  <a:pt x="476159" y="546235"/>
                </a:lnTo>
                <a:lnTo>
                  <a:pt x="468902" y="561344"/>
                </a:lnTo>
                <a:lnTo>
                  <a:pt x="457805" y="608969"/>
                </a:lnTo>
                <a:lnTo>
                  <a:pt x="457207" y="653743"/>
                </a:lnTo>
                <a:lnTo>
                  <a:pt x="457203" y="660243"/>
                </a:lnTo>
                <a:lnTo>
                  <a:pt x="460024" y="666659"/>
                </a:lnTo>
                <a:lnTo>
                  <a:pt x="463746" y="673039"/>
                </a:lnTo>
                <a:lnTo>
                  <a:pt x="466901" y="682580"/>
                </a:lnTo>
                <a:lnTo>
                  <a:pt x="474810" y="693405"/>
                </a:lnTo>
                <a:lnTo>
                  <a:pt x="478432" y="694450"/>
                </a:lnTo>
                <a:lnTo>
                  <a:pt x="517536" y="695283"/>
                </a:lnTo>
                <a:lnTo>
                  <a:pt x="523880" y="692463"/>
                </a:lnTo>
                <a:lnTo>
                  <a:pt x="560682" y="658431"/>
                </a:lnTo>
                <a:lnTo>
                  <a:pt x="598665" y="611363"/>
                </a:lnTo>
                <a:lnTo>
                  <a:pt x="625207" y="568207"/>
                </a:lnTo>
                <a:lnTo>
                  <a:pt x="647684" y="523832"/>
                </a:lnTo>
                <a:lnTo>
                  <a:pt x="669924" y="479387"/>
                </a:lnTo>
                <a:lnTo>
                  <a:pt x="674393" y="465394"/>
                </a:lnTo>
                <a:lnTo>
                  <a:pt x="676226" y="425853"/>
                </a:lnTo>
                <a:lnTo>
                  <a:pt x="673431" y="419258"/>
                </a:lnTo>
                <a:lnTo>
                  <a:pt x="669719" y="412799"/>
                </a:lnTo>
                <a:lnTo>
                  <a:pt x="668070" y="406400"/>
                </a:lnTo>
                <a:lnTo>
                  <a:pt x="666571" y="404271"/>
                </a:lnTo>
                <a:lnTo>
                  <a:pt x="664514" y="402851"/>
                </a:lnTo>
                <a:lnTo>
                  <a:pt x="659406" y="400215"/>
                </a:lnTo>
                <a:lnTo>
                  <a:pt x="650580" y="393840"/>
                </a:lnTo>
                <a:lnTo>
                  <a:pt x="641263" y="391480"/>
                </a:lnTo>
                <a:lnTo>
                  <a:pt x="596900" y="390490"/>
                </a:lnTo>
                <a:lnTo>
                  <a:pt x="590550" y="393311"/>
                </a:lnTo>
                <a:lnTo>
                  <a:pt x="584200" y="397033"/>
                </a:lnTo>
                <a:lnTo>
                  <a:pt x="574675" y="400188"/>
                </a:lnTo>
                <a:lnTo>
                  <a:pt x="539750" y="431800"/>
                </a:lnTo>
                <a:lnTo>
                  <a:pt x="525992" y="451015"/>
                </a:lnTo>
                <a:lnTo>
                  <a:pt x="512037" y="462631"/>
                </a:lnTo>
                <a:lnTo>
                  <a:pt x="489824" y="500706"/>
                </a:lnTo>
                <a:lnTo>
                  <a:pt x="486975" y="510868"/>
                </a:lnTo>
                <a:lnTo>
                  <a:pt x="485789" y="537858"/>
                </a:lnTo>
                <a:lnTo>
                  <a:pt x="486843" y="539534"/>
                </a:lnTo>
                <a:lnTo>
                  <a:pt x="488603" y="540652"/>
                </a:lnTo>
                <a:lnTo>
                  <a:pt x="496138" y="542225"/>
                </a:lnTo>
                <a:lnTo>
                  <a:pt x="527065" y="542876"/>
                </a:lnTo>
                <a:lnTo>
                  <a:pt x="559359" y="529628"/>
                </a:lnTo>
                <a:lnTo>
                  <a:pt x="603508" y="504765"/>
                </a:lnTo>
                <a:lnTo>
                  <a:pt x="649987" y="482913"/>
                </a:lnTo>
                <a:lnTo>
                  <a:pt x="694690" y="457750"/>
                </a:lnTo>
                <a:lnTo>
                  <a:pt x="736191" y="438164"/>
                </a:lnTo>
                <a:lnTo>
                  <a:pt x="780457" y="419067"/>
                </a:lnTo>
                <a:lnTo>
                  <a:pt x="812722" y="404246"/>
                </a:lnTo>
                <a:lnTo>
                  <a:pt x="858540" y="400177"/>
                </a:lnTo>
                <a:lnTo>
                  <a:pt x="902227" y="400019"/>
                </a:lnTo>
                <a:lnTo>
                  <a:pt x="917052" y="400014"/>
                </a:lnTo>
                <a:lnTo>
                  <a:pt x="923692" y="402835"/>
                </a:lnTo>
                <a:lnTo>
                  <a:pt x="926945" y="405069"/>
                </a:lnTo>
                <a:lnTo>
                  <a:pt x="950494" y="411771"/>
                </a:lnTo>
                <a:lnTo>
                  <a:pt x="959747" y="417622"/>
                </a:lnTo>
                <a:lnTo>
                  <a:pt x="969179" y="418778"/>
                </a:lnTo>
                <a:lnTo>
                  <a:pt x="1005143" y="419062"/>
                </a:lnTo>
                <a:lnTo>
                  <a:pt x="1005587" y="418004"/>
                </a:lnTo>
                <a:lnTo>
                  <a:pt x="1000744" y="409361"/>
                </a:lnTo>
                <a:lnTo>
                  <a:pt x="1000149" y="392238"/>
                </a:lnTo>
                <a:lnTo>
                  <a:pt x="993584" y="383229"/>
                </a:lnTo>
                <a:lnTo>
                  <a:pt x="991926" y="377383"/>
                </a:lnTo>
                <a:lnTo>
                  <a:pt x="990426" y="375401"/>
                </a:lnTo>
                <a:lnTo>
                  <a:pt x="984316" y="371553"/>
                </a:lnTo>
                <a:lnTo>
                  <a:pt x="982516" y="366903"/>
                </a:lnTo>
                <a:lnTo>
                  <a:pt x="980977" y="365239"/>
                </a:lnTo>
                <a:lnTo>
                  <a:pt x="976446" y="363391"/>
                </a:lnTo>
                <a:lnTo>
                  <a:pt x="974814" y="361840"/>
                </a:lnTo>
                <a:lnTo>
                  <a:pt x="973000" y="357293"/>
                </a:lnTo>
                <a:lnTo>
                  <a:pt x="971459" y="355658"/>
                </a:lnTo>
                <a:lnTo>
                  <a:pt x="966923" y="353841"/>
                </a:lnTo>
                <a:lnTo>
                  <a:pt x="965290" y="352298"/>
                </a:lnTo>
                <a:lnTo>
                  <a:pt x="963476" y="347761"/>
                </a:lnTo>
                <a:lnTo>
                  <a:pt x="961934" y="346128"/>
                </a:lnTo>
                <a:lnTo>
                  <a:pt x="953951" y="343292"/>
                </a:lnTo>
                <a:lnTo>
                  <a:pt x="944426" y="342900"/>
                </a:lnTo>
                <a:lnTo>
                  <a:pt x="934901" y="351066"/>
                </a:lnTo>
                <a:lnTo>
                  <a:pt x="928823" y="351996"/>
                </a:lnTo>
                <a:lnTo>
                  <a:pt x="927190" y="353184"/>
                </a:lnTo>
                <a:lnTo>
                  <a:pt x="926102" y="355035"/>
                </a:lnTo>
                <a:lnTo>
                  <a:pt x="925376" y="357327"/>
                </a:lnTo>
                <a:lnTo>
                  <a:pt x="914309" y="371344"/>
                </a:lnTo>
                <a:lnTo>
                  <a:pt x="909773" y="375982"/>
                </a:lnTo>
                <a:lnTo>
                  <a:pt x="907052" y="381571"/>
                </a:lnTo>
                <a:lnTo>
                  <a:pt x="906326" y="384543"/>
                </a:lnTo>
                <a:lnTo>
                  <a:pt x="900248" y="393782"/>
                </a:lnTo>
                <a:lnTo>
                  <a:pt x="870983" y="434056"/>
                </a:lnTo>
                <a:lnTo>
                  <a:pt x="850638" y="478677"/>
                </a:lnTo>
                <a:lnTo>
                  <a:pt x="842356" y="491994"/>
                </a:lnTo>
                <a:lnTo>
                  <a:pt x="836199" y="512099"/>
                </a:lnTo>
                <a:lnTo>
                  <a:pt x="833691" y="516011"/>
                </a:lnTo>
                <a:lnTo>
                  <a:pt x="820605" y="560213"/>
                </a:lnTo>
                <a:lnTo>
                  <a:pt x="819153" y="604525"/>
                </a:lnTo>
                <a:lnTo>
                  <a:pt x="820211" y="606204"/>
                </a:lnTo>
                <a:lnTo>
                  <a:pt x="821974" y="607323"/>
                </a:lnTo>
                <a:lnTo>
                  <a:pt x="829512" y="608899"/>
                </a:lnTo>
                <a:lnTo>
                  <a:pt x="832408" y="609120"/>
                </a:lnTo>
                <a:lnTo>
                  <a:pt x="834338" y="608209"/>
                </a:lnTo>
                <a:lnTo>
                  <a:pt x="835626" y="606543"/>
                </a:lnTo>
                <a:lnTo>
                  <a:pt x="836484" y="604374"/>
                </a:lnTo>
                <a:lnTo>
                  <a:pt x="838114" y="602929"/>
                </a:lnTo>
                <a:lnTo>
                  <a:pt x="848335" y="597786"/>
                </a:lnTo>
                <a:lnTo>
                  <a:pt x="860545" y="586892"/>
                </a:lnTo>
                <a:lnTo>
                  <a:pt x="894060" y="544561"/>
                </a:lnTo>
                <a:lnTo>
                  <a:pt x="920489" y="501524"/>
                </a:lnTo>
                <a:lnTo>
                  <a:pt x="931256" y="483594"/>
                </a:lnTo>
                <a:lnTo>
                  <a:pt x="950499" y="464696"/>
                </a:lnTo>
                <a:lnTo>
                  <a:pt x="958610" y="449869"/>
                </a:lnTo>
                <a:lnTo>
                  <a:pt x="961566" y="442279"/>
                </a:lnTo>
                <a:lnTo>
                  <a:pt x="1000086" y="400051"/>
                </a:lnTo>
                <a:lnTo>
                  <a:pt x="1000125" y="414477"/>
                </a:lnTo>
                <a:lnTo>
                  <a:pt x="997303" y="419846"/>
                </a:lnTo>
                <a:lnTo>
                  <a:pt x="993579" y="425761"/>
                </a:lnTo>
                <a:lnTo>
                  <a:pt x="990424" y="435040"/>
                </a:lnTo>
                <a:lnTo>
                  <a:pt x="984316" y="445551"/>
                </a:lnTo>
                <a:lnTo>
                  <a:pt x="976445" y="473599"/>
                </a:lnTo>
                <a:lnTo>
                  <a:pt x="955590" y="515424"/>
                </a:lnTo>
                <a:lnTo>
                  <a:pt x="933445" y="561816"/>
                </a:lnTo>
                <a:lnTo>
                  <a:pt x="920749" y="592370"/>
                </a:lnTo>
                <a:lnTo>
                  <a:pt x="912414" y="635559"/>
                </a:lnTo>
                <a:lnTo>
                  <a:pt x="898263" y="677152"/>
                </a:lnTo>
                <a:lnTo>
                  <a:pt x="882616" y="723983"/>
                </a:lnTo>
                <a:lnTo>
                  <a:pt x="866770" y="771503"/>
                </a:lnTo>
                <a:lnTo>
                  <a:pt x="850899" y="819114"/>
                </a:lnTo>
                <a:lnTo>
                  <a:pt x="840081" y="866737"/>
                </a:lnTo>
                <a:lnTo>
                  <a:pt x="830967" y="911383"/>
                </a:lnTo>
                <a:lnTo>
                  <a:pt x="815859" y="956538"/>
                </a:lnTo>
                <a:lnTo>
                  <a:pt x="807624" y="1000624"/>
                </a:lnTo>
                <a:lnTo>
                  <a:pt x="801327" y="1018318"/>
                </a:lnTo>
                <a:lnTo>
                  <a:pt x="785682" y="1046923"/>
                </a:lnTo>
                <a:lnTo>
                  <a:pt x="771096" y="1093282"/>
                </a:lnTo>
                <a:lnTo>
                  <a:pt x="746108" y="1136356"/>
                </a:lnTo>
                <a:lnTo>
                  <a:pt x="728132" y="1158536"/>
                </a:lnTo>
                <a:lnTo>
                  <a:pt x="721914" y="1171478"/>
                </a:lnTo>
                <a:lnTo>
                  <a:pt x="719401" y="1174672"/>
                </a:lnTo>
                <a:lnTo>
                  <a:pt x="713786" y="1178222"/>
                </a:lnTo>
                <a:lnTo>
                  <a:pt x="707763" y="1180858"/>
                </a:lnTo>
                <a:lnTo>
                  <a:pt x="698422" y="1187234"/>
                </a:lnTo>
                <a:lnTo>
                  <a:pt x="688952" y="1189594"/>
                </a:lnTo>
                <a:lnTo>
                  <a:pt x="671775" y="1190548"/>
                </a:lnTo>
                <a:lnTo>
                  <a:pt x="666161" y="1187748"/>
                </a:lnTo>
                <a:lnTo>
                  <a:pt x="644123" y="1167921"/>
                </a:lnTo>
                <a:lnTo>
                  <a:pt x="640818" y="1161816"/>
                </a:lnTo>
                <a:lnTo>
                  <a:pt x="638291" y="1155575"/>
                </a:lnTo>
                <a:lnTo>
                  <a:pt x="631977" y="1146111"/>
                </a:lnTo>
                <a:lnTo>
                  <a:pt x="629636" y="1136605"/>
                </a:lnTo>
                <a:lnTo>
                  <a:pt x="628667" y="1093103"/>
                </a:lnTo>
                <a:lnTo>
                  <a:pt x="629716" y="1081644"/>
                </a:lnTo>
                <a:lnTo>
                  <a:pt x="640409" y="1038129"/>
                </a:lnTo>
                <a:lnTo>
                  <a:pt x="660243" y="992543"/>
                </a:lnTo>
                <a:lnTo>
                  <a:pt x="674347" y="969277"/>
                </a:lnTo>
                <a:lnTo>
                  <a:pt x="699501" y="923592"/>
                </a:lnTo>
                <a:lnTo>
                  <a:pt x="726920" y="882907"/>
                </a:lnTo>
                <a:lnTo>
                  <a:pt x="750548" y="846834"/>
                </a:lnTo>
                <a:lnTo>
                  <a:pt x="773776" y="809334"/>
                </a:lnTo>
                <a:lnTo>
                  <a:pt x="800767" y="771412"/>
                </a:lnTo>
                <a:lnTo>
                  <a:pt x="831695" y="733365"/>
                </a:lnTo>
                <a:lnTo>
                  <a:pt x="867670" y="698103"/>
                </a:lnTo>
                <a:lnTo>
                  <a:pt x="905140" y="661902"/>
                </a:lnTo>
                <a:lnTo>
                  <a:pt x="942975" y="6190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SMARTInkShape-Group110">
            <a:extLst>
              <a:ext uri="{FF2B5EF4-FFF2-40B4-BE49-F238E27FC236}">
                <a16:creationId xmlns:a16="http://schemas.microsoft.com/office/drawing/2014/main" id="{9A1F5C56-4953-9C1F-03A0-E04FA531CA41}"/>
              </a:ext>
            </a:extLst>
          </p:cNvPr>
          <p:cNvGrpSpPr/>
          <p:nvPr/>
        </p:nvGrpSpPr>
        <p:grpSpPr>
          <a:xfrm>
            <a:off x="2362238" y="3095625"/>
            <a:ext cx="1866863" cy="923522"/>
            <a:chOff x="2362238" y="3095625"/>
            <a:chExt cx="1866863" cy="923522"/>
          </a:xfrm>
        </p:grpSpPr>
        <p:sp>
          <p:nvSpPr>
            <p:cNvPr id="20" name="SMARTInkShape-313">
              <a:extLst>
                <a:ext uri="{FF2B5EF4-FFF2-40B4-BE49-F238E27FC236}">
                  <a16:creationId xmlns:a16="http://schemas.microsoft.com/office/drawing/2014/main" id="{3342EDF9-A129-65F0-7C90-90CBA6C4ACE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62238" y="3792275"/>
              <a:ext cx="276188" cy="226872"/>
            </a:xfrm>
            <a:custGeom>
              <a:avLst/>
              <a:gdLst/>
              <a:ahLst/>
              <a:cxnLst/>
              <a:rect l="0" t="0" r="0" b="0"/>
              <a:pathLst>
                <a:path w="276188" h="226872">
                  <a:moveTo>
                    <a:pt x="142837" y="46300"/>
                  </a:moveTo>
                  <a:lnTo>
                    <a:pt x="142837" y="46300"/>
                  </a:lnTo>
                  <a:lnTo>
                    <a:pt x="142837" y="28690"/>
                  </a:lnTo>
                  <a:lnTo>
                    <a:pt x="141779" y="28210"/>
                  </a:lnTo>
                  <a:lnTo>
                    <a:pt x="137781" y="27676"/>
                  </a:lnTo>
                  <a:lnTo>
                    <a:pt x="136291" y="26476"/>
                  </a:lnTo>
                  <a:lnTo>
                    <a:pt x="133347" y="17845"/>
                  </a:lnTo>
                  <a:lnTo>
                    <a:pt x="133322" y="12704"/>
                  </a:lnTo>
                  <a:lnTo>
                    <a:pt x="132261" y="11203"/>
                  </a:lnTo>
                  <a:lnTo>
                    <a:pt x="130494" y="10202"/>
                  </a:lnTo>
                  <a:lnTo>
                    <a:pt x="124180" y="8317"/>
                  </a:lnTo>
                  <a:lnTo>
                    <a:pt x="115620" y="8210"/>
                  </a:lnTo>
                  <a:lnTo>
                    <a:pt x="106926" y="1656"/>
                  </a:lnTo>
                  <a:lnTo>
                    <a:pt x="101124" y="0"/>
                  </a:lnTo>
                  <a:lnTo>
                    <a:pt x="99153" y="617"/>
                  </a:lnTo>
                  <a:lnTo>
                    <a:pt x="97840" y="2086"/>
                  </a:lnTo>
                  <a:lnTo>
                    <a:pt x="96964" y="4124"/>
                  </a:lnTo>
                  <a:lnTo>
                    <a:pt x="95321" y="5483"/>
                  </a:lnTo>
                  <a:lnTo>
                    <a:pt x="90674" y="6992"/>
                  </a:lnTo>
                  <a:lnTo>
                    <a:pt x="72867" y="8094"/>
                  </a:lnTo>
                  <a:lnTo>
                    <a:pt x="70790" y="9188"/>
                  </a:lnTo>
                  <a:lnTo>
                    <a:pt x="69406" y="10975"/>
                  </a:lnTo>
                  <a:lnTo>
                    <a:pt x="66809" y="15783"/>
                  </a:lnTo>
                  <a:lnTo>
                    <a:pt x="62127" y="21448"/>
                  </a:lnTo>
                  <a:lnTo>
                    <a:pt x="56519" y="24671"/>
                  </a:lnTo>
                  <a:lnTo>
                    <a:pt x="50498" y="27162"/>
                  </a:lnTo>
                  <a:lnTo>
                    <a:pt x="44295" y="31797"/>
                  </a:lnTo>
                  <a:lnTo>
                    <a:pt x="40832" y="37385"/>
                  </a:lnTo>
                  <a:lnTo>
                    <a:pt x="38235" y="43396"/>
                  </a:lnTo>
                  <a:lnTo>
                    <a:pt x="21658" y="65366"/>
                  </a:lnTo>
                  <a:lnTo>
                    <a:pt x="19130" y="71707"/>
                  </a:lnTo>
                  <a:lnTo>
                    <a:pt x="12815" y="82286"/>
                  </a:lnTo>
                  <a:lnTo>
                    <a:pt x="9414" y="97296"/>
                  </a:lnTo>
                  <a:lnTo>
                    <a:pt x="3233" y="109976"/>
                  </a:lnTo>
                  <a:lnTo>
                    <a:pt x="0" y="154124"/>
                  </a:lnTo>
                  <a:lnTo>
                    <a:pt x="1046" y="156282"/>
                  </a:lnTo>
                  <a:lnTo>
                    <a:pt x="2801" y="157721"/>
                  </a:lnTo>
                  <a:lnTo>
                    <a:pt x="5030" y="158681"/>
                  </a:lnTo>
                  <a:lnTo>
                    <a:pt x="6516" y="160379"/>
                  </a:lnTo>
                  <a:lnTo>
                    <a:pt x="8166" y="165088"/>
                  </a:lnTo>
                  <a:lnTo>
                    <a:pt x="9096" y="173690"/>
                  </a:lnTo>
                  <a:lnTo>
                    <a:pt x="10284" y="175676"/>
                  </a:lnTo>
                  <a:lnTo>
                    <a:pt x="12135" y="177001"/>
                  </a:lnTo>
                  <a:lnTo>
                    <a:pt x="17654" y="179127"/>
                  </a:lnTo>
                  <a:lnTo>
                    <a:pt x="23666" y="184552"/>
                  </a:lnTo>
                  <a:lnTo>
                    <a:pt x="25290" y="185035"/>
                  </a:lnTo>
                  <a:lnTo>
                    <a:pt x="26372" y="184298"/>
                  </a:lnTo>
                  <a:lnTo>
                    <a:pt x="27094" y="182749"/>
                  </a:lnTo>
                  <a:lnTo>
                    <a:pt x="28633" y="181715"/>
                  </a:lnTo>
                  <a:lnTo>
                    <a:pt x="35856" y="180262"/>
                  </a:lnTo>
                  <a:lnTo>
                    <a:pt x="41668" y="179922"/>
                  </a:lnTo>
                  <a:lnTo>
                    <a:pt x="47778" y="176949"/>
                  </a:lnTo>
                  <a:lnTo>
                    <a:pt x="93920" y="138361"/>
                  </a:lnTo>
                  <a:lnTo>
                    <a:pt x="136452" y="90866"/>
                  </a:lnTo>
                  <a:lnTo>
                    <a:pt x="148122" y="78073"/>
                  </a:lnTo>
                  <a:lnTo>
                    <a:pt x="150478" y="71710"/>
                  </a:lnTo>
                  <a:lnTo>
                    <a:pt x="152164" y="69590"/>
                  </a:lnTo>
                  <a:lnTo>
                    <a:pt x="158536" y="65548"/>
                  </a:lnTo>
                  <a:lnTo>
                    <a:pt x="161756" y="56266"/>
                  </a:lnTo>
                  <a:lnTo>
                    <a:pt x="171295" y="46420"/>
                  </a:lnTo>
                  <a:lnTo>
                    <a:pt x="163201" y="54512"/>
                  </a:lnTo>
                  <a:lnTo>
                    <a:pt x="162002" y="63911"/>
                  </a:lnTo>
                  <a:lnTo>
                    <a:pt x="161897" y="78481"/>
                  </a:lnTo>
                  <a:lnTo>
                    <a:pt x="159069" y="84592"/>
                  </a:lnTo>
                  <a:lnTo>
                    <a:pt x="155343" y="90835"/>
                  </a:lnTo>
                  <a:lnTo>
                    <a:pt x="152951" y="103467"/>
                  </a:lnTo>
                  <a:lnTo>
                    <a:pt x="151566" y="110866"/>
                  </a:lnTo>
                  <a:lnTo>
                    <a:pt x="144195" y="133877"/>
                  </a:lnTo>
                  <a:lnTo>
                    <a:pt x="141858" y="157348"/>
                  </a:lnTo>
                  <a:lnTo>
                    <a:pt x="135314" y="170110"/>
                  </a:lnTo>
                  <a:lnTo>
                    <a:pt x="134647" y="173290"/>
                  </a:lnTo>
                  <a:lnTo>
                    <a:pt x="135260" y="176468"/>
                  </a:lnTo>
                  <a:lnTo>
                    <a:pt x="141027" y="189174"/>
                  </a:lnTo>
                  <a:lnTo>
                    <a:pt x="142731" y="206343"/>
                  </a:lnTo>
                  <a:lnTo>
                    <a:pt x="147862" y="212724"/>
                  </a:lnTo>
                  <a:lnTo>
                    <a:pt x="153184" y="215516"/>
                  </a:lnTo>
                  <a:lnTo>
                    <a:pt x="160168" y="217309"/>
                  </a:lnTo>
                  <a:lnTo>
                    <a:pt x="160741" y="218515"/>
                  </a:lnTo>
                  <a:lnTo>
                    <a:pt x="161378" y="222676"/>
                  </a:lnTo>
                  <a:lnTo>
                    <a:pt x="162606" y="224209"/>
                  </a:lnTo>
                  <a:lnTo>
                    <a:pt x="166793" y="225912"/>
                  </a:lnTo>
                  <a:lnTo>
                    <a:pt x="175100" y="226871"/>
                  </a:lnTo>
                  <a:lnTo>
                    <a:pt x="181165" y="224273"/>
                  </a:lnTo>
                  <a:lnTo>
                    <a:pt x="187388" y="220649"/>
                  </a:lnTo>
                  <a:lnTo>
                    <a:pt x="200007" y="218322"/>
                  </a:lnTo>
                  <a:lnTo>
                    <a:pt x="203175" y="218132"/>
                  </a:lnTo>
                  <a:lnTo>
                    <a:pt x="209518" y="215097"/>
                  </a:lnTo>
                  <a:lnTo>
                    <a:pt x="215865" y="211280"/>
                  </a:lnTo>
                  <a:lnTo>
                    <a:pt x="222213" y="209583"/>
                  </a:lnTo>
                  <a:lnTo>
                    <a:pt x="224330" y="208072"/>
                  </a:lnTo>
                  <a:lnTo>
                    <a:pt x="225740" y="206006"/>
                  </a:lnTo>
                  <a:lnTo>
                    <a:pt x="226681" y="203571"/>
                  </a:lnTo>
                  <a:lnTo>
                    <a:pt x="228366" y="201947"/>
                  </a:lnTo>
                  <a:lnTo>
                    <a:pt x="238676" y="196519"/>
                  </a:lnTo>
                  <a:lnTo>
                    <a:pt x="244698" y="192439"/>
                  </a:lnTo>
                  <a:lnTo>
                    <a:pt x="255290" y="189605"/>
                  </a:lnTo>
                  <a:lnTo>
                    <a:pt x="276187" y="189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314">
              <a:extLst>
                <a:ext uri="{FF2B5EF4-FFF2-40B4-BE49-F238E27FC236}">
                  <a16:creationId xmlns:a16="http://schemas.microsoft.com/office/drawing/2014/main" id="{3F9B02A6-1250-B78F-CAC9-4ECBBBC9BFF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943350" y="3095625"/>
              <a:ext cx="285751" cy="723901"/>
            </a:xfrm>
            <a:custGeom>
              <a:avLst/>
              <a:gdLst/>
              <a:ahLst/>
              <a:cxnLst/>
              <a:rect l="0" t="0" r="0" b="0"/>
              <a:pathLst>
                <a:path w="285751" h="723901">
                  <a:moveTo>
                    <a:pt x="266700" y="0"/>
                  </a:moveTo>
                  <a:lnTo>
                    <a:pt x="266700" y="0"/>
                  </a:lnTo>
                  <a:lnTo>
                    <a:pt x="266700" y="26856"/>
                  </a:lnTo>
                  <a:lnTo>
                    <a:pt x="273246" y="35840"/>
                  </a:lnTo>
                  <a:lnTo>
                    <a:pt x="275342" y="44721"/>
                  </a:lnTo>
                  <a:lnTo>
                    <a:pt x="276222" y="88901"/>
                  </a:lnTo>
                  <a:lnTo>
                    <a:pt x="279046" y="95251"/>
                  </a:lnTo>
                  <a:lnTo>
                    <a:pt x="282771" y="101600"/>
                  </a:lnTo>
                  <a:lnTo>
                    <a:pt x="284867" y="112183"/>
                  </a:lnTo>
                  <a:lnTo>
                    <a:pt x="285735" y="159765"/>
                  </a:lnTo>
                  <a:lnTo>
                    <a:pt x="285750" y="206920"/>
                  </a:lnTo>
                  <a:lnTo>
                    <a:pt x="285750" y="251094"/>
                  </a:lnTo>
                  <a:lnTo>
                    <a:pt x="285750" y="295291"/>
                  </a:lnTo>
                  <a:lnTo>
                    <a:pt x="284692" y="333573"/>
                  </a:lnTo>
                  <a:lnTo>
                    <a:pt x="276049" y="375447"/>
                  </a:lnTo>
                  <a:lnTo>
                    <a:pt x="266602" y="422428"/>
                  </a:lnTo>
                  <a:lnTo>
                    <a:pt x="250537" y="468938"/>
                  </a:lnTo>
                  <a:lnTo>
                    <a:pt x="231750" y="514462"/>
                  </a:lnTo>
                  <a:lnTo>
                    <a:pt x="221184" y="535667"/>
                  </a:lnTo>
                  <a:lnTo>
                    <a:pt x="191088" y="580972"/>
                  </a:lnTo>
                  <a:lnTo>
                    <a:pt x="160108" y="625472"/>
                  </a:lnTo>
                  <a:lnTo>
                    <a:pt x="130210" y="668436"/>
                  </a:lnTo>
                  <a:lnTo>
                    <a:pt x="109587" y="685604"/>
                  </a:lnTo>
                  <a:lnTo>
                    <a:pt x="107984" y="688844"/>
                  </a:lnTo>
                  <a:lnTo>
                    <a:pt x="105856" y="691004"/>
                  </a:lnTo>
                  <a:lnTo>
                    <a:pt x="85603" y="702611"/>
                  </a:lnTo>
                  <a:lnTo>
                    <a:pt x="82468" y="703357"/>
                  </a:lnTo>
                  <a:lnTo>
                    <a:pt x="66665" y="712193"/>
                  </a:lnTo>
                  <a:lnTo>
                    <a:pt x="41275" y="715348"/>
                  </a:lnTo>
                  <a:lnTo>
                    <a:pt x="30457" y="722565"/>
                  </a:lnTo>
                  <a:lnTo>
                    <a:pt x="21342" y="723636"/>
                  </a:lnTo>
                  <a:lnTo>
                    <a:pt x="121" y="723900"/>
                  </a:lnTo>
                  <a:lnTo>
                    <a:pt x="0" y="71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315">
              <a:extLst>
                <a:ext uri="{FF2B5EF4-FFF2-40B4-BE49-F238E27FC236}">
                  <a16:creationId xmlns:a16="http://schemas.microsoft.com/office/drawing/2014/main" id="{D36A2800-734B-72D5-1618-0DF67E542B3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95842" y="3105266"/>
              <a:ext cx="133196" cy="228450"/>
            </a:xfrm>
            <a:custGeom>
              <a:avLst/>
              <a:gdLst/>
              <a:ahLst/>
              <a:cxnLst/>
              <a:rect l="0" t="0" r="0" b="0"/>
              <a:pathLst>
                <a:path w="133196" h="228450">
                  <a:moveTo>
                    <a:pt x="37983" y="37984"/>
                  </a:moveTo>
                  <a:lnTo>
                    <a:pt x="37983" y="37984"/>
                  </a:lnTo>
                  <a:lnTo>
                    <a:pt x="37983" y="19050"/>
                  </a:lnTo>
                  <a:lnTo>
                    <a:pt x="43040" y="18969"/>
                  </a:lnTo>
                  <a:lnTo>
                    <a:pt x="44529" y="17899"/>
                  </a:lnTo>
                  <a:lnTo>
                    <a:pt x="47115" y="10736"/>
                  </a:lnTo>
                  <a:lnTo>
                    <a:pt x="50156" y="9999"/>
                  </a:lnTo>
                  <a:lnTo>
                    <a:pt x="56631" y="9444"/>
                  </a:lnTo>
                  <a:lnTo>
                    <a:pt x="65198" y="1211"/>
                  </a:lnTo>
                  <a:lnTo>
                    <a:pt x="74639" y="0"/>
                  </a:lnTo>
                  <a:lnTo>
                    <a:pt x="84157" y="8095"/>
                  </a:lnTo>
                  <a:lnTo>
                    <a:pt x="90235" y="9020"/>
                  </a:lnTo>
                  <a:lnTo>
                    <a:pt x="91868" y="10208"/>
                  </a:lnTo>
                  <a:lnTo>
                    <a:pt x="92956" y="12058"/>
                  </a:lnTo>
                  <a:lnTo>
                    <a:pt x="93682" y="14350"/>
                  </a:lnTo>
                  <a:lnTo>
                    <a:pt x="95224" y="15878"/>
                  </a:lnTo>
                  <a:lnTo>
                    <a:pt x="99760" y="17576"/>
                  </a:lnTo>
                  <a:lnTo>
                    <a:pt x="101393" y="19087"/>
                  </a:lnTo>
                  <a:lnTo>
                    <a:pt x="104228" y="27016"/>
                  </a:lnTo>
                  <a:lnTo>
                    <a:pt x="104655" y="55190"/>
                  </a:lnTo>
                  <a:lnTo>
                    <a:pt x="98112" y="64274"/>
                  </a:lnTo>
                  <a:lnTo>
                    <a:pt x="94957" y="73173"/>
                  </a:lnTo>
                  <a:lnTo>
                    <a:pt x="78709" y="95149"/>
                  </a:lnTo>
                  <a:lnTo>
                    <a:pt x="77834" y="98319"/>
                  </a:lnTo>
                  <a:lnTo>
                    <a:pt x="76192" y="100432"/>
                  </a:lnTo>
                  <a:lnTo>
                    <a:pt x="62979" y="109159"/>
                  </a:lnTo>
                  <a:lnTo>
                    <a:pt x="59676" y="114773"/>
                  </a:lnTo>
                  <a:lnTo>
                    <a:pt x="57555" y="121944"/>
                  </a:lnTo>
                  <a:lnTo>
                    <a:pt x="56323" y="122532"/>
                  </a:lnTo>
                  <a:lnTo>
                    <a:pt x="47508" y="123709"/>
                  </a:lnTo>
                  <a:lnTo>
                    <a:pt x="47508" y="118653"/>
                  </a:lnTo>
                  <a:lnTo>
                    <a:pt x="48566" y="117163"/>
                  </a:lnTo>
                  <a:lnTo>
                    <a:pt x="50330" y="116170"/>
                  </a:lnTo>
                  <a:lnTo>
                    <a:pt x="56640" y="114300"/>
                  </a:lnTo>
                  <a:lnTo>
                    <a:pt x="98704" y="114184"/>
                  </a:lnTo>
                  <a:lnTo>
                    <a:pt x="100689" y="115242"/>
                  </a:lnTo>
                  <a:lnTo>
                    <a:pt x="102012" y="117006"/>
                  </a:lnTo>
                  <a:lnTo>
                    <a:pt x="102894" y="119240"/>
                  </a:lnTo>
                  <a:lnTo>
                    <a:pt x="104540" y="120730"/>
                  </a:lnTo>
                  <a:lnTo>
                    <a:pt x="114255" y="124506"/>
                  </a:lnTo>
                  <a:lnTo>
                    <a:pt x="118802" y="128649"/>
                  </a:lnTo>
                  <a:lnTo>
                    <a:pt x="121527" y="134018"/>
                  </a:lnTo>
                  <a:lnTo>
                    <a:pt x="122254" y="136932"/>
                  </a:lnTo>
                  <a:lnTo>
                    <a:pt x="123797" y="138875"/>
                  </a:lnTo>
                  <a:lnTo>
                    <a:pt x="128334" y="141033"/>
                  </a:lnTo>
                  <a:lnTo>
                    <a:pt x="129967" y="142666"/>
                  </a:lnTo>
                  <a:lnTo>
                    <a:pt x="131782" y="147304"/>
                  </a:lnTo>
                  <a:lnTo>
                    <a:pt x="133195" y="169488"/>
                  </a:lnTo>
                  <a:lnTo>
                    <a:pt x="126680" y="178573"/>
                  </a:lnTo>
                  <a:lnTo>
                    <a:pt x="123530" y="187473"/>
                  </a:lnTo>
                  <a:lnTo>
                    <a:pt x="100120" y="213936"/>
                  </a:lnTo>
                  <a:lnTo>
                    <a:pt x="91705" y="216727"/>
                  </a:lnTo>
                  <a:lnTo>
                    <a:pt x="70536" y="219724"/>
                  </a:lnTo>
                  <a:lnTo>
                    <a:pt x="57192" y="226440"/>
                  </a:lnTo>
                  <a:lnTo>
                    <a:pt x="34418" y="228449"/>
                  </a:lnTo>
                  <a:lnTo>
                    <a:pt x="28285" y="225646"/>
                  </a:lnTo>
                  <a:lnTo>
                    <a:pt x="22031" y="221931"/>
                  </a:lnTo>
                  <a:lnTo>
                    <a:pt x="11280" y="219350"/>
                  </a:lnTo>
                  <a:lnTo>
                    <a:pt x="10656" y="218162"/>
                  </a:lnTo>
                  <a:lnTo>
                    <a:pt x="9456" y="209836"/>
                  </a:lnTo>
                  <a:lnTo>
                    <a:pt x="0" y="200028"/>
                  </a:lnTo>
                  <a:lnTo>
                    <a:pt x="4974" y="199944"/>
                  </a:lnTo>
                  <a:lnTo>
                    <a:pt x="6452" y="198874"/>
                  </a:lnTo>
                  <a:lnTo>
                    <a:pt x="9408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316">
              <a:extLst>
                <a:ext uri="{FF2B5EF4-FFF2-40B4-BE49-F238E27FC236}">
                  <a16:creationId xmlns:a16="http://schemas.microsoft.com/office/drawing/2014/main" id="{515776F6-8077-4CA9-00CB-9B5B708F4AD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552825" y="3143370"/>
              <a:ext cx="247612" cy="542675"/>
            </a:xfrm>
            <a:custGeom>
              <a:avLst/>
              <a:gdLst/>
              <a:ahLst/>
              <a:cxnLst/>
              <a:rect l="0" t="0" r="0" b="0"/>
              <a:pathLst>
                <a:path w="247612" h="542675">
                  <a:moveTo>
                    <a:pt x="0" y="371355"/>
                  </a:moveTo>
                  <a:lnTo>
                    <a:pt x="0" y="371355"/>
                  </a:lnTo>
                  <a:lnTo>
                    <a:pt x="5057" y="366298"/>
                  </a:lnTo>
                  <a:lnTo>
                    <a:pt x="10361" y="363816"/>
                  </a:lnTo>
                  <a:lnTo>
                    <a:pt x="13257" y="363154"/>
                  </a:lnTo>
                  <a:lnTo>
                    <a:pt x="22390" y="357166"/>
                  </a:lnTo>
                  <a:lnTo>
                    <a:pt x="63501" y="316314"/>
                  </a:lnTo>
                  <a:lnTo>
                    <a:pt x="74083" y="301307"/>
                  </a:lnTo>
                  <a:lnTo>
                    <a:pt x="93264" y="283396"/>
                  </a:lnTo>
                  <a:lnTo>
                    <a:pt x="131313" y="237358"/>
                  </a:lnTo>
                  <a:lnTo>
                    <a:pt x="160513" y="193517"/>
                  </a:lnTo>
                  <a:lnTo>
                    <a:pt x="193144" y="151690"/>
                  </a:lnTo>
                  <a:lnTo>
                    <a:pt x="202258" y="139318"/>
                  </a:lnTo>
                  <a:lnTo>
                    <a:pt x="225607" y="92124"/>
                  </a:lnTo>
                  <a:lnTo>
                    <a:pt x="233945" y="79187"/>
                  </a:lnTo>
                  <a:lnTo>
                    <a:pt x="240121" y="59211"/>
                  </a:lnTo>
                  <a:lnTo>
                    <a:pt x="244304" y="51650"/>
                  </a:lnTo>
                  <a:lnTo>
                    <a:pt x="246989" y="38172"/>
                  </a:lnTo>
                  <a:lnTo>
                    <a:pt x="247611" y="23967"/>
                  </a:lnTo>
                  <a:lnTo>
                    <a:pt x="244811" y="18347"/>
                  </a:lnTo>
                  <a:lnTo>
                    <a:pt x="239446" y="11171"/>
                  </a:lnTo>
                  <a:lnTo>
                    <a:pt x="235890" y="10190"/>
                  </a:lnTo>
                  <a:lnTo>
                    <a:pt x="233460" y="9928"/>
                  </a:lnTo>
                  <a:lnTo>
                    <a:pt x="227938" y="6815"/>
                  </a:lnTo>
                  <a:lnTo>
                    <a:pt x="220826" y="1250"/>
                  </a:lnTo>
                  <a:lnTo>
                    <a:pt x="211817" y="151"/>
                  </a:lnTo>
                  <a:lnTo>
                    <a:pt x="205971" y="0"/>
                  </a:lnTo>
                  <a:lnTo>
                    <a:pt x="203989" y="1019"/>
                  </a:lnTo>
                  <a:lnTo>
                    <a:pt x="202668" y="2755"/>
                  </a:lnTo>
                  <a:lnTo>
                    <a:pt x="201787" y="4972"/>
                  </a:lnTo>
                  <a:lnTo>
                    <a:pt x="200141" y="6450"/>
                  </a:lnTo>
                  <a:lnTo>
                    <a:pt x="195491" y="8092"/>
                  </a:lnTo>
                  <a:lnTo>
                    <a:pt x="183881" y="10204"/>
                  </a:lnTo>
                  <a:lnTo>
                    <a:pt x="177681" y="14346"/>
                  </a:lnTo>
                  <a:lnTo>
                    <a:pt x="174219" y="19715"/>
                  </a:lnTo>
                  <a:lnTo>
                    <a:pt x="173296" y="22628"/>
                  </a:lnTo>
                  <a:lnTo>
                    <a:pt x="171622" y="24571"/>
                  </a:lnTo>
                  <a:lnTo>
                    <a:pt x="166941" y="26729"/>
                  </a:lnTo>
                  <a:lnTo>
                    <a:pt x="165269" y="29421"/>
                  </a:lnTo>
                  <a:lnTo>
                    <a:pt x="159764" y="46128"/>
                  </a:lnTo>
                  <a:lnTo>
                    <a:pt x="145507" y="66434"/>
                  </a:lnTo>
                  <a:lnTo>
                    <a:pt x="127789" y="108197"/>
                  </a:lnTo>
                  <a:lnTo>
                    <a:pt x="113696" y="152301"/>
                  </a:lnTo>
                  <a:lnTo>
                    <a:pt x="92040" y="196731"/>
                  </a:lnTo>
                  <a:lnTo>
                    <a:pt x="73022" y="239887"/>
                  </a:lnTo>
                  <a:lnTo>
                    <a:pt x="62176" y="282062"/>
                  </a:lnTo>
                  <a:lnTo>
                    <a:pt x="41197" y="326882"/>
                  </a:lnTo>
                  <a:lnTo>
                    <a:pt x="32786" y="345948"/>
                  </a:lnTo>
                  <a:lnTo>
                    <a:pt x="28764" y="363945"/>
                  </a:lnTo>
                  <a:lnTo>
                    <a:pt x="22399" y="377509"/>
                  </a:lnTo>
                  <a:lnTo>
                    <a:pt x="16424" y="416332"/>
                  </a:lnTo>
                  <a:lnTo>
                    <a:pt x="12591" y="425212"/>
                  </a:lnTo>
                  <a:lnTo>
                    <a:pt x="9605" y="469684"/>
                  </a:lnTo>
                  <a:lnTo>
                    <a:pt x="9528" y="498227"/>
                  </a:lnTo>
                  <a:lnTo>
                    <a:pt x="12349" y="504648"/>
                  </a:lnTo>
                  <a:lnTo>
                    <a:pt x="16071" y="511030"/>
                  </a:lnTo>
                  <a:lnTo>
                    <a:pt x="19226" y="520573"/>
                  </a:lnTo>
                  <a:lnTo>
                    <a:pt x="23714" y="526927"/>
                  </a:lnTo>
                  <a:lnTo>
                    <a:pt x="29237" y="530456"/>
                  </a:lnTo>
                  <a:lnTo>
                    <a:pt x="35219" y="533084"/>
                  </a:lnTo>
                  <a:lnTo>
                    <a:pt x="44537" y="539454"/>
                  </a:lnTo>
                  <a:lnTo>
                    <a:pt x="54001" y="541812"/>
                  </a:lnTo>
                  <a:lnTo>
                    <a:pt x="74910" y="542674"/>
                  </a:lnTo>
                  <a:lnTo>
                    <a:pt x="92634" y="537710"/>
                  </a:lnTo>
                  <a:lnTo>
                    <a:pt x="140107" y="511005"/>
                  </a:lnTo>
                  <a:lnTo>
                    <a:pt x="164578" y="492001"/>
                  </a:lnTo>
                  <a:lnTo>
                    <a:pt x="183729" y="468591"/>
                  </a:lnTo>
                  <a:lnTo>
                    <a:pt x="189161" y="464754"/>
                  </a:lnTo>
                  <a:lnTo>
                    <a:pt x="192782" y="460079"/>
                  </a:lnTo>
                  <a:lnTo>
                    <a:pt x="207140" y="421606"/>
                  </a:lnTo>
                  <a:lnTo>
                    <a:pt x="214720" y="396905"/>
                  </a:lnTo>
                  <a:lnTo>
                    <a:pt x="208667" y="365091"/>
                  </a:lnTo>
                  <a:lnTo>
                    <a:pt x="202046" y="352322"/>
                  </a:lnTo>
                  <a:lnTo>
                    <a:pt x="201372" y="349141"/>
                  </a:lnTo>
                  <a:lnTo>
                    <a:pt x="195368" y="339608"/>
                  </a:lnTo>
                  <a:lnTo>
                    <a:pt x="186885" y="330081"/>
                  </a:lnTo>
                  <a:lnTo>
                    <a:pt x="180780" y="326553"/>
                  </a:lnTo>
                  <a:lnTo>
                    <a:pt x="165074" y="323044"/>
                  </a:lnTo>
                  <a:lnTo>
                    <a:pt x="152395" y="316264"/>
                  </a:lnTo>
                  <a:lnTo>
                    <a:pt x="149222" y="315578"/>
                  </a:lnTo>
                  <a:lnTo>
                    <a:pt x="146048" y="316179"/>
                  </a:lnTo>
                  <a:lnTo>
                    <a:pt x="135466" y="321022"/>
                  </a:lnTo>
                  <a:lnTo>
                    <a:pt x="114321" y="324550"/>
                  </a:lnTo>
                  <a:lnTo>
                    <a:pt x="96822" y="334044"/>
                  </a:lnTo>
                  <a:lnTo>
                    <a:pt x="79582" y="348175"/>
                  </a:lnTo>
                  <a:lnTo>
                    <a:pt x="66716" y="354311"/>
                  </a:lnTo>
                  <a:lnTo>
                    <a:pt x="60343" y="360605"/>
                  </a:lnTo>
                  <a:lnTo>
                    <a:pt x="32809" y="403063"/>
                  </a:lnTo>
                  <a:lnTo>
                    <a:pt x="28771" y="414852"/>
                  </a:lnTo>
                  <a:lnTo>
                    <a:pt x="22401" y="426106"/>
                  </a:lnTo>
                  <a:lnTo>
                    <a:pt x="19050" y="466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SMARTInkShape-317">
              <a:extLst>
                <a:ext uri="{FF2B5EF4-FFF2-40B4-BE49-F238E27FC236}">
                  <a16:creationId xmlns:a16="http://schemas.microsoft.com/office/drawing/2014/main" id="{E68E1D4B-BFF4-36E6-9CAF-EA9CF907B7C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76610" y="3391303"/>
              <a:ext cx="314291" cy="313482"/>
            </a:xfrm>
            <a:custGeom>
              <a:avLst/>
              <a:gdLst/>
              <a:ahLst/>
              <a:cxnLst/>
              <a:rect l="0" t="0" r="0" b="0"/>
              <a:pathLst>
                <a:path w="314291" h="313482">
                  <a:moveTo>
                    <a:pt x="209515" y="123422"/>
                  </a:moveTo>
                  <a:lnTo>
                    <a:pt x="209515" y="123422"/>
                  </a:lnTo>
                  <a:lnTo>
                    <a:pt x="209515" y="105730"/>
                  </a:lnTo>
                  <a:lnTo>
                    <a:pt x="217716" y="96291"/>
                  </a:lnTo>
                  <a:lnTo>
                    <a:pt x="218647" y="90218"/>
                  </a:lnTo>
                  <a:lnTo>
                    <a:pt x="219040" y="53452"/>
                  </a:lnTo>
                  <a:lnTo>
                    <a:pt x="216217" y="47169"/>
                  </a:lnTo>
                  <a:lnTo>
                    <a:pt x="212494" y="40848"/>
                  </a:lnTo>
                  <a:lnTo>
                    <a:pt x="209908" y="30051"/>
                  </a:lnTo>
                  <a:lnTo>
                    <a:pt x="204575" y="23672"/>
                  </a:lnTo>
                  <a:lnTo>
                    <a:pt x="199206" y="20881"/>
                  </a:lnTo>
                  <a:lnTo>
                    <a:pt x="196292" y="20136"/>
                  </a:lnTo>
                  <a:lnTo>
                    <a:pt x="194350" y="18582"/>
                  </a:lnTo>
                  <a:lnTo>
                    <a:pt x="192192" y="14032"/>
                  </a:lnTo>
                  <a:lnTo>
                    <a:pt x="190558" y="12395"/>
                  </a:lnTo>
                  <a:lnTo>
                    <a:pt x="185920" y="10577"/>
                  </a:lnTo>
                  <a:lnTo>
                    <a:pt x="174319" y="8351"/>
                  </a:lnTo>
                  <a:lnTo>
                    <a:pt x="164985" y="2662"/>
                  </a:lnTo>
                  <a:lnTo>
                    <a:pt x="152349" y="202"/>
                  </a:lnTo>
                  <a:lnTo>
                    <a:pt x="149179" y="0"/>
                  </a:lnTo>
                  <a:lnTo>
                    <a:pt x="142835" y="2599"/>
                  </a:lnTo>
                  <a:lnTo>
                    <a:pt x="136488" y="6223"/>
                  </a:lnTo>
                  <a:lnTo>
                    <a:pt x="123789" y="8550"/>
                  </a:lnTo>
                  <a:lnTo>
                    <a:pt x="120614" y="8740"/>
                  </a:lnTo>
                  <a:lnTo>
                    <a:pt x="114265" y="11775"/>
                  </a:lnTo>
                  <a:lnTo>
                    <a:pt x="66640" y="56753"/>
                  </a:lnTo>
                  <a:lnTo>
                    <a:pt x="57115" y="69096"/>
                  </a:lnTo>
                  <a:lnTo>
                    <a:pt x="28540" y="114559"/>
                  </a:lnTo>
                  <a:lnTo>
                    <a:pt x="23248" y="126891"/>
                  </a:lnTo>
                  <a:lnTo>
                    <a:pt x="11723" y="171064"/>
                  </a:lnTo>
                  <a:lnTo>
                    <a:pt x="6864" y="209149"/>
                  </a:lnTo>
                  <a:lnTo>
                    <a:pt x="1328" y="229491"/>
                  </a:lnTo>
                  <a:lnTo>
                    <a:pt x="0" y="269031"/>
                  </a:lnTo>
                  <a:lnTo>
                    <a:pt x="2803" y="275626"/>
                  </a:lnTo>
                  <a:lnTo>
                    <a:pt x="6518" y="282085"/>
                  </a:lnTo>
                  <a:lnTo>
                    <a:pt x="8903" y="294855"/>
                  </a:lnTo>
                  <a:lnTo>
                    <a:pt x="9099" y="298036"/>
                  </a:lnTo>
                  <a:lnTo>
                    <a:pt x="10287" y="300156"/>
                  </a:lnTo>
                  <a:lnTo>
                    <a:pt x="12138" y="301570"/>
                  </a:lnTo>
                  <a:lnTo>
                    <a:pt x="14430" y="302512"/>
                  </a:lnTo>
                  <a:lnTo>
                    <a:pt x="15959" y="304199"/>
                  </a:lnTo>
                  <a:lnTo>
                    <a:pt x="17657" y="308895"/>
                  </a:lnTo>
                  <a:lnTo>
                    <a:pt x="19168" y="310571"/>
                  </a:lnTo>
                  <a:lnTo>
                    <a:pt x="23668" y="312432"/>
                  </a:lnTo>
                  <a:lnTo>
                    <a:pt x="32153" y="313481"/>
                  </a:lnTo>
                  <a:lnTo>
                    <a:pt x="38260" y="310904"/>
                  </a:lnTo>
                  <a:lnTo>
                    <a:pt x="53966" y="298708"/>
                  </a:lnTo>
                  <a:lnTo>
                    <a:pt x="64531" y="293892"/>
                  </a:lnTo>
                  <a:lnTo>
                    <a:pt x="112105" y="249354"/>
                  </a:lnTo>
                  <a:lnTo>
                    <a:pt x="119655" y="239717"/>
                  </a:lnTo>
                  <a:lnTo>
                    <a:pt x="130914" y="218558"/>
                  </a:lnTo>
                  <a:lnTo>
                    <a:pt x="157807" y="186215"/>
                  </a:lnTo>
                  <a:lnTo>
                    <a:pt x="184231" y="149818"/>
                  </a:lnTo>
                  <a:lnTo>
                    <a:pt x="202762" y="125265"/>
                  </a:lnTo>
                  <a:lnTo>
                    <a:pt x="213978" y="101638"/>
                  </a:lnTo>
                  <a:lnTo>
                    <a:pt x="238079" y="75808"/>
                  </a:lnTo>
                  <a:lnTo>
                    <a:pt x="238087" y="80857"/>
                  </a:lnTo>
                  <a:lnTo>
                    <a:pt x="237029" y="82345"/>
                  </a:lnTo>
                  <a:lnTo>
                    <a:pt x="235266" y="83338"/>
                  </a:lnTo>
                  <a:lnTo>
                    <a:pt x="233033" y="83999"/>
                  </a:lnTo>
                  <a:lnTo>
                    <a:pt x="231544" y="85498"/>
                  </a:lnTo>
                  <a:lnTo>
                    <a:pt x="229889" y="89986"/>
                  </a:lnTo>
                  <a:lnTo>
                    <a:pt x="227768" y="101491"/>
                  </a:lnTo>
                  <a:lnTo>
                    <a:pt x="222096" y="110809"/>
                  </a:lnTo>
                  <a:lnTo>
                    <a:pt x="218887" y="120273"/>
                  </a:lnTo>
                  <a:lnTo>
                    <a:pt x="212762" y="129779"/>
                  </a:lnTo>
                  <a:lnTo>
                    <a:pt x="199899" y="173536"/>
                  </a:lnTo>
                  <a:lnTo>
                    <a:pt x="193730" y="186836"/>
                  </a:lnTo>
                  <a:lnTo>
                    <a:pt x="181907" y="233373"/>
                  </a:lnTo>
                  <a:lnTo>
                    <a:pt x="180951" y="269458"/>
                  </a:lnTo>
                  <a:lnTo>
                    <a:pt x="183767" y="275816"/>
                  </a:lnTo>
                  <a:lnTo>
                    <a:pt x="195129" y="289846"/>
                  </a:lnTo>
                  <a:lnTo>
                    <a:pt x="200652" y="292638"/>
                  </a:lnTo>
                  <a:lnTo>
                    <a:pt x="214053" y="294741"/>
                  </a:lnTo>
                  <a:lnTo>
                    <a:pt x="227676" y="294833"/>
                  </a:lnTo>
                  <a:lnTo>
                    <a:pt x="236284" y="292033"/>
                  </a:lnTo>
                  <a:lnTo>
                    <a:pt x="278377" y="266223"/>
                  </a:lnTo>
                  <a:lnTo>
                    <a:pt x="314290" y="23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318">
              <a:extLst>
                <a:ext uri="{FF2B5EF4-FFF2-40B4-BE49-F238E27FC236}">
                  <a16:creationId xmlns:a16="http://schemas.microsoft.com/office/drawing/2014/main" id="{2F23248C-B7EC-09F2-0145-7601964D8EC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00478" y="3162300"/>
              <a:ext cx="342773" cy="800101"/>
            </a:xfrm>
            <a:custGeom>
              <a:avLst/>
              <a:gdLst/>
              <a:ahLst/>
              <a:cxnLst/>
              <a:rect l="0" t="0" r="0" b="0"/>
              <a:pathLst>
                <a:path w="342773" h="800101">
                  <a:moveTo>
                    <a:pt x="342772" y="0"/>
                  </a:moveTo>
                  <a:lnTo>
                    <a:pt x="342772" y="0"/>
                  </a:lnTo>
                  <a:lnTo>
                    <a:pt x="334571" y="0"/>
                  </a:lnTo>
                  <a:lnTo>
                    <a:pt x="325162" y="8201"/>
                  </a:lnTo>
                  <a:lnTo>
                    <a:pt x="324148" y="14189"/>
                  </a:lnTo>
                  <a:lnTo>
                    <a:pt x="322948" y="15809"/>
                  </a:lnTo>
                  <a:lnTo>
                    <a:pt x="306400" y="27125"/>
                  </a:lnTo>
                  <a:lnTo>
                    <a:pt x="269663" y="64643"/>
                  </a:lnTo>
                  <a:lnTo>
                    <a:pt x="251748" y="92258"/>
                  </a:lnTo>
                  <a:lnTo>
                    <a:pt x="249400" y="103093"/>
                  </a:lnTo>
                  <a:lnTo>
                    <a:pt x="246658" y="107887"/>
                  </a:lnTo>
                  <a:lnTo>
                    <a:pt x="222743" y="137495"/>
                  </a:lnTo>
                  <a:lnTo>
                    <a:pt x="201272" y="168403"/>
                  </a:lnTo>
                  <a:lnTo>
                    <a:pt x="165062" y="213791"/>
                  </a:lnTo>
                  <a:lnTo>
                    <a:pt x="141047" y="257733"/>
                  </a:lnTo>
                  <a:lnTo>
                    <a:pt x="116352" y="300157"/>
                  </a:lnTo>
                  <a:lnTo>
                    <a:pt x="96847" y="341983"/>
                  </a:lnTo>
                  <a:lnTo>
                    <a:pt x="79156" y="380819"/>
                  </a:lnTo>
                  <a:lnTo>
                    <a:pt x="59199" y="419064"/>
                  </a:lnTo>
                  <a:lnTo>
                    <a:pt x="44752" y="457193"/>
                  </a:lnTo>
                  <a:lnTo>
                    <a:pt x="31707" y="495298"/>
                  </a:lnTo>
                  <a:lnTo>
                    <a:pt x="21761" y="533400"/>
                  </a:lnTo>
                  <a:lnTo>
                    <a:pt x="16941" y="559153"/>
                  </a:lnTo>
                  <a:lnTo>
                    <a:pt x="11632" y="583011"/>
                  </a:lnTo>
                  <a:lnTo>
                    <a:pt x="7237" y="607366"/>
                  </a:lnTo>
                  <a:lnTo>
                    <a:pt x="1327" y="634559"/>
                  </a:lnTo>
                  <a:lnTo>
                    <a:pt x="0" y="681262"/>
                  </a:lnTo>
                  <a:lnTo>
                    <a:pt x="956" y="701210"/>
                  </a:lnTo>
                  <a:lnTo>
                    <a:pt x="8076" y="730607"/>
                  </a:lnTo>
                  <a:lnTo>
                    <a:pt x="10194" y="748116"/>
                  </a:lnTo>
                  <a:lnTo>
                    <a:pt x="15866" y="759532"/>
                  </a:lnTo>
                  <a:lnTo>
                    <a:pt x="19075" y="774792"/>
                  </a:lnTo>
                  <a:lnTo>
                    <a:pt x="27484" y="790108"/>
                  </a:lnTo>
                  <a:lnTo>
                    <a:pt x="28019" y="794954"/>
                  </a:lnTo>
                  <a:lnTo>
                    <a:pt x="29220" y="796669"/>
                  </a:lnTo>
                  <a:lnTo>
                    <a:pt x="31079" y="797813"/>
                  </a:lnTo>
                  <a:lnTo>
                    <a:pt x="37972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SMARTInkShape-Group111">
            <a:extLst>
              <a:ext uri="{FF2B5EF4-FFF2-40B4-BE49-F238E27FC236}">
                <a16:creationId xmlns:a16="http://schemas.microsoft.com/office/drawing/2014/main" id="{D46E93B0-ECA3-F098-9D1D-03B64E65ECD3}"/>
              </a:ext>
            </a:extLst>
          </p:cNvPr>
          <p:cNvGrpSpPr/>
          <p:nvPr/>
        </p:nvGrpSpPr>
        <p:grpSpPr>
          <a:xfrm>
            <a:off x="4457700" y="3419475"/>
            <a:ext cx="276226" cy="171451"/>
            <a:chOff x="4457700" y="3419475"/>
            <a:chExt cx="276226" cy="171451"/>
          </a:xfrm>
        </p:grpSpPr>
        <p:sp>
          <p:nvSpPr>
            <p:cNvPr id="27" name="SMARTInkShape-319">
              <a:extLst>
                <a:ext uri="{FF2B5EF4-FFF2-40B4-BE49-F238E27FC236}">
                  <a16:creationId xmlns:a16="http://schemas.microsoft.com/office/drawing/2014/main" id="{EA569ED5-0D28-277B-F5FA-7975094F415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57700" y="3552825"/>
              <a:ext cx="276226" cy="38101"/>
            </a:xfrm>
            <a:custGeom>
              <a:avLst/>
              <a:gdLst/>
              <a:ahLst/>
              <a:cxnLst/>
              <a:rect l="0" t="0" r="0" b="0"/>
              <a:pathLst>
                <a:path w="2762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8201" y="33043"/>
                  </a:lnTo>
                  <a:lnTo>
                    <a:pt x="9701" y="31554"/>
                  </a:lnTo>
                  <a:lnTo>
                    <a:pt x="17610" y="28968"/>
                  </a:lnTo>
                  <a:lnTo>
                    <a:pt x="52162" y="28575"/>
                  </a:lnTo>
                  <a:lnTo>
                    <a:pt x="57755" y="25753"/>
                  </a:lnTo>
                  <a:lnTo>
                    <a:pt x="64913" y="20374"/>
                  </a:lnTo>
                  <a:lnTo>
                    <a:pt x="73932" y="19312"/>
                  </a:lnTo>
                  <a:lnTo>
                    <a:pt x="98461" y="19060"/>
                  </a:lnTo>
                  <a:lnTo>
                    <a:pt x="104791" y="16232"/>
                  </a:lnTo>
                  <a:lnTo>
                    <a:pt x="111132" y="12506"/>
                  </a:lnTo>
                  <a:lnTo>
                    <a:pt x="121710" y="10408"/>
                  </a:lnTo>
                  <a:lnTo>
                    <a:pt x="164573" y="9540"/>
                  </a:lnTo>
                  <a:lnTo>
                    <a:pt x="174743" y="8474"/>
                  </a:lnTo>
                  <a:lnTo>
                    <a:pt x="193272" y="1325"/>
                  </a:lnTo>
                  <a:lnTo>
                    <a:pt x="240111" y="1"/>
                  </a:lnTo>
                  <a:lnTo>
                    <a:pt x="276225" y="0"/>
                  </a:lnTo>
                  <a:lnTo>
                    <a:pt x="2762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SMARTInkShape-320">
              <a:extLst>
                <a:ext uri="{FF2B5EF4-FFF2-40B4-BE49-F238E27FC236}">
                  <a16:creationId xmlns:a16="http://schemas.microsoft.com/office/drawing/2014/main" id="{6ECE7A51-0243-DB0E-5BF5-712B06FA7E4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86275" y="3419475"/>
              <a:ext cx="238091" cy="9526"/>
            </a:xfrm>
            <a:custGeom>
              <a:avLst/>
              <a:gdLst/>
              <a:ahLst/>
              <a:cxnLst/>
              <a:rect l="0" t="0" r="0" b="0"/>
              <a:pathLst>
                <a:path w="238091" h="9526">
                  <a:moveTo>
                    <a:pt x="0" y="9525"/>
                  </a:moveTo>
                  <a:lnTo>
                    <a:pt x="0" y="9525"/>
                  </a:lnTo>
                  <a:lnTo>
                    <a:pt x="44736" y="9525"/>
                  </a:lnTo>
                  <a:lnTo>
                    <a:pt x="88900" y="9525"/>
                  </a:lnTo>
                  <a:lnTo>
                    <a:pt x="109204" y="8467"/>
                  </a:lnTo>
                  <a:lnTo>
                    <a:pt x="142112" y="589"/>
                  </a:lnTo>
                  <a:lnTo>
                    <a:pt x="187055" y="7"/>
                  </a:lnTo>
                  <a:lnTo>
                    <a:pt x="233642" y="0"/>
                  </a:lnTo>
                  <a:lnTo>
                    <a:pt x="238090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SMARTInkShape-Group112">
            <a:extLst>
              <a:ext uri="{FF2B5EF4-FFF2-40B4-BE49-F238E27FC236}">
                <a16:creationId xmlns:a16="http://schemas.microsoft.com/office/drawing/2014/main" id="{872401D3-6BBD-02E3-64A0-9BA9B348F09E}"/>
              </a:ext>
            </a:extLst>
          </p:cNvPr>
          <p:cNvGrpSpPr/>
          <p:nvPr/>
        </p:nvGrpSpPr>
        <p:grpSpPr>
          <a:xfrm>
            <a:off x="4962525" y="2981329"/>
            <a:ext cx="1057276" cy="1133430"/>
            <a:chOff x="4962525" y="2981329"/>
            <a:chExt cx="1057276" cy="1133430"/>
          </a:xfrm>
        </p:grpSpPr>
        <p:sp>
          <p:nvSpPr>
            <p:cNvPr id="30" name="SMARTInkShape-321">
              <a:extLst>
                <a:ext uri="{FF2B5EF4-FFF2-40B4-BE49-F238E27FC236}">
                  <a16:creationId xmlns:a16="http://schemas.microsoft.com/office/drawing/2014/main" id="{F357A294-2A1D-ACB6-296D-4505DC56116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10286" y="3619501"/>
              <a:ext cx="209515" cy="142840"/>
            </a:xfrm>
            <a:custGeom>
              <a:avLst/>
              <a:gdLst/>
              <a:ahLst/>
              <a:cxnLst/>
              <a:rect l="0" t="0" r="0" b="0"/>
              <a:pathLst>
                <a:path w="209515" h="142840">
                  <a:moveTo>
                    <a:pt x="114264" y="19049"/>
                  </a:moveTo>
                  <a:lnTo>
                    <a:pt x="114264" y="19049"/>
                  </a:lnTo>
                  <a:lnTo>
                    <a:pt x="105132" y="28181"/>
                  </a:lnTo>
                  <a:lnTo>
                    <a:pt x="104739" y="38099"/>
                  </a:lnTo>
                  <a:lnTo>
                    <a:pt x="104739" y="14395"/>
                  </a:lnTo>
                  <a:lnTo>
                    <a:pt x="103681" y="12771"/>
                  </a:lnTo>
                  <a:lnTo>
                    <a:pt x="101917" y="11689"/>
                  </a:lnTo>
                  <a:lnTo>
                    <a:pt x="96538" y="9952"/>
                  </a:lnTo>
                  <a:lnTo>
                    <a:pt x="95802" y="6892"/>
                  </a:lnTo>
                  <a:lnTo>
                    <a:pt x="95330" y="1361"/>
                  </a:lnTo>
                  <a:lnTo>
                    <a:pt x="94233" y="907"/>
                  </a:lnTo>
                  <a:lnTo>
                    <a:pt x="62101" y="0"/>
                  </a:lnTo>
                  <a:lnTo>
                    <a:pt x="56508" y="2822"/>
                  </a:lnTo>
                  <a:lnTo>
                    <a:pt x="49351" y="8200"/>
                  </a:lnTo>
                  <a:lnTo>
                    <a:pt x="48372" y="11758"/>
                  </a:lnTo>
                  <a:lnTo>
                    <a:pt x="48111" y="14188"/>
                  </a:lnTo>
                  <a:lnTo>
                    <a:pt x="44999" y="19711"/>
                  </a:lnTo>
                  <a:lnTo>
                    <a:pt x="32432" y="35011"/>
                  </a:lnTo>
                  <a:lnTo>
                    <a:pt x="16848" y="75612"/>
                  </a:lnTo>
                  <a:lnTo>
                    <a:pt x="12760" y="82288"/>
                  </a:lnTo>
                  <a:lnTo>
                    <a:pt x="10135" y="95197"/>
                  </a:lnTo>
                  <a:lnTo>
                    <a:pt x="9920" y="98390"/>
                  </a:lnTo>
                  <a:lnTo>
                    <a:pt x="6858" y="104759"/>
                  </a:lnTo>
                  <a:lnTo>
                    <a:pt x="3028" y="111117"/>
                  </a:lnTo>
                  <a:lnTo>
                    <a:pt x="0" y="123659"/>
                  </a:lnTo>
                  <a:lnTo>
                    <a:pt x="5032" y="128831"/>
                  </a:lnTo>
                  <a:lnTo>
                    <a:pt x="6517" y="129279"/>
                  </a:lnTo>
                  <a:lnTo>
                    <a:pt x="7508" y="128519"/>
                  </a:lnTo>
                  <a:lnTo>
                    <a:pt x="9098" y="124751"/>
                  </a:lnTo>
                  <a:lnTo>
                    <a:pt x="14429" y="124099"/>
                  </a:lnTo>
                  <a:lnTo>
                    <a:pt x="15958" y="122949"/>
                  </a:lnTo>
                  <a:lnTo>
                    <a:pt x="17656" y="118849"/>
                  </a:lnTo>
                  <a:lnTo>
                    <a:pt x="19166" y="117332"/>
                  </a:lnTo>
                  <a:lnTo>
                    <a:pt x="29196" y="112076"/>
                  </a:lnTo>
                  <a:lnTo>
                    <a:pt x="41368" y="101160"/>
                  </a:lnTo>
                  <a:lnTo>
                    <a:pt x="44824" y="95054"/>
                  </a:lnTo>
                  <a:lnTo>
                    <a:pt x="47418" y="88812"/>
                  </a:lnTo>
                  <a:lnTo>
                    <a:pt x="60685" y="73013"/>
                  </a:lnTo>
                  <a:lnTo>
                    <a:pt x="66815" y="69491"/>
                  </a:lnTo>
                  <a:lnTo>
                    <a:pt x="73067" y="66868"/>
                  </a:lnTo>
                  <a:lnTo>
                    <a:pt x="79373" y="62174"/>
                  </a:lnTo>
                  <a:lnTo>
                    <a:pt x="82882" y="56560"/>
                  </a:lnTo>
                  <a:lnTo>
                    <a:pt x="83818" y="53581"/>
                  </a:lnTo>
                  <a:lnTo>
                    <a:pt x="85499" y="51595"/>
                  </a:lnTo>
                  <a:lnTo>
                    <a:pt x="95083" y="47670"/>
                  </a:lnTo>
                  <a:lnTo>
                    <a:pt x="104622" y="47624"/>
                  </a:lnTo>
                  <a:lnTo>
                    <a:pt x="104739" y="70290"/>
                  </a:lnTo>
                  <a:lnTo>
                    <a:pt x="101917" y="76395"/>
                  </a:lnTo>
                  <a:lnTo>
                    <a:pt x="98194" y="82636"/>
                  </a:lnTo>
                  <a:lnTo>
                    <a:pt x="95802" y="95266"/>
                  </a:lnTo>
                  <a:lnTo>
                    <a:pt x="95248" y="109274"/>
                  </a:lnTo>
                  <a:lnTo>
                    <a:pt x="92407" y="114888"/>
                  </a:lnTo>
                  <a:lnTo>
                    <a:pt x="87016" y="122059"/>
                  </a:lnTo>
                  <a:lnTo>
                    <a:pt x="85805" y="131870"/>
                  </a:lnTo>
                  <a:lnTo>
                    <a:pt x="86825" y="132363"/>
                  </a:lnTo>
                  <a:lnTo>
                    <a:pt x="90779" y="132911"/>
                  </a:lnTo>
                  <a:lnTo>
                    <a:pt x="92258" y="134115"/>
                  </a:lnTo>
                  <a:lnTo>
                    <a:pt x="95098" y="142470"/>
                  </a:lnTo>
                  <a:lnTo>
                    <a:pt x="108461" y="142839"/>
                  </a:lnTo>
                  <a:lnTo>
                    <a:pt x="114507" y="140036"/>
                  </a:lnTo>
                  <a:lnTo>
                    <a:pt x="120723" y="136321"/>
                  </a:lnTo>
                  <a:lnTo>
                    <a:pt x="133335" y="133936"/>
                  </a:lnTo>
                  <a:lnTo>
                    <a:pt x="136503" y="133740"/>
                  </a:lnTo>
                  <a:lnTo>
                    <a:pt x="142845" y="130701"/>
                  </a:lnTo>
                  <a:lnTo>
                    <a:pt x="149192" y="126880"/>
                  </a:lnTo>
                  <a:lnTo>
                    <a:pt x="174786" y="116488"/>
                  </a:lnTo>
                  <a:lnTo>
                    <a:pt x="188190" y="106525"/>
                  </a:lnTo>
                  <a:lnTo>
                    <a:pt x="197619" y="104062"/>
                  </a:lnTo>
                  <a:lnTo>
                    <a:pt x="209514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322">
              <a:extLst>
                <a:ext uri="{FF2B5EF4-FFF2-40B4-BE49-F238E27FC236}">
                  <a16:creationId xmlns:a16="http://schemas.microsoft.com/office/drawing/2014/main" id="{1CFFB87D-CCAB-AF50-CB8C-A22654B5265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57836" y="3505200"/>
              <a:ext cx="351091" cy="609559"/>
            </a:xfrm>
            <a:custGeom>
              <a:avLst/>
              <a:gdLst/>
              <a:ahLst/>
              <a:cxnLst/>
              <a:rect l="0" t="0" r="0" b="0"/>
              <a:pathLst>
                <a:path w="351091" h="609559">
                  <a:moveTo>
                    <a:pt x="342889" y="0"/>
                  </a:moveTo>
                  <a:lnTo>
                    <a:pt x="342889" y="0"/>
                  </a:lnTo>
                  <a:lnTo>
                    <a:pt x="351090" y="0"/>
                  </a:lnTo>
                  <a:lnTo>
                    <a:pt x="346965" y="5057"/>
                  </a:lnTo>
                  <a:lnTo>
                    <a:pt x="341878" y="7539"/>
                  </a:lnTo>
                  <a:lnTo>
                    <a:pt x="339040" y="8201"/>
                  </a:lnTo>
                  <a:lnTo>
                    <a:pt x="337148" y="9701"/>
                  </a:lnTo>
                  <a:lnTo>
                    <a:pt x="335046" y="14189"/>
                  </a:lnTo>
                  <a:lnTo>
                    <a:pt x="332404" y="35012"/>
                  </a:lnTo>
                  <a:lnTo>
                    <a:pt x="325844" y="47642"/>
                  </a:lnTo>
                  <a:lnTo>
                    <a:pt x="319178" y="65385"/>
                  </a:lnTo>
                  <a:lnTo>
                    <a:pt x="308729" y="82726"/>
                  </a:lnTo>
                  <a:lnTo>
                    <a:pt x="302745" y="102615"/>
                  </a:lnTo>
                  <a:lnTo>
                    <a:pt x="300251" y="106510"/>
                  </a:lnTo>
                  <a:lnTo>
                    <a:pt x="285097" y="152592"/>
                  </a:lnTo>
                  <a:lnTo>
                    <a:pt x="263476" y="196861"/>
                  </a:lnTo>
                  <a:lnTo>
                    <a:pt x="241287" y="242359"/>
                  </a:lnTo>
                  <a:lnTo>
                    <a:pt x="231411" y="274239"/>
                  </a:lnTo>
                  <a:lnTo>
                    <a:pt x="226603" y="294686"/>
                  </a:lnTo>
                  <a:lnTo>
                    <a:pt x="209364" y="340863"/>
                  </a:lnTo>
                  <a:lnTo>
                    <a:pt x="190473" y="388360"/>
                  </a:lnTo>
                  <a:lnTo>
                    <a:pt x="171438" y="435974"/>
                  </a:lnTo>
                  <a:lnTo>
                    <a:pt x="152389" y="483598"/>
                  </a:lnTo>
                  <a:lnTo>
                    <a:pt x="130164" y="530097"/>
                  </a:lnTo>
                  <a:lnTo>
                    <a:pt x="117111" y="559136"/>
                  </a:lnTo>
                  <a:lnTo>
                    <a:pt x="114485" y="567063"/>
                  </a:lnTo>
                  <a:lnTo>
                    <a:pt x="98152" y="592752"/>
                  </a:lnTo>
                  <a:lnTo>
                    <a:pt x="79341" y="605978"/>
                  </a:lnTo>
                  <a:lnTo>
                    <a:pt x="68543" y="609123"/>
                  </a:lnTo>
                  <a:lnTo>
                    <a:pt x="58628" y="609558"/>
                  </a:lnTo>
                  <a:lnTo>
                    <a:pt x="49829" y="603045"/>
                  </a:lnTo>
                  <a:lnTo>
                    <a:pt x="44012" y="601395"/>
                  </a:lnTo>
                  <a:lnTo>
                    <a:pt x="42038" y="599897"/>
                  </a:lnTo>
                  <a:lnTo>
                    <a:pt x="21682" y="571442"/>
                  </a:lnTo>
                  <a:lnTo>
                    <a:pt x="16449" y="544906"/>
                  </a:lnTo>
                  <a:lnTo>
                    <a:pt x="12596" y="537456"/>
                  </a:lnTo>
                  <a:lnTo>
                    <a:pt x="9369" y="527311"/>
                  </a:lnTo>
                  <a:lnTo>
                    <a:pt x="3238" y="517602"/>
                  </a:lnTo>
                  <a:lnTo>
                    <a:pt x="952" y="508023"/>
                  </a:lnTo>
                  <a:lnTo>
                    <a:pt x="0" y="468019"/>
                  </a:lnTo>
                  <a:lnTo>
                    <a:pt x="2816" y="459186"/>
                  </a:lnTo>
                  <a:lnTo>
                    <a:pt x="6537" y="451733"/>
                  </a:lnTo>
                  <a:lnTo>
                    <a:pt x="25682" y="406052"/>
                  </a:lnTo>
                  <a:lnTo>
                    <a:pt x="40969" y="380931"/>
                  </a:lnTo>
                  <a:lnTo>
                    <a:pt x="76442" y="340072"/>
                  </a:lnTo>
                  <a:lnTo>
                    <a:pt x="98136" y="316309"/>
                  </a:lnTo>
                  <a:lnTo>
                    <a:pt x="143246" y="268686"/>
                  </a:lnTo>
                  <a:lnTo>
                    <a:pt x="183861" y="228992"/>
                  </a:lnTo>
                  <a:lnTo>
                    <a:pt x="227279" y="190578"/>
                  </a:lnTo>
                  <a:lnTo>
                    <a:pt x="269802" y="155590"/>
                  </a:lnTo>
                  <a:lnTo>
                    <a:pt x="28573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323">
              <a:extLst>
                <a:ext uri="{FF2B5EF4-FFF2-40B4-BE49-F238E27FC236}">
                  <a16:creationId xmlns:a16="http://schemas.microsoft.com/office/drawing/2014/main" id="{B5D7FDB4-1EB0-A78D-68C0-5611348FC3D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62525" y="2981329"/>
              <a:ext cx="885811" cy="685758"/>
            </a:xfrm>
            <a:custGeom>
              <a:avLst/>
              <a:gdLst/>
              <a:ahLst/>
              <a:cxnLst/>
              <a:rect l="0" t="0" r="0" b="0"/>
              <a:pathLst>
                <a:path w="885811" h="685758">
                  <a:moveTo>
                    <a:pt x="0" y="457196"/>
                  </a:moveTo>
                  <a:lnTo>
                    <a:pt x="0" y="457196"/>
                  </a:lnTo>
                  <a:lnTo>
                    <a:pt x="22120" y="437898"/>
                  </a:lnTo>
                  <a:lnTo>
                    <a:pt x="32056" y="430627"/>
                  </a:lnTo>
                  <a:lnTo>
                    <a:pt x="71029" y="386350"/>
                  </a:lnTo>
                  <a:lnTo>
                    <a:pt x="114369" y="342838"/>
                  </a:lnTo>
                  <a:lnTo>
                    <a:pt x="158754" y="298443"/>
                  </a:lnTo>
                  <a:lnTo>
                    <a:pt x="196850" y="252144"/>
                  </a:lnTo>
                  <a:lnTo>
                    <a:pt x="229893" y="204636"/>
                  </a:lnTo>
                  <a:lnTo>
                    <a:pt x="269078" y="157772"/>
                  </a:lnTo>
                  <a:lnTo>
                    <a:pt x="295042" y="112903"/>
                  </a:lnTo>
                  <a:lnTo>
                    <a:pt x="321022" y="67471"/>
                  </a:lnTo>
                  <a:lnTo>
                    <a:pt x="323685" y="41348"/>
                  </a:lnTo>
                  <a:lnTo>
                    <a:pt x="323845" y="20847"/>
                  </a:lnTo>
                  <a:lnTo>
                    <a:pt x="317303" y="11798"/>
                  </a:lnTo>
                  <a:lnTo>
                    <a:pt x="315649" y="5947"/>
                  </a:lnTo>
                  <a:lnTo>
                    <a:pt x="314149" y="3963"/>
                  </a:lnTo>
                  <a:lnTo>
                    <a:pt x="306240" y="518"/>
                  </a:lnTo>
                  <a:lnTo>
                    <a:pt x="278068" y="0"/>
                  </a:lnTo>
                  <a:lnTo>
                    <a:pt x="268985" y="6543"/>
                  </a:lnTo>
                  <a:lnTo>
                    <a:pt x="260086" y="9697"/>
                  </a:lnTo>
                  <a:lnTo>
                    <a:pt x="250747" y="15805"/>
                  </a:lnTo>
                  <a:lnTo>
                    <a:pt x="241277" y="19144"/>
                  </a:lnTo>
                  <a:lnTo>
                    <a:pt x="215507" y="41701"/>
                  </a:lnTo>
                  <a:lnTo>
                    <a:pt x="212198" y="47812"/>
                  </a:lnTo>
                  <a:lnTo>
                    <a:pt x="211315" y="50923"/>
                  </a:lnTo>
                  <a:lnTo>
                    <a:pt x="209669" y="52998"/>
                  </a:lnTo>
                  <a:lnTo>
                    <a:pt x="196447" y="61656"/>
                  </a:lnTo>
                  <a:lnTo>
                    <a:pt x="193143" y="67265"/>
                  </a:lnTo>
                  <a:lnTo>
                    <a:pt x="180209" y="111925"/>
                  </a:lnTo>
                  <a:lnTo>
                    <a:pt x="165173" y="155499"/>
                  </a:lnTo>
                  <a:lnTo>
                    <a:pt x="148794" y="197277"/>
                  </a:lnTo>
                  <a:lnTo>
                    <a:pt x="136675" y="241321"/>
                  </a:lnTo>
                  <a:lnTo>
                    <a:pt x="128732" y="273049"/>
                  </a:lnTo>
                  <a:lnTo>
                    <a:pt x="116932" y="304796"/>
                  </a:lnTo>
                  <a:lnTo>
                    <a:pt x="112258" y="323846"/>
                  </a:lnTo>
                  <a:lnTo>
                    <a:pt x="95071" y="369485"/>
                  </a:lnTo>
                  <a:lnTo>
                    <a:pt x="88494" y="389932"/>
                  </a:lnTo>
                  <a:lnTo>
                    <a:pt x="83723" y="409396"/>
                  </a:lnTo>
                  <a:lnTo>
                    <a:pt x="78429" y="428569"/>
                  </a:lnTo>
                  <a:lnTo>
                    <a:pt x="74038" y="447656"/>
                  </a:lnTo>
                  <a:lnTo>
                    <a:pt x="59782" y="488592"/>
                  </a:lnTo>
                  <a:lnTo>
                    <a:pt x="54558" y="525269"/>
                  </a:lnTo>
                  <a:lnTo>
                    <a:pt x="49679" y="543335"/>
                  </a:lnTo>
                  <a:lnTo>
                    <a:pt x="45412" y="562093"/>
                  </a:lnTo>
                  <a:lnTo>
                    <a:pt x="40266" y="581057"/>
                  </a:lnTo>
                  <a:lnTo>
                    <a:pt x="38156" y="626413"/>
                  </a:lnTo>
                  <a:lnTo>
                    <a:pt x="38100" y="673257"/>
                  </a:lnTo>
                  <a:lnTo>
                    <a:pt x="38100" y="674262"/>
                  </a:lnTo>
                  <a:lnTo>
                    <a:pt x="43156" y="680732"/>
                  </a:lnTo>
                  <a:lnTo>
                    <a:pt x="48461" y="683545"/>
                  </a:lnTo>
                  <a:lnTo>
                    <a:pt x="59209" y="685599"/>
                  </a:lnTo>
                  <a:lnTo>
                    <a:pt x="75313" y="685757"/>
                  </a:lnTo>
                  <a:lnTo>
                    <a:pt x="83920" y="682957"/>
                  </a:lnTo>
                  <a:lnTo>
                    <a:pt x="130701" y="653997"/>
                  </a:lnTo>
                  <a:lnTo>
                    <a:pt x="174656" y="621059"/>
                  </a:lnTo>
                  <a:lnTo>
                    <a:pt x="218215" y="578434"/>
                  </a:lnTo>
                  <a:lnTo>
                    <a:pt x="257589" y="533430"/>
                  </a:lnTo>
                  <a:lnTo>
                    <a:pt x="301445" y="489143"/>
                  </a:lnTo>
                  <a:lnTo>
                    <a:pt x="345945" y="444627"/>
                  </a:lnTo>
                  <a:lnTo>
                    <a:pt x="349545" y="438204"/>
                  </a:lnTo>
                  <a:lnTo>
                    <a:pt x="350505" y="435009"/>
                  </a:lnTo>
                  <a:lnTo>
                    <a:pt x="352203" y="432880"/>
                  </a:lnTo>
                  <a:lnTo>
                    <a:pt x="371071" y="419493"/>
                  </a:lnTo>
                  <a:lnTo>
                    <a:pt x="363238" y="427332"/>
                  </a:lnTo>
                  <a:lnTo>
                    <a:pt x="362332" y="433296"/>
                  </a:lnTo>
                  <a:lnTo>
                    <a:pt x="361146" y="434912"/>
                  </a:lnTo>
                  <a:lnTo>
                    <a:pt x="357007" y="436708"/>
                  </a:lnTo>
                  <a:lnTo>
                    <a:pt x="355479" y="438246"/>
                  </a:lnTo>
                  <a:lnTo>
                    <a:pt x="350206" y="448318"/>
                  </a:lnTo>
                  <a:lnTo>
                    <a:pt x="346147" y="454309"/>
                  </a:lnTo>
                  <a:lnTo>
                    <a:pt x="335581" y="479642"/>
                  </a:lnTo>
                  <a:lnTo>
                    <a:pt x="327796" y="491246"/>
                  </a:lnTo>
                  <a:lnTo>
                    <a:pt x="312159" y="535615"/>
                  </a:lnTo>
                  <a:lnTo>
                    <a:pt x="306980" y="550281"/>
                  </a:lnTo>
                  <a:lnTo>
                    <a:pt x="304856" y="592723"/>
                  </a:lnTo>
                  <a:lnTo>
                    <a:pt x="304800" y="639895"/>
                  </a:lnTo>
                  <a:lnTo>
                    <a:pt x="307622" y="647051"/>
                  </a:lnTo>
                  <a:lnTo>
                    <a:pt x="311345" y="653759"/>
                  </a:lnTo>
                  <a:lnTo>
                    <a:pt x="313001" y="660268"/>
                  </a:lnTo>
                  <a:lnTo>
                    <a:pt x="314501" y="662428"/>
                  </a:lnTo>
                  <a:lnTo>
                    <a:pt x="316559" y="663867"/>
                  </a:lnTo>
                  <a:lnTo>
                    <a:pt x="318989" y="664827"/>
                  </a:lnTo>
                  <a:lnTo>
                    <a:pt x="320610" y="666525"/>
                  </a:lnTo>
                  <a:lnTo>
                    <a:pt x="322409" y="671234"/>
                  </a:lnTo>
                  <a:lnTo>
                    <a:pt x="323948" y="672913"/>
                  </a:lnTo>
                  <a:lnTo>
                    <a:pt x="328480" y="674778"/>
                  </a:lnTo>
                  <a:lnTo>
                    <a:pt x="365136" y="676260"/>
                  </a:lnTo>
                  <a:lnTo>
                    <a:pt x="379710" y="671211"/>
                  </a:lnTo>
                  <a:lnTo>
                    <a:pt x="399462" y="656973"/>
                  </a:lnTo>
                  <a:lnTo>
                    <a:pt x="445979" y="617266"/>
                  </a:lnTo>
                  <a:lnTo>
                    <a:pt x="493487" y="573216"/>
                  </a:lnTo>
                  <a:lnTo>
                    <a:pt x="525288" y="536443"/>
                  </a:lnTo>
                  <a:lnTo>
                    <a:pt x="548114" y="498659"/>
                  </a:lnTo>
                  <a:lnTo>
                    <a:pt x="554416" y="478478"/>
                  </a:lnTo>
                  <a:lnTo>
                    <a:pt x="558616" y="470888"/>
                  </a:lnTo>
                  <a:lnTo>
                    <a:pt x="560980" y="459607"/>
                  </a:lnTo>
                  <a:lnTo>
                    <a:pt x="561533" y="449095"/>
                  </a:lnTo>
                  <a:lnTo>
                    <a:pt x="558956" y="440190"/>
                  </a:lnTo>
                  <a:lnTo>
                    <a:pt x="555342" y="432704"/>
                  </a:lnTo>
                  <a:lnTo>
                    <a:pt x="553735" y="425849"/>
                  </a:lnTo>
                  <a:lnTo>
                    <a:pt x="552249" y="423598"/>
                  </a:lnTo>
                  <a:lnTo>
                    <a:pt x="550199" y="422098"/>
                  </a:lnTo>
                  <a:lnTo>
                    <a:pt x="545100" y="419372"/>
                  </a:lnTo>
                  <a:lnTo>
                    <a:pt x="526962" y="404025"/>
                  </a:lnTo>
                  <a:lnTo>
                    <a:pt x="514333" y="398010"/>
                  </a:lnTo>
                  <a:lnTo>
                    <a:pt x="507993" y="393849"/>
                  </a:lnTo>
                  <a:lnTo>
                    <a:pt x="497415" y="391507"/>
                  </a:lnTo>
                  <a:lnTo>
                    <a:pt x="458885" y="390560"/>
                  </a:lnTo>
                  <a:lnTo>
                    <a:pt x="449835" y="393360"/>
                  </a:lnTo>
                  <a:lnTo>
                    <a:pt x="442285" y="397074"/>
                  </a:lnTo>
                  <a:lnTo>
                    <a:pt x="420520" y="404711"/>
                  </a:lnTo>
                  <a:lnTo>
                    <a:pt x="400655" y="416470"/>
                  </a:lnTo>
                  <a:lnTo>
                    <a:pt x="393969" y="418987"/>
                  </a:lnTo>
                  <a:lnTo>
                    <a:pt x="349645" y="450882"/>
                  </a:lnTo>
                  <a:lnTo>
                    <a:pt x="339842" y="465438"/>
                  </a:lnTo>
                  <a:lnTo>
                    <a:pt x="326088" y="497944"/>
                  </a:lnTo>
                  <a:lnTo>
                    <a:pt x="323786" y="508114"/>
                  </a:lnTo>
                  <a:lnTo>
                    <a:pt x="317599" y="520849"/>
                  </a:lnTo>
                  <a:lnTo>
                    <a:pt x="314453" y="560250"/>
                  </a:lnTo>
                  <a:lnTo>
                    <a:pt x="317204" y="569320"/>
                  </a:lnTo>
                  <a:lnTo>
                    <a:pt x="320897" y="577937"/>
                  </a:lnTo>
                  <a:lnTo>
                    <a:pt x="324650" y="605454"/>
                  </a:lnTo>
                  <a:lnTo>
                    <a:pt x="334160" y="618930"/>
                  </a:lnTo>
                  <a:lnTo>
                    <a:pt x="341133" y="625386"/>
                  </a:lnTo>
                  <a:lnTo>
                    <a:pt x="355899" y="633913"/>
                  </a:lnTo>
                  <a:lnTo>
                    <a:pt x="370906" y="637330"/>
                  </a:lnTo>
                  <a:lnTo>
                    <a:pt x="417404" y="638157"/>
                  </a:lnTo>
                  <a:lnTo>
                    <a:pt x="441618" y="630564"/>
                  </a:lnTo>
                  <a:lnTo>
                    <a:pt x="488614" y="606700"/>
                  </a:lnTo>
                  <a:lnTo>
                    <a:pt x="532814" y="578780"/>
                  </a:lnTo>
                  <a:lnTo>
                    <a:pt x="574271" y="545547"/>
                  </a:lnTo>
                  <a:lnTo>
                    <a:pt x="598074" y="531352"/>
                  </a:lnTo>
                  <a:lnTo>
                    <a:pt x="644408" y="493883"/>
                  </a:lnTo>
                  <a:lnTo>
                    <a:pt x="658484" y="483118"/>
                  </a:lnTo>
                  <a:lnTo>
                    <a:pt x="673780" y="464511"/>
                  </a:lnTo>
                  <a:lnTo>
                    <a:pt x="704171" y="448148"/>
                  </a:lnTo>
                  <a:lnTo>
                    <a:pt x="713965" y="447683"/>
                  </a:lnTo>
                  <a:lnTo>
                    <a:pt x="714339" y="460930"/>
                  </a:lnTo>
                  <a:lnTo>
                    <a:pt x="711537" y="466969"/>
                  </a:lnTo>
                  <a:lnTo>
                    <a:pt x="707822" y="473181"/>
                  </a:lnTo>
                  <a:lnTo>
                    <a:pt x="705436" y="485793"/>
                  </a:lnTo>
                  <a:lnTo>
                    <a:pt x="705241" y="488960"/>
                  </a:lnTo>
                  <a:lnTo>
                    <a:pt x="702201" y="495303"/>
                  </a:lnTo>
                  <a:lnTo>
                    <a:pt x="699910" y="498475"/>
                  </a:lnTo>
                  <a:lnTo>
                    <a:pt x="696683" y="513053"/>
                  </a:lnTo>
                  <a:lnTo>
                    <a:pt x="694535" y="530397"/>
                  </a:lnTo>
                  <a:lnTo>
                    <a:pt x="686706" y="557836"/>
                  </a:lnTo>
                  <a:lnTo>
                    <a:pt x="685919" y="574545"/>
                  </a:lnTo>
                  <a:lnTo>
                    <a:pt x="688675" y="580965"/>
                  </a:lnTo>
                  <a:lnTo>
                    <a:pt x="703410" y="598581"/>
                  </a:lnTo>
                  <a:lnTo>
                    <a:pt x="709480" y="599630"/>
                  </a:lnTo>
                  <a:lnTo>
                    <a:pt x="727203" y="600032"/>
                  </a:lnTo>
                  <a:lnTo>
                    <a:pt x="733482" y="597232"/>
                  </a:lnTo>
                  <a:lnTo>
                    <a:pt x="779365" y="568272"/>
                  </a:lnTo>
                  <a:lnTo>
                    <a:pt x="825591" y="526870"/>
                  </a:lnTo>
                  <a:lnTo>
                    <a:pt x="856605" y="493114"/>
                  </a:lnTo>
                  <a:lnTo>
                    <a:pt x="881567" y="450957"/>
                  </a:lnTo>
                  <a:lnTo>
                    <a:pt x="885451" y="422198"/>
                  </a:lnTo>
                  <a:lnTo>
                    <a:pt x="885810" y="387777"/>
                  </a:lnTo>
                  <a:lnTo>
                    <a:pt x="882996" y="381187"/>
                  </a:lnTo>
                  <a:lnTo>
                    <a:pt x="880764" y="377949"/>
                  </a:lnTo>
                  <a:lnTo>
                    <a:pt x="875462" y="374350"/>
                  </a:lnTo>
                  <a:lnTo>
                    <a:pt x="866527" y="372324"/>
                  </a:lnTo>
                  <a:lnTo>
                    <a:pt x="863435" y="372040"/>
                  </a:lnTo>
                  <a:lnTo>
                    <a:pt x="857177" y="368902"/>
                  </a:lnTo>
                  <a:lnTo>
                    <a:pt x="850867" y="365037"/>
                  </a:lnTo>
                  <a:lnTo>
                    <a:pt x="840307" y="362862"/>
                  </a:lnTo>
                  <a:lnTo>
                    <a:pt x="829964" y="362353"/>
                  </a:lnTo>
                  <a:lnTo>
                    <a:pt x="821134" y="364949"/>
                  </a:lnTo>
                  <a:lnTo>
                    <a:pt x="792735" y="378438"/>
                  </a:lnTo>
                  <a:lnTo>
                    <a:pt x="773245" y="385547"/>
                  </a:lnTo>
                  <a:lnTo>
                    <a:pt x="764175" y="393955"/>
                  </a:lnTo>
                  <a:lnTo>
                    <a:pt x="755559" y="403688"/>
                  </a:lnTo>
                  <a:lnTo>
                    <a:pt x="739865" y="416177"/>
                  </a:lnTo>
                  <a:lnTo>
                    <a:pt x="708110" y="461343"/>
                  </a:lnTo>
                  <a:lnTo>
                    <a:pt x="690040" y="492010"/>
                  </a:lnTo>
                  <a:lnTo>
                    <a:pt x="685800" y="52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SMARTInkShape-Group113">
            <a:extLst>
              <a:ext uri="{FF2B5EF4-FFF2-40B4-BE49-F238E27FC236}">
                <a16:creationId xmlns:a16="http://schemas.microsoft.com/office/drawing/2014/main" id="{A8EEC697-F202-8AB5-BC52-41C46FFB6F61}"/>
              </a:ext>
            </a:extLst>
          </p:cNvPr>
          <p:cNvGrpSpPr/>
          <p:nvPr/>
        </p:nvGrpSpPr>
        <p:grpSpPr>
          <a:xfrm>
            <a:off x="6086475" y="3229013"/>
            <a:ext cx="400051" cy="323685"/>
            <a:chOff x="6086475" y="3229013"/>
            <a:chExt cx="400051" cy="323685"/>
          </a:xfrm>
        </p:grpSpPr>
        <p:sp>
          <p:nvSpPr>
            <p:cNvPr id="34" name="SMARTInkShape-324">
              <a:extLst>
                <a:ext uri="{FF2B5EF4-FFF2-40B4-BE49-F238E27FC236}">
                  <a16:creationId xmlns:a16="http://schemas.microsoft.com/office/drawing/2014/main" id="{12C1EFBA-F441-258D-F7D5-57A3F2FD841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86475" y="3229013"/>
              <a:ext cx="400051" cy="323685"/>
            </a:xfrm>
            <a:custGeom>
              <a:avLst/>
              <a:gdLst/>
              <a:ahLst/>
              <a:cxnLst/>
              <a:rect l="0" t="0" r="0" b="0"/>
              <a:pathLst>
                <a:path w="400051" h="323685">
                  <a:moveTo>
                    <a:pt x="228600" y="133312"/>
                  </a:moveTo>
                  <a:lnTo>
                    <a:pt x="228600" y="133312"/>
                  </a:lnTo>
                  <a:lnTo>
                    <a:pt x="228600" y="101124"/>
                  </a:lnTo>
                  <a:lnTo>
                    <a:pt x="229658" y="99153"/>
                  </a:lnTo>
                  <a:lnTo>
                    <a:pt x="231422" y="97839"/>
                  </a:lnTo>
                  <a:lnTo>
                    <a:pt x="233656" y="96963"/>
                  </a:lnTo>
                  <a:lnTo>
                    <a:pt x="235145" y="95321"/>
                  </a:lnTo>
                  <a:lnTo>
                    <a:pt x="236801" y="90675"/>
                  </a:lnTo>
                  <a:lnTo>
                    <a:pt x="238115" y="62128"/>
                  </a:lnTo>
                  <a:lnTo>
                    <a:pt x="235298" y="56519"/>
                  </a:lnTo>
                  <a:lnTo>
                    <a:pt x="231577" y="50498"/>
                  </a:lnTo>
                  <a:lnTo>
                    <a:pt x="229188" y="38010"/>
                  </a:lnTo>
                  <a:lnTo>
                    <a:pt x="228992" y="34853"/>
                  </a:lnTo>
                  <a:lnTo>
                    <a:pt x="225951" y="28522"/>
                  </a:lnTo>
                  <a:lnTo>
                    <a:pt x="204921" y="4872"/>
                  </a:lnTo>
                  <a:lnTo>
                    <a:pt x="199379" y="2144"/>
                  </a:lnTo>
                  <a:lnTo>
                    <a:pt x="177763" y="90"/>
                  </a:lnTo>
                  <a:lnTo>
                    <a:pt x="168264" y="0"/>
                  </a:lnTo>
                  <a:lnTo>
                    <a:pt x="161920" y="2801"/>
                  </a:lnTo>
                  <a:lnTo>
                    <a:pt x="155573" y="6515"/>
                  </a:lnTo>
                  <a:lnTo>
                    <a:pt x="146050" y="9665"/>
                  </a:lnTo>
                  <a:lnTo>
                    <a:pt x="136525" y="15772"/>
                  </a:lnTo>
                  <a:lnTo>
                    <a:pt x="127000" y="19110"/>
                  </a:lnTo>
                  <a:lnTo>
                    <a:pt x="82550" y="60298"/>
                  </a:lnTo>
                  <a:lnTo>
                    <a:pt x="50800" y="107847"/>
                  </a:lnTo>
                  <a:lnTo>
                    <a:pt x="25400" y="149618"/>
                  </a:lnTo>
                  <a:lnTo>
                    <a:pt x="11759" y="191067"/>
                  </a:lnTo>
                  <a:lnTo>
                    <a:pt x="9460" y="202373"/>
                  </a:lnTo>
                  <a:lnTo>
                    <a:pt x="3273" y="215746"/>
                  </a:lnTo>
                  <a:lnTo>
                    <a:pt x="38" y="260182"/>
                  </a:lnTo>
                  <a:lnTo>
                    <a:pt x="0" y="290210"/>
                  </a:lnTo>
                  <a:lnTo>
                    <a:pt x="1058" y="291886"/>
                  </a:lnTo>
                  <a:lnTo>
                    <a:pt x="2822" y="293003"/>
                  </a:lnTo>
                  <a:lnTo>
                    <a:pt x="5056" y="293747"/>
                  </a:lnTo>
                  <a:lnTo>
                    <a:pt x="6545" y="295302"/>
                  </a:lnTo>
                  <a:lnTo>
                    <a:pt x="8201" y="299852"/>
                  </a:lnTo>
                  <a:lnTo>
                    <a:pt x="9701" y="301489"/>
                  </a:lnTo>
                  <a:lnTo>
                    <a:pt x="14189" y="303307"/>
                  </a:lnTo>
                  <a:lnTo>
                    <a:pt x="16868" y="302734"/>
                  </a:lnTo>
                  <a:lnTo>
                    <a:pt x="28771" y="297031"/>
                  </a:lnTo>
                  <a:lnTo>
                    <a:pt x="31881" y="296433"/>
                  </a:lnTo>
                  <a:lnTo>
                    <a:pt x="50464" y="287856"/>
                  </a:lnTo>
                  <a:lnTo>
                    <a:pt x="60528" y="285607"/>
                  </a:lnTo>
                  <a:lnTo>
                    <a:pt x="73203" y="277332"/>
                  </a:lnTo>
                  <a:lnTo>
                    <a:pt x="120781" y="239735"/>
                  </a:lnTo>
                  <a:lnTo>
                    <a:pt x="162518" y="199339"/>
                  </a:lnTo>
                  <a:lnTo>
                    <a:pt x="189717" y="169369"/>
                  </a:lnTo>
                  <a:lnTo>
                    <a:pt x="203046" y="150665"/>
                  </a:lnTo>
                  <a:lnTo>
                    <a:pt x="209481" y="146316"/>
                  </a:lnTo>
                  <a:lnTo>
                    <a:pt x="215870" y="143325"/>
                  </a:lnTo>
                  <a:lnTo>
                    <a:pt x="222236" y="138468"/>
                  </a:lnTo>
                  <a:lnTo>
                    <a:pt x="225772" y="132781"/>
                  </a:lnTo>
                  <a:lnTo>
                    <a:pt x="226715" y="129783"/>
                  </a:lnTo>
                  <a:lnTo>
                    <a:pt x="228402" y="127784"/>
                  </a:lnTo>
                  <a:lnTo>
                    <a:pt x="238117" y="123790"/>
                  </a:lnTo>
                  <a:lnTo>
                    <a:pt x="238125" y="123787"/>
                  </a:lnTo>
                  <a:lnTo>
                    <a:pt x="233069" y="123787"/>
                  </a:lnTo>
                  <a:lnTo>
                    <a:pt x="231580" y="124845"/>
                  </a:lnTo>
                  <a:lnTo>
                    <a:pt x="230586" y="126609"/>
                  </a:lnTo>
                  <a:lnTo>
                    <a:pt x="228993" y="137044"/>
                  </a:lnTo>
                  <a:lnTo>
                    <a:pt x="227804" y="138975"/>
                  </a:lnTo>
                  <a:lnTo>
                    <a:pt x="225952" y="140262"/>
                  </a:lnTo>
                  <a:lnTo>
                    <a:pt x="223660" y="141120"/>
                  </a:lnTo>
                  <a:lnTo>
                    <a:pt x="222131" y="142751"/>
                  </a:lnTo>
                  <a:lnTo>
                    <a:pt x="220433" y="147385"/>
                  </a:lnTo>
                  <a:lnTo>
                    <a:pt x="218285" y="158983"/>
                  </a:lnTo>
                  <a:lnTo>
                    <a:pt x="212609" y="168317"/>
                  </a:lnTo>
                  <a:lnTo>
                    <a:pt x="209398" y="177786"/>
                  </a:lnTo>
                  <a:lnTo>
                    <a:pt x="203272" y="187294"/>
                  </a:lnTo>
                  <a:lnTo>
                    <a:pt x="200987" y="196814"/>
                  </a:lnTo>
                  <a:lnTo>
                    <a:pt x="200453" y="203163"/>
                  </a:lnTo>
                  <a:lnTo>
                    <a:pt x="197393" y="209512"/>
                  </a:lnTo>
                  <a:lnTo>
                    <a:pt x="193563" y="215862"/>
                  </a:lnTo>
                  <a:lnTo>
                    <a:pt x="191105" y="228562"/>
                  </a:lnTo>
                  <a:lnTo>
                    <a:pt x="190501" y="276187"/>
                  </a:lnTo>
                  <a:lnTo>
                    <a:pt x="190500" y="302880"/>
                  </a:lnTo>
                  <a:lnTo>
                    <a:pt x="198701" y="312798"/>
                  </a:lnTo>
                  <a:lnTo>
                    <a:pt x="199632" y="318902"/>
                  </a:lnTo>
                  <a:lnTo>
                    <a:pt x="200821" y="320539"/>
                  </a:lnTo>
                  <a:lnTo>
                    <a:pt x="202673" y="321630"/>
                  </a:lnTo>
                  <a:lnTo>
                    <a:pt x="210334" y="323165"/>
                  </a:lnTo>
                  <a:lnTo>
                    <a:pt x="227462" y="323684"/>
                  </a:lnTo>
                  <a:lnTo>
                    <a:pt x="236208" y="320933"/>
                  </a:lnTo>
                  <a:lnTo>
                    <a:pt x="243623" y="317241"/>
                  </a:lnTo>
                  <a:lnTo>
                    <a:pt x="265294" y="309619"/>
                  </a:lnTo>
                  <a:lnTo>
                    <a:pt x="285147" y="297863"/>
                  </a:lnTo>
                  <a:lnTo>
                    <a:pt x="330785" y="283546"/>
                  </a:lnTo>
                  <a:lnTo>
                    <a:pt x="338574" y="279458"/>
                  </a:lnTo>
                  <a:lnTo>
                    <a:pt x="348909" y="276098"/>
                  </a:lnTo>
                  <a:lnTo>
                    <a:pt x="358674" y="269928"/>
                  </a:lnTo>
                  <a:lnTo>
                    <a:pt x="368270" y="267630"/>
                  </a:lnTo>
                  <a:lnTo>
                    <a:pt x="398687" y="266662"/>
                  </a:lnTo>
                  <a:lnTo>
                    <a:pt x="399142" y="267720"/>
                  </a:lnTo>
                  <a:lnTo>
                    <a:pt x="400050" y="27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325">
              <a:extLst>
                <a:ext uri="{FF2B5EF4-FFF2-40B4-BE49-F238E27FC236}">
                  <a16:creationId xmlns:a16="http://schemas.microsoft.com/office/drawing/2014/main" id="{FE0D4B26-DF35-DE18-A273-E7FA9AF4932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05550" y="3362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SMARTInkShape-Group114">
            <a:extLst>
              <a:ext uri="{FF2B5EF4-FFF2-40B4-BE49-F238E27FC236}">
                <a16:creationId xmlns:a16="http://schemas.microsoft.com/office/drawing/2014/main" id="{D2CD3A90-8BCC-50D7-9A9B-CC09B1CCF61A}"/>
              </a:ext>
            </a:extLst>
          </p:cNvPr>
          <p:cNvGrpSpPr/>
          <p:nvPr/>
        </p:nvGrpSpPr>
        <p:grpSpPr>
          <a:xfrm>
            <a:off x="6648450" y="3305175"/>
            <a:ext cx="238090" cy="219076"/>
            <a:chOff x="6648450" y="3305175"/>
            <a:chExt cx="238090" cy="219076"/>
          </a:xfrm>
        </p:grpSpPr>
        <p:sp>
          <p:nvSpPr>
            <p:cNvPr id="37" name="SMARTInkShape-326">
              <a:extLst>
                <a:ext uri="{FF2B5EF4-FFF2-40B4-BE49-F238E27FC236}">
                  <a16:creationId xmlns:a16="http://schemas.microsoft.com/office/drawing/2014/main" id="{8C6F85FE-A2A0-598A-60A6-4DCE1387939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715125" y="3305175"/>
              <a:ext cx="47626" cy="219076"/>
            </a:xfrm>
            <a:custGeom>
              <a:avLst/>
              <a:gdLst/>
              <a:ahLst/>
              <a:cxnLst/>
              <a:rect l="0" t="0" r="0" b="0"/>
              <a:pathLst>
                <a:path w="47626" h="219076">
                  <a:moveTo>
                    <a:pt x="47625" y="0"/>
                  </a:moveTo>
                  <a:lnTo>
                    <a:pt x="47625" y="0"/>
                  </a:lnTo>
                  <a:lnTo>
                    <a:pt x="47625" y="45864"/>
                  </a:lnTo>
                  <a:lnTo>
                    <a:pt x="47625" y="57216"/>
                  </a:lnTo>
                  <a:lnTo>
                    <a:pt x="44803" y="65293"/>
                  </a:lnTo>
                  <a:lnTo>
                    <a:pt x="41080" y="72411"/>
                  </a:lnTo>
                  <a:lnTo>
                    <a:pt x="38688" y="85604"/>
                  </a:lnTo>
                  <a:lnTo>
                    <a:pt x="38493" y="88819"/>
                  </a:lnTo>
                  <a:lnTo>
                    <a:pt x="35452" y="95214"/>
                  </a:lnTo>
                  <a:lnTo>
                    <a:pt x="31631" y="101584"/>
                  </a:lnTo>
                  <a:lnTo>
                    <a:pt x="29481" y="112179"/>
                  </a:lnTo>
                  <a:lnTo>
                    <a:pt x="27785" y="127195"/>
                  </a:lnTo>
                  <a:lnTo>
                    <a:pt x="20409" y="145658"/>
                  </a:lnTo>
                  <a:lnTo>
                    <a:pt x="18260" y="158672"/>
                  </a:lnTo>
                  <a:lnTo>
                    <a:pt x="11564" y="171435"/>
                  </a:lnTo>
                  <a:lnTo>
                    <a:pt x="9927" y="179091"/>
                  </a:lnTo>
                  <a:lnTo>
                    <a:pt x="3059" y="188207"/>
                  </a:lnTo>
                  <a:lnTo>
                    <a:pt x="402" y="19826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327">
              <a:extLst>
                <a:ext uri="{FF2B5EF4-FFF2-40B4-BE49-F238E27FC236}">
                  <a16:creationId xmlns:a16="http://schemas.microsoft.com/office/drawing/2014/main" id="{F5C74937-1AE6-2185-3D5F-DAF07D5FD34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48450" y="3371850"/>
              <a:ext cx="238090" cy="19051"/>
            </a:xfrm>
            <a:custGeom>
              <a:avLst/>
              <a:gdLst/>
              <a:ahLst/>
              <a:cxnLst/>
              <a:rect l="0" t="0" r="0" b="0"/>
              <a:pathLst>
                <a:path w="238090" h="19051">
                  <a:moveTo>
                    <a:pt x="0" y="19050"/>
                  </a:moveTo>
                  <a:lnTo>
                    <a:pt x="0" y="19050"/>
                  </a:lnTo>
                  <a:lnTo>
                    <a:pt x="44742" y="19050"/>
                  </a:lnTo>
                  <a:lnTo>
                    <a:pt x="89098" y="19050"/>
                  </a:lnTo>
                  <a:lnTo>
                    <a:pt x="101776" y="17992"/>
                  </a:lnTo>
                  <a:lnTo>
                    <a:pt x="129215" y="10408"/>
                  </a:lnTo>
                  <a:lnTo>
                    <a:pt x="175435" y="9532"/>
                  </a:lnTo>
                  <a:lnTo>
                    <a:pt x="221251" y="9525"/>
                  </a:lnTo>
                  <a:lnTo>
                    <a:pt x="238089" y="952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SMARTInkShape-Group115">
            <a:extLst>
              <a:ext uri="{FF2B5EF4-FFF2-40B4-BE49-F238E27FC236}">
                <a16:creationId xmlns:a16="http://schemas.microsoft.com/office/drawing/2014/main" id="{0AD4BA94-011C-ECAF-9147-E4131BB089C5}"/>
              </a:ext>
            </a:extLst>
          </p:cNvPr>
          <p:cNvGrpSpPr/>
          <p:nvPr/>
        </p:nvGrpSpPr>
        <p:grpSpPr>
          <a:xfrm>
            <a:off x="7115175" y="2809914"/>
            <a:ext cx="780999" cy="1142517"/>
            <a:chOff x="7115175" y="2809914"/>
            <a:chExt cx="780999" cy="1142517"/>
          </a:xfrm>
        </p:grpSpPr>
        <p:sp>
          <p:nvSpPr>
            <p:cNvPr id="40" name="SMARTInkShape-328">
              <a:extLst>
                <a:ext uri="{FF2B5EF4-FFF2-40B4-BE49-F238E27FC236}">
                  <a16:creationId xmlns:a16="http://schemas.microsoft.com/office/drawing/2014/main" id="{2C10850A-A58F-30D7-961F-D1C4C0B05DD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15310" y="3343279"/>
              <a:ext cx="314241" cy="609152"/>
            </a:xfrm>
            <a:custGeom>
              <a:avLst/>
              <a:gdLst/>
              <a:ahLst/>
              <a:cxnLst/>
              <a:rect l="0" t="0" r="0" b="0"/>
              <a:pathLst>
                <a:path w="314241" h="609152">
                  <a:moveTo>
                    <a:pt x="257090" y="28571"/>
                  </a:moveTo>
                  <a:lnTo>
                    <a:pt x="257090" y="28571"/>
                  </a:lnTo>
                  <a:lnTo>
                    <a:pt x="267203" y="28571"/>
                  </a:lnTo>
                  <a:lnTo>
                    <a:pt x="274990" y="25749"/>
                  </a:lnTo>
                  <a:lnTo>
                    <a:pt x="304506" y="1218"/>
                  </a:lnTo>
                  <a:lnTo>
                    <a:pt x="314202" y="0"/>
                  </a:lnTo>
                  <a:lnTo>
                    <a:pt x="314240" y="30863"/>
                  </a:lnTo>
                  <a:lnTo>
                    <a:pt x="311418" y="37704"/>
                  </a:lnTo>
                  <a:lnTo>
                    <a:pt x="309184" y="41009"/>
                  </a:lnTo>
                  <a:lnTo>
                    <a:pt x="296630" y="87172"/>
                  </a:lnTo>
                  <a:lnTo>
                    <a:pt x="275949" y="133527"/>
                  </a:lnTo>
                  <a:lnTo>
                    <a:pt x="257073" y="174284"/>
                  </a:lnTo>
                  <a:lnTo>
                    <a:pt x="238039" y="218484"/>
                  </a:lnTo>
                  <a:lnTo>
                    <a:pt x="218990" y="264659"/>
                  </a:lnTo>
                  <a:lnTo>
                    <a:pt x="204173" y="304724"/>
                  </a:lnTo>
                  <a:lnTo>
                    <a:pt x="195441" y="344350"/>
                  </a:lnTo>
                  <a:lnTo>
                    <a:pt x="180716" y="387890"/>
                  </a:lnTo>
                  <a:lnTo>
                    <a:pt x="164993" y="428470"/>
                  </a:lnTo>
                  <a:lnTo>
                    <a:pt x="156542" y="450919"/>
                  </a:lnTo>
                  <a:lnTo>
                    <a:pt x="145082" y="497502"/>
                  </a:lnTo>
                  <a:lnTo>
                    <a:pt x="133091" y="520858"/>
                  </a:lnTo>
                  <a:lnTo>
                    <a:pt x="129973" y="525037"/>
                  </a:lnTo>
                  <a:lnTo>
                    <a:pt x="126511" y="535325"/>
                  </a:lnTo>
                  <a:lnTo>
                    <a:pt x="123913" y="545895"/>
                  </a:lnTo>
                  <a:lnTo>
                    <a:pt x="97011" y="593290"/>
                  </a:lnTo>
                  <a:lnTo>
                    <a:pt x="95338" y="595550"/>
                  </a:lnTo>
                  <a:lnTo>
                    <a:pt x="93164" y="597057"/>
                  </a:lnTo>
                  <a:lnTo>
                    <a:pt x="87926" y="599790"/>
                  </a:lnTo>
                  <a:lnTo>
                    <a:pt x="79026" y="606220"/>
                  </a:lnTo>
                  <a:lnTo>
                    <a:pt x="69687" y="608596"/>
                  </a:lnTo>
                  <a:lnTo>
                    <a:pt x="63380" y="609151"/>
                  </a:lnTo>
                  <a:lnTo>
                    <a:pt x="61275" y="608241"/>
                  </a:lnTo>
                  <a:lnTo>
                    <a:pt x="59872" y="606576"/>
                  </a:lnTo>
                  <a:lnTo>
                    <a:pt x="58936" y="604408"/>
                  </a:lnTo>
                  <a:lnTo>
                    <a:pt x="57255" y="602962"/>
                  </a:lnTo>
                  <a:lnTo>
                    <a:pt x="46950" y="597820"/>
                  </a:lnTo>
                  <a:lnTo>
                    <a:pt x="34723" y="586926"/>
                  </a:lnTo>
                  <a:lnTo>
                    <a:pt x="25280" y="572658"/>
                  </a:lnTo>
                  <a:lnTo>
                    <a:pt x="12789" y="538746"/>
                  </a:lnTo>
                  <a:lnTo>
                    <a:pt x="9374" y="521458"/>
                  </a:lnTo>
                  <a:lnTo>
                    <a:pt x="3188" y="508104"/>
                  </a:lnTo>
                  <a:lnTo>
                    <a:pt x="0" y="460487"/>
                  </a:lnTo>
                  <a:lnTo>
                    <a:pt x="981" y="426236"/>
                  </a:lnTo>
                  <a:lnTo>
                    <a:pt x="22305" y="380624"/>
                  </a:lnTo>
                  <a:lnTo>
                    <a:pt x="54461" y="337559"/>
                  </a:lnTo>
                  <a:lnTo>
                    <a:pt x="88537" y="294568"/>
                  </a:lnTo>
                  <a:lnTo>
                    <a:pt x="129369" y="257032"/>
                  </a:lnTo>
                  <a:lnTo>
                    <a:pt x="165743" y="228555"/>
                  </a:lnTo>
                  <a:lnTo>
                    <a:pt x="211725" y="193663"/>
                  </a:lnTo>
                  <a:lnTo>
                    <a:pt x="228515" y="18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SMARTInkShape-329">
              <a:extLst>
                <a:ext uri="{FF2B5EF4-FFF2-40B4-BE49-F238E27FC236}">
                  <a16:creationId xmlns:a16="http://schemas.microsoft.com/office/drawing/2014/main" id="{6DF73393-FFBB-A3FD-8391-E8672797743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15175" y="2809914"/>
              <a:ext cx="780999" cy="695272"/>
            </a:xfrm>
            <a:custGeom>
              <a:avLst/>
              <a:gdLst/>
              <a:ahLst/>
              <a:cxnLst/>
              <a:rect l="0" t="0" r="0" b="0"/>
              <a:pathLst>
                <a:path w="780999" h="695272">
                  <a:moveTo>
                    <a:pt x="0" y="533361"/>
                  </a:moveTo>
                  <a:lnTo>
                    <a:pt x="0" y="533361"/>
                  </a:lnTo>
                  <a:lnTo>
                    <a:pt x="0" y="525160"/>
                  </a:lnTo>
                  <a:lnTo>
                    <a:pt x="1058" y="524719"/>
                  </a:lnTo>
                  <a:lnTo>
                    <a:pt x="5056" y="524229"/>
                  </a:lnTo>
                  <a:lnTo>
                    <a:pt x="6545" y="523039"/>
                  </a:lnTo>
                  <a:lnTo>
                    <a:pt x="8200" y="518896"/>
                  </a:lnTo>
                  <a:lnTo>
                    <a:pt x="9701" y="517367"/>
                  </a:lnTo>
                  <a:lnTo>
                    <a:pt x="19148" y="513521"/>
                  </a:lnTo>
                  <a:lnTo>
                    <a:pt x="65394" y="473022"/>
                  </a:lnTo>
                  <a:lnTo>
                    <a:pt x="111566" y="430271"/>
                  </a:lnTo>
                  <a:lnTo>
                    <a:pt x="155601" y="387224"/>
                  </a:lnTo>
                  <a:lnTo>
                    <a:pt x="193677" y="342657"/>
                  </a:lnTo>
                  <a:lnTo>
                    <a:pt x="225425" y="303271"/>
                  </a:lnTo>
                  <a:lnTo>
                    <a:pt x="257175" y="259762"/>
                  </a:lnTo>
                  <a:lnTo>
                    <a:pt x="288925" y="219186"/>
                  </a:lnTo>
                  <a:lnTo>
                    <a:pt x="311503" y="188295"/>
                  </a:lnTo>
                  <a:lnTo>
                    <a:pt x="325837" y="164066"/>
                  </a:lnTo>
                  <a:lnTo>
                    <a:pt x="340667" y="140660"/>
                  </a:lnTo>
                  <a:lnTo>
                    <a:pt x="358932" y="95857"/>
                  </a:lnTo>
                  <a:lnTo>
                    <a:pt x="361872" y="49836"/>
                  </a:lnTo>
                  <a:lnTo>
                    <a:pt x="361946" y="25493"/>
                  </a:lnTo>
                  <a:lnTo>
                    <a:pt x="359126" y="19069"/>
                  </a:lnTo>
                  <a:lnTo>
                    <a:pt x="356893" y="15875"/>
                  </a:lnTo>
                  <a:lnTo>
                    <a:pt x="351589" y="12325"/>
                  </a:lnTo>
                  <a:lnTo>
                    <a:pt x="345703" y="9690"/>
                  </a:lnTo>
                  <a:lnTo>
                    <a:pt x="336440" y="3314"/>
                  </a:lnTo>
                  <a:lnTo>
                    <a:pt x="326992" y="955"/>
                  </a:lnTo>
                  <a:lnTo>
                    <a:pt x="301623" y="0"/>
                  </a:lnTo>
                  <a:lnTo>
                    <a:pt x="270757" y="9664"/>
                  </a:lnTo>
                  <a:lnTo>
                    <a:pt x="250902" y="25655"/>
                  </a:lnTo>
                  <a:lnTo>
                    <a:pt x="235318" y="38119"/>
                  </a:lnTo>
                  <a:lnTo>
                    <a:pt x="217227" y="50772"/>
                  </a:lnTo>
                  <a:lnTo>
                    <a:pt x="187360" y="93526"/>
                  </a:lnTo>
                  <a:lnTo>
                    <a:pt x="165102" y="137632"/>
                  </a:lnTo>
                  <a:lnTo>
                    <a:pt x="146050" y="183236"/>
                  </a:lnTo>
                  <a:lnTo>
                    <a:pt x="128058" y="228680"/>
                  </a:lnTo>
                  <a:lnTo>
                    <a:pt x="119326" y="268140"/>
                  </a:lnTo>
                  <a:lnTo>
                    <a:pt x="107423" y="311658"/>
                  </a:lnTo>
                  <a:lnTo>
                    <a:pt x="97519" y="352236"/>
                  </a:lnTo>
                  <a:lnTo>
                    <a:pt x="88368" y="380304"/>
                  </a:lnTo>
                  <a:lnTo>
                    <a:pt x="78418" y="426542"/>
                  </a:lnTo>
                  <a:lnTo>
                    <a:pt x="73573" y="466507"/>
                  </a:lnTo>
                  <a:lnTo>
                    <a:pt x="68719" y="488505"/>
                  </a:lnTo>
                  <a:lnTo>
                    <a:pt x="64459" y="512309"/>
                  </a:lnTo>
                  <a:lnTo>
                    <a:pt x="59316" y="532768"/>
                  </a:lnTo>
                  <a:lnTo>
                    <a:pt x="54970" y="552235"/>
                  </a:lnTo>
                  <a:lnTo>
                    <a:pt x="49801" y="571409"/>
                  </a:lnTo>
                  <a:lnTo>
                    <a:pt x="44993" y="609556"/>
                  </a:lnTo>
                  <a:lnTo>
                    <a:pt x="40143" y="628610"/>
                  </a:lnTo>
                  <a:lnTo>
                    <a:pt x="38153" y="675400"/>
                  </a:lnTo>
                  <a:lnTo>
                    <a:pt x="38111" y="688771"/>
                  </a:lnTo>
                  <a:lnTo>
                    <a:pt x="39166" y="690942"/>
                  </a:lnTo>
                  <a:lnTo>
                    <a:pt x="40927" y="692390"/>
                  </a:lnTo>
                  <a:lnTo>
                    <a:pt x="46302" y="694714"/>
                  </a:lnTo>
                  <a:lnTo>
                    <a:pt x="69981" y="695271"/>
                  </a:lnTo>
                  <a:lnTo>
                    <a:pt x="76258" y="692457"/>
                  </a:lnTo>
                  <a:lnTo>
                    <a:pt x="121208" y="663487"/>
                  </a:lnTo>
                  <a:lnTo>
                    <a:pt x="164074" y="631607"/>
                  </a:lnTo>
                  <a:lnTo>
                    <a:pt x="209914" y="584030"/>
                  </a:lnTo>
                  <a:lnTo>
                    <a:pt x="254491" y="542293"/>
                  </a:lnTo>
                  <a:lnTo>
                    <a:pt x="263391" y="530981"/>
                  </a:lnTo>
                  <a:lnTo>
                    <a:pt x="307846" y="492131"/>
                  </a:lnTo>
                  <a:lnTo>
                    <a:pt x="311445" y="485756"/>
                  </a:lnTo>
                  <a:lnTo>
                    <a:pt x="312405" y="482575"/>
                  </a:lnTo>
                  <a:lnTo>
                    <a:pt x="314103" y="480453"/>
                  </a:lnTo>
                  <a:lnTo>
                    <a:pt x="323407" y="476376"/>
                  </a:lnTo>
                  <a:lnTo>
                    <a:pt x="323812" y="468024"/>
                  </a:lnTo>
                  <a:lnTo>
                    <a:pt x="323849" y="480910"/>
                  </a:lnTo>
                  <a:lnTo>
                    <a:pt x="322791" y="482519"/>
                  </a:lnTo>
                  <a:lnTo>
                    <a:pt x="321028" y="483591"/>
                  </a:lnTo>
                  <a:lnTo>
                    <a:pt x="318794" y="484306"/>
                  </a:lnTo>
                  <a:lnTo>
                    <a:pt x="317305" y="485841"/>
                  </a:lnTo>
                  <a:lnTo>
                    <a:pt x="315650" y="490369"/>
                  </a:lnTo>
                  <a:lnTo>
                    <a:pt x="313529" y="501899"/>
                  </a:lnTo>
                  <a:lnTo>
                    <a:pt x="307856" y="512280"/>
                  </a:lnTo>
                  <a:lnTo>
                    <a:pt x="304647" y="527232"/>
                  </a:lnTo>
                  <a:lnTo>
                    <a:pt x="298522" y="539894"/>
                  </a:lnTo>
                  <a:lnTo>
                    <a:pt x="285104" y="581182"/>
                  </a:lnTo>
                  <a:lnTo>
                    <a:pt x="280171" y="593773"/>
                  </a:lnTo>
                  <a:lnTo>
                    <a:pt x="276379" y="639433"/>
                  </a:lnTo>
                  <a:lnTo>
                    <a:pt x="276226" y="679397"/>
                  </a:lnTo>
                  <a:lnTo>
                    <a:pt x="277285" y="681518"/>
                  </a:lnTo>
                  <a:lnTo>
                    <a:pt x="279048" y="682932"/>
                  </a:lnTo>
                  <a:lnTo>
                    <a:pt x="283830" y="685562"/>
                  </a:lnTo>
                  <a:lnTo>
                    <a:pt x="292472" y="691935"/>
                  </a:lnTo>
                  <a:lnTo>
                    <a:pt x="301735" y="694293"/>
                  </a:lnTo>
                  <a:lnTo>
                    <a:pt x="308024" y="694845"/>
                  </a:lnTo>
                  <a:lnTo>
                    <a:pt x="314347" y="692268"/>
                  </a:lnTo>
                  <a:lnTo>
                    <a:pt x="320685" y="688653"/>
                  </a:lnTo>
                  <a:lnTo>
                    <a:pt x="341608" y="681085"/>
                  </a:lnTo>
                  <a:lnTo>
                    <a:pt x="350440" y="672747"/>
                  </a:lnTo>
                  <a:lnTo>
                    <a:pt x="358951" y="663043"/>
                  </a:lnTo>
                  <a:lnTo>
                    <a:pt x="374585" y="650572"/>
                  </a:lnTo>
                  <a:lnTo>
                    <a:pt x="392707" y="630754"/>
                  </a:lnTo>
                  <a:lnTo>
                    <a:pt x="403137" y="622155"/>
                  </a:lnTo>
                  <a:lnTo>
                    <a:pt x="435973" y="580794"/>
                  </a:lnTo>
                  <a:lnTo>
                    <a:pt x="461725" y="542869"/>
                  </a:lnTo>
                  <a:lnTo>
                    <a:pt x="475172" y="498631"/>
                  </a:lnTo>
                  <a:lnTo>
                    <a:pt x="475771" y="487587"/>
                  </a:lnTo>
                  <a:lnTo>
                    <a:pt x="473215" y="478445"/>
                  </a:lnTo>
                  <a:lnTo>
                    <a:pt x="469609" y="470854"/>
                  </a:lnTo>
                  <a:lnTo>
                    <a:pt x="466521" y="460630"/>
                  </a:lnTo>
                  <a:lnTo>
                    <a:pt x="453580" y="444499"/>
                  </a:lnTo>
                  <a:lnTo>
                    <a:pt x="444655" y="440950"/>
                  </a:lnTo>
                  <a:lnTo>
                    <a:pt x="397986" y="438185"/>
                  </a:lnTo>
                  <a:lnTo>
                    <a:pt x="369086" y="439179"/>
                  </a:lnTo>
                  <a:lnTo>
                    <a:pt x="350386" y="445652"/>
                  </a:lnTo>
                  <a:lnTo>
                    <a:pt x="339876" y="447812"/>
                  </a:lnTo>
                  <a:lnTo>
                    <a:pt x="326952" y="456037"/>
                  </a:lnTo>
                  <a:lnTo>
                    <a:pt x="279485" y="502600"/>
                  </a:lnTo>
                  <a:lnTo>
                    <a:pt x="261416" y="530355"/>
                  </a:lnTo>
                  <a:lnTo>
                    <a:pt x="249139" y="572885"/>
                  </a:lnTo>
                  <a:lnTo>
                    <a:pt x="251134" y="583030"/>
                  </a:lnTo>
                  <a:lnTo>
                    <a:pt x="265271" y="625276"/>
                  </a:lnTo>
                  <a:lnTo>
                    <a:pt x="276389" y="632679"/>
                  </a:lnTo>
                  <a:lnTo>
                    <a:pt x="288034" y="636519"/>
                  </a:lnTo>
                  <a:lnTo>
                    <a:pt x="321155" y="637994"/>
                  </a:lnTo>
                  <a:lnTo>
                    <a:pt x="346170" y="630504"/>
                  </a:lnTo>
                  <a:lnTo>
                    <a:pt x="391787" y="612624"/>
                  </a:lnTo>
                  <a:lnTo>
                    <a:pt x="418416" y="602119"/>
                  </a:lnTo>
                  <a:lnTo>
                    <a:pt x="458573" y="574074"/>
                  </a:lnTo>
                  <a:lnTo>
                    <a:pt x="502183" y="545634"/>
                  </a:lnTo>
                  <a:lnTo>
                    <a:pt x="549121" y="512621"/>
                  </a:lnTo>
                  <a:lnTo>
                    <a:pt x="596526" y="470148"/>
                  </a:lnTo>
                  <a:lnTo>
                    <a:pt x="606313" y="461480"/>
                  </a:lnTo>
                  <a:lnTo>
                    <a:pt x="612725" y="459081"/>
                  </a:lnTo>
                  <a:lnTo>
                    <a:pt x="614859" y="457382"/>
                  </a:lnTo>
                  <a:lnTo>
                    <a:pt x="618958" y="448078"/>
                  </a:lnTo>
                  <a:lnTo>
                    <a:pt x="619124" y="465249"/>
                  </a:lnTo>
                  <a:lnTo>
                    <a:pt x="614068" y="471317"/>
                  </a:lnTo>
                  <a:lnTo>
                    <a:pt x="611585" y="479680"/>
                  </a:lnTo>
                  <a:lnTo>
                    <a:pt x="609424" y="489395"/>
                  </a:lnTo>
                  <a:lnTo>
                    <a:pt x="603316" y="501872"/>
                  </a:lnTo>
                  <a:lnTo>
                    <a:pt x="590459" y="549129"/>
                  </a:lnTo>
                  <a:lnTo>
                    <a:pt x="582476" y="573159"/>
                  </a:lnTo>
                  <a:lnTo>
                    <a:pt x="581036" y="617077"/>
                  </a:lnTo>
                  <a:lnTo>
                    <a:pt x="590726" y="628669"/>
                  </a:lnTo>
                  <a:lnTo>
                    <a:pt x="595215" y="633223"/>
                  </a:lnTo>
                  <a:lnTo>
                    <a:pt x="600737" y="635952"/>
                  </a:lnTo>
                  <a:lnTo>
                    <a:pt x="603691" y="636680"/>
                  </a:lnTo>
                  <a:lnTo>
                    <a:pt x="606719" y="636107"/>
                  </a:lnTo>
                  <a:lnTo>
                    <a:pt x="619183" y="630405"/>
                  </a:lnTo>
                  <a:lnTo>
                    <a:pt x="622339" y="629807"/>
                  </a:lnTo>
                  <a:lnTo>
                    <a:pt x="645585" y="617922"/>
                  </a:lnTo>
                  <a:lnTo>
                    <a:pt x="683226" y="588085"/>
                  </a:lnTo>
                  <a:lnTo>
                    <a:pt x="692065" y="577791"/>
                  </a:lnTo>
                  <a:lnTo>
                    <a:pt x="726287" y="548259"/>
                  </a:lnTo>
                  <a:lnTo>
                    <a:pt x="759782" y="504729"/>
                  </a:lnTo>
                  <a:lnTo>
                    <a:pt x="776525" y="473028"/>
                  </a:lnTo>
                  <a:lnTo>
                    <a:pt x="780933" y="425586"/>
                  </a:lnTo>
                  <a:lnTo>
                    <a:pt x="780998" y="417375"/>
                  </a:lnTo>
                  <a:lnTo>
                    <a:pt x="778204" y="410197"/>
                  </a:lnTo>
                  <a:lnTo>
                    <a:pt x="767788" y="396967"/>
                  </a:lnTo>
                  <a:lnTo>
                    <a:pt x="761750" y="393366"/>
                  </a:lnTo>
                  <a:lnTo>
                    <a:pt x="755539" y="390708"/>
                  </a:lnTo>
                  <a:lnTo>
                    <a:pt x="746092" y="384319"/>
                  </a:lnTo>
                  <a:lnTo>
                    <a:pt x="736590" y="381956"/>
                  </a:lnTo>
                  <a:lnTo>
                    <a:pt x="720723" y="381092"/>
                  </a:lnTo>
                  <a:lnTo>
                    <a:pt x="706142" y="386056"/>
                  </a:lnTo>
                  <a:lnTo>
                    <a:pt x="665015" y="412761"/>
                  </a:lnTo>
                  <a:lnTo>
                    <a:pt x="640351" y="438954"/>
                  </a:lnTo>
                  <a:lnTo>
                    <a:pt x="607876" y="482611"/>
                  </a:lnTo>
                  <a:lnTo>
                    <a:pt x="587503" y="512464"/>
                  </a:lnTo>
                  <a:lnTo>
                    <a:pt x="572495" y="558413"/>
                  </a:lnTo>
                  <a:lnTo>
                    <a:pt x="571943" y="564956"/>
                  </a:lnTo>
                  <a:lnTo>
                    <a:pt x="574519" y="571392"/>
                  </a:lnTo>
                  <a:lnTo>
                    <a:pt x="576687" y="574590"/>
                  </a:lnTo>
                  <a:lnTo>
                    <a:pt x="579192" y="576722"/>
                  </a:lnTo>
                  <a:lnTo>
                    <a:pt x="600075" y="590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SMARTInkShape-Group116">
            <a:extLst>
              <a:ext uri="{FF2B5EF4-FFF2-40B4-BE49-F238E27FC236}">
                <a16:creationId xmlns:a16="http://schemas.microsoft.com/office/drawing/2014/main" id="{2A0C11FB-7F4C-9DDF-5087-A6CB870F6CFD}"/>
              </a:ext>
            </a:extLst>
          </p:cNvPr>
          <p:cNvGrpSpPr/>
          <p:nvPr/>
        </p:nvGrpSpPr>
        <p:grpSpPr>
          <a:xfrm>
            <a:off x="7839078" y="2676525"/>
            <a:ext cx="904838" cy="933417"/>
            <a:chOff x="7839078" y="2676525"/>
            <a:chExt cx="904838" cy="933417"/>
          </a:xfrm>
        </p:grpSpPr>
        <p:sp>
          <p:nvSpPr>
            <p:cNvPr id="43" name="SMARTInkShape-330">
              <a:extLst>
                <a:ext uri="{FF2B5EF4-FFF2-40B4-BE49-F238E27FC236}">
                  <a16:creationId xmlns:a16="http://schemas.microsoft.com/office/drawing/2014/main" id="{0ACDF29B-71BD-8255-D609-AD002FFA0DC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839078" y="3448453"/>
              <a:ext cx="171448" cy="161489"/>
            </a:xfrm>
            <a:custGeom>
              <a:avLst/>
              <a:gdLst/>
              <a:ahLst/>
              <a:cxnLst/>
              <a:rect l="0" t="0" r="0" b="0"/>
              <a:pathLst>
                <a:path w="171448" h="161489">
                  <a:moveTo>
                    <a:pt x="123822" y="75797"/>
                  </a:moveTo>
                  <a:lnTo>
                    <a:pt x="123822" y="75797"/>
                  </a:lnTo>
                  <a:lnTo>
                    <a:pt x="123822" y="48663"/>
                  </a:lnTo>
                  <a:lnTo>
                    <a:pt x="124880" y="48183"/>
                  </a:lnTo>
                  <a:lnTo>
                    <a:pt x="128878" y="47649"/>
                  </a:lnTo>
                  <a:lnTo>
                    <a:pt x="130367" y="46448"/>
                  </a:lnTo>
                  <a:lnTo>
                    <a:pt x="132954" y="39059"/>
                  </a:lnTo>
                  <a:lnTo>
                    <a:pt x="125112" y="29616"/>
                  </a:lnTo>
                  <a:lnTo>
                    <a:pt x="123855" y="19077"/>
                  </a:lnTo>
                  <a:lnTo>
                    <a:pt x="106131" y="957"/>
                  </a:lnTo>
                  <a:lnTo>
                    <a:pt x="100118" y="0"/>
                  </a:lnTo>
                  <a:lnTo>
                    <a:pt x="94590" y="2598"/>
                  </a:lnTo>
                  <a:lnTo>
                    <a:pt x="87474" y="7833"/>
                  </a:lnTo>
                  <a:lnTo>
                    <a:pt x="78463" y="9926"/>
                  </a:lnTo>
                  <a:lnTo>
                    <a:pt x="34796" y="50525"/>
                  </a:lnTo>
                  <a:lnTo>
                    <a:pt x="31338" y="56804"/>
                  </a:lnTo>
                  <a:lnTo>
                    <a:pt x="28743" y="63122"/>
                  </a:lnTo>
                  <a:lnTo>
                    <a:pt x="22390" y="72629"/>
                  </a:lnTo>
                  <a:lnTo>
                    <a:pt x="18979" y="82149"/>
                  </a:lnTo>
                  <a:lnTo>
                    <a:pt x="12795" y="91673"/>
                  </a:lnTo>
                  <a:lnTo>
                    <a:pt x="9434" y="101197"/>
                  </a:lnTo>
                  <a:lnTo>
                    <a:pt x="3263" y="110722"/>
                  </a:lnTo>
                  <a:lnTo>
                    <a:pt x="427" y="121540"/>
                  </a:lnTo>
                  <a:lnTo>
                    <a:pt x="0" y="141017"/>
                  </a:lnTo>
                  <a:lnTo>
                    <a:pt x="1057" y="141502"/>
                  </a:lnTo>
                  <a:lnTo>
                    <a:pt x="23677" y="142469"/>
                  </a:lnTo>
                  <a:lnTo>
                    <a:pt x="29219" y="139648"/>
                  </a:lnTo>
                  <a:lnTo>
                    <a:pt x="54241" y="117836"/>
                  </a:lnTo>
                  <a:lnTo>
                    <a:pt x="66725" y="111853"/>
                  </a:lnTo>
                  <a:lnTo>
                    <a:pt x="114180" y="66389"/>
                  </a:lnTo>
                  <a:lnTo>
                    <a:pt x="114287" y="74483"/>
                  </a:lnTo>
                  <a:lnTo>
                    <a:pt x="106095" y="83883"/>
                  </a:lnTo>
                  <a:lnTo>
                    <a:pt x="104887" y="93396"/>
                  </a:lnTo>
                  <a:lnTo>
                    <a:pt x="98249" y="102165"/>
                  </a:lnTo>
                  <a:lnTo>
                    <a:pt x="96136" y="111008"/>
                  </a:lnTo>
                  <a:lnTo>
                    <a:pt x="95642" y="117200"/>
                  </a:lnTo>
                  <a:lnTo>
                    <a:pt x="94452" y="119274"/>
                  </a:lnTo>
                  <a:lnTo>
                    <a:pt x="92601" y="120657"/>
                  </a:lnTo>
                  <a:lnTo>
                    <a:pt x="90309" y="121578"/>
                  </a:lnTo>
                  <a:lnTo>
                    <a:pt x="88779" y="123251"/>
                  </a:lnTo>
                  <a:lnTo>
                    <a:pt x="87081" y="127932"/>
                  </a:lnTo>
                  <a:lnTo>
                    <a:pt x="85722" y="157015"/>
                  </a:lnTo>
                  <a:lnTo>
                    <a:pt x="86780" y="158518"/>
                  </a:lnTo>
                  <a:lnTo>
                    <a:pt x="88544" y="159519"/>
                  </a:lnTo>
                  <a:lnTo>
                    <a:pt x="95423" y="161258"/>
                  </a:lnTo>
                  <a:lnTo>
                    <a:pt x="108388" y="161488"/>
                  </a:lnTo>
                  <a:lnTo>
                    <a:pt x="110358" y="160441"/>
                  </a:lnTo>
                  <a:lnTo>
                    <a:pt x="111671" y="158685"/>
                  </a:lnTo>
                  <a:lnTo>
                    <a:pt x="112546" y="156455"/>
                  </a:lnTo>
                  <a:lnTo>
                    <a:pt x="114189" y="154969"/>
                  </a:lnTo>
                  <a:lnTo>
                    <a:pt x="118835" y="153318"/>
                  </a:lnTo>
                  <a:lnTo>
                    <a:pt x="130441" y="151200"/>
                  </a:lnTo>
                  <a:lnTo>
                    <a:pt x="139777" y="145528"/>
                  </a:lnTo>
                  <a:lnTo>
                    <a:pt x="152413" y="143076"/>
                  </a:lnTo>
                  <a:lnTo>
                    <a:pt x="171447" y="142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331">
              <a:extLst>
                <a:ext uri="{FF2B5EF4-FFF2-40B4-BE49-F238E27FC236}">
                  <a16:creationId xmlns:a16="http://schemas.microsoft.com/office/drawing/2014/main" id="{F37F51C5-38A6-68BD-B507-C80281BB5A6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620125" y="2676525"/>
              <a:ext cx="123791" cy="219072"/>
            </a:xfrm>
            <a:custGeom>
              <a:avLst/>
              <a:gdLst/>
              <a:ahLst/>
              <a:cxnLst/>
              <a:rect l="0" t="0" r="0" b="0"/>
              <a:pathLst>
                <a:path w="123791" h="219072">
                  <a:moveTo>
                    <a:pt x="38100" y="19050"/>
                  </a:moveTo>
                  <a:lnTo>
                    <a:pt x="38100" y="19050"/>
                  </a:lnTo>
                  <a:lnTo>
                    <a:pt x="38100" y="9641"/>
                  </a:lnTo>
                  <a:lnTo>
                    <a:pt x="46300" y="9535"/>
                  </a:lnTo>
                  <a:lnTo>
                    <a:pt x="46742" y="8474"/>
                  </a:lnTo>
                  <a:lnTo>
                    <a:pt x="47232" y="4472"/>
                  </a:lnTo>
                  <a:lnTo>
                    <a:pt x="48421" y="2981"/>
                  </a:lnTo>
                  <a:lnTo>
                    <a:pt x="52565" y="1325"/>
                  </a:lnTo>
                  <a:lnTo>
                    <a:pt x="100143" y="0"/>
                  </a:lnTo>
                  <a:lnTo>
                    <a:pt x="104369" y="0"/>
                  </a:lnTo>
                  <a:lnTo>
                    <a:pt x="104775" y="32181"/>
                  </a:lnTo>
                  <a:lnTo>
                    <a:pt x="101953" y="38292"/>
                  </a:lnTo>
                  <a:lnTo>
                    <a:pt x="96574" y="45782"/>
                  </a:lnTo>
                  <a:lnTo>
                    <a:pt x="94452" y="54865"/>
                  </a:lnTo>
                  <a:lnTo>
                    <a:pt x="88781" y="63764"/>
                  </a:lnTo>
                  <a:lnTo>
                    <a:pt x="86329" y="76252"/>
                  </a:lnTo>
                  <a:lnTo>
                    <a:pt x="86127" y="79410"/>
                  </a:lnTo>
                  <a:lnTo>
                    <a:pt x="84935" y="81514"/>
                  </a:lnTo>
                  <a:lnTo>
                    <a:pt x="83081" y="82918"/>
                  </a:lnTo>
                  <a:lnTo>
                    <a:pt x="80788" y="83854"/>
                  </a:lnTo>
                  <a:lnTo>
                    <a:pt x="79258" y="85536"/>
                  </a:lnTo>
                  <a:lnTo>
                    <a:pt x="77559" y="90227"/>
                  </a:lnTo>
                  <a:lnTo>
                    <a:pt x="76048" y="91901"/>
                  </a:lnTo>
                  <a:lnTo>
                    <a:pt x="71546" y="93762"/>
                  </a:lnTo>
                  <a:lnTo>
                    <a:pt x="69922" y="95316"/>
                  </a:lnTo>
                  <a:lnTo>
                    <a:pt x="65901" y="104864"/>
                  </a:lnTo>
                  <a:lnTo>
                    <a:pt x="57153" y="114297"/>
                  </a:lnTo>
                  <a:lnTo>
                    <a:pt x="57150" y="114300"/>
                  </a:lnTo>
                  <a:lnTo>
                    <a:pt x="65351" y="106099"/>
                  </a:lnTo>
                  <a:lnTo>
                    <a:pt x="74761" y="104891"/>
                  </a:lnTo>
                  <a:lnTo>
                    <a:pt x="100179" y="104775"/>
                  </a:lnTo>
                  <a:lnTo>
                    <a:pt x="101712" y="105833"/>
                  </a:lnTo>
                  <a:lnTo>
                    <a:pt x="102732" y="107597"/>
                  </a:lnTo>
                  <a:lnTo>
                    <a:pt x="103414" y="109831"/>
                  </a:lnTo>
                  <a:lnTo>
                    <a:pt x="104926" y="111321"/>
                  </a:lnTo>
                  <a:lnTo>
                    <a:pt x="109428" y="112976"/>
                  </a:lnTo>
                  <a:lnTo>
                    <a:pt x="111051" y="114476"/>
                  </a:lnTo>
                  <a:lnTo>
                    <a:pt x="115074" y="123923"/>
                  </a:lnTo>
                  <a:lnTo>
                    <a:pt x="120762" y="131145"/>
                  </a:lnTo>
                  <a:lnTo>
                    <a:pt x="123422" y="141121"/>
                  </a:lnTo>
                  <a:lnTo>
                    <a:pt x="123790" y="155979"/>
                  </a:lnTo>
                  <a:lnTo>
                    <a:pt x="120987" y="162105"/>
                  </a:lnTo>
                  <a:lnTo>
                    <a:pt x="115621" y="169604"/>
                  </a:lnTo>
                  <a:lnTo>
                    <a:pt x="113502" y="178690"/>
                  </a:lnTo>
                  <a:lnTo>
                    <a:pt x="97415" y="200629"/>
                  </a:lnTo>
                  <a:lnTo>
                    <a:pt x="96694" y="203602"/>
                  </a:lnTo>
                  <a:lnTo>
                    <a:pt x="95155" y="205585"/>
                  </a:lnTo>
                  <a:lnTo>
                    <a:pt x="90621" y="207788"/>
                  </a:lnTo>
                  <a:lnTo>
                    <a:pt x="79087" y="210260"/>
                  </a:lnTo>
                  <a:lnTo>
                    <a:pt x="69766" y="215993"/>
                  </a:lnTo>
                  <a:lnTo>
                    <a:pt x="57132" y="218466"/>
                  </a:lnTo>
                  <a:lnTo>
                    <a:pt x="25283" y="219071"/>
                  </a:lnTo>
                  <a:lnTo>
                    <a:pt x="23206" y="218014"/>
                  </a:lnTo>
                  <a:lnTo>
                    <a:pt x="21821" y="216251"/>
                  </a:lnTo>
                  <a:lnTo>
                    <a:pt x="20897" y="214017"/>
                  </a:lnTo>
                  <a:lnTo>
                    <a:pt x="19223" y="212528"/>
                  </a:lnTo>
                  <a:lnTo>
                    <a:pt x="11011" y="209942"/>
                  </a:lnTo>
                  <a:lnTo>
                    <a:pt x="432" y="20956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332">
              <a:extLst>
                <a:ext uri="{FF2B5EF4-FFF2-40B4-BE49-F238E27FC236}">
                  <a16:creationId xmlns:a16="http://schemas.microsoft.com/office/drawing/2014/main" id="{0D8386CE-D949-5E3D-D72C-C82D51AAE3C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43875" y="2857511"/>
              <a:ext cx="323410" cy="628594"/>
            </a:xfrm>
            <a:custGeom>
              <a:avLst/>
              <a:gdLst/>
              <a:ahLst/>
              <a:cxnLst/>
              <a:rect l="0" t="0" r="0" b="0"/>
              <a:pathLst>
                <a:path w="323410" h="628594">
                  <a:moveTo>
                    <a:pt x="76200" y="323839"/>
                  </a:moveTo>
                  <a:lnTo>
                    <a:pt x="76200" y="323839"/>
                  </a:lnTo>
                  <a:lnTo>
                    <a:pt x="84400" y="323839"/>
                  </a:lnTo>
                  <a:lnTo>
                    <a:pt x="84842" y="322781"/>
                  </a:lnTo>
                  <a:lnTo>
                    <a:pt x="85332" y="318783"/>
                  </a:lnTo>
                  <a:lnTo>
                    <a:pt x="86521" y="317293"/>
                  </a:lnTo>
                  <a:lnTo>
                    <a:pt x="93891" y="314706"/>
                  </a:lnTo>
                  <a:lnTo>
                    <a:pt x="99904" y="314430"/>
                  </a:lnTo>
                  <a:lnTo>
                    <a:pt x="105432" y="311544"/>
                  </a:lnTo>
                  <a:lnTo>
                    <a:pt x="111417" y="307791"/>
                  </a:lnTo>
                  <a:lnTo>
                    <a:pt x="120736" y="304620"/>
                  </a:lnTo>
                  <a:lnTo>
                    <a:pt x="166355" y="269838"/>
                  </a:lnTo>
                  <a:lnTo>
                    <a:pt x="202252" y="249753"/>
                  </a:lnTo>
                  <a:lnTo>
                    <a:pt x="221083" y="230575"/>
                  </a:lnTo>
                  <a:lnTo>
                    <a:pt x="231608" y="222063"/>
                  </a:lnTo>
                  <a:lnTo>
                    <a:pt x="261310" y="188078"/>
                  </a:lnTo>
                  <a:lnTo>
                    <a:pt x="273477" y="179540"/>
                  </a:lnTo>
                  <a:lnTo>
                    <a:pt x="277568" y="174723"/>
                  </a:lnTo>
                  <a:lnTo>
                    <a:pt x="301784" y="127105"/>
                  </a:lnTo>
                  <a:lnTo>
                    <a:pt x="310138" y="110208"/>
                  </a:lnTo>
                  <a:lnTo>
                    <a:pt x="314143" y="92854"/>
                  </a:lnTo>
                  <a:lnTo>
                    <a:pt x="320503" y="79481"/>
                  </a:lnTo>
                  <a:lnTo>
                    <a:pt x="323409" y="55442"/>
                  </a:lnTo>
                  <a:lnTo>
                    <a:pt x="320832" y="48271"/>
                  </a:lnTo>
                  <a:lnTo>
                    <a:pt x="317217" y="41556"/>
                  </a:lnTo>
                  <a:lnTo>
                    <a:pt x="314896" y="28622"/>
                  </a:lnTo>
                  <a:lnTo>
                    <a:pt x="314437" y="15875"/>
                  </a:lnTo>
                  <a:lnTo>
                    <a:pt x="313342" y="13755"/>
                  </a:lnTo>
                  <a:lnTo>
                    <a:pt x="311553" y="12341"/>
                  </a:lnTo>
                  <a:lnTo>
                    <a:pt x="309302" y="11399"/>
                  </a:lnTo>
                  <a:lnTo>
                    <a:pt x="307801" y="9712"/>
                  </a:lnTo>
                  <a:lnTo>
                    <a:pt x="306134" y="5016"/>
                  </a:lnTo>
                  <a:lnTo>
                    <a:pt x="304631" y="3340"/>
                  </a:lnTo>
                  <a:lnTo>
                    <a:pt x="296716" y="430"/>
                  </a:lnTo>
                  <a:lnTo>
                    <a:pt x="281122" y="0"/>
                  </a:lnTo>
                  <a:lnTo>
                    <a:pt x="275579" y="2816"/>
                  </a:lnTo>
                  <a:lnTo>
                    <a:pt x="269588" y="6537"/>
                  </a:lnTo>
                  <a:lnTo>
                    <a:pt x="260266" y="9691"/>
                  </a:lnTo>
                  <a:lnTo>
                    <a:pt x="244464" y="22655"/>
                  </a:lnTo>
                  <a:lnTo>
                    <a:pt x="240943" y="28760"/>
                  </a:lnTo>
                  <a:lnTo>
                    <a:pt x="240003" y="31870"/>
                  </a:lnTo>
                  <a:lnTo>
                    <a:pt x="233315" y="38147"/>
                  </a:lnTo>
                  <a:lnTo>
                    <a:pt x="225404" y="44465"/>
                  </a:lnTo>
                  <a:lnTo>
                    <a:pt x="218833" y="53972"/>
                  </a:lnTo>
                  <a:lnTo>
                    <a:pt x="209796" y="60318"/>
                  </a:lnTo>
                  <a:lnTo>
                    <a:pt x="206539" y="64550"/>
                  </a:lnTo>
                  <a:lnTo>
                    <a:pt x="183948" y="108932"/>
                  </a:lnTo>
                  <a:lnTo>
                    <a:pt x="158741" y="153721"/>
                  </a:lnTo>
                  <a:lnTo>
                    <a:pt x="149223" y="169599"/>
                  </a:lnTo>
                  <a:lnTo>
                    <a:pt x="135642" y="212792"/>
                  </a:lnTo>
                  <a:lnTo>
                    <a:pt x="119291" y="255316"/>
                  </a:lnTo>
                  <a:lnTo>
                    <a:pt x="98020" y="302019"/>
                  </a:lnTo>
                  <a:lnTo>
                    <a:pt x="85132" y="333957"/>
                  </a:lnTo>
                  <a:lnTo>
                    <a:pt x="63465" y="377849"/>
                  </a:lnTo>
                  <a:lnTo>
                    <a:pt x="49857" y="419679"/>
                  </a:lnTo>
                  <a:lnTo>
                    <a:pt x="47559" y="430993"/>
                  </a:lnTo>
                  <a:lnTo>
                    <a:pt x="26533" y="478404"/>
                  </a:lnTo>
                  <a:lnTo>
                    <a:pt x="18445" y="493108"/>
                  </a:lnTo>
                  <a:lnTo>
                    <a:pt x="15471" y="497010"/>
                  </a:lnTo>
                  <a:lnTo>
                    <a:pt x="12167" y="506990"/>
                  </a:lnTo>
                  <a:lnTo>
                    <a:pt x="6935" y="535566"/>
                  </a:lnTo>
                  <a:lnTo>
                    <a:pt x="1370" y="554162"/>
                  </a:lnTo>
                  <a:lnTo>
                    <a:pt x="36" y="593284"/>
                  </a:lnTo>
                  <a:lnTo>
                    <a:pt x="2838" y="599873"/>
                  </a:lnTo>
                  <a:lnTo>
                    <a:pt x="26824" y="626873"/>
                  </a:lnTo>
                  <a:lnTo>
                    <a:pt x="60052" y="628593"/>
                  </a:lnTo>
                  <a:lnTo>
                    <a:pt x="103082" y="614449"/>
                  </a:lnTo>
                  <a:lnTo>
                    <a:pt x="139830" y="596758"/>
                  </a:lnTo>
                  <a:lnTo>
                    <a:pt x="149635" y="587659"/>
                  </a:lnTo>
                  <a:lnTo>
                    <a:pt x="158579" y="577617"/>
                  </a:lnTo>
                  <a:lnTo>
                    <a:pt x="201436" y="541178"/>
                  </a:lnTo>
                  <a:lnTo>
                    <a:pt x="224264" y="508956"/>
                  </a:lnTo>
                  <a:lnTo>
                    <a:pt x="236632" y="474426"/>
                  </a:lnTo>
                  <a:lnTo>
                    <a:pt x="237682" y="463942"/>
                  </a:lnTo>
                  <a:lnTo>
                    <a:pt x="235106" y="457368"/>
                  </a:lnTo>
                  <a:lnTo>
                    <a:pt x="232938" y="454134"/>
                  </a:lnTo>
                  <a:lnTo>
                    <a:pt x="226349" y="430616"/>
                  </a:lnTo>
                  <a:lnTo>
                    <a:pt x="223924" y="426774"/>
                  </a:lnTo>
                  <a:lnTo>
                    <a:pt x="218408" y="422504"/>
                  </a:lnTo>
                  <a:lnTo>
                    <a:pt x="212428" y="419549"/>
                  </a:lnTo>
                  <a:lnTo>
                    <a:pt x="193649" y="404034"/>
                  </a:lnTo>
                  <a:lnTo>
                    <a:pt x="160073" y="391994"/>
                  </a:lnTo>
                  <a:lnTo>
                    <a:pt x="125153" y="390553"/>
                  </a:lnTo>
                  <a:lnTo>
                    <a:pt x="116301" y="393353"/>
                  </a:lnTo>
                  <a:lnTo>
                    <a:pt x="98689" y="406763"/>
                  </a:lnTo>
                  <a:lnTo>
                    <a:pt x="82955" y="419163"/>
                  </a:lnTo>
                  <a:lnTo>
                    <a:pt x="57743" y="438146"/>
                  </a:lnTo>
                  <a:lnTo>
                    <a:pt x="31773" y="464597"/>
                  </a:lnTo>
                  <a:lnTo>
                    <a:pt x="4233" y="507924"/>
                  </a:lnTo>
                  <a:lnTo>
                    <a:pt x="836" y="523224"/>
                  </a:lnTo>
                  <a:lnTo>
                    <a:pt x="0" y="53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SMARTInkShape-Group117">
            <a:extLst>
              <a:ext uri="{FF2B5EF4-FFF2-40B4-BE49-F238E27FC236}">
                <a16:creationId xmlns:a16="http://schemas.microsoft.com/office/drawing/2014/main" id="{F35FF260-3EA0-1BFB-67FE-D262B6F6D6E5}"/>
              </a:ext>
            </a:extLst>
          </p:cNvPr>
          <p:cNvGrpSpPr/>
          <p:nvPr/>
        </p:nvGrpSpPr>
        <p:grpSpPr>
          <a:xfrm>
            <a:off x="8658225" y="3257550"/>
            <a:ext cx="285751" cy="142876"/>
            <a:chOff x="8658225" y="3257550"/>
            <a:chExt cx="285751" cy="142876"/>
          </a:xfrm>
        </p:grpSpPr>
        <p:sp>
          <p:nvSpPr>
            <p:cNvPr id="47" name="SMARTInkShape-333">
              <a:extLst>
                <a:ext uri="{FF2B5EF4-FFF2-40B4-BE49-F238E27FC236}">
                  <a16:creationId xmlns:a16="http://schemas.microsoft.com/office/drawing/2014/main" id="{1C846D65-EB48-C374-11AD-ABC8787942D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77275" y="335280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7042"/>
                  </a:lnTo>
                  <a:lnTo>
                    <a:pt x="7540" y="35278"/>
                  </a:lnTo>
                  <a:lnTo>
                    <a:pt x="8201" y="33043"/>
                  </a:lnTo>
                  <a:lnTo>
                    <a:pt x="9701" y="31554"/>
                  </a:lnTo>
                  <a:lnTo>
                    <a:pt x="17611" y="28968"/>
                  </a:lnTo>
                  <a:lnTo>
                    <a:pt x="63788" y="28575"/>
                  </a:lnTo>
                  <a:lnTo>
                    <a:pt x="88912" y="28575"/>
                  </a:lnTo>
                  <a:lnTo>
                    <a:pt x="95255" y="25753"/>
                  </a:lnTo>
                  <a:lnTo>
                    <a:pt x="101602" y="22029"/>
                  </a:lnTo>
                  <a:lnTo>
                    <a:pt x="114300" y="19639"/>
                  </a:lnTo>
                  <a:lnTo>
                    <a:pt x="155771" y="17999"/>
                  </a:lnTo>
                  <a:lnTo>
                    <a:pt x="174234" y="10850"/>
                  </a:lnTo>
                  <a:lnTo>
                    <a:pt x="219074" y="9530"/>
                  </a:lnTo>
                  <a:lnTo>
                    <a:pt x="222249" y="9528"/>
                  </a:lnTo>
                  <a:lnTo>
                    <a:pt x="228600" y="6704"/>
                  </a:lnTo>
                  <a:lnTo>
                    <a:pt x="234950" y="2979"/>
                  </a:lnTo>
                  <a:lnTo>
                    <a:pt x="245768" y="393"/>
                  </a:lnTo>
                  <a:lnTo>
                    <a:pt x="266269" y="0"/>
                  </a:lnTo>
                  <a:lnTo>
                    <a:pt x="266700" y="9522"/>
                  </a:lnTo>
                  <a:lnTo>
                    <a:pt x="266700" y="392"/>
                  </a:lnTo>
                  <a:lnTo>
                    <a:pt x="2667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334">
              <a:extLst>
                <a:ext uri="{FF2B5EF4-FFF2-40B4-BE49-F238E27FC236}">
                  <a16:creationId xmlns:a16="http://schemas.microsoft.com/office/drawing/2014/main" id="{1F8B8D0C-C7FF-BEE8-525B-AECE441B007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658225" y="3400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335">
              <a:extLst>
                <a:ext uri="{FF2B5EF4-FFF2-40B4-BE49-F238E27FC236}">
                  <a16:creationId xmlns:a16="http://schemas.microsoft.com/office/drawing/2014/main" id="{56B15DED-2EA3-7C69-5116-C58FCE65A4D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24900" y="32575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23679" y="19050"/>
                  </a:lnTo>
                  <a:lnTo>
                    <a:pt x="25312" y="17992"/>
                  </a:lnTo>
                  <a:lnTo>
                    <a:pt x="26399" y="16228"/>
                  </a:lnTo>
                  <a:lnTo>
                    <a:pt x="27125" y="13993"/>
                  </a:lnTo>
                  <a:lnTo>
                    <a:pt x="28667" y="12504"/>
                  </a:lnTo>
                  <a:lnTo>
                    <a:pt x="37670" y="9642"/>
                  </a:lnTo>
                  <a:lnTo>
                    <a:pt x="80853" y="9525"/>
                  </a:lnTo>
                  <a:lnTo>
                    <a:pt x="82476" y="8467"/>
                  </a:lnTo>
                  <a:lnTo>
                    <a:pt x="83560" y="6703"/>
                  </a:lnTo>
                  <a:lnTo>
                    <a:pt x="85297" y="1324"/>
                  </a:lnTo>
                  <a:lnTo>
                    <a:pt x="88357" y="589"/>
                  </a:lnTo>
                  <a:lnTo>
                    <a:pt x="135352" y="0"/>
                  </a:lnTo>
                  <a:lnTo>
                    <a:pt x="182026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SMARTInkShape-336">
            <a:extLst>
              <a:ext uri="{FF2B5EF4-FFF2-40B4-BE49-F238E27FC236}">
                <a16:creationId xmlns:a16="http://schemas.microsoft.com/office/drawing/2014/main" id="{4ED2387C-468F-67BB-3FA8-01B1097EC5A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172575" y="2981441"/>
            <a:ext cx="219076" cy="533285"/>
          </a:xfrm>
          <a:custGeom>
            <a:avLst/>
            <a:gdLst/>
            <a:ahLst/>
            <a:cxnLst/>
            <a:rect l="0" t="0" r="0" b="0"/>
            <a:pathLst>
              <a:path w="219076" h="533285">
                <a:moveTo>
                  <a:pt x="0" y="295159"/>
                </a:moveTo>
                <a:lnTo>
                  <a:pt x="0" y="295159"/>
                </a:lnTo>
                <a:lnTo>
                  <a:pt x="9491" y="295159"/>
                </a:lnTo>
                <a:lnTo>
                  <a:pt x="17723" y="286958"/>
                </a:lnTo>
                <a:lnTo>
                  <a:pt x="18656" y="280970"/>
                </a:lnTo>
                <a:lnTo>
                  <a:pt x="19846" y="279350"/>
                </a:lnTo>
                <a:lnTo>
                  <a:pt x="38333" y="265937"/>
                </a:lnTo>
                <a:lnTo>
                  <a:pt x="83610" y="221073"/>
                </a:lnTo>
                <a:lnTo>
                  <a:pt x="123651" y="178211"/>
                </a:lnTo>
                <a:lnTo>
                  <a:pt x="131156" y="168041"/>
                </a:lnTo>
                <a:lnTo>
                  <a:pt x="157861" y="145144"/>
                </a:lnTo>
                <a:lnTo>
                  <a:pt x="187303" y="101557"/>
                </a:lnTo>
                <a:lnTo>
                  <a:pt x="195784" y="89746"/>
                </a:lnTo>
                <a:lnTo>
                  <a:pt x="202009" y="76274"/>
                </a:lnTo>
                <a:lnTo>
                  <a:pt x="206198" y="69818"/>
                </a:lnTo>
                <a:lnTo>
                  <a:pt x="208557" y="59176"/>
                </a:lnTo>
                <a:lnTo>
                  <a:pt x="209107" y="48813"/>
                </a:lnTo>
                <a:lnTo>
                  <a:pt x="210315" y="45204"/>
                </a:lnTo>
                <a:lnTo>
                  <a:pt x="212176" y="42797"/>
                </a:lnTo>
                <a:lnTo>
                  <a:pt x="214476" y="41193"/>
                </a:lnTo>
                <a:lnTo>
                  <a:pt x="216009" y="39065"/>
                </a:lnTo>
                <a:lnTo>
                  <a:pt x="217713" y="33878"/>
                </a:lnTo>
                <a:lnTo>
                  <a:pt x="219075" y="9420"/>
                </a:lnTo>
                <a:lnTo>
                  <a:pt x="209665" y="0"/>
                </a:lnTo>
                <a:lnTo>
                  <a:pt x="209551" y="14350"/>
                </a:lnTo>
                <a:lnTo>
                  <a:pt x="208492" y="15878"/>
                </a:lnTo>
                <a:lnTo>
                  <a:pt x="206728" y="16897"/>
                </a:lnTo>
                <a:lnTo>
                  <a:pt x="201349" y="18532"/>
                </a:lnTo>
                <a:lnTo>
                  <a:pt x="200613" y="21577"/>
                </a:lnTo>
                <a:lnTo>
                  <a:pt x="200140" y="32156"/>
                </a:lnTo>
                <a:lnTo>
                  <a:pt x="199043" y="34099"/>
                </a:lnTo>
                <a:lnTo>
                  <a:pt x="197254" y="35394"/>
                </a:lnTo>
                <a:lnTo>
                  <a:pt x="195003" y="36258"/>
                </a:lnTo>
                <a:lnTo>
                  <a:pt x="193502" y="38950"/>
                </a:lnTo>
                <a:lnTo>
                  <a:pt x="189705" y="62772"/>
                </a:lnTo>
                <a:lnTo>
                  <a:pt x="183013" y="75963"/>
                </a:lnTo>
                <a:lnTo>
                  <a:pt x="180185" y="91943"/>
                </a:lnTo>
                <a:lnTo>
                  <a:pt x="174508" y="102538"/>
                </a:lnTo>
                <a:lnTo>
                  <a:pt x="170660" y="129176"/>
                </a:lnTo>
                <a:lnTo>
                  <a:pt x="163964" y="142584"/>
                </a:lnTo>
                <a:lnTo>
                  <a:pt x="161135" y="158611"/>
                </a:lnTo>
                <a:lnTo>
                  <a:pt x="154439" y="171329"/>
                </a:lnTo>
                <a:lnTo>
                  <a:pt x="153759" y="174506"/>
                </a:lnTo>
                <a:lnTo>
                  <a:pt x="144319" y="193559"/>
                </a:lnTo>
                <a:lnTo>
                  <a:pt x="142101" y="206259"/>
                </a:lnTo>
                <a:lnTo>
                  <a:pt x="136413" y="216842"/>
                </a:lnTo>
                <a:lnTo>
                  <a:pt x="125864" y="264424"/>
                </a:lnTo>
                <a:lnTo>
                  <a:pt x="123035" y="282175"/>
                </a:lnTo>
                <a:lnTo>
                  <a:pt x="117358" y="292958"/>
                </a:lnTo>
                <a:lnTo>
                  <a:pt x="113320" y="329820"/>
                </a:lnTo>
                <a:lnTo>
                  <a:pt x="107777" y="340589"/>
                </a:lnTo>
                <a:lnTo>
                  <a:pt x="103795" y="377445"/>
                </a:lnTo>
                <a:lnTo>
                  <a:pt x="98252" y="388214"/>
                </a:lnTo>
                <a:lnTo>
                  <a:pt x="94455" y="414920"/>
                </a:lnTo>
                <a:lnTo>
                  <a:pt x="88782" y="426129"/>
                </a:lnTo>
                <a:lnTo>
                  <a:pt x="84935" y="453003"/>
                </a:lnTo>
                <a:lnTo>
                  <a:pt x="78239" y="466430"/>
                </a:lnTo>
                <a:lnTo>
                  <a:pt x="76235" y="493300"/>
                </a:lnTo>
                <a:lnTo>
                  <a:pt x="69661" y="502416"/>
                </a:lnTo>
                <a:lnTo>
                  <a:pt x="67069" y="512469"/>
                </a:lnTo>
                <a:lnTo>
                  <a:pt x="66675" y="533284"/>
                </a:lnTo>
                <a:lnTo>
                  <a:pt x="66675" y="528227"/>
                </a:lnTo>
                <a:lnTo>
                  <a:pt x="67733" y="526738"/>
                </a:lnTo>
                <a:lnTo>
                  <a:pt x="69497" y="525745"/>
                </a:lnTo>
                <a:lnTo>
                  <a:pt x="76200" y="5237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SMARTInkShape-Group119">
            <a:extLst>
              <a:ext uri="{FF2B5EF4-FFF2-40B4-BE49-F238E27FC236}">
                <a16:creationId xmlns:a16="http://schemas.microsoft.com/office/drawing/2014/main" id="{23F6276E-9F02-594A-030B-B04B9C434B7F}"/>
              </a:ext>
            </a:extLst>
          </p:cNvPr>
          <p:cNvGrpSpPr/>
          <p:nvPr/>
        </p:nvGrpSpPr>
        <p:grpSpPr>
          <a:xfrm>
            <a:off x="9420225" y="2971810"/>
            <a:ext cx="514351" cy="419091"/>
            <a:chOff x="9420225" y="2971810"/>
            <a:chExt cx="514351" cy="419091"/>
          </a:xfrm>
        </p:grpSpPr>
        <p:sp>
          <p:nvSpPr>
            <p:cNvPr id="52" name="SMARTInkShape-337">
              <a:extLst>
                <a:ext uri="{FF2B5EF4-FFF2-40B4-BE49-F238E27FC236}">
                  <a16:creationId xmlns:a16="http://schemas.microsoft.com/office/drawing/2014/main" id="{F658E5A4-01C9-ED60-725E-808A118CDB4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763125" y="2971810"/>
              <a:ext cx="171451" cy="409565"/>
            </a:xfrm>
            <a:custGeom>
              <a:avLst/>
              <a:gdLst/>
              <a:ahLst/>
              <a:cxnLst/>
              <a:rect l="0" t="0" r="0" b="0"/>
              <a:pathLst>
                <a:path w="171451" h="409565">
                  <a:moveTo>
                    <a:pt x="104775" y="47615"/>
                  </a:moveTo>
                  <a:lnTo>
                    <a:pt x="104775" y="47615"/>
                  </a:lnTo>
                  <a:lnTo>
                    <a:pt x="104775" y="38206"/>
                  </a:lnTo>
                  <a:lnTo>
                    <a:pt x="112977" y="29899"/>
                  </a:lnTo>
                  <a:lnTo>
                    <a:pt x="118966" y="28961"/>
                  </a:lnTo>
                  <a:lnTo>
                    <a:pt x="120585" y="27770"/>
                  </a:lnTo>
                  <a:lnTo>
                    <a:pt x="122384" y="23626"/>
                  </a:lnTo>
                  <a:lnTo>
                    <a:pt x="123924" y="22097"/>
                  </a:lnTo>
                  <a:lnTo>
                    <a:pt x="128455" y="20399"/>
                  </a:lnTo>
                  <a:lnTo>
                    <a:pt x="130086" y="18887"/>
                  </a:lnTo>
                  <a:lnTo>
                    <a:pt x="131900" y="14387"/>
                  </a:lnTo>
                  <a:lnTo>
                    <a:pt x="133442" y="12762"/>
                  </a:lnTo>
                  <a:lnTo>
                    <a:pt x="141424" y="9943"/>
                  </a:lnTo>
                  <a:lnTo>
                    <a:pt x="147501" y="9642"/>
                  </a:lnTo>
                  <a:lnTo>
                    <a:pt x="149135" y="8541"/>
                  </a:lnTo>
                  <a:lnTo>
                    <a:pt x="150223" y="6749"/>
                  </a:lnTo>
                  <a:lnTo>
                    <a:pt x="151970" y="1325"/>
                  </a:lnTo>
                  <a:lnTo>
                    <a:pt x="155032" y="584"/>
                  </a:lnTo>
                  <a:lnTo>
                    <a:pt x="161805" y="0"/>
                  </a:lnTo>
                  <a:lnTo>
                    <a:pt x="170114" y="8192"/>
                  </a:lnTo>
                  <a:lnTo>
                    <a:pt x="171332" y="17600"/>
                  </a:lnTo>
                  <a:lnTo>
                    <a:pt x="171447" y="33192"/>
                  </a:lnTo>
                  <a:lnTo>
                    <a:pt x="168626" y="38736"/>
                  </a:lnTo>
                  <a:lnTo>
                    <a:pt x="164904" y="44727"/>
                  </a:lnTo>
                  <a:lnTo>
                    <a:pt x="162513" y="57197"/>
                  </a:lnTo>
                  <a:lnTo>
                    <a:pt x="162316" y="60353"/>
                  </a:lnTo>
                  <a:lnTo>
                    <a:pt x="159277" y="66682"/>
                  </a:lnTo>
                  <a:lnTo>
                    <a:pt x="156985" y="69851"/>
                  </a:lnTo>
                  <a:lnTo>
                    <a:pt x="140695" y="114116"/>
                  </a:lnTo>
                  <a:lnTo>
                    <a:pt x="136614" y="120562"/>
                  </a:lnTo>
                  <a:lnTo>
                    <a:pt x="133258" y="130142"/>
                  </a:lnTo>
                  <a:lnTo>
                    <a:pt x="88997" y="177692"/>
                  </a:lnTo>
                  <a:lnTo>
                    <a:pt x="87179" y="179510"/>
                  </a:lnTo>
                  <a:lnTo>
                    <a:pt x="86156" y="185590"/>
                  </a:lnTo>
                  <a:lnTo>
                    <a:pt x="84954" y="187224"/>
                  </a:lnTo>
                  <a:lnTo>
                    <a:pt x="77562" y="190060"/>
                  </a:lnTo>
                  <a:lnTo>
                    <a:pt x="76202" y="190489"/>
                  </a:lnTo>
                  <a:lnTo>
                    <a:pt x="76200" y="190490"/>
                  </a:lnTo>
                  <a:lnTo>
                    <a:pt x="84402" y="182289"/>
                  </a:lnTo>
                  <a:lnTo>
                    <a:pt x="85334" y="176301"/>
                  </a:lnTo>
                  <a:lnTo>
                    <a:pt x="86523" y="174681"/>
                  </a:lnTo>
                  <a:lnTo>
                    <a:pt x="88373" y="173600"/>
                  </a:lnTo>
                  <a:lnTo>
                    <a:pt x="93891" y="171866"/>
                  </a:lnTo>
                  <a:lnTo>
                    <a:pt x="94646" y="168807"/>
                  </a:lnTo>
                  <a:lnTo>
                    <a:pt x="94848" y="166510"/>
                  </a:lnTo>
                  <a:lnTo>
                    <a:pt x="96041" y="164978"/>
                  </a:lnTo>
                  <a:lnTo>
                    <a:pt x="103416" y="162319"/>
                  </a:lnTo>
                  <a:lnTo>
                    <a:pt x="109428" y="162035"/>
                  </a:lnTo>
                  <a:lnTo>
                    <a:pt x="114957" y="159146"/>
                  </a:lnTo>
                  <a:lnTo>
                    <a:pt x="122074" y="153725"/>
                  </a:lnTo>
                  <a:lnTo>
                    <a:pt x="131872" y="152507"/>
                  </a:lnTo>
                  <a:lnTo>
                    <a:pt x="141422" y="152400"/>
                  </a:lnTo>
                  <a:lnTo>
                    <a:pt x="141905" y="153455"/>
                  </a:lnTo>
                  <a:lnTo>
                    <a:pt x="142445" y="157450"/>
                  </a:lnTo>
                  <a:lnTo>
                    <a:pt x="143647" y="158938"/>
                  </a:lnTo>
                  <a:lnTo>
                    <a:pt x="152551" y="162712"/>
                  </a:lnTo>
                  <a:lnTo>
                    <a:pt x="160482" y="170082"/>
                  </a:lnTo>
                  <a:lnTo>
                    <a:pt x="161497" y="176093"/>
                  </a:lnTo>
                  <a:lnTo>
                    <a:pt x="162698" y="177718"/>
                  </a:lnTo>
                  <a:lnTo>
                    <a:pt x="166855" y="179521"/>
                  </a:lnTo>
                  <a:lnTo>
                    <a:pt x="168387" y="181061"/>
                  </a:lnTo>
                  <a:lnTo>
                    <a:pt x="170089" y="185594"/>
                  </a:lnTo>
                  <a:lnTo>
                    <a:pt x="171447" y="231769"/>
                  </a:lnTo>
                  <a:lnTo>
                    <a:pt x="171450" y="278066"/>
                  </a:lnTo>
                  <a:lnTo>
                    <a:pt x="168626" y="285151"/>
                  </a:lnTo>
                  <a:lnTo>
                    <a:pt x="166393" y="288523"/>
                  </a:lnTo>
                  <a:lnTo>
                    <a:pt x="159690" y="312278"/>
                  </a:lnTo>
                  <a:lnTo>
                    <a:pt x="155640" y="319759"/>
                  </a:lnTo>
                  <a:lnTo>
                    <a:pt x="152301" y="329921"/>
                  </a:lnTo>
                  <a:lnTo>
                    <a:pt x="146139" y="339636"/>
                  </a:lnTo>
                  <a:lnTo>
                    <a:pt x="142783" y="349217"/>
                  </a:lnTo>
                  <a:lnTo>
                    <a:pt x="126457" y="371464"/>
                  </a:lnTo>
                  <a:lnTo>
                    <a:pt x="123937" y="377815"/>
                  </a:lnTo>
                  <a:lnTo>
                    <a:pt x="110722" y="393690"/>
                  </a:lnTo>
                  <a:lnTo>
                    <a:pt x="104596" y="397218"/>
                  </a:lnTo>
                  <a:lnTo>
                    <a:pt x="98347" y="399844"/>
                  </a:lnTo>
                  <a:lnTo>
                    <a:pt x="88876" y="406214"/>
                  </a:lnTo>
                  <a:lnTo>
                    <a:pt x="79366" y="408572"/>
                  </a:lnTo>
                  <a:lnTo>
                    <a:pt x="33601" y="409564"/>
                  </a:lnTo>
                  <a:lnTo>
                    <a:pt x="27987" y="406742"/>
                  </a:lnTo>
                  <a:lnTo>
                    <a:pt x="5014" y="385967"/>
                  </a:lnTo>
                  <a:lnTo>
                    <a:pt x="2229" y="380380"/>
                  </a:lnTo>
                  <a:lnTo>
                    <a:pt x="131" y="366931"/>
                  </a:lnTo>
                  <a:lnTo>
                    <a:pt x="0" y="342900"/>
                  </a:lnTo>
                  <a:lnTo>
                    <a:pt x="18655" y="361544"/>
                  </a:lnTo>
                  <a:lnTo>
                    <a:pt x="19049" y="371430"/>
                  </a:lnTo>
                  <a:lnTo>
                    <a:pt x="28184" y="380597"/>
                  </a:lnTo>
                  <a:lnTo>
                    <a:pt x="28575" y="39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338">
              <a:extLst>
                <a:ext uri="{FF2B5EF4-FFF2-40B4-BE49-F238E27FC236}">
                  <a16:creationId xmlns:a16="http://schemas.microsoft.com/office/drawing/2014/main" id="{3170C27D-3638-C04B-15CB-70CDCEC0888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467850" y="3228975"/>
              <a:ext cx="47626" cy="161926"/>
            </a:xfrm>
            <a:custGeom>
              <a:avLst/>
              <a:gdLst/>
              <a:ahLst/>
              <a:cxnLst/>
              <a:rect l="0" t="0" r="0" b="0"/>
              <a:pathLst>
                <a:path w="47626" h="161926">
                  <a:moveTo>
                    <a:pt x="47625" y="0"/>
                  </a:moveTo>
                  <a:lnTo>
                    <a:pt x="47625" y="0"/>
                  </a:lnTo>
                  <a:lnTo>
                    <a:pt x="47625" y="22666"/>
                  </a:lnTo>
                  <a:lnTo>
                    <a:pt x="46567" y="24636"/>
                  </a:lnTo>
                  <a:lnTo>
                    <a:pt x="44803" y="25949"/>
                  </a:lnTo>
                  <a:lnTo>
                    <a:pt x="42568" y="26824"/>
                  </a:lnTo>
                  <a:lnTo>
                    <a:pt x="41079" y="28466"/>
                  </a:lnTo>
                  <a:lnTo>
                    <a:pt x="39424" y="33113"/>
                  </a:lnTo>
                  <a:lnTo>
                    <a:pt x="38215" y="50920"/>
                  </a:lnTo>
                  <a:lnTo>
                    <a:pt x="37118" y="52996"/>
                  </a:lnTo>
                  <a:lnTo>
                    <a:pt x="35329" y="54381"/>
                  </a:lnTo>
                  <a:lnTo>
                    <a:pt x="33078" y="55304"/>
                  </a:lnTo>
                  <a:lnTo>
                    <a:pt x="31577" y="56978"/>
                  </a:lnTo>
                  <a:lnTo>
                    <a:pt x="26346" y="67268"/>
                  </a:lnTo>
                  <a:lnTo>
                    <a:pt x="22293" y="73289"/>
                  </a:lnTo>
                  <a:lnTo>
                    <a:pt x="20011" y="82628"/>
                  </a:lnTo>
                  <a:lnTo>
                    <a:pt x="19477" y="88934"/>
                  </a:lnTo>
                  <a:lnTo>
                    <a:pt x="16418" y="95265"/>
                  </a:lnTo>
                  <a:lnTo>
                    <a:pt x="12588" y="101607"/>
                  </a:lnTo>
                  <a:lnTo>
                    <a:pt x="9928" y="112419"/>
                  </a:lnTo>
                  <a:lnTo>
                    <a:pt x="9644" y="118799"/>
                  </a:lnTo>
                  <a:lnTo>
                    <a:pt x="6755" y="124414"/>
                  </a:lnTo>
                  <a:lnTo>
                    <a:pt x="3002" y="130437"/>
                  </a:lnTo>
                  <a:lnTo>
                    <a:pt x="395" y="14102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339">
              <a:extLst>
                <a:ext uri="{FF2B5EF4-FFF2-40B4-BE49-F238E27FC236}">
                  <a16:creationId xmlns:a16="http://schemas.microsoft.com/office/drawing/2014/main" id="{AE15012A-2AC6-2F92-327F-B1B4FCB40FE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515475" y="3200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340">
              <a:extLst>
                <a:ext uri="{FF2B5EF4-FFF2-40B4-BE49-F238E27FC236}">
                  <a16:creationId xmlns:a16="http://schemas.microsoft.com/office/drawing/2014/main" id="{D6D31FBA-0C63-7CCD-3F5A-CB0B5F730B3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420225" y="326707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44742" y="19050"/>
                  </a:lnTo>
                  <a:lnTo>
                    <a:pt x="50929" y="19050"/>
                  </a:lnTo>
                  <a:lnTo>
                    <a:pt x="53004" y="17992"/>
                  </a:lnTo>
                  <a:lnTo>
                    <a:pt x="54385" y="16228"/>
                  </a:lnTo>
                  <a:lnTo>
                    <a:pt x="55307" y="13993"/>
                  </a:lnTo>
                  <a:lnTo>
                    <a:pt x="56979" y="12504"/>
                  </a:lnTo>
                  <a:lnTo>
                    <a:pt x="61661" y="10849"/>
                  </a:lnTo>
                  <a:lnTo>
                    <a:pt x="108884" y="9528"/>
                  </a:lnTo>
                  <a:lnTo>
                    <a:pt x="154387" y="9525"/>
                  </a:lnTo>
                  <a:lnTo>
                    <a:pt x="199910" y="952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SMARTInkShape-Group120">
            <a:extLst>
              <a:ext uri="{FF2B5EF4-FFF2-40B4-BE49-F238E27FC236}">
                <a16:creationId xmlns:a16="http://schemas.microsoft.com/office/drawing/2014/main" id="{8FF2B481-7239-8D40-BF47-6BB4D69A706B}"/>
              </a:ext>
            </a:extLst>
          </p:cNvPr>
          <p:cNvGrpSpPr/>
          <p:nvPr/>
        </p:nvGrpSpPr>
        <p:grpSpPr>
          <a:xfrm>
            <a:off x="10077450" y="2686061"/>
            <a:ext cx="895351" cy="1047736"/>
            <a:chOff x="10077450" y="2686061"/>
            <a:chExt cx="895351" cy="1047736"/>
          </a:xfrm>
        </p:grpSpPr>
        <p:sp>
          <p:nvSpPr>
            <p:cNvPr id="57" name="SMARTInkShape-341">
              <a:extLst>
                <a:ext uri="{FF2B5EF4-FFF2-40B4-BE49-F238E27FC236}">
                  <a16:creationId xmlns:a16="http://schemas.microsoft.com/office/drawing/2014/main" id="{5A3B04A3-6F1A-68D0-012C-1A64A83FAF5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755053" y="3286125"/>
              <a:ext cx="217748" cy="152390"/>
            </a:xfrm>
            <a:custGeom>
              <a:avLst/>
              <a:gdLst/>
              <a:ahLst/>
              <a:cxnLst/>
              <a:rect l="0" t="0" r="0" b="0"/>
              <a:pathLst>
                <a:path w="217748" h="152390">
                  <a:moveTo>
                    <a:pt x="84397" y="76200"/>
                  </a:moveTo>
                  <a:lnTo>
                    <a:pt x="84397" y="76200"/>
                  </a:lnTo>
                  <a:lnTo>
                    <a:pt x="84397" y="85715"/>
                  </a:lnTo>
                  <a:lnTo>
                    <a:pt x="92599" y="85725"/>
                  </a:lnTo>
                  <a:lnTo>
                    <a:pt x="93039" y="84667"/>
                  </a:lnTo>
                  <a:lnTo>
                    <a:pt x="93913" y="71260"/>
                  </a:lnTo>
                  <a:lnTo>
                    <a:pt x="94974" y="69731"/>
                  </a:lnTo>
                  <a:lnTo>
                    <a:pt x="96740" y="68712"/>
                  </a:lnTo>
                  <a:lnTo>
                    <a:pt x="102123" y="67077"/>
                  </a:lnTo>
                  <a:lnTo>
                    <a:pt x="102859" y="64031"/>
                  </a:lnTo>
                  <a:lnTo>
                    <a:pt x="103438" y="44012"/>
                  </a:lnTo>
                  <a:lnTo>
                    <a:pt x="102383" y="42041"/>
                  </a:lnTo>
                  <a:lnTo>
                    <a:pt x="100620" y="40727"/>
                  </a:lnTo>
                  <a:lnTo>
                    <a:pt x="98388" y="39851"/>
                  </a:lnTo>
                  <a:lnTo>
                    <a:pt x="96899" y="38209"/>
                  </a:lnTo>
                  <a:lnTo>
                    <a:pt x="95245" y="33563"/>
                  </a:lnTo>
                  <a:lnTo>
                    <a:pt x="93957" y="14516"/>
                  </a:lnTo>
                  <a:lnTo>
                    <a:pt x="92887" y="12852"/>
                  </a:lnTo>
                  <a:lnTo>
                    <a:pt x="91115" y="11743"/>
                  </a:lnTo>
                  <a:lnTo>
                    <a:pt x="88877" y="11004"/>
                  </a:lnTo>
                  <a:lnTo>
                    <a:pt x="87383" y="9453"/>
                  </a:lnTo>
                  <a:lnTo>
                    <a:pt x="85724" y="4906"/>
                  </a:lnTo>
                  <a:lnTo>
                    <a:pt x="84223" y="3271"/>
                  </a:lnTo>
                  <a:lnTo>
                    <a:pt x="75299" y="128"/>
                  </a:lnTo>
                  <a:lnTo>
                    <a:pt x="56250" y="0"/>
                  </a:lnTo>
                  <a:lnTo>
                    <a:pt x="50892" y="5057"/>
                  </a:lnTo>
                  <a:lnTo>
                    <a:pt x="48340" y="10361"/>
                  </a:lnTo>
                  <a:lnTo>
                    <a:pt x="47658" y="13257"/>
                  </a:lnTo>
                  <a:lnTo>
                    <a:pt x="46146" y="15188"/>
                  </a:lnTo>
                  <a:lnTo>
                    <a:pt x="33160" y="23598"/>
                  </a:lnTo>
                  <a:lnTo>
                    <a:pt x="29874" y="32007"/>
                  </a:lnTo>
                  <a:lnTo>
                    <a:pt x="27356" y="41742"/>
                  </a:lnTo>
                  <a:lnTo>
                    <a:pt x="17117" y="56615"/>
                  </a:lnTo>
                  <a:lnTo>
                    <a:pt x="14144" y="59968"/>
                  </a:lnTo>
                  <a:lnTo>
                    <a:pt x="10841" y="69339"/>
                  </a:lnTo>
                  <a:lnTo>
                    <a:pt x="7170" y="111046"/>
                  </a:lnTo>
                  <a:lnTo>
                    <a:pt x="0" y="121933"/>
                  </a:lnTo>
                  <a:lnTo>
                    <a:pt x="616" y="123622"/>
                  </a:lnTo>
                  <a:lnTo>
                    <a:pt x="5481" y="131056"/>
                  </a:lnTo>
                  <a:lnTo>
                    <a:pt x="8166" y="142720"/>
                  </a:lnTo>
                  <a:lnTo>
                    <a:pt x="22385" y="142871"/>
                  </a:lnTo>
                  <a:lnTo>
                    <a:pt x="27908" y="140051"/>
                  </a:lnTo>
                  <a:lnTo>
                    <a:pt x="52672" y="118423"/>
                  </a:lnTo>
                  <a:lnTo>
                    <a:pt x="65351" y="112292"/>
                  </a:lnTo>
                  <a:lnTo>
                    <a:pt x="87572" y="91957"/>
                  </a:lnTo>
                  <a:lnTo>
                    <a:pt x="91098" y="85673"/>
                  </a:lnTo>
                  <a:lnTo>
                    <a:pt x="92041" y="82515"/>
                  </a:lnTo>
                  <a:lnTo>
                    <a:pt x="93726" y="80410"/>
                  </a:lnTo>
                  <a:lnTo>
                    <a:pt x="100096" y="76389"/>
                  </a:lnTo>
                  <a:lnTo>
                    <a:pt x="103443" y="66692"/>
                  </a:lnTo>
                  <a:lnTo>
                    <a:pt x="103446" y="66678"/>
                  </a:lnTo>
                  <a:lnTo>
                    <a:pt x="103447" y="98556"/>
                  </a:lnTo>
                  <a:lnTo>
                    <a:pt x="102389" y="100629"/>
                  </a:lnTo>
                  <a:lnTo>
                    <a:pt x="100623" y="102011"/>
                  </a:lnTo>
                  <a:lnTo>
                    <a:pt x="98390" y="102933"/>
                  </a:lnTo>
                  <a:lnTo>
                    <a:pt x="96901" y="104605"/>
                  </a:lnTo>
                  <a:lnTo>
                    <a:pt x="95245" y="109285"/>
                  </a:lnTo>
                  <a:lnTo>
                    <a:pt x="93124" y="120914"/>
                  </a:lnTo>
                  <a:lnTo>
                    <a:pt x="85756" y="131503"/>
                  </a:lnTo>
                  <a:lnTo>
                    <a:pt x="84517" y="141389"/>
                  </a:lnTo>
                  <a:lnTo>
                    <a:pt x="84407" y="150945"/>
                  </a:lnTo>
                  <a:lnTo>
                    <a:pt x="85464" y="151430"/>
                  </a:lnTo>
                  <a:lnTo>
                    <a:pt x="102006" y="152389"/>
                  </a:lnTo>
                  <a:lnTo>
                    <a:pt x="110767" y="145852"/>
                  </a:lnTo>
                  <a:lnTo>
                    <a:pt x="119610" y="143757"/>
                  </a:lnTo>
                  <a:lnTo>
                    <a:pt x="129990" y="142078"/>
                  </a:lnTo>
                  <a:lnTo>
                    <a:pt x="147878" y="134708"/>
                  </a:lnTo>
                  <a:lnTo>
                    <a:pt x="158045" y="127072"/>
                  </a:lnTo>
                  <a:lnTo>
                    <a:pt x="167131" y="124787"/>
                  </a:lnTo>
                  <a:lnTo>
                    <a:pt x="213775" y="123825"/>
                  </a:lnTo>
                  <a:lnTo>
                    <a:pt x="21774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342">
              <a:extLst>
                <a:ext uri="{FF2B5EF4-FFF2-40B4-BE49-F238E27FC236}">
                  <a16:creationId xmlns:a16="http://schemas.microsoft.com/office/drawing/2014/main" id="{5927FEE9-B5D9-63BD-CA14-1F4242B0129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410837" y="3219450"/>
              <a:ext cx="295264" cy="514347"/>
            </a:xfrm>
            <a:custGeom>
              <a:avLst/>
              <a:gdLst/>
              <a:ahLst/>
              <a:cxnLst/>
              <a:rect l="0" t="0" r="0" b="0"/>
              <a:pathLst>
                <a:path w="295264" h="514347">
                  <a:moveTo>
                    <a:pt x="276213" y="0"/>
                  </a:moveTo>
                  <a:lnTo>
                    <a:pt x="276213" y="0"/>
                  </a:lnTo>
                  <a:lnTo>
                    <a:pt x="284415" y="0"/>
                  </a:lnTo>
                  <a:lnTo>
                    <a:pt x="280289" y="0"/>
                  </a:lnTo>
                  <a:lnTo>
                    <a:pt x="278930" y="1058"/>
                  </a:lnTo>
                  <a:lnTo>
                    <a:pt x="276318" y="9133"/>
                  </a:lnTo>
                  <a:lnTo>
                    <a:pt x="269687" y="17052"/>
                  </a:lnTo>
                  <a:lnTo>
                    <a:pt x="267577" y="25749"/>
                  </a:lnTo>
                  <a:lnTo>
                    <a:pt x="267083" y="31905"/>
                  </a:lnTo>
                  <a:lnTo>
                    <a:pt x="265894" y="33970"/>
                  </a:lnTo>
                  <a:lnTo>
                    <a:pt x="264042" y="35347"/>
                  </a:lnTo>
                  <a:lnTo>
                    <a:pt x="261749" y="36264"/>
                  </a:lnTo>
                  <a:lnTo>
                    <a:pt x="260221" y="37935"/>
                  </a:lnTo>
                  <a:lnTo>
                    <a:pt x="258522" y="42613"/>
                  </a:lnTo>
                  <a:lnTo>
                    <a:pt x="256372" y="54239"/>
                  </a:lnTo>
                  <a:lnTo>
                    <a:pt x="250696" y="63578"/>
                  </a:lnTo>
                  <a:lnTo>
                    <a:pt x="248242" y="76215"/>
                  </a:lnTo>
                  <a:lnTo>
                    <a:pt x="246847" y="83615"/>
                  </a:lnTo>
                  <a:lnTo>
                    <a:pt x="231835" y="127993"/>
                  </a:lnTo>
                  <a:lnTo>
                    <a:pt x="228493" y="145286"/>
                  </a:lnTo>
                  <a:lnTo>
                    <a:pt x="213484" y="176592"/>
                  </a:lnTo>
                  <a:lnTo>
                    <a:pt x="202280" y="221447"/>
                  </a:lnTo>
                  <a:lnTo>
                    <a:pt x="184060" y="266825"/>
                  </a:lnTo>
                  <a:lnTo>
                    <a:pt x="175646" y="289080"/>
                  </a:lnTo>
                  <a:lnTo>
                    <a:pt x="165262" y="335588"/>
                  </a:lnTo>
                  <a:lnTo>
                    <a:pt x="154568" y="380944"/>
                  </a:lnTo>
                  <a:lnTo>
                    <a:pt x="150212" y="400033"/>
                  </a:lnTo>
                  <a:lnTo>
                    <a:pt x="133148" y="435326"/>
                  </a:lnTo>
                  <a:lnTo>
                    <a:pt x="130036" y="439443"/>
                  </a:lnTo>
                  <a:lnTo>
                    <a:pt x="126579" y="449661"/>
                  </a:lnTo>
                  <a:lnTo>
                    <a:pt x="123984" y="460199"/>
                  </a:lnTo>
                  <a:lnTo>
                    <a:pt x="113695" y="475588"/>
                  </a:lnTo>
                  <a:lnTo>
                    <a:pt x="108733" y="482306"/>
                  </a:lnTo>
                  <a:lnTo>
                    <a:pt x="102725" y="495242"/>
                  </a:lnTo>
                  <a:lnTo>
                    <a:pt x="87476" y="512465"/>
                  </a:lnTo>
                  <a:lnTo>
                    <a:pt x="83675" y="513512"/>
                  </a:lnTo>
                  <a:lnTo>
                    <a:pt x="53560" y="514346"/>
                  </a:lnTo>
                  <a:lnTo>
                    <a:pt x="51578" y="513289"/>
                  </a:lnTo>
                  <a:lnTo>
                    <a:pt x="50257" y="511526"/>
                  </a:lnTo>
                  <a:lnTo>
                    <a:pt x="47728" y="506745"/>
                  </a:lnTo>
                  <a:lnTo>
                    <a:pt x="34510" y="491960"/>
                  </a:lnTo>
                  <a:lnTo>
                    <a:pt x="28384" y="488524"/>
                  </a:lnTo>
                  <a:lnTo>
                    <a:pt x="25269" y="487607"/>
                  </a:lnTo>
                  <a:lnTo>
                    <a:pt x="23193" y="484880"/>
                  </a:lnTo>
                  <a:lnTo>
                    <a:pt x="18343" y="467539"/>
                  </a:lnTo>
                  <a:lnTo>
                    <a:pt x="12600" y="459675"/>
                  </a:lnTo>
                  <a:lnTo>
                    <a:pt x="9370" y="450643"/>
                  </a:lnTo>
                  <a:lnTo>
                    <a:pt x="3237" y="441263"/>
                  </a:lnTo>
                  <a:lnTo>
                    <a:pt x="952" y="431781"/>
                  </a:lnTo>
                  <a:lnTo>
                    <a:pt x="0" y="396875"/>
                  </a:lnTo>
                  <a:lnTo>
                    <a:pt x="2815" y="390525"/>
                  </a:lnTo>
                  <a:lnTo>
                    <a:pt x="5047" y="387350"/>
                  </a:lnTo>
                  <a:lnTo>
                    <a:pt x="11748" y="363936"/>
                  </a:lnTo>
                  <a:lnTo>
                    <a:pt x="45685" y="316951"/>
                  </a:lnTo>
                  <a:lnTo>
                    <a:pt x="88038" y="270795"/>
                  </a:lnTo>
                  <a:lnTo>
                    <a:pt x="134867" y="223655"/>
                  </a:lnTo>
                  <a:lnTo>
                    <a:pt x="172798" y="189523"/>
                  </a:lnTo>
                  <a:lnTo>
                    <a:pt x="219958" y="149385"/>
                  </a:lnTo>
                  <a:lnTo>
                    <a:pt x="257427" y="116229"/>
                  </a:lnTo>
                  <a:lnTo>
                    <a:pt x="29526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343">
              <a:extLst>
                <a:ext uri="{FF2B5EF4-FFF2-40B4-BE49-F238E27FC236}">
                  <a16:creationId xmlns:a16="http://schemas.microsoft.com/office/drawing/2014/main" id="{31220745-39E0-43DC-3ECC-0F4767B343E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077450" y="2686061"/>
              <a:ext cx="676111" cy="638154"/>
            </a:xfrm>
            <a:custGeom>
              <a:avLst/>
              <a:gdLst/>
              <a:ahLst/>
              <a:cxnLst/>
              <a:rect l="0" t="0" r="0" b="0"/>
              <a:pathLst>
                <a:path w="676111" h="638154">
                  <a:moveTo>
                    <a:pt x="0" y="504814"/>
                  </a:moveTo>
                  <a:lnTo>
                    <a:pt x="0" y="504814"/>
                  </a:lnTo>
                  <a:lnTo>
                    <a:pt x="0" y="496613"/>
                  </a:lnTo>
                  <a:lnTo>
                    <a:pt x="35196" y="451453"/>
                  </a:lnTo>
                  <a:lnTo>
                    <a:pt x="77041" y="407341"/>
                  </a:lnTo>
                  <a:lnTo>
                    <a:pt x="111551" y="371269"/>
                  </a:lnTo>
                  <a:lnTo>
                    <a:pt x="148186" y="325808"/>
                  </a:lnTo>
                  <a:lnTo>
                    <a:pt x="158995" y="312014"/>
                  </a:lnTo>
                  <a:lnTo>
                    <a:pt x="206277" y="266740"/>
                  </a:lnTo>
                  <a:lnTo>
                    <a:pt x="244841" y="222242"/>
                  </a:lnTo>
                  <a:lnTo>
                    <a:pt x="272700" y="178847"/>
                  </a:lnTo>
                  <a:lnTo>
                    <a:pt x="300558" y="136448"/>
                  </a:lnTo>
                  <a:lnTo>
                    <a:pt x="313332" y="90059"/>
                  </a:lnTo>
                  <a:lnTo>
                    <a:pt x="314321" y="44798"/>
                  </a:lnTo>
                  <a:lnTo>
                    <a:pt x="314324" y="31771"/>
                  </a:lnTo>
                  <a:lnTo>
                    <a:pt x="311501" y="27167"/>
                  </a:lnTo>
                  <a:lnTo>
                    <a:pt x="307779" y="21593"/>
                  </a:lnTo>
                  <a:lnTo>
                    <a:pt x="305191" y="11314"/>
                  </a:lnTo>
                  <a:lnTo>
                    <a:pt x="304002" y="10714"/>
                  </a:lnTo>
                  <a:lnTo>
                    <a:pt x="299860" y="10047"/>
                  </a:lnTo>
                  <a:lnTo>
                    <a:pt x="298332" y="8811"/>
                  </a:lnTo>
                  <a:lnTo>
                    <a:pt x="296634" y="4616"/>
                  </a:lnTo>
                  <a:lnTo>
                    <a:pt x="295123" y="3073"/>
                  </a:lnTo>
                  <a:lnTo>
                    <a:pt x="287193" y="395"/>
                  </a:lnTo>
                  <a:lnTo>
                    <a:pt x="271599" y="0"/>
                  </a:lnTo>
                  <a:lnTo>
                    <a:pt x="269965" y="1054"/>
                  </a:lnTo>
                  <a:lnTo>
                    <a:pt x="268877" y="2816"/>
                  </a:lnTo>
                  <a:lnTo>
                    <a:pt x="268151" y="5049"/>
                  </a:lnTo>
                  <a:lnTo>
                    <a:pt x="266609" y="6537"/>
                  </a:lnTo>
                  <a:lnTo>
                    <a:pt x="262074" y="8191"/>
                  </a:lnTo>
                  <a:lnTo>
                    <a:pt x="260440" y="9691"/>
                  </a:lnTo>
                  <a:lnTo>
                    <a:pt x="258626" y="14179"/>
                  </a:lnTo>
                  <a:lnTo>
                    <a:pt x="257084" y="15799"/>
                  </a:lnTo>
                  <a:lnTo>
                    <a:pt x="244044" y="23669"/>
                  </a:lnTo>
                  <a:lnTo>
                    <a:pt x="240757" y="29211"/>
                  </a:lnTo>
                  <a:lnTo>
                    <a:pt x="238237" y="35202"/>
                  </a:lnTo>
                  <a:lnTo>
                    <a:pt x="233588" y="41392"/>
                  </a:lnTo>
                  <a:lnTo>
                    <a:pt x="227995" y="44849"/>
                  </a:lnTo>
                  <a:lnTo>
                    <a:pt x="225022" y="45771"/>
                  </a:lnTo>
                  <a:lnTo>
                    <a:pt x="223040" y="47443"/>
                  </a:lnTo>
                  <a:lnTo>
                    <a:pt x="211768" y="66840"/>
                  </a:lnTo>
                  <a:lnTo>
                    <a:pt x="199874" y="110233"/>
                  </a:lnTo>
                  <a:lnTo>
                    <a:pt x="192665" y="123640"/>
                  </a:lnTo>
                  <a:lnTo>
                    <a:pt x="187868" y="150388"/>
                  </a:lnTo>
                  <a:lnTo>
                    <a:pt x="184038" y="158908"/>
                  </a:lnTo>
                  <a:lnTo>
                    <a:pt x="180824" y="174546"/>
                  </a:lnTo>
                  <a:lnTo>
                    <a:pt x="174699" y="187412"/>
                  </a:lnTo>
                  <a:lnTo>
                    <a:pt x="161833" y="234828"/>
                  </a:lnTo>
                  <a:lnTo>
                    <a:pt x="151753" y="254946"/>
                  </a:lnTo>
                  <a:lnTo>
                    <a:pt x="148794" y="258861"/>
                  </a:lnTo>
                  <a:lnTo>
                    <a:pt x="145507" y="268854"/>
                  </a:lnTo>
                  <a:lnTo>
                    <a:pt x="142987" y="279293"/>
                  </a:lnTo>
                  <a:lnTo>
                    <a:pt x="127790" y="308931"/>
                  </a:lnTo>
                  <a:lnTo>
                    <a:pt x="123940" y="326243"/>
                  </a:lnTo>
                  <a:lnTo>
                    <a:pt x="108740" y="356497"/>
                  </a:lnTo>
                  <a:lnTo>
                    <a:pt x="104890" y="373850"/>
                  </a:lnTo>
                  <a:lnTo>
                    <a:pt x="82431" y="416317"/>
                  </a:lnTo>
                  <a:lnTo>
                    <a:pt x="74198" y="444895"/>
                  </a:lnTo>
                  <a:lnTo>
                    <a:pt x="70020" y="453841"/>
                  </a:lnTo>
                  <a:lnTo>
                    <a:pt x="66608" y="469720"/>
                  </a:lnTo>
                  <a:lnTo>
                    <a:pt x="60422" y="482657"/>
                  </a:lnTo>
                  <a:lnTo>
                    <a:pt x="57061" y="498366"/>
                  </a:lnTo>
                  <a:lnTo>
                    <a:pt x="50892" y="511253"/>
                  </a:lnTo>
                  <a:lnTo>
                    <a:pt x="47535" y="526948"/>
                  </a:lnTo>
                  <a:lnTo>
                    <a:pt x="41366" y="539830"/>
                  </a:lnTo>
                  <a:lnTo>
                    <a:pt x="37328" y="567346"/>
                  </a:lnTo>
                  <a:lnTo>
                    <a:pt x="30618" y="580823"/>
                  </a:lnTo>
                  <a:lnTo>
                    <a:pt x="28576" y="628081"/>
                  </a:lnTo>
                  <a:lnTo>
                    <a:pt x="28575" y="636791"/>
                  </a:lnTo>
                  <a:lnTo>
                    <a:pt x="29633" y="637249"/>
                  </a:lnTo>
                  <a:lnTo>
                    <a:pt x="36777" y="638043"/>
                  </a:lnTo>
                  <a:lnTo>
                    <a:pt x="45442" y="631594"/>
                  </a:lnTo>
                  <a:lnTo>
                    <a:pt x="54269" y="628456"/>
                  </a:lnTo>
                  <a:lnTo>
                    <a:pt x="98623" y="587142"/>
                  </a:lnTo>
                  <a:lnTo>
                    <a:pt x="142236" y="540732"/>
                  </a:lnTo>
                  <a:lnTo>
                    <a:pt x="171432" y="496068"/>
                  </a:lnTo>
                  <a:lnTo>
                    <a:pt x="186265" y="479517"/>
                  </a:lnTo>
                  <a:lnTo>
                    <a:pt x="192487" y="466734"/>
                  </a:lnTo>
                  <a:lnTo>
                    <a:pt x="196674" y="460373"/>
                  </a:lnTo>
                  <a:lnTo>
                    <a:pt x="199985" y="447829"/>
                  </a:lnTo>
                  <a:lnTo>
                    <a:pt x="200025" y="438174"/>
                  </a:lnTo>
                  <a:lnTo>
                    <a:pt x="200025" y="447273"/>
                  </a:lnTo>
                  <a:lnTo>
                    <a:pt x="193479" y="455191"/>
                  </a:lnTo>
                  <a:lnTo>
                    <a:pt x="191383" y="463888"/>
                  </a:lnTo>
                  <a:lnTo>
                    <a:pt x="190891" y="470044"/>
                  </a:lnTo>
                  <a:lnTo>
                    <a:pt x="187852" y="476308"/>
                  </a:lnTo>
                  <a:lnTo>
                    <a:pt x="184032" y="482620"/>
                  </a:lnTo>
                  <a:lnTo>
                    <a:pt x="180823" y="492123"/>
                  </a:lnTo>
                  <a:lnTo>
                    <a:pt x="174697" y="501642"/>
                  </a:lnTo>
                  <a:lnTo>
                    <a:pt x="171355" y="511165"/>
                  </a:lnTo>
                  <a:lnTo>
                    <a:pt x="165189" y="521748"/>
                  </a:lnTo>
                  <a:lnTo>
                    <a:pt x="161951" y="568236"/>
                  </a:lnTo>
                  <a:lnTo>
                    <a:pt x="161925" y="612764"/>
                  </a:lnTo>
                  <a:lnTo>
                    <a:pt x="161925" y="622289"/>
                  </a:lnTo>
                  <a:lnTo>
                    <a:pt x="162983" y="624406"/>
                  </a:lnTo>
                  <a:lnTo>
                    <a:pt x="164749" y="625817"/>
                  </a:lnTo>
                  <a:lnTo>
                    <a:pt x="166982" y="626757"/>
                  </a:lnTo>
                  <a:lnTo>
                    <a:pt x="168471" y="628443"/>
                  </a:lnTo>
                  <a:lnTo>
                    <a:pt x="170127" y="633138"/>
                  </a:lnTo>
                  <a:lnTo>
                    <a:pt x="171627" y="634813"/>
                  </a:lnTo>
                  <a:lnTo>
                    <a:pt x="176116" y="636675"/>
                  </a:lnTo>
                  <a:lnTo>
                    <a:pt x="204536" y="638153"/>
                  </a:lnTo>
                  <a:lnTo>
                    <a:pt x="210145" y="635337"/>
                  </a:lnTo>
                  <a:lnTo>
                    <a:pt x="227424" y="624905"/>
                  </a:lnTo>
                  <a:lnTo>
                    <a:pt x="247076" y="617054"/>
                  </a:lnTo>
                  <a:lnTo>
                    <a:pt x="274189" y="597061"/>
                  </a:lnTo>
                  <a:lnTo>
                    <a:pt x="282728" y="587088"/>
                  </a:lnTo>
                  <a:lnTo>
                    <a:pt x="310188" y="564335"/>
                  </a:lnTo>
                  <a:lnTo>
                    <a:pt x="344714" y="517359"/>
                  </a:lnTo>
                  <a:lnTo>
                    <a:pt x="359663" y="478467"/>
                  </a:lnTo>
                  <a:lnTo>
                    <a:pt x="361924" y="432076"/>
                  </a:lnTo>
                  <a:lnTo>
                    <a:pt x="361938" y="425567"/>
                  </a:lnTo>
                  <a:lnTo>
                    <a:pt x="359123" y="419146"/>
                  </a:lnTo>
                  <a:lnTo>
                    <a:pt x="347759" y="405068"/>
                  </a:lnTo>
                  <a:lnTo>
                    <a:pt x="342239" y="402274"/>
                  </a:lnTo>
                  <a:lnTo>
                    <a:pt x="339284" y="401529"/>
                  </a:lnTo>
                  <a:lnTo>
                    <a:pt x="337315" y="399974"/>
                  </a:lnTo>
                  <a:lnTo>
                    <a:pt x="335126" y="395424"/>
                  </a:lnTo>
                  <a:lnTo>
                    <a:pt x="332425" y="393787"/>
                  </a:lnTo>
                  <a:lnTo>
                    <a:pt x="306955" y="390642"/>
                  </a:lnTo>
                  <a:lnTo>
                    <a:pt x="263609" y="390515"/>
                  </a:lnTo>
                  <a:lnTo>
                    <a:pt x="257212" y="393337"/>
                  </a:lnTo>
                  <a:lnTo>
                    <a:pt x="241305" y="405702"/>
                  </a:lnTo>
                  <a:lnTo>
                    <a:pt x="228601" y="411623"/>
                  </a:lnTo>
                  <a:lnTo>
                    <a:pt x="184150" y="454021"/>
                  </a:lnTo>
                  <a:lnTo>
                    <a:pt x="177800" y="460368"/>
                  </a:lnTo>
                  <a:lnTo>
                    <a:pt x="174274" y="469538"/>
                  </a:lnTo>
                  <a:lnTo>
                    <a:pt x="171646" y="479611"/>
                  </a:lnTo>
                  <a:lnTo>
                    <a:pt x="164160" y="494701"/>
                  </a:lnTo>
                  <a:lnTo>
                    <a:pt x="161161" y="511086"/>
                  </a:lnTo>
                  <a:lnTo>
                    <a:pt x="154444" y="523849"/>
                  </a:lnTo>
                  <a:lnTo>
                    <a:pt x="152436" y="564746"/>
                  </a:lnTo>
                  <a:lnTo>
                    <a:pt x="155238" y="571314"/>
                  </a:lnTo>
                  <a:lnTo>
                    <a:pt x="158952" y="577761"/>
                  </a:lnTo>
                  <a:lnTo>
                    <a:pt x="161338" y="590524"/>
                  </a:lnTo>
                  <a:lnTo>
                    <a:pt x="161534" y="593704"/>
                  </a:lnTo>
                  <a:lnTo>
                    <a:pt x="162723" y="595824"/>
                  </a:lnTo>
                  <a:lnTo>
                    <a:pt x="164573" y="597237"/>
                  </a:lnTo>
                  <a:lnTo>
                    <a:pt x="169451" y="599866"/>
                  </a:lnTo>
                  <a:lnTo>
                    <a:pt x="178150" y="606238"/>
                  </a:lnTo>
                  <a:lnTo>
                    <a:pt x="188664" y="609148"/>
                  </a:lnTo>
                  <a:lnTo>
                    <a:pt x="227031" y="609578"/>
                  </a:lnTo>
                  <a:lnTo>
                    <a:pt x="236017" y="606762"/>
                  </a:lnTo>
                  <a:lnTo>
                    <a:pt x="279689" y="584079"/>
                  </a:lnTo>
                  <a:lnTo>
                    <a:pt x="324071" y="558583"/>
                  </a:lnTo>
                  <a:lnTo>
                    <a:pt x="364867" y="529220"/>
                  </a:lnTo>
                  <a:lnTo>
                    <a:pt x="409560" y="488528"/>
                  </a:lnTo>
                  <a:lnTo>
                    <a:pt x="456364" y="457261"/>
                  </a:lnTo>
                  <a:lnTo>
                    <a:pt x="472966" y="442382"/>
                  </a:lnTo>
                  <a:lnTo>
                    <a:pt x="479376" y="440025"/>
                  </a:lnTo>
                  <a:lnTo>
                    <a:pt x="481509" y="438338"/>
                  </a:lnTo>
                  <a:lnTo>
                    <a:pt x="485570" y="431965"/>
                  </a:lnTo>
                  <a:lnTo>
                    <a:pt x="494857" y="428745"/>
                  </a:lnTo>
                  <a:lnTo>
                    <a:pt x="495297" y="451281"/>
                  </a:lnTo>
                  <a:lnTo>
                    <a:pt x="494240" y="453250"/>
                  </a:lnTo>
                  <a:lnTo>
                    <a:pt x="492476" y="454563"/>
                  </a:lnTo>
                  <a:lnTo>
                    <a:pt x="490242" y="455439"/>
                  </a:lnTo>
                  <a:lnTo>
                    <a:pt x="488754" y="458139"/>
                  </a:lnTo>
                  <a:lnTo>
                    <a:pt x="484977" y="481976"/>
                  </a:lnTo>
                  <a:lnTo>
                    <a:pt x="479307" y="492990"/>
                  </a:lnTo>
                  <a:lnTo>
                    <a:pt x="467689" y="539649"/>
                  </a:lnTo>
                  <a:lnTo>
                    <a:pt x="466737" y="584060"/>
                  </a:lnTo>
                  <a:lnTo>
                    <a:pt x="466728" y="593676"/>
                  </a:lnTo>
                  <a:lnTo>
                    <a:pt x="469549" y="600047"/>
                  </a:lnTo>
                  <a:lnTo>
                    <a:pt x="480916" y="614087"/>
                  </a:lnTo>
                  <a:lnTo>
                    <a:pt x="486436" y="616880"/>
                  </a:lnTo>
                  <a:lnTo>
                    <a:pt x="493549" y="618673"/>
                  </a:lnTo>
                  <a:lnTo>
                    <a:pt x="536590" y="602239"/>
                  </a:lnTo>
                  <a:lnTo>
                    <a:pt x="583204" y="568650"/>
                  </a:lnTo>
                  <a:lnTo>
                    <a:pt x="620546" y="535074"/>
                  </a:lnTo>
                  <a:lnTo>
                    <a:pt x="650829" y="487576"/>
                  </a:lnTo>
                  <a:lnTo>
                    <a:pt x="672040" y="450955"/>
                  </a:lnTo>
                  <a:lnTo>
                    <a:pt x="676029" y="419746"/>
                  </a:lnTo>
                  <a:lnTo>
                    <a:pt x="676110" y="416352"/>
                  </a:lnTo>
                  <a:lnTo>
                    <a:pt x="673379" y="409759"/>
                  </a:lnTo>
                  <a:lnTo>
                    <a:pt x="669696" y="403301"/>
                  </a:lnTo>
                  <a:lnTo>
                    <a:pt x="666564" y="393715"/>
                  </a:lnTo>
                  <a:lnTo>
                    <a:pt x="653607" y="377817"/>
                  </a:lnTo>
                  <a:lnTo>
                    <a:pt x="647504" y="374288"/>
                  </a:lnTo>
                  <a:lnTo>
                    <a:pt x="641263" y="371660"/>
                  </a:lnTo>
                  <a:lnTo>
                    <a:pt x="631800" y="365290"/>
                  </a:lnTo>
                  <a:lnTo>
                    <a:pt x="622291" y="362932"/>
                  </a:lnTo>
                  <a:lnTo>
                    <a:pt x="593756" y="361978"/>
                  </a:lnTo>
                  <a:lnTo>
                    <a:pt x="565848" y="371642"/>
                  </a:lnTo>
                  <a:lnTo>
                    <a:pt x="522032" y="403253"/>
                  </a:lnTo>
                  <a:lnTo>
                    <a:pt x="492159" y="445979"/>
                  </a:lnTo>
                  <a:lnTo>
                    <a:pt x="479077" y="473613"/>
                  </a:lnTo>
                  <a:lnTo>
                    <a:pt x="467386" y="521221"/>
                  </a:lnTo>
                  <a:lnTo>
                    <a:pt x="466725" y="53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SMARTInkShape-Group121">
            <a:extLst>
              <a:ext uri="{FF2B5EF4-FFF2-40B4-BE49-F238E27FC236}">
                <a16:creationId xmlns:a16="http://schemas.microsoft.com/office/drawing/2014/main" id="{BD52AF67-5790-C844-A214-7184D807BFD4}"/>
              </a:ext>
            </a:extLst>
          </p:cNvPr>
          <p:cNvGrpSpPr/>
          <p:nvPr/>
        </p:nvGrpSpPr>
        <p:grpSpPr>
          <a:xfrm>
            <a:off x="11049000" y="2705111"/>
            <a:ext cx="485776" cy="523424"/>
            <a:chOff x="11049000" y="2705111"/>
            <a:chExt cx="485776" cy="523424"/>
          </a:xfrm>
        </p:grpSpPr>
        <p:sp>
          <p:nvSpPr>
            <p:cNvPr id="61" name="SMARTInkShape-344">
              <a:extLst>
                <a:ext uri="{FF2B5EF4-FFF2-40B4-BE49-F238E27FC236}">
                  <a16:creationId xmlns:a16="http://schemas.microsoft.com/office/drawing/2014/main" id="{B16C03F4-4145-07D7-861E-A5130DEC0BB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353800" y="31337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9702" y="9264"/>
                  </a:lnTo>
                  <a:lnTo>
                    <a:pt x="54883" y="9525"/>
                  </a:lnTo>
                  <a:lnTo>
                    <a:pt x="69969" y="9525"/>
                  </a:lnTo>
                  <a:lnTo>
                    <a:pt x="72045" y="8467"/>
                  </a:lnTo>
                  <a:lnTo>
                    <a:pt x="73430" y="6703"/>
                  </a:lnTo>
                  <a:lnTo>
                    <a:pt x="74354" y="4469"/>
                  </a:lnTo>
                  <a:lnTo>
                    <a:pt x="76026" y="2979"/>
                  </a:lnTo>
                  <a:lnTo>
                    <a:pt x="80711" y="1324"/>
                  </a:lnTo>
                  <a:lnTo>
                    <a:pt x="128325" y="1"/>
                  </a:lnTo>
                  <a:lnTo>
                    <a:pt x="173626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345">
              <a:extLst>
                <a:ext uri="{FF2B5EF4-FFF2-40B4-BE49-F238E27FC236}">
                  <a16:creationId xmlns:a16="http://schemas.microsoft.com/office/drawing/2014/main" id="{83AF1593-E103-1EA5-6C53-3833DF4677D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353800" y="30289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17691" y="28575"/>
                  </a:lnTo>
                  <a:lnTo>
                    <a:pt x="27132" y="20374"/>
                  </a:lnTo>
                  <a:lnTo>
                    <a:pt x="36650" y="19166"/>
                  </a:lnTo>
                  <a:lnTo>
                    <a:pt x="60452" y="19053"/>
                  </a:lnTo>
                  <a:lnTo>
                    <a:pt x="66732" y="16229"/>
                  </a:lnTo>
                  <a:lnTo>
                    <a:pt x="74330" y="10850"/>
                  </a:lnTo>
                  <a:lnTo>
                    <a:pt x="83436" y="9786"/>
                  </a:lnTo>
                  <a:lnTo>
                    <a:pt x="102927" y="9535"/>
                  </a:lnTo>
                  <a:lnTo>
                    <a:pt x="112014" y="2981"/>
                  </a:lnTo>
                  <a:lnTo>
                    <a:pt x="122061" y="393"/>
                  </a:lnTo>
                  <a:lnTo>
                    <a:pt x="152399" y="0"/>
                  </a:lnTo>
                  <a:lnTo>
                    <a:pt x="152400" y="5056"/>
                  </a:lnTo>
                  <a:lnTo>
                    <a:pt x="151342" y="6546"/>
                  </a:lnTo>
                  <a:lnTo>
                    <a:pt x="149576" y="7539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SMARTInkShape-346">
              <a:extLst>
                <a:ext uri="{FF2B5EF4-FFF2-40B4-BE49-F238E27FC236}">
                  <a16:creationId xmlns:a16="http://schemas.microsoft.com/office/drawing/2014/main" id="{7ECD59A0-DAD3-F1BF-F94F-55601BC7696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049000" y="2705111"/>
              <a:ext cx="303437" cy="523424"/>
            </a:xfrm>
            <a:custGeom>
              <a:avLst/>
              <a:gdLst/>
              <a:ahLst/>
              <a:cxnLst/>
              <a:rect l="0" t="0" r="0" b="0"/>
              <a:pathLst>
                <a:path w="303437" h="523424">
                  <a:moveTo>
                    <a:pt x="66675" y="228589"/>
                  </a:moveTo>
                  <a:lnTo>
                    <a:pt x="66675" y="228589"/>
                  </a:lnTo>
                  <a:lnTo>
                    <a:pt x="99876" y="228589"/>
                  </a:lnTo>
                  <a:lnTo>
                    <a:pt x="105422" y="225767"/>
                  </a:lnTo>
                  <a:lnTo>
                    <a:pt x="111413" y="222043"/>
                  </a:lnTo>
                  <a:lnTo>
                    <a:pt x="152155" y="204886"/>
                  </a:lnTo>
                  <a:lnTo>
                    <a:pt x="198705" y="168253"/>
                  </a:lnTo>
                  <a:lnTo>
                    <a:pt x="231708" y="144980"/>
                  </a:lnTo>
                  <a:lnTo>
                    <a:pt x="274182" y="97399"/>
                  </a:lnTo>
                  <a:lnTo>
                    <a:pt x="280608" y="89849"/>
                  </a:lnTo>
                  <a:lnTo>
                    <a:pt x="293750" y="63527"/>
                  </a:lnTo>
                  <a:lnTo>
                    <a:pt x="296032" y="50796"/>
                  </a:lnTo>
                  <a:lnTo>
                    <a:pt x="302754" y="38091"/>
                  </a:lnTo>
                  <a:lnTo>
                    <a:pt x="303436" y="34915"/>
                  </a:lnTo>
                  <a:lnTo>
                    <a:pt x="302832" y="31740"/>
                  </a:lnTo>
                  <a:lnTo>
                    <a:pt x="296078" y="19235"/>
                  </a:lnTo>
                  <a:lnTo>
                    <a:pt x="295632" y="14540"/>
                  </a:lnTo>
                  <a:lnTo>
                    <a:pt x="294454" y="12865"/>
                  </a:lnTo>
                  <a:lnTo>
                    <a:pt x="292612" y="11747"/>
                  </a:lnTo>
                  <a:lnTo>
                    <a:pt x="290324" y="11003"/>
                  </a:lnTo>
                  <a:lnTo>
                    <a:pt x="288800" y="9448"/>
                  </a:lnTo>
                  <a:lnTo>
                    <a:pt x="287106" y="4899"/>
                  </a:lnTo>
                  <a:lnTo>
                    <a:pt x="285595" y="3262"/>
                  </a:lnTo>
                  <a:lnTo>
                    <a:pt x="277668" y="420"/>
                  </a:lnTo>
                  <a:lnTo>
                    <a:pt x="258930" y="0"/>
                  </a:lnTo>
                  <a:lnTo>
                    <a:pt x="249917" y="6537"/>
                  </a:lnTo>
                  <a:lnTo>
                    <a:pt x="241031" y="9691"/>
                  </a:lnTo>
                  <a:lnTo>
                    <a:pt x="206371" y="41303"/>
                  </a:lnTo>
                  <a:lnTo>
                    <a:pt x="174625" y="88824"/>
                  </a:lnTo>
                  <a:lnTo>
                    <a:pt x="146050" y="135743"/>
                  </a:lnTo>
                  <a:lnTo>
                    <a:pt x="117475" y="183350"/>
                  </a:lnTo>
                  <a:lnTo>
                    <a:pt x="88900" y="230974"/>
                  </a:lnTo>
                  <a:lnTo>
                    <a:pt x="63500" y="273442"/>
                  </a:lnTo>
                  <a:lnTo>
                    <a:pt x="44057" y="321067"/>
                  </a:lnTo>
                  <a:lnTo>
                    <a:pt x="30793" y="362543"/>
                  </a:lnTo>
                  <a:lnTo>
                    <a:pt x="28503" y="373849"/>
                  </a:lnTo>
                  <a:lnTo>
                    <a:pt x="22321" y="387222"/>
                  </a:lnTo>
                  <a:lnTo>
                    <a:pt x="10493" y="434847"/>
                  </a:lnTo>
                  <a:lnTo>
                    <a:pt x="9537" y="479284"/>
                  </a:lnTo>
                  <a:lnTo>
                    <a:pt x="9525" y="507986"/>
                  </a:lnTo>
                  <a:lnTo>
                    <a:pt x="10583" y="510104"/>
                  </a:lnTo>
                  <a:lnTo>
                    <a:pt x="12349" y="511515"/>
                  </a:lnTo>
                  <a:lnTo>
                    <a:pt x="17131" y="514143"/>
                  </a:lnTo>
                  <a:lnTo>
                    <a:pt x="26860" y="522375"/>
                  </a:lnTo>
                  <a:lnTo>
                    <a:pt x="33123" y="523423"/>
                  </a:lnTo>
                  <a:lnTo>
                    <a:pt x="38710" y="520846"/>
                  </a:lnTo>
                  <a:lnTo>
                    <a:pt x="44721" y="517231"/>
                  </a:lnTo>
                  <a:lnTo>
                    <a:pt x="70070" y="506988"/>
                  </a:lnTo>
                  <a:lnTo>
                    <a:pt x="116117" y="473053"/>
                  </a:lnTo>
                  <a:lnTo>
                    <a:pt x="135394" y="453816"/>
                  </a:lnTo>
                  <a:lnTo>
                    <a:pt x="167268" y="406216"/>
                  </a:lnTo>
                  <a:lnTo>
                    <a:pt x="170624" y="391107"/>
                  </a:lnTo>
                  <a:lnTo>
                    <a:pt x="171286" y="372875"/>
                  </a:lnTo>
                  <a:lnTo>
                    <a:pt x="168555" y="363977"/>
                  </a:lnTo>
                  <a:lnTo>
                    <a:pt x="159684" y="350607"/>
                  </a:lnTo>
                  <a:lnTo>
                    <a:pt x="138337" y="328834"/>
                  </a:lnTo>
                  <a:lnTo>
                    <a:pt x="132745" y="326058"/>
                  </a:lnTo>
                  <a:lnTo>
                    <a:pt x="129772" y="325319"/>
                  </a:lnTo>
                  <a:lnTo>
                    <a:pt x="114247" y="316495"/>
                  </a:lnTo>
                  <a:lnTo>
                    <a:pt x="101590" y="314744"/>
                  </a:lnTo>
                  <a:lnTo>
                    <a:pt x="95246" y="317328"/>
                  </a:lnTo>
                  <a:lnTo>
                    <a:pt x="78317" y="329528"/>
                  </a:lnTo>
                  <a:lnTo>
                    <a:pt x="67968" y="331659"/>
                  </a:lnTo>
                  <a:lnTo>
                    <a:pt x="63304" y="334344"/>
                  </a:lnTo>
                  <a:lnTo>
                    <a:pt x="17234" y="379615"/>
                  </a:lnTo>
                  <a:lnTo>
                    <a:pt x="0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SMARTInkShape-Group122">
            <a:extLst>
              <a:ext uri="{FF2B5EF4-FFF2-40B4-BE49-F238E27FC236}">
                <a16:creationId xmlns:a16="http://schemas.microsoft.com/office/drawing/2014/main" id="{7B2ACB05-DF6A-9776-D88D-9D7680A04DC3}"/>
              </a:ext>
            </a:extLst>
          </p:cNvPr>
          <p:cNvGrpSpPr/>
          <p:nvPr/>
        </p:nvGrpSpPr>
        <p:grpSpPr>
          <a:xfrm>
            <a:off x="1485900" y="4895853"/>
            <a:ext cx="257176" cy="200023"/>
            <a:chOff x="1485900" y="4895853"/>
            <a:chExt cx="257176" cy="200023"/>
          </a:xfrm>
        </p:grpSpPr>
        <p:sp>
          <p:nvSpPr>
            <p:cNvPr id="65" name="SMARTInkShape-347">
              <a:extLst>
                <a:ext uri="{FF2B5EF4-FFF2-40B4-BE49-F238E27FC236}">
                  <a16:creationId xmlns:a16="http://schemas.microsoft.com/office/drawing/2014/main" id="{DC7F1F7B-0B51-3FCD-F8CD-BBD194ACC12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85900" y="5086350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9525"/>
                  </a:moveTo>
                  <a:lnTo>
                    <a:pt x="0" y="9525"/>
                  </a:lnTo>
                  <a:lnTo>
                    <a:pt x="23704" y="9525"/>
                  </a:lnTo>
                  <a:lnTo>
                    <a:pt x="29232" y="6703"/>
                  </a:lnTo>
                  <a:lnTo>
                    <a:pt x="36348" y="1324"/>
                  </a:lnTo>
                  <a:lnTo>
                    <a:pt x="46147" y="116"/>
                  </a:lnTo>
                  <a:lnTo>
                    <a:pt x="93404" y="0"/>
                  </a:lnTo>
                  <a:lnTo>
                    <a:pt x="140585" y="0"/>
                  </a:lnTo>
                  <a:lnTo>
                    <a:pt x="187327" y="0"/>
                  </a:lnTo>
                  <a:lnTo>
                    <a:pt x="223690" y="0"/>
                  </a:lnTo>
                  <a:lnTo>
                    <a:pt x="225327" y="1058"/>
                  </a:lnTo>
                  <a:lnTo>
                    <a:pt x="226418" y="2822"/>
                  </a:lnTo>
                  <a:lnTo>
                    <a:pt x="228169" y="8201"/>
                  </a:lnTo>
                  <a:lnTo>
                    <a:pt x="231231" y="8937"/>
                  </a:lnTo>
                  <a:lnTo>
                    <a:pt x="238115" y="9525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348">
              <a:extLst>
                <a:ext uri="{FF2B5EF4-FFF2-40B4-BE49-F238E27FC236}">
                  <a16:creationId xmlns:a16="http://schemas.microsoft.com/office/drawing/2014/main" id="{94A658AD-E685-19E9-DBED-E6209B245CB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33525" y="4895853"/>
              <a:ext cx="209551" cy="37706"/>
            </a:xfrm>
            <a:custGeom>
              <a:avLst/>
              <a:gdLst/>
              <a:ahLst/>
              <a:cxnLst/>
              <a:rect l="0" t="0" r="0" b="0"/>
              <a:pathLst>
                <a:path w="209551" h="37706">
                  <a:moveTo>
                    <a:pt x="9525" y="28572"/>
                  </a:moveTo>
                  <a:lnTo>
                    <a:pt x="9525" y="28572"/>
                  </a:lnTo>
                  <a:lnTo>
                    <a:pt x="0" y="28572"/>
                  </a:lnTo>
                  <a:lnTo>
                    <a:pt x="33204" y="28572"/>
                  </a:lnTo>
                  <a:lnTo>
                    <a:pt x="34836" y="29630"/>
                  </a:lnTo>
                  <a:lnTo>
                    <a:pt x="35924" y="31394"/>
                  </a:lnTo>
                  <a:lnTo>
                    <a:pt x="36649" y="33628"/>
                  </a:lnTo>
                  <a:lnTo>
                    <a:pt x="38191" y="35117"/>
                  </a:lnTo>
                  <a:lnTo>
                    <a:pt x="42727" y="36773"/>
                  </a:lnTo>
                  <a:lnTo>
                    <a:pt x="51230" y="37705"/>
                  </a:lnTo>
                  <a:lnTo>
                    <a:pt x="57341" y="35100"/>
                  </a:lnTo>
                  <a:lnTo>
                    <a:pt x="63585" y="31473"/>
                  </a:lnTo>
                  <a:lnTo>
                    <a:pt x="76217" y="29145"/>
                  </a:lnTo>
                  <a:lnTo>
                    <a:pt x="106627" y="28605"/>
                  </a:lnTo>
                  <a:lnTo>
                    <a:pt x="113712" y="25764"/>
                  </a:lnTo>
                  <a:lnTo>
                    <a:pt x="120389" y="22033"/>
                  </a:lnTo>
                  <a:lnTo>
                    <a:pt x="133298" y="19636"/>
                  </a:lnTo>
                  <a:lnTo>
                    <a:pt x="155764" y="18066"/>
                  </a:lnTo>
                  <a:lnTo>
                    <a:pt x="178977" y="9917"/>
                  </a:lnTo>
                  <a:lnTo>
                    <a:pt x="204557" y="9525"/>
                  </a:lnTo>
                  <a:lnTo>
                    <a:pt x="206222" y="8466"/>
                  </a:lnTo>
                  <a:lnTo>
                    <a:pt x="207331" y="6702"/>
                  </a:lnTo>
                  <a:lnTo>
                    <a:pt x="209549" y="0"/>
                  </a:lnTo>
                  <a:lnTo>
                    <a:pt x="20955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SMARTInkShape-Group123">
            <a:extLst>
              <a:ext uri="{FF2B5EF4-FFF2-40B4-BE49-F238E27FC236}">
                <a16:creationId xmlns:a16="http://schemas.microsoft.com/office/drawing/2014/main" id="{B823B3BA-7C23-A78C-A37A-E15C939C43C5}"/>
              </a:ext>
            </a:extLst>
          </p:cNvPr>
          <p:cNvGrpSpPr/>
          <p:nvPr/>
        </p:nvGrpSpPr>
        <p:grpSpPr>
          <a:xfrm>
            <a:off x="6524625" y="1771650"/>
            <a:ext cx="238125" cy="161926"/>
            <a:chOff x="6524625" y="1771650"/>
            <a:chExt cx="238125" cy="161926"/>
          </a:xfrm>
        </p:grpSpPr>
        <p:sp>
          <p:nvSpPr>
            <p:cNvPr id="68" name="SMARTInkShape-349">
              <a:extLst>
                <a:ext uri="{FF2B5EF4-FFF2-40B4-BE49-F238E27FC236}">
                  <a16:creationId xmlns:a16="http://schemas.microsoft.com/office/drawing/2014/main" id="{36AF9904-848A-50BF-A9B4-8F1E716DCB8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24625" y="1909037"/>
              <a:ext cx="228601" cy="24539"/>
            </a:xfrm>
            <a:custGeom>
              <a:avLst/>
              <a:gdLst/>
              <a:ahLst/>
              <a:cxnLst/>
              <a:rect l="0" t="0" r="0" b="0"/>
              <a:pathLst>
                <a:path w="228601" h="24539">
                  <a:moveTo>
                    <a:pt x="0" y="24538"/>
                  </a:moveTo>
                  <a:lnTo>
                    <a:pt x="0" y="24538"/>
                  </a:lnTo>
                  <a:lnTo>
                    <a:pt x="5056" y="24538"/>
                  </a:lnTo>
                  <a:lnTo>
                    <a:pt x="6545" y="23480"/>
                  </a:lnTo>
                  <a:lnTo>
                    <a:pt x="7538" y="21716"/>
                  </a:lnTo>
                  <a:lnTo>
                    <a:pt x="8200" y="19482"/>
                  </a:lnTo>
                  <a:lnTo>
                    <a:pt x="9701" y="17992"/>
                  </a:lnTo>
                  <a:lnTo>
                    <a:pt x="17610" y="15405"/>
                  </a:lnTo>
                  <a:lnTo>
                    <a:pt x="52161" y="15013"/>
                  </a:lnTo>
                  <a:lnTo>
                    <a:pt x="57755" y="12191"/>
                  </a:lnTo>
                  <a:lnTo>
                    <a:pt x="63769" y="8467"/>
                  </a:lnTo>
                  <a:lnTo>
                    <a:pt x="76253" y="6077"/>
                  </a:lnTo>
                  <a:lnTo>
                    <a:pt x="121708" y="5490"/>
                  </a:lnTo>
                  <a:lnTo>
                    <a:pt x="146982" y="5488"/>
                  </a:lnTo>
                  <a:lnTo>
                    <a:pt x="165481" y="0"/>
                  </a:lnTo>
                  <a:lnTo>
                    <a:pt x="212315" y="5488"/>
                  </a:lnTo>
                  <a:lnTo>
                    <a:pt x="2286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SMARTInkShape-350">
              <a:extLst>
                <a:ext uri="{FF2B5EF4-FFF2-40B4-BE49-F238E27FC236}">
                  <a16:creationId xmlns:a16="http://schemas.microsoft.com/office/drawing/2014/main" id="{F58E6028-1EC2-F82F-6FD9-9100442B8AA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24741" y="1771650"/>
              <a:ext cx="238009" cy="19051"/>
            </a:xfrm>
            <a:custGeom>
              <a:avLst/>
              <a:gdLst/>
              <a:ahLst/>
              <a:cxnLst/>
              <a:rect l="0" t="0" r="0" b="0"/>
              <a:pathLst>
                <a:path w="238009" h="19051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9019" y="9525"/>
                  </a:lnTo>
                  <a:lnTo>
                    <a:pt x="9294" y="4469"/>
                  </a:lnTo>
                  <a:lnTo>
                    <a:pt x="10390" y="2979"/>
                  </a:lnTo>
                  <a:lnTo>
                    <a:pt x="18539" y="116"/>
                  </a:lnTo>
                  <a:lnTo>
                    <a:pt x="64830" y="0"/>
                  </a:lnTo>
                  <a:lnTo>
                    <a:pt x="79664" y="0"/>
                  </a:lnTo>
                  <a:lnTo>
                    <a:pt x="85789" y="2822"/>
                  </a:lnTo>
                  <a:lnTo>
                    <a:pt x="93288" y="8201"/>
                  </a:lnTo>
                  <a:lnTo>
                    <a:pt x="102373" y="9263"/>
                  </a:lnTo>
                  <a:lnTo>
                    <a:pt x="149371" y="9525"/>
                  </a:lnTo>
                  <a:lnTo>
                    <a:pt x="196559" y="9525"/>
                  </a:lnTo>
                  <a:lnTo>
                    <a:pt x="238008" y="9525"/>
                  </a:lnTo>
                  <a:lnTo>
                    <a:pt x="232953" y="9525"/>
                  </a:lnTo>
                  <a:lnTo>
                    <a:pt x="231464" y="10583"/>
                  </a:lnTo>
                  <a:lnTo>
                    <a:pt x="230471" y="12347"/>
                  </a:lnTo>
                  <a:lnTo>
                    <a:pt x="2284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SMARTInkShape-Group124">
            <a:extLst>
              <a:ext uri="{FF2B5EF4-FFF2-40B4-BE49-F238E27FC236}">
                <a16:creationId xmlns:a16="http://schemas.microsoft.com/office/drawing/2014/main" id="{A334E82C-BC1C-D0BD-CEE0-B879D3B01D28}"/>
              </a:ext>
            </a:extLst>
          </p:cNvPr>
          <p:cNvGrpSpPr/>
          <p:nvPr/>
        </p:nvGrpSpPr>
        <p:grpSpPr>
          <a:xfrm>
            <a:off x="7010403" y="1409700"/>
            <a:ext cx="476248" cy="1019138"/>
            <a:chOff x="7010403" y="1409700"/>
            <a:chExt cx="476248" cy="1019138"/>
          </a:xfrm>
        </p:grpSpPr>
        <p:sp>
          <p:nvSpPr>
            <p:cNvPr id="71" name="SMARTInkShape-351">
              <a:extLst>
                <a:ext uri="{FF2B5EF4-FFF2-40B4-BE49-F238E27FC236}">
                  <a16:creationId xmlns:a16="http://schemas.microsoft.com/office/drawing/2014/main" id="{44AFABC2-18E9-F0A4-599E-FE1E8EE461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038986" y="2314575"/>
              <a:ext cx="247640" cy="19051"/>
            </a:xfrm>
            <a:custGeom>
              <a:avLst/>
              <a:gdLst/>
              <a:ahLst/>
              <a:cxnLst/>
              <a:rect l="0" t="0" r="0" b="0"/>
              <a:pathLst>
                <a:path w="247640" h="19051">
                  <a:moveTo>
                    <a:pt x="19039" y="19050"/>
                  </a:moveTo>
                  <a:lnTo>
                    <a:pt x="19039" y="19050"/>
                  </a:lnTo>
                  <a:lnTo>
                    <a:pt x="0" y="19050"/>
                  </a:lnTo>
                  <a:lnTo>
                    <a:pt x="14454" y="19050"/>
                  </a:lnTo>
                  <a:lnTo>
                    <a:pt x="15983" y="17992"/>
                  </a:lnTo>
                  <a:lnTo>
                    <a:pt x="17001" y="16228"/>
                  </a:lnTo>
                  <a:lnTo>
                    <a:pt x="17680" y="13994"/>
                  </a:lnTo>
                  <a:lnTo>
                    <a:pt x="19192" y="12504"/>
                  </a:lnTo>
                  <a:lnTo>
                    <a:pt x="27121" y="9917"/>
                  </a:lnTo>
                  <a:lnTo>
                    <a:pt x="73278" y="9525"/>
                  </a:lnTo>
                  <a:lnTo>
                    <a:pt x="88924" y="9525"/>
                  </a:lnTo>
                  <a:lnTo>
                    <a:pt x="95255" y="6703"/>
                  </a:lnTo>
                  <a:lnTo>
                    <a:pt x="101596" y="2979"/>
                  </a:lnTo>
                  <a:lnTo>
                    <a:pt x="114290" y="588"/>
                  </a:lnTo>
                  <a:lnTo>
                    <a:pt x="161552" y="3"/>
                  </a:lnTo>
                  <a:lnTo>
                    <a:pt x="207650" y="0"/>
                  </a:lnTo>
                  <a:lnTo>
                    <a:pt x="247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352">
              <a:extLst>
                <a:ext uri="{FF2B5EF4-FFF2-40B4-BE49-F238E27FC236}">
                  <a16:creationId xmlns:a16="http://schemas.microsoft.com/office/drawing/2014/main" id="{1E0C6479-3A1F-45D9-B93B-3C251064E40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34618" y="2009786"/>
              <a:ext cx="152008" cy="419052"/>
            </a:xfrm>
            <a:custGeom>
              <a:avLst/>
              <a:gdLst/>
              <a:ahLst/>
              <a:cxnLst/>
              <a:rect l="0" t="0" r="0" b="0"/>
              <a:pathLst>
                <a:path w="152008" h="419052">
                  <a:moveTo>
                    <a:pt x="18657" y="104764"/>
                  </a:moveTo>
                  <a:lnTo>
                    <a:pt x="18657" y="104764"/>
                  </a:lnTo>
                  <a:lnTo>
                    <a:pt x="10457" y="104764"/>
                  </a:lnTo>
                  <a:lnTo>
                    <a:pt x="10015" y="103706"/>
                  </a:lnTo>
                  <a:lnTo>
                    <a:pt x="9248" y="96563"/>
                  </a:lnTo>
                  <a:lnTo>
                    <a:pt x="6361" y="95828"/>
                  </a:lnTo>
                  <a:lnTo>
                    <a:pt x="941" y="95355"/>
                  </a:lnTo>
                  <a:lnTo>
                    <a:pt x="3022" y="92468"/>
                  </a:lnTo>
                  <a:lnTo>
                    <a:pt x="9132" y="85714"/>
                  </a:lnTo>
                  <a:lnTo>
                    <a:pt x="9132" y="71249"/>
                  </a:lnTo>
                  <a:lnTo>
                    <a:pt x="11954" y="65879"/>
                  </a:lnTo>
                  <a:lnTo>
                    <a:pt x="17332" y="58865"/>
                  </a:lnTo>
                  <a:lnTo>
                    <a:pt x="18264" y="52594"/>
                  </a:lnTo>
                  <a:lnTo>
                    <a:pt x="19453" y="50934"/>
                  </a:lnTo>
                  <a:lnTo>
                    <a:pt x="21305" y="49827"/>
                  </a:lnTo>
                  <a:lnTo>
                    <a:pt x="23597" y="49089"/>
                  </a:lnTo>
                  <a:lnTo>
                    <a:pt x="25126" y="47539"/>
                  </a:lnTo>
                  <a:lnTo>
                    <a:pt x="26823" y="42995"/>
                  </a:lnTo>
                  <a:lnTo>
                    <a:pt x="28972" y="31454"/>
                  </a:lnTo>
                  <a:lnTo>
                    <a:pt x="36348" y="20883"/>
                  </a:lnTo>
                  <a:lnTo>
                    <a:pt x="37588" y="11000"/>
                  </a:lnTo>
                  <a:lnTo>
                    <a:pt x="47222" y="0"/>
                  </a:lnTo>
                  <a:lnTo>
                    <a:pt x="47232" y="17599"/>
                  </a:lnTo>
                  <a:lnTo>
                    <a:pt x="53777" y="26359"/>
                  </a:lnTo>
                  <a:lnTo>
                    <a:pt x="56364" y="36335"/>
                  </a:lnTo>
                  <a:lnTo>
                    <a:pt x="56641" y="42626"/>
                  </a:lnTo>
                  <a:lnTo>
                    <a:pt x="57738" y="44289"/>
                  </a:lnTo>
                  <a:lnTo>
                    <a:pt x="59528" y="45397"/>
                  </a:lnTo>
                  <a:lnTo>
                    <a:pt x="61779" y="46136"/>
                  </a:lnTo>
                  <a:lnTo>
                    <a:pt x="63281" y="47687"/>
                  </a:lnTo>
                  <a:lnTo>
                    <a:pt x="64948" y="52233"/>
                  </a:lnTo>
                  <a:lnTo>
                    <a:pt x="66451" y="53868"/>
                  </a:lnTo>
                  <a:lnTo>
                    <a:pt x="70943" y="55685"/>
                  </a:lnTo>
                  <a:lnTo>
                    <a:pt x="102512" y="57128"/>
                  </a:lnTo>
                  <a:lnTo>
                    <a:pt x="111616" y="50591"/>
                  </a:lnTo>
                  <a:lnTo>
                    <a:pt x="120519" y="48496"/>
                  </a:lnTo>
                  <a:lnTo>
                    <a:pt x="126724" y="48006"/>
                  </a:lnTo>
                  <a:lnTo>
                    <a:pt x="128801" y="46817"/>
                  </a:lnTo>
                  <a:lnTo>
                    <a:pt x="130186" y="44966"/>
                  </a:lnTo>
                  <a:lnTo>
                    <a:pt x="132784" y="40087"/>
                  </a:lnTo>
                  <a:lnTo>
                    <a:pt x="137466" y="34391"/>
                  </a:lnTo>
                  <a:lnTo>
                    <a:pt x="143075" y="31154"/>
                  </a:lnTo>
                  <a:lnTo>
                    <a:pt x="150244" y="29076"/>
                  </a:lnTo>
                  <a:lnTo>
                    <a:pt x="150831" y="27847"/>
                  </a:lnTo>
                  <a:lnTo>
                    <a:pt x="152007" y="19039"/>
                  </a:lnTo>
                  <a:lnTo>
                    <a:pt x="152007" y="42719"/>
                  </a:lnTo>
                  <a:lnTo>
                    <a:pt x="149185" y="48261"/>
                  </a:lnTo>
                  <a:lnTo>
                    <a:pt x="145462" y="54251"/>
                  </a:lnTo>
                  <a:lnTo>
                    <a:pt x="135139" y="79585"/>
                  </a:lnTo>
                  <a:lnTo>
                    <a:pt x="127371" y="91189"/>
                  </a:lnTo>
                  <a:lnTo>
                    <a:pt x="108346" y="135805"/>
                  </a:lnTo>
                  <a:lnTo>
                    <a:pt x="92692" y="183130"/>
                  </a:lnTo>
                  <a:lnTo>
                    <a:pt x="84690" y="197834"/>
                  </a:lnTo>
                  <a:lnTo>
                    <a:pt x="81729" y="201735"/>
                  </a:lnTo>
                  <a:lnTo>
                    <a:pt x="78439" y="211715"/>
                  </a:lnTo>
                  <a:lnTo>
                    <a:pt x="75919" y="222148"/>
                  </a:lnTo>
                  <a:lnTo>
                    <a:pt x="59399" y="254987"/>
                  </a:lnTo>
                  <a:lnTo>
                    <a:pt x="54167" y="283562"/>
                  </a:lnTo>
                  <a:lnTo>
                    <a:pt x="41600" y="307873"/>
                  </a:lnTo>
                  <a:lnTo>
                    <a:pt x="37802" y="319696"/>
                  </a:lnTo>
                  <a:lnTo>
                    <a:pt x="31504" y="329902"/>
                  </a:lnTo>
                  <a:lnTo>
                    <a:pt x="29166" y="339629"/>
                  </a:lnTo>
                  <a:lnTo>
                    <a:pt x="28618" y="346026"/>
                  </a:lnTo>
                  <a:lnTo>
                    <a:pt x="25553" y="352397"/>
                  </a:lnTo>
                  <a:lnTo>
                    <a:pt x="21722" y="358757"/>
                  </a:lnTo>
                  <a:lnTo>
                    <a:pt x="19262" y="371462"/>
                  </a:lnTo>
                  <a:lnTo>
                    <a:pt x="19061" y="374638"/>
                  </a:lnTo>
                  <a:lnTo>
                    <a:pt x="16015" y="380988"/>
                  </a:lnTo>
                  <a:lnTo>
                    <a:pt x="12191" y="387339"/>
                  </a:lnTo>
                  <a:lnTo>
                    <a:pt x="9535" y="398158"/>
                  </a:lnTo>
                  <a:lnTo>
                    <a:pt x="9132" y="418961"/>
                  </a:lnTo>
                  <a:lnTo>
                    <a:pt x="4076" y="419051"/>
                  </a:lnTo>
                  <a:lnTo>
                    <a:pt x="2587" y="418005"/>
                  </a:lnTo>
                  <a:lnTo>
                    <a:pt x="1594" y="416250"/>
                  </a:lnTo>
                  <a:lnTo>
                    <a:pt x="0" y="410885"/>
                  </a:lnTo>
                  <a:lnTo>
                    <a:pt x="9132" y="40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SMARTInkShape-353">
              <a:extLst>
                <a:ext uri="{FF2B5EF4-FFF2-40B4-BE49-F238E27FC236}">
                  <a16:creationId xmlns:a16="http://schemas.microsoft.com/office/drawing/2014/main" id="{91F71FFF-6183-9C88-56CA-754C7230A91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191375" y="1409700"/>
              <a:ext cx="133231" cy="342901"/>
            </a:xfrm>
            <a:custGeom>
              <a:avLst/>
              <a:gdLst/>
              <a:ahLst/>
              <a:cxnLst/>
              <a:rect l="0" t="0" r="0" b="0"/>
              <a:pathLst>
                <a:path w="133231" h="342901">
                  <a:moveTo>
                    <a:pt x="0" y="219075"/>
                  </a:moveTo>
                  <a:lnTo>
                    <a:pt x="0" y="219075"/>
                  </a:lnTo>
                  <a:lnTo>
                    <a:pt x="9132" y="209943"/>
                  </a:lnTo>
                  <a:lnTo>
                    <a:pt x="9409" y="204610"/>
                  </a:lnTo>
                  <a:lnTo>
                    <a:pt x="10506" y="203081"/>
                  </a:lnTo>
                  <a:lnTo>
                    <a:pt x="12296" y="202063"/>
                  </a:lnTo>
                  <a:lnTo>
                    <a:pt x="14547" y="201383"/>
                  </a:lnTo>
                  <a:lnTo>
                    <a:pt x="16049" y="199872"/>
                  </a:lnTo>
                  <a:lnTo>
                    <a:pt x="17716" y="195371"/>
                  </a:lnTo>
                  <a:lnTo>
                    <a:pt x="19219" y="193747"/>
                  </a:lnTo>
                  <a:lnTo>
                    <a:pt x="23711" y="191943"/>
                  </a:lnTo>
                  <a:lnTo>
                    <a:pt x="25333" y="190404"/>
                  </a:lnTo>
                  <a:lnTo>
                    <a:pt x="33204" y="177369"/>
                  </a:lnTo>
                  <a:lnTo>
                    <a:pt x="43680" y="165015"/>
                  </a:lnTo>
                  <a:lnTo>
                    <a:pt x="45872" y="158712"/>
                  </a:lnTo>
                  <a:lnTo>
                    <a:pt x="47514" y="156608"/>
                  </a:lnTo>
                  <a:lnTo>
                    <a:pt x="54883" y="151530"/>
                  </a:lnTo>
                  <a:lnTo>
                    <a:pt x="88911" y="106150"/>
                  </a:lnTo>
                  <a:lnTo>
                    <a:pt x="111478" y="76378"/>
                  </a:lnTo>
                  <a:lnTo>
                    <a:pt x="114104" y="69929"/>
                  </a:lnTo>
                  <a:lnTo>
                    <a:pt x="120475" y="60349"/>
                  </a:lnTo>
                  <a:lnTo>
                    <a:pt x="122833" y="50807"/>
                  </a:lnTo>
                  <a:lnTo>
                    <a:pt x="123384" y="44453"/>
                  </a:lnTo>
                  <a:lnTo>
                    <a:pt x="126451" y="38101"/>
                  </a:lnTo>
                  <a:lnTo>
                    <a:pt x="130284" y="31751"/>
                  </a:lnTo>
                  <a:lnTo>
                    <a:pt x="132946" y="20932"/>
                  </a:lnTo>
                  <a:lnTo>
                    <a:pt x="133230" y="14551"/>
                  </a:lnTo>
                  <a:lnTo>
                    <a:pt x="132211" y="12876"/>
                  </a:lnTo>
                  <a:lnTo>
                    <a:pt x="130475" y="11759"/>
                  </a:lnTo>
                  <a:lnTo>
                    <a:pt x="128258" y="11014"/>
                  </a:lnTo>
                  <a:lnTo>
                    <a:pt x="126781" y="9460"/>
                  </a:lnTo>
                  <a:lnTo>
                    <a:pt x="123826" y="3"/>
                  </a:lnTo>
                  <a:lnTo>
                    <a:pt x="123825" y="0"/>
                  </a:lnTo>
                  <a:lnTo>
                    <a:pt x="115625" y="0"/>
                  </a:lnTo>
                  <a:lnTo>
                    <a:pt x="115183" y="1058"/>
                  </a:lnTo>
                  <a:lnTo>
                    <a:pt x="114334" y="9133"/>
                  </a:lnTo>
                  <a:lnTo>
                    <a:pt x="106102" y="17692"/>
                  </a:lnTo>
                  <a:lnTo>
                    <a:pt x="105168" y="23704"/>
                  </a:lnTo>
                  <a:lnTo>
                    <a:pt x="104776" y="60721"/>
                  </a:lnTo>
                  <a:lnTo>
                    <a:pt x="101953" y="66851"/>
                  </a:lnTo>
                  <a:lnTo>
                    <a:pt x="98230" y="73103"/>
                  </a:lnTo>
                  <a:lnTo>
                    <a:pt x="95838" y="85741"/>
                  </a:lnTo>
                  <a:lnTo>
                    <a:pt x="95255" y="131364"/>
                  </a:lnTo>
                  <a:lnTo>
                    <a:pt x="95251" y="145657"/>
                  </a:lnTo>
                  <a:lnTo>
                    <a:pt x="92428" y="152226"/>
                  </a:lnTo>
                  <a:lnTo>
                    <a:pt x="88705" y="158672"/>
                  </a:lnTo>
                  <a:lnTo>
                    <a:pt x="86608" y="169310"/>
                  </a:lnTo>
                  <a:lnTo>
                    <a:pt x="84929" y="184339"/>
                  </a:lnTo>
                  <a:lnTo>
                    <a:pt x="79256" y="197024"/>
                  </a:lnTo>
                  <a:lnTo>
                    <a:pt x="75410" y="224465"/>
                  </a:lnTo>
                  <a:lnTo>
                    <a:pt x="69734" y="235724"/>
                  </a:lnTo>
                  <a:lnTo>
                    <a:pt x="65885" y="262617"/>
                  </a:lnTo>
                  <a:lnTo>
                    <a:pt x="59189" y="276046"/>
                  </a:lnTo>
                  <a:lnTo>
                    <a:pt x="56171" y="298463"/>
                  </a:lnTo>
                  <a:lnTo>
                    <a:pt x="54380" y="300576"/>
                  </a:lnTo>
                  <a:lnTo>
                    <a:pt x="52128" y="301984"/>
                  </a:lnTo>
                  <a:lnTo>
                    <a:pt x="50627" y="303981"/>
                  </a:lnTo>
                  <a:lnTo>
                    <a:pt x="48959" y="309022"/>
                  </a:lnTo>
                  <a:lnTo>
                    <a:pt x="476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SMARTInkShape-354">
              <a:extLst>
                <a:ext uri="{FF2B5EF4-FFF2-40B4-BE49-F238E27FC236}">
                  <a16:creationId xmlns:a16="http://schemas.microsoft.com/office/drawing/2014/main" id="{5B8BFA59-B6E4-D587-0D46-E54CDD336A3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10403" y="1838441"/>
              <a:ext cx="476248" cy="18935"/>
            </a:xfrm>
            <a:custGeom>
              <a:avLst/>
              <a:gdLst/>
              <a:ahLst/>
              <a:cxnLst/>
              <a:rect l="0" t="0" r="0" b="0"/>
              <a:pathLst>
                <a:path w="476248" h="18935">
                  <a:moveTo>
                    <a:pt x="9522" y="18934"/>
                  </a:moveTo>
                  <a:lnTo>
                    <a:pt x="9522" y="18934"/>
                  </a:lnTo>
                  <a:lnTo>
                    <a:pt x="0" y="18934"/>
                  </a:lnTo>
                  <a:lnTo>
                    <a:pt x="42725" y="18934"/>
                  </a:lnTo>
                  <a:lnTo>
                    <a:pt x="48268" y="16112"/>
                  </a:lnTo>
                  <a:lnTo>
                    <a:pt x="55393" y="10733"/>
                  </a:lnTo>
                  <a:lnTo>
                    <a:pt x="65194" y="9525"/>
                  </a:lnTo>
                  <a:lnTo>
                    <a:pt x="112451" y="9409"/>
                  </a:lnTo>
                  <a:lnTo>
                    <a:pt x="159631" y="9409"/>
                  </a:lnTo>
                  <a:lnTo>
                    <a:pt x="184182" y="9409"/>
                  </a:lnTo>
                  <a:lnTo>
                    <a:pt x="190513" y="6587"/>
                  </a:lnTo>
                  <a:lnTo>
                    <a:pt x="196854" y="2863"/>
                  </a:lnTo>
                  <a:lnTo>
                    <a:pt x="207666" y="276"/>
                  </a:lnTo>
                  <a:lnTo>
                    <a:pt x="214046" y="0"/>
                  </a:lnTo>
                  <a:lnTo>
                    <a:pt x="219660" y="2758"/>
                  </a:lnTo>
                  <a:lnTo>
                    <a:pt x="225684" y="6453"/>
                  </a:lnTo>
                  <a:lnTo>
                    <a:pt x="238174" y="8825"/>
                  </a:lnTo>
                  <a:lnTo>
                    <a:pt x="285747" y="9408"/>
                  </a:lnTo>
                  <a:lnTo>
                    <a:pt x="333372" y="9409"/>
                  </a:lnTo>
                  <a:lnTo>
                    <a:pt x="379501" y="9409"/>
                  </a:lnTo>
                  <a:lnTo>
                    <a:pt x="426766" y="9409"/>
                  </a:lnTo>
                  <a:lnTo>
                    <a:pt x="474244" y="9409"/>
                  </a:lnTo>
                  <a:lnTo>
                    <a:pt x="476247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SMARTInkShape-355">
            <a:extLst>
              <a:ext uri="{FF2B5EF4-FFF2-40B4-BE49-F238E27FC236}">
                <a16:creationId xmlns:a16="http://schemas.microsoft.com/office/drawing/2014/main" id="{2AD719C2-AF96-58C0-B200-7840B8EB475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943850" y="1885950"/>
            <a:ext cx="28576" cy="190501"/>
          </a:xfrm>
          <a:custGeom>
            <a:avLst/>
            <a:gdLst/>
            <a:ahLst/>
            <a:cxnLst/>
            <a:rect l="0" t="0" r="0" b="0"/>
            <a:pathLst>
              <a:path w="28576" h="190501">
                <a:moveTo>
                  <a:pt x="0" y="19050"/>
                </a:moveTo>
                <a:lnTo>
                  <a:pt x="0" y="19050"/>
                </a:lnTo>
                <a:lnTo>
                  <a:pt x="9132" y="9917"/>
                </a:lnTo>
                <a:lnTo>
                  <a:pt x="9515" y="402"/>
                </a:lnTo>
                <a:lnTo>
                  <a:pt x="28565" y="0"/>
                </a:lnTo>
                <a:lnTo>
                  <a:pt x="28575" y="44530"/>
                </a:lnTo>
                <a:lnTo>
                  <a:pt x="28575" y="88548"/>
                </a:lnTo>
                <a:lnTo>
                  <a:pt x="28575" y="106626"/>
                </a:lnTo>
                <a:lnTo>
                  <a:pt x="25753" y="113711"/>
                </a:lnTo>
                <a:lnTo>
                  <a:pt x="22030" y="120388"/>
                </a:lnTo>
                <a:lnTo>
                  <a:pt x="19933" y="131156"/>
                </a:lnTo>
                <a:lnTo>
                  <a:pt x="18254" y="146223"/>
                </a:lnTo>
                <a:lnTo>
                  <a:pt x="10884" y="164705"/>
                </a:lnTo>
                <a:lnTo>
                  <a:pt x="9927" y="174508"/>
                </a:lnTo>
                <a:lnTo>
                  <a:pt x="8735" y="176664"/>
                </a:lnTo>
                <a:lnTo>
                  <a:pt x="6882" y="178101"/>
                </a:lnTo>
                <a:lnTo>
                  <a:pt x="4587" y="179059"/>
                </a:lnTo>
                <a:lnTo>
                  <a:pt x="3059" y="180756"/>
                </a:lnTo>
                <a:lnTo>
                  <a:pt x="0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SMARTInkShape-Group126">
            <a:extLst>
              <a:ext uri="{FF2B5EF4-FFF2-40B4-BE49-F238E27FC236}">
                <a16:creationId xmlns:a16="http://schemas.microsoft.com/office/drawing/2014/main" id="{08E7DA38-0316-2F95-542E-30B874E71449}"/>
              </a:ext>
            </a:extLst>
          </p:cNvPr>
          <p:cNvGrpSpPr/>
          <p:nvPr/>
        </p:nvGrpSpPr>
        <p:grpSpPr>
          <a:xfrm>
            <a:off x="8410575" y="1447801"/>
            <a:ext cx="666620" cy="838185"/>
            <a:chOff x="8410575" y="1447801"/>
            <a:chExt cx="666620" cy="838185"/>
          </a:xfrm>
        </p:grpSpPr>
        <p:sp>
          <p:nvSpPr>
            <p:cNvPr id="77" name="SMARTInkShape-356">
              <a:extLst>
                <a:ext uri="{FF2B5EF4-FFF2-40B4-BE49-F238E27FC236}">
                  <a16:creationId xmlns:a16="http://schemas.microsoft.com/office/drawing/2014/main" id="{83F87A60-E08D-17D9-80DB-E8EE7D1F79F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801504" y="1838335"/>
              <a:ext cx="209147" cy="447651"/>
            </a:xfrm>
            <a:custGeom>
              <a:avLst/>
              <a:gdLst/>
              <a:ahLst/>
              <a:cxnLst/>
              <a:rect l="0" t="0" r="0" b="0"/>
              <a:pathLst>
                <a:path w="209147" h="447651">
                  <a:moveTo>
                    <a:pt x="199621" y="9515"/>
                  </a:moveTo>
                  <a:lnTo>
                    <a:pt x="199621" y="9515"/>
                  </a:lnTo>
                  <a:lnTo>
                    <a:pt x="199621" y="106"/>
                  </a:lnTo>
                  <a:lnTo>
                    <a:pt x="207822" y="0"/>
                  </a:lnTo>
                  <a:lnTo>
                    <a:pt x="208265" y="1055"/>
                  </a:lnTo>
                  <a:lnTo>
                    <a:pt x="209146" y="47683"/>
                  </a:lnTo>
                  <a:lnTo>
                    <a:pt x="209146" y="59395"/>
                  </a:lnTo>
                  <a:lnTo>
                    <a:pt x="206324" y="66256"/>
                  </a:lnTo>
                  <a:lnTo>
                    <a:pt x="204089" y="69567"/>
                  </a:lnTo>
                  <a:lnTo>
                    <a:pt x="197386" y="93218"/>
                  </a:lnTo>
                  <a:lnTo>
                    <a:pt x="194955" y="97067"/>
                  </a:lnTo>
                  <a:lnTo>
                    <a:pt x="187914" y="121651"/>
                  </a:lnTo>
                  <a:lnTo>
                    <a:pt x="185467" y="125548"/>
                  </a:lnTo>
                  <a:lnTo>
                    <a:pt x="170400" y="171632"/>
                  </a:lnTo>
                  <a:lnTo>
                    <a:pt x="156145" y="203215"/>
                  </a:lnTo>
                  <a:lnTo>
                    <a:pt x="144700" y="247642"/>
                  </a:lnTo>
                  <a:lnTo>
                    <a:pt x="140309" y="266691"/>
                  </a:lnTo>
                  <a:lnTo>
                    <a:pt x="126053" y="304790"/>
                  </a:lnTo>
                  <a:lnTo>
                    <a:pt x="121378" y="323840"/>
                  </a:lnTo>
                  <a:lnTo>
                    <a:pt x="116113" y="342890"/>
                  </a:lnTo>
                  <a:lnTo>
                    <a:pt x="111731" y="361940"/>
                  </a:lnTo>
                  <a:lnTo>
                    <a:pt x="94202" y="407331"/>
                  </a:lnTo>
                  <a:lnTo>
                    <a:pt x="89268" y="414922"/>
                  </a:lnTo>
                  <a:lnTo>
                    <a:pt x="83278" y="428419"/>
                  </a:lnTo>
                  <a:lnTo>
                    <a:pt x="68034" y="445772"/>
                  </a:lnTo>
                  <a:lnTo>
                    <a:pt x="64232" y="446824"/>
                  </a:lnTo>
                  <a:lnTo>
                    <a:pt x="43618" y="447650"/>
                  </a:lnTo>
                  <a:lnTo>
                    <a:pt x="37506" y="444836"/>
                  </a:lnTo>
                  <a:lnTo>
                    <a:pt x="31262" y="441116"/>
                  </a:lnTo>
                  <a:lnTo>
                    <a:pt x="24958" y="439463"/>
                  </a:lnTo>
                  <a:lnTo>
                    <a:pt x="22853" y="437963"/>
                  </a:lnTo>
                  <a:lnTo>
                    <a:pt x="21451" y="435906"/>
                  </a:lnTo>
                  <a:lnTo>
                    <a:pt x="18834" y="430797"/>
                  </a:lnTo>
                  <a:lnTo>
                    <a:pt x="12469" y="421971"/>
                  </a:lnTo>
                  <a:lnTo>
                    <a:pt x="10113" y="412653"/>
                  </a:lnTo>
                  <a:lnTo>
                    <a:pt x="8356" y="402131"/>
                  </a:lnTo>
                  <a:lnTo>
                    <a:pt x="958" y="379136"/>
                  </a:lnTo>
                  <a:lnTo>
                    <a:pt x="0" y="363625"/>
                  </a:lnTo>
                  <a:lnTo>
                    <a:pt x="2597" y="354575"/>
                  </a:lnTo>
                  <a:lnTo>
                    <a:pt x="6222" y="345967"/>
                  </a:lnTo>
                  <a:lnTo>
                    <a:pt x="11774" y="304598"/>
                  </a:lnTo>
                  <a:lnTo>
                    <a:pt x="17709" y="292005"/>
                  </a:lnTo>
                  <a:lnTo>
                    <a:pt x="49524" y="247635"/>
                  </a:lnTo>
                  <a:lnTo>
                    <a:pt x="79274" y="208285"/>
                  </a:lnTo>
                  <a:lnTo>
                    <a:pt x="100228" y="181651"/>
                  </a:lnTo>
                  <a:lnTo>
                    <a:pt x="141339" y="147508"/>
                  </a:lnTo>
                  <a:lnTo>
                    <a:pt x="171046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357">
              <a:extLst>
                <a:ext uri="{FF2B5EF4-FFF2-40B4-BE49-F238E27FC236}">
                  <a16:creationId xmlns:a16="http://schemas.microsoft.com/office/drawing/2014/main" id="{5B6D6413-F557-85EE-4BAE-89F3C0CA314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410575" y="1447801"/>
              <a:ext cx="666620" cy="495285"/>
            </a:xfrm>
            <a:custGeom>
              <a:avLst/>
              <a:gdLst/>
              <a:ahLst/>
              <a:cxnLst/>
              <a:rect l="0" t="0" r="0" b="0"/>
              <a:pathLst>
                <a:path w="666620" h="495285">
                  <a:moveTo>
                    <a:pt x="0" y="380999"/>
                  </a:moveTo>
                  <a:lnTo>
                    <a:pt x="0" y="380999"/>
                  </a:lnTo>
                  <a:lnTo>
                    <a:pt x="0" y="375943"/>
                  </a:lnTo>
                  <a:lnTo>
                    <a:pt x="1058" y="374453"/>
                  </a:lnTo>
                  <a:lnTo>
                    <a:pt x="2822" y="373460"/>
                  </a:lnTo>
                  <a:lnTo>
                    <a:pt x="5056" y="372798"/>
                  </a:lnTo>
                  <a:lnTo>
                    <a:pt x="6545" y="371298"/>
                  </a:lnTo>
                  <a:lnTo>
                    <a:pt x="8200" y="366810"/>
                  </a:lnTo>
                  <a:lnTo>
                    <a:pt x="9701" y="365189"/>
                  </a:lnTo>
                  <a:lnTo>
                    <a:pt x="14189" y="363389"/>
                  </a:lnTo>
                  <a:lnTo>
                    <a:pt x="15809" y="361851"/>
                  </a:lnTo>
                  <a:lnTo>
                    <a:pt x="17610" y="357319"/>
                  </a:lnTo>
                  <a:lnTo>
                    <a:pt x="18623" y="348818"/>
                  </a:lnTo>
                  <a:lnTo>
                    <a:pt x="19824" y="346845"/>
                  </a:lnTo>
                  <a:lnTo>
                    <a:pt x="21682" y="345530"/>
                  </a:lnTo>
                  <a:lnTo>
                    <a:pt x="26570" y="343010"/>
                  </a:lnTo>
                  <a:lnTo>
                    <a:pt x="50846" y="320554"/>
                  </a:lnTo>
                  <a:lnTo>
                    <a:pt x="64567" y="301404"/>
                  </a:lnTo>
                  <a:lnTo>
                    <a:pt x="107424" y="263928"/>
                  </a:lnTo>
                  <a:lnTo>
                    <a:pt x="145977" y="216849"/>
                  </a:lnTo>
                  <a:lnTo>
                    <a:pt x="182699" y="174228"/>
                  </a:lnTo>
                  <a:lnTo>
                    <a:pt x="209493" y="126631"/>
                  </a:lnTo>
                  <a:lnTo>
                    <a:pt x="222238" y="106622"/>
                  </a:lnTo>
                  <a:lnTo>
                    <a:pt x="238190" y="60235"/>
                  </a:lnTo>
                  <a:lnTo>
                    <a:pt x="246680" y="39263"/>
                  </a:lnTo>
                  <a:lnTo>
                    <a:pt x="247218" y="34030"/>
                  </a:lnTo>
                  <a:lnTo>
                    <a:pt x="244636" y="28177"/>
                  </a:lnTo>
                  <a:lnTo>
                    <a:pt x="241019" y="22047"/>
                  </a:lnTo>
                  <a:lnTo>
                    <a:pt x="238696" y="9489"/>
                  </a:lnTo>
                  <a:lnTo>
                    <a:pt x="238237" y="1873"/>
                  </a:lnTo>
                  <a:lnTo>
                    <a:pt x="237142" y="1249"/>
                  </a:lnTo>
                  <a:lnTo>
                    <a:pt x="221260" y="32"/>
                  </a:lnTo>
                  <a:lnTo>
                    <a:pt x="210068" y="0"/>
                  </a:lnTo>
                  <a:lnTo>
                    <a:pt x="202048" y="6545"/>
                  </a:lnTo>
                  <a:lnTo>
                    <a:pt x="196338" y="8200"/>
                  </a:lnTo>
                  <a:lnTo>
                    <a:pt x="194392" y="9700"/>
                  </a:lnTo>
                  <a:lnTo>
                    <a:pt x="174092" y="38157"/>
                  </a:lnTo>
                  <a:lnTo>
                    <a:pt x="171565" y="44475"/>
                  </a:lnTo>
                  <a:lnTo>
                    <a:pt x="165251" y="55040"/>
                  </a:lnTo>
                  <a:lnTo>
                    <a:pt x="161852" y="70047"/>
                  </a:lnTo>
                  <a:lnTo>
                    <a:pt x="146824" y="99417"/>
                  </a:lnTo>
                  <a:lnTo>
                    <a:pt x="142987" y="116710"/>
                  </a:lnTo>
                  <a:lnTo>
                    <a:pt x="127789" y="146957"/>
                  </a:lnTo>
                  <a:lnTo>
                    <a:pt x="116518" y="190552"/>
                  </a:lnTo>
                  <a:lnTo>
                    <a:pt x="111673" y="221065"/>
                  </a:lnTo>
                  <a:lnTo>
                    <a:pt x="96694" y="268419"/>
                  </a:lnTo>
                  <a:lnTo>
                    <a:pt x="81099" y="312600"/>
                  </a:lnTo>
                  <a:lnTo>
                    <a:pt x="74023" y="340268"/>
                  </a:lnTo>
                  <a:lnTo>
                    <a:pt x="69941" y="349138"/>
                  </a:lnTo>
                  <a:lnTo>
                    <a:pt x="60214" y="393603"/>
                  </a:lnTo>
                  <a:lnTo>
                    <a:pt x="57230" y="434006"/>
                  </a:lnTo>
                  <a:lnTo>
                    <a:pt x="57151" y="479021"/>
                  </a:lnTo>
                  <a:lnTo>
                    <a:pt x="57150" y="488829"/>
                  </a:lnTo>
                  <a:lnTo>
                    <a:pt x="58208" y="490986"/>
                  </a:lnTo>
                  <a:lnTo>
                    <a:pt x="59972" y="492424"/>
                  </a:lnTo>
                  <a:lnTo>
                    <a:pt x="65350" y="494731"/>
                  </a:lnTo>
                  <a:lnTo>
                    <a:pt x="89031" y="495284"/>
                  </a:lnTo>
                  <a:lnTo>
                    <a:pt x="95308" y="492470"/>
                  </a:lnTo>
                  <a:lnTo>
                    <a:pt x="101626" y="488750"/>
                  </a:lnTo>
                  <a:lnTo>
                    <a:pt x="107961" y="487097"/>
                  </a:lnTo>
                  <a:lnTo>
                    <a:pt x="153860" y="454285"/>
                  </a:lnTo>
                  <a:lnTo>
                    <a:pt x="201439" y="411267"/>
                  </a:lnTo>
                  <a:lnTo>
                    <a:pt x="243562" y="366091"/>
                  </a:lnTo>
                  <a:lnTo>
                    <a:pt x="288921" y="320677"/>
                  </a:lnTo>
                  <a:lnTo>
                    <a:pt x="295274" y="317148"/>
                  </a:lnTo>
                  <a:lnTo>
                    <a:pt x="298449" y="316206"/>
                  </a:lnTo>
                  <a:lnTo>
                    <a:pt x="300567" y="314521"/>
                  </a:lnTo>
                  <a:lnTo>
                    <a:pt x="304751" y="304930"/>
                  </a:lnTo>
                  <a:lnTo>
                    <a:pt x="304796" y="304810"/>
                  </a:lnTo>
                  <a:lnTo>
                    <a:pt x="304800" y="327465"/>
                  </a:lnTo>
                  <a:lnTo>
                    <a:pt x="301978" y="333570"/>
                  </a:lnTo>
                  <a:lnTo>
                    <a:pt x="299743" y="336680"/>
                  </a:lnTo>
                  <a:lnTo>
                    <a:pt x="285652" y="384111"/>
                  </a:lnTo>
                  <a:lnTo>
                    <a:pt x="278401" y="399409"/>
                  </a:lnTo>
                  <a:lnTo>
                    <a:pt x="266986" y="444230"/>
                  </a:lnTo>
                  <a:lnTo>
                    <a:pt x="266712" y="469889"/>
                  </a:lnTo>
                  <a:lnTo>
                    <a:pt x="267766" y="472009"/>
                  </a:lnTo>
                  <a:lnTo>
                    <a:pt x="269527" y="473422"/>
                  </a:lnTo>
                  <a:lnTo>
                    <a:pt x="274307" y="474993"/>
                  </a:lnTo>
                  <a:lnTo>
                    <a:pt x="298857" y="476234"/>
                  </a:lnTo>
                  <a:lnTo>
                    <a:pt x="304981" y="473420"/>
                  </a:lnTo>
                  <a:lnTo>
                    <a:pt x="322592" y="462990"/>
                  </a:lnTo>
                  <a:lnTo>
                    <a:pt x="335236" y="458915"/>
                  </a:lnTo>
                  <a:lnTo>
                    <a:pt x="342316" y="452317"/>
                  </a:lnTo>
                  <a:lnTo>
                    <a:pt x="355485" y="435891"/>
                  </a:lnTo>
                  <a:lnTo>
                    <a:pt x="393304" y="406423"/>
                  </a:lnTo>
                  <a:lnTo>
                    <a:pt x="397052" y="397237"/>
                  </a:lnTo>
                  <a:lnTo>
                    <a:pt x="399776" y="387158"/>
                  </a:lnTo>
                  <a:lnTo>
                    <a:pt x="407326" y="372063"/>
                  </a:lnTo>
                  <a:lnTo>
                    <a:pt x="409535" y="325545"/>
                  </a:lnTo>
                  <a:lnTo>
                    <a:pt x="409563" y="312592"/>
                  </a:lnTo>
                  <a:lnTo>
                    <a:pt x="406748" y="305440"/>
                  </a:lnTo>
                  <a:lnTo>
                    <a:pt x="403027" y="298734"/>
                  </a:lnTo>
                  <a:lnTo>
                    <a:pt x="399874" y="289008"/>
                  </a:lnTo>
                  <a:lnTo>
                    <a:pt x="386909" y="273060"/>
                  </a:lnTo>
                  <a:lnTo>
                    <a:pt x="380804" y="269526"/>
                  </a:lnTo>
                  <a:lnTo>
                    <a:pt x="365099" y="266013"/>
                  </a:lnTo>
                  <a:lnTo>
                    <a:pt x="352420" y="259234"/>
                  </a:lnTo>
                  <a:lnTo>
                    <a:pt x="349247" y="258547"/>
                  </a:lnTo>
                  <a:lnTo>
                    <a:pt x="321998" y="265496"/>
                  </a:lnTo>
                  <a:lnTo>
                    <a:pt x="314913" y="268986"/>
                  </a:lnTo>
                  <a:lnTo>
                    <a:pt x="272861" y="302709"/>
                  </a:lnTo>
                  <a:lnTo>
                    <a:pt x="262293" y="317703"/>
                  </a:lnTo>
                  <a:lnTo>
                    <a:pt x="241060" y="364360"/>
                  </a:lnTo>
                  <a:lnTo>
                    <a:pt x="232763" y="377715"/>
                  </a:lnTo>
                  <a:lnTo>
                    <a:pt x="226599" y="397832"/>
                  </a:lnTo>
                  <a:lnTo>
                    <a:pt x="222419" y="405414"/>
                  </a:lnTo>
                  <a:lnTo>
                    <a:pt x="220066" y="416690"/>
                  </a:lnTo>
                  <a:lnTo>
                    <a:pt x="219515" y="427201"/>
                  </a:lnTo>
                  <a:lnTo>
                    <a:pt x="220428" y="430850"/>
                  </a:lnTo>
                  <a:lnTo>
                    <a:pt x="222093" y="433283"/>
                  </a:lnTo>
                  <a:lnTo>
                    <a:pt x="224262" y="434905"/>
                  </a:lnTo>
                  <a:lnTo>
                    <a:pt x="226672" y="439530"/>
                  </a:lnTo>
                  <a:lnTo>
                    <a:pt x="227314" y="442244"/>
                  </a:lnTo>
                  <a:lnTo>
                    <a:pt x="233276" y="451122"/>
                  </a:lnTo>
                  <a:lnTo>
                    <a:pt x="238792" y="454498"/>
                  </a:lnTo>
                  <a:lnTo>
                    <a:pt x="250670" y="456399"/>
                  </a:lnTo>
                  <a:lnTo>
                    <a:pt x="284076" y="457152"/>
                  </a:lnTo>
                  <a:lnTo>
                    <a:pt x="308270" y="449585"/>
                  </a:lnTo>
                  <a:lnTo>
                    <a:pt x="352443" y="428550"/>
                  </a:lnTo>
                  <a:lnTo>
                    <a:pt x="396876" y="406395"/>
                  </a:lnTo>
                  <a:lnTo>
                    <a:pt x="440267" y="384174"/>
                  </a:lnTo>
                  <a:lnTo>
                    <a:pt x="485112" y="352424"/>
                  </a:lnTo>
                  <a:lnTo>
                    <a:pt x="501563" y="337607"/>
                  </a:lnTo>
                  <a:lnTo>
                    <a:pt x="511149" y="334628"/>
                  </a:lnTo>
                  <a:lnTo>
                    <a:pt x="523826" y="333378"/>
                  </a:lnTo>
                  <a:lnTo>
                    <a:pt x="523875" y="379826"/>
                  </a:lnTo>
                  <a:lnTo>
                    <a:pt x="523875" y="425704"/>
                  </a:lnTo>
                  <a:lnTo>
                    <a:pt x="523875" y="436301"/>
                  </a:lnTo>
                  <a:lnTo>
                    <a:pt x="532076" y="446188"/>
                  </a:lnTo>
                  <a:lnTo>
                    <a:pt x="535635" y="447013"/>
                  </a:lnTo>
                  <a:lnTo>
                    <a:pt x="547554" y="447635"/>
                  </a:lnTo>
                  <a:lnTo>
                    <a:pt x="553097" y="444835"/>
                  </a:lnTo>
                  <a:lnTo>
                    <a:pt x="559088" y="441120"/>
                  </a:lnTo>
                  <a:lnTo>
                    <a:pt x="568409" y="437971"/>
                  </a:lnTo>
                  <a:lnTo>
                    <a:pt x="611452" y="406360"/>
                  </a:lnTo>
                  <a:lnTo>
                    <a:pt x="650449" y="368690"/>
                  </a:lnTo>
                  <a:lnTo>
                    <a:pt x="654214" y="359301"/>
                  </a:lnTo>
                  <a:lnTo>
                    <a:pt x="656945" y="349130"/>
                  </a:lnTo>
                  <a:lnTo>
                    <a:pt x="664500" y="333978"/>
                  </a:lnTo>
                  <a:lnTo>
                    <a:pt x="666619" y="302983"/>
                  </a:lnTo>
                  <a:lnTo>
                    <a:pt x="663869" y="295878"/>
                  </a:lnTo>
                  <a:lnTo>
                    <a:pt x="660178" y="289193"/>
                  </a:lnTo>
                  <a:lnTo>
                    <a:pt x="657041" y="279478"/>
                  </a:lnTo>
                  <a:lnTo>
                    <a:pt x="639925" y="259059"/>
                  </a:lnTo>
                  <a:lnTo>
                    <a:pt x="636131" y="258012"/>
                  </a:lnTo>
                  <a:lnTo>
                    <a:pt x="615830" y="257223"/>
                  </a:lnTo>
                  <a:lnTo>
                    <a:pt x="609547" y="260018"/>
                  </a:lnTo>
                  <a:lnTo>
                    <a:pt x="587372" y="279565"/>
                  </a:lnTo>
                  <a:lnTo>
                    <a:pt x="561975" y="324103"/>
                  </a:lnTo>
                  <a:lnTo>
                    <a:pt x="533400" y="37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SMARTInkShape-Group127">
            <a:extLst>
              <a:ext uri="{FF2B5EF4-FFF2-40B4-BE49-F238E27FC236}">
                <a16:creationId xmlns:a16="http://schemas.microsoft.com/office/drawing/2014/main" id="{64E0D92F-F794-6B94-9060-BA4CD3042591}"/>
              </a:ext>
            </a:extLst>
          </p:cNvPr>
          <p:cNvGrpSpPr/>
          <p:nvPr/>
        </p:nvGrpSpPr>
        <p:grpSpPr>
          <a:xfrm>
            <a:off x="9134871" y="1371639"/>
            <a:ext cx="1485505" cy="771084"/>
            <a:chOff x="9134871" y="1371639"/>
            <a:chExt cx="1485505" cy="771084"/>
          </a:xfrm>
        </p:grpSpPr>
        <p:sp>
          <p:nvSpPr>
            <p:cNvPr id="80" name="SMARTInkShape-358">
              <a:extLst>
                <a:ext uri="{FF2B5EF4-FFF2-40B4-BE49-F238E27FC236}">
                  <a16:creationId xmlns:a16="http://schemas.microsoft.com/office/drawing/2014/main" id="{2A9E1523-BA5C-C3C0-5A59-F080A15946B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439400" y="1858699"/>
              <a:ext cx="180976" cy="17727"/>
            </a:xfrm>
            <a:custGeom>
              <a:avLst/>
              <a:gdLst/>
              <a:ahLst/>
              <a:cxnLst/>
              <a:rect l="0" t="0" r="0" b="0"/>
              <a:pathLst>
                <a:path w="180976" h="17727">
                  <a:moveTo>
                    <a:pt x="0" y="17726"/>
                  </a:moveTo>
                  <a:lnTo>
                    <a:pt x="0" y="17726"/>
                  </a:lnTo>
                  <a:lnTo>
                    <a:pt x="0" y="8211"/>
                  </a:lnTo>
                  <a:lnTo>
                    <a:pt x="42927" y="8201"/>
                  </a:lnTo>
                  <a:lnTo>
                    <a:pt x="47668" y="8201"/>
                  </a:lnTo>
                  <a:lnTo>
                    <a:pt x="55759" y="5379"/>
                  </a:lnTo>
                  <a:lnTo>
                    <a:pt x="62882" y="1655"/>
                  </a:lnTo>
                  <a:lnTo>
                    <a:pt x="69576" y="0"/>
                  </a:lnTo>
                  <a:lnTo>
                    <a:pt x="72842" y="617"/>
                  </a:lnTo>
                  <a:lnTo>
                    <a:pt x="83552" y="5484"/>
                  </a:lnTo>
                  <a:lnTo>
                    <a:pt x="93931" y="6993"/>
                  </a:lnTo>
                  <a:lnTo>
                    <a:pt x="102778" y="4842"/>
                  </a:lnTo>
                  <a:lnTo>
                    <a:pt x="106619" y="2787"/>
                  </a:lnTo>
                  <a:lnTo>
                    <a:pt x="111296" y="2475"/>
                  </a:lnTo>
                  <a:lnTo>
                    <a:pt x="156545" y="8011"/>
                  </a:lnTo>
                  <a:lnTo>
                    <a:pt x="1809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SMARTInkShape-359">
              <a:extLst>
                <a:ext uri="{FF2B5EF4-FFF2-40B4-BE49-F238E27FC236}">
                  <a16:creationId xmlns:a16="http://schemas.microsoft.com/office/drawing/2014/main" id="{8C0FA362-3AE3-EF04-8A7D-0EE9A88230C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982200" y="1876425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17691" y="0"/>
                  </a:lnTo>
                  <a:lnTo>
                    <a:pt x="26386" y="6546"/>
                  </a:lnTo>
                  <a:lnTo>
                    <a:pt x="35217" y="8642"/>
                  </a:lnTo>
                  <a:lnTo>
                    <a:pt x="82550" y="9523"/>
                  </a:lnTo>
                  <a:lnTo>
                    <a:pt x="127196" y="9525"/>
                  </a:lnTo>
                  <a:lnTo>
                    <a:pt x="145657" y="9525"/>
                  </a:lnTo>
                  <a:lnTo>
                    <a:pt x="152226" y="6703"/>
                  </a:lnTo>
                  <a:lnTo>
                    <a:pt x="158672" y="2979"/>
                  </a:lnTo>
                  <a:lnTo>
                    <a:pt x="171434" y="589"/>
                  </a:lnTo>
                  <a:lnTo>
                    <a:pt x="215900" y="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SMARTInkShape-360">
              <a:extLst>
                <a:ext uri="{FF2B5EF4-FFF2-40B4-BE49-F238E27FC236}">
                  <a16:creationId xmlns:a16="http://schemas.microsoft.com/office/drawing/2014/main" id="{EE332E78-6D59-45D7-CD52-5638C24F12F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34871" y="1971676"/>
              <a:ext cx="199630" cy="171047"/>
            </a:xfrm>
            <a:custGeom>
              <a:avLst/>
              <a:gdLst/>
              <a:ahLst/>
              <a:cxnLst/>
              <a:rect l="0" t="0" r="0" b="0"/>
              <a:pathLst>
                <a:path w="199630" h="171047">
                  <a:moveTo>
                    <a:pt x="123429" y="47624"/>
                  </a:moveTo>
                  <a:lnTo>
                    <a:pt x="123429" y="47624"/>
                  </a:lnTo>
                  <a:lnTo>
                    <a:pt x="114295" y="47624"/>
                  </a:lnTo>
                  <a:lnTo>
                    <a:pt x="122140" y="47624"/>
                  </a:lnTo>
                  <a:lnTo>
                    <a:pt x="122569" y="46566"/>
                  </a:lnTo>
                  <a:lnTo>
                    <a:pt x="123429" y="20408"/>
                  </a:lnTo>
                  <a:lnTo>
                    <a:pt x="122371" y="19955"/>
                  </a:lnTo>
                  <a:lnTo>
                    <a:pt x="118372" y="19452"/>
                  </a:lnTo>
                  <a:lnTo>
                    <a:pt x="116883" y="18259"/>
                  </a:lnTo>
                  <a:lnTo>
                    <a:pt x="115228" y="14112"/>
                  </a:lnTo>
                  <a:lnTo>
                    <a:pt x="113728" y="12583"/>
                  </a:lnTo>
                  <a:lnTo>
                    <a:pt x="109238" y="10883"/>
                  </a:lnTo>
                  <a:lnTo>
                    <a:pt x="107619" y="9372"/>
                  </a:lnTo>
                  <a:lnTo>
                    <a:pt x="104806" y="1443"/>
                  </a:lnTo>
                  <a:lnTo>
                    <a:pt x="101747" y="641"/>
                  </a:lnTo>
                  <a:lnTo>
                    <a:pt x="72198" y="0"/>
                  </a:lnTo>
                  <a:lnTo>
                    <a:pt x="70226" y="1058"/>
                  </a:lnTo>
                  <a:lnTo>
                    <a:pt x="68911" y="2822"/>
                  </a:lnTo>
                  <a:lnTo>
                    <a:pt x="68033" y="5056"/>
                  </a:lnTo>
                  <a:lnTo>
                    <a:pt x="66390" y="6545"/>
                  </a:lnTo>
                  <a:lnTo>
                    <a:pt x="61743" y="8200"/>
                  </a:lnTo>
                  <a:lnTo>
                    <a:pt x="60080" y="9700"/>
                  </a:lnTo>
                  <a:lnTo>
                    <a:pt x="55988" y="19147"/>
                  </a:lnTo>
                  <a:lnTo>
                    <a:pt x="32310" y="44534"/>
                  </a:lnTo>
                  <a:lnTo>
                    <a:pt x="26173" y="57166"/>
                  </a:lnTo>
                  <a:lnTo>
                    <a:pt x="13098" y="73026"/>
                  </a:lnTo>
                  <a:lnTo>
                    <a:pt x="10305" y="82550"/>
                  </a:lnTo>
                  <a:lnTo>
                    <a:pt x="8174" y="101599"/>
                  </a:lnTo>
                  <a:lnTo>
                    <a:pt x="1610" y="114299"/>
                  </a:lnTo>
                  <a:lnTo>
                    <a:pt x="0" y="126999"/>
                  </a:lnTo>
                  <a:lnTo>
                    <a:pt x="927" y="129116"/>
                  </a:lnTo>
                  <a:lnTo>
                    <a:pt x="2602" y="130527"/>
                  </a:lnTo>
                  <a:lnTo>
                    <a:pt x="4778" y="131468"/>
                  </a:lnTo>
                  <a:lnTo>
                    <a:pt x="6228" y="133153"/>
                  </a:lnTo>
                  <a:lnTo>
                    <a:pt x="9015" y="142433"/>
                  </a:lnTo>
                  <a:lnTo>
                    <a:pt x="23315" y="142863"/>
                  </a:lnTo>
                  <a:lnTo>
                    <a:pt x="28839" y="140047"/>
                  </a:lnTo>
                  <a:lnTo>
                    <a:pt x="34823" y="136326"/>
                  </a:lnTo>
                  <a:lnTo>
                    <a:pt x="44142" y="133172"/>
                  </a:lnTo>
                  <a:lnTo>
                    <a:pt x="66284" y="116925"/>
                  </a:lnTo>
                  <a:lnTo>
                    <a:pt x="72631" y="114408"/>
                  </a:lnTo>
                  <a:lnTo>
                    <a:pt x="88504" y="101195"/>
                  </a:lnTo>
                  <a:lnTo>
                    <a:pt x="92032" y="95070"/>
                  </a:lnTo>
                  <a:lnTo>
                    <a:pt x="94658" y="88819"/>
                  </a:lnTo>
                  <a:lnTo>
                    <a:pt x="113901" y="66677"/>
                  </a:lnTo>
                  <a:lnTo>
                    <a:pt x="113903" y="66675"/>
                  </a:lnTo>
                  <a:lnTo>
                    <a:pt x="113904" y="84008"/>
                  </a:lnTo>
                  <a:lnTo>
                    <a:pt x="107358" y="92989"/>
                  </a:lnTo>
                  <a:lnTo>
                    <a:pt x="105260" y="101870"/>
                  </a:lnTo>
                  <a:lnTo>
                    <a:pt x="104379" y="149048"/>
                  </a:lnTo>
                  <a:lnTo>
                    <a:pt x="104379" y="161493"/>
                  </a:lnTo>
                  <a:lnTo>
                    <a:pt x="112580" y="170087"/>
                  </a:lnTo>
                  <a:lnTo>
                    <a:pt x="118570" y="171046"/>
                  </a:lnTo>
                  <a:lnTo>
                    <a:pt x="124092" y="168447"/>
                  </a:lnTo>
                  <a:lnTo>
                    <a:pt x="130073" y="164823"/>
                  </a:lnTo>
                  <a:lnTo>
                    <a:pt x="139392" y="161725"/>
                  </a:lnTo>
                  <a:lnTo>
                    <a:pt x="148855" y="155633"/>
                  </a:lnTo>
                  <a:lnTo>
                    <a:pt x="158361" y="152299"/>
                  </a:lnTo>
                  <a:lnTo>
                    <a:pt x="168939" y="146137"/>
                  </a:lnTo>
                  <a:lnTo>
                    <a:pt x="183950" y="142783"/>
                  </a:lnTo>
                  <a:lnTo>
                    <a:pt x="199629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SMARTInkShape-361">
              <a:extLst>
                <a:ext uri="{FF2B5EF4-FFF2-40B4-BE49-F238E27FC236}">
                  <a16:creationId xmlns:a16="http://schemas.microsoft.com/office/drawing/2014/main" id="{DB6A3B16-65EF-62ED-8017-5F8350303A9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544050" y="1371639"/>
              <a:ext cx="238123" cy="533231"/>
            </a:xfrm>
            <a:custGeom>
              <a:avLst/>
              <a:gdLst/>
              <a:ahLst/>
              <a:cxnLst/>
              <a:rect l="0" t="0" r="0" b="0"/>
              <a:pathLst>
                <a:path w="238123" h="533231">
                  <a:moveTo>
                    <a:pt x="0" y="314286"/>
                  </a:moveTo>
                  <a:lnTo>
                    <a:pt x="0" y="314286"/>
                  </a:lnTo>
                  <a:lnTo>
                    <a:pt x="16246" y="299098"/>
                  </a:lnTo>
                  <a:lnTo>
                    <a:pt x="28649" y="293177"/>
                  </a:lnTo>
                  <a:lnTo>
                    <a:pt x="73822" y="260287"/>
                  </a:lnTo>
                  <a:lnTo>
                    <a:pt x="117403" y="225189"/>
                  </a:lnTo>
                  <a:lnTo>
                    <a:pt x="159180" y="188726"/>
                  </a:lnTo>
                  <a:lnTo>
                    <a:pt x="183176" y="167266"/>
                  </a:lnTo>
                  <a:lnTo>
                    <a:pt x="212563" y="122455"/>
                  </a:lnTo>
                  <a:lnTo>
                    <a:pt x="224334" y="101729"/>
                  </a:lnTo>
                  <a:lnTo>
                    <a:pt x="237130" y="61256"/>
                  </a:lnTo>
                  <a:lnTo>
                    <a:pt x="238122" y="15839"/>
                  </a:lnTo>
                  <a:lnTo>
                    <a:pt x="237065" y="13721"/>
                  </a:lnTo>
                  <a:lnTo>
                    <a:pt x="235301" y="12310"/>
                  </a:lnTo>
                  <a:lnTo>
                    <a:pt x="233067" y="11368"/>
                  </a:lnTo>
                  <a:lnTo>
                    <a:pt x="231579" y="9683"/>
                  </a:lnTo>
                  <a:lnTo>
                    <a:pt x="229923" y="4987"/>
                  </a:lnTo>
                  <a:lnTo>
                    <a:pt x="228423" y="3312"/>
                  </a:lnTo>
                  <a:lnTo>
                    <a:pt x="220516" y="402"/>
                  </a:lnTo>
                  <a:lnTo>
                    <a:pt x="205944" y="0"/>
                  </a:lnTo>
                  <a:lnTo>
                    <a:pt x="199834" y="2800"/>
                  </a:lnTo>
                  <a:lnTo>
                    <a:pt x="193591" y="6515"/>
                  </a:lnTo>
                  <a:lnTo>
                    <a:pt x="184124" y="9664"/>
                  </a:lnTo>
                  <a:lnTo>
                    <a:pt x="177788" y="14151"/>
                  </a:lnTo>
                  <a:lnTo>
                    <a:pt x="174268" y="19673"/>
                  </a:lnTo>
                  <a:lnTo>
                    <a:pt x="171643" y="25655"/>
                  </a:lnTo>
                  <a:lnTo>
                    <a:pt x="133334" y="69460"/>
                  </a:lnTo>
                  <a:lnTo>
                    <a:pt x="101600" y="115996"/>
                  </a:lnTo>
                  <a:lnTo>
                    <a:pt x="98072" y="123146"/>
                  </a:lnTo>
                  <a:lnTo>
                    <a:pt x="78848" y="168820"/>
                  </a:lnTo>
                  <a:lnTo>
                    <a:pt x="64510" y="211677"/>
                  </a:lnTo>
                  <a:lnTo>
                    <a:pt x="60421" y="223174"/>
                  </a:lnTo>
                  <a:lnTo>
                    <a:pt x="57061" y="240488"/>
                  </a:lnTo>
                  <a:lnTo>
                    <a:pt x="50892" y="253850"/>
                  </a:lnTo>
                  <a:lnTo>
                    <a:pt x="39068" y="300411"/>
                  </a:lnTo>
                  <a:lnTo>
                    <a:pt x="37329" y="311821"/>
                  </a:lnTo>
                  <a:lnTo>
                    <a:pt x="30618" y="334103"/>
                  </a:lnTo>
                  <a:lnTo>
                    <a:pt x="25805" y="381569"/>
                  </a:lnTo>
                  <a:lnTo>
                    <a:pt x="20386" y="401425"/>
                  </a:lnTo>
                  <a:lnTo>
                    <a:pt x="19084" y="449049"/>
                  </a:lnTo>
                  <a:lnTo>
                    <a:pt x="19050" y="495066"/>
                  </a:lnTo>
                  <a:lnTo>
                    <a:pt x="19050" y="498306"/>
                  </a:lnTo>
                  <a:lnTo>
                    <a:pt x="21872" y="504728"/>
                  </a:lnTo>
                  <a:lnTo>
                    <a:pt x="25596" y="511110"/>
                  </a:lnTo>
                  <a:lnTo>
                    <a:pt x="27251" y="517475"/>
                  </a:lnTo>
                  <a:lnTo>
                    <a:pt x="28751" y="519595"/>
                  </a:lnTo>
                  <a:lnTo>
                    <a:pt x="30810" y="521009"/>
                  </a:lnTo>
                  <a:lnTo>
                    <a:pt x="35918" y="523638"/>
                  </a:lnTo>
                  <a:lnTo>
                    <a:pt x="44744" y="530010"/>
                  </a:lnTo>
                  <a:lnTo>
                    <a:pt x="54063" y="532368"/>
                  </a:lnTo>
                  <a:lnTo>
                    <a:pt x="69862" y="533230"/>
                  </a:lnTo>
                  <a:lnTo>
                    <a:pt x="76205" y="530481"/>
                  </a:lnTo>
                  <a:lnTo>
                    <a:pt x="93133" y="518165"/>
                  </a:lnTo>
                  <a:lnTo>
                    <a:pt x="112315" y="512250"/>
                  </a:lnTo>
                  <a:lnTo>
                    <a:pt x="126609" y="501204"/>
                  </a:lnTo>
                  <a:lnTo>
                    <a:pt x="161920" y="454508"/>
                  </a:lnTo>
                  <a:lnTo>
                    <a:pt x="168626" y="440147"/>
                  </a:lnTo>
                  <a:lnTo>
                    <a:pt x="171203" y="416418"/>
                  </a:lnTo>
                  <a:lnTo>
                    <a:pt x="171435" y="387714"/>
                  </a:lnTo>
                  <a:lnTo>
                    <a:pt x="168621" y="381140"/>
                  </a:lnTo>
                  <a:lnTo>
                    <a:pt x="164902" y="374690"/>
                  </a:lnTo>
                  <a:lnTo>
                    <a:pt x="161749" y="365109"/>
                  </a:lnTo>
                  <a:lnTo>
                    <a:pt x="157259" y="358746"/>
                  </a:lnTo>
                  <a:lnTo>
                    <a:pt x="151737" y="355213"/>
                  </a:lnTo>
                  <a:lnTo>
                    <a:pt x="145756" y="352584"/>
                  </a:lnTo>
                  <a:lnTo>
                    <a:pt x="136437" y="346212"/>
                  </a:lnTo>
                  <a:lnTo>
                    <a:pt x="126974" y="342796"/>
                  </a:lnTo>
                  <a:lnTo>
                    <a:pt x="116178" y="334791"/>
                  </a:lnTo>
                  <a:lnTo>
                    <a:pt x="93006" y="333464"/>
                  </a:lnTo>
                  <a:lnTo>
                    <a:pt x="86140" y="336215"/>
                  </a:lnTo>
                  <a:lnTo>
                    <a:pt x="38637" y="371494"/>
                  </a:lnTo>
                  <a:lnTo>
                    <a:pt x="31989" y="378870"/>
                  </a:lnTo>
                  <a:lnTo>
                    <a:pt x="9525" y="409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SMARTInkShape-362">
              <a:extLst>
                <a:ext uri="{FF2B5EF4-FFF2-40B4-BE49-F238E27FC236}">
                  <a16:creationId xmlns:a16="http://schemas.microsoft.com/office/drawing/2014/main" id="{9DCDD6EA-5FAF-37DC-B57A-511AC44A0BD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496425" y="1695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134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SMARTInkShape-363">
            <a:extLst>
              <a:ext uri="{FF2B5EF4-FFF2-40B4-BE49-F238E27FC236}">
                <a16:creationId xmlns:a16="http://schemas.microsoft.com/office/drawing/2014/main" id="{5F5BCFDB-7298-63D0-F3C6-2051D79A16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010775" y="1771651"/>
            <a:ext cx="199988" cy="19050"/>
          </a:xfrm>
          <a:custGeom>
            <a:avLst/>
            <a:gdLst/>
            <a:ahLst/>
            <a:cxnLst/>
            <a:rect l="0" t="0" r="0" b="0"/>
            <a:pathLst>
              <a:path w="199988" h="19050">
                <a:moveTo>
                  <a:pt x="0" y="9524"/>
                </a:moveTo>
                <a:lnTo>
                  <a:pt x="0" y="9524"/>
                </a:lnTo>
                <a:lnTo>
                  <a:pt x="5057" y="9524"/>
                </a:lnTo>
                <a:lnTo>
                  <a:pt x="6546" y="10582"/>
                </a:lnTo>
                <a:lnTo>
                  <a:pt x="7538" y="12346"/>
                </a:lnTo>
                <a:lnTo>
                  <a:pt x="8202" y="14580"/>
                </a:lnTo>
                <a:lnTo>
                  <a:pt x="9702" y="16070"/>
                </a:lnTo>
                <a:lnTo>
                  <a:pt x="17609" y="18657"/>
                </a:lnTo>
                <a:lnTo>
                  <a:pt x="64831" y="19049"/>
                </a:lnTo>
                <a:lnTo>
                  <a:pt x="89017" y="19049"/>
                </a:lnTo>
                <a:lnTo>
                  <a:pt x="95302" y="16227"/>
                </a:lnTo>
                <a:lnTo>
                  <a:pt x="101622" y="12503"/>
                </a:lnTo>
                <a:lnTo>
                  <a:pt x="114304" y="10113"/>
                </a:lnTo>
                <a:lnTo>
                  <a:pt x="146050" y="9534"/>
                </a:lnTo>
                <a:lnTo>
                  <a:pt x="152400" y="6706"/>
                </a:lnTo>
                <a:lnTo>
                  <a:pt x="158750" y="2980"/>
                </a:lnTo>
                <a:lnTo>
                  <a:pt x="171450" y="588"/>
                </a:lnTo>
                <a:lnTo>
                  <a:pt x="199582" y="0"/>
                </a:lnTo>
                <a:lnTo>
                  <a:pt x="199987" y="8200"/>
                </a:lnTo>
                <a:lnTo>
                  <a:pt x="198942" y="8641"/>
                </a:lnTo>
                <a:lnTo>
                  <a:pt x="190500" y="9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SMARTInkShape-364">
            <a:extLst>
              <a:ext uri="{FF2B5EF4-FFF2-40B4-BE49-F238E27FC236}">
                <a16:creationId xmlns:a16="http://schemas.microsoft.com/office/drawing/2014/main" id="{F6FF95F0-4E53-62D7-DFF0-491CA1D94DE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487025" y="1581151"/>
            <a:ext cx="171448" cy="390525"/>
          </a:xfrm>
          <a:custGeom>
            <a:avLst/>
            <a:gdLst/>
            <a:ahLst/>
            <a:cxnLst/>
            <a:rect l="0" t="0" r="0" b="0"/>
            <a:pathLst>
              <a:path w="171448" h="390525">
                <a:moveTo>
                  <a:pt x="0" y="95249"/>
                </a:moveTo>
                <a:lnTo>
                  <a:pt x="0" y="95249"/>
                </a:lnTo>
                <a:lnTo>
                  <a:pt x="0" y="77639"/>
                </a:lnTo>
                <a:lnTo>
                  <a:pt x="6546" y="68879"/>
                </a:lnTo>
                <a:lnTo>
                  <a:pt x="8642" y="60037"/>
                </a:lnTo>
                <a:lnTo>
                  <a:pt x="9490" y="34913"/>
                </a:lnTo>
                <a:lnTo>
                  <a:pt x="10560" y="32800"/>
                </a:lnTo>
                <a:lnTo>
                  <a:pt x="12332" y="31391"/>
                </a:lnTo>
                <a:lnTo>
                  <a:pt x="14570" y="30452"/>
                </a:lnTo>
                <a:lnTo>
                  <a:pt x="16064" y="28768"/>
                </a:lnTo>
                <a:lnTo>
                  <a:pt x="17723" y="24074"/>
                </a:lnTo>
                <a:lnTo>
                  <a:pt x="19050" y="37"/>
                </a:lnTo>
                <a:lnTo>
                  <a:pt x="19050" y="8203"/>
                </a:lnTo>
                <a:lnTo>
                  <a:pt x="20108" y="8644"/>
                </a:lnTo>
                <a:lnTo>
                  <a:pt x="24107" y="9133"/>
                </a:lnTo>
                <a:lnTo>
                  <a:pt x="25596" y="10322"/>
                </a:lnTo>
                <a:lnTo>
                  <a:pt x="29373" y="19202"/>
                </a:lnTo>
                <a:lnTo>
                  <a:pt x="43038" y="33504"/>
                </a:lnTo>
                <a:lnTo>
                  <a:pt x="48409" y="36057"/>
                </a:lnTo>
                <a:lnTo>
                  <a:pt x="79388" y="38064"/>
                </a:lnTo>
                <a:lnTo>
                  <a:pt x="88904" y="38089"/>
                </a:lnTo>
                <a:lnTo>
                  <a:pt x="95252" y="35272"/>
                </a:lnTo>
                <a:lnTo>
                  <a:pt x="101601" y="31551"/>
                </a:lnTo>
                <a:lnTo>
                  <a:pt x="114300" y="29162"/>
                </a:lnTo>
                <a:lnTo>
                  <a:pt x="117475" y="28966"/>
                </a:lnTo>
                <a:lnTo>
                  <a:pt x="123825" y="25926"/>
                </a:lnTo>
                <a:lnTo>
                  <a:pt x="140583" y="12771"/>
                </a:lnTo>
                <a:lnTo>
                  <a:pt x="150635" y="9952"/>
                </a:lnTo>
                <a:lnTo>
                  <a:pt x="161488" y="402"/>
                </a:lnTo>
                <a:lnTo>
                  <a:pt x="171415" y="0"/>
                </a:lnTo>
                <a:lnTo>
                  <a:pt x="171447" y="8200"/>
                </a:lnTo>
                <a:lnTo>
                  <a:pt x="164904" y="16867"/>
                </a:lnTo>
                <a:lnTo>
                  <a:pt x="162316" y="26823"/>
                </a:lnTo>
                <a:lnTo>
                  <a:pt x="162040" y="33112"/>
                </a:lnTo>
                <a:lnTo>
                  <a:pt x="159154" y="38705"/>
                </a:lnTo>
                <a:lnTo>
                  <a:pt x="155402" y="44718"/>
                </a:lnTo>
                <a:lnTo>
                  <a:pt x="152232" y="54054"/>
                </a:lnTo>
                <a:lnTo>
                  <a:pt x="146118" y="63523"/>
                </a:lnTo>
                <a:lnTo>
                  <a:pt x="142778" y="73031"/>
                </a:lnTo>
                <a:lnTo>
                  <a:pt x="136614" y="82551"/>
                </a:lnTo>
                <a:lnTo>
                  <a:pt x="133258" y="92075"/>
                </a:lnTo>
                <a:lnTo>
                  <a:pt x="118246" y="117670"/>
                </a:lnTo>
                <a:lnTo>
                  <a:pt x="102610" y="164106"/>
                </a:lnTo>
                <a:lnTo>
                  <a:pt x="94608" y="178798"/>
                </a:lnTo>
                <a:lnTo>
                  <a:pt x="91647" y="182699"/>
                </a:lnTo>
                <a:lnTo>
                  <a:pt x="88357" y="192677"/>
                </a:lnTo>
                <a:lnTo>
                  <a:pt x="83682" y="210194"/>
                </a:lnTo>
                <a:lnTo>
                  <a:pt x="75595" y="225968"/>
                </a:lnTo>
                <a:lnTo>
                  <a:pt x="53940" y="263927"/>
                </a:lnTo>
                <a:lnTo>
                  <a:pt x="38034" y="310163"/>
                </a:lnTo>
                <a:lnTo>
                  <a:pt x="31847" y="321440"/>
                </a:lnTo>
                <a:lnTo>
                  <a:pt x="28486" y="336658"/>
                </a:lnTo>
                <a:lnTo>
                  <a:pt x="21227" y="351818"/>
                </a:lnTo>
                <a:lnTo>
                  <a:pt x="20502" y="355195"/>
                </a:lnTo>
                <a:lnTo>
                  <a:pt x="8753" y="380796"/>
                </a:lnTo>
                <a:lnTo>
                  <a:pt x="0" y="390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SMARTInkShape-Group130">
            <a:extLst>
              <a:ext uri="{FF2B5EF4-FFF2-40B4-BE49-F238E27FC236}">
                <a16:creationId xmlns:a16="http://schemas.microsoft.com/office/drawing/2014/main" id="{6B0FDA0D-9108-E8B0-11D2-8DCC5CA6ABDE}"/>
              </a:ext>
            </a:extLst>
          </p:cNvPr>
          <p:cNvGrpSpPr/>
          <p:nvPr/>
        </p:nvGrpSpPr>
        <p:grpSpPr>
          <a:xfrm>
            <a:off x="2324100" y="4505329"/>
            <a:ext cx="600076" cy="628644"/>
            <a:chOff x="2324100" y="4505329"/>
            <a:chExt cx="600076" cy="628644"/>
          </a:xfrm>
        </p:grpSpPr>
        <p:sp>
          <p:nvSpPr>
            <p:cNvPr id="88" name="SMARTInkShape-365">
              <a:extLst>
                <a:ext uri="{FF2B5EF4-FFF2-40B4-BE49-F238E27FC236}">
                  <a16:creationId xmlns:a16="http://schemas.microsoft.com/office/drawing/2014/main" id="{7ADC766A-570E-778A-E735-00E369505AE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33675" y="4686310"/>
              <a:ext cx="114301" cy="342891"/>
            </a:xfrm>
            <a:custGeom>
              <a:avLst/>
              <a:gdLst/>
              <a:ahLst/>
              <a:cxnLst/>
              <a:rect l="0" t="0" r="0" b="0"/>
              <a:pathLst>
                <a:path w="114301" h="342891">
                  <a:moveTo>
                    <a:pt x="114300" y="9515"/>
                  </a:moveTo>
                  <a:lnTo>
                    <a:pt x="114300" y="9515"/>
                  </a:lnTo>
                  <a:lnTo>
                    <a:pt x="109244" y="9515"/>
                  </a:lnTo>
                  <a:lnTo>
                    <a:pt x="107754" y="8457"/>
                  </a:lnTo>
                  <a:lnTo>
                    <a:pt x="106761" y="6693"/>
                  </a:lnTo>
                  <a:lnTo>
                    <a:pt x="104810" y="107"/>
                  </a:lnTo>
                  <a:lnTo>
                    <a:pt x="96577" y="0"/>
                  </a:lnTo>
                  <a:lnTo>
                    <a:pt x="96135" y="1055"/>
                  </a:lnTo>
                  <a:lnTo>
                    <a:pt x="95250" y="47672"/>
                  </a:lnTo>
                  <a:lnTo>
                    <a:pt x="95250" y="69843"/>
                  </a:lnTo>
                  <a:lnTo>
                    <a:pt x="92428" y="76191"/>
                  </a:lnTo>
                  <a:lnTo>
                    <a:pt x="90194" y="79365"/>
                  </a:lnTo>
                  <a:lnTo>
                    <a:pt x="83492" y="102779"/>
                  </a:lnTo>
                  <a:lnTo>
                    <a:pt x="81061" y="106616"/>
                  </a:lnTo>
                  <a:lnTo>
                    <a:pt x="68125" y="153814"/>
                  </a:lnTo>
                  <a:lnTo>
                    <a:pt x="47434" y="200194"/>
                  </a:lnTo>
                  <a:lnTo>
                    <a:pt x="40866" y="216296"/>
                  </a:lnTo>
                  <a:lnTo>
                    <a:pt x="28507" y="259545"/>
                  </a:lnTo>
                  <a:lnTo>
                    <a:pt x="22322" y="272922"/>
                  </a:lnTo>
                  <a:lnTo>
                    <a:pt x="18961" y="288763"/>
                  </a:lnTo>
                  <a:lnTo>
                    <a:pt x="11703" y="304133"/>
                  </a:lnTo>
                  <a:lnTo>
                    <a:pt x="9435" y="310847"/>
                  </a:lnTo>
                  <a:lnTo>
                    <a:pt x="3266" y="320579"/>
                  </a:lnTo>
                  <a:lnTo>
                    <a:pt x="430" y="331472"/>
                  </a:lnTo>
                  <a:lnTo>
                    <a:pt x="0" y="34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366">
              <a:extLst>
                <a:ext uri="{FF2B5EF4-FFF2-40B4-BE49-F238E27FC236}">
                  <a16:creationId xmlns:a16="http://schemas.microsoft.com/office/drawing/2014/main" id="{B975D196-FDA0-526C-5FB5-91821595167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647950" y="4810125"/>
              <a:ext cx="276226" cy="9526"/>
            </a:xfrm>
            <a:custGeom>
              <a:avLst/>
              <a:gdLst/>
              <a:ahLst/>
              <a:cxnLst/>
              <a:rect l="0" t="0" r="0" b="0"/>
              <a:pathLst>
                <a:path w="276226" h="9526">
                  <a:moveTo>
                    <a:pt x="0" y="9525"/>
                  </a:moveTo>
                  <a:lnTo>
                    <a:pt x="0" y="9525"/>
                  </a:lnTo>
                  <a:lnTo>
                    <a:pt x="44737" y="9525"/>
                  </a:lnTo>
                  <a:lnTo>
                    <a:pt x="88901" y="9525"/>
                  </a:lnTo>
                  <a:lnTo>
                    <a:pt x="136459" y="9525"/>
                  </a:lnTo>
                  <a:lnTo>
                    <a:pt x="149323" y="8467"/>
                  </a:lnTo>
                  <a:lnTo>
                    <a:pt x="173175" y="1324"/>
                  </a:lnTo>
                  <a:lnTo>
                    <a:pt x="218884" y="16"/>
                  </a:lnTo>
                  <a:lnTo>
                    <a:pt x="266504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SMARTInkShape-367">
              <a:extLst>
                <a:ext uri="{FF2B5EF4-FFF2-40B4-BE49-F238E27FC236}">
                  <a16:creationId xmlns:a16="http://schemas.microsoft.com/office/drawing/2014/main" id="{8BBE421F-918E-C8F4-662E-D750CC11359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324100" y="4505329"/>
              <a:ext cx="161925" cy="628644"/>
            </a:xfrm>
            <a:custGeom>
              <a:avLst/>
              <a:gdLst/>
              <a:ahLst/>
              <a:cxnLst/>
              <a:rect l="0" t="0" r="0" b="0"/>
              <a:pathLst>
                <a:path w="161925" h="628644">
                  <a:moveTo>
                    <a:pt x="0" y="352421"/>
                  </a:moveTo>
                  <a:lnTo>
                    <a:pt x="0" y="352421"/>
                  </a:lnTo>
                  <a:lnTo>
                    <a:pt x="0" y="344220"/>
                  </a:lnTo>
                  <a:lnTo>
                    <a:pt x="1058" y="343779"/>
                  </a:lnTo>
                  <a:lnTo>
                    <a:pt x="5056" y="343288"/>
                  </a:lnTo>
                  <a:lnTo>
                    <a:pt x="6546" y="342100"/>
                  </a:lnTo>
                  <a:lnTo>
                    <a:pt x="9133" y="334729"/>
                  </a:lnTo>
                  <a:lnTo>
                    <a:pt x="9491" y="325289"/>
                  </a:lnTo>
                  <a:lnTo>
                    <a:pt x="16064" y="316527"/>
                  </a:lnTo>
                  <a:lnTo>
                    <a:pt x="17723" y="310715"/>
                  </a:lnTo>
                  <a:lnTo>
                    <a:pt x="19224" y="308742"/>
                  </a:lnTo>
                  <a:lnTo>
                    <a:pt x="25334" y="304907"/>
                  </a:lnTo>
                  <a:lnTo>
                    <a:pt x="33204" y="291693"/>
                  </a:lnTo>
                  <a:lnTo>
                    <a:pt x="50928" y="273010"/>
                  </a:lnTo>
                  <a:lnTo>
                    <a:pt x="54384" y="263858"/>
                  </a:lnTo>
                  <a:lnTo>
                    <a:pt x="56979" y="253793"/>
                  </a:lnTo>
                  <a:lnTo>
                    <a:pt x="85777" y="207364"/>
                  </a:lnTo>
                  <a:lnTo>
                    <a:pt x="101957" y="174076"/>
                  </a:lnTo>
                  <a:lnTo>
                    <a:pt x="117867" y="136118"/>
                  </a:lnTo>
                  <a:lnTo>
                    <a:pt x="140068" y="88527"/>
                  </a:lnTo>
                  <a:lnTo>
                    <a:pt x="152466" y="51788"/>
                  </a:lnTo>
                  <a:lnTo>
                    <a:pt x="159743" y="38292"/>
                  </a:lnTo>
                  <a:lnTo>
                    <a:pt x="161924" y="161"/>
                  </a:lnTo>
                  <a:lnTo>
                    <a:pt x="152792" y="0"/>
                  </a:lnTo>
                  <a:lnTo>
                    <a:pt x="152435" y="8197"/>
                  </a:lnTo>
                  <a:lnTo>
                    <a:pt x="145861" y="16864"/>
                  </a:lnTo>
                  <a:lnTo>
                    <a:pt x="143760" y="25690"/>
                  </a:lnTo>
                  <a:lnTo>
                    <a:pt x="143268" y="31877"/>
                  </a:lnTo>
                  <a:lnTo>
                    <a:pt x="140228" y="38155"/>
                  </a:lnTo>
                  <a:lnTo>
                    <a:pt x="136407" y="44472"/>
                  </a:lnTo>
                  <a:lnTo>
                    <a:pt x="133954" y="57151"/>
                  </a:lnTo>
                  <a:lnTo>
                    <a:pt x="133752" y="60324"/>
                  </a:lnTo>
                  <a:lnTo>
                    <a:pt x="130707" y="66672"/>
                  </a:lnTo>
                  <a:lnTo>
                    <a:pt x="126883" y="73021"/>
                  </a:lnTo>
                  <a:lnTo>
                    <a:pt x="124429" y="85721"/>
                  </a:lnTo>
                  <a:lnTo>
                    <a:pt x="124227" y="88896"/>
                  </a:lnTo>
                  <a:lnTo>
                    <a:pt x="121182" y="95246"/>
                  </a:lnTo>
                  <a:lnTo>
                    <a:pt x="118888" y="98421"/>
                  </a:lnTo>
                  <a:lnTo>
                    <a:pt x="106218" y="136129"/>
                  </a:lnTo>
                  <a:lnTo>
                    <a:pt x="102009" y="173664"/>
                  </a:lnTo>
                  <a:lnTo>
                    <a:pt x="97253" y="191153"/>
                  </a:lnTo>
                  <a:lnTo>
                    <a:pt x="92604" y="228653"/>
                  </a:lnTo>
                  <a:lnTo>
                    <a:pt x="87763" y="247663"/>
                  </a:lnTo>
                  <a:lnTo>
                    <a:pt x="83507" y="266701"/>
                  </a:lnTo>
                  <a:lnTo>
                    <a:pt x="78365" y="285747"/>
                  </a:lnTo>
                  <a:lnTo>
                    <a:pt x="76390" y="331385"/>
                  </a:lnTo>
                  <a:lnTo>
                    <a:pt x="75226" y="345188"/>
                  </a:lnTo>
                  <a:lnTo>
                    <a:pt x="64446" y="390469"/>
                  </a:lnTo>
                  <a:lnTo>
                    <a:pt x="60393" y="404256"/>
                  </a:lnTo>
                  <a:lnTo>
                    <a:pt x="56376" y="449961"/>
                  </a:lnTo>
                  <a:lnTo>
                    <a:pt x="45408" y="495244"/>
                  </a:lnTo>
                  <a:lnTo>
                    <a:pt x="40265" y="514330"/>
                  </a:lnTo>
                  <a:lnTo>
                    <a:pt x="35919" y="533391"/>
                  </a:lnTo>
                  <a:lnTo>
                    <a:pt x="30751" y="552445"/>
                  </a:lnTo>
                  <a:lnTo>
                    <a:pt x="28484" y="564087"/>
                  </a:lnTo>
                  <a:lnTo>
                    <a:pt x="11702" y="607537"/>
                  </a:lnTo>
                  <a:lnTo>
                    <a:pt x="9563" y="627121"/>
                  </a:lnTo>
                  <a:lnTo>
                    <a:pt x="8492" y="627629"/>
                  </a:lnTo>
                  <a:lnTo>
                    <a:pt x="34" y="628643"/>
                  </a:lnTo>
                  <a:lnTo>
                    <a:pt x="5067" y="623589"/>
                  </a:lnTo>
                  <a:lnTo>
                    <a:pt x="7544" y="618284"/>
                  </a:lnTo>
                  <a:lnTo>
                    <a:pt x="9525" y="60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SMARTInkShape-Group131">
            <a:extLst>
              <a:ext uri="{FF2B5EF4-FFF2-40B4-BE49-F238E27FC236}">
                <a16:creationId xmlns:a16="http://schemas.microsoft.com/office/drawing/2014/main" id="{784345F9-85CB-C561-62ED-21B59FB724E2}"/>
              </a:ext>
            </a:extLst>
          </p:cNvPr>
          <p:cNvGrpSpPr/>
          <p:nvPr/>
        </p:nvGrpSpPr>
        <p:grpSpPr>
          <a:xfrm>
            <a:off x="3171827" y="4524375"/>
            <a:ext cx="857249" cy="476251"/>
            <a:chOff x="3171827" y="4524375"/>
            <a:chExt cx="857249" cy="476251"/>
          </a:xfrm>
        </p:grpSpPr>
        <p:sp>
          <p:nvSpPr>
            <p:cNvPr id="92" name="SMARTInkShape-368">
              <a:extLst>
                <a:ext uri="{FF2B5EF4-FFF2-40B4-BE49-F238E27FC236}">
                  <a16:creationId xmlns:a16="http://schemas.microsoft.com/office/drawing/2014/main" id="{AA101873-4604-08A4-CCA4-DC686D45609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29025" y="47339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27241"/>
                  </a:lnTo>
                  <a:lnTo>
                    <a:pt x="1058" y="27686"/>
                  </a:lnTo>
                  <a:lnTo>
                    <a:pt x="9515" y="28575"/>
                  </a:lnTo>
                  <a:lnTo>
                    <a:pt x="9525" y="9920"/>
                  </a:lnTo>
                  <a:lnTo>
                    <a:pt x="0" y="9525"/>
                  </a:lnTo>
                  <a:lnTo>
                    <a:pt x="0" y="19040"/>
                  </a:lnTo>
                  <a:lnTo>
                    <a:pt x="9491" y="19050"/>
                  </a:lnTo>
                  <a:lnTo>
                    <a:pt x="19016" y="9559"/>
                  </a:lnTo>
                  <a:lnTo>
                    <a:pt x="19050" y="393"/>
                  </a:lnTo>
                  <a:lnTo>
                    <a:pt x="9559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SMARTInkShape-369">
              <a:extLst>
                <a:ext uri="{FF2B5EF4-FFF2-40B4-BE49-F238E27FC236}">
                  <a16:creationId xmlns:a16="http://schemas.microsoft.com/office/drawing/2014/main" id="{54F933E6-C703-93E2-624D-B7842848EBD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771938" y="4838700"/>
              <a:ext cx="257138" cy="28576"/>
            </a:xfrm>
            <a:custGeom>
              <a:avLst/>
              <a:gdLst/>
              <a:ahLst/>
              <a:cxnLst/>
              <a:rect l="0" t="0" r="0" b="0"/>
              <a:pathLst>
                <a:path w="257138" h="28576">
                  <a:moveTo>
                    <a:pt x="28537" y="28575"/>
                  </a:moveTo>
                  <a:lnTo>
                    <a:pt x="28537" y="28575"/>
                  </a:lnTo>
                  <a:lnTo>
                    <a:pt x="14348" y="28575"/>
                  </a:lnTo>
                  <a:lnTo>
                    <a:pt x="12728" y="27517"/>
                  </a:lnTo>
                  <a:lnTo>
                    <a:pt x="11647" y="25753"/>
                  </a:lnTo>
                  <a:lnTo>
                    <a:pt x="10927" y="23518"/>
                  </a:lnTo>
                  <a:lnTo>
                    <a:pt x="9389" y="22029"/>
                  </a:lnTo>
                  <a:lnTo>
                    <a:pt x="0" y="19060"/>
                  </a:lnTo>
                  <a:lnTo>
                    <a:pt x="44497" y="19050"/>
                  </a:lnTo>
                  <a:lnTo>
                    <a:pt x="79338" y="19050"/>
                  </a:lnTo>
                  <a:lnTo>
                    <a:pt x="85687" y="21872"/>
                  </a:lnTo>
                  <a:lnTo>
                    <a:pt x="92037" y="25596"/>
                  </a:lnTo>
                  <a:lnTo>
                    <a:pt x="104737" y="27986"/>
                  </a:lnTo>
                  <a:lnTo>
                    <a:pt x="107912" y="28183"/>
                  </a:lnTo>
                  <a:lnTo>
                    <a:pt x="154489" y="19163"/>
                  </a:lnTo>
                  <a:lnTo>
                    <a:pt x="201830" y="19050"/>
                  </a:lnTo>
                  <a:lnTo>
                    <a:pt x="212292" y="19050"/>
                  </a:lnTo>
                  <a:lnTo>
                    <a:pt x="218861" y="16228"/>
                  </a:lnTo>
                  <a:lnTo>
                    <a:pt x="225309" y="12504"/>
                  </a:lnTo>
                  <a:lnTo>
                    <a:pt x="238072" y="10114"/>
                  </a:lnTo>
                  <a:lnTo>
                    <a:pt x="241252" y="9917"/>
                  </a:lnTo>
                  <a:lnTo>
                    <a:pt x="247607" y="6877"/>
                  </a:lnTo>
                  <a:lnTo>
                    <a:pt x="2571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SMARTInkShape-370">
              <a:extLst>
                <a:ext uri="{FF2B5EF4-FFF2-40B4-BE49-F238E27FC236}">
                  <a16:creationId xmlns:a16="http://schemas.microsoft.com/office/drawing/2014/main" id="{B08D9995-4B2C-2C07-7012-8ACE3C8DC5D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819645" y="4524375"/>
              <a:ext cx="142756" cy="476251"/>
            </a:xfrm>
            <a:custGeom>
              <a:avLst/>
              <a:gdLst/>
              <a:ahLst/>
              <a:cxnLst/>
              <a:rect l="0" t="0" r="0" b="0"/>
              <a:pathLst>
                <a:path w="142756" h="476251">
                  <a:moveTo>
                    <a:pt x="28455" y="114300"/>
                  </a:moveTo>
                  <a:lnTo>
                    <a:pt x="28455" y="114300"/>
                  </a:lnTo>
                  <a:lnTo>
                    <a:pt x="20254" y="106099"/>
                  </a:lnTo>
                  <a:lnTo>
                    <a:pt x="14266" y="105167"/>
                  </a:lnTo>
                  <a:lnTo>
                    <a:pt x="12646" y="103979"/>
                  </a:lnTo>
                  <a:lnTo>
                    <a:pt x="10845" y="99835"/>
                  </a:lnTo>
                  <a:lnTo>
                    <a:pt x="9831" y="91552"/>
                  </a:lnTo>
                  <a:lnTo>
                    <a:pt x="8631" y="89610"/>
                  </a:lnTo>
                  <a:lnTo>
                    <a:pt x="6772" y="88315"/>
                  </a:lnTo>
                  <a:lnTo>
                    <a:pt x="283" y="85877"/>
                  </a:lnTo>
                  <a:lnTo>
                    <a:pt x="0" y="80713"/>
                  </a:lnTo>
                  <a:lnTo>
                    <a:pt x="1018" y="79209"/>
                  </a:lnTo>
                  <a:lnTo>
                    <a:pt x="2755" y="78206"/>
                  </a:lnTo>
                  <a:lnTo>
                    <a:pt x="8092" y="76596"/>
                  </a:lnTo>
                  <a:lnTo>
                    <a:pt x="8821" y="73554"/>
                  </a:lnTo>
                  <a:lnTo>
                    <a:pt x="9395" y="52605"/>
                  </a:lnTo>
                  <a:lnTo>
                    <a:pt x="12223" y="47016"/>
                  </a:lnTo>
                  <a:lnTo>
                    <a:pt x="15949" y="41004"/>
                  </a:lnTo>
                  <a:lnTo>
                    <a:pt x="18341" y="28522"/>
                  </a:lnTo>
                  <a:lnTo>
                    <a:pt x="18813" y="20921"/>
                  </a:lnTo>
                  <a:lnTo>
                    <a:pt x="27121" y="11013"/>
                  </a:lnTo>
                  <a:lnTo>
                    <a:pt x="28455" y="11"/>
                  </a:lnTo>
                  <a:lnTo>
                    <a:pt x="28455" y="3"/>
                  </a:lnTo>
                  <a:lnTo>
                    <a:pt x="36656" y="0"/>
                  </a:lnTo>
                  <a:lnTo>
                    <a:pt x="37097" y="1058"/>
                  </a:lnTo>
                  <a:lnTo>
                    <a:pt x="37863" y="8201"/>
                  </a:lnTo>
                  <a:lnTo>
                    <a:pt x="40750" y="8936"/>
                  </a:lnTo>
                  <a:lnTo>
                    <a:pt x="43002" y="9133"/>
                  </a:lnTo>
                  <a:lnTo>
                    <a:pt x="44503" y="10321"/>
                  </a:lnTo>
                  <a:lnTo>
                    <a:pt x="46171" y="14465"/>
                  </a:lnTo>
                  <a:lnTo>
                    <a:pt x="47674" y="15993"/>
                  </a:lnTo>
                  <a:lnTo>
                    <a:pt x="52166" y="17692"/>
                  </a:lnTo>
                  <a:lnTo>
                    <a:pt x="53788" y="19202"/>
                  </a:lnTo>
                  <a:lnTo>
                    <a:pt x="55589" y="23704"/>
                  </a:lnTo>
                  <a:lnTo>
                    <a:pt x="57127" y="25328"/>
                  </a:lnTo>
                  <a:lnTo>
                    <a:pt x="61660" y="27132"/>
                  </a:lnTo>
                  <a:lnTo>
                    <a:pt x="98733" y="28575"/>
                  </a:lnTo>
                  <a:lnTo>
                    <a:pt x="104845" y="25752"/>
                  </a:lnTo>
                  <a:lnTo>
                    <a:pt x="111089" y="22029"/>
                  </a:lnTo>
                  <a:lnTo>
                    <a:pt x="117393" y="20374"/>
                  </a:lnTo>
                  <a:lnTo>
                    <a:pt x="119496" y="18874"/>
                  </a:lnTo>
                  <a:lnTo>
                    <a:pt x="120899" y="16816"/>
                  </a:lnTo>
                  <a:lnTo>
                    <a:pt x="121834" y="14386"/>
                  </a:lnTo>
                  <a:lnTo>
                    <a:pt x="123516" y="12765"/>
                  </a:lnTo>
                  <a:lnTo>
                    <a:pt x="133296" y="8751"/>
                  </a:lnTo>
                  <a:lnTo>
                    <a:pt x="142755" y="0"/>
                  </a:lnTo>
                  <a:lnTo>
                    <a:pt x="142755" y="36937"/>
                  </a:lnTo>
                  <a:lnTo>
                    <a:pt x="139933" y="45697"/>
                  </a:lnTo>
                  <a:lnTo>
                    <a:pt x="136209" y="53118"/>
                  </a:lnTo>
                  <a:lnTo>
                    <a:pt x="133819" y="69328"/>
                  </a:lnTo>
                  <a:lnTo>
                    <a:pt x="132434" y="80554"/>
                  </a:lnTo>
                  <a:lnTo>
                    <a:pt x="121487" y="123894"/>
                  </a:lnTo>
                  <a:lnTo>
                    <a:pt x="107282" y="169470"/>
                  </a:lnTo>
                  <a:lnTo>
                    <a:pt x="102611" y="189914"/>
                  </a:lnTo>
                  <a:lnTo>
                    <a:pt x="97347" y="209376"/>
                  </a:lnTo>
                  <a:lnTo>
                    <a:pt x="92964" y="228548"/>
                  </a:lnTo>
                  <a:lnTo>
                    <a:pt x="87785" y="247634"/>
                  </a:lnTo>
                  <a:lnTo>
                    <a:pt x="82974" y="285749"/>
                  </a:lnTo>
                  <a:lnTo>
                    <a:pt x="78123" y="304800"/>
                  </a:lnTo>
                  <a:lnTo>
                    <a:pt x="76133" y="350191"/>
                  </a:lnTo>
                  <a:lnTo>
                    <a:pt x="75029" y="375610"/>
                  </a:lnTo>
                  <a:lnTo>
                    <a:pt x="67144" y="408795"/>
                  </a:lnTo>
                  <a:lnTo>
                    <a:pt x="66589" y="439956"/>
                  </a:lnTo>
                  <a:lnTo>
                    <a:pt x="63748" y="447066"/>
                  </a:lnTo>
                  <a:lnTo>
                    <a:pt x="60016" y="453754"/>
                  </a:lnTo>
                  <a:lnTo>
                    <a:pt x="57292" y="466505"/>
                  </a:lnTo>
                  <a:lnTo>
                    <a:pt x="5703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SMARTInkShape-371">
              <a:extLst>
                <a:ext uri="{FF2B5EF4-FFF2-40B4-BE49-F238E27FC236}">
                  <a16:creationId xmlns:a16="http://schemas.microsoft.com/office/drawing/2014/main" id="{0F26ECC1-E6EC-CDB4-B1BD-FD891B115E5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71827" y="4543436"/>
              <a:ext cx="238124" cy="418683"/>
            </a:xfrm>
            <a:custGeom>
              <a:avLst/>
              <a:gdLst/>
              <a:ahLst/>
              <a:cxnLst/>
              <a:rect l="0" t="0" r="0" b="0"/>
              <a:pathLst>
                <a:path w="238124" h="418683">
                  <a:moveTo>
                    <a:pt x="114298" y="66664"/>
                  </a:moveTo>
                  <a:lnTo>
                    <a:pt x="114298" y="66664"/>
                  </a:lnTo>
                  <a:lnTo>
                    <a:pt x="114298" y="57531"/>
                  </a:lnTo>
                  <a:lnTo>
                    <a:pt x="120844" y="49612"/>
                  </a:lnTo>
                  <a:lnTo>
                    <a:pt x="122499" y="43916"/>
                  </a:lnTo>
                  <a:lnTo>
                    <a:pt x="123999" y="41974"/>
                  </a:lnTo>
                  <a:lnTo>
                    <a:pt x="128487" y="39816"/>
                  </a:lnTo>
                  <a:lnTo>
                    <a:pt x="130107" y="38182"/>
                  </a:lnTo>
                  <a:lnTo>
                    <a:pt x="131908" y="33544"/>
                  </a:lnTo>
                  <a:lnTo>
                    <a:pt x="133446" y="31884"/>
                  </a:lnTo>
                  <a:lnTo>
                    <a:pt x="137978" y="30039"/>
                  </a:lnTo>
                  <a:lnTo>
                    <a:pt x="139610" y="28490"/>
                  </a:lnTo>
                  <a:lnTo>
                    <a:pt x="141422" y="23945"/>
                  </a:lnTo>
                  <a:lnTo>
                    <a:pt x="142964" y="22310"/>
                  </a:lnTo>
                  <a:lnTo>
                    <a:pt x="161812" y="10481"/>
                  </a:lnTo>
                  <a:lnTo>
                    <a:pt x="166460" y="9944"/>
                  </a:lnTo>
                  <a:lnTo>
                    <a:pt x="168122" y="8742"/>
                  </a:lnTo>
                  <a:lnTo>
                    <a:pt x="169231" y="6883"/>
                  </a:lnTo>
                  <a:lnTo>
                    <a:pt x="169970" y="4584"/>
                  </a:lnTo>
                  <a:lnTo>
                    <a:pt x="171521" y="3053"/>
                  </a:lnTo>
                  <a:lnTo>
                    <a:pt x="179519" y="392"/>
                  </a:lnTo>
                  <a:lnTo>
                    <a:pt x="195124" y="0"/>
                  </a:lnTo>
                  <a:lnTo>
                    <a:pt x="196757" y="1054"/>
                  </a:lnTo>
                  <a:lnTo>
                    <a:pt x="197846" y="2816"/>
                  </a:lnTo>
                  <a:lnTo>
                    <a:pt x="198572" y="5049"/>
                  </a:lnTo>
                  <a:lnTo>
                    <a:pt x="200113" y="6537"/>
                  </a:lnTo>
                  <a:lnTo>
                    <a:pt x="204649" y="8191"/>
                  </a:lnTo>
                  <a:lnTo>
                    <a:pt x="206282" y="9690"/>
                  </a:lnTo>
                  <a:lnTo>
                    <a:pt x="209118" y="17599"/>
                  </a:lnTo>
                  <a:lnTo>
                    <a:pt x="209547" y="60325"/>
                  </a:lnTo>
                  <a:lnTo>
                    <a:pt x="206725" y="66669"/>
                  </a:lnTo>
                  <a:lnTo>
                    <a:pt x="185096" y="101765"/>
                  </a:lnTo>
                  <a:lnTo>
                    <a:pt x="178965" y="121654"/>
                  </a:lnTo>
                  <a:lnTo>
                    <a:pt x="146024" y="167977"/>
                  </a:lnTo>
                  <a:lnTo>
                    <a:pt x="137574" y="177704"/>
                  </a:lnTo>
                  <a:lnTo>
                    <a:pt x="131361" y="190472"/>
                  </a:lnTo>
                  <a:lnTo>
                    <a:pt x="114299" y="209539"/>
                  </a:lnTo>
                  <a:lnTo>
                    <a:pt x="114298" y="191929"/>
                  </a:lnTo>
                  <a:lnTo>
                    <a:pt x="137978" y="166813"/>
                  </a:lnTo>
                  <a:lnTo>
                    <a:pt x="143520" y="164091"/>
                  </a:lnTo>
                  <a:lnTo>
                    <a:pt x="146479" y="163365"/>
                  </a:lnTo>
                  <a:lnTo>
                    <a:pt x="161752" y="153356"/>
                  </a:lnTo>
                  <a:lnTo>
                    <a:pt x="193707" y="152400"/>
                  </a:lnTo>
                  <a:lnTo>
                    <a:pt x="200038" y="155216"/>
                  </a:lnTo>
                  <a:lnTo>
                    <a:pt x="222641" y="175055"/>
                  </a:lnTo>
                  <a:lnTo>
                    <a:pt x="225950" y="181160"/>
                  </a:lnTo>
                  <a:lnTo>
                    <a:pt x="228479" y="187401"/>
                  </a:lnTo>
                  <a:lnTo>
                    <a:pt x="234795" y="196865"/>
                  </a:lnTo>
                  <a:lnTo>
                    <a:pt x="237137" y="206371"/>
                  </a:lnTo>
                  <a:lnTo>
                    <a:pt x="238106" y="249873"/>
                  </a:lnTo>
                  <a:lnTo>
                    <a:pt x="238123" y="296988"/>
                  </a:lnTo>
                  <a:lnTo>
                    <a:pt x="233066" y="312591"/>
                  </a:lnTo>
                  <a:lnTo>
                    <a:pt x="212297" y="350237"/>
                  </a:lnTo>
                  <a:lnTo>
                    <a:pt x="211380" y="354138"/>
                  </a:lnTo>
                  <a:lnTo>
                    <a:pt x="204718" y="361294"/>
                  </a:lnTo>
                  <a:lnTo>
                    <a:pt x="160154" y="393678"/>
                  </a:lnTo>
                  <a:lnTo>
                    <a:pt x="139780" y="405329"/>
                  </a:lnTo>
                  <a:lnTo>
                    <a:pt x="126905" y="408309"/>
                  </a:lnTo>
                  <a:lnTo>
                    <a:pt x="110154" y="410250"/>
                  </a:lnTo>
                  <a:lnTo>
                    <a:pt x="79484" y="418173"/>
                  </a:lnTo>
                  <a:lnTo>
                    <a:pt x="68487" y="418682"/>
                  </a:lnTo>
                  <a:lnTo>
                    <a:pt x="59366" y="416086"/>
                  </a:lnTo>
                  <a:lnTo>
                    <a:pt x="51783" y="412463"/>
                  </a:lnTo>
                  <a:lnTo>
                    <a:pt x="35470" y="410136"/>
                  </a:lnTo>
                  <a:lnTo>
                    <a:pt x="29996" y="409946"/>
                  </a:lnTo>
                  <a:lnTo>
                    <a:pt x="26347" y="408760"/>
                  </a:lnTo>
                  <a:lnTo>
                    <a:pt x="23914" y="406911"/>
                  </a:lnTo>
                  <a:lnTo>
                    <a:pt x="1798" y="382825"/>
                  </a:lnTo>
                  <a:lnTo>
                    <a:pt x="798" y="378982"/>
                  </a:lnTo>
                  <a:lnTo>
                    <a:pt x="0" y="347796"/>
                  </a:lnTo>
                  <a:lnTo>
                    <a:pt x="1057" y="346160"/>
                  </a:lnTo>
                  <a:lnTo>
                    <a:pt x="2821" y="345070"/>
                  </a:lnTo>
                  <a:lnTo>
                    <a:pt x="9699" y="343176"/>
                  </a:lnTo>
                  <a:lnTo>
                    <a:pt x="27211" y="342889"/>
                  </a:lnTo>
                  <a:lnTo>
                    <a:pt x="27665" y="343948"/>
                  </a:lnTo>
                  <a:lnTo>
                    <a:pt x="28169" y="347946"/>
                  </a:lnTo>
                  <a:lnTo>
                    <a:pt x="29363" y="349435"/>
                  </a:lnTo>
                  <a:lnTo>
                    <a:pt x="33510" y="351090"/>
                  </a:lnTo>
                  <a:lnTo>
                    <a:pt x="35039" y="352590"/>
                  </a:lnTo>
                  <a:lnTo>
                    <a:pt x="36738" y="357078"/>
                  </a:lnTo>
                  <a:lnTo>
                    <a:pt x="38250" y="358699"/>
                  </a:lnTo>
                  <a:lnTo>
                    <a:pt x="42751" y="360498"/>
                  </a:lnTo>
                  <a:lnTo>
                    <a:pt x="44376" y="362037"/>
                  </a:lnTo>
                  <a:lnTo>
                    <a:pt x="46179" y="366569"/>
                  </a:lnTo>
                  <a:lnTo>
                    <a:pt x="47623" y="380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SMARTInkShape-Group132">
            <a:extLst>
              <a:ext uri="{FF2B5EF4-FFF2-40B4-BE49-F238E27FC236}">
                <a16:creationId xmlns:a16="http://schemas.microsoft.com/office/drawing/2014/main" id="{6D8334A1-A3D2-F022-77F2-27EF7EC81C23}"/>
              </a:ext>
            </a:extLst>
          </p:cNvPr>
          <p:cNvGrpSpPr/>
          <p:nvPr/>
        </p:nvGrpSpPr>
        <p:grpSpPr>
          <a:xfrm>
            <a:off x="4333875" y="4724400"/>
            <a:ext cx="276212" cy="114301"/>
            <a:chOff x="4333875" y="4724400"/>
            <a:chExt cx="276212" cy="114301"/>
          </a:xfrm>
        </p:grpSpPr>
        <p:sp>
          <p:nvSpPr>
            <p:cNvPr id="97" name="SMARTInkShape-372">
              <a:extLst>
                <a:ext uri="{FF2B5EF4-FFF2-40B4-BE49-F238E27FC236}">
                  <a16:creationId xmlns:a16="http://schemas.microsoft.com/office/drawing/2014/main" id="{AC875F46-DDB8-5BBB-646A-4791E44F67D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343803" y="4829175"/>
              <a:ext cx="218673" cy="9526"/>
            </a:xfrm>
            <a:custGeom>
              <a:avLst/>
              <a:gdLst/>
              <a:ahLst/>
              <a:cxnLst/>
              <a:rect l="0" t="0" r="0" b="0"/>
              <a:pathLst>
                <a:path w="218673" h="9526">
                  <a:moveTo>
                    <a:pt x="18647" y="0"/>
                  </a:moveTo>
                  <a:lnTo>
                    <a:pt x="18647" y="0"/>
                  </a:lnTo>
                  <a:lnTo>
                    <a:pt x="0" y="0"/>
                  </a:lnTo>
                  <a:lnTo>
                    <a:pt x="13797" y="0"/>
                  </a:lnTo>
                  <a:lnTo>
                    <a:pt x="15413" y="1058"/>
                  </a:lnTo>
                  <a:lnTo>
                    <a:pt x="16491" y="2822"/>
                  </a:lnTo>
                  <a:lnTo>
                    <a:pt x="17209" y="5057"/>
                  </a:lnTo>
                  <a:lnTo>
                    <a:pt x="18747" y="6546"/>
                  </a:lnTo>
                  <a:lnTo>
                    <a:pt x="23278" y="8201"/>
                  </a:lnTo>
                  <a:lnTo>
                    <a:pt x="69483" y="9525"/>
                  </a:lnTo>
                  <a:lnTo>
                    <a:pt x="112604" y="9525"/>
                  </a:lnTo>
                  <a:lnTo>
                    <a:pt x="158324" y="9525"/>
                  </a:lnTo>
                  <a:lnTo>
                    <a:pt x="202797" y="9525"/>
                  </a:lnTo>
                  <a:lnTo>
                    <a:pt x="21867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SMARTInkShape-373">
              <a:extLst>
                <a:ext uri="{FF2B5EF4-FFF2-40B4-BE49-F238E27FC236}">
                  <a16:creationId xmlns:a16="http://schemas.microsoft.com/office/drawing/2014/main" id="{CCEFAF11-613F-A3A3-AC9F-FC3961FAA7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33875" y="4724400"/>
              <a:ext cx="276212" cy="19051"/>
            </a:xfrm>
            <a:custGeom>
              <a:avLst/>
              <a:gdLst/>
              <a:ahLst/>
              <a:cxnLst/>
              <a:rect l="0" t="0" r="0" b="0"/>
              <a:pathLst>
                <a:path w="276212" h="19051">
                  <a:moveTo>
                    <a:pt x="0" y="0"/>
                  </a:moveTo>
                  <a:lnTo>
                    <a:pt x="0" y="0"/>
                  </a:lnTo>
                  <a:lnTo>
                    <a:pt x="46137" y="0"/>
                  </a:lnTo>
                  <a:lnTo>
                    <a:pt x="93404" y="0"/>
                  </a:lnTo>
                  <a:lnTo>
                    <a:pt x="102490" y="6546"/>
                  </a:lnTo>
                  <a:lnTo>
                    <a:pt x="111389" y="8642"/>
                  </a:lnTo>
                  <a:lnTo>
                    <a:pt x="147408" y="9525"/>
                  </a:lnTo>
                  <a:lnTo>
                    <a:pt x="153004" y="12347"/>
                  </a:lnTo>
                  <a:lnTo>
                    <a:pt x="159018" y="16071"/>
                  </a:lnTo>
                  <a:lnTo>
                    <a:pt x="171503" y="18461"/>
                  </a:lnTo>
                  <a:lnTo>
                    <a:pt x="219075" y="19049"/>
                  </a:lnTo>
                  <a:lnTo>
                    <a:pt x="222250" y="19050"/>
                  </a:lnTo>
                  <a:lnTo>
                    <a:pt x="228600" y="16227"/>
                  </a:lnTo>
                  <a:lnTo>
                    <a:pt x="234950" y="12504"/>
                  </a:lnTo>
                  <a:lnTo>
                    <a:pt x="247650" y="10114"/>
                  </a:lnTo>
                  <a:lnTo>
                    <a:pt x="276179" y="9525"/>
                  </a:lnTo>
                  <a:lnTo>
                    <a:pt x="276211" y="14582"/>
                  </a:lnTo>
                  <a:lnTo>
                    <a:pt x="275157" y="16071"/>
                  </a:lnTo>
                  <a:lnTo>
                    <a:pt x="273397" y="17064"/>
                  </a:lnTo>
                  <a:lnTo>
                    <a:pt x="266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SMARTInkShape-Group133">
            <a:extLst>
              <a:ext uri="{FF2B5EF4-FFF2-40B4-BE49-F238E27FC236}">
                <a16:creationId xmlns:a16="http://schemas.microsoft.com/office/drawing/2014/main" id="{AD2A7D1B-46D6-698E-DC09-F6133AF3D050}"/>
              </a:ext>
            </a:extLst>
          </p:cNvPr>
          <p:cNvGrpSpPr/>
          <p:nvPr/>
        </p:nvGrpSpPr>
        <p:grpSpPr>
          <a:xfrm>
            <a:off x="4829178" y="4429128"/>
            <a:ext cx="1504948" cy="533267"/>
            <a:chOff x="4829178" y="4429128"/>
            <a:chExt cx="1504948" cy="533267"/>
          </a:xfrm>
        </p:grpSpPr>
        <p:sp>
          <p:nvSpPr>
            <p:cNvPr id="100" name="SMARTInkShape-374">
              <a:extLst>
                <a:ext uri="{FF2B5EF4-FFF2-40B4-BE49-F238E27FC236}">
                  <a16:creationId xmlns:a16="http://schemas.microsoft.com/office/drawing/2014/main" id="{1D123837-BF99-7650-1E49-47DF6CFC40A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143625" y="4448175"/>
              <a:ext cx="190501" cy="390478"/>
            </a:xfrm>
            <a:custGeom>
              <a:avLst/>
              <a:gdLst/>
              <a:ahLst/>
              <a:cxnLst/>
              <a:rect l="0" t="0" r="0" b="0"/>
              <a:pathLst>
                <a:path w="190501" h="390478">
                  <a:moveTo>
                    <a:pt x="0" y="238125"/>
                  </a:moveTo>
                  <a:lnTo>
                    <a:pt x="0" y="238125"/>
                  </a:lnTo>
                  <a:lnTo>
                    <a:pt x="5056" y="243182"/>
                  </a:lnTo>
                  <a:lnTo>
                    <a:pt x="6545" y="243613"/>
                  </a:lnTo>
                  <a:lnTo>
                    <a:pt x="7539" y="242841"/>
                  </a:lnTo>
                  <a:lnTo>
                    <a:pt x="9132" y="239057"/>
                  </a:lnTo>
                  <a:lnTo>
                    <a:pt x="32188" y="215466"/>
                  </a:lnTo>
                  <a:lnTo>
                    <a:pt x="38295" y="212179"/>
                  </a:lnTo>
                  <a:lnTo>
                    <a:pt x="41404" y="211303"/>
                  </a:lnTo>
                  <a:lnTo>
                    <a:pt x="43478" y="209660"/>
                  </a:lnTo>
                  <a:lnTo>
                    <a:pt x="52135" y="196446"/>
                  </a:lnTo>
                  <a:lnTo>
                    <a:pt x="74390" y="178100"/>
                  </a:lnTo>
                  <a:lnTo>
                    <a:pt x="102588" y="139763"/>
                  </a:lnTo>
                  <a:lnTo>
                    <a:pt x="121825" y="121643"/>
                  </a:lnTo>
                  <a:lnTo>
                    <a:pt x="152348" y="75555"/>
                  </a:lnTo>
                  <a:lnTo>
                    <a:pt x="168268" y="51969"/>
                  </a:lnTo>
                  <a:lnTo>
                    <a:pt x="186266" y="31853"/>
                  </a:lnTo>
                  <a:lnTo>
                    <a:pt x="189246" y="22256"/>
                  </a:lnTo>
                  <a:lnTo>
                    <a:pt x="190500" y="0"/>
                  </a:lnTo>
                  <a:lnTo>
                    <a:pt x="190500" y="5057"/>
                  </a:lnTo>
                  <a:lnTo>
                    <a:pt x="187678" y="10361"/>
                  </a:lnTo>
                  <a:lnTo>
                    <a:pt x="182299" y="17333"/>
                  </a:lnTo>
                  <a:lnTo>
                    <a:pt x="180179" y="26315"/>
                  </a:lnTo>
                  <a:lnTo>
                    <a:pt x="174506" y="35196"/>
                  </a:lnTo>
                  <a:lnTo>
                    <a:pt x="171298" y="44531"/>
                  </a:lnTo>
                  <a:lnTo>
                    <a:pt x="165172" y="55057"/>
                  </a:lnTo>
                  <a:lnTo>
                    <a:pt x="161829" y="70053"/>
                  </a:lnTo>
                  <a:lnTo>
                    <a:pt x="154576" y="85138"/>
                  </a:lnTo>
                  <a:lnTo>
                    <a:pt x="143305" y="131654"/>
                  </a:lnTo>
                  <a:lnTo>
                    <a:pt x="128697" y="179163"/>
                  </a:lnTo>
                  <a:lnTo>
                    <a:pt x="121645" y="206907"/>
                  </a:lnTo>
                  <a:lnTo>
                    <a:pt x="117565" y="215784"/>
                  </a:lnTo>
                  <a:lnTo>
                    <a:pt x="106952" y="257354"/>
                  </a:lnTo>
                  <a:lnTo>
                    <a:pt x="104684" y="268896"/>
                  </a:lnTo>
                  <a:lnTo>
                    <a:pt x="98516" y="282403"/>
                  </a:lnTo>
                  <a:lnTo>
                    <a:pt x="95159" y="298281"/>
                  </a:lnTo>
                  <a:lnTo>
                    <a:pt x="78831" y="331193"/>
                  </a:lnTo>
                  <a:lnTo>
                    <a:pt x="68153" y="358617"/>
                  </a:lnTo>
                  <a:lnTo>
                    <a:pt x="60421" y="368896"/>
                  </a:lnTo>
                  <a:lnTo>
                    <a:pt x="58119" y="378001"/>
                  </a:lnTo>
                  <a:lnTo>
                    <a:pt x="57581" y="384254"/>
                  </a:lnTo>
                  <a:lnTo>
                    <a:pt x="56378" y="386344"/>
                  </a:lnTo>
                  <a:lnTo>
                    <a:pt x="54519" y="387738"/>
                  </a:lnTo>
                  <a:lnTo>
                    <a:pt x="48987" y="389975"/>
                  </a:lnTo>
                  <a:lnTo>
                    <a:pt x="51052" y="390280"/>
                  </a:lnTo>
                  <a:lnTo>
                    <a:pt x="55945" y="390477"/>
                  </a:lnTo>
                  <a:lnTo>
                    <a:pt x="6667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SMARTInkShape-375">
              <a:extLst>
                <a:ext uri="{FF2B5EF4-FFF2-40B4-BE49-F238E27FC236}">
                  <a16:creationId xmlns:a16="http://schemas.microsoft.com/office/drawing/2014/main" id="{32301670-ACBB-94CD-5FF2-6D5AA89CB80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29403" y="4429128"/>
              <a:ext cx="323592" cy="476234"/>
            </a:xfrm>
            <a:custGeom>
              <a:avLst/>
              <a:gdLst/>
              <a:ahLst/>
              <a:cxnLst/>
              <a:rect l="0" t="0" r="0" b="0"/>
              <a:pathLst>
                <a:path w="323592" h="476234">
                  <a:moveTo>
                    <a:pt x="142747" y="133347"/>
                  </a:moveTo>
                  <a:lnTo>
                    <a:pt x="142747" y="133347"/>
                  </a:lnTo>
                  <a:lnTo>
                    <a:pt x="142747" y="85815"/>
                  </a:lnTo>
                  <a:lnTo>
                    <a:pt x="142747" y="81177"/>
                  </a:lnTo>
                  <a:lnTo>
                    <a:pt x="145569" y="75588"/>
                  </a:lnTo>
                  <a:lnTo>
                    <a:pt x="149292" y="69576"/>
                  </a:lnTo>
                  <a:lnTo>
                    <a:pt x="151684" y="57094"/>
                  </a:lnTo>
                  <a:lnTo>
                    <a:pt x="151879" y="53936"/>
                  </a:lnTo>
                  <a:lnTo>
                    <a:pt x="154920" y="47606"/>
                  </a:lnTo>
                  <a:lnTo>
                    <a:pt x="165495" y="34919"/>
                  </a:lnTo>
                  <a:lnTo>
                    <a:pt x="171555" y="31393"/>
                  </a:lnTo>
                  <a:lnTo>
                    <a:pt x="177775" y="28768"/>
                  </a:lnTo>
                  <a:lnTo>
                    <a:pt x="199903" y="12170"/>
                  </a:lnTo>
                  <a:lnTo>
                    <a:pt x="206250" y="9641"/>
                  </a:lnTo>
                  <a:lnTo>
                    <a:pt x="215773" y="3324"/>
                  </a:lnTo>
                  <a:lnTo>
                    <a:pt x="225297" y="983"/>
                  </a:lnTo>
                  <a:lnTo>
                    <a:pt x="272660" y="4"/>
                  </a:lnTo>
                  <a:lnTo>
                    <a:pt x="279156" y="0"/>
                  </a:lnTo>
                  <a:lnTo>
                    <a:pt x="285570" y="2820"/>
                  </a:lnTo>
                  <a:lnTo>
                    <a:pt x="307844" y="22387"/>
                  </a:lnTo>
                  <a:lnTo>
                    <a:pt x="311374" y="28645"/>
                  </a:lnTo>
                  <a:lnTo>
                    <a:pt x="314001" y="34955"/>
                  </a:lnTo>
                  <a:lnTo>
                    <a:pt x="318696" y="41286"/>
                  </a:lnTo>
                  <a:lnTo>
                    <a:pt x="321488" y="50451"/>
                  </a:lnTo>
                  <a:lnTo>
                    <a:pt x="323591" y="84037"/>
                  </a:lnTo>
                  <a:lnTo>
                    <a:pt x="314013" y="126026"/>
                  </a:lnTo>
                  <a:lnTo>
                    <a:pt x="307910" y="139527"/>
                  </a:lnTo>
                  <a:lnTo>
                    <a:pt x="297352" y="174886"/>
                  </a:lnTo>
                  <a:lnTo>
                    <a:pt x="276040" y="219088"/>
                  </a:lnTo>
                  <a:lnTo>
                    <a:pt x="263733" y="238127"/>
                  </a:lnTo>
                  <a:lnTo>
                    <a:pt x="235214" y="282572"/>
                  </a:lnTo>
                  <a:lnTo>
                    <a:pt x="202920" y="327022"/>
                  </a:lnTo>
                  <a:lnTo>
                    <a:pt x="169142" y="371472"/>
                  </a:lnTo>
                  <a:lnTo>
                    <a:pt x="151626" y="387700"/>
                  </a:lnTo>
                  <a:lnTo>
                    <a:pt x="140343" y="396676"/>
                  </a:lnTo>
                  <a:lnTo>
                    <a:pt x="121654" y="416863"/>
                  </a:lnTo>
                  <a:lnTo>
                    <a:pt x="76855" y="447613"/>
                  </a:lnTo>
                  <a:lnTo>
                    <a:pt x="70070" y="452938"/>
                  </a:lnTo>
                  <a:lnTo>
                    <a:pt x="57091" y="459178"/>
                  </a:lnTo>
                  <a:lnTo>
                    <a:pt x="41156" y="472275"/>
                  </a:lnTo>
                  <a:lnTo>
                    <a:pt x="31625" y="475070"/>
                  </a:lnTo>
                  <a:lnTo>
                    <a:pt x="10886" y="476233"/>
                  </a:lnTo>
                  <a:lnTo>
                    <a:pt x="1327" y="468045"/>
                  </a:lnTo>
                  <a:lnTo>
                    <a:pt x="519" y="464488"/>
                  </a:lnTo>
                  <a:lnTo>
                    <a:pt x="0" y="453581"/>
                  </a:lnTo>
                  <a:lnTo>
                    <a:pt x="2751" y="447476"/>
                  </a:lnTo>
                  <a:lnTo>
                    <a:pt x="6444" y="441235"/>
                  </a:lnTo>
                  <a:lnTo>
                    <a:pt x="9580" y="431771"/>
                  </a:lnTo>
                  <a:lnTo>
                    <a:pt x="15684" y="422265"/>
                  </a:lnTo>
                  <a:lnTo>
                    <a:pt x="19021" y="412745"/>
                  </a:lnTo>
                  <a:lnTo>
                    <a:pt x="44732" y="380997"/>
                  </a:lnTo>
                  <a:lnTo>
                    <a:pt x="45654" y="377822"/>
                  </a:lnTo>
                  <a:lnTo>
                    <a:pt x="52323" y="371472"/>
                  </a:lnTo>
                  <a:lnTo>
                    <a:pt x="61283" y="366180"/>
                  </a:lnTo>
                  <a:lnTo>
                    <a:pt x="75659" y="359961"/>
                  </a:lnTo>
                  <a:lnTo>
                    <a:pt x="82239" y="355772"/>
                  </a:lnTo>
                  <a:lnTo>
                    <a:pt x="91893" y="353415"/>
                  </a:lnTo>
                  <a:lnTo>
                    <a:pt x="98273" y="352863"/>
                  </a:lnTo>
                  <a:lnTo>
                    <a:pt x="104636" y="349796"/>
                  </a:lnTo>
                  <a:lnTo>
                    <a:pt x="110992" y="345963"/>
                  </a:lnTo>
                  <a:lnTo>
                    <a:pt x="117345" y="344260"/>
                  </a:lnTo>
                  <a:lnTo>
                    <a:pt x="120520" y="344864"/>
                  </a:lnTo>
                  <a:lnTo>
                    <a:pt x="133026" y="351619"/>
                  </a:lnTo>
                  <a:lnTo>
                    <a:pt x="137721" y="352065"/>
                  </a:lnTo>
                  <a:lnTo>
                    <a:pt x="143335" y="355085"/>
                  </a:lnTo>
                  <a:lnTo>
                    <a:pt x="149359" y="358898"/>
                  </a:lnTo>
                  <a:lnTo>
                    <a:pt x="155564" y="360592"/>
                  </a:lnTo>
                  <a:lnTo>
                    <a:pt x="157641" y="362102"/>
                  </a:lnTo>
                  <a:lnTo>
                    <a:pt x="159026" y="364167"/>
                  </a:lnTo>
                  <a:lnTo>
                    <a:pt x="161624" y="369284"/>
                  </a:lnTo>
                  <a:lnTo>
                    <a:pt x="176877" y="387433"/>
                  </a:lnTo>
                  <a:lnTo>
                    <a:pt x="179671" y="396898"/>
                  </a:lnTo>
                  <a:lnTo>
                    <a:pt x="180325" y="403233"/>
                  </a:lnTo>
                  <a:lnTo>
                    <a:pt x="183437" y="409577"/>
                  </a:lnTo>
                  <a:lnTo>
                    <a:pt x="187290" y="415924"/>
                  </a:lnTo>
                  <a:lnTo>
                    <a:pt x="190517" y="425447"/>
                  </a:lnTo>
                  <a:lnTo>
                    <a:pt x="196648" y="434972"/>
                  </a:lnTo>
                  <a:lnTo>
                    <a:pt x="198934" y="444497"/>
                  </a:lnTo>
                  <a:lnTo>
                    <a:pt x="199469" y="450847"/>
                  </a:lnTo>
                  <a:lnTo>
                    <a:pt x="200670" y="452964"/>
                  </a:lnTo>
                  <a:lnTo>
                    <a:pt x="202529" y="454375"/>
                  </a:lnTo>
                  <a:lnTo>
                    <a:pt x="208060" y="456639"/>
                  </a:lnTo>
                  <a:lnTo>
                    <a:pt x="217503" y="465350"/>
                  </a:lnTo>
                  <a:lnTo>
                    <a:pt x="227021" y="466601"/>
                  </a:lnTo>
                  <a:lnTo>
                    <a:pt x="235789" y="460153"/>
                  </a:lnTo>
                  <a:lnTo>
                    <a:pt x="244634" y="457014"/>
                  </a:lnTo>
                  <a:lnTo>
                    <a:pt x="269758" y="434841"/>
                  </a:lnTo>
                  <a:lnTo>
                    <a:pt x="288445" y="411541"/>
                  </a:lnTo>
                  <a:lnTo>
                    <a:pt x="298519" y="403039"/>
                  </a:lnTo>
                  <a:lnTo>
                    <a:pt x="314197" y="38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SMARTInkShape-376">
              <a:extLst>
                <a:ext uri="{FF2B5EF4-FFF2-40B4-BE49-F238E27FC236}">
                  <a16:creationId xmlns:a16="http://schemas.microsoft.com/office/drawing/2014/main" id="{200634A4-1D3C-656D-0861-9EDDF1F0788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86375" y="4591084"/>
              <a:ext cx="114301" cy="266667"/>
            </a:xfrm>
            <a:custGeom>
              <a:avLst/>
              <a:gdLst/>
              <a:ahLst/>
              <a:cxnLst/>
              <a:rect l="0" t="0" r="0" b="0"/>
              <a:pathLst>
                <a:path w="114301" h="266667">
                  <a:moveTo>
                    <a:pt x="114300" y="9491"/>
                  </a:moveTo>
                  <a:lnTo>
                    <a:pt x="114300" y="9491"/>
                  </a:lnTo>
                  <a:lnTo>
                    <a:pt x="105167" y="358"/>
                  </a:lnTo>
                  <a:lnTo>
                    <a:pt x="96608" y="0"/>
                  </a:lnTo>
                  <a:lnTo>
                    <a:pt x="96156" y="1047"/>
                  </a:lnTo>
                  <a:lnTo>
                    <a:pt x="94194" y="34978"/>
                  </a:lnTo>
                  <a:lnTo>
                    <a:pt x="87711" y="47608"/>
                  </a:lnTo>
                  <a:lnTo>
                    <a:pt x="83077" y="74182"/>
                  </a:lnTo>
                  <a:lnTo>
                    <a:pt x="79256" y="82692"/>
                  </a:lnTo>
                  <a:lnTo>
                    <a:pt x="71546" y="111532"/>
                  </a:lnTo>
                  <a:lnTo>
                    <a:pt x="51772" y="146924"/>
                  </a:lnTo>
                  <a:lnTo>
                    <a:pt x="47796" y="164277"/>
                  </a:lnTo>
                  <a:lnTo>
                    <a:pt x="21820" y="211681"/>
                  </a:lnTo>
                  <a:lnTo>
                    <a:pt x="19222" y="222120"/>
                  </a:lnTo>
                  <a:lnTo>
                    <a:pt x="8932" y="237445"/>
                  </a:lnTo>
                  <a:lnTo>
                    <a:pt x="3970" y="244154"/>
                  </a:lnTo>
                  <a:lnTo>
                    <a:pt x="1176" y="253881"/>
                  </a:lnTo>
                  <a:lnTo>
                    <a:pt x="0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SMARTInkShape-377">
              <a:extLst>
                <a:ext uri="{FF2B5EF4-FFF2-40B4-BE49-F238E27FC236}">
                  <a16:creationId xmlns:a16="http://schemas.microsoft.com/office/drawing/2014/main" id="{042A989B-8A43-239C-8427-83A10827B2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72075" y="4695825"/>
              <a:ext cx="333376" cy="1"/>
            </a:xfrm>
            <a:custGeom>
              <a:avLst/>
              <a:gdLst/>
              <a:ahLst/>
              <a:cxnLst/>
              <a:rect l="0" t="0" r="0" b="0"/>
              <a:pathLst>
                <a:path w="333376" h="1">
                  <a:moveTo>
                    <a:pt x="0" y="0"/>
                  </a:moveTo>
                  <a:lnTo>
                    <a:pt x="0" y="0"/>
                  </a:lnTo>
                  <a:lnTo>
                    <a:pt x="44735" y="0"/>
                  </a:lnTo>
                  <a:lnTo>
                    <a:pt x="92253" y="0"/>
                  </a:lnTo>
                  <a:lnTo>
                    <a:pt x="136437" y="0"/>
                  </a:lnTo>
                  <a:lnTo>
                    <a:pt x="182788" y="0"/>
                  </a:lnTo>
                  <a:lnTo>
                    <a:pt x="226879" y="0"/>
                  </a:lnTo>
                  <a:lnTo>
                    <a:pt x="274182" y="0"/>
                  </a:lnTo>
                  <a:lnTo>
                    <a:pt x="321614" y="0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SMARTInkShape-378">
              <a:extLst>
                <a:ext uri="{FF2B5EF4-FFF2-40B4-BE49-F238E27FC236}">
                  <a16:creationId xmlns:a16="http://schemas.microsoft.com/office/drawing/2014/main" id="{D99D2C81-5E88-11B5-A137-FC37F5C28DC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9178" y="4439055"/>
              <a:ext cx="238084" cy="523340"/>
            </a:xfrm>
            <a:custGeom>
              <a:avLst/>
              <a:gdLst/>
              <a:ahLst/>
              <a:cxnLst/>
              <a:rect l="0" t="0" r="0" b="0"/>
              <a:pathLst>
                <a:path w="238084" h="523340">
                  <a:moveTo>
                    <a:pt x="9522" y="332970"/>
                  </a:moveTo>
                  <a:lnTo>
                    <a:pt x="9522" y="332970"/>
                  </a:lnTo>
                  <a:lnTo>
                    <a:pt x="0" y="332970"/>
                  </a:lnTo>
                  <a:lnTo>
                    <a:pt x="9130" y="323837"/>
                  </a:lnTo>
                  <a:lnTo>
                    <a:pt x="14462" y="323562"/>
                  </a:lnTo>
                  <a:lnTo>
                    <a:pt x="15990" y="322464"/>
                  </a:lnTo>
                  <a:lnTo>
                    <a:pt x="17010" y="320675"/>
                  </a:lnTo>
                  <a:lnTo>
                    <a:pt x="17689" y="318423"/>
                  </a:lnTo>
                  <a:lnTo>
                    <a:pt x="19199" y="316923"/>
                  </a:lnTo>
                  <a:lnTo>
                    <a:pt x="29229" y="311691"/>
                  </a:lnTo>
                  <a:lnTo>
                    <a:pt x="32185" y="309259"/>
                  </a:lnTo>
                  <a:lnTo>
                    <a:pt x="35470" y="303735"/>
                  </a:lnTo>
                  <a:lnTo>
                    <a:pt x="37987" y="297752"/>
                  </a:lnTo>
                  <a:lnTo>
                    <a:pt x="42635" y="291564"/>
                  </a:lnTo>
                  <a:lnTo>
                    <a:pt x="72219" y="268405"/>
                  </a:lnTo>
                  <a:lnTo>
                    <a:pt x="83367" y="253397"/>
                  </a:lnTo>
                  <a:lnTo>
                    <a:pt x="102739" y="235486"/>
                  </a:lnTo>
                  <a:lnTo>
                    <a:pt x="140136" y="193139"/>
                  </a:lnTo>
                  <a:lnTo>
                    <a:pt x="174472" y="148813"/>
                  </a:lnTo>
                  <a:lnTo>
                    <a:pt x="203067" y="103077"/>
                  </a:lnTo>
                  <a:lnTo>
                    <a:pt x="224357" y="63891"/>
                  </a:lnTo>
                  <a:lnTo>
                    <a:pt x="228399" y="51572"/>
                  </a:lnTo>
                  <a:lnTo>
                    <a:pt x="234770" y="40160"/>
                  </a:lnTo>
                  <a:lnTo>
                    <a:pt x="238083" y="10730"/>
                  </a:lnTo>
                  <a:lnTo>
                    <a:pt x="237038" y="10193"/>
                  </a:lnTo>
                  <a:lnTo>
                    <a:pt x="233054" y="9596"/>
                  </a:lnTo>
                  <a:lnTo>
                    <a:pt x="231569" y="8379"/>
                  </a:lnTo>
                  <a:lnTo>
                    <a:pt x="228988" y="961"/>
                  </a:lnTo>
                  <a:lnTo>
                    <a:pt x="225948" y="202"/>
                  </a:lnTo>
                  <a:lnTo>
                    <a:pt x="223657" y="0"/>
                  </a:lnTo>
                  <a:lnTo>
                    <a:pt x="222128" y="924"/>
                  </a:lnTo>
                  <a:lnTo>
                    <a:pt x="221109" y="2598"/>
                  </a:lnTo>
                  <a:lnTo>
                    <a:pt x="219191" y="8738"/>
                  </a:lnTo>
                  <a:lnTo>
                    <a:pt x="210881" y="17287"/>
                  </a:lnTo>
                  <a:lnTo>
                    <a:pt x="208752" y="25981"/>
                  </a:lnTo>
                  <a:lnTo>
                    <a:pt x="201380" y="35944"/>
                  </a:lnTo>
                  <a:lnTo>
                    <a:pt x="190345" y="71817"/>
                  </a:lnTo>
                  <a:lnTo>
                    <a:pt x="184219" y="82965"/>
                  </a:lnTo>
                  <a:lnTo>
                    <a:pt x="178340" y="120831"/>
                  </a:lnTo>
                  <a:lnTo>
                    <a:pt x="174510" y="129678"/>
                  </a:lnTo>
                  <a:lnTo>
                    <a:pt x="161826" y="177279"/>
                  </a:lnTo>
                  <a:lnTo>
                    <a:pt x="155662" y="195235"/>
                  </a:lnTo>
                  <a:lnTo>
                    <a:pt x="147771" y="233340"/>
                  </a:lnTo>
                  <a:lnTo>
                    <a:pt x="135978" y="266136"/>
                  </a:lnTo>
                  <a:lnTo>
                    <a:pt x="131304" y="285298"/>
                  </a:lnTo>
                  <a:lnTo>
                    <a:pt x="116940" y="330980"/>
                  </a:lnTo>
                  <a:lnTo>
                    <a:pt x="112258" y="351431"/>
                  </a:lnTo>
                  <a:lnTo>
                    <a:pt x="97890" y="397608"/>
                  </a:lnTo>
                  <a:lnTo>
                    <a:pt x="93208" y="418091"/>
                  </a:lnTo>
                  <a:lnTo>
                    <a:pt x="77959" y="458053"/>
                  </a:lnTo>
                  <a:lnTo>
                    <a:pt x="75487" y="478837"/>
                  </a:lnTo>
                  <a:lnTo>
                    <a:pt x="64459" y="504224"/>
                  </a:lnTo>
                  <a:lnTo>
                    <a:pt x="58591" y="512025"/>
                  </a:lnTo>
                  <a:lnTo>
                    <a:pt x="57158" y="523339"/>
                  </a:lnTo>
                  <a:lnTo>
                    <a:pt x="66672" y="51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SMARTInkShape-Group134">
            <a:extLst>
              <a:ext uri="{FF2B5EF4-FFF2-40B4-BE49-F238E27FC236}">
                <a16:creationId xmlns:a16="http://schemas.microsoft.com/office/drawing/2014/main" id="{F71E3FA1-967C-377D-4936-01E62FA32C4F}"/>
              </a:ext>
            </a:extLst>
          </p:cNvPr>
          <p:cNvGrpSpPr/>
          <p:nvPr/>
        </p:nvGrpSpPr>
        <p:grpSpPr>
          <a:xfrm>
            <a:off x="6553246" y="4581525"/>
            <a:ext cx="342855" cy="123826"/>
            <a:chOff x="6553246" y="4581525"/>
            <a:chExt cx="342855" cy="123826"/>
          </a:xfrm>
        </p:grpSpPr>
        <p:sp>
          <p:nvSpPr>
            <p:cNvPr id="106" name="SMARTInkShape-379">
              <a:extLst>
                <a:ext uri="{FF2B5EF4-FFF2-40B4-BE49-F238E27FC236}">
                  <a16:creationId xmlns:a16="http://schemas.microsoft.com/office/drawing/2014/main" id="{08DB282C-E2E4-5DF5-AAB7-A41713E174B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53246" y="4676775"/>
              <a:ext cx="342855" cy="28576"/>
            </a:xfrm>
            <a:custGeom>
              <a:avLst/>
              <a:gdLst/>
              <a:ahLst/>
              <a:cxnLst/>
              <a:rect l="0" t="0" r="0" b="0"/>
              <a:pathLst>
                <a:path w="342855" h="28576">
                  <a:moveTo>
                    <a:pt x="28529" y="9525"/>
                  </a:moveTo>
                  <a:lnTo>
                    <a:pt x="28529" y="9525"/>
                  </a:lnTo>
                  <a:lnTo>
                    <a:pt x="23473" y="9525"/>
                  </a:lnTo>
                  <a:lnTo>
                    <a:pt x="21984" y="10583"/>
                  </a:lnTo>
                  <a:lnTo>
                    <a:pt x="20991" y="12347"/>
                  </a:lnTo>
                  <a:lnTo>
                    <a:pt x="20329" y="14582"/>
                  </a:lnTo>
                  <a:lnTo>
                    <a:pt x="18828" y="16071"/>
                  </a:lnTo>
                  <a:lnTo>
                    <a:pt x="14340" y="17726"/>
                  </a:lnTo>
                  <a:lnTo>
                    <a:pt x="472" y="19016"/>
                  </a:lnTo>
                  <a:lnTo>
                    <a:pt x="0" y="27248"/>
                  </a:lnTo>
                  <a:lnTo>
                    <a:pt x="1043" y="27690"/>
                  </a:lnTo>
                  <a:lnTo>
                    <a:pt x="46406" y="28575"/>
                  </a:lnTo>
                  <a:lnTo>
                    <a:pt x="90033" y="27517"/>
                  </a:lnTo>
                  <a:lnTo>
                    <a:pt x="120511" y="19933"/>
                  </a:lnTo>
                  <a:lnTo>
                    <a:pt x="162059" y="16280"/>
                  </a:lnTo>
                  <a:lnTo>
                    <a:pt x="180982" y="11526"/>
                  </a:lnTo>
                  <a:lnTo>
                    <a:pt x="225381" y="9642"/>
                  </a:lnTo>
                  <a:lnTo>
                    <a:pt x="267242" y="9530"/>
                  </a:lnTo>
                  <a:lnTo>
                    <a:pt x="298482" y="8467"/>
                  </a:lnTo>
                  <a:lnTo>
                    <a:pt x="342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SMARTInkShape-380">
              <a:extLst>
                <a:ext uri="{FF2B5EF4-FFF2-40B4-BE49-F238E27FC236}">
                  <a16:creationId xmlns:a16="http://schemas.microsoft.com/office/drawing/2014/main" id="{00A3B80A-CE37-F5D6-509D-3EF4533551F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00825" y="4581525"/>
              <a:ext cx="276226" cy="9523"/>
            </a:xfrm>
            <a:custGeom>
              <a:avLst/>
              <a:gdLst/>
              <a:ahLst/>
              <a:cxnLst/>
              <a:rect l="0" t="0" r="0" b="0"/>
              <a:pathLst>
                <a:path w="276226" h="9523">
                  <a:moveTo>
                    <a:pt x="0" y="0"/>
                  </a:moveTo>
                  <a:lnTo>
                    <a:pt x="0" y="0"/>
                  </a:lnTo>
                  <a:lnTo>
                    <a:pt x="36339" y="0"/>
                  </a:lnTo>
                  <a:lnTo>
                    <a:pt x="45356" y="6546"/>
                  </a:lnTo>
                  <a:lnTo>
                    <a:pt x="54244" y="8642"/>
                  </a:lnTo>
                  <a:lnTo>
                    <a:pt x="98623" y="9518"/>
                  </a:lnTo>
                  <a:lnTo>
                    <a:pt x="106627" y="9522"/>
                  </a:lnTo>
                  <a:lnTo>
                    <a:pt x="113712" y="6702"/>
                  </a:lnTo>
                  <a:lnTo>
                    <a:pt x="120389" y="2978"/>
                  </a:lnTo>
                  <a:lnTo>
                    <a:pt x="131156" y="883"/>
                  </a:lnTo>
                  <a:lnTo>
                    <a:pt x="174558" y="23"/>
                  </a:lnTo>
                  <a:lnTo>
                    <a:pt x="220888" y="0"/>
                  </a:lnTo>
                  <a:lnTo>
                    <a:pt x="267464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SMARTInkShape-Group135">
            <a:extLst>
              <a:ext uri="{FF2B5EF4-FFF2-40B4-BE49-F238E27FC236}">
                <a16:creationId xmlns:a16="http://schemas.microsoft.com/office/drawing/2014/main" id="{1E0A05BD-8BDE-3D31-E6EC-28E522F2106B}"/>
              </a:ext>
            </a:extLst>
          </p:cNvPr>
          <p:cNvGrpSpPr/>
          <p:nvPr/>
        </p:nvGrpSpPr>
        <p:grpSpPr>
          <a:xfrm>
            <a:off x="7229486" y="4314836"/>
            <a:ext cx="1038215" cy="495279"/>
            <a:chOff x="7229486" y="4314836"/>
            <a:chExt cx="1038215" cy="495279"/>
          </a:xfrm>
        </p:grpSpPr>
        <p:sp>
          <p:nvSpPr>
            <p:cNvPr id="109" name="SMARTInkShape-381">
              <a:extLst>
                <a:ext uri="{FF2B5EF4-FFF2-40B4-BE49-F238E27FC236}">
                  <a16:creationId xmlns:a16="http://schemas.microsoft.com/office/drawing/2014/main" id="{910CB821-B563-64B2-CFF3-42C2A1F5DE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53386" y="4324351"/>
              <a:ext cx="514315" cy="457162"/>
            </a:xfrm>
            <a:custGeom>
              <a:avLst/>
              <a:gdLst/>
              <a:ahLst/>
              <a:cxnLst/>
              <a:rect l="0" t="0" r="0" b="0"/>
              <a:pathLst>
                <a:path w="514315" h="457162">
                  <a:moveTo>
                    <a:pt x="142839" y="66674"/>
                  </a:moveTo>
                  <a:lnTo>
                    <a:pt x="142839" y="66674"/>
                  </a:lnTo>
                  <a:lnTo>
                    <a:pt x="142839" y="58473"/>
                  </a:lnTo>
                  <a:lnTo>
                    <a:pt x="143897" y="58032"/>
                  </a:lnTo>
                  <a:lnTo>
                    <a:pt x="147895" y="57541"/>
                  </a:lnTo>
                  <a:lnTo>
                    <a:pt x="149384" y="56353"/>
                  </a:lnTo>
                  <a:lnTo>
                    <a:pt x="153160" y="47472"/>
                  </a:lnTo>
                  <a:lnTo>
                    <a:pt x="175027" y="24968"/>
                  </a:lnTo>
                  <a:lnTo>
                    <a:pt x="181134" y="21680"/>
                  </a:lnTo>
                  <a:lnTo>
                    <a:pt x="184243" y="20803"/>
                  </a:lnTo>
                  <a:lnTo>
                    <a:pt x="186317" y="19160"/>
                  </a:lnTo>
                  <a:lnTo>
                    <a:pt x="190293" y="12850"/>
                  </a:lnTo>
                  <a:lnTo>
                    <a:pt x="209690" y="2180"/>
                  </a:lnTo>
                  <a:lnTo>
                    <a:pt x="245733" y="10"/>
                  </a:lnTo>
                  <a:lnTo>
                    <a:pt x="260707" y="0"/>
                  </a:lnTo>
                  <a:lnTo>
                    <a:pt x="266838" y="2822"/>
                  </a:lnTo>
                  <a:lnTo>
                    <a:pt x="269956" y="5056"/>
                  </a:lnTo>
                  <a:lnTo>
                    <a:pt x="273418" y="10360"/>
                  </a:lnTo>
                  <a:lnTo>
                    <a:pt x="276016" y="16246"/>
                  </a:lnTo>
                  <a:lnTo>
                    <a:pt x="292593" y="38121"/>
                  </a:lnTo>
                  <a:lnTo>
                    <a:pt x="294891" y="53977"/>
                  </a:lnTo>
                  <a:lnTo>
                    <a:pt x="295233" y="97483"/>
                  </a:lnTo>
                  <a:lnTo>
                    <a:pt x="294178" y="107884"/>
                  </a:lnTo>
                  <a:lnTo>
                    <a:pt x="287699" y="126006"/>
                  </a:lnTo>
                  <a:lnTo>
                    <a:pt x="283479" y="143521"/>
                  </a:lnTo>
                  <a:lnTo>
                    <a:pt x="263358" y="187362"/>
                  </a:lnTo>
                  <a:lnTo>
                    <a:pt x="241257" y="231776"/>
                  </a:lnTo>
                  <a:lnTo>
                    <a:pt x="225740" y="257174"/>
                  </a:lnTo>
                  <a:lnTo>
                    <a:pt x="193900" y="299332"/>
                  </a:lnTo>
                  <a:lnTo>
                    <a:pt x="172742" y="330315"/>
                  </a:lnTo>
                  <a:lnTo>
                    <a:pt x="130021" y="377892"/>
                  </a:lnTo>
                  <a:lnTo>
                    <a:pt x="112046" y="397867"/>
                  </a:lnTo>
                  <a:lnTo>
                    <a:pt x="67417" y="428567"/>
                  </a:lnTo>
                  <a:lnTo>
                    <a:pt x="49036" y="441313"/>
                  </a:lnTo>
                  <a:lnTo>
                    <a:pt x="10057" y="457068"/>
                  </a:lnTo>
                  <a:lnTo>
                    <a:pt x="4601" y="457160"/>
                  </a:lnTo>
                  <a:lnTo>
                    <a:pt x="3056" y="456115"/>
                  </a:lnTo>
                  <a:lnTo>
                    <a:pt x="2025" y="454359"/>
                  </a:lnTo>
                  <a:lnTo>
                    <a:pt x="236" y="447496"/>
                  </a:lnTo>
                  <a:lnTo>
                    <a:pt x="0" y="439589"/>
                  </a:lnTo>
                  <a:lnTo>
                    <a:pt x="6517" y="430829"/>
                  </a:lnTo>
                  <a:lnTo>
                    <a:pt x="8168" y="425018"/>
                  </a:lnTo>
                  <a:lnTo>
                    <a:pt x="9667" y="423044"/>
                  </a:lnTo>
                  <a:lnTo>
                    <a:pt x="38122" y="402692"/>
                  </a:lnTo>
                  <a:lnTo>
                    <a:pt x="44440" y="400165"/>
                  </a:lnTo>
                  <a:lnTo>
                    <a:pt x="64524" y="384964"/>
                  </a:lnTo>
                  <a:lnTo>
                    <a:pt x="83704" y="378960"/>
                  </a:lnTo>
                  <a:lnTo>
                    <a:pt x="91158" y="374801"/>
                  </a:lnTo>
                  <a:lnTo>
                    <a:pt x="102362" y="372460"/>
                  </a:lnTo>
                  <a:lnTo>
                    <a:pt x="117558" y="370708"/>
                  </a:lnTo>
                  <a:lnTo>
                    <a:pt x="130292" y="365015"/>
                  </a:lnTo>
                  <a:lnTo>
                    <a:pt x="174462" y="361985"/>
                  </a:lnTo>
                  <a:lnTo>
                    <a:pt x="196773" y="370153"/>
                  </a:lnTo>
                  <a:lnTo>
                    <a:pt x="206958" y="377759"/>
                  </a:lnTo>
                  <a:lnTo>
                    <a:pt x="216048" y="381097"/>
                  </a:lnTo>
                  <a:lnTo>
                    <a:pt x="238100" y="397419"/>
                  </a:lnTo>
                  <a:lnTo>
                    <a:pt x="241271" y="398295"/>
                  </a:lnTo>
                  <a:lnTo>
                    <a:pt x="243386" y="399939"/>
                  </a:lnTo>
                  <a:lnTo>
                    <a:pt x="252113" y="413152"/>
                  </a:lnTo>
                  <a:lnTo>
                    <a:pt x="257727" y="416456"/>
                  </a:lnTo>
                  <a:lnTo>
                    <a:pt x="263751" y="418983"/>
                  </a:lnTo>
                  <a:lnTo>
                    <a:pt x="269956" y="423633"/>
                  </a:lnTo>
                  <a:lnTo>
                    <a:pt x="273418" y="429228"/>
                  </a:lnTo>
                  <a:lnTo>
                    <a:pt x="274342" y="432202"/>
                  </a:lnTo>
                  <a:lnTo>
                    <a:pt x="276016" y="434184"/>
                  </a:lnTo>
                  <a:lnTo>
                    <a:pt x="295415" y="445456"/>
                  </a:lnTo>
                  <a:lnTo>
                    <a:pt x="298531" y="446195"/>
                  </a:lnTo>
                  <a:lnTo>
                    <a:pt x="314305" y="455018"/>
                  </a:lnTo>
                  <a:lnTo>
                    <a:pt x="346039" y="457161"/>
                  </a:lnTo>
                  <a:lnTo>
                    <a:pt x="376906" y="447496"/>
                  </a:lnTo>
                  <a:lnTo>
                    <a:pt x="421282" y="419040"/>
                  </a:lnTo>
                  <a:lnTo>
                    <a:pt x="446997" y="402866"/>
                  </a:lnTo>
                  <a:lnTo>
                    <a:pt x="453705" y="400243"/>
                  </a:lnTo>
                  <a:lnTo>
                    <a:pt x="485734" y="374244"/>
                  </a:lnTo>
                  <a:lnTo>
                    <a:pt x="493381" y="372021"/>
                  </a:lnTo>
                  <a:lnTo>
                    <a:pt x="494009" y="370781"/>
                  </a:lnTo>
                  <a:lnTo>
                    <a:pt x="494706" y="366580"/>
                  </a:lnTo>
                  <a:lnTo>
                    <a:pt x="495950" y="365036"/>
                  </a:lnTo>
                  <a:lnTo>
                    <a:pt x="504773" y="361954"/>
                  </a:lnTo>
                  <a:lnTo>
                    <a:pt x="504786" y="361949"/>
                  </a:lnTo>
                  <a:lnTo>
                    <a:pt x="514314" y="37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SMARTInkShape-382">
              <a:extLst>
                <a:ext uri="{FF2B5EF4-FFF2-40B4-BE49-F238E27FC236}">
                  <a16:creationId xmlns:a16="http://schemas.microsoft.com/office/drawing/2014/main" id="{D6426CC2-FDD5-1853-FB40-937BB2DA2E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29486" y="4314836"/>
              <a:ext cx="400040" cy="495279"/>
            </a:xfrm>
            <a:custGeom>
              <a:avLst/>
              <a:gdLst/>
              <a:ahLst/>
              <a:cxnLst/>
              <a:rect l="0" t="0" r="0" b="0"/>
              <a:pathLst>
                <a:path w="400040" h="495279">
                  <a:moveTo>
                    <a:pt x="104764" y="171439"/>
                  </a:moveTo>
                  <a:lnTo>
                    <a:pt x="104764" y="171439"/>
                  </a:lnTo>
                  <a:lnTo>
                    <a:pt x="104764" y="163238"/>
                  </a:lnTo>
                  <a:lnTo>
                    <a:pt x="105822" y="162797"/>
                  </a:lnTo>
                  <a:lnTo>
                    <a:pt x="109820" y="162306"/>
                  </a:lnTo>
                  <a:lnTo>
                    <a:pt x="115125" y="159266"/>
                  </a:lnTo>
                  <a:lnTo>
                    <a:pt x="122097" y="153747"/>
                  </a:lnTo>
                  <a:lnTo>
                    <a:pt x="123050" y="150171"/>
                  </a:lnTo>
                  <a:lnTo>
                    <a:pt x="123306" y="147735"/>
                  </a:lnTo>
                  <a:lnTo>
                    <a:pt x="126410" y="142207"/>
                  </a:lnTo>
                  <a:lnTo>
                    <a:pt x="131971" y="135090"/>
                  </a:lnTo>
                  <a:lnTo>
                    <a:pt x="134127" y="126081"/>
                  </a:lnTo>
                  <a:lnTo>
                    <a:pt x="149799" y="104711"/>
                  </a:lnTo>
                  <a:lnTo>
                    <a:pt x="153106" y="88882"/>
                  </a:lnTo>
                  <a:lnTo>
                    <a:pt x="168606" y="69839"/>
                  </a:lnTo>
                  <a:lnTo>
                    <a:pt x="195789" y="41264"/>
                  </a:lnTo>
                  <a:lnTo>
                    <a:pt x="202002" y="28564"/>
                  </a:lnTo>
                  <a:lnTo>
                    <a:pt x="204515" y="25389"/>
                  </a:lnTo>
                  <a:lnTo>
                    <a:pt x="212950" y="21861"/>
                  </a:lnTo>
                  <a:lnTo>
                    <a:pt x="222696" y="19235"/>
                  </a:lnTo>
                  <a:lnTo>
                    <a:pt x="237578" y="11748"/>
                  </a:lnTo>
                  <a:lnTo>
                    <a:pt x="244226" y="9449"/>
                  </a:lnTo>
                  <a:lnTo>
                    <a:pt x="253918" y="3262"/>
                  </a:lnTo>
                  <a:lnTo>
                    <a:pt x="263493" y="959"/>
                  </a:lnTo>
                  <a:lnTo>
                    <a:pt x="298439" y="0"/>
                  </a:lnTo>
                  <a:lnTo>
                    <a:pt x="300556" y="1054"/>
                  </a:lnTo>
                  <a:lnTo>
                    <a:pt x="301967" y="2816"/>
                  </a:lnTo>
                  <a:lnTo>
                    <a:pt x="302908" y="5049"/>
                  </a:lnTo>
                  <a:lnTo>
                    <a:pt x="304593" y="6537"/>
                  </a:lnTo>
                  <a:lnTo>
                    <a:pt x="309288" y="8191"/>
                  </a:lnTo>
                  <a:lnTo>
                    <a:pt x="320926" y="10311"/>
                  </a:lnTo>
                  <a:lnTo>
                    <a:pt x="327131" y="14454"/>
                  </a:lnTo>
                  <a:lnTo>
                    <a:pt x="330593" y="19823"/>
                  </a:lnTo>
                  <a:lnTo>
                    <a:pt x="332817" y="31894"/>
                  </a:lnTo>
                  <a:lnTo>
                    <a:pt x="333358" y="77027"/>
                  </a:lnTo>
                  <a:lnTo>
                    <a:pt x="332303" y="88203"/>
                  </a:lnTo>
                  <a:lnTo>
                    <a:pt x="316888" y="124424"/>
                  </a:lnTo>
                  <a:lnTo>
                    <a:pt x="312254" y="143045"/>
                  </a:lnTo>
                  <a:lnTo>
                    <a:pt x="304179" y="159145"/>
                  </a:lnTo>
                  <a:lnTo>
                    <a:pt x="279365" y="203453"/>
                  </a:lnTo>
                  <a:lnTo>
                    <a:pt x="263862" y="228641"/>
                  </a:lnTo>
                  <a:lnTo>
                    <a:pt x="254849" y="241312"/>
                  </a:lnTo>
                  <a:lnTo>
                    <a:pt x="247658" y="260346"/>
                  </a:lnTo>
                  <a:lnTo>
                    <a:pt x="216199" y="306082"/>
                  </a:lnTo>
                  <a:lnTo>
                    <a:pt x="187679" y="352589"/>
                  </a:lnTo>
                  <a:lnTo>
                    <a:pt x="152563" y="397810"/>
                  </a:lnTo>
                  <a:lnTo>
                    <a:pt x="145058" y="405398"/>
                  </a:lnTo>
                  <a:lnTo>
                    <a:pt x="129991" y="416679"/>
                  </a:lnTo>
                  <a:lnTo>
                    <a:pt x="97433" y="453745"/>
                  </a:lnTo>
                  <a:lnTo>
                    <a:pt x="67257" y="473401"/>
                  </a:lnTo>
                  <a:lnTo>
                    <a:pt x="32644" y="485829"/>
                  </a:lnTo>
                  <a:lnTo>
                    <a:pt x="21040" y="493834"/>
                  </a:lnTo>
                  <a:lnTo>
                    <a:pt x="11013" y="495161"/>
                  </a:lnTo>
                  <a:lnTo>
                    <a:pt x="1444" y="495278"/>
                  </a:lnTo>
                  <a:lnTo>
                    <a:pt x="959" y="494224"/>
                  </a:lnTo>
                  <a:lnTo>
                    <a:pt x="0" y="477679"/>
                  </a:lnTo>
                  <a:lnTo>
                    <a:pt x="8191" y="468165"/>
                  </a:lnTo>
                  <a:lnTo>
                    <a:pt x="10311" y="459396"/>
                  </a:lnTo>
                  <a:lnTo>
                    <a:pt x="22737" y="444361"/>
                  </a:lnTo>
                  <a:lnTo>
                    <a:pt x="28797" y="440905"/>
                  </a:lnTo>
                  <a:lnTo>
                    <a:pt x="35017" y="438310"/>
                  </a:lnTo>
                  <a:lnTo>
                    <a:pt x="70037" y="413719"/>
                  </a:lnTo>
                  <a:lnTo>
                    <a:pt x="116471" y="397878"/>
                  </a:lnTo>
                  <a:lnTo>
                    <a:pt x="131163" y="392696"/>
                  </a:lnTo>
                  <a:lnTo>
                    <a:pt x="176881" y="390539"/>
                  </a:lnTo>
                  <a:lnTo>
                    <a:pt x="183735" y="390525"/>
                  </a:lnTo>
                  <a:lnTo>
                    <a:pt x="190310" y="393341"/>
                  </a:lnTo>
                  <a:lnTo>
                    <a:pt x="196759" y="397062"/>
                  </a:lnTo>
                  <a:lnTo>
                    <a:pt x="206340" y="400215"/>
                  </a:lnTo>
                  <a:lnTo>
                    <a:pt x="215882" y="406324"/>
                  </a:lnTo>
                  <a:lnTo>
                    <a:pt x="225412" y="409662"/>
                  </a:lnTo>
                  <a:lnTo>
                    <a:pt x="241289" y="422695"/>
                  </a:lnTo>
                  <a:lnTo>
                    <a:pt x="244817" y="428806"/>
                  </a:lnTo>
                  <a:lnTo>
                    <a:pt x="247443" y="435049"/>
                  </a:lnTo>
                  <a:lnTo>
                    <a:pt x="280832" y="471329"/>
                  </a:lnTo>
                  <a:lnTo>
                    <a:pt x="286381" y="474057"/>
                  </a:lnTo>
                  <a:lnTo>
                    <a:pt x="295976" y="476154"/>
                  </a:lnTo>
                  <a:lnTo>
                    <a:pt x="317640" y="476236"/>
                  </a:lnTo>
                  <a:lnTo>
                    <a:pt x="323906" y="473416"/>
                  </a:lnTo>
                  <a:lnTo>
                    <a:pt x="330219" y="469692"/>
                  </a:lnTo>
                  <a:lnTo>
                    <a:pt x="339723" y="466538"/>
                  </a:lnTo>
                  <a:lnTo>
                    <a:pt x="384360" y="430705"/>
                  </a:lnTo>
                  <a:lnTo>
                    <a:pt x="400039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243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5EE2D-CF01-D311-3F49-597A2C7A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Найдите значение выражения</a:t>
            </a:r>
            <a:endParaRPr lang="ru-RU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498158-7C02-B296-4CBB-B391DC4DB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9"/>
          <a:srcRect/>
          <a:stretch>
            <a:fillRect/>
          </a:stretch>
        </p:blipFill>
        <p:spPr bwMode="auto">
          <a:xfrm>
            <a:off x="6774630" y="727744"/>
            <a:ext cx="3409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MARTInkShape-383">
            <a:extLst>
              <a:ext uri="{FF2B5EF4-FFF2-40B4-BE49-F238E27FC236}">
                <a16:creationId xmlns:a16="http://schemas.microsoft.com/office/drawing/2014/main" id="{425EFE64-8AA5-C39B-77BD-08DEBEC82C6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0150" y="1724146"/>
            <a:ext cx="933451" cy="1342901"/>
          </a:xfrm>
          <a:custGeom>
            <a:avLst/>
            <a:gdLst/>
            <a:ahLst/>
            <a:cxnLst/>
            <a:rect l="0" t="0" r="0" b="0"/>
            <a:pathLst>
              <a:path w="933451" h="1342901">
                <a:moveTo>
                  <a:pt x="0" y="523754"/>
                </a:moveTo>
                <a:lnTo>
                  <a:pt x="0" y="523754"/>
                </a:lnTo>
                <a:lnTo>
                  <a:pt x="8201" y="515553"/>
                </a:lnTo>
                <a:lnTo>
                  <a:pt x="14189" y="514621"/>
                </a:lnTo>
                <a:lnTo>
                  <a:pt x="15810" y="513432"/>
                </a:lnTo>
                <a:lnTo>
                  <a:pt x="27125" y="496905"/>
                </a:lnTo>
                <a:lnTo>
                  <a:pt x="34835" y="487916"/>
                </a:lnTo>
                <a:lnTo>
                  <a:pt x="36649" y="482073"/>
                </a:lnTo>
                <a:lnTo>
                  <a:pt x="38191" y="480092"/>
                </a:lnTo>
                <a:lnTo>
                  <a:pt x="45418" y="475186"/>
                </a:lnTo>
                <a:lnTo>
                  <a:pt x="55320" y="462327"/>
                </a:lnTo>
                <a:lnTo>
                  <a:pt x="98367" y="424128"/>
                </a:lnTo>
                <a:lnTo>
                  <a:pt x="111225" y="406982"/>
                </a:lnTo>
                <a:lnTo>
                  <a:pt x="152592" y="363206"/>
                </a:lnTo>
                <a:lnTo>
                  <a:pt x="188660" y="317460"/>
                </a:lnTo>
                <a:lnTo>
                  <a:pt x="225542" y="274230"/>
                </a:lnTo>
                <a:lnTo>
                  <a:pt x="258479" y="232047"/>
                </a:lnTo>
                <a:lnTo>
                  <a:pt x="292166" y="187227"/>
                </a:lnTo>
                <a:lnTo>
                  <a:pt x="326026" y="142755"/>
                </a:lnTo>
                <a:lnTo>
                  <a:pt x="344623" y="122411"/>
                </a:lnTo>
                <a:lnTo>
                  <a:pt x="348957" y="112193"/>
                </a:lnTo>
                <a:lnTo>
                  <a:pt x="351942" y="101655"/>
                </a:lnTo>
                <a:lnTo>
                  <a:pt x="368810" y="68736"/>
                </a:lnTo>
                <a:lnTo>
                  <a:pt x="371349" y="61174"/>
                </a:lnTo>
                <a:lnTo>
                  <a:pt x="377670" y="50966"/>
                </a:lnTo>
                <a:lnTo>
                  <a:pt x="380013" y="41239"/>
                </a:lnTo>
                <a:lnTo>
                  <a:pt x="380997" y="9962"/>
                </a:lnTo>
                <a:lnTo>
                  <a:pt x="372799" y="1252"/>
                </a:lnTo>
                <a:lnTo>
                  <a:pt x="363390" y="0"/>
                </a:lnTo>
                <a:lnTo>
                  <a:pt x="354630" y="6449"/>
                </a:lnTo>
                <a:lnTo>
                  <a:pt x="345788" y="9587"/>
                </a:lnTo>
                <a:lnTo>
                  <a:pt x="336465" y="15691"/>
                </a:lnTo>
                <a:lnTo>
                  <a:pt x="327000" y="19028"/>
                </a:lnTo>
                <a:lnTo>
                  <a:pt x="279662" y="53879"/>
                </a:lnTo>
                <a:lnTo>
                  <a:pt x="269952" y="64445"/>
                </a:lnTo>
                <a:lnTo>
                  <a:pt x="238126" y="112019"/>
                </a:lnTo>
                <a:lnTo>
                  <a:pt x="225425" y="126452"/>
                </a:lnTo>
                <a:lnTo>
                  <a:pt x="221898" y="135862"/>
                </a:lnTo>
                <a:lnTo>
                  <a:pt x="214576" y="159149"/>
                </a:lnTo>
                <a:lnTo>
                  <a:pt x="197987" y="201910"/>
                </a:lnTo>
                <a:lnTo>
                  <a:pt x="183619" y="238180"/>
                </a:lnTo>
                <a:lnTo>
                  <a:pt x="178936" y="257106"/>
                </a:lnTo>
                <a:lnTo>
                  <a:pt x="173668" y="276120"/>
                </a:lnTo>
                <a:lnTo>
                  <a:pt x="171378" y="287753"/>
                </a:lnTo>
                <a:lnTo>
                  <a:pt x="165196" y="301310"/>
                </a:lnTo>
                <a:lnTo>
                  <a:pt x="154577" y="342954"/>
                </a:lnTo>
                <a:lnTo>
                  <a:pt x="150223" y="361881"/>
                </a:lnTo>
                <a:lnTo>
                  <a:pt x="135981" y="399934"/>
                </a:lnTo>
                <a:lnTo>
                  <a:pt x="131307" y="418980"/>
                </a:lnTo>
                <a:lnTo>
                  <a:pt x="114121" y="464618"/>
                </a:lnTo>
                <a:lnTo>
                  <a:pt x="92064" y="510938"/>
                </a:lnTo>
                <a:lnTo>
                  <a:pt x="80431" y="536431"/>
                </a:lnTo>
                <a:lnTo>
                  <a:pt x="66086" y="580903"/>
                </a:lnTo>
                <a:lnTo>
                  <a:pt x="61122" y="593603"/>
                </a:lnTo>
                <a:lnTo>
                  <a:pt x="49843" y="638054"/>
                </a:lnTo>
                <a:lnTo>
                  <a:pt x="45460" y="657104"/>
                </a:lnTo>
                <a:lnTo>
                  <a:pt x="39554" y="677448"/>
                </a:lnTo>
                <a:lnTo>
                  <a:pt x="38228" y="698214"/>
                </a:lnTo>
                <a:lnTo>
                  <a:pt x="47236" y="736082"/>
                </a:lnTo>
                <a:lnTo>
                  <a:pt x="48424" y="738331"/>
                </a:lnTo>
                <a:lnTo>
                  <a:pt x="50274" y="739830"/>
                </a:lnTo>
                <a:lnTo>
                  <a:pt x="55153" y="742555"/>
                </a:lnTo>
                <a:lnTo>
                  <a:pt x="64948" y="750854"/>
                </a:lnTo>
                <a:lnTo>
                  <a:pt x="87982" y="752222"/>
                </a:lnTo>
                <a:lnTo>
                  <a:pt x="94842" y="749473"/>
                </a:lnTo>
                <a:lnTo>
                  <a:pt x="98153" y="747259"/>
                </a:lnTo>
                <a:lnTo>
                  <a:pt x="121803" y="740590"/>
                </a:lnTo>
                <a:lnTo>
                  <a:pt x="165393" y="716284"/>
                </a:lnTo>
                <a:lnTo>
                  <a:pt x="209567" y="675901"/>
                </a:lnTo>
                <a:lnTo>
                  <a:pt x="255191" y="635209"/>
                </a:lnTo>
                <a:lnTo>
                  <a:pt x="295101" y="588193"/>
                </a:lnTo>
                <a:lnTo>
                  <a:pt x="336182" y="540622"/>
                </a:lnTo>
                <a:lnTo>
                  <a:pt x="380410" y="495824"/>
                </a:lnTo>
                <a:lnTo>
                  <a:pt x="420359" y="450767"/>
                </a:lnTo>
                <a:lnTo>
                  <a:pt x="435655" y="426395"/>
                </a:lnTo>
                <a:lnTo>
                  <a:pt x="469493" y="396919"/>
                </a:lnTo>
                <a:lnTo>
                  <a:pt x="473247" y="390477"/>
                </a:lnTo>
                <a:lnTo>
                  <a:pt x="475973" y="384087"/>
                </a:lnTo>
                <a:lnTo>
                  <a:pt x="480713" y="377719"/>
                </a:lnTo>
                <a:lnTo>
                  <a:pt x="486347" y="374183"/>
                </a:lnTo>
                <a:lnTo>
                  <a:pt x="495145" y="371403"/>
                </a:lnTo>
                <a:lnTo>
                  <a:pt x="495299" y="394021"/>
                </a:lnTo>
                <a:lnTo>
                  <a:pt x="494241" y="395990"/>
                </a:lnTo>
                <a:lnTo>
                  <a:pt x="492477" y="397303"/>
                </a:lnTo>
                <a:lnTo>
                  <a:pt x="490243" y="398178"/>
                </a:lnTo>
                <a:lnTo>
                  <a:pt x="488754" y="400879"/>
                </a:lnTo>
                <a:lnTo>
                  <a:pt x="484978" y="424716"/>
                </a:lnTo>
                <a:lnTo>
                  <a:pt x="478288" y="437908"/>
                </a:lnTo>
                <a:lnTo>
                  <a:pt x="462096" y="483966"/>
                </a:lnTo>
                <a:lnTo>
                  <a:pt x="451621" y="501627"/>
                </a:lnTo>
                <a:lnTo>
                  <a:pt x="443138" y="530535"/>
                </a:lnTo>
                <a:lnTo>
                  <a:pt x="432589" y="549043"/>
                </a:lnTo>
                <a:lnTo>
                  <a:pt x="420086" y="596663"/>
                </a:lnTo>
                <a:lnTo>
                  <a:pt x="419111" y="641099"/>
                </a:lnTo>
                <a:lnTo>
                  <a:pt x="419100" y="685503"/>
                </a:lnTo>
                <a:lnTo>
                  <a:pt x="419100" y="699693"/>
                </a:lnTo>
                <a:lnTo>
                  <a:pt x="421922" y="705313"/>
                </a:lnTo>
                <a:lnTo>
                  <a:pt x="424156" y="708293"/>
                </a:lnTo>
                <a:lnTo>
                  <a:pt x="429461" y="711605"/>
                </a:lnTo>
                <a:lnTo>
                  <a:pt x="438064" y="713905"/>
                </a:lnTo>
                <a:lnTo>
                  <a:pt x="451257" y="714208"/>
                </a:lnTo>
                <a:lnTo>
                  <a:pt x="457381" y="711411"/>
                </a:lnTo>
                <a:lnTo>
                  <a:pt x="463630" y="707699"/>
                </a:lnTo>
                <a:lnTo>
                  <a:pt x="473099" y="704551"/>
                </a:lnTo>
                <a:lnTo>
                  <a:pt x="498673" y="687501"/>
                </a:lnTo>
                <a:lnTo>
                  <a:pt x="530148" y="643403"/>
                </a:lnTo>
                <a:lnTo>
                  <a:pt x="540785" y="626116"/>
                </a:lnTo>
                <a:lnTo>
                  <a:pt x="554756" y="612762"/>
                </a:lnTo>
                <a:lnTo>
                  <a:pt x="571914" y="571199"/>
                </a:lnTo>
                <a:lnTo>
                  <a:pt x="576975" y="558599"/>
                </a:lnTo>
                <a:lnTo>
                  <a:pt x="580867" y="512932"/>
                </a:lnTo>
                <a:lnTo>
                  <a:pt x="581021" y="473395"/>
                </a:lnTo>
                <a:lnTo>
                  <a:pt x="578201" y="466800"/>
                </a:lnTo>
                <a:lnTo>
                  <a:pt x="575967" y="463560"/>
                </a:lnTo>
                <a:lnTo>
                  <a:pt x="570663" y="459959"/>
                </a:lnTo>
                <a:lnTo>
                  <a:pt x="567767" y="458999"/>
                </a:lnTo>
                <a:lnTo>
                  <a:pt x="565837" y="457301"/>
                </a:lnTo>
                <a:lnTo>
                  <a:pt x="563691" y="452591"/>
                </a:lnTo>
                <a:lnTo>
                  <a:pt x="562061" y="450912"/>
                </a:lnTo>
                <a:lnTo>
                  <a:pt x="542744" y="440212"/>
                </a:lnTo>
                <a:lnTo>
                  <a:pt x="520689" y="438157"/>
                </a:lnTo>
                <a:lnTo>
                  <a:pt x="514345" y="440908"/>
                </a:lnTo>
                <a:lnTo>
                  <a:pt x="507998" y="444600"/>
                </a:lnTo>
                <a:lnTo>
                  <a:pt x="498474" y="447737"/>
                </a:lnTo>
                <a:lnTo>
                  <a:pt x="472683" y="470210"/>
                </a:lnTo>
                <a:lnTo>
                  <a:pt x="469373" y="476321"/>
                </a:lnTo>
                <a:lnTo>
                  <a:pt x="466957" y="487657"/>
                </a:lnTo>
                <a:lnTo>
                  <a:pt x="466739" y="502940"/>
                </a:lnTo>
                <a:lnTo>
                  <a:pt x="467792" y="503528"/>
                </a:lnTo>
                <a:lnTo>
                  <a:pt x="489115" y="504658"/>
                </a:lnTo>
                <a:lnTo>
                  <a:pt x="531719" y="490514"/>
                </a:lnTo>
                <a:lnTo>
                  <a:pt x="573513" y="472823"/>
                </a:lnTo>
                <a:lnTo>
                  <a:pt x="620626" y="448836"/>
                </a:lnTo>
                <a:lnTo>
                  <a:pt x="663149" y="425720"/>
                </a:lnTo>
                <a:lnTo>
                  <a:pt x="708000" y="411769"/>
                </a:lnTo>
                <a:lnTo>
                  <a:pt x="733420" y="402581"/>
                </a:lnTo>
                <a:lnTo>
                  <a:pt x="778816" y="399998"/>
                </a:lnTo>
                <a:lnTo>
                  <a:pt x="782736" y="399975"/>
                </a:lnTo>
                <a:lnTo>
                  <a:pt x="789913" y="402772"/>
                </a:lnTo>
                <a:lnTo>
                  <a:pt x="796631" y="406484"/>
                </a:lnTo>
                <a:lnTo>
                  <a:pt x="806363" y="409632"/>
                </a:lnTo>
                <a:lnTo>
                  <a:pt x="812761" y="414119"/>
                </a:lnTo>
                <a:lnTo>
                  <a:pt x="816311" y="419641"/>
                </a:lnTo>
                <a:lnTo>
                  <a:pt x="817257" y="422596"/>
                </a:lnTo>
                <a:lnTo>
                  <a:pt x="818947" y="424565"/>
                </a:lnTo>
                <a:lnTo>
                  <a:pt x="838081" y="438102"/>
                </a:lnTo>
                <a:lnTo>
                  <a:pt x="846246" y="446100"/>
                </a:lnTo>
                <a:lnTo>
                  <a:pt x="847720" y="457022"/>
                </a:lnTo>
                <a:lnTo>
                  <a:pt x="847725" y="457078"/>
                </a:lnTo>
                <a:lnTo>
                  <a:pt x="847725" y="442890"/>
                </a:lnTo>
                <a:lnTo>
                  <a:pt x="846667" y="441270"/>
                </a:lnTo>
                <a:lnTo>
                  <a:pt x="844903" y="440190"/>
                </a:lnTo>
                <a:lnTo>
                  <a:pt x="842669" y="439469"/>
                </a:lnTo>
                <a:lnTo>
                  <a:pt x="841179" y="437931"/>
                </a:lnTo>
                <a:lnTo>
                  <a:pt x="839524" y="433399"/>
                </a:lnTo>
                <a:lnTo>
                  <a:pt x="838024" y="431768"/>
                </a:lnTo>
                <a:lnTo>
                  <a:pt x="833536" y="429954"/>
                </a:lnTo>
                <a:lnTo>
                  <a:pt x="831915" y="428413"/>
                </a:lnTo>
                <a:lnTo>
                  <a:pt x="830115" y="423877"/>
                </a:lnTo>
                <a:lnTo>
                  <a:pt x="828577" y="422244"/>
                </a:lnTo>
                <a:lnTo>
                  <a:pt x="809736" y="410422"/>
                </a:lnTo>
                <a:lnTo>
                  <a:pt x="805088" y="409884"/>
                </a:lnTo>
                <a:lnTo>
                  <a:pt x="803425" y="408682"/>
                </a:lnTo>
                <a:lnTo>
                  <a:pt x="802317" y="406823"/>
                </a:lnTo>
                <a:lnTo>
                  <a:pt x="801578" y="404525"/>
                </a:lnTo>
                <a:lnTo>
                  <a:pt x="800027" y="402993"/>
                </a:lnTo>
                <a:lnTo>
                  <a:pt x="795481" y="401291"/>
                </a:lnTo>
                <a:lnTo>
                  <a:pt x="793846" y="401895"/>
                </a:lnTo>
                <a:lnTo>
                  <a:pt x="792756" y="403356"/>
                </a:lnTo>
                <a:lnTo>
                  <a:pt x="792029" y="405389"/>
                </a:lnTo>
                <a:lnTo>
                  <a:pt x="790486" y="406744"/>
                </a:lnTo>
                <a:lnTo>
                  <a:pt x="785949" y="408250"/>
                </a:lnTo>
                <a:lnTo>
                  <a:pt x="774413" y="410274"/>
                </a:lnTo>
                <a:lnTo>
                  <a:pt x="759997" y="421199"/>
                </a:lnTo>
                <a:lnTo>
                  <a:pt x="757490" y="423634"/>
                </a:lnTo>
                <a:lnTo>
                  <a:pt x="754704" y="429162"/>
                </a:lnTo>
                <a:lnTo>
                  <a:pt x="753961" y="432118"/>
                </a:lnTo>
                <a:lnTo>
                  <a:pt x="745132" y="447612"/>
                </a:lnTo>
                <a:lnTo>
                  <a:pt x="744405" y="450768"/>
                </a:lnTo>
                <a:lnTo>
                  <a:pt x="736691" y="464495"/>
                </a:lnTo>
                <a:lnTo>
                  <a:pt x="723809" y="510968"/>
                </a:lnTo>
                <a:lnTo>
                  <a:pt x="716552" y="533889"/>
                </a:lnTo>
                <a:lnTo>
                  <a:pt x="711744" y="571432"/>
                </a:lnTo>
                <a:lnTo>
                  <a:pt x="706893" y="590445"/>
                </a:lnTo>
                <a:lnTo>
                  <a:pt x="704866" y="637981"/>
                </a:lnTo>
                <a:lnTo>
                  <a:pt x="704851" y="660275"/>
                </a:lnTo>
                <a:lnTo>
                  <a:pt x="705909" y="662393"/>
                </a:lnTo>
                <a:lnTo>
                  <a:pt x="707673" y="663805"/>
                </a:lnTo>
                <a:lnTo>
                  <a:pt x="712454" y="665374"/>
                </a:lnTo>
                <a:lnTo>
                  <a:pt x="727240" y="666464"/>
                </a:lnTo>
                <a:lnTo>
                  <a:pt x="733498" y="663733"/>
                </a:lnTo>
                <a:lnTo>
                  <a:pt x="739808" y="660050"/>
                </a:lnTo>
                <a:lnTo>
                  <a:pt x="749310" y="656919"/>
                </a:lnTo>
                <a:lnTo>
                  <a:pt x="784421" y="630558"/>
                </a:lnTo>
                <a:lnTo>
                  <a:pt x="802334" y="611448"/>
                </a:lnTo>
                <a:lnTo>
                  <a:pt x="812735" y="602945"/>
                </a:lnTo>
                <a:lnTo>
                  <a:pt x="844466" y="558767"/>
                </a:lnTo>
                <a:lnTo>
                  <a:pt x="872064" y="518371"/>
                </a:lnTo>
                <a:lnTo>
                  <a:pt x="875045" y="508166"/>
                </a:lnTo>
                <a:lnTo>
                  <a:pt x="875742" y="501657"/>
                </a:lnTo>
                <a:lnTo>
                  <a:pt x="876986" y="499497"/>
                </a:lnTo>
                <a:lnTo>
                  <a:pt x="878874" y="498058"/>
                </a:lnTo>
                <a:lnTo>
                  <a:pt x="881191" y="497098"/>
                </a:lnTo>
                <a:lnTo>
                  <a:pt x="882736" y="495400"/>
                </a:lnTo>
                <a:lnTo>
                  <a:pt x="885825" y="485654"/>
                </a:lnTo>
                <a:lnTo>
                  <a:pt x="880769" y="485654"/>
                </a:lnTo>
                <a:lnTo>
                  <a:pt x="879279" y="486712"/>
                </a:lnTo>
                <a:lnTo>
                  <a:pt x="878286" y="488476"/>
                </a:lnTo>
                <a:lnTo>
                  <a:pt x="876562" y="495355"/>
                </a:lnTo>
                <a:lnTo>
                  <a:pt x="876416" y="499843"/>
                </a:lnTo>
                <a:lnTo>
                  <a:pt x="867368" y="532749"/>
                </a:lnTo>
                <a:lnTo>
                  <a:pt x="865980" y="540452"/>
                </a:lnTo>
                <a:lnTo>
                  <a:pt x="859288" y="562644"/>
                </a:lnTo>
                <a:lnTo>
                  <a:pt x="855032" y="581138"/>
                </a:lnTo>
                <a:lnTo>
                  <a:pt x="849890" y="600023"/>
                </a:lnTo>
                <a:lnTo>
                  <a:pt x="840376" y="645599"/>
                </a:lnTo>
                <a:lnTo>
                  <a:pt x="830882" y="686673"/>
                </a:lnTo>
                <a:lnTo>
                  <a:pt x="815848" y="728379"/>
                </a:lnTo>
                <a:lnTo>
                  <a:pt x="807622" y="772010"/>
                </a:lnTo>
                <a:lnTo>
                  <a:pt x="800032" y="819109"/>
                </a:lnTo>
                <a:lnTo>
                  <a:pt x="786973" y="866665"/>
                </a:lnTo>
                <a:lnTo>
                  <a:pt x="781162" y="905815"/>
                </a:lnTo>
                <a:lnTo>
                  <a:pt x="770920" y="950393"/>
                </a:lnTo>
                <a:lnTo>
                  <a:pt x="758705" y="990087"/>
                </a:lnTo>
                <a:lnTo>
                  <a:pt x="752647" y="1028502"/>
                </a:lnTo>
                <a:lnTo>
                  <a:pt x="742357" y="1066664"/>
                </a:lnTo>
                <a:lnTo>
                  <a:pt x="730133" y="1104776"/>
                </a:lnTo>
                <a:lnTo>
                  <a:pt x="714359" y="1149581"/>
                </a:lnTo>
                <a:lnTo>
                  <a:pt x="698498" y="1190328"/>
                </a:lnTo>
                <a:lnTo>
                  <a:pt x="676275" y="1237933"/>
                </a:lnTo>
                <a:lnTo>
                  <a:pt x="650875" y="1282375"/>
                </a:lnTo>
                <a:lnTo>
                  <a:pt x="625475" y="1317062"/>
                </a:lnTo>
                <a:lnTo>
                  <a:pt x="612775" y="1329058"/>
                </a:lnTo>
                <a:lnTo>
                  <a:pt x="600075" y="1335348"/>
                </a:lnTo>
                <a:lnTo>
                  <a:pt x="593725" y="1339546"/>
                </a:lnTo>
                <a:lnTo>
                  <a:pt x="584200" y="1341909"/>
                </a:lnTo>
                <a:lnTo>
                  <a:pt x="557360" y="1342900"/>
                </a:lnTo>
                <a:lnTo>
                  <a:pt x="551810" y="1340080"/>
                </a:lnTo>
                <a:lnTo>
                  <a:pt x="544680" y="1334702"/>
                </a:lnTo>
                <a:lnTo>
                  <a:pt x="543705" y="1331145"/>
                </a:lnTo>
                <a:lnTo>
                  <a:pt x="543445" y="1328715"/>
                </a:lnTo>
                <a:lnTo>
                  <a:pt x="542213" y="1327095"/>
                </a:lnTo>
                <a:lnTo>
                  <a:pt x="538023" y="1325294"/>
                </a:lnTo>
                <a:lnTo>
                  <a:pt x="536482" y="1323756"/>
                </a:lnTo>
                <a:lnTo>
                  <a:pt x="534770" y="1319224"/>
                </a:lnTo>
                <a:lnTo>
                  <a:pt x="533403" y="1273050"/>
                </a:lnTo>
                <a:lnTo>
                  <a:pt x="534458" y="1244283"/>
                </a:lnTo>
                <a:lnTo>
                  <a:pt x="541601" y="1225821"/>
                </a:lnTo>
                <a:lnTo>
                  <a:pt x="543722" y="1211748"/>
                </a:lnTo>
                <a:lnTo>
                  <a:pt x="550412" y="1189683"/>
                </a:lnTo>
                <a:lnTo>
                  <a:pt x="552603" y="1178498"/>
                </a:lnTo>
                <a:lnTo>
                  <a:pt x="558728" y="1165192"/>
                </a:lnTo>
                <a:lnTo>
                  <a:pt x="562071" y="1149373"/>
                </a:lnTo>
                <a:lnTo>
                  <a:pt x="584327" y="1107526"/>
                </a:lnTo>
                <a:lnTo>
                  <a:pt x="606433" y="1063479"/>
                </a:lnTo>
                <a:lnTo>
                  <a:pt x="631473" y="1016230"/>
                </a:lnTo>
                <a:lnTo>
                  <a:pt x="659459" y="969195"/>
                </a:lnTo>
                <a:lnTo>
                  <a:pt x="687982" y="921622"/>
                </a:lnTo>
                <a:lnTo>
                  <a:pt x="711291" y="875891"/>
                </a:lnTo>
                <a:lnTo>
                  <a:pt x="740205" y="828516"/>
                </a:lnTo>
                <a:lnTo>
                  <a:pt x="771582" y="780924"/>
                </a:lnTo>
                <a:lnTo>
                  <a:pt x="804341" y="734362"/>
                </a:lnTo>
                <a:lnTo>
                  <a:pt x="843227" y="693880"/>
                </a:lnTo>
                <a:lnTo>
                  <a:pt x="876126" y="650227"/>
                </a:lnTo>
                <a:lnTo>
                  <a:pt x="920740" y="603284"/>
                </a:lnTo>
                <a:lnTo>
                  <a:pt x="933450" y="5904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SMARTInkShape-Group137">
            <a:extLst>
              <a:ext uri="{FF2B5EF4-FFF2-40B4-BE49-F238E27FC236}">
                <a16:creationId xmlns:a16="http://schemas.microsoft.com/office/drawing/2014/main" id="{762E5FDF-9174-2547-6A0E-C3EB4308CD4E}"/>
              </a:ext>
            </a:extLst>
          </p:cNvPr>
          <p:cNvGrpSpPr/>
          <p:nvPr/>
        </p:nvGrpSpPr>
        <p:grpSpPr>
          <a:xfrm>
            <a:off x="2181225" y="1685935"/>
            <a:ext cx="1362073" cy="1190577"/>
            <a:chOff x="2181225" y="1685935"/>
            <a:chExt cx="1362073" cy="1190577"/>
          </a:xfrm>
        </p:grpSpPr>
        <p:sp>
          <p:nvSpPr>
            <p:cNvPr id="5" name="SMARTInkShape-384">
              <a:extLst>
                <a:ext uri="{FF2B5EF4-FFF2-40B4-BE49-F238E27FC236}">
                  <a16:creationId xmlns:a16="http://schemas.microsoft.com/office/drawing/2014/main" id="{F50F192C-CAF4-D3E1-F885-FF62E0FBC05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887435" y="1685935"/>
              <a:ext cx="236766" cy="304233"/>
            </a:xfrm>
            <a:custGeom>
              <a:avLst/>
              <a:gdLst/>
              <a:ahLst/>
              <a:cxnLst/>
              <a:rect l="0" t="0" r="0" b="0"/>
              <a:pathLst>
                <a:path w="236766" h="304233">
                  <a:moveTo>
                    <a:pt x="236765" y="66665"/>
                  </a:moveTo>
                  <a:lnTo>
                    <a:pt x="236765" y="66665"/>
                  </a:lnTo>
                  <a:lnTo>
                    <a:pt x="231709" y="66665"/>
                  </a:lnTo>
                  <a:lnTo>
                    <a:pt x="230219" y="65607"/>
                  </a:lnTo>
                  <a:lnTo>
                    <a:pt x="229226" y="63843"/>
                  </a:lnTo>
                  <a:lnTo>
                    <a:pt x="228564" y="61609"/>
                  </a:lnTo>
                  <a:lnTo>
                    <a:pt x="226006" y="60119"/>
                  </a:lnTo>
                  <a:lnTo>
                    <a:pt x="210954" y="57532"/>
                  </a:lnTo>
                  <a:lnTo>
                    <a:pt x="210033" y="56343"/>
                  </a:lnTo>
                  <a:lnTo>
                    <a:pt x="208211" y="47734"/>
                  </a:lnTo>
                  <a:lnTo>
                    <a:pt x="208192" y="39425"/>
                  </a:lnTo>
                  <a:lnTo>
                    <a:pt x="207133" y="38980"/>
                  </a:lnTo>
                  <a:lnTo>
                    <a:pt x="199990" y="38207"/>
                  </a:lnTo>
                  <a:lnTo>
                    <a:pt x="199254" y="35320"/>
                  </a:lnTo>
                  <a:lnTo>
                    <a:pt x="198781" y="29899"/>
                  </a:lnTo>
                  <a:lnTo>
                    <a:pt x="184479" y="14410"/>
                  </a:lnTo>
                  <a:lnTo>
                    <a:pt x="178955" y="11691"/>
                  </a:lnTo>
                  <a:lnTo>
                    <a:pt x="166785" y="9945"/>
                  </a:lnTo>
                  <a:lnTo>
                    <a:pt x="164711" y="8743"/>
                  </a:lnTo>
                  <a:lnTo>
                    <a:pt x="163329" y="6884"/>
                  </a:lnTo>
                  <a:lnTo>
                    <a:pt x="162408" y="4586"/>
                  </a:lnTo>
                  <a:lnTo>
                    <a:pt x="160735" y="3054"/>
                  </a:lnTo>
                  <a:lnTo>
                    <a:pt x="156055" y="1352"/>
                  </a:lnTo>
                  <a:lnTo>
                    <a:pt x="109871" y="0"/>
                  </a:lnTo>
                  <a:lnTo>
                    <a:pt x="103462" y="2817"/>
                  </a:lnTo>
                  <a:lnTo>
                    <a:pt x="97086" y="6538"/>
                  </a:lnTo>
                  <a:lnTo>
                    <a:pt x="87546" y="9691"/>
                  </a:lnTo>
                  <a:lnTo>
                    <a:pt x="65315" y="25939"/>
                  </a:lnTo>
                  <a:lnTo>
                    <a:pt x="58965" y="28456"/>
                  </a:lnTo>
                  <a:lnTo>
                    <a:pt x="52615" y="33103"/>
                  </a:lnTo>
                  <a:lnTo>
                    <a:pt x="49087" y="41518"/>
                  </a:lnTo>
                  <a:lnTo>
                    <a:pt x="46461" y="51255"/>
                  </a:lnTo>
                  <a:lnTo>
                    <a:pt x="36151" y="66130"/>
                  </a:lnTo>
                  <a:lnTo>
                    <a:pt x="33173" y="69483"/>
                  </a:lnTo>
                  <a:lnTo>
                    <a:pt x="29862" y="78854"/>
                  </a:lnTo>
                  <a:lnTo>
                    <a:pt x="25177" y="96029"/>
                  </a:lnTo>
                  <a:lnTo>
                    <a:pt x="19169" y="115739"/>
                  </a:lnTo>
                  <a:lnTo>
                    <a:pt x="15062" y="143474"/>
                  </a:lnTo>
                  <a:lnTo>
                    <a:pt x="10209" y="162095"/>
                  </a:lnTo>
                  <a:lnTo>
                    <a:pt x="7376" y="187143"/>
                  </a:lnTo>
                  <a:lnTo>
                    <a:pt x="0" y="216286"/>
                  </a:lnTo>
                  <a:lnTo>
                    <a:pt x="2067" y="225943"/>
                  </a:lnTo>
                  <a:lnTo>
                    <a:pt x="5454" y="234822"/>
                  </a:lnTo>
                  <a:lnTo>
                    <a:pt x="9153" y="272748"/>
                  </a:lnTo>
                  <a:lnTo>
                    <a:pt x="15690" y="285682"/>
                  </a:lnTo>
                  <a:lnTo>
                    <a:pt x="16357" y="288876"/>
                  </a:lnTo>
                  <a:lnTo>
                    <a:pt x="22351" y="298429"/>
                  </a:lnTo>
                  <a:lnTo>
                    <a:pt x="27875" y="301963"/>
                  </a:lnTo>
                  <a:lnTo>
                    <a:pt x="40045" y="304232"/>
                  </a:lnTo>
                  <a:lnTo>
                    <a:pt x="46323" y="301719"/>
                  </a:lnTo>
                  <a:lnTo>
                    <a:pt x="65320" y="288293"/>
                  </a:lnTo>
                  <a:lnTo>
                    <a:pt x="83072" y="281188"/>
                  </a:lnTo>
                  <a:lnTo>
                    <a:pt x="100798" y="267575"/>
                  </a:lnTo>
                  <a:lnTo>
                    <a:pt x="122465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385">
              <a:extLst>
                <a:ext uri="{FF2B5EF4-FFF2-40B4-BE49-F238E27FC236}">
                  <a16:creationId xmlns:a16="http://schemas.microsoft.com/office/drawing/2014/main" id="{11A63FAF-3065-2C5B-0760-5FBD6A14AC5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067050" y="1771661"/>
              <a:ext cx="237998" cy="237674"/>
            </a:xfrm>
            <a:custGeom>
              <a:avLst/>
              <a:gdLst/>
              <a:ahLst/>
              <a:cxnLst/>
              <a:rect l="0" t="0" r="0" b="0"/>
              <a:pathLst>
                <a:path w="237998" h="237674">
                  <a:moveTo>
                    <a:pt x="0" y="85714"/>
                  </a:moveTo>
                  <a:lnTo>
                    <a:pt x="0" y="85714"/>
                  </a:lnTo>
                  <a:lnTo>
                    <a:pt x="13092" y="71564"/>
                  </a:lnTo>
                  <a:lnTo>
                    <a:pt x="35422" y="29182"/>
                  </a:lnTo>
                  <a:lnTo>
                    <a:pt x="37571" y="15986"/>
                  </a:lnTo>
                  <a:lnTo>
                    <a:pt x="38805" y="13829"/>
                  </a:lnTo>
                  <a:lnTo>
                    <a:pt x="40687" y="12390"/>
                  </a:lnTo>
                  <a:lnTo>
                    <a:pt x="43000" y="11432"/>
                  </a:lnTo>
                  <a:lnTo>
                    <a:pt x="44541" y="9734"/>
                  </a:lnTo>
                  <a:lnTo>
                    <a:pt x="47614" y="28"/>
                  </a:lnTo>
                  <a:lnTo>
                    <a:pt x="42565" y="0"/>
                  </a:lnTo>
                  <a:lnTo>
                    <a:pt x="41077" y="1055"/>
                  </a:lnTo>
                  <a:lnTo>
                    <a:pt x="40084" y="2816"/>
                  </a:lnTo>
                  <a:lnTo>
                    <a:pt x="38216" y="9122"/>
                  </a:lnTo>
                  <a:lnTo>
                    <a:pt x="38110" y="22737"/>
                  </a:lnTo>
                  <a:lnTo>
                    <a:pt x="35282" y="28796"/>
                  </a:lnTo>
                  <a:lnTo>
                    <a:pt x="31556" y="35017"/>
                  </a:lnTo>
                  <a:lnTo>
                    <a:pt x="29164" y="47634"/>
                  </a:lnTo>
                  <a:lnTo>
                    <a:pt x="27540" y="74073"/>
                  </a:lnTo>
                  <a:lnTo>
                    <a:pt x="19935" y="100706"/>
                  </a:lnTo>
                  <a:lnTo>
                    <a:pt x="19060" y="145637"/>
                  </a:lnTo>
                  <a:lnTo>
                    <a:pt x="19050" y="183736"/>
                  </a:lnTo>
                  <a:lnTo>
                    <a:pt x="21872" y="190310"/>
                  </a:lnTo>
                  <a:lnTo>
                    <a:pt x="25596" y="196760"/>
                  </a:lnTo>
                  <a:lnTo>
                    <a:pt x="27986" y="209523"/>
                  </a:lnTo>
                  <a:lnTo>
                    <a:pt x="28183" y="212704"/>
                  </a:lnTo>
                  <a:lnTo>
                    <a:pt x="31222" y="219059"/>
                  </a:lnTo>
                  <a:lnTo>
                    <a:pt x="33515" y="222236"/>
                  </a:lnTo>
                  <a:lnTo>
                    <a:pt x="38884" y="225765"/>
                  </a:lnTo>
                  <a:lnTo>
                    <a:pt x="44799" y="228392"/>
                  </a:lnTo>
                  <a:lnTo>
                    <a:pt x="54078" y="234763"/>
                  </a:lnTo>
                  <a:lnTo>
                    <a:pt x="63531" y="237121"/>
                  </a:lnTo>
                  <a:lnTo>
                    <a:pt x="69864" y="237673"/>
                  </a:lnTo>
                  <a:lnTo>
                    <a:pt x="117410" y="222297"/>
                  </a:lnTo>
                  <a:lnTo>
                    <a:pt x="164329" y="203960"/>
                  </a:lnTo>
                  <a:lnTo>
                    <a:pt x="176631" y="200125"/>
                  </a:lnTo>
                  <a:lnTo>
                    <a:pt x="188037" y="193814"/>
                  </a:lnTo>
                  <a:lnTo>
                    <a:pt x="203293" y="190416"/>
                  </a:lnTo>
                  <a:lnTo>
                    <a:pt x="218608" y="181933"/>
                  </a:lnTo>
                  <a:lnTo>
                    <a:pt x="237997" y="180965"/>
                  </a:lnTo>
                  <a:lnTo>
                    <a:pt x="228600" y="19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386">
              <a:extLst>
                <a:ext uri="{FF2B5EF4-FFF2-40B4-BE49-F238E27FC236}">
                  <a16:creationId xmlns:a16="http://schemas.microsoft.com/office/drawing/2014/main" id="{64EF0E71-7F1A-77F8-409D-C43D0B89CD8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609850" y="2076450"/>
              <a:ext cx="933448" cy="47626"/>
            </a:xfrm>
            <a:custGeom>
              <a:avLst/>
              <a:gdLst/>
              <a:ahLst/>
              <a:cxnLst/>
              <a:rect l="0" t="0" r="0" b="0"/>
              <a:pathLst>
                <a:path w="933448" h="47626">
                  <a:moveTo>
                    <a:pt x="0" y="38100"/>
                  </a:moveTo>
                  <a:lnTo>
                    <a:pt x="0" y="38100"/>
                  </a:lnTo>
                  <a:lnTo>
                    <a:pt x="0" y="47509"/>
                  </a:lnTo>
                  <a:lnTo>
                    <a:pt x="47228" y="47625"/>
                  </a:lnTo>
                  <a:lnTo>
                    <a:pt x="60247" y="47625"/>
                  </a:lnTo>
                  <a:lnTo>
                    <a:pt x="66640" y="44803"/>
                  </a:lnTo>
                  <a:lnTo>
                    <a:pt x="69827" y="42569"/>
                  </a:lnTo>
                  <a:lnTo>
                    <a:pt x="84424" y="39424"/>
                  </a:lnTo>
                  <a:lnTo>
                    <a:pt x="128177" y="38123"/>
                  </a:lnTo>
                  <a:lnTo>
                    <a:pt x="175538" y="38101"/>
                  </a:lnTo>
                  <a:lnTo>
                    <a:pt x="223156" y="38100"/>
                  </a:lnTo>
                  <a:lnTo>
                    <a:pt x="266975" y="39158"/>
                  </a:lnTo>
                  <a:lnTo>
                    <a:pt x="308779" y="46742"/>
                  </a:lnTo>
                  <a:lnTo>
                    <a:pt x="355753" y="47547"/>
                  </a:lnTo>
                  <a:lnTo>
                    <a:pt x="403321" y="47618"/>
                  </a:lnTo>
                  <a:lnTo>
                    <a:pt x="448105" y="47624"/>
                  </a:lnTo>
                  <a:lnTo>
                    <a:pt x="495357" y="47625"/>
                  </a:lnTo>
                  <a:lnTo>
                    <a:pt x="536387" y="47625"/>
                  </a:lnTo>
                  <a:lnTo>
                    <a:pt x="581418" y="47625"/>
                  </a:lnTo>
                  <a:lnTo>
                    <a:pt x="628702" y="47625"/>
                  </a:lnTo>
                  <a:lnTo>
                    <a:pt x="657240" y="44803"/>
                  </a:lnTo>
                  <a:lnTo>
                    <a:pt x="698306" y="38983"/>
                  </a:lnTo>
                  <a:lnTo>
                    <a:pt x="731191" y="35452"/>
                  </a:lnTo>
                  <a:lnTo>
                    <a:pt x="754635" y="30613"/>
                  </a:lnTo>
                  <a:lnTo>
                    <a:pt x="778868" y="26357"/>
                  </a:lnTo>
                  <a:lnTo>
                    <a:pt x="806019" y="20493"/>
                  </a:lnTo>
                  <a:lnTo>
                    <a:pt x="845682" y="16418"/>
                  </a:lnTo>
                  <a:lnTo>
                    <a:pt x="867665" y="10887"/>
                  </a:lnTo>
                  <a:lnTo>
                    <a:pt x="888745" y="8736"/>
                  </a:lnTo>
                  <a:lnTo>
                    <a:pt x="907598" y="1359"/>
                  </a:lnTo>
                  <a:lnTo>
                    <a:pt x="933447" y="0"/>
                  </a:lnTo>
                  <a:lnTo>
                    <a:pt x="928393" y="5056"/>
                  </a:lnTo>
                  <a:lnTo>
                    <a:pt x="923088" y="7539"/>
                  </a:lnTo>
                  <a:lnTo>
                    <a:pt x="914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387">
              <a:extLst>
                <a:ext uri="{FF2B5EF4-FFF2-40B4-BE49-F238E27FC236}">
                  <a16:creationId xmlns:a16="http://schemas.microsoft.com/office/drawing/2014/main" id="{2D948D2B-F91D-E4D1-D198-598A702DA0F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752725" y="2219325"/>
              <a:ext cx="400013" cy="657187"/>
            </a:xfrm>
            <a:custGeom>
              <a:avLst/>
              <a:gdLst/>
              <a:ahLst/>
              <a:cxnLst/>
              <a:rect l="0" t="0" r="0" b="0"/>
              <a:pathLst>
                <a:path w="400013" h="657187">
                  <a:moveTo>
                    <a:pt x="0" y="447675"/>
                  </a:moveTo>
                  <a:lnTo>
                    <a:pt x="0" y="447675"/>
                  </a:lnTo>
                  <a:lnTo>
                    <a:pt x="9133" y="447675"/>
                  </a:lnTo>
                  <a:lnTo>
                    <a:pt x="9409" y="442619"/>
                  </a:lnTo>
                  <a:lnTo>
                    <a:pt x="10506" y="441129"/>
                  </a:lnTo>
                  <a:lnTo>
                    <a:pt x="19219" y="437353"/>
                  </a:lnTo>
                  <a:lnTo>
                    <a:pt x="35895" y="422347"/>
                  </a:lnTo>
                  <a:lnTo>
                    <a:pt x="44737" y="419004"/>
                  </a:lnTo>
                  <a:lnTo>
                    <a:pt x="88549" y="380983"/>
                  </a:lnTo>
                  <a:lnTo>
                    <a:pt x="113712" y="361948"/>
                  </a:lnTo>
                  <a:lnTo>
                    <a:pt x="160228" y="316011"/>
                  </a:lnTo>
                  <a:lnTo>
                    <a:pt x="187872" y="293093"/>
                  </a:lnTo>
                  <a:lnTo>
                    <a:pt x="225829" y="250697"/>
                  </a:lnTo>
                  <a:lnTo>
                    <a:pt x="262314" y="206368"/>
                  </a:lnTo>
                  <a:lnTo>
                    <a:pt x="290646" y="180973"/>
                  </a:lnTo>
                  <a:lnTo>
                    <a:pt x="329136" y="136721"/>
                  </a:lnTo>
                  <a:lnTo>
                    <a:pt x="350215" y="102397"/>
                  </a:lnTo>
                  <a:lnTo>
                    <a:pt x="369470" y="83687"/>
                  </a:lnTo>
                  <a:lnTo>
                    <a:pt x="377584" y="68893"/>
                  </a:lnTo>
                  <a:lnTo>
                    <a:pt x="380540" y="61311"/>
                  </a:lnTo>
                  <a:lnTo>
                    <a:pt x="387096" y="50034"/>
                  </a:lnTo>
                  <a:lnTo>
                    <a:pt x="390567" y="35874"/>
                  </a:lnTo>
                  <a:lnTo>
                    <a:pt x="392670" y="33441"/>
                  </a:lnTo>
                  <a:lnTo>
                    <a:pt x="395130" y="31819"/>
                  </a:lnTo>
                  <a:lnTo>
                    <a:pt x="396770" y="29679"/>
                  </a:lnTo>
                  <a:lnTo>
                    <a:pt x="398592" y="24480"/>
                  </a:lnTo>
                  <a:lnTo>
                    <a:pt x="400012" y="5002"/>
                  </a:lnTo>
                  <a:lnTo>
                    <a:pt x="398966" y="3335"/>
                  </a:lnTo>
                  <a:lnTo>
                    <a:pt x="397211" y="2223"/>
                  </a:lnTo>
                  <a:lnTo>
                    <a:pt x="390916" y="130"/>
                  </a:lnTo>
                  <a:lnTo>
                    <a:pt x="354293" y="0"/>
                  </a:lnTo>
                  <a:lnTo>
                    <a:pt x="333200" y="16476"/>
                  </a:lnTo>
                  <a:lnTo>
                    <a:pt x="326947" y="18964"/>
                  </a:lnTo>
                  <a:lnTo>
                    <a:pt x="320641" y="23598"/>
                  </a:lnTo>
                  <a:lnTo>
                    <a:pt x="317132" y="29185"/>
                  </a:lnTo>
                  <a:lnTo>
                    <a:pt x="314514" y="35196"/>
                  </a:lnTo>
                  <a:lnTo>
                    <a:pt x="308149" y="44530"/>
                  </a:lnTo>
                  <a:lnTo>
                    <a:pt x="304734" y="53999"/>
                  </a:lnTo>
                  <a:lnTo>
                    <a:pt x="298548" y="63507"/>
                  </a:lnTo>
                  <a:lnTo>
                    <a:pt x="295186" y="73027"/>
                  </a:lnTo>
                  <a:lnTo>
                    <a:pt x="289016" y="82551"/>
                  </a:lnTo>
                  <a:lnTo>
                    <a:pt x="274048" y="126059"/>
                  </a:lnTo>
                  <a:lnTo>
                    <a:pt x="268877" y="140715"/>
                  </a:lnTo>
                  <a:lnTo>
                    <a:pt x="264523" y="154582"/>
                  </a:lnTo>
                  <a:lnTo>
                    <a:pt x="260441" y="166070"/>
                  </a:lnTo>
                  <a:lnTo>
                    <a:pt x="249827" y="209607"/>
                  </a:lnTo>
                  <a:lnTo>
                    <a:pt x="245473" y="228617"/>
                  </a:lnTo>
                  <a:lnTo>
                    <a:pt x="240302" y="247655"/>
                  </a:lnTo>
                  <a:lnTo>
                    <a:pt x="230808" y="285946"/>
                  </a:lnTo>
                  <a:lnTo>
                    <a:pt x="221706" y="313737"/>
                  </a:lnTo>
                  <a:lnTo>
                    <a:pt x="217032" y="333201"/>
                  </a:lnTo>
                  <a:lnTo>
                    <a:pt x="202668" y="371460"/>
                  </a:lnTo>
                  <a:lnTo>
                    <a:pt x="197986" y="390520"/>
                  </a:lnTo>
                  <a:lnTo>
                    <a:pt x="183618" y="428625"/>
                  </a:lnTo>
                  <a:lnTo>
                    <a:pt x="178936" y="447675"/>
                  </a:lnTo>
                  <a:lnTo>
                    <a:pt x="164568" y="485775"/>
                  </a:lnTo>
                  <a:lnTo>
                    <a:pt x="157023" y="530225"/>
                  </a:lnTo>
                  <a:lnTo>
                    <a:pt x="153313" y="549079"/>
                  </a:lnTo>
                  <a:lnTo>
                    <a:pt x="152423" y="595723"/>
                  </a:lnTo>
                  <a:lnTo>
                    <a:pt x="153461" y="622393"/>
                  </a:lnTo>
                  <a:lnTo>
                    <a:pt x="162101" y="643196"/>
                  </a:lnTo>
                  <a:lnTo>
                    <a:pt x="164159" y="644697"/>
                  </a:lnTo>
                  <a:lnTo>
                    <a:pt x="169268" y="647424"/>
                  </a:lnTo>
                  <a:lnTo>
                    <a:pt x="178094" y="653851"/>
                  </a:lnTo>
                  <a:lnTo>
                    <a:pt x="187412" y="656225"/>
                  </a:lnTo>
                  <a:lnTo>
                    <a:pt x="212729" y="657186"/>
                  </a:lnTo>
                  <a:lnTo>
                    <a:pt x="227307" y="652157"/>
                  </a:lnTo>
                  <a:lnTo>
                    <a:pt x="273491" y="620369"/>
                  </a:lnTo>
                  <a:lnTo>
                    <a:pt x="290933" y="603065"/>
                  </a:lnTo>
                  <a:lnTo>
                    <a:pt x="325656" y="555494"/>
                  </a:lnTo>
                  <a:lnTo>
                    <a:pt x="348112" y="512226"/>
                  </a:lnTo>
                  <a:lnTo>
                    <a:pt x="351147" y="498669"/>
                  </a:lnTo>
                  <a:lnTo>
                    <a:pt x="352410" y="454156"/>
                  </a:lnTo>
                  <a:lnTo>
                    <a:pt x="349596" y="447733"/>
                  </a:lnTo>
                  <a:lnTo>
                    <a:pt x="338235" y="433654"/>
                  </a:lnTo>
                  <a:lnTo>
                    <a:pt x="329891" y="430860"/>
                  </a:lnTo>
                  <a:lnTo>
                    <a:pt x="317400" y="429067"/>
                  </a:lnTo>
                  <a:lnTo>
                    <a:pt x="270557" y="447776"/>
                  </a:lnTo>
                  <a:lnTo>
                    <a:pt x="254089" y="460807"/>
                  </a:lnTo>
                  <a:lnTo>
                    <a:pt x="250512" y="466917"/>
                  </a:lnTo>
                  <a:lnTo>
                    <a:pt x="247864" y="473160"/>
                  </a:lnTo>
                  <a:lnTo>
                    <a:pt x="223231" y="502711"/>
                  </a:lnTo>
                  <a:lnTo>
                    <a:pt x="217074" y="521889"/>
                  </a:lnTo>
                  <a:lnTo>
                    <a:pt x="212894" y="529343"/>
                  </a:lnTo>
                  <a:lnTo>
                    <a:pt x="210541" y="540547"/>
                  </a:lnTo>
                  <a:lnTo>
                    <a:pt x="20955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388">
              <a:extLst>
                <a:ext uri="{FF2B5EF4-FFF2-40B4-BE49-F238E27FC236}">
                  <a16:creationId xmlns:a16="http://schemas.microsoft.com/office/drawing/2014/main" id="{E7887D71-5F0C-8EBB-D064-39E65EA9A4A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238500" y="2228885"/>
              <a:ext cx="180965" cy="257127"/>
            </a:xfrm>
            <a:custGeom>
              <a:avLst/>
              <a:gdLst/>
              <a:ahLst/>
              <a:cxnLst/>
              <a:rect l="0" t="0" r="0" b="0"/>
              <a:pathLst>
                <a:path w="180965" h="257127">
                  <a:moveTo>
                    <a:pt x="123825" y="47590"/>
                  </a:moveTo>
                  <a:lnTo>
                    <a:pt x="123825" y="47590"/>
                  </a:lnTo>
                  <a:lnTo>
                    <a:pt x="123825" y="38181"/>
                  </a:lnTo>
                  <a:lnTo>
                    <a:pt x="128882" y="38099"/>
                  </a:lnTo>
                  <a:lnTo>
                    <a:pt x="130371" y="37030"/>
                  </a:lnTo>
                  <a:lnTo>
                    <a:pt x="133088" y="29425"/>
                  </a:lnTo>
                  <a:lnTo>
                    <a:pt x="133233" y="28933"/>
                  </a:lnTo>
                  <a:lnTo>
                    <a:pt x="138372" y="28656"/>
                  </a:lnTo>
                  <a:lnTo>
                    <a:pt x="139873" y="27559"/>
                  </a:lnTo>
                  <a:lnTo>
                    <a:pt x="145521" y="16786"/>
                  </a:lnTo>
                  <a:lnTo>
                    <a:pt x="160565" y="1327"/>
                  </a:lnTo>
                  <a:lnTo>
                    <a:pt x="171022" y="0"/>
                  </a:lnTo>
                  <a:lnTo>
                    <a:pt x="171323" y="5032"/>
                  </a:lnTo>
                  <a:lnTo>
                    <a:pt x="172424" y="6518"/>
                  </a:lnTo>
                  <a:lnTo>
                    <a:pt x="176469" y="8169"/>
                  </a:lnTo>
                  <a:lnTo>
                    <a:pt x="177971" y="9668"/>
                  </a:lnTo>
                  <a:lnTo>
                    <a:pt x="180579" y="17575"/>
                  </a:lnTo>
                  <a:lnTo>
                    <a:pt x="180941" y="32146"/>
                  </a:lnTo>
                  <a:lnTo>
                    <a:pt x="178138" y="38257"/>
                  </a:lnTo>
                  <a:lnTo>
                    <a:pt x="174422" y="44500"/>
                  </a:lnTo>
                  <a:lnTo>
                    <a:pt x="172037" y="57132"/>
                  </a:lnTo>
                  <a:lnTo>
                    <a:pt x="171841" y="60301"/>
                  </a:lnTo>
                  <a:lnTo>
                    <a:pt x="168802" y="66645"/>
                  </a:lnTo>
                  <a:lnTo>
                    <a:pt x="164981" y="72992"/>
                  </a:lnTo>
                  <a:lnTo>
                    <a:pt x="161772" y="82516"/>
                  </a:lnTo>
                  <a:lnTo>
                    <a:pt x="155647" y="92040"/>
                  </a:lnTo>
                  <a:lnTo>
                    <a:pt x="152304" y="101565"/>
                  </a:lnTo>
                  <a:lnTo>
                    <a:pt x="146139" y="111090"/>
                  </a:lnTo>
                  <a:lnTo>
                    <a:pt x="143842" y="120615"/>
                  </a:lnTo>
                  <a:lnTo>
                    <a:pt x="143305" y="126965"/>
                  </a:lnTo>
                  <a:lnTo>
                    <a:pt x="142103" y="129082"/>
                  </a:lnTo>
                  <a:lnTo>
                    <a:pt x="140244" y="130493"/>
                  </a:lnTo>
                  <a:lnTo>
                    <a:pt x="137945" y="131434"/>
                  </a:lnTo>
                  <a:lnTo>
                    <a:pt x="136414" y="133119"/>
                  </a:lnTo>
                  <a:lnTo>
                    <a:pt x="133470" y="142399"/>
                  </a:lnTo>
                  <a:lnTo>
                    <a:pt x="123825" y="142840"/>
                  </a:lnTo>
                  <a:lnTo>
                    <a:pt x="132026" y="134639"/>
                  </a:lnTo>
                  <a:lnTo>
                    <a:pt x="142449" y="133349"/>
                  </a:lnTo>
                  <a:lnTo>
                    <a:pt x="169699" y="133315"/>
                  </a:lnTo>
                  <a:lnTo>
                    <a:pt x="170282" y="134373"/>
                  </a:lnTo>
                  <a:lnTo>
                    <a:pt x="170931" y="138371"/>
                  </a:lnTo>
                  <a:lnTo>
                    <a:pt x="172162" y="139861"/>
                  </a:lnTo>
                  <a:lnTo>
                    <a:pt x="176352" y="141516"/>
                  </a:lnTo>
                  <a:lnTo>
                    <a:pt x="177893" y="143016"/>
                  </a:lnTo>
                  <a:lnTo>
                    <a:pt x="179606" y="147504"/>
                  </a:lnTo>
                  <a:lnTo>
                    <a:pt x="180964" y="184126"/>
                  </a:lnTo>
                  <a:lnTo>
                    <a:pt x="178148" y="190470"/>
                  </a:lnTo>
                  <a:lnTo>
                    <a:pt x="139686" y="231740"/>
                  </a:lnTo>
                  <a:lnTo>
                    <a:pt x="133343" y="235268"/>
                  </a:lnTo>
                  <a:lnTo>
                    <a:pt x="115593" y="242589"/>
                  </a:lnTo>
                  <a:lnTo>
                    <a:pt x="95838" y="254492"/>
                  </a:lnTo>
                  <a:lnTo>
                    <a:pt x="72907" y="256791"/>
                  </a:lnTo>
                  <a:lnTo>
                    <a:pt x="44569" y="257126"/>
                  </a:lnTo>
                  <a:lnTo>
                    <a:pt x="38153" y="254312"/>
                  </a:lnTo>
                  <a:lnTo>
                    <a:pt x="21344" y="241330"/>
                  </a:lnTo>
                  <a:lnTo>
                    <a:pt x="15484" y="239530"/>
                  </a:lnTo>
                  <a:lnTo>
                    <a:pt x="13497" y="237992"/>
                  </a:lnTo>
                  <a:lnTo>
                    <a:pt x="9680" y="228995"/>
                  </a:lnTo>
                  <a:lnTo>
                    <a:pt x="1337" y="228603"/>
                  </a:lnTo>
                  <a:lnTo>
                    <a:pt x="891" y="227532"/>
                  </a:lnTo>
                  <a:lnTo>
                    <a:pt x="1" y="219050"/>
                  </a:lnTo>
                  <a:lnTo>
                    <a:pt x="0" y="227242"/>
                  </a:lnTo>
                  <a:lnTo>
                    <a:pt x="1058" y="227683"/>
                  </a:lnTo>
                  <a:lnTo>
                    <a:pt x="9525" y="2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389">
              <a:extLst>
                <a:ext uri="{FF2B5EF4-FFF2-40B4-BE49-F238E27FC236}">
                  <a16:creationId xmlns:a16="http://schemas.microsoft.com/office/drawing/2014/main" id="{C9D798CC-DEF4-4EDA-1C06-B6D1D65278D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81225" y="2371725"/>
              <a:ext cx="257176" cy="180569"/>
            </a:xfrm>
            <a:custGeom>
              <a:avLst/>
              <a:gdLst/>
              <a:ahLst/>
              <a:cxnLst/>
              <a:rect l="0" t="0" r="0" b="0"/>
              <a:pathLst>
                <a:path w="257176" h="180569">
                  <a:moveTo>
                    <a:pt x="123825" y="57150"/>
                  </a:moveTo>
                  <a:lnTo>
                    <a:pt x="123825" y="57150"/>
                  </a:lnTo>
                  <a:lnTo>
                    <a:pt x="114303" y="47628"/>
                  </a:lnTo>
                  <a:lnTo>
                    <a:pt x="123791" y="47625"/>
                  </a:lnTo>
                  <a:lnTo>
                    <a:pt x="123815" y="42569"/>
                  </a:lnTo>
                  <a:lnTo>
                    <a:pt x="122760" y="41079"/>
                  </a:lnTo>
                  <a:lnTo>
                    <a:pt x="120998" y="40086"/>
                  </a:lnTo>
                  <a:lnTo>
                    <a:pt x="115623" y="38492"/>
                  </a:lnTo>
                  <a:lnTo>
                    <a:pt x="114888" y="35452"/>
                  </a:lnTo>
                  <a:lnTo>
                    <a:pt x="114334" y="23921"/>
                  </a:lnTo>
                  <a:lnTo>
                    <a:pt x="113265" y="22297"/>
                  </a:lnTo>
                  <a:lnTo>
                    <a:pt x="111493" y="21215"/>
                  </a:lnTo>
                  <a:lnTo>
                    <a:pt x="109254" y="20493"/>
                  </a:lnTo>
                  <a:lnTo>
                    <a:pt x="107761" y="18954"/>
                  </a:lnTo>
                  <a:lnTo>
                    <a:pt x="103979" y="9434"/>
                  </a:lnTo>
                  <a:lnTo>
                    <a:pt x="99835" y="4898"/>
                  </a:lnTo>
                  <a:lnTo>
                    <a:pt x="94466" y="2177"/>
                  </a:lnTo>
                  <a:lnTo>
                    <a:pt x="77676" y="38"/>
                  </a:lnTo>
                  <a:lnTo>
                    <a:pt x="52614" y="0"/>
                  </a:lnTo>
                  <a:lnTo>
                    <a:pt x="47020" y="2822"/>
                  </a:lnTo>
                  <a:lnTo>
                    <a:pt x="44047" y="5056"/>
                  </a:lnTo>
                  <a:lnTo>
                    <a:pt x="40743" y="10361"/>
                  </a:lnTo>
                  <a:lnTo>
                    <a:pt x="39862" y="13258"/>
                  </a:lnTo>
                  <a:lnTo>
                    <a:pt x="38216" y="15188"/>
                  </a:lnTo>
                  <a:lnTo>
                    <a:pt x="33566" y="17334"/>
                  </a:lnTo>
                  <a:lnTo>
                    <a:pt x="31902" y="18964"/>
                  </a:lnTo>
                  <a:lnTo>
                    <a:pt x="21231" y="38281"/>
                  </a:lnTo>
                  <a:lnTo>
                    <a:pt x="20504" y="41395"/>
                  </a:lnTo>
                  <a:lnTo>
                    <a:pt x="12791" y="55057"/>
                  </a:lnTo>
                  <a:lnTo>
                    <a:pt x="8753" y="81669"/>
                  </a:lnTo>
                  <a:lnTo>
                    <a:pt x="2043" y="95076"/>
                  </a:lnTo>
                  <a:lnTo>
                    <a:pt x="16" y="142699"/>
                  </a:lnTo>
                  <a:lnTo>
                    <a:pt x="0" y="166539"/>
                  </a:lnTo>
                  <a:lnTo>
                    <a:pt x="1058" y="168176"/>
                  </a:lnTo>
                  <a:lnTo>
                    <a:pt x="2822" y="169268"/>
                  </a:lnTo>
                  <a:lnTo>
                    <a:pt x="9133" y="171322"/>
                  </a:lnTo>
                  <a:lnTo>
                    <a:pt x="14465" y="171412"/>
                  </a:lnTo>
                  <a:lnTo>
                    <a:pt x="15994" y="170366"/>
                  </a:lnTo>
                  <a:lnTo>
                    <a:pt x="17012" y="168611"/>
                  </a:lnTo>
                  <a:lnTo>
                    <a:pt x="17692" y="166382"/>
                  </a:lnTo>
                  <a:lnTo>
                    <a:pt x="19203" y="164897"/>
                  </a:lnTo>
                  <a:lnTo>
                    <a:pt x="29232" y="159690"/>
                  </a:lnTo>
                  <a:lnTo>
                    <a:pt x="32188" y="157260"/>
                  </a:lnTo>
                  <a:lnTo>
                    <a:pt x="35472" y="151737"/>
                  </a:lnTo>
                  <a:lnTo>
                    <a:pt x="37991" y="145756"/>
                  </a:lnTo>
                  <a:lnTo>
                    <a:pt x="63906" y="114295"/>
                  </a:lnTo>
                  <a:lnTo>
                    <a:pt x="66503" y="107948"/>
                  </a:lnTo>
                  <a:lnTo>
                    <a:pt x="93771" y="77689"/>
                  </a:lnTo>
                  <a:lnTo>
                    <a:pt x="95120" y="68130"/>
                  </a:lnTo>
                  <a:lnTo>
                    <a:pt x="96222" y="67645"/>
                  </a:lnTo>
                  <a:lnTo>
                    <a:pt x="104379" y="66713"/>
                  </a:lnTo>
                  <a:lnTo>
                    <a:pt x="105833" y="101888"/>
                  </a:lnTo>
                  <a:lnTo>
                    <a:pt x="112314" y="114357"/>
                  </a:lnTo>
                  <a:lnTo>
                    <a:pt x="115351" y="158750"/>
                  </a:lnTo>
                  <a:lnTo>
                    <a:pt x="123433" y="170892"/>
                  </a:lnTo>
                  <a:lnTo>
                    <a:pt x="128765" y="176341"/>
                  </a:lnTo>
                  <a:lnTo>
                    <a:pt x="134134" y="178916"/>
                  </a:lnTo>
                  <a:lnTo>
                    <a:pt x="141149" y="180568"/>
                  </a:lnTo>
                  <a:lnTo>
                    <a:pt x="153009" y="173382"/>
                  </a:lnTo>
                  <a:lnTo>
                    <a:pt x="168355" y="170646"/>
                  </a:lnTo>
                  <a:lnTo>
                    <a:pt x="184161" y="158226"/>
                  </a:lnTo>
                  <a:lnTo>
                    <a:pt x="196852" y="147005"/>
                  </a:lnTo>
                  <a:lnTo>
                    <a:pt x="209550" y="140869"/>
                  </a:lnTo>
                  <a:lnTo>
                    <a:pt x="225425" y="127794"/>
                  </a:lnTo>
                  <a:lnTo>
                    <a:pt x="238125" y="121787"/>
                  </a:lnTo>
                  <a:lnTo>
                    <a:pt x="245769" y="115779"/>
                  </a:lnTo>
                  <a:lnTo>
                    <a:pt x="2571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SMARTInkShape-Group138">
            <a:extLst>
              <a:ext uri="{FF2B5EF4-FFF2-40B4-BE49-F238E27FC236}">
                <a16:creationId xmlns:a16="http://schemas.microsoft.com/office/drawing/2014/main" id="{F7CFB9C0-328D-DDC8-E2F1-381612F3525C}"/>
              </a:ext>
            </a:extLst>
          </p:cNvPr>
          <p:cNvGrpSpPr/>
          <p:nvPr/>
        </p:nvGrpSpPr>
        <p:grpSpPr>
          <a:xfrm>
            <a:off x="3905289" y="2124075"/>
            <a:ext cx="333337" cy="152401"/>
            <a:chOff x="3905289" y="2124075"/>
            <a:chExt cx="333337" cy="152401"/>
          </a:xfrm>
        </p:grpSpPr>
        <p:sp>
          <p:nvSpPr>
            <p:cNvPr id="12" name="SMARTInkShape-390">
              <a:extLst>
                <a:ext uri="{FF2B5EF4-FFF2-40B4-BE49-F238E27FC236}">
                  <a16:creationId xmlns:a16="http://schemas.microsoft.com/office/drawing/2014/main" id="{373A31A3-F81F-DA8B-8C32-13878129A4D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24693" y="2124075"/>
              <a:ext cx="247258" cy="19051"/>
            </a:xfrm>
            <a:custGeom>
              <a:avLst/>
              <a:gdLst/>
              <a:ahLst/>
              <a:cxnLst/>
              <a:rect l="0" t="0" r="0" b="0"/>
              <a:pathLst>
                <a:path w="247258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7843" y="19050"/>
                  </a:lnTo>
                  <a:lnTo>
                    <a:pt x="18231" y="9917"/>
                  </a:lnTo>
                  <a:lnTo>
                    <a:pt x="64015" y="9525"/>
                  </a:lnTo>
                  <a:lnTo>
                    <a:pt x="110994" y="9525"/>
                  </a:lnTo>
                  <a:lnTo>
                    <a:pt x="117198" y="9525"/>
                  </a:lnTo>
                  <a:lnTo>
                    <a:pt x="123484" y="6703"/>
                  </a:lnTo>
                  <a:lnTo>
                    <a:pt x="129805" y="2979"/>
                  </a:lnTo>
                  <a:lnTo>
                    <a:pt x="142487" y="589"/>
                  </a:lnTo>
                  <a:lnTo>
                    <a:pt x="190107" y="1"/>
                  </a:lnTo>
                  <a:lnTo>
                    <a:pt x="237604" y="0"/>
                  </a:lnTo>
                  <a:lnTo>
                    <a:pt x="2472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391">
              <a:extLst>
                <a:ext uri="{FF2B5EF4-FFF2-40B4-BE49-F238E27FC236}">
                  <a16:creationId xmlns:a16="http://schemas.microsoft.com/office/drawing/2014/main" id="{4D800804-4B66-0C99-4923-1393CB90D4F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05289" y="2257425"/>
              <a:ext cx="333337" cy="19051"/>
            </a:xfrm>
            <a:custGeom>
              <a:avLst/>
              <a:gdLst/>
              <a:ahLst/>
              <a:cxnLst/>
              <a:rect l="0" t="0" r="0" b="0"/>
              <a:pathLst>
                <a:path w="333337" h="19051">
                  <a:moveTo>
                    <a:pt x="28536" y="0"/>
                  </a:moveTo>
                  <a:lnTo>
                    <a:pt x="28536" y="0"/>
                  </a:lnTo>
                  <a:lnTo>
                    <a:pt x="23479" y="5056"/>
                  </a:lnTo>
                  <a:lnTo>
                    <a:pt x="18175" y="7539"/>
                  </a:lnTo>
                  <a:lnTo>
                    <a:pt x="91" y="9522"/>
                  </a:lnTo>
                  <a:lnTo>
                    <a:pt x="0" y="14581"/>
                  </a:lnTo>
                  <a:lnTo>
                    <a:pt x="1045" y="16070"/>
                  </a:lnTo>
                  <a:lnTo>
                    <a:pt x="2800" y="17063"/>
                  </a:lnTo>
                  <a:lnTo>
                    <a:pt x="9664" y="18789"/>
                  </a:lnTo>
                  <a:lnTo>
                    <a:pt x="57128" y="19050"/>
                  </a:lnTo>
                  <a:lnTo>
                    <a:pt x="100019" y="19050"/>
                  </a:lnTo>
                  <a:lnTo>
                    <a:pt x="136404" y="19050"/>
                  </a:lnTo>
                  <a:lnTo>
                    <a:pt x="142800" y="16228"/>
                  </a:lnTo>
                  <a:lnTo>
                    <a:pt x="149170" y="12504"/>
                  </a:lnTo>
                  <a:lnTo>
                    <a:pt x="159765" y="10408"/>
                  </a:lnTo>
                  <a:lnTo>
                    <a:pt x="202634" y="9540"/>
                  </a:lnTo>
                  <a:lnTo>
                    <a:pt x="220853" y="9528"/>
                  </a:lnTo>
                  <a:lnTo>
                    <a:pt x="227957" y="6704"/>
                  </a:lnTo>
                  <a:lnTo>
                    <a:pt x="231333" y="4469"/>
                  </a:lnTo>
                  <a:lnTo>
                    <a:pt x="246199" y="1325"/>
                  </a:lnTo>
                  <a:lnTo>
                    <a:pt x="292659" y="7"/>
                  </a:lnTo>
                  <a:lnTo>
                    <a:pt x="3333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SMARTInkShape-Group139">
            <a:extLst>
              <a:ext uri="{FF2B5EF4-FFF2-40B4-BE49-F238E27FC236}">
                <a16:creationId xmlns:a16="http://schemas.microsoft.com/office/drawing/2014/main" id="{41EFFCCD-25F1-EFF4-127A-E688CE70B393}"/>
              </a:ext>
            </a:extLst>
          </p:cNvPr>
          <p:cNvGrpSpPr/>
          <p:nvPr/>
        </p:nvGrpSpPr>
        <p:grpSpPr>
          <a:xfrm>
            <a:off x="4552950" y="1591079"/>
            <a:ext cx="1066801" cy="1294950"/>
            <a:chOff x="4552950" y="1591079"/>
            <a:chExt cx="1066801" cy="1294950"/>
          </a:xfrm>
        </p:grpSpPr>
        <p:sp>
          <p:nvSpPr>
            <p:cNvPr id="15" name="SMARTInkShape-392">
              <a:extLst>
                <a:ext uri="{FF2B5EF4-FFF2-40B4-BE49-F238E27FC236}">
                  <a16:creationId xmlns:a16="http://schemas.microsoft.com/office/drawing/2014/main" id="{B7E407BE-748C-D0FE-381A-BD626D7F4AB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552950" y="1591079"/>
              <a:ext cx="838201" cy="1294950"/>
            </a:xfrm>
            <a:custGeom>
              <a:avLst/>
              <a:gdLst/>
              <a:ahLst/>
              <a:cxnLst/>
              <a:rect l="0" t="0" r="0" b="0"/>
              <a:pathLst>
                <a:path w="838201" h="1294950">
                  <a:moveTo>
                    <a:pt x="0" y="590146"/>
                  </a:moveTo>
                  <a:lnTo>
                    <a:pt x="0" y="590146"/>
                  </a:lnTo>
                  <a:lnTo>
                    <a:pt x="8201" y="581945"/>
                  </a:lnTo>
                  <a:lnTo>
                    <a:pt x="14189" y="581013"/>
                  </a:lnTo>
                  <a:lnTo>
                    <a:pt x="15810" y="579824"/>
                  </a:lnTo>
                  <a:lnTo>
                    <a:pt x="17610" y="575681"/>
                  </a:lnTo>
                  <a:lnTo>
                    <a:pt x="19148" y="574153"/>
                  </a:lnTo>
                  <a:lnTo>
                    <a:pt x="29222" y="568878"/>
                  </a:lnTo>
                  <a:lnTo>
                    <a:pt x="74910" y="529810"/>
                  </a:lnTo>
                  <a:lnTo>
                    <a:pt x="117585" y="491349"/>
                  </a:lnTo>
                  <a:lnTo>
                    <a:pt x="161931" y="447249"/>
                  </a:lnTo>
                  <a:lnTo>
                    <a:pt x="200025" y="401630"/>
                  </a:lnTo>
                  <a:lnTo>
                    <a:pt x="238321" y="360553"/>
                  </a:lnTo>
                  <a:lnTo>
                    <a:pt x="272657" y="313790"/>
                  </a:lnTo>
                  <a:lnTo>
                    <a:pt x="304748" y="269101"/>
                  </a:lnTo>
                  <a:lnTo>
                    <a:pt x="336543" y="227311"/>
                  </a:lnTo>
                  <a:lnTo>
                    <a:pt x="363243" y="185511"/>
                  </a:lnTo>
                  <a:lnTo>
                    <a:pt x="388291" y="144689"/>
                  </a:lnTo>
                  <a:lnTo>
                    <a:pt x="415838" y="98304"/>
                  </a:lnTo>
                  <a:lnTo>
                    <a:pt x="425786" y="78047"/>
                  </a:lnTo>
                  <a:lnTo>
                    <a:pt x="431198" y="49405"/>
                  </a:lnTo>
                  <a:lnTo>
                    <a:pt x="436777" y="40009"/>
                  </a:lnTo>
                  <a:lnTo>
                    <a:pt x="437743" y="33325"/>
                  </a:lnTo>
                  <a:lnTo>
                    <a:pt x="435147" y="27639"/>
                  </a:lnTo>
                  <a:lnTo>
                    <a:pt x="429913" y="20423"/>
                  </a:lnTo>
                  <a:lnTo>
                    <a:pt x="429007" y="14116"/>
                  </a:lnTo>
                  <a:lnTo>
                    <a:pt x="427821" y="12451"/>
                  </a:lnTo>
                  <a:lnTo>
                    <a:pt x="425972" y="11341"/>
                  </a:lnTo>
                  <a:lnTo>
                    <a:pt x="420458" y="9559"/>
                  </a:lnTo>
                  <a:lnTo>
                    <a:pt x="419703" y="6494"/>
                  </a:lnTo>
                  <a:lnTo>
                    <a:pt x="419502" y="4195"/>
                  </a:lnTo>
                  <a:lnTo>
                    <a:pt x="418310" y="2662"/>
                  </a:lnTo>
                  <a:lnTo>
                    <a:pt x="414163" y="959"/>
                  </a:lnTo>
                  <a:lnTo>
                    <a:pt x="405878" y="0"/>
                  </a:lnTo>
                  <a:lnTo>
                    <a:pt x="403935" y="924"/>
                  </a:lnTo>
                  <a:lnTo>
                    <a:pt x="402640" y="2598"/>
                  </a:lnTo>
                  <a:lnTo>
                    <a:pt x="401777" y="4772"/>
                  </a:lnTo>
                  <a:lnTo>
                    <a:pt x="400143" y="6222"/>
                  </a:lnTo>
                  <a:lnTo>
                    <a:pt x="392000" y="8739"/>
                  </a:lnTo>
                  <a:lnTo>
                    <a:pt x="385906" y="9008"/>
                  </a:lnTo>
                  <a:lnTo>
                    <a:pt x="380358" y="11893"/>
                  </a:lnTo>
                  <a:lnTo>
                    <a:pt x="347923" y="42209"/>
                  </a:lnTo>
                  <a:lnTo>
                    <a:pt x="337346" y="60381"/>
                  </a:lnTo>
                  <a:lnTo>
                    <a:pt x="333494" y="71817"/>
                  </a:lnTo>
                  <a:lnTo>
                    <a:pt x="318290" y="92659"/>
                  </a:lnTo>
                  <a:lnTo>
                    <a:pt x="312286" y="111896"/>
                  </a:lnTo>
                  <a:lnTo>
                    <a:pt x="301222" y="131258"/>
                  </a:lnTo>
                  <a:lnTo>
                    <a:pt x="288019" y="174308"/>
                  </a:lnTo>
                  <a:lnTo>
                    <a:pt x="266647" y="218676"/>
                  </a:lnTo>
                  <a:lnTo>
                    <a:pt x="261384" y="232432"/>
                  </a:lnTo>
                  <a:lnTo>
                    <a:pt x="249940" y="278114"/>
                  </a:lnTo>
                  <a:lnTo>
                    <a:pt x="231697" y="323564"/>
                  </a:lnTo>
                  <a:lnTo>
                    <a:pt x="221882" y="351417"/>
                  </a:lnTo>
                  <a:lnTo>
                    <a:pt x="211840" y="390237"/>
                  </a:lnTo>
                  <a:lnTo>
                    <a:pt x="202673" y="420914"/>
                  </a:lnTo>
                  <a:lnTo>
                    <a:pt x="197988" y="445106"/>
                  </a:lnTo>
                  <a:lnTo>
                    <a:pt x="183618" y="492720"/>
                  </a:lnTo>
                  <a:lnTo>
                    <a:pt x="178936" y="513301"/>
                  </a:lnTo>
                  <a:lnTo>
                    <a:pt x="164568" y="559528"/>
                  </a:lnTo>
                  <a:lnTo>
                    <a:pt x="159886" y="580016"/>
                  </a:lnTo>
                  <a:lnTo>
                    <a:pt x="154618" y="599492"/>
                  </a:lnTo>
                  <a:lnTo>
                    <a:pt x="150235" y="618668"/>
                  </a:lnTo>
                  <a:lnTo>
                    <a:pt x="145056" y="637755"/>
                  </a:lnTo>
                  <a:lnTo>
                    <a:pt x="140699" y="656816"/>
                  </a:lnTo>
                  <a:lnTo>
                    <a:pt x="135527" y="675870"/>
                  </a:lnTo>
                  <a:lnTo>
                    <a:pt x="133407" y="722660"/>
                  </a:lnTo>
                  <a:lnTo>
                    <a:pt x="133353" y="745672"/>
                  </a:lnTo>
                  <a:lnTo>
                    <a:pt x="136173" y="752049"/>
                  </a:lnTo>
                  <a:lnTo>
                    <a:pt x="147539" y="766094"/>
                  </a:lnTo>
                  <a:lnTo>
                    <a:pt x="153062" y="768887"/>
                  </a:lnTo>
                  <a:lnTo>
                    <a:pt x="156016" y="769632"/>
                  </a:lnTo>
                  <a:lnTo>
                    <a:pt x="159044" y="769069"/>
                  </a:lnTo>
                  <a:lnTo>
                    <a:pt x="171509" y="763386"/>
                  </a:lnTo>
                  <a:lnTo>
                    <a:pt x="183815" y="759304"/>
                  </a:lnTo>
                  <a:lnTo>
                    <a:pt x="213099" y="744361"/>
                  </a:lnTo>
                  <a:lnTo>
                    <a:pt x="257197" y="707003"/>
                  </a:lnTo>
                  <a:lnTo>
                    <a:pt x="269885" y="697116"/>
                  </a:lnTo>
                  <a:lnTo>
                    <a:pt x="309034" y="654257"/>
                  </a:lnTo>
                  <a:lnTo>
                    <a:pt x="354718" y="615600"/>
                  </a:lnTo>
                  <a:lnTo>
                    <a:pt x="397176" y="571099"/>
                  </a:lnTo>
                  <a:lnTo>
                    <a:pt x="437486" y="524307"/>
                  </a:lnTo>
                  <a:lnTo>
                    <a:pt x="484782" y="476839"/>
                  </a:lnTo>
                  <a:lnTo>
                    <a:pt x="485772" y="475849"/>
                  </a:lnTo>
                  <a:lnTo>
                    <a:pt x="485775" y="490035"/>
                  </a:lnTo>
                  <a:lnTo>
                    <a:pt x="482953" y="495558"/>
                  </a:lnTo>
                  <a:lnTo>
                    <a:pt x="479230" y="501540"/>
                  </a:lnTo>
                  <a:lnTo>
                    <a:pt x="476838" y="514004"/>
                  </a:lnTo>
                  <a:lnTo>
                    <a:pt x="476642" y="517160"/>
                  </a:lnTo>
                  <a:lnTo>
                    <a:pt x="473602" y="523488"/>
                  </a:lnTo>
                  <a:lnTo>
                    <a:pt x="463027" y="541231"/>
                  </a:lnTo>
                  <a:lnTo>
                    <a:pt x="455145" y="560983"/>
                  </a:lnTo>
                  <a:lnTo>
                    <a:pt x="452656" y="564354"/>
                  </a:lnTo>
                  <a:lnTo>
                    <a:pt x="449888" y="573744"/>
                  </a:lnTo>
                  <a:lnTo>
                    <a:pt x="445047" y="601889"/>
                  </a:lnTo>
                  <a:lnTo>
                    <a:pt x="439512" y="620453"/>
                  </a:lnTo>
                  <a:lnTo>
                    <a:pt x="437361" y="640857"/>
                  </a:lnTo>
                  <a:lnTo>
                    <a:pt x="430664" y="658998"/>
                  </a:lnTo>
                  <a:lnTo>
                    <a:pt x="428744" y="688141"/>
                  </a:lnTo>
                  <a:lnTo>
                    <a:pt x="437761" y="721211"/>
                  </a:lnTo>
                  <a:lnTo>
                    <a:pt x="446317" y="731496"/>
                  </a:lnTo>
                  <a:lnTo>
                    <a:pt x="449893" y="732343"/>
                  </a:lnTo>
                  <a:lnTo>
                    <a:pt x="460813" y="732887"/>
                  </a:lnTo>
                  <a:lnTo>
                    <a:pt x="466920" y="730139"/>
                  </a:lnTo>
                  <a:lnTo>
                    <a:pt x="513057" y="686675"/>
                  </a:lnTo>
                  <a:lnTo>
                    <a:pt x="551040" y="639573"/>
                  </a:lnTo>
                  <a:lnTo>
                    <a:pt x="577582" y="596416"/>
                  </a:lnTo>
                  <a:lnTo>
                    <a:pt x="586237" y="577422"/>
                  </a:lnTo>
                  <a:lnTo>
                    <a:pt x="590438" y="529996"/>
                  </a:lnTo>
                  <a:lnTo>
                    <a:pt x="590500" y="521785"/>
                  </a:lnTo>
                  <a:lnTo>
                    <a:pt x="587706" y="514608"/>
                  </a:lnTo>
                  <a:lnTo>
                    <a:pt x="583994" y="507890"/>
                  </a:lnTo>
                  <a:lnTo>
                    <a:pt x="580847" y="498158"/>
                  </a:lnTo>
                  <a:lnTo>
                    <a:pt x="567883" y="482207"/>
                  </a:lnTo>
                  <a:lnTo>
                    <a:pt x="558957" y="478673"/>
                  </a:lnTo>
                  <a:lnTo>
                    <a:pt x="548992" y="476044"/>
                  </a:lnTo>
                  <a:lnTo>
                    <a:pt x="533972" y="468555"/>
                  </a:lnTo>
                  <a:lnTo>
                    <a:pt x="501659" y="466360"/>
                  </a:lnTo>
                  <a:lnTo>
                    <a:pt x="495304" y="469160"/>
                  </a:lnTo>
                  <a:lnTo>
                    <a:pt x="488952" y="472874"/>
                  </a:lnTo>
                  <a:lnTo>
                    <a:pt x="478132" y="475455"/>
                  </a:lnTo>
                  <a:lnTo>
                    <a:pt x="468214" y="484013"/>
                  </a:lnTo>
                  <a:lnTo>
                    <a:pt x="467387" y="487589"/>
                  </a:lnTo>
                  <a:lnTo>
                    <a:pt x="467166" y="490025"/>
                  </a:lnTo>
                  <a:lnTo>
                    <a:pt x="468077" y="491649"/>
                  </a:lnTo>
                  <a:lnTo>
                    <a:pt x="469743" y="492731"/>
                  </a:lnTo>
                  <a:lnTo>
                    <a:pt x="471912" y="493453"/>
                  </a:lnTo>
                  <a:lnTo>
                    <a:pt x="473358" y="494992"/>
                  </a:lnTo>
                  <a:lnTo>
                    <a:pt x="474965" y="499525"/>
                  </a:lnTo>
                  <a:lnTo>
                    <a:pt x="476451" y="501157"/>
                  </a:lnTo>
                  <a:lnTo>
                    <a:pt x="480926" y="502970"/>
                  </a:lnTo>
                  <a:lnTo>
                    <a:pt x="513095" y="504383"/>
                  </a:lnTo>
                  <a:lnTo>
                    <a:pt x="557333" y="492661"/>
                  </a:lnTo>
                  <a:lnTo>
                    <a:pt x="599667" y="475650"/>
                  </a:lnTo>
                  <a:lnTo>
                    <a:pt x="612594" y="470467"/>
                  </a:lnTo>
                  <a:lnTo>
                    <a:pt x="657405" y="459081"/>
                  </a:lnTo>
                  <a:lnTo>
                    <a:pt x="685208" y="449918"/>
                  </a:lnTo>
                  <a:lnTo>
                    <a:pt x="704675" y="445233"/>
                  </a:lnTo>
                  <a:lnTo>
                    <a:pt x="725159" y="439225"/>
                  </a:lnTo>
                  <a:lnTo>
                    <a:pt x="769790" y="437785"/>
                  </a:lnTo>
                  <a:lnTo>
                    <a:pt x="773543" y="438830"/>
                  </a:lnTo>
                  <a:lnTo>
                    <a:pt x="776045" y="440585"/>
                  </a:lnTo>
                  <a:lnTo>
                    <a:pt x="777714" y="442814"/>
                  </a:lnTo>
                  <a:lnTo>
                    <a:pt x="782389" y="445290"/>
                  </a:lnTo>
                  <a:lnTo>
                    <a:pt x="785118" y="445950"/>
                  </a:lnTo>
                  <a:lnTo>
                    <a:pt x="800218" y="454636"/>
                  </a:lnTo>
                  <a:lnTo>
                    <a:pt x="803354" y="455356"/>
                  </a:lnTo>
                  <a:lnTo>
                    <a:pt x="817276" y="464871"/>
                  </a:lnTo>
                  <a:lnTo>
                    <a:pt x="823651" y="470948"/>
                  </a:lnTo>
                  <a:lnTo>
                    <a:pt x="826442" y="476491"/>
                  </a:lnTo>
                  <a:lnTo>
                    <a:pt x="828544" y="489908"/>
                  </a:lnTo>
                  <a:lnTo>
                    <a:pt x="829646" y="491570"/>
                  </a:lnTo>
                  <a:lnTo>
                    <a:pt x="831439" y="492679"/>
                  </a:lnTo>
                  <a:lnTo>
                    <a:pt x="838200" y="494896"/>
                  </a:lnTo>
                  <a:lnTo>
                    <a:pt x="838200" y="486695"/>
                  </a:lnTo>
                  <a:lnTo>
                    <a:pt x="829999" y="477286"/>
                  </a:lnTo>
                  <a:lnTo>
                    <a:pt x="829067" y="471216"/>
                  </a:lnTo>
                  <a:lnTo>
                    <a:pt x="827879" y="469585"/>
                  </a:lnTo>
                  <a:lnTo>
                    <a:pt x="826027" y="468497"/>
                  </a:lnTo>
                  <a:lnTo>
                    <a:pt x="823735" y="467771"/>
                  </a:lnTo>
                  <a:lnTo>
                    <a:pt x="822206" y="466230"/>
                  </a:lnTo>
                  <a:lnTo>
                    <a:pt x="820508" y="461694"/>
                  </a:lnTo>
                  <a:lnTo>
                    <a:pt x="818998" y="460061"/>
                  </a:lnTo>
                  <a:lnTo>
                    <a:pt x="814496" y="458247"/>
                  </a:lnTo>
                  <a:lnTo>
                    <a:pt x="812872" y="456705"/>
                  </a:lnTo>
                  <a:lnTo>
                    <a:pt x="811068" y="452170"/>
                  </a:lnTo>
                  <a:lnTo>
                    <a:pt x="809529" y="450537"/>
                  </a:lnTo>
                  <a:lnTo>
                    <a:pt x="804997" y="448722"/>
                  </a:lnTo>
                  <a:lnTo>
                    <a:pt x="776540" y="447282"/>
                  </a:lnTo>
                  <a:lnTo>
                    <a:pt x="770932" y="450098"/>
                  </a:lnTo>
                  <a:lnTo>
                    <a:pt x="755572" y="462460"/>
                  </a:lnTo>
                  <a:lnTo>
                    <a:pt x="742934" y="468381"/>
                  </a:lnTo>
                  <a:lnTo>
                    <a:pt x="739765" y="470869"/>
                  </a:lnTo>
                  <a:lnTo>
                    <a:pt x="736242" y="479279"/>
                  </a:lnTo>
                  <a:lnTo>
                    <a:pt x="733619" y="489013"/>
                  </a:lnTo>
                  <a:lnTo>
                    <a:pt x="704798" y="535183"/>
                  </a:lnTo>
                  <a:lnTo>
                    <a:pt x="690026" y="565034"/>
                  </a:lnTo>
                  <a:lnTo>
                    <a:pt x="681300" y="596534"/>
                  </a:lnTo>
                  <a:lnTo>
                    <a:pt x="670721" y="615358"/>
                  </a:lnTo>
                  <a:lnTo>
                    <a:pt x="664713" y="635539"/>
                  </a:lnTo>
                  <a:lnTo>
                    <a:pt x="660553" y="643129"/>
                  </a:lnTo>
                  <a:lnTo>
                    <a:pt x="657882" y="656625"/>
                  </a:lnTo>
                  <a:lnTo>
                    <a:pt x="657663" y="659865"/>
                  </a:lnTo>
                  <a:lnTo>
                    <a:pt x="660242" y="666288"/>
                  </a:lnTo>
                  <a:lnTo>
                    <a:pt x="665465" y="673978"/>
                  </a:lnTo>
                  <a:lnTo>
                    <a:pt x="669001" y="675030"/>
                  </a:lnTo>
                  <a:lnTo>
                    <a:pt x="689107" y="675822"/>
                  </a:lnTo>
                  <a:lnTo>
                    <a:pt x="695384" y="673027"/>
                  </a:lnTo>
                  <a:lnTo>
                    <a:pt x="740572" y="640913"/>
                  </a:lnTo>
                  <a:lnTo>
                    <a:pt x="755768" y="630353"/>
                  </a:lnTo>
                  <a:lnTo>
                    <a:pt x="778665" y="603728"/>
                  </a:lnTo>
                  <a:lnTo>
                    <a:pt x="793867" y="592524"/>
                  </a:lnTo>
                  <a:lnTo>
                    <a:pt x="826758" y="554047"/>
                  </a:lnTo>
                  <a:lnTo>
                    <a:pt x="827823" y="550113"/>
                  </a:lnTo>
                  <a:lnTo>
                    <a:pt x="828107" y="547582"/>
                  </a:lnTo>
                  <a:lnTo>
                    <a:pt x="829354" y="545895"/>
                  </a:lnTo>
                  <a:lnTo>
                    <a:pt x="835108" y="543521"/>
                  </a:lnTo>
                  <a:lnTo>
                    <a:pt x="838190" y="542524"/>
                  </a:lnTo>
                  <a:lnTo>
                    <a:pt x="838200" y="550722"/>
                  </a:lnTo>
                  <a:lnTo>
                    <a:pt x="831655" y="559389"/>
                  </a:lnTo>
                  <a:lnTo>
                    <a:pt x="829558" y="568215"/>
                  </a:lnTo>
                  <a:lnTo>
                    <a:pt x="827639" y="597562"/>
                  </a:lnTo>
                  <a:lnTo>
                    <a:pt x="811342" y="644287"/>
                  </a:lnTo>
                  <a:lnTo>
                    <a:pt x="796518" y="690437"/>
                  </a:lnTo>
                  <a:lnTo>
                    <a:pt x="785203" y="717946"/>
                  </a:lnTo>
                  <a:lnTo>
                    <a:pt x="776540" y="762119"/>
                  </a:lnTo>
                  <a:lnTo>
                    <a:pt x="761824" y="806468"/>
                  </a:lnTo>
                  <a:lnTo>
                    <a:pt x="746102" y="848212"/>
                  </a:lnTo>
                  <a:lnTo>
                    <a:pt x="730247" y="895063"/>
                  </a:lnTo>
                  <a:lnTo>
                    <a:pt x="716491" y="932011"/>
                  </a:lnTo>
                  <a:lnTo>
                    <a:pt x="693474" y="972473"/>
                  </a:lnTo>
                  <a:lnTo>
                    <a:pt x="676450" y="1018946"/>
                  </a:lnTo>
                  <a:lnTo>
                    <a:pt x="659364" y="1066419"/>
                  </a:lnTo>
                  <a:lnTo>
                    <a:pt x="636327" y="1114024"/>
                  </a:lnTo>
                  <a:lnTo>
                    <a:pt x="616477" y="1154107"/>
                  </a:lnTo>
                  <a:lnTo>
                    <a:pt x="594630" y="1198949"/>
                  </a:lnTo>
                  <a:lnTo>
                    <a:pt x="583410" y="1219736"/>
                  </a:lnTo>
                  <a:lnTo>
                    <a:pt x="560159" y="1245365"/>
                  </a:lnTo>
                  <a:lnTo>
                    <a:pt x="546368" y="1267710"/>
                  </a:lnTo>
                  <a:lnTo>
                    <a:pt x="508034" y="1293184"/>
                  </a:lnTo>
                  <a:lnTo>
                    <a:pt x="497854" y="1294638"/>
                  </a:lnTo>
                  <a:lnTo>
                    <a:pt x="482518" y="1294949"/>
                  </a:lnTo>
                  <a:lnTo>
                    <a:pt x="480430" y="1293906"/>
                  </a:lnTo>
                  <a:lnTo>
                    <a:pt x="479036" y="1292153"/>
                  </a:lnTo>
                  <a:lnTo>
                    <a:pt x="476430" y="1287382"/>
                  </a:lnTo>
                  <a:lnTo>
                    <a:pt x="470071" y="1278747"/>
                  </a:lnTo>
                  <a:lnTo>
                    <a:pt x="466658" y="1269485"/>
                  </a:lnTo>
                  <a:lnTo>
                    <a:pt x="460473" y="1258980"/>
                  </a:lnTo>
                  <a:lnTo>
                    <a:pt x="457328" y="1212280"/>
                  </a:lnTo>
                  <a:lnTo>
                    <a:pt x="458284" y="1187013"/>
                  </a:lnTo>
                  <a:lnTo>
                    <a:pt x="466903" y="1141339"/>
                  </a:lnTo>
                  <a:lnTo>
                    <a:pt x="479867" y="1094806"/>
                  </a:lnTo>
                  <a:lnTo>
                    <a:pt x="502898" y="1047324"/>
                  </a:lnTo>
                  <a:lnTo>
                    <a:pt x="527257" y="1004185"/>
                  </a:lnTo>
                  <a:lnTo>
                    <a:pt x="556097" y="961444"/>
                  </a:lnTo>
                  <a:lnTo>
                    <a:pt x="591270" y="916156"/>
                  </a:lnTo>
                  <a:lnTo>
                    <a:pt x="633849" y="871266"/>
                  </a:lnTo>
                  <a:lnTo>
                    <a:pt x="665468" y="834190"/>
                  </a:lnTo>
                  <a:lnTo>
                    <a:pt x="700002" y="796393"/>
                  </a:lnTo>
                  <a:lnTo>
                    <a:pt x="745363" y="756475"/>
                  </a:lnTo>
                  <a:lnTo>
                    <a:pt x="762000" y="742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393">
              <a:extLst>
                <a:ext uri="{FF2B5EF4-FFF2-40B4-BE49-F238E27FC236}">
                  <a16:creationId xmlns:a16="http://schemas.microsoft.com/office/drawing/2014/main" id="{0EF93BEC-C08A-BCDD-9023-4A38699051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19735" y="2276476"/>
              <a:ext cx="200016" cy="190094"/>
            </a:xfrm>
            <a:custGeom>
              <a:avLst/>
              <a:gdLst/>
              <a:ahLst/>
              <a:cxnLst/>
              <a:rect l="0" t="0" r="0" b="0"/>
              <a:pathLst>
                <a:path w="200016" h="190094">
                  <a:moveTo>
                    <a:pt x="114290" y="76199"/>
                  </a:moveTo>
                  <a:lnTo>
                    <a:pt x="114290" y="76199"/>
                  </a:lnTo>
                  <a:lnTo>
                    <a:pt x="123423" y="76199"/>
                  </a:lnTo>
                  <a:lnTo>
                    <a:pt x="123699" y="71143"/>
                  </a:lnTo>
                  <a:lnTo>
                    <a:pt x="121621" y="69653"/>
                  </a:lnTo>
                  <a:lnTo>
                    <a:pt x="107402" y="67066"/>
                  </a:lnTo>
                  <a:lnTo>
                    <a:pt x="107582" y="66935"/>
                  </a:lnTo>
                  <a:lnTo>
                    <a:pt x="113197" y="66708"/>
                  </a:lnTo>
                  <a:lnTo>
                    <a:pt x="113804" y="63867"/>
                  </a:lnTo>
                  <a:lnTo>
                    <a:pt x="114262" y="57542"/>
                  </a:lnTo>
                  <a:lnTo>
                    <a:pt x="122488" y="48983"/>
                  </a:lnTo>
                  <a:lnTo>
                    <a:pt x="123699" y="39542"/>
                  </a:lnTo>
                  <a:lnTo>
                    <a:pt x="123812" y="23947"/>
                  </a:lnTo>
                  <a:lnTo>
                    <a:pt x="120992" y="18404"/>
                  </a:lnTo>
                  <a:lnTo>
                    <a:pt x="115614" y="11278"/>
                  </a:lnTo>
                  <a:lnTo>
                    <a:pt x="114682" y="4987"/>
                  </a:lnTo>
                  <a:lnTo>
                    <a:pt x="113493" y="3325"/>
                  </a:lnTo>
                  <a:lnTo>
                    <a:pt x="111641" y="2216"/>
                  </a:lnTo>
                  <a:lnTo>
                    <a:pt x="105168" y="129"/>
                  </a:lnTo>
                  <a:lnTo>
                    <a:pt x="87158" y="0"/>
                  </a:lnTo>
                  <a:lnTo>
                    <a:pt x="72584" y="13257"/>
                  </a:lnTo>
                  <a:lnTo>
                    <a:pt x="69296" y="19297"/>
                  </a:lnTo>
                  <a:lnTo>
                    <a:pt x="66776" y="25509"/>
                  </a:lnTo>
                  <a:lnTo>
                    <a:pt x="50258" y="47630"/>
                  </a:lnTo>
                  <a:lnTo>
                    <a:pt x="34512" y="83107"/>
                  </a:lnTo>
                  <a:lnTo>
                    <a:pt x="13724" y="111843"/>
                  </a:lnTo>
                  <a:lnTo>
                    <a:pt x="8826" y="138787"/>
                  </a:lnTo>
                  <a:lnTo>
                    <a:pt x="2049" y="152219"/>
                  </a:lnTo>
                  <a:lnTo>
                    <a:pt x="0" y="180416"/>
                  </a:lnTo>
                  <a:lnTo>
                    <a:pt x="5050" y="180809"/>
                  </a:lnTo>
                  <a:lnTo>
                    <a:pt x="6538" y="179806"/>
                  </a:lnTo>
                  <a:lnTo>
                    <a:pt x="7531" y="178078"/>
                  </a:lnTo>
                  <a:lnTo>
                    <a:pt x="8192" y="175868"/>
                  </a:lnTo>
                  <a:lnTo>
                    <a:pt x="9691" y="174395"/>
                  </a:lnTo>
                  <a:lnTo>
                    <a:pt x="19702" y="169209"/>
                  </a:lnTo>
                  <a:lnTo>
                    <a:pt x="50801" y="139660"/>
                  </a:lnTo>
                  <a:lnTo>
                    <a:pt x="54323" y="133332"/>
                  </a:lnTo>
                  <a:lnTo>
                    <a:pt x="55261" y="130163"/>
                  </a:lnTo>
                  <a:lnTo>
                    <a:pt x="61949" y="123819"/>
                  </a:lnTo>
                  <a:lnTo>
                    <a:pt x="78434" y="111123"/>
                  </a:lnTo>
                  <a:lnTo>
                    <a:pt x="82478" y="104773"/>
                  </a:lnTo>
                  <a:lnTo>
                    <a:pt x="83557" y="101598"/>
                  </a:lnTo>
                  <a:lnTo>
                    <a:pt x="85335" y="99482"/>
                  </a:lnTo>
                  <a:lnTo>
                    <a:pt x="91834" y="95445"/>
                  </a:lnTo>
                  <a:lnTo>
                    <a:pt x="93727" y="90750"/>
                  </a:lnTo>
                  <a:lnTo>
                    <a:pt x="95290" y="89074"/>
                  </a:lnTo>
                  <a:lnTo>
                    <a:pt x="104757" y="85726"/>
                  </a:lnTo>
                  <a:lnTo>
                    <a:pt x="104765" y="85724"/>
                  </a:lnTo>
                  <a:lnTo>
                    <a:pt x="104765" y="93925"/>
                  </a:lnTo>
                  <a:lnTo>
                    <a:pt x="98220" y="102592"/>
                  </a:lnTo>
                  <a:lnTo>
                    <a:pt x="95632" y="112548"/>
                  </a:lnTo>
                  <a:lnTo>
                    <a:pt x="95240" y="160046"/>
                  </a:lnTo>
                  <a:lnTo>
                    <a:pt x="95240" y="179209"/>
                  </a:lnTo>
                  <a:lnTo>
                    <a:pt x="96298" y="179797"/>
                  </a:lnTo>
                  <a:lnTo>
                    <a:pt x="100296" y="180451"/>
                  </a:lnTo>
                  <a:lnTo>
                    <a:pt x="101785" y="181683"/>
                  </a:lnTo>
                  <a:lnTo>
                    <a:pt x="104373" y="189129"/>
                  </a:lnTo>
                  <a:lnTo>
                    <a:pt x="107413" y="189890"/>
                  </a:lnTo>
                  <a:lnTo>
                    <a:pt x="109705" y="190093"/>
                  </a:lnTo>
                  <a:lnTo>
                    <a:pt x="115074" y="187496"/>
                  </a:lnTo>
                  <a:lnTo>
                    <a:pt x="131078" y="174682"/>
                  </a:lnTo>
                  <a:lnTo>
                    <a:pt x="139961" y="171349"/>
                  </a:lnTo>
                  <a:lnTo>
                    <a:pt x="149294" y="165187"/>
                  </a:lnTo>
                  <a:lnTo>
                    <a:pt x="158764" y="161833"/>
                  </a:lnTo>
                  <a:lnTo>
                    <a:pt x="181554" y="145051"/>
                  </a:lnTo>
                  <a:lnTo>
                    <a:pt x="193079" y="142931"/>
                  </a:lnTo>
                  <a:lnTo>
                    <a:pt x="200015" y="14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SMARTInkShape-394">
            <a:extLst>
              <a:ext uri="{FF2B5EF4-FFF2-40B4-BE49-F238E27FC236}">
                <a16:creationId xmlns:a16="http://schemas.microsoft.com/office/drawing/2014/main" id="{DD43597A-44CF-E4F1-BD49-2E8328577B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43611" y="1838336"/>
            <a:ext cx="436219" cy="400001"/>
          </a:xfrm>
          <a:custGeom>
            <a:avLst/>
            <a:gdLst/>
            <a:ahLst/>
            <a:cxnLst/>
            <a:rect l="0" t="0" r="0" b="0"/>
            <a:pathLst>
              <a:path w="436219" h="400001">
                <a:moveTo>
                  <a:pt x="219039" y="219064"/>
                </a:moveTo>
                <a:lnTo>
                  <a:pt x="219039" y="219064"/>
                </a:lnTo>
                <a:lnTo>
                  <a:pt x="219039" y="209931"/>
                </a:lnTo>
                <a:lnTo>
                  <a:pt x="228171" y="209549"/>
                </a:lnTo>
                <a:lnTo>
                  <a:pt x="228561" y="200130"/>
                </a:lnTo>
                <a:lnTo>
                  <a:pt x="236765" y="191823"/>
                </a:lnTo>
                <a:lnTo>
                  <a:pt x="237696" y="185828"/>
                </a:lnTo>
                <a:lnTo>
                  <a:pt x="237973" y="177349"/>
                </a:lnTo>
                <a:lnTo>
                  <a:pt x="239070" y="175379"/>
                </a:lnTo>
                <a:lnTo>
                  <a:pt x="240860" y="174066"/>
                </a:lnTo>
                <a:lnTo>
                  <a:pt x="243112" y="173190"/>
                </a:lnTo>
                <a:lnTo>
                  <a:pt x="244613" y="171548"/>
                </a:lnTo>
                <a:lnTo>
                  <a:pt x="246280" y="166901"/>
                </a:lnTo>
                <a:lnTo>
                  <a:pt x="248409" y="155295"/>
                </a:lnTo>
                <a:lnTo>
                  <a:pt x="254082" y="145959"/>
                </a:lnTo>
                <a:lnTo>
                  <a:pt x="256233" y="135432"/>
                </a:lnTo>
                <a:lnTo>
                  <a:pt x="257122" y="92591"/>
                </a:lnTo>
                <a:lnTo>
                  <a:pt x="257139" y="63891"/>
                </a:lnTo>
                <a:lnTo>
                  <a:pt x="254317" y="57318"/>
                </a:lnTo>
                <a:lnTo>
                  <a:pt x="250594" y="50868"/>
                </a:lnTo>
                <a:lnTo>
                  <a:pt x="247438" y="41287"/>
                </a:lnTo>
                <a:lnTo>
                  <a:pt x="231190" y="19040"/>
                </a:lnTo>
                <a:lnTo>
                  <a:pt x="230315" y="15865"/>
                </a:lnTo>
                <a:lnTo>
                  <a:pt x="228673" y="13748"/>
                </a:lnTo>
                <a:lnTo>
                  <a:pt x="212420" y="3340"/>
                </a:lnTo>
                <a:lnTo>
                  <a:pt x="203085" y="982"/>
                </a:lnTo>
                <a:lnTo>
                  <a:pt x="168238" y="0"/>
                </a:lnTo>
                <a:lnTo>
                  <a:pt x="161889" y="2816"/>
                </a:lnTo>
                <a:lnTo>
                  <a:pt x="114439" y="38111"/>
                </a:lnTo>
                <a:lnTo>
                  <a:pt x="104791" y="50443"/>
                </a:lnTo>
                <a:lnTo>
                  <a:pt x="74316" y="92230"/>
                </a:lnTo>
                <a:lnTo>
                  <a:pt x="54055" y="138380"/>
                </a:lnTo>
                <a:lnTo>
                  <a:pt x="34899" y="182731"/>
                </a:lnTo>
                <a:lnTo>
                  <a:pt x="15840" y="225012"/>
                </a:lnTo>
                <a:lnTo>
                  <a:pt x="10743" y="250735"/>
                </a:lnTo>
                <a:lnTo>
                  <a:pt x="6914" y="276198"/>
                </a:lnTo>
                <a:lnTo>
                  <a:pt x="1336" y="296554"/>
                </a:lnTo>
                <a:lnTo>
                  <a:pt x="0" y="336098"/>
                </a:lnTo>
                <a:lnTo>
                  <a:pt x="2802" y="342693"/>
                </a:lnTo>
                <a:lnTo>
                  <a:pt x="18587" y="361497"/>
                </a:lnTo>
                <a:lnTo>
                  <a:pt x="23944" y="361808"/>
                </a:lnTo>
                <a:lnTo>
                  <a:pt x="29319" y="359059"/>
                </a:lnTo>
                <a:lnTo>
                  <a:pt x="35236" y="355367"/>
                </a:lnTo>
                <a:lnTo>
                  <a:pt x="55866" y="347746"/>
                </a:lnTo>
                <a:lnTo>
                  <a:pt x="64673" y="339403"/>
                </a:lnTo>
                <a:lnTo>
                  <a:pt x="73173" y="329698"/>
                </a:lnTo>
                <a:lnTo>
                  <a:pt x="88801" y="317226"/>
                </a:lnTo>
                <a:lnTo>
                  <a:pt x="106922" y="297407"/>
                </a:lnTo>
                <a:lnTo>
                  <a:pt x="149317" y="259907"/>
                </a:lnTo>
                <a:lnTo>
                  <a:pt x="192588" y="213767"/>
                </a:lnTo>
                <a:lnTo>
                  <a:pt x="225279" y="169443"/>
                </a:lnTo>
                <a:lnTo>
                  <a:pt x="247613" y="152390"/>
                </a:lnTo>
                <a:lnTo>
                  <a:pt x="247614" y="160590"/>
                </a:lnTo>
                <a:lnTo>
                  <a:pt x="241069" y="169257"/>
                </a:lnTo>
                <a:lnTo>
                  <a:pt x="238972" y="178083"/>
                </a:lnTo>
                <a:lnTo>
                  <a:pt x="238482" y="184270"/>
                </a:lnTo>
                <a:lnTo>
                  <a:pt x="235441" y="190547"/>
                </a:lnTo>
                <a:lnTo>
                  <a:pt x="231620" y="196865"/>
                </a:lnTo>
                <a:lnTo>
                  <a:pt x="228412" y="206372"/>
                </a:lnTo>
                <a:lnTo>
                  <a:pt x="222286" y="216950"/>
                </a:lnTo>
                <a:lnTo>
                  <a:pt x="218943" y="231961"/>
                </a:lnTo>
                <a:lnTo>
                  <a:pt x="212779" y="244640"/>
                </a:lnTo>
                <a:lnTo>
                  <a:pt x="206883" y="283113"/>
                </a:lnTo>
                <a:lnTo>
                  <a:pt x="203053" y="291980"/>
                </a:lnTo>
                <a:lnTo>
                  <a:pt x="199011" y="336443"/>
                </a:lnTo>
                <a:lnTo>
                  <a:pt x="191798" y="355158"/>
                </a:lnTo>
                <a:lnTo>
                  <a:pt x="190859" y="364986"/>
                </a:lnTo>
                <a:lnTo>
                  <a:pt x="193461" y="371407"/>
                </a:lnTo>
                <a:lnTo>
                  <a:pt x="197088" y="377789"/>
                </a:lnTo>
                <a:lnTo>
                  <a:pt x="198699" y="384153"/>
                </a:lnTo>
                <a:lnTo>
                  <a:pt x="200187" y="386273"/>
                </a:lnTo>
                <a:lnTo>
                  <a:pt x="202238" y="387687"/>
                </a:lnTo>
                <a:lnTo>
                  <a:pt x="204663" y="388629"/>
                </a:lnTo>
                <a:lnTo>
                  <a:pt x="206280" y="390316"/>
                </a:lnTo>
                <a:lnTo>
                  <a:pt x="208077" y="395012"/>
                </a:lnTo>
                <a:lnTo>
                  <a:pt x="209614" y="396687"/>
                </a:lnTo>
                <a:lnTo>
                  <a:pt x="214144" y="398550"/>
                </a:lnTo>
                <a:lnTo>
                  <a:pt x="249503" y="400000"/>
                </a:lnTo>
                <a:lnTo>
                  <a:pt x="264990" y="394971"/>
                </a:lnTo>
                <a:lnTo>
                  <a:pt x="311545" y="368240"/>
                </a:lnTo>
                <a:lnTo>
                  <a:pt x="355589" y="346061"/>
                </a:lnTo>
                <a:lnTo>
                  <a:pt x="401308" y="320664"/>
                </a:lnTo>
                <a:lnTo>
                  <a:pt x="408703" y="317136"/>
                </a:lnTo>
                <a:lnTo>
                  <a:pt x="415517" y="314510"/>
                </a:lnTo>
                <a:lnTo>
                  <a:pt x="425304" y="308140"/>
                </a:lnTo>
                <a:lnTo>
                  <a:pt x="436218" y="305230"/>
                </a:lnTo>
                <a:lnTo>
                  <a:pt x="435792" y="306141"/>
                </a:lnTo>
                <a:lnTo>
                  <a:pt x="428589" y="3143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MARTInkShape-395">
            <a:extLst>
              <a:ext uri="{FF2B5EF4-FFF2-40B4-BE49-F238E27FC236}">
                <a16:creationId xmlns:a16="http://schemas.microsoft.com/office/drawing/2014/main" id="{21665E75-98E1-B95D-8811-927344B658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00800" y="2038350"/>
            <a:ext cx="257176" cy="9526"/>
          </a:xfrm>
          <a:custGeom>
            <a:avLst/>
            <a:gdLst/>
            <a:ahLst/>
            <a:cxnLst/>
            <a:rect l="0" t="0" r="0" b="0"/>
            <a:pathLst>
              <a:path w="257176" h="9526">
                <a:moveTo>
                  <a:pt x="0" y="9525"/>
                </a:moveTo>
                <a:lnTo>
                  <a:pt x="0" y="9525"/>
                </a:lnTo>
                <a:lnTo>
                  <a:pt x="44742" y="9525"/>
                </a:lnTo>
                <a:lnTo>
                  <a:pt x="79378" y="9525"/>
                </a:lnTo>
                <a:lnTo>
                  <a:pt x="85726" y="6703"/>
                </a:lnTo>
                <a:lnTo>
                  <a:pt x="88901" y="4469"/>
                </a:lnTo>
                <a:lnTo>
                  <a:pt x="103481" y="1324"/>
                </a:lnTo>
                <a:lnTo>
                  <a:pt x="147227" y="23"/>
                </a:lnTo>
                <a:lnTo>
                  <a:pt x="193095" y="1"/>
                </a:lnTo>
                <a:lnTo>
                  <a:pt x="238698" y="0"/>
                </a:lnTo>
                <a:lnTo>
                  <a:pt x="245882" y="0"/>
                </a:lnTo>
                <a:lnTo>
                  <a:pt x="257175" y="9525"/>
                </a:lnTo>
                <a:lnTo>
                  <a:pt x="25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MARTInkShape-396">
            <a:extLst>
              <a:ext uri="{FF2B5EF4-FFF2-40B4-BE49-F238E27FC236}">
                <a16:creationId xmlns:a16="http://schemas.microsoft.com/office/drawing/2014/main" id="{E8E0436C-7D43-8C0B-93D0-27B5B36C952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00875" y="1552589"/>
            <a:ext cx="828281" cy="1152497"/>
          </a:xfrm>
          <a:custGeom>
            <a:avLst/>
            <a:gdLst/>
            <a:ahLst/>
            <a:cxnLst/>
            <a:rect l="0" t="0" r="0" b="0"/>
            <a:pathLst>
              <a:path w="828281" h="1152497">
                <a:moveTo>
                  <a:pt x="0" y="476236"/>
                </a:moveTo>
                <a:lnTo>
                  <a:pt x="0" y="476236"/>
                </a:lnTo>
                <a:lnTo>
                  <a:pt x="0" y="462047"/>
                </a:lnTo>
                <a:lnTo>
                  <a:pt x="1058" y="460426"/>
                </a:lnTo>
                <a:lnTo>
                  <a:pt x="2822" y="459346"/>
                </a:lnTo>
                <a:lnTo>
                  <a:pt x="8200" y="457613"/>
                </a:lnTo>
                <a:lnTo>
                  <a:pt x="55041" y="411669"/>
                </a:lnTo>
                <a:lnTo>
                  <a:pt x="101515" y="367293"/>
                </a:lnTo>
                <a:lnTo>
                  <a:pt x="143056" y="320956"/>
                </a:lnTo>
                <a:lnTo>
                  <a:pt x="164802" y="297230"/>
                </a:lnTo>
                <a:lnTo>
                  <a:pt x="208966" y="254512"/>
                </a:lnTo>
                <a:lnTo>
                  <a:pt x="247598" y="207317"/>
                </a:lnTo>
                <a:lnTo>
                  <a:pt x="282923" y="162552"/>
                </a:lnTo>
                <a:lnTo>
                  <a:pt x="312865" y="117499"/>
                </a:lnTo>
                <a:lnTo>
                  <a:pt x="318968" y="104778"/>
                </a:lnTo>
                <a:lnTo>
                  <a:pt x="332660" y="57973"/>
                </a:lnTo>
                <a:lnTo>
                  <a:pt x="333371" y="14658"/>
                </a:lnTo>
                <a:lnTo>
                  <a:pt x="330551" y="8976"/>
                </a:lnTo>
                <a:lnTo>
                  <a:pt x="328318" y="5979"/>
                </a:lnTo>
                <a:lnTo>
                  <a:pt x="323014" y="2650"/>
                </a:lnTo>
                <a:lnTo>
                  <a:pt x="314410" y="337"/>
                </a:lnTo>
                <a:lnTo>
                  <a:pt x="291979" y="0"/>
                </a:lnTo>
                <a:lnTo>
                  <a:pt x="285697" y="2814"/>
                </a:lnTo>
                <a:lnTo>
                  <a:pt x="279376" y="6535"/>
                </a:lnTo>
                <a:lnTo>
                  <a:pt x="269868" y="9687"/>
                </a:lnTo>
                <a:lnTo>
                  <a:pt x="244475" y="31867"/>
                </a:lnTo>
                <a:lnTo>
                  <a:pt x="240947" y="38144"/>
                </a:lnTo>
                <a:lnTo>
                  <a:pt x="238321" y="44462"/>
                </a:lnTo>
                <a:lnTo>
                  <a:pt x="223046" y="70034"/>
                </a:lnTo>
                <a:lnTo>
                  <a:pt x="211819" y="98346"/>
                </a:lnTo>
                <a:lnTo>
                  <a:pt x="203990" y="111209"/>
                </a:lnTo>
                <a:lnTo>
                  <a:pt x="192718" y="152578"/>
                </a:lnTo>
                <a:lnTo>
                  <a:pt x="188335" y="171493"/>
                </a:lnTo>
                <a:lnTo>
                  <a:pt x="174082" y="212363"/>
                </a:lnTo>
                <a:lnTo>
                  <a:pt x="169408" y="236126"/>
                </a:lnTo>
                <a:lnTo>
                  <a:pt x="152221" y="278859"/>
                </a:lnTo>
                <a:lnTo>
                  <a:pt x="140874" y="326054"/>
                </a:lnTo>
                <a:lnTo>
                  <a:pt x="123649" y="370820"/>
                </a:lnTo>
                <a:lnTo>
                  <a:pt x="108985" y="409673"/>
                </a:lnTo>
                <a:lnTo>
                  <a:pt x="97541" y="457113"/>
                </a:lnTo>
                <a:lnTo>
                  <a:pt x="88373" y="485119"/>
                </a:lnTo>
                <a:lnTo>
                  <a:pt x="83687" y="504621"/>
                </a:lnTo>
                <a:lnTo>
                  <a:pt x="78418" y="523805"/>
                </a:lnTo>
                <a:lnTo>
                  <a:pt x="73573" y="561956"/>
                </a:lnTo>
                <a:lnTo>
                  <a:pt x="68719" y="581009"/>
                </a:lnTo>
                <a:lnTo>
                  <a:pt x="66795" y="612203"/>
                </a:lnTo>
                <a:lnTo>
                  <a:pt x="69550" y="618863"/>
                </a:lnTo>
                <a:lnTo>
                  <a:pt x="73244" y="625351"/>
                </a:lnTo>
                <a:lnTo>
                  <a:pt x="74887" y="631762"/>
                </a:lnTo>
                <a:lnTo>
                  <a:pt x="76382" y="633895"/>
                </a:lnTo>
                <a:lnTo>
                  <a:pt x="78439" y="635317"/>
                </a:lnTo>
                <a:lnTo>
                  <a:pt x="83545" y="636897"/>
                </a:lnTo>
                <a:lnTo>
                  <a:pt x="98556" y="637994"/>
                </a:lnTo>
                <a:lnTo>
                  <a:pt x="104833" y="635265"/>
                </a:lnTo>
                <a:lnTo>
                  <a:pt x="146424" y="612648"/>
                </a:lnTo>
                <a:lnTo>
                  <a:pt x="171524" y="597216"/>
                </a:lnTo>
                <a:lnTo>
                  <a:pt x="212379" y="561711"/>
                </a:lnTo>
                <a:lnTo>
                  <a:pt x="236141" y="540015"/>
                </a:lnTo>
                <a:lnTo>
                  <a:pt x="283590" y="495868"/>
                </a:lnTo>
                <a:lnTo>
                  <a:pt x="330074" y="450870"/>
                </a:lnTo>
                <a:lnTo>
                  <a:pt x="364942" y="407446"/>
                </a:lnTo>
                <a:lnTo>
                  <a:pt x="400047" y="371464"/>
                </a:lnTo>
                <a:lnTo>
                  <a:pt x="400050" y="388795"/>
                </a:lnTo>
                <a:lnTo>
                  <a:pt x="388292" y="418678"/>
                </a:lnTo>
                <a:lnTo>
                  <a:pt x="385861" y="421989"/>
                </a:lnTo>
                <a:lnTo>
                  <a:pt x="383160" y="431312"/>
                </a:lnTo>
                <a:lnTo>
                  <a:pt x="380226" y="459658"/>
                </a:lnTo>
                <a:lnTo>
                  <a:pt x="364541" y="495895"/>
                </a:lnTo>
                <a:lnTo>
                  <a:pt x="359895" y="514516"/>
                </a:lnTo>
                <a:lnTo>
                  <a:pt x="354638" y="533439"/>
                </a:lnTo>
                <a:lnTo>
                  <a:pt x="349796" y="571491"/>
                </a:lnTo>
                <a:lnTo>
                  <a:pt x="344262" y="591830"/>
                </a:lnTo>
                <a:lnTo>
                  <a:pt x="343304" y="602679"/>
                </a:lnTo>
                <a:lnTo>
                  <a:pt x="345902" y="609338"/>
                </a:lnTo>
                <a:lnTo>
                  <a:pt x="349526" y="615826"/>
                </a:lnTo>
                <a:lnTo>
                  <a:pt x="351137" y="622237"/>
                </a:lnTo>
                <a:lnTo>
                  <a:pt x="352624" y="624370"/>
                </a:lnTo>
                <a:lnTo>
                  <a:pt x="354674" y="625792"/>
                </a:lnTo>
                <a:lnTo>
                  <a:pt x="359774" y="627372"/>
                </a:lnTo>
                <a:lnTo>
                  <a:pt x="384215" y="628587"/>
                </a:lnTo>
                <a:lnTo>
                  <a:pt x="416485" y="615374"/>
                </a:lnTo>
                <a:lnTo>
                  <a:pt x="426052" y="606514"/>
                </a:lnTo>
                <a:lnTo>
                  <a:pt x="434890" y="596579"/>
                </a:lnTo>
                <a:lnTo>
                  <a:pt x="476431" y="561293"/>
                </a:lnTo>
                <a:lnTo>
                  <a:pt x="515653" y="517472"/>
                </a:lnTo>
                <a:lnTo>
                  <a:pt x="539641" y="473059"/>
                </a:lnTo>
                <a:lnTo>
                  <a:pt x="548184" y="454010"/>
                </a:lnTo>
                <a:lnTo>
                  <a:pt x="552245" y="436019"/>
                </a:lnTo>
                <a:lnTo>
                  <a:pt x="556945" y="427317"/>
                </a:lnTo>
                <a:lnTo>
                  <a:pt x="557564" y="422457"/>
                </a:lnTo>
                <a:lnTo>
                  <a:pt x="553332" y="398350"/>
                </a:lnTo>
                <a:lnTo>
                  <a:pt x="550020" y="391173"/>
                </a:lnTo>
                <a:lnTo>
                  <a:pt x="539270" y="377942"/>
                </a:lnTo>
                <a:lnTo>
                  <a:pt x="533187" y="374341"/>
                </a:lnTo>
                <a:lnTo>
                  <a:pt x="526955" y="371683"/>
                </a:lnTo>
                <a:lnTo>
                  <a:pt x="517497" y="365294"/>
                </a:lnTo>
                <a:lnTo>
                  <a:pt x="506933" y="362931"/>
                </a:lnTo>
                <a:lnTo>
                  <a:pt x="464076" y="361953"/>
                </a:lnTo>
                <a:lnTo>
                  <a:pt x="453906" y="363002"/>
                </a:lnTo>
                <a:lnTo>
                  <a:pt x="442230" y="369543"/>
                </a:lnTo>
                <a:lnTo>
                  <a:pt x="432068" y="377125"/>
                </a:lnTo>
                <a:lnTo>
                  <a:pt x="419153" y="383046"/>
                </a:lnTo>
                <a:lnTo>
                  <a:pt x="406412" y="394093"/>
                </a:lnTo>
                <a:lnTo>
                  <a:pt x="402877" y="400217"/>
                </a:lnTo>
                <a:lnTo>
                  <a:pt x="400248" y="406466"/>
                </a:lnTo>
                <a:lnTo>
                  <a:pt x="393877" y="415935"/>
                </a:lnTo>
                <a:lnTo>
                  <a:pt x="390966" y="426733"/>
                </a:lnTo>
                <a:lnTo>
                  <a:pt x="395712" y="433111"/>
                </a:lnTo>
                <a:lnTo>
                  <a:pt x="400944" y="435903"/>
                </a:lnTo>
                <a:lnTo>
                  <a:pt x="419178" y="437940"/>
                </a:lnTo>
                <a:lnTo>
                  <a:pt x="422327" y="438006"/>
                </a:lnTo>
                <a:lnTo>
                  <a:pt x="466975" y="418833"/>
                </a:lnTo>
                <a:lnTo>
                  <a:pt x="512386" y="400014"/>
                </a:lnTo>
                <a:lnTo>
                  <a:pt x="553446" y="384158"/>
                </a:lnTo>
                <a:lnTo>
                  <a:pt x="595150" y="368286"/>
                </a:lnTo>
                <a:lnTo>
                  <a:pt x="635959" y="352411"/>
                </a:lnTo>
                <a:lnTo>
                  <a:pt x="676080" y="336183"/>
                </a:lnTo>
                <a:lnTo>
                  <a:pt x="706941" y="332674"/>
                </a:lnTo>
                <a:lnTo>
                  <a:pt x="726515" y="325209"/>
                </a:lnTo>
                <a:lnTo>
                  <a:pt x="754276" y="323957"/>
                </a:lnTo>
                <a:lnTo>
                  <a:pt x="756851" y="324975"/>
                </a:lnTo>
                <a:lnTo>
                  <a:pt x="758568" y="326712"/>
                </a:lnTo>
                <a:lnTo>
                  <a:pt x="759712" y="328928"/>
                </a:lnTo>
                <a:lnTo>
                  <a:pt x="761533" y="330406"/>
                </a:lnTo>
                <a:lnTo>
                  <a:pt x="770000" y="332972"/>
                </a:lnTo>
                <a:lnTo>
                  <a:pt x="789123" y="350968"/>
                </a:lnTo>
                <a:lnTo>
                  <a:pt x="798649" y="352284"/>
                </a:lnTo>
                <a:lnTo>
                  <a:pt x="799133" y="353385"/>
                </a:lnTo>
                <a:lnTo>
                  <a:pt x="800097" y="361901"/>
                </a:lnTo>
                <a:lnTo>
                  <a:pt x="800100" y="352802"/>
                </a:lnTo>
                <a:lnTo>
                  <a:pt x="791900" y="344244"/>
                </a:lnTo>
                <a:lnTo>
                  <a:pt x="785911" y="343288"/>
                </a:lnTo>
                <a:lnTo>
                  <a:pt x="784291" y="342096"/>
                </a:lnTo>
                <a:lnTo>
                  <a:pt x="782490" y="337949"/>
                </a:lnTo>
                <a:lnTo>
                  <a:pt x="780952" y="336420"/>
                </a:lnTo>
                <a:lnTo>
                  <a:pt x="776420" y="334720"/>
                </a:lnTo>
                <a:lnTo>
                  <a:pt x="739655" y="333364"/>
                </a:lnTo>
                <a:lnTo>
                  <a:pt x="733372" y="336185"/>
                </a:lnTo>
                <a:lnTo>
                  <a:pt x="720714" y="346619"/>
                </a:lnTo>
                <a:lnTo>
                  <a:pt x="717193" y="352659"/>
                </a:lnTo>
                <a:lnTo>
                  <a:pt x="709875" y="370217"/>
                </a:lnTo>
                <a:lnTo>
                  <a:pt x="692328" y="392751"/>
                </a:lnTo>
                <a:lnTo>
                  <a:pt x="674390" y="416353"/>
                </a:lnTo>
                <a:lnTo>
                  <a:pt x="653691" y="463940"/>
                </a:lnTo>
                <a:lnTo>
                  <a:pt x="640950" y="492517"/>
                </a:lnTo>
                <a:lnTo>
                  <a:pt x="635596" y="521632"/>
                </a:lnTo>
                <a:lnTo>
                  <a:pt x="631737" y="529220"/>
                </a:lnTo>
                <a:lnTo>
                  <a:pt x="629056" y="545955"/>
                </a:lnTo>
                <a:lnTo>
                  <a:pt x="629979" y="548116"/>
                </a:lnTo>
                <a:lnTo>
                  <a:pt x="631653" y="549556"/>
                </a:lnTo>
                <a:lnTo>
                  <a:pt x="633827" y="550516"/>
                </a:lnTo>
                <a:lnTo>
                  <a:pt x="635277" y="552214"/>
                </a:lnTo>
                <a:lnTo>
                  <a:pt x="636887" y="556924"/>
                </a:lnTo>
                <a:lnTo>
                  <a:pt x="638374" y="558603"/>
                </a:lnTo>
                <a:lnTo>
                  <a:pt x="646263" y="561519"/>
                </a:lnTo>
                <a:lnTo>
                  <a:pt x="657872" y="554364"/>
                </a:lnTo>
                <a:lnTo>
                  <a:pt x="660831" y="553721"/>
                </a:lnTo>
                <a:lnTo>
                  <a:pt x="670053" y="547760"/>
                </a:lnTo>
                <a:lnTo>
                  <a:pt x="716611" y="514319"/>
                </a:lnTo>
                <a:lnTo>
                  <a:pt x="727011" y="506920"/>
                </a:lnTo>
                <a:lnTo>
                  <a:pt x="745132" y="487745"/>
                </a:lnTo>
                <a:lnTo>
                  <a:pt x="755562" y="479235"/>
                </a:lnTo>
                <a:lnTo>
                  <a:pt x="773703" y="459346"/>
                </a:lnTo>
                <a:lnTo>
                  <a:pt x="792299" y="444913"/>
                </a:lnTo>
                <a:lnTo>
                  <a:pt x="802845" y="430031"/>
                </a:lnTo>
                <a:lnTo>
                  <a:pt x="809344" y="414702"/>
                </a:lnTo>
                <a:lnTo>
                  <a:pt x="811554" y="412988"/>
                </a:lnTo>
                <a:lnTo>
                  <a:pt x="814086" y="411846"/>
                </a:lnTo>
                <a:lnTo>
                  <a:pt x="815774" y="410026"/>
                </a:lnTo>
                <a:lnTo>
                  <a:pt x="819017" y="400488"/>
                </a:lnTo>
                <a:lnTo>
                  <a:pt x="828280" y="390915"/>
                </a:lnTo>
                <a:lnTo>
                  <a:pt x="819532" y="399654"/>
                </a:lnTo>
                <a:lnTo>
                  <a:pt x="819262" y="404979"/>
                </a:lnTo>
                <a:lnTo>
                  <a:pt x="816378" y="410347"/>
                </a:lnTo>
                <a:lnTo>
                  <a:pt x="812626" y="416260"/>
                </a:lnTo>
                <a:lnTo>
                  <a:pt x="809456" y="425539"/>
                </a:lnTo>
                <a:lnTo>
                  <a:pt x="803342" y="434992"/>
                </a:lnTo>
                <a:lnTo>
                  <a:pt x="800002" y="444495"/>
                </a:lnTo>
                <a:lnTo>
                  <a:pt x="777747" y="483144"/>
                </a:lnTo>
                <a:lnTo>
                  <a:pt x="764284" y="527069"/>
                </a:lnTo>
                <a:lnTo>
                  <a:pt x="742898" y="571488"/>
                </a:lnTo>
                <a:lnTo>
                  <a:pt x="723895" y="617125"/>
                </a:lnTo>
                <a:lnTo>
                  <a:pt x="704850" y="664576"/>
                </a:lnTo>
                <a:lnTo>
                  <a:pt x="687917" y="705806"/>
                </a:lnTo>
                <a:lnTo>
                  <a:pt x="664900" y="747532"/>
                </a:lnTo>
                <a:lnTo>
                  <a:pt x="645052" y="791166"/>
                </a:lnTo>
                <a:lnTo>
                  <a:pt x="622147" y="838266"/>
                </a:lnTo>
                <a:lnTo>
                  <a:pt x="598344" y="885821"/>
                </a:lnTo>
                <a:lnTo>
                  <a:pt x="570854" y="925898"/>
                </a:lnTo>
                <a:lnTo>
                  <a:pt x="540724" y="970740"/>
                </a:lnTo>
                <a:lnTo>
                  <a:pt x="516189" y="1010994"/>
                </a:lnTo>
                <a:lnTo>
                  <a:pt x="487509" y="1053648"/>
                </a:lnTo>
                <a:lnTo>
                  <a:pt x="464549" y="1082956"/>
                </a:lnTo>
                <a:lnTo>
                  <a:pt x="454116" y="1091965"/>
                </a:lnTo>
                <a:lnTo>
                  <a:pt x="431029" y="1119766"/>
                </a:lnTo>
                <a:lnTo>
                  <a:pt x="390704" y="1149672"/>
                </a:lnTo>
                <a:lnTo>
                  <a:pt x="377861" y="1151950"/>
                </a:lnTo>
                <a:lnTo>
                  <a:pt x="340118" y="1152496"/>
                </a:lnTo>
                <a:lnTo>
                  <a:pt x="308880" y="1142809"/>
                </a:lnTo>
                <a:lnTo>
                  <a:pt x="285803" y="1126562"/>
                </a:lnTo>
                <a:lnTo>
                  <a:pt x="282610" y="1125687"/>
                </a:lnTo>
                <a:lnTo>
                  <a:pt x="280481" y="1124045"/>
                </a:lnTo>
                <a:lnTo>
                  <a:pt x="259824" y="1095308"/>
                </a:lnTo>
                <a:lnTo>
                  <a:pt x="257524" y="1079479"/>
                </a:lnTo>
                <a:lnTo>
                  <a:pt x="257189" y="1054085"/>
                </a:lnTo>
                <a:lnTo>
                  <a:pt x="262235" y="1039505"/>
                </a:lnTo>
                <a:lnTo>
                  <a:pt x="288974" y="993320"/>
                </a:lnTo>
                <a:lnTo>
                  <a:pt x="327399" y="949285"/>
                </a:lnTo>
                <a:lnTo>
                  <a:pt x="372763" y="904663"/>
                </a:lnTo>
                <a:lnTo>
                  <a:pt x="419270" y="865272"/>
                </a:lnTo>
                <a:lnTo>
                  <a:pt x="466747" y="821762"/>
                </a:lnTo>
                <a:lnTo>
                  <a:pt x="509886" y="789198"/>
                </a:lnTo>
                <a:lnTo>
                  <a:pt x="552626" y="758738"/>
                </a:lnTo>
                <a:lnTo>
                  <a:pt x="597915" y="723244"/>
                </a:lnTo>
                <a:lnTo>
                  <a:pt x="642805" y="690716"/>
                </a:lnTo>
                <a:lnTo>
                  <a:pt x="666750" y="6762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SMARTInkShape-Group143">
            <a:extLst>
              <a:ext uri="{FF2B5EF4-FFF2-40B4-BE49-F238E27FC236}">
                <a16:creationId xmlns:a16="http://schemas.microsoft.com/office/drawing/2014/main" id="{526FA868-C5CE-853D-DB4E-B1AEDC1265A6}"/>
              </a:ext>
            </a:extLst>
          </p:cNvPr>
          <p:cNvGrpSpPr/>
          <p:nvPr/>
        </p:nvGrpSpPr>
        <p:grpSpPr>
          <a:xfrm>
            <a:off x="7839078" y="1495428"/>
            <a:ext cx="1043423" cy="847684"/>
            <a:chOff x="7839078" y="1495428"/>
            <a:chExt cx="1043423" cy="847684"/>
          </a:xfrm>
        </p:grpSpPr>
        <p:sp>
          <p:nvSpPr>
            <p:cNvPr id="21" name="SMARTInkShape-397">
              <a:extLst>
                <a:ext uri="{FF2B5EF4-FFF2-40B4-BE49-F238E27FC236}">
                  <a16:creationId xmlns:a16="http://schemas.microsoft.com/office/drawing/2014/main" id="{4CA5618A-F278-2183-B062-AD30C7F6CB3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77236" y="1571628"/>
              <a:ext cx="331991" cy="618991"/>
            </a:xfrm>
            <a:custGeom>
              <a:avLst/>
              <a:gdLst/>
              <a:ahLst/>
              <a:cxnLst/>
              <a:rect l="0" t="0" r="0" b="0"/>
              <a:pathLst>
                <a:path w="331991" h="618991">
                  <a:moveTo>
                    <a:pt x="95239" y="295272"/>
                  </a:moveTo>
                  <a:lnTo>
                    <a:pt x="95239" y="295272"/>
                  </a:lnTo>
                  <a:lnTo>
                    <a:pt x="104648" y="295272"/>
                  </a:lnTo>
                  <a:lnTo>
                    <a:pt x="112955" y="287071"/>
                  </a:lnTo>
                  <a:lnTo>
                    <a:pt x="118950" y="286139"/>
                  </a:lnTo>
                  <a:lnTo>
                    <a:pt x="120572" y="284950"/>
                  </a:lnTo>
                  <a:lnTo>
                    <a:pt x="122373" y="280807"/>
                  </a:lnTo>
                  <a:lnTo>
                    <a:pt x="123912" y="279279"/>
                  </a:lnTo>
                  <a:lnTo>
                    <a:pt x="133986" y="274004"/>
                  </a:lnTo>
                  <a:lnTo>
                    <a:pt x="139977" y="269944"/>
                  </a:lnTo>
                  <a:lnTo>
                    <a:pt x="149300" y="266601"/>
                  </a:lnTo>
                  <a:lnTo>
                    <a:pt x="193861" y="225201"/>
                  </a:lnTo>
                  <a:lnTo>
                    <a:pt x="239930" y="179155"/>
                  </a:lnTo>
                  <a:lnTo>
                    <a:pt x="284017" y="135068"/>
                  </a:lnTo>
                  <a:lnTo>
                    <a:pt x="317361" y="87535"/>
                  </a:lnTo>
                  <a:lnTo>
                    <a:pt x="321920" y="74500"/>
                  </a:lnTo>
                  <a:lnTo>
                    <a:pt x="324519" y="60614"/>
                  </a:lnTo>
                  <a:lnTo>
                    <a:pt x="331303" y="47680"/>
                  </a:lnTo>
                  <a:lnTo>
                    <a:pt x="331990" y="44485"/>
                  </a:lnTo>
                  <a:lnTo>
                    <a:pt x="331390" y="41298"/>
                  </a:lnTo>
                  <a:lnTo>
                    <a:pt x="325644" y="28577"/>
                  </a:lnTo>
                  <a:lnTo>
                    <a:pt x="324196" y="15873"/>
                  </a:lnTo>
                  <a:lnTo>
                    <a:pt x="323019" y="13756"/>
                  </a:lnTo>
                  <a:lnTo>
                    <a:pt x="321176" y="12345"/>
                  </a:lnTo>
                  <a:lnTo>
                    <a:pt x="318888" y="11404"/>
                  </a:lnTo>
                  <a:lnTo>
                    <a:pt x="317364" y="9718"/>
                  </a:lnTo>
                  <a:lnTo>
                    <a:pt x="315670" y="5023"/>
                  </a:lnTo>
                  <a:lnTo>
                    <a:pt x="314160" y="3348"/>
                  </a:lnTo>
                  <a:lnTo>
                    <a:pt x="309659" y="1486"/>
                  </a:lnTo>
                  <a:lnTo>
                    <a:pt x="281120" y="0"/>
                  </a:lnTo>
                  <a:lnTo>
                    <a:pt x="275572" y="2821"/>
                  </a:lnTo>
                  <a:lnTo>
                    <a:pt x="269579" y="6543"/>
                  </a:lnTo>
                  <a:lnTo>
                    <a:pt x="260255" y="9698"/>
                  </a:lnTo>
                  <a:lnTo>
                    <a:pt x="253952" y="14186"/>
                  </a:lnTo>
                  <a:lnTo>
                    <a:pt x="250444" y="19709"/>
                  </a:lnTo>
                  <a:lnTo>
                    <a:pt x="249509" y="22663"/>
                  </a:lnTo>
                  <a:lnTo>
                    <a:pt x="242826" y="28768"/>
                  </a:lnTo>
                  <a:lnTo>
                    <a:pt x="233858" y="36067"/>
                  </a:lnTo>
                  <a:lnTo>
                    <a:pt x="203243" y="80367"/>
                  </a:lnTo>
                  <a:lnTo>
                    <a:pt x="180967" y="123880"/>
                  </a:lnTo>
                  <a:lnTo>
                    <a:pt x="161914" y="164749"/>
                  </a:lnTo>
                  <a:lnTo>
                    <a:pt x="144981" y="202315"/>
                  </a:lnTo>
                  <a:lnTo>
                    <a:pt x="118347" y="247765"/>
                  </a:lnTo>
                  <a:lnTo>
                    <a:pt x="98491" y="289712"/>
                  </a:lnTo>
                  <a:lnTo>
                    <a:pt x="82907" y="321808"/>
                  </a:lnTo>
                  <a:lnTo>
                    <a:pt x="54357" y="368178"/>
                  </a:lnTo>
                  <a:lnTo>
                    <a:pt x="34949" y="414588"/>
                  </a:lnTo>
                  <a:lnTo>
                    <a:pt x="21866" y="447496"/>
                  </a:lnTo>
                  <a:lnTo>
                    <a:pt x="17055" y="466670"/>
                  </a:lnTo>
                  <a:lnTo>
                    <a:pt x="11749" y="485756"/>
                  </a:lnTo>
                  <a:lnTo>
                    <a:pt x="7354" y="504817"/>
                  </a:lnTo>
                  <a:lnTo>
                    <a:pt x="2171" y="523871"/>
                  </a:lnTo>
                  <a:lnTo>
                    <a:pt x="74" y="568126"/>
                  </a:lnTo>
                  <a:lnTo>
                    <a:pt x="0" y="592233"/>
                  </a:lnTo>
                  <a:lnTo>
                    <a:pt x="2816" y="599410"/>
                  </a:lnTo>
                  <a:lnTo>
                    <a:pt x="14179" y="614057"/>
                  </a:lnTo>
                  <a:lnTo>
                    <a:pt x="19701" y="616871"/>
                  </a:lnTo>
                  <a:lnTo>
                    <a:pt x="38147" y="618925"/>
                  </a:lnTo>
                  <a:lnTo>
                    <a:pt x="41303" y="618990"/>
                  </a:lnTo>
                  <a:lnTo>
                    <a:pt x="55858" y="614026"/>
                  </a:lnTo>
                  <a:lnTo>
                    <a:pt x="96974" y="587322"/>
                  </a:lnTo>
                  <a:lnTo>
                    <a:pt x="141142" y="544607"/>
                  </a:lnTo>
                  <a:lnTo>
                    <a:pt x="156714" y="521461"/>
                  </a:lnTo>
                  <a:lnTo>
                    <a:pt x="176967" y="473861"/>
                  </a:lnTo>
                  <a:lnTo>
                    <a:pt x="180438" y="454544"/>
                  </a:lnTo>
                  <a:lnTo>
                    <a:pt x="180808" y="444652"/>
                  </a:lnTo>
                  <a:lnTo>
                    <a:pt x="178073" y="438216"/>
                  </a:lnTo>
                  <a:lnTo>
                    <a:pt x="174387" y="431828"/>
                  </a:lnTo>
                  <a:lnTo>
                    <a:pt x="172750" y="425461"/>
                  </a:lnTo>
                  <a:lnTo>
                    <a:pt x="171254" y="423340"/>
                  </a:lnTo>
                  <a:lnTo>
                    <a:pt x="169200" y="421925"/>
                  </a:lnTo>
                  <a:lnTo>
                    <a:pt x="164093" y="419296"/>
                  </a:lnTo>
                  <a:lnTo>
                    <a:pt x="154139" y="411061"/>
                  </a:lnTo>
                  <a:lnTo>
                    <a:pt x="147851" y="410013"/>
                  </a:lnTo>
                  <a:lnTo>
                    <a:pt x="130044" y="409611"/>
                  </a:lnTo>
                  <a:lnTo>
                    <a:pt x="95597" y="423762"/>
                  </a:lnTo>
                  <a:lnTo>
                    <a:pt x="63581" y="450886"/>
                  </a:lnTo>
                  <a:lnTo>
                    <a:pt x="44804" y="474266"/>
                  </a:lnTo>
                  <a:lnTo>
                    <a:pt x="34723" y="482775"/>
                  </a:lnTo>
                  <a:lnTo>
                    <a:pt x="16257" y="506557"/>
                  </a:lnTo>
                  <a:lnTo>
                    <a:pt x="12511" y="516529"/>
                  </a:lnTo>
                  <a:lnTo>
                    <a:pt x="9514" y="53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398">
              <a:extLst>
                <a:ext uri="{FF2B5EF4-FFF2-40B4-BE49-F238E27FC236}">
                  <a16:creationId xmlns:a16="http://schemas.microsoft.com/office/drawing/2014/main" id="{12C00AA0-4EA2-AC26-F1A3-07B33BA0AAD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87196" y="1495428"/>
              <a:ext cx="195305" cy="285733"/>
            </a:xfrm>
            <a:custGeom>
              <a:avLst/>
              <a:gdLst/>
              <a:ahLst/>
              <a:cxnLst/>
              <a:rect l="0" t="0" r="0" b="0"/>
              <a:pathLst>
                <a:path w="195305" h="285733">
                  <a:moveTo>
                    <a:pt x="85329" y="38097"/>
                  </a:moveTo>
                  <a:lnTo>
                    <a:pt x="85329" y="38097"/>
                  </a:lnTo>
                  <a:lnTo>
                    <a:pt x="85329" y="28965"/>
                  </a:lnTo>
                  <a:lnTo>
                    <a:pt x="77128" y="28606"/>
                  </a:lnTo>
                  <a:lnTo>
                    <a:pt x="76685" y="27537"/>
                  </a:lnTo>
                  <a:lnTo>
                    <a:pt x="75807" y="19081"/>
                  </a:lnTo>
                  <a:lnTo>
                    <a:pt x="80861" y="19057"/>
                  </a:lnTo>
                  <a:lnTo>
                    <a:pt x="82350" y="17996"/>
                  </a:lnTo>
                  <a:lnTo>
                    <a:pt x="83344" y="16229"/>
                  </a:lnTo>
                  <a:lnTo>
                    <a:pt x="84005" y="13994"/>
                  </a:lnTo>
                  <a:lnTo>
                    <a:pt x="85505" y="12503"/>
                  </a:lnTo>
                  <a:lnTo>
                    <a:pt x="93415" y="9915"/>
                  </a:lnTo>
                  <a:lnTo>
                    <a:pt x="117207" y="9532"/>
                  </a:lnTo>
                  <a:lnTo>
                    <a:pt x="119280" y="8471"/>
                  </a:lnTo>
                  <a:lnTo>
                    <a:pt x="120663" y="6704"/>
                  </a:lnTo>
                  <a:lnTo>
                    <a:pt x="121585" y="4469"/>
                  </a:lnTo>
                  <a:lnTo>
                    <a:pt x="123258" y="2978"/>
                  </a:lnTo>
                  <a:lnTo>
                    <a:pt x="127940" y="1322"/>
                  </a:lnTo>
                  <a:lnTo>
                    <a:pt x="166031" y="0"/>
                  </a:lnTo>
                  <a:lnTo>
                    <a:pt x="167705" y="1057"/>
                  </a:lnTo>
                  <a:lnTo>
                    <a:pt x="168822" y="2821"/>
                  </a:lnTo>
                  <a:lnTo>
                    <a:pt x="169566" y="5054"/>
                  </a:lnTo>
                  <a:lnTo>
                    <a:pt x="171120" y="6543"/>
                  </a:lnTo>
                  <a:lnTo>
                    <a:pt x="175670" y="8198"/>
                  </a:lnTo>
                  <a:lnTo>
                    <a:pt x="177307" y="9698"/>
                  </a:lnTo>
                  <a:lnTo>
                    <a:pt x="180148" y="17607"/>
                  </a:lnTo>
                  <a:lnTo>
                    <a:pt x="180452" y="23677"/>
                  </a:lnTo>
                  <a:lnTo>
                    <a:pt x="179436" y="25309"/>
                  </a:lnTo>
                  <a:lnTo>
                    <a:pt x="177701" y="26396"/>
                  </a:lnTo>
                  <a:lnTo>
                    <a:pt x="175485" y="27122"/>
                  </a:lnTo>
                  <a:lnTo>
                    <a:pt x="174009" y="28663"/>
                  </a:lnTo>
                  <a:lnTo>
                    <a:pt x="172368" y="33199"/>
                  </a:lnTo>
                  <a:lnTo>
                    <a:pt x="168404" y="50635"/>
                  </a:lnTo>
                  <a:lnTo>
                    <a:pt x="160744" y="64742"/>
                  </a:lnTo>
                  <a:lnTo>
                    <a:pt x="155888" y="72164"/>
                  </a:lnTo>
                  <a:lnTo>
                    <a:pt x="152096" y="82293"/>
                  </a:lnTo>
                  <a:lnTo>
                    <a:pt x="138899" y="98389"/>
                  </a:lnTo>
                  <a:lnTo>
                    <a:pt x="132774" y="101935"/>
                  </a:lnTo>
                  <a:lnTo>
                    <a:pt x="129659" y="102881"/>
                  </a:lnTo>
                  <a:lnTo>
                    <a:pt x="127581" y="104569"/>
                  </a:lnTo>
                  <a:lnTo>
                    <a:pt x="104391" y="133336"/>
                  </a:lnTo>
                  <a:lnTo>
                    <a:pt x="104382" y="133344"/>
                  </a:lnTo>
                  <a:lnTo>
                    <a:pt x="104379" y="125146"/>
                  </a:lnTo>
                  <a:lnTo>
                    <a:pt x="105437" y="124704"/>
                  </a:lnTo>
                  <a:lnTo>
                    <a:pt x="109436" y="124214"/>
                  </a:lnTo>
                  <a:lnTo>
                    <a:pt x="110925" y="123025"/>
                  </a:lnTo>
                  <a:lnTo>
                    <a:pt x="113513" y="115655"/>
                  </a:lnTo>
                  <a:lnTo>
                    <a:pt x="116552" y="114901"/>
                  </a:lnTo>
                  <a:lnTo>
                    <a:pt x="146092" y="114297"/>
                  </a:lnTo>
                  <a:lnTo>
                    <a:pt x="152199" y="117120"/>
                  </a:lnTo>
                  <a:lnTo>
                    <a:pt x="175557" y="137895"/>
                  </a:lnTo>
                  <a:lnTo>
                    <a:pt x="178347" y="143482"/>
                  </a:lnTo>
                  <a:lnTo>
                    <a:pt x="179091" y="146454"/>
                  </a:lnTo>
                  <a:lnTo>
                    <a:pt x="187922" y="161976"/>
                  </a:lnTo>
                  <a:lnTo>
                    <a:pt x="188650" y="165133"/>
                  </a:lnTo>
                  <a:lnTo>
                    <a:pt x="194729" y="174633"/>
                  </a:lnTo>
                  <a:lnTo>
                    <a:pt x="195304" y="177804"/>
                  </a:lnTo>
                  <a:lnTo>
                    <a:pt x="194629" y="180977"/>
                  </a:lnTo>
                  <a:lnTo>
                    <a:pt x="192116" y="188382"/>
                  </a:lnTo>
                  <a:lnTo>
                    <a:pt x="189223" y="215014"/>
                  </a:lnTo>
                  <a:lnTo>
                    <a:pt x="182601" y="228423"/>
                  </a:lnTo>
                  <a:lnTo>
                    <a:pt x="181927" y="231656"/>
                  </a:lnTo>
                  <a:lnTo>
                    <a:pt x="175922" y="241263"/>
                  </a:lnTo>
                  <a:lnTo>
                    <a:pt x="148789" y="269871"/>
                  </a:lnTo>
                  <a:lnTo>
                    <a:pt x="129575" y="281513"/>
                  </a:lnTo>
                  <a:lnTo>
                    <a:pt x="114491" y="284911"/>
                  </a:lnTo>
                  <a:lnTo>
                    <a:pt x="73031" y="285732"/>
                  </a:lnTo>
                  <a:lnTo>
                    <a:pt x="66458" y="282918"/>
                  </a:lnTo>
                  <a:lnTo>
                    <a:pt x="63224" y="280686"/>
                  </a:lnTo>
                  <a:lnTo>
                    <a:pt x="48557" y="277545"/>
                  </a:lnTo>
                  <a:lnTo>
                    <a:pt x="35863" y="276614"/>
                  </a:lnTo>
                  <a:lnTo>
                    <a:pt x="33301" y="275425"/>
                  </a:lnTo>
                  <a:lnTo>
                    <a:pt x="31594" y="273574"/>
                  </a:lnTo>
                  <a:lnTo>
                    <a:pt x="30456" y="271282"/>
                  </a:lnTo>
                  <a:lnTo>
                    <a:pt x="28638" y="269754"/>
                  </a:lnTo>
                  <a:lnTo>
                    <a:pt x="18118" y="264479"/>
                  </a:lnTo>
                  <a:lnTo>
                    <a:pt x="0" y="248043"/>
                  </a:lnTo>
                  <a:lnTo>
                    <a:pt x="9129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SMARTInkShape-399">
              <a:extLst>
                <a:ext uri="{FF2B5EF4-FFF2-40B4-BE49-F238E27FC236}">
                  <a16:creationId xmlns:a16="http://schemas.microsoft.com/office/drawing/2014/main" id="{80F43E02-7F90-BCC2-1964-A6387CB36E9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839078" y="2152661"/>
              <a:ext cx="247648" cy="190451"/>
            </a:xfrm>
            <a:custGeom>
              <a:avLst/>
              <a:gdLst/>
              <a:ahLst/>
              <a:cxnLst/>
              <a:rect l="0" t="0" r="0" b="0"/>
              <a:pathLst>
                <a:path w="247648" h="190451">
                  <a:moveTo>
                    <a:pt x="104772" y="66664"/>
                  </a:moveTo>
                  <a:lnTo>
                    <a:pt x="104772" y="66664"/>
                  </a:lnTo>
                  <a:lnTo>
                    <a:pt x="104772" y="61608"/>
                  </a:lnTo>
                  <a:lnTo>
                    <a:pt x="105830" y="60118"/>
                  </a:lnTo>
                  <a:lnTo>
                    <a:pt x="107594" y="59125"/>
                  </a:lnTo>
                  <a:lnTo>
                    <a:pt x="109828" y="58463"/>
                  </a:lnTo>
                  <a:lnTo>
                    <a:pt x="111317" y="56963"/>
                  </a:lnTo>
                  <a:lnTo>
                    <a:pt x="115093" y="47516"/>
                  </a:lnTo>
                  <a:lnTo>
                    <a:pt x="122463" y="39539"/>
                  </a:lnTo>
                  <a:lnTo>
                    <a:pt x="123703" y="30015"/>
                  </a:lnTo>
                  <a:lnTo>
                    <a:pt x="123821" y="10965"/>
                  </a:lnTo>
                  <a:lnTo>
                    <a:pt x="115622" y="1440"/>
                  </a:lnTo>
                  <a:lnTo>
                    <a:pt x="106212" y="117"/>
                  </a:lnTo>
                  <a:lnTo>
                    <a:pt x="91641" y="0"/>
                  </a:lnTo>
                  <a:lnTo>
                    <a:pt x="85531" y="2816"/>
                  </a:lnTo>
                  <a:lnTo>
                    <a:pt x="79286" y="6537"/>
                  </a:lnTo>
                  <a:lnTo>
                    <a:pt x="72984" y="8191"/>
                  </a:lnTo>
                  <a:lnTo>
                    <a:pt x="70880" y="9691"/>
                  </a:lnTo>
                  <a:lnTo>
                    <a:pt x="69477" y="11748"/>
                  </a:lnTo>
                  <a:lnTo>
                    <a:pt x="66860" y="16857"/>
                  </a:lnTo>
                  <a:lnTo>
                    <a:pt x="51593" y="35001"/>
                  </a:lnTo>
                  <a:lnTo>
                    <a:pt x="45584" y="47631"/>
                  </a:lnTo>
                  <a:lnTo>
                    <a:pt x="25278" y="83097"/>
                  </a:lnTo>
                  <a:lnTo>
                    <a:pt x="9454" y="129181"/>
                  </a:lnTo>
                  <a:lnTo>
                    <a:pt x="2179" y="142670"/>
                  </a:lnTo>
                  <a:lnTo>
                    <a:pt x="0" y="171273"/>
                  </a:lnTo>
                  <a:lnTo>
                    <a:pt x="5054" y="171390"/>
                  </a:lnTo>
                  <a:lnTo>
                    <a:pt x="6544" y="170348"/>
                  </a:lnTo>
                  <a:lnTo>
                    <a:pt x="7537" y="168595"/>
                  </a:lnTo>
                  <a:lnTo>
                    <a:pt x="8198" y="166368"/>
                  </a:lnTo>
                  <a:lnTo>
                    <a:pt x="9698" y="164883"/>
                  </a:lnTo>
                  <a:lnTo>
                    <a:pt x="19709" y="159678"/>
                  </a:lnTo>
                  <a:lnTo>
                    <a:pt x="66089" y="114860"/>
                  </a:lnTo>
                  <a:lnTo>
                    <a:pt x="110062" y="69841"/>
                  </a:lnTo>
                  <a:lnTo>
                    <a:pt x="114282" y="57188"/>
                  </a:lnTo>
                  <a:lnTo>
                    <a:pt x="114297" y="76386"/>
                  </a:lnTo>
                  <a:lnTo>
                    <a:pt x="111475" y="84391"/>
                  </a:lnTo>
                  <a:lnTo>
                    <a:pt x="107752" y="91476"/>
                  </a:lnTo>
                  <a:lnTo>
                    <a:pt x="104596" y="101415"/>
                  </a:lnTo>
                  <a:lnTo>
                    <a:pt x="98488" y="111062"/>
                  </a:lnTo>
                  <a:lnTo>
                    <a:pt x="96207" y="121682"/>
                  </a:lnTo>
                  <a:lnTo>
                    <a:pt x="95255" y="168186"/>
                  </a:lnTo>
                  <a:lnTo>
                    <a:pt x="95250" y="174579"/>
                  </a:lnTo>
                  <a:lnTo>
                    <a:pt x="96307" y="176708"/>
                  </a:lnTo>
                  <a:lnTo>
                    <a:pt x="98071" y="178126"/>
                  </a:lnTo>
                  <a:lnTo>
                    <a:pt x="100304" y="179072"/>
                  </a:lnTo>
                  <a:lnTo>
                    <a:pt x="101794" y="180761"/>
                  </a:lnTo>
                  <a:lnTo>
                    <a:pt x="103448" y="185460"/>
                  </a:lnTo>
                  <a:lnTo>
                    <a:pt x="104948" y="187136"/>
                  </a:lnTo>
                  <a:lnTo>
                    <a:pt x="112857" y="190047"/>
                  </a:lnTo>
                  <a:lnTo>
                    <a:pt x="127428" y="190450"/>
                  </a:lnTo>
                  <a:lnTo>
                    <a:pt x="133538" y="187650"/>
                  </a:lnTo>
                  <a:lnTo>
                    <a:pt x="139783" y="183935"/>
                  </a:lnTo>
                  <a:lnTo>
                    <a:pt x="152414" y="181551"/>
                  </a:lnTo>
                  <a:lnTo>
                    <a:pt x="155583" y="181355"/>
                  </a:lnTo>
                  <a:lnTo>
                    <a:pt x="161927" y="178316"/>
                  </a:lnTo>
                  <a:lnTo>
                    <a:pt x="179680" y="167741"/>
                  </a:lnTo>
                  <a:lnTo>
                    <a:pt x="199434" y="159859"/>
                  </a:lnTo>
                  <a:lnTo>
                    <a:pt x="206111" y="155709"/>
                  </a:lnTo>
                  <a:lnTo>
                    <a:pt x="216878" y="153373"/>
                  </a:lnTo>
                  <a:lnTo>
                    <a:pt x="247647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SMARTInkShape-Group144">
            <a:extLst>
              <a:ext uri="{FF2B5EF4-FFF2-40B4-BE49-F238E27FC236}">
                <a16:creationId xmlns:a16="http://schemas.microsoft.com/office/drawing/2014/main" id="{64863F35-7A50-E1A2-12BA-485BCA78EEA0}"/>
              </a:ext>
            </a:extLst>
          </p:cNvPr>
          <p:cNvGrpSpPr/>
          <p:nvPr/>
        </p:nvGrpSpPr>
        <p:grpSpPr>
          <a:xfrm>
            <a:off x="9077325" y="1933575"/>
            <a:ext cx="333376" cy="142876"/>
            <a:chOff x="9077325" y="1933575"/>
            <a:chExt cx="333376" cy="142876"/>
          </a:xfrm>
        </p:grpSpPr>
        <p:sp>
          <p:nvSpPr>
            <p:cNvPr id="25" name="SMARTInkShape-400">
              <a:extLst>
                <a:ext uri="{FF2B5EF4-FFF2-40B4-BE49-F238E27FC236}">
                  <a16:creationId xmlns:a16="http://schemas.microsoft.com/office/drawing/2014/main" id="{020709CD-89CE-1888-C316-4C4B37DD6AA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115425" y="193357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1403" y="9525"/>
                  </a:lnTo>
                  <a:lnTo>
                    <a:pt x="47682" y="6703"/>
                  </a:lnTo>
                  <a:lnTo>
                    <a:pt x="54001" y="2979"/>
                  </a:lnTo>
                  <a:lnTo>
                    <a:pt x="66680" y="589"/>
                  </a:lnTo>
                  <a:lnTo>
                    <a:pt x="112614" y="10"/>
                  </a:lnTo>
                  <a:lnTo>
                    <a:pt x="158724" y="0"/>
                  </a:lnTo>
                  <a:lnTo>
                    <a:pt x="194999" y="0"/>
                  </a:lnTo>
                  <a:lnTo>
                    <a:pt x="200613" y="2822"/>
                  </a:lnTo>
                  <a:lnTo>
                    <a:pt x="207785" y="8201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401">
              <a:extLst>
                <a:ext uri="{FF2B5EF4-FFF2-40B4-BE49-F238E27FC236}">
                  <a16:creationId xmlns:a16="http://schemas.microsoft.com/office/drawing/2014/main" id="{131DE293-8DBC-515B-B575-974A3686828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77325" y="2057403"/>
              <a:ext cx="333376" cy="19048"/>
            </a:xfrm>
            <a:custGeom>
              <a:avLst/>
              <a:gdLst/>
              <a:ahLst/>
              <a:cxnLst/>
              <a:rect l="0" t="0" r="0" b="0"/>
              <a:pathLst>
                <a:path w="333376" h="19048">
                  <a:moveTo>
                    <a:pt x="0" y="19047"/>
                  </a:moveTo>
                  <a:lnTo>
                    <a:pt x="0" y="19047"/>
                  </a:lnTo>
                  <a:lnTo>
                    <a:pt x="44553" y="19047"/>
                  </a:lnTo>
                  <a:lnTo>
                    <a:pt x="90155" y="19047"/>
                  </a:lnTo>
                  <a:lnTo>
                    <a:pt x="107262" y="17989"/>
                  </a:lnTo>
                  <a:lnTo>
                    <a:pt x="125884" y="11508"/>
                  </a:lnTo>
                  <a:lnTo>
                    <a:pt x="173489" y="9574"/>
                  </a:lnTo>
                  <a:lnTo>
                    <a:pt x="215783" y="8466"/>
                  </a:lnTo>
                  <a:lnTo>
                    <a:pt x="243489" y="880"/>
                  </a:lnTo>
                  <a:lnTo>
                    <a:pt x="287589" y="7"/>
                  </a:lnTo>
                  <a:lnTo>
                    <a:pt x="298054" y="0"/>
                  </a:lnTo>
                  <a:lnTo>
                    <a:pt x="300303" y="1057"/>
                  </a:lnTo>
                  <a:lnTo>
                    <a:pt x="301802" y="2821"/>
                  </a:lnTo>
                  <a:lnTo>
                    <a:pt x="302801" y="5054"/>
                  </a:lnTo>
                  <a:lnTo>
                    <a:pt x="304526" y="6543"/>
                  </a:lnTo>
                  <a:lnTo>
                    <a:pt x="312825" y="9130"/>
                  </a:lnTo>
                  <a:lnTo>
                    <a:pt x="33337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SMARTInkShape-Group145">
            <a:extLst>
              <a:ext uri="{FF2B5EF4-FFF2-40B4-BE49-F238E27FC236}">
                <a16:creationId xmlns:a16="http://schemas.microsoft.com/office/drawing/2014/main" id="{461EF3C0-3120-EADF-F04D-7184FDF069EE}"/>
              </a:ext>
            </a:extLst>
          </p:cNvPr>
          <p:cNvGrpSpPr/>
          <p:nvPr/>
        </p:nvGrpSpPr>
        <p:grpSpPr>
          <a:xfrm>
            <a:off x="1257300" y="3676650"/>
            <a:ext cx="314326" cy="209551"/>
            <a:chOff x="1257300" y="3676650"/>
            <a:chExt cx="314326" cy="209551"/>
          </a:xfrm>
        </p:grpSpPr>
        <p:sp>
          <p:nvSpPr>
            <p:cNvPr id="28" name="SMARTInkShape-402">
              <a:extLst>
                <a:ext uri="{FF2B5EF4-FFF2-40B4-BE49-F238E27FC236}">
                  <a16:creationId xmlns:a16="http://schemas.microsoft.com/office/drawing/2014/main" id="{16B14D15-CFBD-E658-7DDE-F5D454F5162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362075" y="36766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9633"/>
                  </a:lnTo>
                  <a:lnTo>
                    <a:pt x="7539" y="31397"/>
                  </a:lnTo>
                  <a:lnTo>
                    <a:pt x="9133" y="36776"/>
                  </a:lnTo>
                  <a:lnTo>
                    <a:pt x="12173" y="37511"/>
                  </a:lnTo>
                  <a:lnTo>
                    <a:pt x="59732" y="38100"/>
                  </a:lnTo>
                  <a:lnTo>
                    <a:pt x="75874" y="38100"/>
                  </a:lnTo>
                  <a:lnTo>
                    <a:pt x="84169" y="35278"/>
                  </a:lnTo>
                  <a:lnTo>
                    <a:pt x="91384" y="31554"/>
                  </a:lnTo>
                  <a:lnTo>
                    <a:pt x="138812" y="18897"/>
                  </a:lnTo>
                  <a:lnTo>
                    <a:pt x="152225" y="11690"/>
                  </a:lnTo>
                  <a:lnTo>
                    <a:pt x="168252" y="8752"/>
                  </a:lnTo>
                  <a:lnTo>
                    <a:pt x="180970" y="204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403">
              <a:extLst>
                <a:ext uri="{FF2B5EF4-FFF2-40B4-BE49-F238E27FC236}">
                  <a16:creationId xmlns:a16="http://schemas.microsoft.com/office/drawing/2014/main" id="{01F73C70-3D04-7D21-4D4E-3A374F02C32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57300" y="3848110"/>
              <a:ext cx="285751" cy="38091"/>
            </a:xfrm>
            <a:custGeom>
              <a:avLst/>
              <a:gdLst/>
              <a:ahLst/>
              <a:cxnLst/>
              <a:rect l="0" t="0" r="0" b="0"/>
              <a:pathLst>
                <a:path w="285751" h="38091">
                  <a:moveTo>
                    <a:pt x="0" y="28565"/>
                  </a:moveTo>
                  <a:lnTo>
                    <a:pt x="0" y="28565"/>
                  </a:lnTo>
                  <a:lnTo>
                    <a:pt x="0" y="23508"/>
                  </a:lnTo>
                  <a:lnTo>
                    <a:pt x="1058" y="22019"/>
                  </a:lnTo>
                  <a:lnTo>
                    <a:pt x="2822" y="21026"/>
                  </a:lnTo>
                  <a:lnTo>
                    <a:pt x="17334" y="19157"/>
                  </a:lnTo>
                  <a:lnTo>
                    <a:pt x="27100" y="10849"/>
                  </a:lnTo>
                  <a:lnTo>
                    <a:pt x="33195" y="9911"/>
                  </a:lnTo>
                  <a:lnTo>
                    <a:pt x="79378" y="9515"/>
                  </a:lnTo>
                  <a:lnTo>
                    <a:pt x="85727" y="6693"/>
                  </a:lnTo>
                  <a:lnTo>
                    <a:pt x="92076" y="2969"/>
                  </a:lnTo>
                  <a:lnTo>
                    <a:pt x="104775" y="579"/>
                  </a:lnTo>
                  <a:lnTo>
                    <a:pt x="136525" y="0"/>
                  </a:lnTo>
                  <a:lnTo>
                    <a:pt x="142875" y="2817"/>
                  </a:lnTo>
                  <a:lnTo>
                    <a:pt x="146050" y="5050"/>
                  </a:lnTo>
                  <a:lnTo>
                    <a:pt x="168244" y="9123"/>
                  </a:lnTo>
                  <a:lnTo>
                    <a:pt x="193757" y="9505"/>
                  </a:lnTo>
                  <a:lnTo>
                    <a:pt x="200061" y="12333"/>
                  </a:lnTo>
                  <a:lnTo>
                    <a:pt x="206391" y="16059"/>
                  </a:lnTo>
                  <a:lnTo>
                    <a:pt x="219078" y="18451"/>
                  </a:lnTo>
                  <a:lnTo>
                    <a:pt x="231776" y="18923"/>
                  </a:lnTo>
                  <a:lnTo>
                    <a:pt x="238125" y="21810"/>
                  </a:lnTo>
                  <a:lnTo>
                    <a:pt x="244475" y="25563"/>
                  </a:lnTo>
                  <a:lnTo>
                    <a:pt x="255294" y="28169"/>
                  </a:lnTo>
                  <a:lnTo>
                    <a:pt x="261674" y="28448"/>
                  </a:lnTo>
                  <a:lnTo>
                    <a:pt x="267288" y="31335"/>
                  </a:lnTo>
                  <a:lnTo>
                    <a:pt x="274460" y="36756"/>
                  </a:lnTo>
                  <a:lnTo>
                    <a:pt x="285750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SMARTInkShape-404">
            <a:extLst>
              <a:ext uri="{FF2B5EF4-FFF2-40B4-BE49-F238E27FC236}">
                <a16:creationId xmlns:a16="http://schemas.microsoft.com/office/drawing/2014/main" id="{E49E1E2E-4C8F-80AF-BFF7-82C328D5FE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85978" y="3314701"/>
            <a:ext cx="257173" cy="657225"/>
          </a:xfrm>
          <a:custGeom>
            <a:avLst/>
            <a:gdLst/>
            <a:ahLst/>
            <a:cxnLst/>
            <a:rect l="0" t="0" r="0" b="0"/>
            <a:pathLst>
              <a:path w="257173" h="657225">
                <a:moveTo>
                  <a:pt x="9522" y="409574"/>
                </a:moveTo>
                <a:lnTo>
                  <a:pt x="9522" y="409574"/>
                </a:lnTo>
                <a:lnTo>
                  <a:pt x="9522" y="400442"/>
                </a:lnTo>
                <a:lnTo>
                  <a:pt x="34158" y="374357"/>
                </a:lnTo>
                <a:lnTo>
                  <a:pt x="36346" y="368169"/>
                </a:lnTo>
                <a:lnTo>
                  <a:pt x="37988" y="366096"/>
                </a:lnTo>
                <a:lnTo>
                  <a:pt x="69882" y="339607"/>
                </a:lnTo>
                <a:lnTo>
                  <a:pt x="101598" y="292162"/>
                </a:lnTo>
                <a:lnTo>
                  <a:pt x="126997" y="250393"/>
                </a:lnTo>
                <a:lnTo>
                  <a:pt x="149575" y="207546"/>
                </a:lnTo>
                <a:lnTo>
                  <a:pt x="160433" y="164982"/>
                </a:lnTo>
                <a:lnTo>
                  <a:pt x="177023" y="120642"/>
                </a:lnTo>
                <a:lnTo>
                  <a:pt x="189019" y="74905"/>
                </a:lnTo>
                <a:lnTo>
                  <a:pt x="199053" y="41209"/>
                </a:lnTo>
                <a:lnTo>
                  <a:pt x="200793" y="25497"/>
                </a:lnTo>
                <a:lnTo>
                  <a:pt x="208639" y="10007"/>
                </a:lnTo>
                <a:lnTo>
                  <a:pt x="209143" y="5153"/>
                </a:lnTo>
                <a:lnTo>
                  <a:pt x="210336" y="3435"/>
                </a:lnTo>
                <a:lnTo>
                  <a:pt x="212190" y="2290"/>
                </a:lnTo>
                <a:lnTo>
                  <a:pt x="219062" y="2"/>
                </a:lnTo>
                <a:lnTo>
                  <a:pt x="214013" y="0"/>
                </a:lnTo>
                <a:lnTo>
                  <a:pt x="212524" y="1058"/>
                </a:lnTo>
                <a:lnTo>
                  <a:pt x="211532" y="2822"/>
                </a:lnTo>
                <a:lnTo>
                  <a:pt x="209939" y="13256"/>
                </a:lnTo>
                <a:lnTo>
                  <a:pt x="209581" y="31798"/>
                </a:lnTo>
                <a:lnTo>
                  <a:pt x="206740" y="38121"/>
                </a:lnTo>
                <a:lnTo>
                  <a:pt x="204501" y="41288"/>
                </a:lnTo>
                <a:lnTo>
                  <a:pt x="201349" y="55860"/>
                </a:lnTo>
                <a:lnTo>
                  <a:pt x="199226" y="72142"/>
                </a:lnTo>
                <a:lnTo>
                  <a:pt x="193554" y="83346"/>
                </a:lnTo>
                <a:lnTo>
                  <a:pt x="187854" y="121234"/>
                </a:lnTo>
                <a:lnTo>
                  <a:pt x="184031" y="129023"/>
                </a:lnTo>
                <a:lnTo>
                  <a:pt x="181576" y="145469"/>
                </a:lnTo>
                <a:lnTo>
                  <a:pt x="179993" y="168419"/>
                </a:lnTo>
                <a:lnTo>
                  <a:pt x="172782" y="197287"/>
                </a:lnTo>
                <a:lnTo>
                  <a:pt x="168677" y="238730"/>
                </a:lnTo>
                <a:lnTo>
                  <a:pt x="163923" y="257353"/>
                </a:lnTo>
                <a:lnTo>
                  <a:pt x="162039" y="301634"/>
                </a:lnTo>
                <a:lnTo>
                  <a:pt x="153286" y="346075"/>
                </a:lnTo>
                <a:lnTo>
                  <a:pt x="151417" y="384174"/>
                </a:lnTo>
                <a:lnTo>
                  <a:pt x="143761" y="428820"/>
                </a:lnTo>
                <a:lnTo>
                  <a:pt x="142077" y="449966"/>
                </a:lnTo>
                <a:lnTo>
                  <a:pt x="131129" y="492425"/>
                </a:lnTo>
                <a:lnTo>
                  <a:pt x="127070" y="501430"/>
                </a:lnTo>
                <a:lnTo>
                  <a:pt x="115748" y="544333"/>
                </a:lnTo>
                <a:lnTo>
                  <a:pt x="113525" y="564996"/>
                </a:lnTo>
                <a:lnTo>
                  <a:pt x="106134" y="583761"/>
                </a:lnTo>
                <a:lnTo>
                  <a:pt x="103983" y="603358"/>
                </a:lnTo>
                <a:lnTo>
                  <a:pt x="95095" y="624147"/>
                </a:lnTo>
                <a:lnTo>
                  <a:pt x="93029" y="625647"/>
                </a:lnTo>
                <a:lnTo>
                  <a:pt x="90593" y="626648"/>
                </a:lnTo>
                <a:lnTo>
                  <a:pt x="88970" y="628373"/>
                </a:lnTo>
                <a:lnTo>
                  <a:pt x="87165" y="633112"/>
                </a:lnTo>
                <a:lnTo>
                  <a:pt x="85626" y="634800"/>
                </a:lnTo>
                <a:lnTo>
                  <a:pt x="68426" y="646244"/>
                </a:lnTo>
                <a:lnTo>
                  <a:pt x="59414" y="653958"/>
                </a:lnTo>
                <a:lnTo>
                  <a:pt x="50528" y="656256"/>
                </a:lnTo>
                <a:lnTo>
                  <a:pt x="3325" y="657224"/>
                </a:lnTo>
                <a:lnTo>
                  <a:pt x="0" y="657224"/>
                </a:lnTo>
                <a:lnTo>
                  <a:pt x="14462" y="657224"/>
                </a:lnTo>
                <a:lnTo>
                  <a:pt x="15990" y="656166"/>
                </a:lnTo>
                <a:lnTo>
                  <a:pt x="17009" y="654402"/>
                </a:lnTo>
                <a:lnTo>
                  <a:pt x="17689" y="652167"/>
                </a:lnTo>
                <a:lnTo>
                  <a:pt x="19200" y="650678"/>
                </a:lnTo>
                <a:lnTo>
                  <a:pt x="23701" y="649023"/>
                </a:lnTo>
                <a:lnTo>
                  <a:pt x="63505" y="646648"/>
                </a:lnTo>
                <a:lnTo>
                  <a:pt x="76199" y="640161"/>
                </a:lnTo>
                <a:lnTo>
                  <a:pt x="122528" y="638184"/>
                </a:lnTo>
                <a:lnTo>
                  <a:pt x="131361" y="635356"/>
                </a:lnTo>
                <a:lnTo>
                  <a:pt x="138814" y="631630"/>
                </a:lnTo>
                <a:lnTo>
                  <a:pt x="150399" y="629042"/>
                </a:lnTo>
                <a:lnTo>
                  <a:pt x="196792" y="628651"/>
                </a:lnTo>
                <a:lnTo>
                  <a:pt x="203172" y="628649"/>
                </a:lnTo>
                <a:lnTo>
                  <a:pt x="209536" y="625827"/>
                </a:lnTo>
                <a:lnTo>
                  <a:pt x="215892" y="622103"/>
                </a:lnTo>
                <a:lnTo>
                  <a:pt x="228596" y="619713"/>
                </a:lnTo>
                <a:lnTo>
                  <a:pt x="246158" y="619134"/>
                </a:lnTo>
                <a:lnTo>
                  <a:pt x="246654" y="620189"/>
                </a:lnTo>
                <a:lnTo>
                  <a:pt x="247206" y="624184"/>
                </a:lnTo>
                <a:lnTo>
                  <a:pt x="248411" y="625672"/>
                </a:lnTo>
                <a:lnTo>
                  <a:pt x="257119" y="628634"/>
                </a:lnTo>
                <a:lnTo>
                  <a:pt x="257169" y="628649"/>
                </a:lnTo>
                <a:lnTo>
                  <a:pt x="257172" y="6286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SMARTInkShape-405">
            <a:extLst>
              <a:ext uri="{FF2B5EF4-FFF2-40B4-BE49-F238E27FC236}">
                <a16:creationId xmlns:a16="http://schemas.microsoft.com/office/drawing/2014/main" id="{20FD2B87-BA7B-F15A-D7BB-6B72B02F2EA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38425" y="3705225"/>
            <a:ext cx="276226" cy="19051"/>
          </a:xfrm>
          <a:custGeom>
            <a:avLst/>
            <a:gdLst/>
            <a:ahLst/>
            <a:cxnLst/>
            <a:rect l="0" t="0" r="0" b="0"/>
            <a:pathLst>
              <a:path w="276226" h="19051">
                <a:moveTo>
                  <a:pt x="0" y="19050"/>
                </a:moveTo>
                <a:lnTo>
                  <a:pt x="0" y="19050"/>
                </a:lnTo>
                <a:lnTo>
                  <a:pt x="44742" y="19050"/>
                </a:lnTo>
                <a:lnTo>
                  <a:pt x="88901" y="19050"/>
                </a:lnTo>
                <a:lnTo>
                  <a:pt x="108146" y="17992"/>
                </a:lnTo>
                <a:lnTo>
                  <a:pt x="126058" y="11511"/>
                </a:lnTo>
                <a:lnTo>
                  <a:pt x="173175" y="9559"/>
                </a:lnTo>
                <a:lnTo>
                  <a:pt x="218884" y="175"/>
                </a:lnTo>
                <a:lnTo>
                  <a:pt x="255720" y="0"/>
                </a:lnTo>
                <a:lnTo>
                  <a:pt x="256205" y="1058"/>
                </a:lnTo>
                <a:lnTo>
                  <a:pt x="257164" y="9408"/>
                </a:lnTo>
                <a:lnTo>
                  <a:pt x="2762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SMARTInkShape-406">
            <a:extLst>
              <a:ext uri="{FF2B5EF4-FFF2-40B4-BE49-F238E27FC236}">
                <a16:creationId xmlns:a16="http://schemas.microsoft.com/office/drawing/2014/main" id="{F031AC43-9479-FE3B-1215-1BA9F0E7DB1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81378" y="3314701"/>
            <a:ext cx="256742" cy="475819"/>
          </a:xfrm>
          <a:custGeom>
            <a:avLst/>
            <a:gdLst/>
            <a:ahLst/>
            <a:cxnLst/>
            <a:rect l="0" t="0" r="0" b="0"/>
            <a:pathLst>
              <a:path w="256742" h="475819">
                <a:moveTo>
                  <a:pt x="114297" y="76199"/>
                </a:moveTo>
                <a:lnTo>
                  <a:pt x="114297" y="76199"/>
                </a:lnTo>
                <a:lnTo>
                  <a:pt x="114297" y="71142"/>
                </a:lnTo>
                <a:lnTo>
                  <a:pt x="115355" y="69653"/>
                </a:lnTo>
                <a:lnTo>
                  <a:pt x="117119" y="68660"/>
                </a:lnTo>
                <a:lnTo>
                  <a:pt x="119354" y="67998"/>
                </a:lnTo>
                <a:lnTo>
                  <a:pt x="120843" y="66498"/>
                </a:lnTo>
                <a:lnTo>
                  <a:pt x="124619" y="57051"/>
                </a:lnTo>
                <a:lnTo>
                  <a:pt x="130291" y="49829"/>
                </a:lnTo>
                <a:lnTo>
                  <a:pt x="131989" y="44018"/>
                </a:lnTo>
                <a:lnTo>
                  <a:pt x="133500" y="42045"/>
                </a:lnTo>
                <a:lnTo>
                  <a:pt x="138001" y="39853"/>
                </a:lnTo>
                <a:lnTo>
                  <a:pt x="139625" y="38210"/>
                </a:lnTo>
                <a:lnTo>
                  <a:pt x="147501" y="24996"/>
                </a:lnTo>
                <a:lnTo>
                  <a:pt x="153043" y="21692"/>
                </a:lnTo>
                <a:lnTo>
                  <a:pt x="159034" y="19165"/>
                </a:lnTo>
                <a:lnTo>
                  <a:pt x="178687" y="3270"/>
                </a:lnTo>
                <a:lnTo>
                  <a:pt x="188733" y="430"/>
                </a:lnTo>
                <a:lnTo>
                  <a:pt x="223581" y="0"/>
                </a:lnTo>
                <a:lnTo>
                  <a:pt x="225253" y="1058"/>
                </a:lnTo>
                <a:lnTo>
                  <a:pt x="226368" y="2822"/>
                </a:lnTo>
                <a:lnTo>
                  <a:pt x="227111" y="5056"/>
                </a:lnTo>
                <a:lnTo>
                  <a:pt x="228664" y="6545"/>
                </a:lnTo>
                <a:lnTo>
                  <a:pt x="233213" y="8200"/>
                </a:lnTo>
                <a:lnTo>
                  <a:pt x="234850" y="9700"/>
                </a:lnTo>
                <a:lnTo>
                  <a:pt x="236667" y="14188"/>
                </a:lnTo>
                <a:lnTo>
                  <a:pt x="237994" y="31880"/>
                </a:lnTo>
                <a:lnTo>
                  <a:pt x="235243" y="38157"/>
                </a:lnTo>
                <a:lnTo>
                  <a:pt x="233027" y="41312"/>
                </a:lnTo>
                <a:lnTo>
                  <a:pt x="221231" y="85973"/>
                </a:lnTo>
                <a:lnTo>
                  <a:pt x="216890" y="104848"/>
                </a:lnTo>
                <a:lnTo>
                  <a:pt x="208900" y="121024"/>
                </a:lnTo>
                <a:lnTo>
                  <a:pt x="199830" y="138164"/>
                </a:lnTo>
                <a:lnTo>
                  <a:pt x="193262" y="160528"/>
                </a:lnTo>
                <a:lnTo>
                  <a:pt x="190668" y="172945"/>
                </a:lnTo>
                <a:lnTo>
                  <a:pt x="168155" y="216267"/>
                </a:lnTo>
                <a:lnTo>
                  <a:pt x="147098" y="250670"/>
                </a:lnTo>
                <a:lnTo>
                  <a:pt x="143066" y="262538"/>
                </a:lnTo>
                <a:lnTo>
                  <a:pt x="129779" y="279269"/>
                </a:lnTo>
                <a:lnTo>
                  <a:pt x="123647" y="282869"/>
                </a:lnTo>
                <a:lnTo>
                  <a:pt x="117394" y="285528"/>
                </a:lnTo>
                <a:lnTo>
                  <a:pt x="106644" y="293781"/>
                </a:lnTo>
                <a:lnTo>
                  <a:pt x="95286" y="295271"/>
                </a:lnTo>
                <a:lnTo>
                  <a:pt x="95247" y="271594"/>
                </a:lnTo>
                <a:lnTo>
                  <a:pt x="98069" y="266052"/>
                </a:lnTo>
                <a:lnTo>
                  <a:pt x="100304" y="263093"/>
                </a:lnTo>
                <a:lnTo>
                  <a:pt x="105608" y="259804"/>
                </a:lnTo>
                <a:lnTo>
                  <a:pt x="111494" y="257285"/>
                </a:lnTo>
                <a:lnTo>
                  <a:pt x="121990" y="249127"/>
                </a:lnTo>
                <a:lnTo>
                  <a:pt x="136552" y="246882"/>
                </a:lnTo>
                <a:lnTo>
                  <a:pt x="138659" y="245022"/>
                </a:lnTo>
                <a:lnTo>
                  <a:pt x="140063" y="242723"/>
                </a:lnTo>
                <a:lnTo>
                  <a:pt x="142058" y="241190"/>
                </a:lnTo>
                <a:lnTo>
                  <a:pt x="147097" y="239486"/>
                </a:lnTo>
                <a:lnTo>
                  <a:pt x="193674" y="238127"/>
                </a:lnTo>
                <a:lnTo>
                  <a:pt x="203198" y="238125"/>
                </a:lnTo>
                <a:lnTo>
                  <a:pt x="209547" y="240947"/>
                </a:lnTo>
                <a:lnTo>
                  <a:pt x="231772" y="260514"/>
                </a:lnTo>
                <a:lnTo>
                  <a:pt x="235300" y="266772"/>
                </a:lnTo>
                <a:lnTo>
                  <a:pt x="237926" y="273082"/>
                </a:lnTo>
                <a:lnTo>
                  <a:pt x="244296" y="282584"/>
                </a:lnTo>
                <a:lnTo>
                  <a:pt x="247712" y="292102"/>
                </a:lnTo>
                <a:lnTo>
                  <a:pt x="253899" y="301625"/>
                </a:lnTo>
                <a:lnTo>
                  <a:pt x="256202" y="312207"/>
                </a:lnTo>
                <a:lnTo>
                  <a:pt x="256741" y="322556"/>
                </a:lnTo>
                <a:lnTo>
                  <a:pt x="254158" y="331388"/>
                </a:lnTo>
                <a:lnTo>
                  <a:pt x="250541" y="338841"/>
                </a:lnTo>
                <a:lnTo>
                  <a:pt x="235938" y="383217"/>
                </a:lnTo>
                <a:lnTo>
                  <a:pt x="227950" y="397884"/>
                </a:lnTo>
                <a:lnTo>
                  <a:pt x="188635" y="439962"/>
                </a:lnTo>
                <a:lnTo>
                  <a:pt x="173129" y="450446"/>
                </a:lnTo>
                <a:lnTo>
                  <a:pt x="131303" y="464475"/>
                </a:lnTo>
                <a:lnTo>
                  <a:pt x="113691" y="468880"/>
                </a:lnTo>
                <a:lnTo>
                  <a:pt x="95068" y="474066"/>
                </a:lnTo>
                <a:lnTo>
                  <a:pt x="69812" y="475818"/>
                </a:lnTo>
                <a:lnTo>
                  <a:pt x="59953" y="473235"/>
                </a:lnTo>
                <a:lnTo>
                  <a:pt x="48453" y="468653"/>
                </a:lnTo>
                <a:lnTo>
                  <a:pt x="35521" y="464473"/>
                </a:lnTo>
                <a:lnTo>
                  <a:pt x="21106" y="459354"/>
                </a:lnTo>
                <a:lnTo>
                  <a:pt x="11810" y="457625"/>
                </a:lnTo>
                <a:lnTo>
                  <a:pt x="1522" y="449036"/>
                </a:lnTo>
                <a:lnTo>
                  <a:pt x="675" y="445457"/>
                </a:lnTo>
                <a:lnTo>
                  <a:pt x="0" y="438187"/>
                </a:lnTo>
                <a:lnTo>
                  <a:pt x="38097" y="4381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SMARTInkShape-Group149">
            <a:extLst>
              <a:ext uri="{FF2B5EF4-FFF2-40B4-BE49-F238E27FC236}">
                <a16:creationId xmlns:a16="http://schemas.microsoft.com/office/drawing/2014/main" id="{3AB0AFCB-3F65-6528-F331-EA968F82B9A5}"/>
              </a:ext>
            </a:extLst>
          </p:cNvPr>
          <p:cNvGrpSpPr/>
          <p:nvPr/>
        </p:nvGrpSpPr>
        <p:grpSpPr>
          <a:xfrm>
            <a:off x="3962400" y="3116133"/>
            <a:ext cx="1019176" cy="1103001"/>
            <a:chOff x="3962400" y="3116133"/>
            <a:chExt cx="1019176" cy="1103001"/>
          </a:xfrm>
        </p:grpSpPr>
        <p:sp>
          <p:nvSpPr>
            <p:cNvPr id="34" name="SMARTInkShape-407">
              <a:extLst>
                <a:ext uri="{FF2B5EF4-FFF2-40B4-BE49-F238E27FC236}">
                  <a16:creationId xmlns:a16="http://schemas.microsoft.com/office/drawing/2014/main" id="{52E4E5A4-BD33-D152-19B0-F9D53FBAF34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62400" y="3116133"/>
              <a:ext cx="752476" cy="1103001"/>
            </a:xfrm>
            <a:custGeom>
              <a:avLst/>
              <a:gdLst/>
              <a:ahLst/>
              <a:cxnLst/>
              <a:rect l="0" t="0" r="0" b="0"/>
              <a:pathLst>
                <a:path w="752476" h="1103001">
                  <a:moveTo>
                    <a:pt x="0" y="484317"/>
                  </a:moveTo>
                  <a:lnTo>
                    <a:pt x="0" y="484317"/>
                  </a:lnTo>
                  <a:lnTo>
                    <a:pt x="0" y="479260"/>
                  </a:lnTo>
                  <a:lnTo>
                    <a:pt x="1058" y="477771"/>
                  </a:lnTo>
                  <a:lnTo>
                    <a:pt x="2822" y="476778"/>
                  </a:lnTo>
                  <a:lnTo>
                    <a:pt x="5057" y="476116"/>
                  </a:lnTo>
                  <a:lnTo>
                    <a:pt x="6546" y="474616"/>
                  </a:lnTo>
                  <a:lnTo>
                    <a:pt x="11759" y="464605"/>
                  </a:lnTo>
                  <a:lnTo>
                    <a:pt x="17926" y="458623"/>
                  </a:lnTo>
                  <a:lnTo>
                    <a:pt x="50447" y="433506"/>
                  </a:lnTo>
                  <a:lnTo>
                    <a:pt x="69451" y="410101"/>
                  </a:lnTo>
                  <a:lnTo>
                    <a:pt x="111288" y="372751"/>
                  </a:lnTo>
                  <a:lnTo>
                    <a:pt x="153488" y="328716"/>
                  </a:lnTo>
                  <a:lnTo>
                    <a:pt x="193492" y="284094"/>
                  </a:lnTo>
                  <a:lnTo>
                    <a:pt x="231759" y="242220"/>
                  </a:lnTo>
                  <a:lnTo>
                    <a:pt x="268815" y="195239"/>
                  </a:lnTo>
                  <a:lnTo>
                    <a:pt x="298274" y="147671"/>
                  </a:lnTo>
                  <a:lnTo>
                    <a:pt x="320381" y="101109"/>
                  </a:lnTo>
                  <a:lnTo>
                    <a:pt x="346064" y="54436"/>
                  </a:lnTo>
                  <a:lnTo>
                    <a:pt x="349598" y="44198"/>
                  </a:lnTo>
                  <a:lnTo>
                    <a:pt x="352260" y="19916"/>
                  </a:lnTo>
                  <a:lnTo>
                    <a:pt x="344210" y="9595"/>
                  </a:lnTo>
                  <a:lnTo>
                    <a:pt x="338231" y="3463"/>
                  </a:lnTo>
                  <a:lnTo>
                    <a:pt x="332711" y="729"/>
                  </a:lnTo>
                  <a:lnTo>
                    <a:pt x="329758" y="0"/>
                  </a:lnTo>
                  <a:lnTo>
                    <a:pt x="327789" y="572"/>
                  </a:lnTo>
                  <a:lnTo>
                    <a:pt x="326476" y="2012"/>
                  </a:lnTo>
                  <a:lnTo>
                    <a:pt x="325601" y="4031"/>
                  </a:lnTo>
                  <a:lnTo>
                    <a:pt x="323959" y="5376"/>
                  </a:lnTo>
                  <a:lnTo>
                    <a:pt x="319312" y="6871"/>
                  </a:lnTo>
                  <a:lnTo>
                    <a:pt x="307706" y="8889"/>
                  </a:lnTo>
                  <a:lnTo>
                    <a:pt x="283414" y="24293"/>
                  </a:lnTo>
                  <a:lnTo>
                    <a:pt x="276239" y="33571"/>
                  </a:lnTo>
                  <a:lnTo>
                    <a:pt x="262705" y="44081"/>
                  </a:lnTo>
                  <a:lnTo>
                    <a:pt x="231836" y="88436"/>
                  </a:lnTo>
                  <a:lnTo>
                    <a:pt x="202014" y="134772"/>
                  </a:lnTo>
                  <a:lnTo>
                    <a:pt x="181150" y="178934"/>
                  </a:lnTo>
                  <a:lnTo>
                    <a:pt x="165123" y="218794"/>
                  </a:lnTo>
                  <a:lnTo>
                    <a:pt x="149228" y="260340"/>
                  </a:lnTo>
                  <a:lnTo>
                    <a:pt x="130175" y="305072"/>
                  </a:lnTo>
                  <a:lnTo>
                    <a:pt x="114300" y="348373"/>
                  </a:lnTo>
                  <a:lnTo>
                    <a:pt x="98425" y="389980"/>
                  </a:lnTo>
                  <a:lnTo>
                    <a:pt x="82550" y="436813"/>
                  </a:lnTo>
                  <a:lnTo>
                    <a:pt x="66675" y="476794"/>
                  </a:lnTo>
                  <a:lnTo>
                    <a:pt x="47625" y="521757"/>
                  </a:lnTo>
                  <a:lnTo>
                    <a:pt x="42333" y="535882"/>
                  </a:lnTo>
                  <a:lnTo>
                    <a:pt x="38472" y="580775"/>
                  </a:lnTo>
                  <a:lnTo>
                    <a:pt x="38114" y="619317"/>
                  </a:lnTo>
                  <a:lnTo>
                    <a:pt x="40929" y="626514"/>
                  </a:lnTo>
                  <a:lnTo>
                    <a:pt x="60490" y="649377"/>
                  </a:lnTo>
                  <a:lnTo>
                    <a:pt x="66748" y="652927"/>
                  </a:lnTo>
                  <a:lnTo>
                    <a:pt x="69899" y="653874"/>
                  </a:lnTo>
                  <a:lnTo>
                    <a:pt x="73058" y="653447"/>
                  </a:lnTo>
                  <a:lnTo>
                    <a:pt x="83618" y="648847"/>
                  </a:lnTo>
                  <a:lnTo>
                    <a:pt x="111684" y="641528"/>
                  </a:lnTo>
                  <a:lnTo>
                    <a:pt x="155608" y="611052"/>
                  </a:lnTo>
                  <a:lnTo>
                    <a:pt x="200027" y="567018"/>
                  </a:lnTo>
                  <a:lnTo>
                    <a:pt x="238125" y="522988"/>
                  </a:lnTo>
                  <a:lnTo>
                    <a:pt x="249767" y="508912"/>
                  </a:lnTo>
                  <a:lnTo>
                    <a:pt x="279224" y="464055"/>
                  </a:lnTo>
                  <a:lnTo>
                    <a:pt x="314267" y="418319"/>
                  </a:lnTo>
                  <a:lnTo>
                    <a:pt x="319591" y="411593"/>
                  </a:lnTo>
                  <a:lnTo>
                    <a:pt x="325831" y="398651"/>
                  </a:lnTo>
                  <a:lnTo>
                    <a:pt x="333336" y="389116"/>
                  </a:lnTo>
                  <a:lnTo>
                    <a:pt x="333364" y="394138"/>
                  </a:lnTo>
                  <a:lnTo>
                    <a:pt x="330548" y="399435"/>
                  </a:lnTo>
                  <a:lnTo>
                    <a:pt x="325173" y="406402"/>
                  </a:lnTo>
                  <a:lnTo>
                    <a:pt x="323053" y="421929"/>
                  </a:lnTo>
                  <a:lnTo>
                    <a:pt x="317381" y="433964"/>
                  </a:lnTo>
                  <a:lnTo>
                    <a:pt x="306989" y="468760"/>
                  </a:lnTo>
                  <a:lnTo>
                    <a:pt x="288515" y="512911"/>
                  </a:lnTo>
                  <a:lnTo>
                    <a:pt x="277711" y="560487"/>
                  </a:lnTo>
                  <a:lnTo>
                    <a:pt x="276283" y="605442"/>
                  </a:lnTo>
                  <a:lnTo>
                    <a:pt x="276236" y="620309"/>
                  </a:lnTo>
                  <a:lnTo>
                    <a:pt x="279052" y="626955"/>
                  </a:lnTo>
                  <a:lnTo>
                    <a:pt x="281285" y="630209"/>
                  </a:lnTo>
                  <a:lnTo>
                    <a:pt x="286588" y="633825"/>
                  </a:lnTo>
                  <a:lnTo>
                    <a:pt x="295523" y="635860"/>
                  </a:lnTo>
                  <a:lnTo>
                    <a:pt x="313081" y="636548"/>
                  </a:lnTo>
                  <a:lnTo>
                    <a:pt x="321886" y="633820"/>
                  </a:lnTo>
                  <a:lnTo>
                    <a:pt x="365420" y="610146"/>
                  </a:lnTo>
                  <a:lnTo>
                    <a:pt x="403251" y="574952"/>
                  </a:lnTo>
                  <a:lnTo>
                    <a:pt x="441327" y="529616"/>
                  </a:lnTo>
                  <a:lnTo>
                    <a:pt x="459317" y="508910"/>
                  </a:lnTo>
                  <a:lnTo>
                    <a:pt x="481170" y="462997"/>
                  </a:lnTo>
                  <a:lnTo>
                    <a:pt x="485596" y="419528"/>
                  </a:lnTo>
                  <a:lnTo>
                    <a:pt x="485722" y="406442"/>
                  </a:lnTo>
                  <a:lnTo>
                    <a:pt x="482929" y="399258"/>
                  </a:lnTo>
                  <a:lnTo>
                    <a:pt x="472513" y="386023"/>
                  </a:lnTo>
                  <a:lnTo>
                    <a:pt x="466475" y="382423"/>
                  </a:lnTo>
                  <a:lnTo>
                    <a:pt x="460264" y="379764"/>
                  </a:lnTo>
                  <a:lnTo>
                    <a:pt x="453976" y="375054"/>
                  </a:lnTo>
                  <a:lnTo>
                    <a:pt x="444831" y="372256"/>
                  </a:lnTo>
                  <a:lnTo>
                    <a:pt x="426770" y="370459"/>
                  </a:lnTo>
                  <a:lnTo>
                    <a:pt x="419686" y="373036"/>
                  </a:lnTo>
                  <a:lnTo>
                    <a:pt x="416316" y="375205"/>
                  </a:lnTo>
                  <a:lnTo>
                    <a:pt x="401460" y="378257"/>
                  </a:lnTo>
                  <a:lnTo>
                    <a:pt x="388708" y="379161"/>
                  </a:lnTo>
                  <a:lnTo>
                    <a:pt x="381604" y="382195"/>
                  </a:lnTo>
                  <a:lnTo>
                    <a:pt x="374918" y="386013"/>
                  </a:lnTo>
                  <a:lnTo>
                    <a:pt x="365204" y="389220"/>
                  </a:lnTo>
                  <a:lnTo>
                    <a:pt x="342905" y="405490"/>
                  </a:lnTo>
                  <a:lnTo>
                    <a:pt x="339728" y="406366"/>
                  </a:lnTo>
                  <a:lnTo>
                    <a:pt x="337610" y="408008"/>
                  </a:lnTo>
                  <a:lnTo>
                    <a:pt x="333933" y="416165"/>
                  </a:lnTo>
                  <a:lnTo>
                    <a:pt x="333540" y="422261"/>
                  </a:lnTo>
                  <a:lnTo>
                    <a:pt x="334544" y="423896"/>
                  </a:lnTo>
                  <a:lnTo>
                    <a:pt x="336271" y="424987"/>
                  </a:lnTo>
                  <a:lnTo>
                    <a:pt x="343758" y="426521"/>
                  </a:lnTo>
                  <a:lnTo>
                    <a:pt x="355769" y="427039"/>
                  </a:lnTo>
                  <a:lnTo>
                    <a:pt x="400304" y="415403"/>
                  </a:lnTo>
                  <a:lnTo>
                    <a:pt x="440995" y="398396"/>
                  </a:lnTo>
                  <a:lnTo>
                    <a:pt x="457406" y="391097"/>
                  </a:lnTo>
                  <a:lnTo>
                    <a:pt x="504760" y="364542"/>
                  </a:lnTo>
                  <a:lnTo>
                    <a:pt x="552362" y="344694"/>
                  </a:lnTo>
                  <a:lnTo>
                    <a:pt x="598926" y="326632"/>
                  </a:lnTo>
                  <a:lnTo>
                    <a:pt x="644790" y="317501"/>
                  </a:lnTo>
                  <a:lnTo>
                    <a:pt x="663654" y="314240"/>
                  </a:lnTo>
                  <a:lnTo>
                    <a:pt x="673488" y="316299"/>
                  </a:lnTo>
                  <a:lnTo>
                    <a:pt x="684974" y="320587"/>
                  </a:lnTo>
                  <a:lnTo>
                    <a:pt x="711168" y="323380"/>
                  </a:lnTo>
                  <a:lnTo>
                    <a:pt x="723702" y="332086"/>
                  </a:lnTo>
                  <a:lnTo>
                    <a:pt x="731132" y="338200"/>
                  </a:lnTo>
                  <a:lnTo>
                    <a:pt x="741185" y="341015"/>
                  </a:lnTo>
                  <a:lnTo>
                    <a:pt x="752475" y="341442"/>
                  </a:lnTo>
                  <a:lnTo>
                    <a:pt x="752475" y="333241"/>
                  </a:lnTo>
                  <a:lnTo>
                    <a:pt x="738286" y="317762"/>
                  </a:lnTo>
                  <a:lnTo>
                    <a:pt x="732763" y="315042"/>
                  </a:lnTo>
                  <a:lnTo>
                    <a:pt x="725651" y="313297"/>
                  </a:lnTo>
                  <a:lnTo>
                    <a:pt x="716642" y="306406"/>
                  </a:lnTo>
                  <a:lnTo>
                    <a:pt x="710796" y="304704"/>
                  </a:lnTo>
                  <a:lnTo>
                    <a:pt x="707756" y="305308"/>
                  </a:lnTo>
                  <a:lnTo>
                    <a:pt x="695272" y="311060"/>
                  </a:lnTo>
                  <a:lnTo>
                    <a:pt x="682962" y="315154"/>
                  </a:lnTo>
                  <a:lnTo>
                    <a:pt x="668731" y="323070"/>
                  </a:lnTo>
                  <a:lnTo>
                    <a:pt x="626833" y="362355"/>
                  </a:lnTo>
                  <a:lnTo>
                    <a:pt x="606544" y="395859"/>
                  </a:lnTo>
                  <a:lnTo>
                    <a:pt x="587386" y="441757"/>
                  </a:lnTo>
                  <a:lnTo>
                    <a:pt x="564798" y="486253"/>
                  </a:lnTo>
                  <a:lnTo>
                    <a:pt x="561997" y="533281"/>
                  </a:lnTo>
                  <a:lnTo>
                    <a:pt x="561989" y="536010"/>
                  </a:lnTo>
                  <a:lnTo>
                    <a:pt x="563043" y="537829"/>
                  </a:lnTo>
                  <a:lnTo>
                    <a:pt x="564804" y="539042"/>
                  </a:lnTo>
                  <a:lnTo>
                    <a:pt x="572338" y="540748"/>
                  </a:lnTo>
                  <a:lnTo>
                    <a:pt x="575233" y="540988"/>
                  </a:lnTo>
                  <a:lnTo>
                    <a:pt x="581273" y="538432"/>
                  </a:lnTo>
                  <a:lnTo>
                    <a:pt x="587485" y="534826"/>
                  </a:lnTo>
                  <a:lnTo>
                    <a:pt x="596933" y="531738"/>
                  </a:lnTo>
                  <a:lnTo>
                    <a:pt x="641546" y="490445"/>
                  </a:lnTo>
                  <a:lnTo>
                    <a:pt x="678010" y="448950"/>
                  </a:lnTo>
                  <a:lnTo>
                    <a:pt x="713730" y="406114"/>
                  </a:lnTo>
                  <a:lnTo>
                    <a:pt x="736562" y="376807"/>
                  </a:lnTo>
                  <a:lnTo>
                    <a:pt x="748235" y="363754"/>
                  </a:lnTo>
                  <a:lnTo>
                    <a:pt x="752471" y="350981"/>
                  </a:lnTo>
                  <a:lnTo>
                    <a:pt x="752475" y="365156"/>
                  </a:lnTo>
                  <a:lnTo>
                    <a:pt x="735607" y="412311"/>
                  </a:lnTo>
                  <a:lnTo>
                    <a:pt x="717463" y="456027"/>
                  </a:lnTo>
                  <a:lnTo>
                    <a:pt x="701664" y="495343"/>
                  </a:lnTo>
                  <a:lnTo>
                    <a:pt x="678259" y="538842"/>
                  </a:lnTo>
                  <a:lnTo>
                    <a:pt x="659603" y="580476"/>
                  </a:lnTo>
                  <a:lnTo>
                    <a:pt x="636358" y="627312"/>
                  </a:lnTo>
                  <a:lnTo>
                    <a:pt x="611765" y="674833"/>
                  </a:lnTo>
                  <a:lnTo>
                    <a:pt x="592951" y="722444"/>
                  </a:lnTo>
                  <a:lnTo>
                    <a:pt x="569687" y="770067"/>
                  </a:lnTo>
                  <a:lnTo>
                    <a:pt x="549807" y="817692"/>
                  </a:lnTo>
                  <a:lnTo>
                    <a:pt x="526898" y="865317"/>
                  </a:lnTo>
                  <a:lnTo>
                    <a:pt x="503093" y="907885"/>
                  </a:lnTo>
                  <a:lnTo>
                    <a:pt x="475604" y="948808"/>
                  </a:lnTo>
                  <a:lnTo>
                    <a:pt x="464322" y="963808"/>
                  </a:lnTo>
                  <a:lnTo>
                    <a:pt x="434068" y="1010397"/>
                  </a:lnTo>
                  <a:lnTo>
                    <a:pt x="409396" y="1033753"/>
                  </a:lnTo>
                  <a:lnTo>
                    <a:pt x="397853" y="1042836"/>
                  </a:lnTo>
                  <a:lnTo>
                    <a:pt x="378998" y="1063091"/>
                  </a:lnTo>
                  <a:lnTo>
                    <a:pt x="336433" y="1087436"/>
                  </a:lnTo>
                  <a:lnTo>
                    <a:pt x="315145" y="1095886"/>
                  </a:lnTo>
                  <a:lnTo>
                    <a:pt x="311697" y="1098405"/>
                  </a:lnTo>
                  <a:lnTo>
                    <a:pt x="302221" y="1101203"/>
                  </a:lnTo>
                  <a:lnTo>
                    <a:pt x="283947" y="1103000"/>
                  </a:lnTo>
                  <a:lnTo>
                    <a:pt x="276835" y="1100423"/>
                  </a:lnTo>
                  <a:lnTo>
                    <a:pt x="270146" y="1096809"/>
                  </a:lnTo>
                  <a:lnTo>
                    <a:pt x="260430" y="1093715"/>
                  </a:lnTo>
                  <a:lnTo>
                    <a:pt x="254036" y="1089241"/>
                  </a:lnTo>
                  <a:lnTo>
                    <a:pt x="250488" y="1083725"/>
                  </a:lnTo>
                  <a:lnTo>
                    <a:pt x="247853" y="1077746"/>
                  </a:lnTo>
                  <a:lnTo>
                    <a:pt x="241478" y="1068429"/>
                  </a:lnTo>
                  <a:lnTo>
                    <a:pt x="239615" y="1062128"/>
                  </a:lnTo>
                  <a:lnTo>
                    <a:pt x="238256" y="1029856"/>
                  </a:lnTo>
                  <a:lnTo>
                    <a:pt x="248891" y="984876"/>
                  </a:lnTo>
                  <a:lnTo>
                    <a:pt x="272462" y="938163"/>
                  </a:lnTo>
                  <a:lnTo>
                    <a:pt x="284518" y="911949"/>
                  </a:lnTo>
                  <a:lnTo>
                    <a:pt x="319886" y="865186"/>
                  </a:lnTo>
                  <a:lnTo>
                    <a:pt x="346977" y="820645"/>
                  </a:lnTo>
                  <a:lnTo>
                    <a:pt x="384628" y="780175"/>
                  </a:lnTo>
                  <a:lnTo>
                    <a:pt x="427460" y="736551"/>
                  </a:lnTo>
                  <a:lnTo>
                    <a:pt x="467554" y="694772"/>
                  </a:lnTo>
                  <a:lnTo>
                    <a:pt x="512319" y="655946"/>
                  </a:lnTo>
                  <a:lnTo>
                    <a:pt x="557105" y="617702"/>
                  </a:lnTo>
                  <a:lnTo>
                    <a:pt x="602484" y="582749"/>
                  </a:lnTo>
                  <a:lnTo>
                    <a:pt x="619125" y="570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408">
              <a:extLst>
                <a:ext uri="{FF2B5EF4-FFF2-40B4-BE49-F238E27FC236}">
                  <a16:creationId xmlns:a16="http://schemas.microsoft.com/office/drawing/2014/main" id="{353E0177-CD43-579F-8DDD-2EF431D7571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24439" y="3686189"/>
              <a:ext cx="257137" cy="171433"/>
            </a:xfrm>
            <a:custGeom>
              <a:avLst/>
              <a:gdLst/>
              <a:ahLst/>
              <a:cxnLst/>
              <a:rect l="0" t="0" r="0" b="0"/>
              <a:pathLst>
                <a:path w="257137" h="171433">
                  <a:moveTo>
                    <a:pt x="152361" y="66661"/>
                  </a:moveTo>
                  <a:lnTo>
                    <a:pt x="152361" y="66661"/>
                  </a:lnTo>
                  <a:lnTo>
                    <a:pt x="152361" y="19207"/>
                  </a:lnTo>
                  <a:lnTo>
                    <a:pt x="152361" y="14526"/>
                  </a:lnTo>
                  <a:lnTo>
                    <a:pt x="149539" y="8918"/>
                  </a:lnTo>
                  <a:lnTo>
                    <a:pt x="144160" y="1750"/>
                  </a:lnTo>
                  <a:lnTo>
                    <a:pt x="140602" y="770"/>
                  </a:lnTo>
                  <a:lnTo>
                    <a:pt x="111047" y="0"/>
                  </a:lnTo>
                  <a:lnTo>
                    <a:pt x="104719" y="2814"/>
                  </a:lnTo>
                  <a:lnTo>
                    <a:pt x="72986" y="31785"/>
                  </a:lnTo>
                  <a:lnTo>
                    <a:pt x="41236" y="79296"/>
                  </a:lnTo>
                  <a:lnTo>
                    <a:pt x="13719" y="119669"/>
                  </a:lnTo>
                  <a:lnTo>
                    <a:pt x="7500" y="133145"/>
                  </a:lnTo>
                  <a:lnTo>
                    <a:pt x="3311" y="139601"/>
                  </a:lnTo>
                  <a:lnTo>
                    <a:pt x="0" y="152220"/>
                  </a:lnTo>
                  <a:lnTo>
                    <a:pt x="17296" y="152382"/>
                  </a:lnTo>
                  <a:lnTo>
                    <a:pt x="26277" y="145840"/>
                  </a:lnTo>
                  <a:lnTo>
                    <a:pt x="35157" y="142685"/>
                  </a:lnTo>
                  <a:lnTo>
                    <a:pt x="79336" y="101575"/>
                  </a:lnTo>
                  <a:lnTo>
                    <a:pt x="82864" y="95231"/>
                  </a:lnTo>
                  <a:lnTo>
                    <a:pt x="85490" y="88884"/>
                  </a:lnTo>
                  <a:lnTo>
                    <a:pt x="90185" y="82535"/>
                  </a:lnTo>
                  <a:lnTo>
                    <a:pt x="95800" y="79008"/>
                  </a:lnTo>
                  <a:lnTo>
                    <a:pt x="98779" y="78067"/>
                  </a:lnTo>
                  <a:lnTo>
                    <a:pt x="100765" y="76382"/>
                  </a:lnTo>
                  <a:lnTo>
                    <a:pt x="104690" y="66792"/>
                  </a:lnTo>
                  <a:lnTo>
                    <a:pt x="112933" y="74873"/>
                  </a:lnTo>
                  <a:lnTo>
                    <a:pt x="114144" y="84272"/>
                  </a:lnTo>
                  <a:lnTo>
                    <a:pt x="114251" y="98842"/>
                  </a:lnTo>
                  <a:lnTo>
                    <a:pt x="111434" y="104953"/>
                  </a:lnTo>
                  <a:lnTo>
                    <a:pt x="107713" y="111196"/>
                  </a:lnTo>
                  <a:lnTo>
                    <a:pt x="105324" y="123828"/>
                  </a:lnTo>
                  <a:lnTo>
                    <a:pt x="104746" y="150505"/>
                  </a:lnTo>
                  <a:lnTo>
                    <a:pt x="111284" y="159619"/>
                  </a:lnTo>
                  <a:lnTo>
                    <a:pt x="113869" y="169671"/>
                  </a:lnTo>
                  <a:lnTo>
                    <a:pt x="115058" y="170259"/>
                  </a:lnTo>
                  <a:lnTo>
                    <a:pt x="146417" y="171432"/>
                  </a:lnTo>
                  <a:lnTo>
                    <a:pt x="160713" y="166378"/>
                  </a:lnTo>
                  <a:lnTo>
                    <a:pt x="180364" y="152138"/>
                  </a:lnTo>
                  <a:lnTo>
                    <a:pt x="187032" y="146984"/>
                  </a:lnTo>
                  <a:lnTo>
                    <a:pt x="199936" y="140853"/>
                  </a:lnTo>
                  <a:lnTo>
                    <a:pt x="215855" y="127780"/>
                  </a:lnTo>
                  <a:lnTo>
                    <a:pt x="225384" y="124987"/>
                  </a:lnTo>
                  <a:lnTo>
                    <a:pt x="235969" y="123101"/>
                  </a:lnTo>
                  <a:lnTo>
                    <a:pt x="257136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SMARTInkShape-409">
            <a:extLst>
              <a:ext uri="{FF2B5EF4-FFF2-40B4-BE49-F238E27FC236}">
                <a16:creationId xmlns:a16="http://schemas.microsoft.com/office/drawing/2014/main" id="{0BF79A29-8E8C-6B0B-57F1-F5A558868FD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05400" y="2991282"/>
            <a:ext cx="462317" cy="713892"/>
          </a:xfrm>
          <a:custGeom>
            <a:avLst/>
            <a:gdLst/>
            <a:ahLst/>
            <a:cxnLst/>
            <a:rect l="0" t="0" r="0" b="0"/>
            <a:pathLst>
              <a:path w="462317" h="713892">
                <a:moveTo>
                  <a:pt x="142875" y="409143"/>
                </a:moveTo>
                <a:lnTo>
                  <a:pt x="142875" y="409143"/>
                </a:lnTo>
                <a:lnTo>
                  <a:pt x="151076" y="409143"/>
                </a:lnTo>
                <a:lnTo>
                  <a:pt x="169245" y="393334"/>
                </a:lnTo>
                <a:lnTo>
                  <a:pt x="178087" y="389995"/>
                </a:lnTo>
                <a:lnTo>
                  <a:pt x="221861" y="358305"/>
                </a:lnTo>
                <a:lnTo>
                  <a:pt x="268149" y="329767"/>
                </a:lnTo>
                <a:lnTo>
                  <a:pt x="314505" y="287893"/>
                </a:lnTo>
                <a:lnTo>
                  <a:pt x="358786" y="249986"/>
                </a:lnTo>
                <a:lnTo>
                  <a:pt x="388675" y="204056"/>
                </a:lnTo>
                <a:lnTo>
                  <a:pt x="415631" y="158393"/>
                </a:lnTo>
                <a:lnTo>
                  <a:pt x="438133" y="113872"/>
                </a:lnTo>
                <a:lnTo>
                  <a:pt x="452965" y="82119"/>
                </a:lnTo>
                <a:lnTo>
                  <a:pt x="457004" y="64126"/>
                </a:lnTo>
                <a:lnTo>
                  <a:pt x="461699" y="55425"/>
                </a:lnTo>
                <a:lnTo>
                  <a:pt x="462316" y="50564"/>
                </a:lnTo>
                <a:lnTo>
                  <a:pt x="457462" y="20941"/>
                </a:lnTo>
                <a:lnTo>
                  <a:pt x="452222" y="14250"/>
                </a:lnTo>
                <a:lnTo>
                  <a:pt x="446873" y="11385"/>
                </a:lnTo>
                <a:lnTo>
                  <a:pt x="443966" y="10621"/>
                </a:lnTo>
                <a:lnTo>
                  <a:pt x="428555" y="1755"/>
                </a:lnTo>
                <a:lnTo>
                  <a:pt x="410854" y="0"/>
                </a:lnTo>
                <a:lnTo>
                  <a:pt x="402030" y="2582"/>
                </a:lnTo>
                <a:lnTo>
                  <a:pt x="394580" y="6199"/>
                </a:lnTo>
                <a:lnTo>
                  <a:pt x="372884" y="13768"/>
                </a:lnTo>
                <a:lnTo>
                  <a:pt x="339798" y="35639"/>
                </a:lnTo>
                <a:lnTo>
                  <a:pt x="298359" y="83093"/>
                </a:lnTo>
                <a:lnTo>
                  <a:pt x="269784" y="125956"/>
                </a:lnTo>
                <a:lnTo>
                  <a:pt x="242267" y="165673"/>
                </a:lnTo>
                <a:lnTo>
                  <a:pt x="221276" y="211406"/>
                </a:lnTo>
                <a:lnTo>
                  <a:pt x="194565" y="256861"/>
                </a:lnTo>
                <a:lnTo>
                  <a:pt x="171502" y="304189"/>
                </a:lnTo>
                <a:lnTo>
                  <a:pt x="152405" y="349992"/>
                </a:lnTo>
                <a:lnTo>
                  <a:pt x="133350" y="392739"/>
                </a:lnTo>
                <a:lnTo>
                  <a:pt x="114300" y="439936"/>
                </a:lnTo>
                <a:lnTo>
                  <a:pt x="98072" y="487524"/>
                </a:lnTo>
                <a:lnTo>
                  <a:pt x="93264" y="511742"/>
                </a:lnTo>
                <a:lnTo>
                  <a:pt x="78848" y="559366"/>
                </a:lnTo>
                <a:lnTo>
                  <a:pt x="68893" y="606991"/>
                </a:lnTo>
                <a:lnTo>
                  <a:pt x="66805" y="653490"/>
                </a:lnTo>
                <a:lnTo>
                  <a:pt x="66678" y="696575"/>
                </a:lnTo>
                <a:lnTo>
                  <a:pt x="69498" y="703755"/>
                </a:lnTo>
                <a:lnTo>
                  <a:pt x="71732" y="707151"/>
                </a:lnTo>
                <a:lnTo>
                  <a:pt x="74280" y="709415"/>
                </a:lnTo>
                <a:lnTo>
                  <a:pt x="84009" y="713347"/>
                </a:lnTo>
                <a:lnTo>
                  <a:pt x="103888" y="713891"/>
                </a:lnTo>
                <a:lnTo>
                  <a:pt x="112494" y="711097"/>
                </a:lnTo>
                <a:lnTo>
                  <a:pt x="159276" y="677087"/>
                </a:lnTo>
                <a:lnTo>
                  <a:pt x="202173" y="634455"/>
                </a:lnTo>
                <a:lnTo>
                  <a:pt x="228354" y="590111"/>
                </a:lnTo>
                <a:lnTo>
                  <a:pt x="250811" y="545668"/>
                </a:lnTo>
                <a:lnTo>
                  <a:pt x="255918" y="520268"/>
                </a:lnTo>
                <a:lnTo>
                  <a:pt x="257010" y="493575"/>
                </a:lnTo>
                <a:lnTo>
                  <a:pt x="254279" y="486179"/>
                </a:lnTo>
                <a:lnTo>
                  <a:pt x="250597" y="479365"/>
                </a:lnTo>
                <a:lnTo>
                  <a:pt x="247464" y="469578"/>
                </a:lnTo>
                <a:lnTo>
                  <a:pt x="225294" y="444072"/>
                </a:lnTo>
                <a:lnTo>
                  <a:pt x="216195" y="440542"/>
                </a:lnTo>
                <a:lnTo>
                  <a:pt x="169389" y="437791"/>
                </a:lnTo>
                <a:lnTo>
                  <a:pt x="157834" y="438809"/>
                </a:lnTo>
                <a:lnTo>
                  <a:pt x="140486" y="445332"/>
                </a:lnTo>
                <a:lnTo>
                  <a:pt x="98022" y="469518"/>
                </a:lnTo>
                <a:lnTo>
                  <a:pt x="66622" y="488172"/>
                </a:lnTo>
                <a:lnTo>
                  <a:pt x="25574" y="527611"/>
                </a:lnTo>
                <a:lnTo>
                  <a:pt x="0" y="5710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SMARTInkShape-Group151">
            <a:extLst>
              <a:ext uri="{FF2B5EF4-FFF2-40B4-BE49-F238E27FC236}">
                <a16:creationId xmlns:a16="http://schemas.microsoft.com/office/drawing/2014/main" id="{9FADB785-75D2-B2AC-EC8A-7C57E12AC9E2}"/>
              </a:ext>
            </a:extLst>
          </p:cNvPr>
          <p:cNvGrpSpPr/>
          <p:nvPr/>
        </p:nvGrpSpPr>
        <p:grpSpPr>
          <a:xfrm>
            <a:off x="5724525" y="3438525"/>
            <a:ext cx="291229" cy="142842"/>
            <a:chOff x="5724525" y="3438525"/>
            <a:chExt cx="291229" cy="142842"/>
          </a:xfrm>
        </p:grpSpPr>
        <p:sp>
          <p:nvSpPr>
            <p:cNvPr id="38" name="SMARTInkShape-410">
              <a:extLst>
                <a:ext uri="{FF2B5EF4-FFF2-40B4-BE49-F238E27FC236}">
                  <a16:creationId xmlns:a16="http://schemas.microsoft.com/office/drawing/2014/main" id="{A3D96B8F-D9D1-060A-1993-85047A659D5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62625" y="3438525"/>
              <a:ext cx="253129" cy="9526"/>
            </a:xfrm>
            <a:custGeom>
              <a:avLst/>
              <a:gdLst/>
              <a:ahLst/>
              <a:cxnLst/>
              <a:rect l="0" t="0" r="0" b="0"/>
              <a:pathLst>
                <a:path w="253129" h="9526">
                  <a:moveTo>
                    <a:pt x="0" y="9525"/>
                  </a:moveTo>
                  <a:lnTo>
                    <a:pt x="0" y="9525"/>
                  </a:lnTo>
                  <a:lnTo>
                    <a:pt x="9133" y="9525"/>
                  </a:lnTo>
                  <a:lnTo>
                    <a:pt x="9409" y="4468"/>
                  </a:lnTo>
                  <a:lnTo>
                    <a:pt x="10506" y="2979"/>
                  </a:lnTo>
                  <a:lnTo>
                    <a:pt x="18655" y="117"/>
                  </a:lnTo>
                  <a:lnTo>
                    <a:pt x="64463" y="0"/>
                  </a:lnTo>
                  <a:lnTo>
                    <a:pt x="111127" y="0"/>
                  </a:lnTo>
                  <a:lnTo>
                    <a:pt x="156829" y="0"/>
                  </a:lnTo>
                  <a:lnTo>
                    <a:pt x="203050" y="0"/>
                  </a:lnTo>
                  <a:lnTo>
                    <a:pt x="250450" y="0"/>
                  </a:lnTo>
                  <a:lnTo>
                    <a:pt x="252692" y="0"/>
                  </a:lnTo>
                  <a:lnTo>
                    <a:pt x="253128" y="1058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411">
              <a:extLst>
                <a:ext uri="{FF2B5EF4-FFF2-40B4-BE49-F238E27FC236}">
                  <a16:creationId xmlns:a16="http://schemas.microsoft.com/office/drawing/2014/main" id="{E750770B-C797-2FAA-E7FC-DB05683266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24525" y="3563650"/>
              <a:ext cx="276226" cy="17717"/>
            </a:xfrm>
            <a:custGeom>
              <a:avLst/>
              <a:gdLst/>
              <a:ahLst/>
              <a:cxnLst/>
              <a:rect l="0" t="0" r="0" b="0"/>
              <a:pathLst>
                <a:path w="276226" h="17717">
                  <a:moveTo>
                    <a:pt x="0" y="8225"/>
                  </a:moveTo>
                  <a:lnTo>
                    <a:pt x="0" y="8225"/>
                  </a:lnTo>
                  <a:lnTo>
                    <a:pt x="0" y="17633"/>
                  </a:lnTo>
                  <a:lnTo>
                    <a:pt x="5056" y="17716"/>
                  </a:lnTo>
                  <a:lnTo>
                    <a:pt x="6545" y="16669"/>
                  </a:lnTo>
                  <a:lnTo>
                    <a:pt x="7539" y="14913"/>
                  </a:lnTo>
                  <a:lnTo>
                    <a:pt x="8201" y="12683"/>
                  </a:lnTo>
                  <a:lnTo>
                    <a:pt x="9701" y="11197"/>
                  </a:lnTo>
                  <a:lnTo>
                    <a:pt x="14189" y="9546"/>
                  </a:lnTo>
                  <a:lnTo>
                    <a:pt x="60361" y="8225"/>
                  </a:lnTo>
                  <a:lnTo>
                    <a:pt x="103481" y="8225"/>
                  </a:lnTo>
                  <a:lnTo>
                    <a:pt x="151072" y="8225"/>
                  </a:lnTo>
                  <a:lnTo>
                    <a:pt x="163766" y="8225"/>
                  </a:lnTo>
                  <a:lnTo>
                    <a:pt x="170857" y="5403"/>
                  </a:lnTo>
                  <a:lnTo>
                    <a:pt x="174230" y="3168"/>
                  </a:lnTo>
                  <a:lnTo>
                    <a:pt x="177536" y="2737"/>
                  </a:lnTo>
                  <a:lnTo>
                    <a:pt x="208247" y="7949"/>
                  </a:lnTo>
                  <a:lnTo>
                    <a:pt x="217084" y="5280"/>
                  </a:lnTo>
                  <a:lnTo>
                    <a:pt x="226325" y="0"/>
                  </a:lnTo>
                  <a:lnTo>
                    <a:pt x="228141" y="625"/>
                  </a:lnTo>
                  <a:lnTo>
                    <a:pt x="232982" y="4142"/>
                  </a:lnTo>
                  <a:lnTo>
                    <a:pt x="235755" y="4444"/>
                  </a:lnTo>
                  <a:lnTo>
                    <a:pt x="241658" y="1959"/>
                  </a:lnTo>
                  <a:lnTo>
                    <a:pt x="244714" y="1931"/>
                  </a:lnTo>
                  <a:lnTo>
                    <a:pt x="256627" y="7918"/>
                  </a:lnTo>
                  <a:lnTo>
                    <a:pt x="276225" y="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SMARTInkShape-Group152">
            <a:extLst>
              <a:ext uri="{FF2B5EF4-FFF2-40B4-BE49-F238E27FC236}">
                <a16:creationId xmlns:a16="http://schemas.microsoft.com/office/drawing/2014/main" id="{F4F1E4F7-8EAE-7B05-17A9-8818621513C5}"/>
              </a:ext>
            </a:extLst>
          </p:cNvPr>
          <p:cNvGrpSpPr/>
          <p:nvPr/>
        </p:nvGrpSpPr>
        <p:grpSpPr>
          <a:xfrm>
            <a:off x="6400800" y="3201728"/>
            <a:ext cx="542926" cy="465398"/>
            <a:chOff x="6400800" y="3201728"/>
            <a:chExt cx="542926" cy="465398"/>
          </a:xfrm>
        </p:grpSpPr>
        <p:sp>
          <p:nvSpPr>
            <p:cNvPr id="41" name="SMARTInkShape-412">
              <a:extLst>
                <a:ext uri="{FF2B5EF4-FFF2-40B4-BE49-F238E27FC236}">
                  <a16:creationId xmlns:a16="http://schemas.microsoft.com/office/drawing/2014/main" id="{D4587A94-26CC-68EF-492E-555CD5D8788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00800" y="3201728"/>
              <a:ext cx="219075" cy="465398"/>
            </a:xfrm>
            <a:custGeom>
              <a:avLst/>
              <a:gdLst/>
              <a:ahLst/>
              <a:cxnLst/>
              <a:rect l="0" t="0" r="0" b="0"/>
              <a:pathLst>
                <a:path w="219075" h="465398">
                  <a:moveTo>
                    <a:pt x="0" y="246322"/>
                  </a:moveTo>
                  <a:lnTo>
                    <a:pt x="0" y="246322"/>
                  </a:lnTo>
                  <a:lnTo>
                    <a:pt x="31471" y="217674"/>
                  </a:lnTo>
                  <a:lnTo>
                    <a:pt x="54161" y="200804"/>
                  </a:lnTo>
                  <a:lnTo>
                    <a:pt x="99395" y="157487"/>
                  </a:lnTo>
                  <a:lnTo>
                    <a:pt x="116705" y="144624"/>
                  </a:lnTo>
                  <a:lnTo>
                    <a:pt x="135393" y="124672"/>
                  </a:lnTo>
                  <a:lnTo>
                    <a:pt x="145900" y="116056"/>
                  </a:lnTo>
                  <a:lnTo>
                    <a:pt x="180918" y="72241"/>
                  </a:lnTo>
                  <a:lnTo>
                    <a:pt x="200020" y="46902"/>
                  </a:lnTo>
                  <a:lnTo>
                    <a:pt x="205315" y="40216"/>
                  </a:lnTo>
                  <a:lnTo>
                    <a:pt x="207667" y="33717"/>
                  </a:lnTo>
                  <a:lnTo>
                    <a:pt x="209354" y="31560"/>
                  </a:lnTo>
                  <a:lnTo>
                    <a:pt x="215724" y="27466"/>
                  </a:lnTo>
                  <a:lnTo>
                    <a:pt x="218634" y="19214"/>
                  </a:lnTo>
                  <a:lnTo>
                    <a:pt x="219074" y="8235"/>
                  </a:lnTo>
                  <a:lnTo>
                    <a:pt x="210875" y="0"/>
                  </a:lnTo>
                  <a:lnTo>
                    <a:pt x="210433" y="615"/>
                  </a:lnTo>
                  <a:lnTo>
                    <a:pt x="209666" y="6990"/>
                  </a:lnTo>
                  <a:lnTo>
                    <a:pt x="206779" y="7661"/>
                  </a:lnTo>
                  <a:lnTo>
                    <a:pt x="201359" y="8091"/>
                  </a:lnTo>
                  <a:lnTo>
                    <a:pt x="200618" y="10972"/>
                  </a:lnTo>
                  <a:lnTo>
                    <a:pt x="200420" y="13222"/>
                  </a:lnTo>
                  <a:lnTo>
                    <a:pt x="199230" y="14722"/>
                  </a:lnTo>
                  <a:lnTo>
                    <a:pt x="195087" y="16389"/>
                  </a:lnTo>
                  <a:lnTo>
                    <a:pt x="193557" y="17892"/>
                  </a:lnTo>
                  <a:lnTo>
                    <a:pt x="188282" y="27907"/>
                  </a:lnTo>
                  <a:lnTo>
                    <a:pt x="184222" y="33891"/>
                  </a:lnTo>
                  <a:lnTo>
                    <a:pt x="182418" y="40077"/>
                  </a:lnTo>
                  <a:lnTo>
                    <a:pt x="180879" y="42151"/>
                  </a:lnTo>
                  <a:lnTo>
                    <a:pt x="178795" y="43533"/>
                  </a:lnTo>
                  <a:lnTo>
                    <a:pt x="176347" y="44454"/>
                  </a:lnTo>
                  <a:lnTo>
                    <a:pt x="174714" y="46127"/>
                  </a:lnTo>
                  <a:lnTo>
                    <a:pt x="172901" y="50807"/>
                  </a:lnTo>
                  <a:lnTo>
                    <a:pt x="170679" y="68982"/>
                  </a:lnTo>
                  <a:lnTo>
                    <a:pt x="163968" y="83861"/>
                  </a:lnTo>
                  <a:lnTo>
                    <a:pt x="157272" y="102047"/>
                  </a:lnTo>
                  <a:lnTo>
                    <a:pt x="136115" y="139382"/>
                  </a:lnTo>
                  <a:lnTo>
                    <a:pt x="121663" y="181824"/>
                  </a:lnTo>
                  <a:lnTo>
                    <a:pt x="107407" y="217938"/>
                  </a:lnTo>
                  <a:lnTo>
                    <a:pt x="104887" y="229474"/>
                  </a:lnTo>
                  <a:lnTo>
                    <a:pt x="89689" y="259912"/>
                  </a:lnTo>
                  <a:lnTo>
                    <a:pt x="85841" y="277277"/>
                  </a:lnTo>
                  <a:lnTo>
                    <a:pt x="79527" y="290654"/>
                  </a:lnTo>
                  <a:lnTo>
                    <a:pt x="71582" y="319750"/>
                  </a:lnTo>
                  <a:lnTo>
                    <a:pt x="61098" y="338280"/>
                  </a:lnTo>
                  <a:lnTo>
                    <a:pt x="55108" y="358404"/>
                  </a:lnTo>
                  <a:lnTo>
                    <a:pt x="42064" y="382751"/>
                  </a:lnTo>
                  <a:lnTo>
                    <a:pt x="27809" y="424718"/>
                  </a:lnTo>
                  <a:lnTo>
                    <a:pt x="22115" y="433824"/>
                  </a:lnTo>
                  <a:lnTo>
                    <a:pt x="18900" y="443224"/>
                  </a:lnTo>
                  <a:lnTo>
                    <a:pt x="10969" y="453997"/>
                  </a:lnTo>
                  <a:lnTo>
                    <a:pt x="9953" y="460374"/>
                  </a:lnTo>
                  <a:lnTo>
                    <a:pt x="8752" y="462048"/>
                  </a:lnTo>
                  <a:lnTo>
                    <a:pt x="6893" y="463164"/>
                  </a:lnTo>
                  <a:lnTo>
                    <a:pt x="0" y="465397"/>
                  </a:lnTo>
                  <a:lnTo>
                    <a:pt x="0" y="455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413">
              <a:extLst>
                <a:ext uri="{FF2B5EF4-FFF2-40B4-BE49-F238E27FC236}">
                  <a16:creationId xmlns:a16="http://schemas.microsoft.com/office/drawing/2014/main" id="{3E036BCB-CC9C-FB7F-1E12-4E16C9369CC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67500" y="3467100"/>
              <a:ext cx="276226" cy="28576"/>
            </a:xfrm>
            <a:custGeom>
              <a:avLst/>
              <a:gdLst/>
              <a:ahLst/>
              <a:cxnLst/>
              <a:rect l="0" t="0" r="0" b="0"/>
              <a:pathLst>
                <a:path w="276226" h="28576">
                  <a:moveTo>
                    <a:pt x="19050" y="28575"/>
                  </a:moveTo>
                  <a:lnTo>
                    <a:pt x="19050" y="28575"/>
                  </a:lnTo>
                  <a:lnTo>
                    <a:pt x="9918" y="19443"/>
                  </a:lnTo>
                  <a:lnTo>
                    <a:pt x="0" y="19050"/>
                  </a:lnTo>
                  <a:lnTo>
                    <a:pt x="44737" y="19050"/>
                  </a:lnTo>
                  <a:lnTo>
                    <a:pt x="91194" y="19050"/>
                  </a:lnTo>
                  <a:lnTo>
                    <a:pt x="98034" y="19050"/>
                  </a:lnTo>
                  <a:lnTo>
                    <a:pt x="144323" y="9918"/>
                  </a:lnTo>
                  <a:lnTo>
                    <a:pt x="191914" y="9535"/>
                  </a:lnTo>
                  <a:lnTo>
                    <a:pt x="237930" y="175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SMARTInkShape-Group153">
            <a:extLst>
              <a:ext uri="{FF2B5EF4-FFF2-40B4-BE49-F238E27FC236}">
                <a16:creationId xmlns:a16="http://schemas.microsoft.com/office/drawing/2014/main" id="{D65EA9E1-F24C-57C0-AF2B-CD30D9F747ED}"/>
              </a:ext>
            </a:extLst>
          </p:cNvPr>
          <p:cNvGrpSpPr/>
          <p:nvPr/>
        </p:nvGrpSpPr>
        <p:grpSpPr>
          <a:xfrm>
            <a:off x="7172329" y="3067086"/>
            <a:ext cx="4305297" cy="571331"/>
            <a:chOff x="7172329" y="3067086"/>
            <a:chExt cx="4305297" cy="571331"/>
          </a:xfrm>
        </p:grpSpPr>
        <p:sp>
          <p:nvSpPr>
            <p:cNvPr id="44" name="SMARTInkShape-414">
              <a:extLst>
                <a:ext uri="{FF2B5EF4-FFF2-40B4-BE49-F238E27FC236}">
                  <a16:creationId xmlns:a16="http://schemas.microsoft.com/office/drawing/2014/main" id="{98A909F7-297A-482F-3601-846F39AEB35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172329" y="3190876"/>
              <a:ext cx="323844" cy="447541"/>
            </a:xfrm>
            <a:custGeom>
              <a:avLst/>
              <a:gdLst/>
              <a:ahLst/>
              <a:cxnLst/>
              <a:rect l="0" t="0" r="0" b="0"/>
              <a:pathLst>
                <a:path w="323844" h="447541">
                  <a:moveTo>
                    <a:pt x="209546" y="57149"/>
                  </a:moveTo>
                  <a:lnTo>
                    <a:pt x="209546" y="57149"/>
                  </a:lnTo>
                  <a:lnTo>
                    <a:pt x="217746" y="57149"/>
                  </a:lnTo>
                  <a:lnTo>
                    <a:pt x="218188" y="56091"/>
                  </a:lnTo>
                  <a:lnTo>
                    <a:pt x="219037" y="42960"/>
                  </a:lnTo>
                  <a:lnTo>
                    <a:pt x="220107" y="41340"/>
                  </a:lnTo>
                  <a:lnTo>
                    <a:pt x="221878" y="40259"/>
                  </a:lnTo>
                  <a:lnTo>
                    <a:pt x="227269" y="38525"/>
                  </a:lnTo>
                  <a:lnTo>
                    <a:pt x="235938" y="31637"/>
                  </a:lnTo>
                  <a:lnTo>
                    <a:pt x="244765" y="28423"/>
                  </a:lnTo>
                  <a:lnTo>
                    <a:pt x="250952" y="23921"/>
                  </a:lnTo>
                  <a:lnTo>
                    <a:pt x="254407" y="18392"/>
                  </a:lnTo>
                  <a:lnTo>
                    <a:pt x="255328" y="15436"/>
                  </a:lnTo>
                  <a:lnTo>
                    <a:pt x="257001" y="13465"/>
                  </a:lnTo>
                  <a:lnTo>
                    <a:pt x="261682" y="11275"/>
                  </a:lnTo>
                  <a:lnTo>
                    <a:pt x="273310" y="8812"/>
                  </a:lnTo>
                  <a:lnTo>
                    <a:pt x="282649" y="3080"/>
                  </a:lnTo>
                  <a:lnTo>
                    <a:pt x="293400" y="405"/>
                  </a:lnTo>
                  <a:lnTo>
                    <a:pt x="318946" y="0"/>
                  </a:lnTo>
                  <a:lnTo>
                    <a:pt x="320580" y="1058"/>
                  </a:lnTo>
                  <a:lnTo>
                    <a:pt x="321668" y="2822"/>
                  </a:lnTo>
                  <a:lnTo>
                    <a:pt x="323559" y="9700"/>
                  </a:lnTo>
                  <a:lnTo>
                    <a:pt x="323843" y="41313"/>
                  </a:lnTo>
                  <a:lnTo>
                    <a:pt x="321022" y="47641"/>
                  </a:lnTo>
                  <a:lnTo>
                    <a:pt x="308657" y="70047"/>
                  </a:lnTo>
                  <a:lnTo>
                    <a:pt x="297531" y="98359"/>
                  </a:lnTo>
                  <a:lnTo>
                    <a:pt x="291689" y="106509"/>
                  </a:lnTo>
                  <a:lnTo>
                    <a:pt x="268628" y="126457"/>
                  </a:lnTo>
                  <a:lnTo>
                    <a:pt x="244584" y="155171"/>
                  </a:lnTo>
                  <a:lnTo>
                    <a:pt x="203460" y="186259"/>
                  </a:lnTo>
                  <a:lnTo>
                    <a:pt x="196963" y="188614"/>
                  </a:lnTo>
                  <a:lnTo>
                    <a:pt x="194807" y="190301"/>
                  </a:lnTo>
                  <a:lnTo>
                    <a:pt x="190715" y="196673"/>
                  </a:lnTo>
                  <a:lnTo>
                    <a:pt x="182463" y="199583"/>
                  </a:lnTo>
                  <a:lnTo>
                    <a:pt x="171449" y="200024"/>
                  </a:lnTo>
                  <a:lnTo>
                    <a:pt x="179647" y="191823"/>
                  </a:lnTo>
                  <a:lnTo>
                    <a:pt x="185636" y="190892"/>
                  </a:lnTo>
                  <a:lnTo>
                    <a:pt x="198270" y="190533"/>
                  </a:lnTo>
                  <a:lnTo>
                    <a:pt x="207280" y="183960"/>
                  </a:lnTo>
                  <a:lnTo>
                    <a:pt x="213125" y="182301"/>
                  </a:lnTo>
                  <a:lnTo>
                    <a:pt x="216165" y="182917"/>
                  </a:lnTo>
                  <a:lnTo>
                    <a:pt x="228649" y="188688"/>
                  </a:lnTo>
                  <a:lnTo>
                    <a:pt x="253998" y="191487"/>
                  </a:lnTo>
                  <a:lnTo>
                    <a:pt x="266696" y="200846"/>
                  </a:lnTo>
                  <a:lnTo>
                    <a:pt x="273046" y="205681"/>
                  </a:lnTo>
                  <a:lnTo>
                    <a:pt x="279396" y="207830"/>
                  </a:lnTo>
                  <a:lnTo>
                    <a:pt x="281513" y="209461"/>
                  </a:lnTo>
                  <a:lnTo>
                    <a:pt x="291921" y="226753"/>
                  </a:lnTo>
                  <a:lnTo>
                    <a:pt x="295140" y="259967"/>
                  </a:lnTo>
                  <a:lnTo>
                    <a:pt x="290176" y="274817"/>
                  </a:lnTo>
                  <a:lnTo>
                    <a:pt x="280075" y="292252"/>
                  </a:lnTo>
                  <a:lnTo>
                    <a:pt x="271672" y="321112"/>
                  </a:lnTo>
                  <a:lnTo>
                    <a:pt x="259017" y="339615"/>
                  </a:lnTo>
                  <a:lnTo>
                    <a:pt x="215955" y="384078"/>
                  </a:lnTo>
                  <a:lnTo>
                    <a:pt x="197837" y="399403"/>
                  </a:lnTo>
                  <a:lnTo>
                    <a:pt x="155682" y="433008"/>
                  </a:lnTo>
                  <a:lnTo>
                    <a:pt x="114117" y="445387"/>
                  </a:lnTo>
                  <a:lnTo>
                    <a:pt x="78037" y="447540"/>
                  </a:lnTo>
                  <a:lnTo>
                    <a:pt x="68900" y="444792"/>
                  </a:lnTo>
                  <a:lnTo>
                    <a:pt x="60254" y="441102"/>
                  </a:lnTo>
                  <a:lnTo>
                    <a:pt x="44543" y="437966"/>
                  </a:lnTo>
                  <a:lnTo>
                    <a:pt x="32716" y="430804"/>
                  </a:lnTo>
                  <a:lnTo>
                    <a:pt x="25828" y="425007"/>
                  </a:lnTo>
                  <a:lnTo>
                    <a:pt x="22060" y="418903"/>
                  </a:lnTo>
                  <a:lnTo>
                    <a:pt x="19327" y="412662"/>
                  </a:lnTo>
                  <a:lnTo>
                    <a:pt x="14585" y="406361"/>
                  </a:lnTo>
                  <a:lnTo>
                    <a:pt x="8950" y="402854"/>
                  </a:lnTo>
                  <a:lnTo>
                    <a:pt x="5965" y="401919"/>
                  </a:lnTo>
                  <a:lnTo>
                    <a:pt x="3976" y="400237"/>
                  </a:lnTo>
                  <a:lnTo>
                    <a:pt x="1764" y="395547"/>
                  </a:lnTo>
                  <a:lnTo>
                    <a:pt x="0" y="363435"/>
                  </a:lnTo>
                  <a:lnTo>
                    <a:pt x="1057" y="362940"/>
                  </a:lnTo>
                  <a:lnTo>
                    <a:pt x="8197" y="362079"/>
                  </a:lnTo>
                  <a:lnTo>
                    <a:pt x="8933" y="359184"/>
                  </a:lnTo>
                  <a:lnTo>
                    <a:pt x="9260" y="356487"/>
                  </a:lnTo>
                  <a:lnTo>
                    <a:pt x="9406" y="358816"/>
                  </a:lnTo>
                  <a:lnTo>
                    <a:pt x="10502" y="359860"/>
                  </a:lnTo>
                  <a:lnTo>
                    <a:pt x="18651" y="361868"/>
                  </a:lnTo>
                  <a:lnTo>
                    <a:pt x="23984" y="361925"/>
                  </a:lnTo>
                  <a:lnTo>
                    <a:pt x="25514" y="362991"/>
                  </a:lnTo>
                  <a:lnTo>
                    <a:pt x="26533" y="364760"/>
                  </a:lnTo>
                  <a:lnTo>
                    <a:pt x="27212" y="366998"/>
                  </a:lnTo>
                  <a:lnTo>
                    <a:pt x="28724" y="368490"/>
                  </a:lnTo>
                  <a:lnTo>
                    <a:pt x="33225" y="370148"/>
                  </a:lnTo>
                  <a:lnTo>
                    <a:pt x="41709" y="371081"/>
                  </a:lnTo>
                  <a:lnTo>
                    <a:pt x="43680" y="372270"/>
                  </a:lnTo>
                  <a:lnTo>
                    <a:pt x="44994" y="374122"/>
                  </a:lnTo>
                  <a:lnTo>
                    <a:pt x="45869" y="376414"/>
                  </a:lnTo>
                  <a:lnTo>
                    <a:pt x="47512" y="377943"/>
                  </a:lnTo>
                  <a:lnTo>
                    <a:pt x="52159" y="379641"/>
                  </a:lnTo>
                  <a:lnTo>
                    <a:pt x="76196" y="38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SMARTInkShape-415">
              <a:extLst>
                <a:ext uri="{FF2B5EF4-FFF2-40B4-BE49-F238E27FC236}">
                  <a16:creationId xmlns:a16="http://schemas.microsoft.com/office/drawing/2014/main" id="{1308E9F2-F460-9B75-D346-B59F60D4BC7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48575" y="3381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SMARTInkShape-416">
              <a:extLst>
                <a:ext uri="{FF2B5EF4-FFF2-40B4-BE49-F238E27FC236}">
                  <a16:creationId xmlns:a16="http://schemas.microsoft.com/office/drawing/2014/main" id="{F76518D5-3F3A-C5A3-66ED-DB60B3AAC79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30920" y="3190875"/>
              <a:ext cx="246281" cy="380962"/>
            </a:xfrm>
            <a:custGeom>
              <a:avLst/>
              <a:gdLst/>
              <a:ahLst/>
              <a:cxnLst/>
              <a:rect l="0" t="0" r="0" b="0"/>
              <a:pathLst>
                <a:path w="246281" h="380962">
                  <a:moveTo>
                    <a:pt x="246280" y="0"/>
                  </a:moveTo>
                  <a:lnTo>
                    <a:pt x="246280" y="0"/>
                  </a:lnTo>
                  <a:lnTo>
                    <a:pt x="246280" y="8201"/>
                  </a:lnTo>
                  <a:lnTo>
                    <a:pt x="239735" y="16868"/>
                  </a:lnTo>
                  <a:lnTo>
                    <a:pt x="236579" y="25694"/>
                  </a:lnTo>
                  <a:lnTo>
                    <a:pt x="221644" y="45534"/>
                  </a:lnTo>
                  <a:lnTo>
                    <a:pt x="215661" y="64694"/>
                  </a:lnTo>
                  <a:lnTo>
                    <a:pt x="189077" y="106957"/>
                  </a:lnTo>
                  <a:lnTo>
                    <a:pt x="172189" y="135754"/>
                  </a:lnTo>
                  <a:lnTo>
                    <a:pt x="153014" y="154443"/>
                  </a:lnTo>
                  <a:lnTo>
                    <a:pt x="112946" y="199967"/>
                  </a:lnTo>
                  <a:lnTo>
                    <a:pt x="106587" y="205291"/>
                  </a:lnTo>
                  <a:lnTo>
                    <a:pt x="95763" y="208989"/>
                  </a:lnTo>
                  <a:lnTo>
                    <a:pt x="84796" y="209536"/>
                  </a:lnTo>
                  <a:lnTo>
                    <a:pt x="84356" y="182726"/>
                  </a:lnTo>
                  <a:lnTo>
                    <a:pt x="90900" y="173717"/>
                  </a:lnTo>
                  <a:lnTo>
                    <a:pt x="92555" y="167871"/>
                  </a:lnTo>
                  <a:lnTo>
                    <a:pt x="94056" y="165889"/>
                  </a:lnTo>
                  <a:lnTo>
                    <a:pt x="111480" y="153770"/>
                  </a:lnTo>
                  <a:lnTo>
                    <a:pt x="121004" y="152521"/>
                  </a:lnTo>
                  <a:lnTo>
                    <a:pt x="127081" y="152435"/>
                  </a:lnTo>
                  <a:lnTo>
                    <a:pt x="132625" y="155238"/>
                  </a:lnTo>
                  <a:lnTo>
                    <a:pt x="146041" y="166590"/>
                  </a:lnTo>
                  <a:lnTo>
                    <a:pt x="154457" y="169290"/>
                  </a:lnTo>
                  <a:lnTo>
                    <a:pt x="159665" y="170010"/>
                  </a:lnTo>
                  <a:lnTo>
                    <a:pt x="163136" y="171548"/>
                  </a:lnTo>
                  <a:lnTo>
                    <a:pt x="165451" y="173632"/>
                  </a:lnTo>
                  <a:lnTo>
                    <a:pt x="208191" y="219080"/>
                  </a:lnTo>
                  <a:lnTo>
                    <a:pt x="213477" y="225427"/>
                  </a:lnTo>
                  <a:lnTo>
                    <a:pt x="216452" y="234951"/>
                  </a:lnTo>
                  <a:lnTo>
                    <a:pt x="217656" y="260350"/>
                  </a:lnTo>
                  <a:lnTo>
                    <a:pt x="212634" y="274932"/>
                  </a:lnTo>
                  <a:lnTo>
                    <a:pt x="198405" y="294686"/>
                  </a:lnTo>
                  <a:lnTo>
                    <a:pt x="162669" y="339456"/>
                  </a:lnTo>
                  <a:lnTo>
                    <a:pt x="116190" y="367235"/>
                  </a:lnTo>
                  <a:lnTo>
                    <a:pt x="69654" y="380007"/>
                  </a:lnTo>
                  <a:lnTo>
                    <a:pt x="34925" y="380961"/>
                  </a:lnTo>
                  <a:lnTo>
                    <a:pt x="32352" y="379916"/>
                  </a:lnTo>
                  <a:lnTo>
                    <a:pt x="30636" y="378161"/>
                  </a:lnTo>
                  <a:lnTo>
                    <a:pt x="29492" y="375932"/>
                  </a:lnTo>
                  <a:lnTo>
                    <a:pt x="27672" y="374447"/>
                  </a:lnTo>
                  <a:lnTo>
                    <a:pt x="17144" y="369240"/>
                  </a:lnTo>
                  <a:lnTo>
                    <a:pt x="9931" y="363390"/>
                  </a:lnTo>
                  <a:lnTo>
                    <a:pt x="8944" y="359768"/>
                  </a:lnTo>
                  <a:lnTo>
                    <a:pt x="8681" y="357320"/>
                  </a:lnTo>
                  <a:lnTo>
                    <a:pt x="5567" y="351778"/>
                  </a:lnTo>
                  <a:lnTo>
                    <a:pt x="1713" y="345787"/>
                  </a:lnTo>
                  <a:lnTo>
                    <a:pt x="0" y="339597"/>
                  </a:lnTo>
                  <a:lnTo>
                    <a:pt x="601" y="336465"/>
                  </a:lnTo>
                  <a:lnTo>
                    <a:pt x="7352" y="324038"/>
                  </a:lnTo>
                  <a:lnTo>
                    <a:pt x="8154" y="314336"/>
                  </a:lnTo>
                  <a:lnTo>
                    <a:pt x="13211" y="314328"/>
                  </a:lnTo>
                  <a:lnTo>
                    <a:pt x="14700" y="315386"/>
                  </a:lnTo>
                  <a:lnTo>
                    <a:pt x="15693" y="317149"/>
                  </a:lnTo>
                  <a:lnTo>
                    <a:pt x="17419" y="324026"/>
                  </a:lnTo>
                  <a:lnTo>
                    <a:pt x="17564" y="328514"/>
                  </a:lnTo>
                  <a:lnTo>
                    <a:pt x="18661" y="330135"/>
                  </a:lnTo>
                  <a:lnTo>
                    <a:pt x="20451" y="331215"/>
                  </a:lnTo>
                  <a:lnTo>
                    <a:pt x="22702" y="331935"/>
                  </a:lnTo>
                  <a:lnTo>
                    <a:pt x="24203" y="333473"/>
                  </a:lnTo>
                  <a:lnTo>
                    <a:pt x="26810" y="341449"/>
                  </a:lnTo>
                  <a:lnTo>
                    <a:pt x="29851" y="342255"/>
                  </a:lnTo>
                  <a:lnTo>
                    <a:pt x="3673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SMARTInkShape-417">
              <a:extLst>
                <a:ext uri="{FF2B5EF4-FFF2-40B4-BE49-F238E27FC236}">
                  <a16:creationId xmlns:a16="http://schemas.microsoft.com/office/drawing/2014/main" id="{D0F266A3-9772-541B-2AAA-A7C6B09CB8B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71713" y="3190875"/>
              <a:ext cx="224563" cy="19051"/>
            </a:xfrm>
            <a:custGeom>
              <a:avLst/>
              <a:gdLst/>
              <a:ahLst/>
              <a:cxnLst/>
              <a:rect l="0" t="0" r="0" b="0"/>
              <a:pathLst>
                <a:path w="224563" h="19051">
                  <a:moveTo>
                    <a:pt x="5487" y="19050"/>
                  </a:moveTo>
                  <a:lnTo>
                    <a:pt x="5487" y="19050"/>
                  </a:lnTo>
                  <a:lnTo>
                    <a:pt x="5487" y="9917"/>
                  </a:lnTo>
                  <a:lnTo>
                    <a:pt x="431" y="4585"/>
                  </a:lnTo>
                  <a:lnTo>
                    <a:pt x="0" y="3056"/>
                  </a:lnTo>
                  <a:lnTo>
                    <a:pt x="770" y="2038"/>
                  </a:lnTo>
                  <a:lnTo>
                    <a:pt x="5463" y="10"/>
                  </a:lnTo>
                  <a:lnTo>
                    <a:pt x="50850" y="0"/>
                  </a:lnTo>
                  <a:lnTo>
                    <a:pt x="65932" y="0"/>
                  </a:lnTo>
                  <a:lnTo>
                    <a:pt x="68009" y="1058"/>
                  </a:lnTo>
                  <a:lnTo>
                    <a:pt x="69393" y="2822"/>
                  </a:lnTo>
                  <a:lnTo>
                    <a:pt x="70316" y="5056"/>
                  </a:lnTo>
                  <a:lnTo>
                    <a:pt x="71989" y="6546"/>
                  </a:lnTo>
                  <a:lnTo>
                    <a:pt x="76671" y="8201"/>
                  </a:lnTo>
                  <a:lnTo>
                    <a:pt x="122581" y="9515"/>
                  </a:lnTo>
                  <a:lnTo>
                    <a:pt x="151528" y="9525"/>
                  </a:lnTo>
                  <a:lnTo>
                    <a:pt x="157883" y="6703"/>
                  </a:lnTo>
                  <a:lnTo>
                    <a:pt x="164235" y="2979"/>
                  </a:lnTo>
                  <a:lnTo>
                    <a:pt x="175056" y="392"/>
                  </a:lnTo>
                  <a:lnTo>
                    <a:pt x="214634" y="0"/>
                  </a:lnTo>
                  <a:lnTo>
                    <a:pt x="22456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418">
              <a:extLst>
                <a:ext uri="{FF2B5EF4-FFF2-40B4-BE49-F238E27FC236}">
                  <a16:creationId xmlns:a16="http://schemas.microsoft.com/office/drawing/2014/main" id="{B66B22E2-CD54-E7D3-E0A5-635C99D4486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62950" y="33147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4737" y="0"/>
                  </a:lnTo>
                  <a:lnTo>
                    <a:pt x="60362" y="0"/>
                  </a:lnTo>
                  <a:lnTo>
                    <a:pt x="62467" y="1058"/>
                  </a:lnTo>
                  <a:lnTo>
                    <a:pt x="63870" y="2822"/>
                  </a:lnTo>
                  <a:lnTo>
                    <a:pt x="64805" y="5057"/>
                  </a:lnTo>
                  <a:lnTo>
                    <a:pt x="66487" y="6546"/>
                  </a:lnTo>
                  <a:lnTo>
                    <a:pt x="71177" y="8201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SMARTInkShape-419">
              <a:extLst>
                <a:ext uri="{FF2B5EF4-FFF2-40B4-BE49-F238E27FC236}">
                  <a16:creationId xmlns:a16="http://schemas.microsoft.com/office/drawing/2014/main" id="{D6083446-756D-8F49-9B12-B55CC61BCD0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67700" y="34290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6452" y="9525"/>
                  </a:lnTo>
                  <a:lnTo>
                    <a:pt x="92175" y="9525"/>
                  </a:lnTo>
                  <a:lnTo>
                    <a:pt x="107862" y="8467"/>
                  </a:lnTo>
                  <a:lnTo>
                    <a:pt x="126003" y="198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SMARTInkShape-420">
              <a:extLst>
                <a:ext uri="{FF2B5EF4-FFF2-40B4-BE49-F238E27FC236}">
                  <a16:creationId xmlns:a16="http://schemas.microsoft.com/office/drawing/2014/main" id="{2C6AA019-2053-59B8-2870-3CFECB23D9B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96325" y="3105267"/>
              <a:ext cx="228601" cy="466609"/>
            </a:xfrm>
            <a:custGeom>
              <a:avLst/>
              <a:gdLst/>
              <a:ahLst/>
              <a:cxnLst/>
              <a:rect l="0" t="0" r="0" b="0"/>
              <a:pathLst>
                <a:path w="228601" h="466609">
                  <a:moveTo>
                    <a:pt x="0" y="276108"/>
                  </a:moveTo>
                  <a:lnTo>
                    <a:pt x="0" y="276108"/>
                  </a:lnTo>
                  <a:lnTo>
                    <a:pt x="8201" y="276108"/>
                  </a:lnTo>
                  <a:lnTo>
                    <a:pt x="17611" y="284309"/>
                  </a:lnTo>
                  <a:lnTo>
                    <a:pt x="18090" y="283692"/>
                  </a:lnTo>
                  <a:lnTo>
                    <a:pt x="18623" y="280184"/>
                  </a:lnTo>
                  <a:lnTo>
                    <a:pt x="19824" y="278826"/>
                  </a:lnTo>
                  <a:lnTo>
                    <a:pt x="23980" y="277316"/>
                  </a:lnTo>
                  <a:lnTo>
                    <a:pt x="36373" y="276214"/>
                  </a:lnTo>
                  <a:lnTo>
                    <a:pt x="66728" y="250283"/>
                  </a:lnTo>
                  <a:lnTo>
                    <a:pt x="73049" y="247697"/>
                  </a:lnTo>
                  <a:lnTo>
                    <a:pt x="107950" y="215748"/>
                  </a:lnTo>
                  <a:lnTo>
                    <a:pt x="142875" y="168685"/>
                  </a:lnTo>
                  <a:lnTo>
                    <a:pt x="174625" y="121976"/>
                  </a:lnTo>
                  <a:lnTo>
                    <a:pt x="178153" y="114825"/>
                  </a:lnTo>
                  <a:lnTo>
                    <a:pt x="185474" y="96553"/>
                  </a:lnTo>
                  <a:lnTo>
                    <a:pt x="206779" y="66738"/>
                  </a:lnTo>
                  <a:lnTo>
                    <a:pt x="208729" y="54264"/>
                  </a:lnTo>
                  <a:lnTo>
                    <a:pt x="209004" y="48837"/>
                  </a:lnTo>
                  <a:lnTo>
                    <a:pt x="210244" y="45219"/>
                  </a:lnTo>
                  <a:lnTo>
                    <a:pt x="212129" y="42807"/>
                  </a:lnTo>
                  <a:lnTo>
                    <a:pt x="214443" y="41199"/>
                  </a:lnTo>
                  <a:lnTo>
                    <a:pt x="215988" y="39069"/>
                  </a:lnTo>
                  <a:lnTo>
                    <a:pt x="217702" y="33879"/>
                  </a:lnTo>
                  <a:lnTo>
                    <a:pt x="218669" y="25008"/>
                  </a:lnTo>
                  <a:lnTo>
                    <a:pt x="219863" y="22983"/>
                  </a:lnTo>
                  <a:lnTo>
                    <a:pt x="221717" y="21633"/>
                  </a:lnTo>
                  <a:lnTo>
                    <a:pt x="224011" y="20733"/>
                  </a:lnTo>
                  <a:lnTo>
                    <a:pt x="225540" y="19075"/>
                  </a:lnTo>
                  <a:lnTo>
                    <a:pt x="228565" y="9538"/>
                  </a:lnTo>
                  <a:lnTo>
                    <a:pt x="228600" y="0"/>
                  </a:lnTo>
                  <a:lnTo>
                    <a:pt x="228600" y="14075"/>
                  </a:lnTo>
                  <a:lnTo>
                    <a:pt x="227542" y="15694"/>
                  </a:lnTo>
                  <a:lnTo>
                    <a:pt x="225778" y="16774"/>
                  </a:lnTo>
                  <a:lnTo>
                    <a:pt x="223543" y="17494"/>
                  </a:lnTo>
                  <a:lnTo>
                    <a:pt x="222054" y="19032"/>
                  </a:lnTo>
                  <a:lnTo>
                    <a:pt x="220399" y="23563"/>
                  </a:lnTo>
                  <a:lnTo>
                    <a:pt x="218277" y="35096"/>
                  </a:lnTo>
                  <a:lnTo>
                    <a:pt x="212606" y="44418"/>
                  </a:lnTo>
                  <a:lnTo>
                    <a:pt x="209398" y="53883"/>
                  </a:lnTo>
                  <a:lnTo>
                    <a:pt x="203272" y="64449"/>
                  </a:lnTo>
                  <a:lnTo>
                    <a:pt x="199930" y="79456"/>
                  </a:lnTo>
                  <a:lnTo>
                    <a:pt x="193764" y="92134"/>
                  </a:lnTo>
                  <a:lnTo>
                    <a:pt x="190408" y="107768"/>
                  </a:lnTo>
                  <a:lnTo>
                    <a:pt x="168147" y="149539"/>
                  </a:lnTo>
                  <a:lnTo>
                    <a:pt x="159922" y="178093"/>
                  </a:lnTo>
                  <a:lnTo>
                    <a:pt x="136447" y="222397"/>
                  </a:lnTo>
                  <a:lnTo>
                    <a:pt x="118526" y="260256"/>
                  </a:lnTo>
                  <a:lnTo>
                    <a:pt x="104186" y="304684"/>
                  </a:lnTo>
                  <a:lnTo>
                    <a:pt x="79353" y="348937"/>
                  </a:lnTo>
                  <a:lnTo>
                    <a:pt x="70901" y="365891"/>
                  </a:lnTo>
                  <a:lnTo>
                    <a:pt x="64688" y="387760"/>
                  </a:lnTo>
                  <a:lnTo>
                    <a:pt x="50539" y="411422"/>
                  </a:lnTo>
                  <a:lnTo>
                    <a:pt x="44333" y="415623"/>
                  </a:lnTo>
                  <a:lnTo>
                    <a:pt x="42256" y="418859"/>
                  </a:lnTo>
                  <a:lnTo>
                    <a:pt x="38273" y="431411"/>
                  </a:lnTo>
                  <a:lnTo>
                    <a:pt x="36098" y="433618"/>
                  </a:lnTo>
                  <a:lnTo>
                    <a:pt x="33591" y="435090"/>
                  </a:lnTo>
                  <a:lnTo>
                    <a:pt x="31920" y="437129"/>
                  </a:lnTo>
                  <a:lnTo>
                    <a:pt x="26413" y="448006"/>
                  </a:lnTo>
                  <a:lnTo>
                    <a:pt x="22322" y="454107"/>
                  </a:lnTo>
                  <a:lnTo>
                    <a:pt x="19050" y="46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421">
              <a:extLst>
                <a:ext uri="{FF2B5EF4-FFF2-40B4-BE49-F238E27FC236}">
                  <a16:creationId xmlns:a16="http://schemas.microsoft.com/office/drawing/2014/main" id="{B386E873-0D35-E091-13B5-0227CC6670F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01125" y="33718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7611" y="8201"/>
                  </a:lnTo>
                  <a:lnTo>
                    <a:pt x="23679" y="9132"/>
                  </a:lnTo>
                  <a:lnTo>
                    <a:pt x="42637" y="9515"/>
                  </a:lnTo>
                  <a:lnTo>
                    <a:pt x="48230" y="12343"/>
                  </a:lnTo>
                  <a:lnTo>
                    <a:pt x="54244" y="16069"/>
                  </a:lnTo>
                  <a:lnTo>
                    <a:pt x="66728" y="18461"/>
                  </a:lnTo>
                  <a:lnTo>
                    <a:pt x="113006" y="19047"/>
                  </a:lnTo>
                  <a:lnTo>
                    <a:pt x="147339" y="19050"/>
                  </a:lnTo>
                  <a:lnTo>
                    <a:pt x="173413" y="10849"/>
                  </a:lnTo>
                  <a:lnTo>
                    <a:pt x="176993" y="11466"/>
                  </a:lnTo>
                  <a:lnTo>
                    <a:pt x="183791" y="14974"/>
                  </a:lnTo>
                  <a:lnTo>
                    <a:pt x="186028" y="15274"/>
                  </a:lnTo>
                  <a:lnTo>
                    <a:pt x="187518" y="14416"/>
                  </a:lnTo>
                  <a:lnTo>
                    <a:pt x="188513" y="12786"/>
                  </a:lnTo>
                  <a:lnTo>
                    <a:pt x="190233" y="12757"/>
                  </a:lnTo>
                  <a:lnTo>
                    <a:pt x="200084" y="18358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SMARTInkShape-422">
              <a:extLst>
                <a:ext uri="{FF2B5EF4-FFF2-40B4-BE49-F238E27FC236}">
                  <a16:creationId xmlns:a16="http://schemas.microsoft.com/office/drawing/2014/main" id="{5F117808-B363-C0DE-D02E-9F1D917D10E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63075" y="3114679"/>
              <a:ext cx="247650" cy="438147"/>
            </a:xfrm>
            <a:custGeom>
              <a:avLst/>
              <a:gdLst/>
              <a:ahLst/>
              <a:cxnLst/>
              <a:rect l="0" t="0" r="0" b="0"/>
              <a:pathLst>
                <a:path w="247650" h="438147">
                  <a:moveTo>
                    <a:pt x="0" y="285746"/>
                  </a:moveTo>
                  <a:lnTo>
                    <a:pt x="0" y="285746"/>
                  </a:lnTo>
                  <a:lnTo>
                    <a:pt x="14465" y="285746"/>
                  </a:lnTo>
                  <a:lnTo>
                    <a:pt x="15994" y="284688"/>
                  </a:lnTo>
                  <a:lnTo>
                    <a:pt x="17012" y="282924"/>
                  </a:lnTo>
                  <a:lnTo>
                    <a:pt x="18648" y="277545"/>
                  </a:lnTo>
                  <a:lnTo>
                    <a:pt x="23987" y="271557"/>
                  </a:lnTo>
                  <a:lnTo>
                    <a:pt x="29359" y="268856"/>
                  </a:lnTo>
                  <a:lnTo>
                    <a:pt x="32273" y="268136"/>
                  </a:lnTo>
                  <a:lnTo>
                    <a:pt x="47693" y="259346"/>
                  </a:lnTo>
                  <a:lnTo>
                    <a:pt x="50846" y="258622"/>
                  </a:lnTo>
                  <a:lnTo>
                    <a:pt x="60338" y="252544"/>
                  </a:lnTo>
                  <a:lnTo>
                    <a:pt x="73027" y="239951"/>
                  </a:lnTo>
                  <a:lnTo>
                    <a:pt x="88901" y="217182"/>
                  </a:lnTo>
                  <a:lnTo>
                    <a:pt x="112315" y="197368"/>
                  </a:lnTo>
                  <a:lnTo>
                    <a:pt x="146016" y="150664"/>
                  </a:lnTo>
                  <a:lnTo>
                    <a:pt x="178988" y="104580"/>
                  </a:lnTo>
                  <a:lnTo>
                    <a:pt x="205239" y="63664"/>
                  </a:lnTo>
                  <a:lnTo>
                    <a:pt x="209331" y="51786"/>
                  </a:lnTo>
                  <a:lnTo>
                    <a:pt x="225683" y="26346"/>
                  </a:lnTo>
                  <a:lnTo>
                    <a:pt x="233969" y="20151"/>
                  </a:lnTo>
                  <a:lnTo>
                    <a:pt x="240704" y="7414"/>
                  </a:lnTo>
                  <a:lnTo>
                    <a:pt x="247647" y="0"/>
                  </a:lnTo>
                  <a:lnTo>
                    <a:pt x="247649" y="5054"/>
                  </a:lnTo>
                  <a:lnTo>
                    <a:pt x="246592" y="6543"/>
                  </a:lnTo>
                  <a:lnTo>
                    <a:pt x="244828" y="7535"/>
                  </a:lnTo>
                  <a:lnTo>
                    <a:pt x="242593" y="8198"/>
                  </a:lnTo>
                  <a:lnTo>
                    <a:pt x="241104" y="9697"/>
                  </a:lnTo>
                  <a:lnTo>
                    <a:pt x="237327" y="19144"/>
                  </a:lnTo>
                  <a:lnTo>
                    <a:pt x="231656" y="26366"/>
                  </a:lnTo>
                  <a:lnTo>
                    <a:pt x="221264" y="51077"/>
                  </a:lnTo>
                  <a:lnTo>
                    <a:pt x="204171" y="73825"/>
                  </a:lnTo>
                  <a:lnTo>
                    <a:pt x="198022" y="93210"/>
                  </a:lnTo>
                  <a:lnTo>
                    <a:pt x="171398" y="140244"/>
                  </a:lnTo>
                  <a:lnTo>
                    <a:pt x="142874" y="187853"/>
                  </a:lnTo>
                  <a:lnTo>
                    <a:pt x="120650" y="225824"/>
                  </a:lnTo>
                  <a:lnTo>
                    <a:pt x="107067" y="269894"/>
                  </a:lnTo>
                  <a:lnTo>
                    <a:pt x="85673" y="314322"/>
                  </a:lnTo>
                  <a:lnTo>
                    <a:pt x="69493" y="344882"/>
                  </a:lnTo>
                  <a:lnTo>
                    <a:pt x="62175" y="368688"/>
                  </a:lnTo>
                  <a:lnTo>
                    <a:pt x="50539" y="386169"/>
                  </a:lnTo>
                  <a:lnTo>
                    <a:pt x="42256" y="396523"/>
                  </a:lnTo>
                  <a:lnTo>
                    <a:pt x="39331" y="406293"/>
                  </a:lnTo>
                  <a:lnTo>
                    <a:pt x="38646" y="412700"/>
                  </a:lnTo>
                  <a:lnTo>
                    <a:pt x="35521" y="419075"/>
                  </a:lnTo>
                  <a:lnTo>
                    <a:pt x="31662" y="425437"/>
                  </a:lnTo>
                  <a:lnTo>
                    <a:pt x="28695" y="437588"/>
                  </a:lnTo>
                  <a:lnTo>
                    <a:pt x="38100" y="43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SMARTInkShape-423">
              <a:extLst>
                <a:ext uri="{FF2B5EF4-FFF2-40B4-BE49-F238E27FC236}">
                  <a16:creationId xmlns:a16="http://schemas.microsoft.com/office/drawing/2014/main" id="{12AEE1F8-9E19-6CF9-36F0-58426548857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39300" y="3152775"/>
              <a:ext cx="219030" cy="390487"/>
            </a:xfrm>
            <a:custGeom>
              <a:avLst/>
              <a:gdLst/>
              <a:ahLst/>
              <a:cxnLst/>
              <a:rect l="0" t="0" r="0" b="0"/>
              <a:pathLst>
                <a:path w="219030" h="390487">
                  <a:moveTo>
                    <a:pt x="180975" y="0"/>
                  </a:moveTo>
                  <a:lnTo>
                    <a:pt x="180975" y="0"/>
                  </a:lnTo>
                  <a:lnTo>
                    <a:pt x="175918" y="5056"/>
                  </a:lnTo>
                  <a:lnTo>
                    <a:pt x="173437" y="10361"/>
                  </a:lnTo>
                  <a:lnTo>
                    <a:pt x="172773" y="13257"/>
                  </a:lnTo>
                  <a:lnTo>
                    <a:pt x="164085" y="28648"/>
                  </a:lnTo>
                  <a:lnTo>
                    <a:pt x="156995" y="55861"/>
                  </a:lnTo>
                  <a:lnTo>
                    <a:pt x="146761" y="73201"/>
                  </a:lnTo>
                  <a:lnTo>
                    <a:pt x="142969" y="88835"/>
                  </a:lnTo>
                  <a:lnTo>
                    <a:pt x="126467" y="121650"/>
                  </a:lnTo>
                  <a:lnTo>
                    <a:pt x="123940" y="129208"/>
                  </a:lnTo>
                  <a:lnTo>
                    <a:pt x="95197" y="173667"/>
                  </a:lnTo>
                  <a:lnTo>
                    <a:pt x="88876" y="183019"/>
                  </a:lnTo>
                  <a:lnTo>
                    <a:pt x="80426" y="189342"/>
                  </a:lnTo>
                  <a:lnTo>
                    <a:pt x="68164" y="207747"/>
                  </a:lnTo>
                  <a:lnTo>
                    <a:pt x="57581" y="218636"/>
                  </a:lnTo>
                  <a:lnTo>
                    <a:pt x="57277" y="213888"/>
                  </a:lnTo>
                  <a:lnTo>
                    <a:pt x="58293" y="212442"/>
                  </a:lnTo>
                  <a:lnTo>
                    <a:pt x="60028" y="211478"/>
                  </a:lnTo>
                  <a:lnTo>
                    <a:pt x="62244" y="210836"/>
                  </a:lnTo>
                  <a:lnTo>
                    <a:pt x="63720" y="209348"/>
                  </a:lnTo>
                  <a:lnTo>
                    <a:pt x="68914" y="199358"/>
                  </a:lnTo>
                  <a:lnTo>
                    <a:pt x="82462" y="183242"/>
                  </a:lnTo>
                  <a:lnTo>
                    <a:pt x="85817" y="174356"/>
                  </a:lnTo>
                  <a:lnTo>
                    <a:pt x="98856" y="158714"/>
                  </a:lnTo>
                  <a:lnTo>
                    <a:pt x="104966" y="155206"/>
                  </a:lnTo>
                  <a:lnTo>
                    <a:pt x="111209" y="152589"/>
                  </a:lnTo>
                  <a:lnTo>
                    <a:pt x="131061" y="136623"/>
                  </a:lnTo>
                  <a:lnTo>
                    <a:pt x="141110" y="133781"/>
                  </a:lnTo>
                  <a:lnTo>
                    <a:pt x="165219" y="133361"/>
                  </a:lnTo>
                  <a:lnTo>
                    <a:pt x="171503" y="136177"/>
                  </a:lnTo>
                  <a:lnTo>
                    <a:pt x="177824" y="139898"/>
                  </a:lnTo>
                  <a:lnTo>
                    <a:pt x="187334" y="143051"/>
                  </a:lnTo>
                  <a:lnTo>
                    <a:pt x="193679" y="147539"/>
                  </a:lnTo>
                  <a:lnTo>
                    <a:pt x="197204" y="153062"/>
                  </a:lnTo>
                  <a:lnTo>
                    <a:pt x="198145" y="156016"/>
                  </a:lnTo>
                  <a:lnTo>
                    <a:pt x="199830" y="157986"/>
                  </a:lnTo>
                  <a:lnTo>
                    <a:pt x="213118" y="166463"/>
                  </a:lnTo>
                  <a:lnTo>
                    <a:pt x="216427" y="174878"/>
                  </a:lnTo>
                  <a:lnTo>
                    <a:pt x="219029" y="220820"/>
                  </a:lnTo>
                  <a:lnTo>
                    <a:pt x="218008" y="241214"/>
                  </a:lnTo>
                  <a:lnTo>
                    <a:pt x="196685" y="283005"/>
                  </a:lnTo>
                  <a:lnTo>
                    <a:pt x="187604" y="292644"/>
                  </a:lnTo>
                  <a:lnTo>
                    <a:pt x="177571" y="301514"/>
                  </a:lnTo>
                  <a:lnTo>
                    <a:pt x="159684" y="321633"/>
                  </a:lnTo>
                  <a:lnTo>
                    <a:pt x="149287" y="330273"/>
                  </a:lnTo>
                  <a:lnTo>
                    <a:pt x="131167" y="350244"/>
                  </a:lnTo>
                  <a:lnTo>
                    <a:pt x="86504" y="378121"/>
                  </a:lnTo>
                  <a:lnTo>
                    <a:pt x="44856" y="390083"/>
                  </a:lnTo>
                  <a:lnTo>
                    <a:pt x="25435" y="390486"/>
                  </a:lnTo>
                  <a:lnTo>
                    <a:pt x="19066" y="387686"/>
                  </a:lnTo>
                  <a:lnTo>
                    <a:pt x="443" y="371901"/>
                  </a:lnTo>
                  <a:lnTo>
                    <a:pt x="0" y="352425"/>
                  </a:lnTo>
                  <a:lnTo>
                    <a:pt x="8201" y="352425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SMARTInkShape-424">
              <a:extLst>
                <a:ext uri="{FF2B5EF4-FFF2-40B4-BE49-F238E27FC236}">
                  <a16:creationId xmlns:a16="http://schemas.microsoft.com/office/drawing/2014/main" id="{E3F19A41-39ED-40BA-D5B6-9FC8DAB6B74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839325" y="3124210"/>
              <a:ext cx="333376" cy="28566"/>
            </a:xfrm>
            <a:custGeom>
              <a:avLst/>
              <a:gdLst/>
              <a:ahLst/>
              <a:cxnLst/>
              <a:rect l="0" t="0" r="0" b="0"/>
              <a:pathLst>
                <a:path w="333376" h="28566">
                  <a:moveTo>
                    <a:pt x="0" y="28565"/>
                  </a:moveTo>
                  <a:lnTo>
                    <a:pt x="0" y="28565"/>
                  </a:lnTo>
                  <a:lnTo>
                    <a:pt x="0" y="20364"/>
                  </a:lnTo>
                  <a:lnTo>
                    <a:pt x="1058" y="19923"/>
                  </a:lnTo>
                  <a:lnTo>
                    <a:pt x="8202" y="19156"/>
                  </a:lnTo>
                  <a:lnTo>
                    <a:pt x="8937" y="16270"/>
                  </a:lnTo>
                  <a:lnTo>
                    <a:pt x="9515" y="9632"/>
                  </a:lnTo>
                  <a:lnTo>
                    <a:pt x="54943" y="9515"/>
                  </a:lnTo>
                  <a:lnTo>
                    <a:pt x="98460" y="9515"/>
                  </a:lnTo>
                  <a:lnTo>
                    <a:pt x="117677" y="10573"/>
                  </a:lnTo>
                  <a:lnTo>
                    <a:pt x="135586" y="17054"/>
                  </a:lnTo>
                  <a:lnTo>
                    <a:pt x="172874" y="18924"/>
                  </a:lnTo>
                  <a:lnTo>
                    <a:pt x="219255" y="10099"/>
                  </a:lnTo>
                  <a:lnTo>
                    <a:pt x="265245" y="9525"/>
                  </a:lnTo>
                  <a:lnTo>
                    <a:pt x="312434" y="9515"/>
                  </a:lnTo>
                  <a:lnTo>
                    <a:pt x="318821" y="9515"/>
                  </a:lnTo>
                  <a:lnTo>
                    <a:pt x="320497" y="8457"/>
                  </a:lnTo>
                  <a:lnTo>
                    <a:pt x="321614" y="6693"/>
                  </a:lnTo>
                  <a:lnTo>
                    <a:pt x="323719" y="382"/>
                  </a:lnTo>
                  <a:lnTo>
                    <a:pt x="332980" y="0"/>
                  </a:lnTo>
                  <a:lnTo>
                    <a:pt x="33337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425">
              <a:extLst>
                <a:ext uri="{FF2B5EF4-FFF2-40B4-BE49-F238E27FC236}">
                  <a16:creationId xmlns:a16="http://schemas.microsoft.com/office/drawing/2014/main" id="{2850A3D2-5965-6BCD-63EE-448A6B465FF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201275" y="3343275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14191" y="9132"/>
                  </a:lnTo>
                  <a:lnTo>
                    <a:pt x="15810" y="10322"/>
                  </a:lnTo>
                  <a:lnTo>
                    <a:pt x="16890" y="12173"/>
                  </a:lnTo>
                  <a:lnTo>
                    <a:pt x="17609" y="14465"/>
                  </a:lnTo>
                  <a:lnTo>
                    <a:pt x="19149" y="15994"/>
                  </a:lnTo>
                  <a:lnTo>
                    <a:pt x="28667" y="19840"/>
                  </a:lnTo>
                  <a:lnTo>
                    <a:pt x="35893" y="25517"/>
                  </a:lnTo>
                  <a:lnTo>
                    <a:pt x="44738" y="27668"/>
                  </a:lnTo>
                  <a:lnTo>
                    <a:pt x="88935" y="28575"/>
                  </a:lnTo>
                  <a:lnTo>
                    <a:pt x="136410" y="28575"/>
                  </a:lnTo>
                  <a:lnTo>
                    <a:pt x="183756" y="28575"/>
                  </a:lnTo>
                  <a:lnTo>
                    <a:pt x="2286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426">
              <a:extLst>
                <a:ext uri="{FF2B5EF4-FFF2-40B4-BE49-F238E27FC236}">
                  <a16:creationId xmlns:a16="http://schemas.microsoft.com/office/drawing/2014/main" id="{3EB1EEAC-63F2-8E37-C329-4F44D1A1D0E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086975" y="34766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47520" y="9525"/>
                  </a:lnTo>
                  <a:lnTo>
                    <a:pt x="93263" y="9525"/>
                  </a:lnTo>
                  <a:lnTo>
                    <a:pt x="139415" y="9525"/>
                  </a:lnTo>
                  <a:lnTo>
                    <a:pt x="145924" y="9525"/>
                  </a:lnTo>
                  <a:lnTo>
                    <a:pt x="152343" y="6703"/>
                  </a:lnTo>
                  <a:lnTo>
                    <a:pt x="158724" y="2979"/>
                  </a:lnTo>
                  <a:lnTo>
                    <a:pt x="171446" y="58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SMARTInkShape-427">
              <a:extLst>
                <a:ext uri="{FF2B5EF4-FFF2-40B4-BE49-F238E27FC236}">
                  <a16:creationId xmlns:a16="http://schemas.microsoft.com/office/drawing/2014/main" id="{FBCE46E3-0DF0-C774-E904-8EBEE9206D3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572750" y="3448053"/>
              <a:ext cx="247651" cy="19048"/>
            </a:xfrm>
            <a:custGeom>
              <a:avLst/>
              <a:gdLst/>
              <a:ahLst/>
              <a:cxnLst/>
              <a:rect l="0" t="0" r="0" b="0"/>
              <a:pathLst>
                <a:path w="247651" h="19048">
                  <a:moveTo>
                    <a:pt x="0" y="9522"/>
                  </a:moveTo>
                  <a:lnTo>
                    <a:pt x="0" y="9522"/>
                  </a:lnTo>
                  <a:lnTo>
                    <a:pt x="0" y="31"/>
                  </a:lnTo>
                  <a:lnTo>
                    <a:pt x="8202" y="0"/>
                  </a:lnTo>
                  <a:lnTo>
                    <a:pt x="8642" y="1057"/>
                  </a:lnTo>
                  <a:lnTo>
                    <a:pt x="9134" y="5054"/>
                  </a:lnTo>
                  <a:lnTo>
                    <a:pt x="10323" y="6543"/>
                  </a:lnTo>
                  <a:lnTo>
                    <a:pt x="18648" y="9406"/>
                  </a:lnTo>
                  <a:lnTo>
                    <a:pt x="63769" y="9522"/>
                  </a:lnTo>
                  <a:lnTo>
                    <a:pt x="111125" y="9522"/>
                  </a:lnTo>
                  <a:lnTo>
                    <a:pt x="156393" y="9522"/>
                  </a:lnTo>
                  <a:lnTo>
                    <a:pt x="203591" y="9522"/>
                  </a:lnTo>
                  <a:lnTo>
                    <a:pt x="237994" y="9522"/>
                  </a:lnTo>
                  <a:lnTo>
                    <a:pt x="247649" y="19047"/>
                  </a:lnTo>
                  <a:lnTo>
                    <a:pt x="247650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SMARTInkShape-428">
              <a:extLst>
                <a:ext uri="{FF2B5EF4-FFF2-40B4-BE49-F238E27FC236}">
                  <a16:creationId xmlns:a16="http://schemas.microsoft.com/office/drawing/2014/main" id="{8BD148D1-0BA2-1BC5-81A3-109286F5B74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991853" y="3067086"/>
              <a:ext cx="266578" cy="485694"/>
            </a:xfrm>
            <a:custGeom>
              <a:avLst/>
              <a:gdLst/>
              <a:ahLst/>
              <a:cxnLst/>
              <a:rect l="0" t="0" r="0" b="0"/>
              <a:pathLst>
                <a:path w="266578" h="485694">
                  <a:moveTo>
                    <a:pt x="95247" y="285714"/>
                  </a:moveTo>
                  <a:lnTo>
                    <a:pt x="95247" y="285714"/>
                  </a:lnTo>
                  <a:lnTo>
                    <a:pt x="95247" y="258890"/>
                  </a:lnTo>
                  <a:lnTo>
                    <a:pt x="96305" y="258306"/>
                  </a:lnTo>
                  <a:lnTo>
                    <a:pt x="100304" y="257658"/>
                  </a:lnTo>
                  <a:lnTo>
                    <a:pt x="101793" y="256427"/>
                  </a:lnTo>
                  <a:lnTo>
                    <a:pt x="109438" y="243927"/>
                  </a:lnTo>
                  <a:lnTo>
                    <a:pt x="155576" y="196813"/>
                  </a:lnTo>
                  <a:lnTo>
                    <a:pt x="174818" y="183055"/>
                  </a:lnTo>
                  <a:lnTo>
                    <a:pt x="212318" y="135474"/>
                  </a:lnTo>
                  <a:lnTo>
                    <a:pt x="222420" y="126866"/>
                  </a:lnTo>
                  <a:lnTo>
                    <a:pt x="240902" y="103014"/>
                  </a:lnTo>
                  <a:lnTo>
                    <a:pt x="244649" y="93036"/>
                  </a:lnTo>
                  <a:lnTo>
                    <a:pt x="247374" y="82605"/>
                  </a:lnTo>
                  <a:lnTo>
                    <a:pt x="254923" y="67284"/>
                  </a:lnTo>
                  <a:lnTo>
                    <a:pt x="257935" y="50849"/>
                  </a:lnTo>
                  <a:lnTo>
                    <a:pt x="264653" y="38081"/>
                  </a:lnTo>
                  <a:lnTo>
                    <a:pt x="266577" y="15840"/>
                  </a:lnTo>
                  <a:lnTo>
                    <a:pt x="265560" y="13723"/>
                  </a:lnTo>
                  <a:lnTo>
                    <a:pt x="263822" y="12312"/>
                  </a:lnTo>
                  <a:lnTo>
                    <a:pt x="258484" y="10047"/>
                  </a:lnTo>
                  <a:lnTo>
                    <a:pt x="257755" y="6915"/>
                  </a:lnTo>
                  <a:lnTo>
                    <a:pt x="257175" y="0"/>
                  </a:lnTo>
                  <a:lnTo>
                    <a:pt x="257172" y="9098"/>
                  </a:lnTo>
                  <a:lnTo>
                    <a:pt x="250626" y="17016"/>
                  </a:lnTo>
                  <a:lnTo>
                    <a:pt x="248530" y="25713"/>
                  </a:lnTo>
                  <a:lnTo>
                    <a:pt x="247762" y="41285"/>
                  </a:lnTo>
                  <a:lnTo>
                    <a:pt x="244876" y="47609"/>
                  </a:lnTo>
                  <a:lnTo>
                    <a:pt x="232466" y="64525"/>
                  </a:lnTo>
                  <a:lnTo>
                    <a:pt x="226539" y="83703"/>
                  </a:lnTo>
                  <a:lnTo>
                    <a:pt x="204174" y="120712"/>
                  </a:lnTo>
                  <a:lnTo>
                    <a:pt x="189904" y="162081"/>
                  </a:lnTo>
                  <a:lnTo>
                    <a:pt x="161906" y="207285"/>
                  </a:lnTo>
                  <a:lnTo>
                    <a:pt x="133347" y="249790"/>
                  </a:lnTo>
                  <a:lnTo>
                    <a:pt x="104772" y="295884"/>
                  </a:lnTo>
                  <a:lnTo>
                    <a:pt x="99480" y="308226"/>
                  </a:lnTo>
                  <a:lnTo>
                    <a:pt x="95443" y="326016"/>
                  </a:lnTo>
                  <a:lnTo>
                    <a:pt x="76023" y="359685"/>
                  </a:lnTo>
                  <a:lnTo>
                    <a:pt x="47618" y="402190"/>
                  </a:lnTo>
                  <a:lnTo>
                    <a:pt x="31396" y="427944"/>
                  </a:lnTo>
                  <a:lnTo>
                    <a:pt x="28768" y="434652"/>
                  </a:lnTo>
                  <a:lnTo>
                    <a:pt x="12170" y="457147"/>
                  </a:lnTo>
                  <a:lnTo>
                    <a:pt x="10045" y="464804"/>
                  </a:lnTo>
                  <a:lnTo>
                    <a:pt x="3081" y="473921"/>
                  </a:lnTo>
                  <a:lnTo>
                    <a:pt x="7" y="485693"/>
                  </a:lnTo>
                  <a:lnTo>
                    <a:pt x="0" y="480669"/>
                  </a:lnTo>
                  <a:lnTo>
                    <a:pt x="2821" y="475372"/>
                  </a:lnTo>
                  <a:lnTo>
                    <a:pt x="9522" y="4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429">
              <a:extLst>
                <a:ext uri="{FF2B5EF4-FFF2-40B4-BE49-F238E27FC236}">
                  <a16:creationId xmlns:a16="http://schemas.microsoft.com/office/drawing/2014/main" id="{0F4AD37B-FE3A-F62D-C0D4-5398CCF5A4B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230096" y="3152775"/>
              <a:ext cx="247530" cy="409576"/>
            </a:xfrm>
            <a:custGeom>
              <a:avLst/>
              <a:gdLst/>
              <a:ahLst/>
              <a:cxnLst/>
              <a:rect l="0" t="0" r="0" b="0"/>
              <a:pathLst>
                <a:path w="247530" h="409576">
                  <a:moveTo>
                    <a:pt x="161804" y="0"/>
                  </a:moveTo>
                  <a:lnTo>
                    <a:pt x="161804" y="0"/>
                  </a:lnTo>
                  <a:lnTo>
                    <a:pt x="161804" y="5056"/>
                  </a:lnTo>
                  <a:lnTo>
                    <a:pt x="158980" y="10361"/>
                  </a:lnTo>
                  <a:lnTo>
                    <a:pt x="155258" y="16246"/>
                  </a:lnTo>
                  <a:lnTo>
                    <a:pt x="144937" y="41504"/>
                  </a:lnTo>
                  <a:lnTo>
                    <a:pt x="114161" y="87908"/>
                  </a:lnTo>
                  <a:lnTo>
                    <a:pt x="91954" y="125246"/>
                  </a:lnTo>
                  <a:lnTo>
                    <a:pt x="44444" y="165086"/>
                  </a:lnTo>
                  <a:lnTo>
                    <a:pt x="22110" y="186266"/>
                  </a:lnTo>
                  <a:lnTo>
                    <a:pt x="15757" y="188618"/>
                  </a:lnTo>
                  <a:lnTo>
                    <a:pt x="13639" y="190304"/>
                  </a:lnTo>
                  <a:lnTo>
                    <a:pt x="9961" y="198536"/>
                  </a:lnTo>
                  <a:lnTo>
                    <a:pt x="6830" y="199363"/>
                  </a:lnTo>
                  <a:lnTo>
                    <a:pt x="0" y="200014"/>
                  </a:lnTo>
                  <a:lnTo>
                    <a:pt x="8092" y="200024"/>
                  </a:lnTo>
                  <a:lnTo>
                    <a:pt x="8529" y="198966"/>
                  </a:lnTo>
                  <a:lnTo>
                    <a:pt x="9016" y="194968"/>
                  </a:lnTo>
                  <a:lnTo>
                    <a:pt x="10203" y="193479"/>
                  </a:lnTo>
                  <a:lnTo>
                    <a:pt x="14346" y="191824"/>
                  </a:lnTo>
                  <a:lnTo>
                    <a:pt x="25629" y="189703"/>
                  </a:lnTo>
                  <a:lnTo>
                    <a:pt x="34907" y="184031"/>
                  </a:lnTo>
                  <a:lnTo>
                    <a:pt x="47523" y="181579"/>
                  </a:lnTo>
                  <a:lnTo>
                    <a:pt x="54921" y="180185"/>
                  </a:lnTo>
                  <a:lnTo>
                    <a:pt x="77931" y="172810"/>
                  </a:lnTo>
                  <a:lnTo>
                    <a:pt x="123514" y="171466"/>
                  </a:lnTo>
                  <a:lnTo>
                    <a:pt x="170772" y="171450"/>
                  </a:lnTo>
                  <a:lnTo>
                    <a:pt x="180854" y="171450"/>
                  </a:lnTo>
                  <a:lnTo>
                    <a:pt x="189056" y="163249"/>
                  </a:lnTo>
                  <a:lnTo>
                    <a:pt x="191177" y="154582"/>
                  </a:lnTo>
                  <a:lnTo>
                    <a:pt x="196847" y="145756"/>
                  </a:lnTo>
                  <a:lnTo>
                    <a:pt x="200056" y="136438"/>
                  </a:lnTo>
                  <a:lnTo>
                    <a:pt x="206182" y="126974"/>
                  </a:lnTo>
                  <a:lnTo>
                    <a:pt x="209524" y="117468"/>
                  </a:lnTo>
                  <a:lnTo>
                    <a:pt x="225847" y="95249"/>
                  </a:lnTo>
                  <a:lnTo>
                    <a:pt x="228367" y="88900"/>
                  </a:lnTo>
                  <a:lnTo>
                    <a:pt x="234678" y="79375"/>
                  </a:lnTo>
                  <a:lnTo>
                    <a:pt x="237567" y="68556"/>
                  </a:lnTo>
                  <a:lnTo>
                    <a:pt x="247527" y="57152"/>
                  </a:lnTo>
                  <a:lnTo>
                    <a:pt x="247528" y="57151"/>
                  </a:lnTo>
                  <a:lnTo>
                    <a:pt x="247529" y="65351"/>
                  </a:lnTo>
                  <a:lnTo>
                    <a:pt x="239327" y="74760"/>
                  </a:lnTo>
                  <a:lnTo>
                    <a:pt x="237206" y="83520"/>
                  </a:lnTo>
                  <a:lnTo>
                    <a:pt x="231536" y="92363"/>
                  </a:lnTo>
                  <a:lnTo>
                    <a:pt x="228327" y="101685"/>
                  </a:lnTo>
                  <a:lnTo>
                    <a:pt x="222201" y="111150"/>
                  </a:lnTo>
                  <a:lnTo>
                    <a:pt x="218859" y="120657"/>
                  </a:lnTo>
                  <a:lnTo>
                    <a:pt x="202536" y="142875"/>
                  </a:lnTo>
                  <a:lnTo>
                    <a:pt x="200016" y="149225"/>
                  </a:lnTo>
                  <a:lnTo>
                    <a:pt x="193705" y="158750"/>
                  </a:lnTo>
                  <a:lnTo>
                    <a:pt x="178678" y="199436"/>
                  </a:lnTo>
                  <a:lnTo>
                    <a:pt x="156428" y="226460"/>
                  </a:lnTo>
                  <a:lnTo>
                    <a:pt x="150276" y="245659"/>
                  </a:lnTo>
                  <a:lnTo>
                    <a:pt x="117330" y="291194"/>
                  </a:lnTo>
                  <a:lnTo>
                    <a:pt x="82429" y="336147"/>
                  </a:lnTo>
                  <a:lnTo>
                    <a:pt x="78903" y="342721"/>
                  </a:lnTo>
                  <a:lnTo>
                    <a:pt x="71580" y="360621"/>
                  </a:lnTo>
                  <a:lnTo>
                    <a:pt x="59677" y="380407"/>
                  </a:lnTo>
                  <a:lnTo>
                    <a:pt x="57148" y="387086"/>
                  </a:lnTo>
                  <a:lnTo>
                    <a:pt x="37991" y="409564"/>
                  </a:lnTo>
                  <a:lnTo>
                    <a:pt x="37979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607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DC72913-C96C-E270-6467-D51D08437D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>
                    <a:latin typeface="Arial Narrow" panose="020B0606020202030204" pitchFamily="34" charset="0"/>
                  </a:rPr>
                  <a:t>Найдите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если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DC72913-C96C-E270-6467-D51D08437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6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7C845FC1-10A6-D908-CB5F-6351AEAD0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1" name="SMARTInkShape-Group154">
            <a:extLst>
              <a:ext uri="{FF2B5EF4-FFF2-40B4-BE49-F238E27FC236}">
                <a16:creationId xmlns:a16="http://schemas.microsoft.com/office/drawing/2014/main" id="{249A3AFD-B05A-08FC-2EC8-F717327DA649}"/>
              </a:ext>
            </a:extLst>
          </p:cNvPr>
          <p:cNvGrpSpPr/>
          <p:nvPr/>
        </p:nvGrpSpPr>
        <p:grpSpPr>
          <a:xfrm>
            <a:off x="1200151" y="1390650"/>
            <a:ext cx="1828800" cy="541436"/>
            <a:chOff x="1200151" y="1390650"/>
            <a:chExt cx="1828800" cy="541436"/>
          </a:xfrm>
        </p:grpSpPr>
        <p:sp>
          <p:nvSpPr>
            <p:cNvPr id="4" name="SMARTInkShape-430">
              <a:extLst>
                <a:ext uri="{FF2B5EF4-FFF2-40B4-BE49-F238E27FC236}">
                  <a16:creationId xmlns:a16="http://schemas.microsoft.com/office/drawing/2014/main" id="{C27C9E55-72B4-CC75-9A84-05E837EC64C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686088" y="1457325"/>
              <a:ext cx="342863" cy="474761"/>
            </a:xfrm>
            <a:custGeom>
              <a:avLst/>
              <a:gdLst/>
              <a:ahLst/>
              <a:cxnLst/>
              <a:rect l="0" t="0" r="0" b="0"/>
              <a:pathLst>
                <a:path w="342863" h="474761">
                  <a:moveTo>
                    <a:pt x="314287" y="0"/>
                  </a:moveTo>
                  <a:lnTo>
                    <a:pt x="314287" y="0"/>
                  </a:lnTo>
                  <a:lnTo>
                    <a:pt x="314287" y="13257"/>
                  </a:lnTo>
                  <a:lnTo>
                    <a:pt x="311465" y="19298"/>
                  </a:lnTo>
                  <a:lnTo>
                    <a:pt x="306086" y="26743"/>
                  </a:lnTo>
                  <a:lnTo>
                    <a:pt x="303965" y="42363"/>
                  </a:lnTo>
                  <a:lnTo>
                    <a:pt x="297275" y="56738"/>
                  </a:lnTo>
                  <a:lnTo>
                    <a:pt x="296595" y="60050"/>
                  </a:lnTo>
                  <a:lnTo>
                    <a:pt x="287877" y="78986"/>
                  </a:lnTo>
                  <a:lnTo>
                    <a:pt x="283531" y="96076"/>
                  </a:lnTo>
                  <a:lnTo>
                    <a:pt x="266016" y="143485"/>
                  </a:lnTo>
                  <a:lnTo>
                    <a:pt x="261083" y="155846"/>
                  </a:lnTo>
                  <a:lnTo>
                    <a:pt x="247007" y="200041"/>
                  </a:lnTo>
                  <a:lnTo>
                    <a:pt x="225351" y="244476"/>
                  </a:lnTo>
                  <a:lnTo>
                    <a:pt x="206685" y="276225"/>
                  </a:lnTo>
                  <a:lnTo>
                    <a:pt x="178154" y="320675"/>
                  </a:lnTo>
                  <a:lnTo>
                    <a:pt x="159116" y="359964"/>
                  </a:lnTo>
                  <a:lnTo>
                    <a:pt x="147955" y="372709"/>
                  </a:lnTo>
                  <a:lnTo>
                    <a:pt x="126366" y="392337"/>
                  </a:lnTo>
                  <a:lnTo>
                    <a:pt x="86343" y="437361"/>
                  </a:lnTo>
                  <a:lnTo>
                    <a:pt x="60313" y="462461"/>
                  </a:lnTo>
                  <a:lnTo>
                    <a:pt x="47592" y="468705"/>
                  </a:lnTo>
                  <a:lnTo>
                    <a:pt x="41239" y="472897"/>
                  </a:lnTo>
                  <a:lnTo>
                    <a:pt x="34888" y="474760"/>
                  </a:lnTo>
                  <a:lnTo>
                    <a:pt x="32771" y="474198"/>
                  </a:lnTo>
                  <a:lnTo>
                    <a:pt x="31360" y="472766"/>
                  </a:lnTo>
                  <a:lnTo>
                    <a:pt x="30419" y="470752"/>
                  </a:lnTo>
                  <a:lnTo>
                    <a:pt x="28733" y="469410"/>
                  </a:lnTo>
                  <a:lnTo>
                    <a:pt x="21304" y="466462"/>
                  </a:lnTo>
                  <a:lnTo>
                    <a:pt x="15445" y="462022"/>
                  </a:lnTo>
                  <a:lnTo>
                    <a:pt x="12134" y="456521"/>
                  </a:lnTo>
                  <a:lnTo>
                    <a:pt x="9606" y="450548"/>
                  </a:lnTo>
                  <a:lnTo>
                    <a:pt x="3290" y="441236"/>
                  </a:lnTo>
                  <a:lnTo>
                    <a:pt x="948" y="431774"/>
                  </a:lnTo>
                  <a:lnTo>
                    <a:pt x="0" y="401343"/>
                  </a:lnTo>
                  <a:lnTo>
                    <a:pt x="2801" y="392511"/>
                  </a:lnTo>
                  <a:lnTo>
                    <a:pt x="8166" y="383274"/>
                  </a:lnTo>
                  <a:lnTo>
                    <a:pt x="10284" y="373845"/>
                  </a:lnTo>
                  <a:lnTo>
                    <a:pt x="41643" y="339330"/>
                  </a:lnTo>
                  <a:lnTo>
                    <a:pt x="47767" y="336022"/>
                  </a:lnTo>
                  <a:lnTo>
                    <a:pt x="63486" y="333724"/>
                  </a:lnTo>
                  <a:lnTo>
                    <a:pt x="110282" y="333376"/>
                  </a:lnTo>
                  <a:lnTo>
                    <a:pt x="117079" y="333375"/>
                  </a:lnTo>
                  <a:lnTo>
                    <a:pt x="123628" y="336198"/>
                  </a:lnTo>
                  <a:lnTo>
                    <a:pt x="130066" y="339921"/>
                  </a:lnTo>
                  <a:lnTo>
                    <a:pt x="140699" y="342017"/>
                  </a:lnTo>
                  <a:lnTo>
                    <a:pt x="155727" y="343697"/>
                  </a:lnTo>
                  <a:lnTo>
                    <a:pt x="180762" y="354643"/>
                  </a:lnTo>
                  <a:lnTo>
                    <a:pt x="187209" y="358703"/>
                  </a:lnTo>
                  <a:lnTo>
                    <a:pt x="196789" y="360988"/>
                  </a:lnTo>
                  <a:lnTo>
                    <a:pt x="203152" y="361522"/>
                  </a:lnTo>
                  <a:lnTo>
                    <a:pt x="209507" y="364582"/>
                  </a:lnTo>
                  <a:lnTo>
                    <a:pt x="225386" y="377113"/>
                  </a:lnTo>
                  <a:lnTo>
                    <a:pt x="234912" y="379849"/>
                  </a:lnTo>
                  <a:lnTo>
                    <a:pt x="241262" y="380488"/>
                  </a:lnTo>
                  <a:lnTo>
                    <a:pt x="247612" y="383595"/>
                  </a:lnTo>
                  <a:lnTo>
                    <a:pt x="253962" y="387445"/>
                  </a:lnTo>
                  <a:lnTo>
                    <a:pt x="264781" y="390119"/>
                  </a:lnTo>
                  <a:lnTo>
                    <a:pt x="271161" y="390405"/>
                  </a:lnTo>
                  <a:lnTo>
                    <a:pt x="276776" y="393294"/>
                  </a:lnTo>
                  <a:lnTo>
                    <a:pt x="282798" y="397047"/>
                  </a:lnTo>
                  <a:lnTo>
                    <a:pt x="293390" y="399654"/>
                  </a:lnTo>
                  <a:lnTo>
                    <a:pt x="299746" y="399933"/>
                  </a:lnTo>
                  <a:lnTo>
                    <a:pt x="305355" y="397176"/>
                  </a:lnTo>
                  <a:lnTo>
                    <a:pt x="342862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SMARTInkShape-431">
              <a:extLst>
                <a:ext uri="{FF2B5EF4-FFF2-40B4-BE49-F238E27FC236}">
                  <a16:creationId xmlns:a16="http://schemas.microsoft.com/office/drawing/2014/main" id="{C277D2B3-B2AB-D594-F5B5-C264893809A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543175" y="1428785"/>
              <a:ext cx="85726" cy="161891"/>
            </a:xfrm>
            <a:custGeom>
              <a:avLst/>
              <a:gdLst/>
              <a:ahLst/>
              <a:cxnLst/>
              <a:rect l="0" t="0" r="0" b="0"/>
              <a:pathLst>
                <a:path w="85726" h="161891">
                  <a:moveTo>
                    <a:pt x="38100" y="38065"/>
                  </a:moveTo>
                  <a:lnTo>
                    <a:pt x="38100" y="38065"/>
                  </a:lnTo>
                  <a:lnTo>
                    <a:pt x="19085" y="38065"/>
                  </a:lnTo>
                  <a:lnTo>
                    <a:pt x="19050" y="28656"/>
                  </a:lnTo>
                  <a:lnTo>
                    <a:pt x="28183" y="19410"/>
                  </a:lnTo>
                  <a:lnTo>
                    <a:pt x="28459" y="14076"/>
                  </a:lnTo>
                  <a:lnTo>
                    <a:pt x="29556" y="12547"/>
                  </a:lnTo>
                  <a:lnTo>
                    <a:pt x="31345" y="11528"/>
                  </a:lnTo>
                  <a:lnTo>
                    <a:pt x="36766" y="9893"/>
                  </a:lnTo>
                  <a:lnTo>
                    <a:pt x="37507" y="6846"/>
                  </a:lnTo>
                  <a:lnTo>
                    <a:pt x="37705" y="4553"/>
                  </a:lnTo>
                  <a:lnTo>
                    <a:pt x="38895" y="3023"/>
                  </a:lnTo>
                  <a:lnTo>
                    <a:pt x="46266" y="368"/>
                  </a:lnTo>
                  <a:lnTo>
                    <a:pt x="55707" y="0"/>
                  </a:lnTo>
                  <a:lnTo>
                    <a:pt x="56187" y="1047"/>
                  </a:lnTo>
                  <a:lnTo>
                    <a:pt x="57023" y="8169"/>
                  </a:lnTo>
                  <a:lnTo>
                    <a:pt x="65340" y="17575"/>
                  </a:lnTo>
                  <a:lnTo>
                    <a:pt x="66279" y="23645"/>
                  </a:lnTo>
                  <a:lnTo>
                    <a:pt x="66558" y="32146"/>
                  </a:lnTo>
                  <a:lnTo>
                    <a:pt x="65538" y="34119"/>
                  </a:lnTo>
                  <a:lnTo>
                    <a:pt x="63801" y="35434"/>
                  </a:lnTo>
                  <a:lnTo>
                    <a:pt x="61584" y="36311"/>
                  </a:lnTo>
                  <a:lnTo>
                    <a:pt x="60106" y="37954"/>
                  </a:lnTo>
                  <a:lnTo>
                    <a:pt x="58464" y="42602"/>
                  </a:lnTo>
                  <a:lnTo>
                    <a:pt x="54501" y="60117"/>
                  </a:lnTo>
                  <a:lnTo>
                    <a:pt x="49623" y="69032"/>
                  </a:lnTo>
                  <a:lnTo>
                    <a:pt x="43927" y="72995"/>
                  </a:lnTo>
                  <a:lnTo>
                    <a:pt x="41984" y="76168"/>
                  </a:lnTo>
                  <a:lnTo>
                    <a:pt x="38192" y="88631"/>
                  </a:lnTo>
                  <a:lnTo>
                    <a:pt x="36045" y="90825"/>
                  </a:lnTo>
                  <a:lnTo>
                    <a:pt x="33555" y="92289"/>
                  </a:lnTo>
                  <a:lnTo>
                    <a:pt x="31895" y="94322"/>
                  </a:lnTo>
                  <a:lnTo>
                    <a:pt x="26409" y="105191"/>
                  </a:lnTo>
                  <a:lnTo>
                    <a:pt x="13473" y="120674"/>
                  </a:lnTo>
                  <a:lnTo>
                    <a:pt x="11280" y="126991"/>
                  </a:lnTo>
                  <a:lnTo>
                    <a:pt x="9637" y="129099"/>
                  </a:lnTo>
                  <a:lnTo>
                    <a:pt x="3326" y="133124"/>
                  </a:lnTo>
                  <a:lnTo>
                    <a:pt x="2" y="142835"/>
                  </a:lnTo>
                  <a:lnTo>
                    <a:pt x="1" y="142837"/>
                  </a:lnTo>
                  <a:lnTo>
                    <a:pt x="0" y="142839"/>
                  </a:lnTo>
                  <a:lnTo>
                    <a:pt x="45871" y="142840"/>
                  </a:lnTo>
                  <a:lnTo>
                    <a:pt x="54883" y="149386"/>
                  </a:lnTo>
                  <a:lnTo>
                    <a:pt x="63769" y="151482"/>
                  </a:lnTo>
                  <a:lnTo>
                    <a:pt x="69970" y="151972"/>
                  </a:lnTo>
                  <a:lnTo>
                    <a:pt x="76253" y="155013"/>
                  </a:lnTo>
                  <a:lnTo>
                    <a:pt x="85725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SMARTInkShape-432">
              <a:extLst>
                <a:ext uri="{FF2B5EF4-FFF2-40B4-BE49-F238E27FC236}">
                  <a16:creationId xmlns:a16="http://schemas.microsoft.com/office/drawing/2014/main" id="{FD41912D-93B9-A546-040E-6F877115C37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962150" y="1600200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9525" y="19050"/>
                  </a:moveTo>
                  <a:lnTo>
                    <a:pt x="9525" y="19050"/>
                  </a:lnTo>
                  <a:lnTo>
                    <a:pt x="14581" y="19050"/>
                  </a:lnTo>
                  <a:lnTo>
                    <a:pt x="16071" y="17992"/>
                  </a:lnTo>
                  <a:lnTo>
                    <a:pt x="17064" y="16228"/>
                  </a:lnTo>
                  <a:lnTo>
                    <a:pt x="17726" y="13994"/>
                  </a:lnTo>
                  <a:lnTo>
                    <a:pt x="17109" y="12504"/>
                  </a:lnTo>
                  <a:lnTo>
                    <a:pt x="15639" y="11511"/>
                  </a:lnTo>
                  <a:lnTo>
                    <a:pt x="13601" y="10849"/>
                  </a:lnTo>
                  <a:lnTo>
                    <a:pt x="12242" y="9349"/>
                  </a:lnTo>
                  <a:lnTo>
                    <a:pt x="9525" y="0"/>
                  </a:lnTo>
                  <a:lnTo>
                    <a:pt x="116" y="9409"/>
                  </a:lnTo>
                  <a:lnTo>
                    <a:pt x="0" y="19047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SMARTInkShape-433">
              <a:extLst>
                <a:ext uri="{FF2B5EF4-FFF2-40B4-BE49-F238E27FC236}">
                  <a16:creationId xmlns:a16="http://schemas.microsoft.com/office/drawing/2014/main" id="{773A8590-B7D2-744A-AA52-11B4F0567C5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924050" y="1609725"/>
              <a:ext cx="38101" cy="28183"/>
            </a:xfrm>
            <a:custGeom>
              <a:avLst/>
              <a:gdLst/>
              <a:ahLst/>
              <a:cxnLst/>
              <a:rect l="0" t="0" r="0" b="0"/>
              <a:pathLst>
                <a:path w="38101" h="28183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2" y="9491"/>
                  </a:lnTo>
                  <a:lnTo>
                    <a:pt x="18658" y="18657"/>
                  </a:lnTo>
                  <a:lnTo>
                    <a:pt x="27217" y="19016"/>
                  </a:lnTo>
                  <a:lnTo>
                    <a:pt x="27669" y="20085"/>
                  </a:lnTo>
                  <a:lnTo>
                    <a:pt x="28456" y="27248"/>
                  </a:lnTo>
                  <a:lnTo>
                    <a:pt x="31344" y="27985"/>
                  </a:lnTo>
                  <a:lnTo>
                    <a:pt x="33596" y="28182"/>
                  </a:lnTo>
                  <a:lnTo>
                    <a:pt x="35097" y="27255"/>
                  </a:lnTo>
                  <a:lnTo>
                    <a:pt x="36098" y="25578"/>
                  </a:lnTo>
                  <a:lnTo>
                    <a:pt x="381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SMARTInkShape-434">
              <a:extLst>
                <a:ext uri="{FF2B5EF4-FFF2-40B4-BE49-F238E27FC236}">
                  <a16:creationId xmlns:a16="http://schemas.microsoft.com/office/drawing/2014/main" id="{87F7811E-FBD4-4141-CC60-7610FDBBF53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628775" y="1581154"/>
              <a:ext cx="838201" cy="304786"/>
            </a:xfrm>
            <a:custGeom>
              <a:avLst/>
              <a:gdLst/>
              <a:ahLst/>
              <a:cxnLst/>
              <a:rect l="0" t="0" r="0" b="0"/>
              <a:pathLst>
                <a:path w="838201" h="304786">
                  <a:moveTo>
                    <a:pt x="9525" y="200021"/>
                  </a:moveTo>
                  <a:lnTo>
                    <a:pt x="9525" y="200021"/>
                  </a:lnTo>
                  <a:lnTo>
                    <a:pt x="3" y="200021"/>
                  </a:lnTo>
                  <a:lnTo>
                    <a:pt x="0" y="191820"/>
                  </a:lnTo>
                  <a:lnTo>
                    <a:pt x="1058" y="191379"/>
                  </a:lnTo>
                  <a:lnTo>
                    <a:pt x="5057" y="190888"/>
                  </a:lnTo>
                  <a:lnTo>
                    <a:pt x="6546" y="189699"/>
                  </a:lnTo>
                  <a:lnTo>
                    <a:pt x="8201" y="185556"/>
                  </a:lnTo>
                  <a:lnTo>
                    <a:pt x="9701" y="184028"/>
                  </a:lnTo>
                  <a:lnTo>
                    <a:pt x="19712" y="178753"/>
                  </a:lnTo>
                  <a:lnTo>
                    <a:pt x="60328" y="139685"/>
                  </a:lnTo>
                  <a:lnTo>
                    <a:pt x="95250" y="92598"/>
                  </a:lnTo>
                  <a:lnTo>
                    <a:pt x="114300" y="67275"/>
                  </a:lnTo>
                  <a:lnTo>
                    <a:pt x="119592" y="60589"/>
                  </a:lnTo>
                  <a:lnTo>
                    <a:pt x="125811" y="47674"/>
                  </a:lnTo>
                  <a:lnTo>
                    <a:pt x="129999" y="41295"/>
                  </a:lnTo>
                  <a:lnTo>
                    <a:pt x="132357" y="31753"/>
                  </a:lnTo>
                  <a:lnTo>
                    <a:pt x="132909" y="25399"/>
                  </a:lnTo>
                  <a:lnTo>
                    <a:pt x="134114" y="23281"/>
                  </a:lnTo>
                  <a:lnTo>
                    <a:pt x="135976" y="21870"/>
                  </a:lnTo>
                  <a:lnTo>
                    <a:pt x="138276" y="20928"/>
                  </a:lnTo>
                  <a:lnTo>
                    <a:pt x="139809" y="19243"/>
                  </a:lnTo>
                  <a:lnTo>
                    <a:pt x="141512" y="14547"/>
                  </a:lnTo>
                  <a:lnTo>
                    <a:pt x="142840" y="519"/>
                  </a:lnTo>
                  <a:lnTo>
                    <a:pt x="133466" y="0"/>
                  </a:lnTo>
                  <a:lnTo>
                    <a:pt x="133360" y="8197"/>
                  </a:lnTo>
                  <a:lnTo>
                    <a:pt x="125150" y="17606"/>
                  </a:lnTo>
                  <a:lnTo>
                    <a:pt x="124218" y="23676"/>
                  </a:lnTo>
                  <a:lnTo>
                    <a:pt x="123826" y="61648"/>
                  </a:lnTo>
                  <a:lnTo>
                    <a:pt x="126648" y="67261"/>
                  </a:lnTo>
                  <a:lnTo>
                    <a:pt x="130371" y="73283"/>
                  </a:lnTo>
                  <a:lnTo>
                    <a:pt x="132761" y="85773"/>
                  </a:lnTo>
                  <a:lnTo>
                    <a:pt x="132958" y="88930"/>
                  </a:lnTo>
                  <a:lnTo>
                    <a:pt x="135998" y="95261"/>
                  </a:lnTo>
                  <a:lnTo>
                    <a:pt x="138290" y="98431"/>
                  </a:lnTo>
                  <a:lnTo>
                    <a:pt x="143660" y="101953"/>
                  </a:lnTo>
                  <a:lnTo>
                    <a:pt x="149574" y="104577"/>
                  </a:lnTo>
                  <a:lnTo>
                    <a:pt x="165146" y="117863"/>
                  </a:lnTo>
                  <a:lnTo>
                    <a:pt x="168648" y="123996"/>
                  </a:lnTo>
                  <a:lnTo>
                    <a:pt x="171263" y="130249"/>
                  </a:lnTo>
                  <a:lnTo>
                    <a:pt x="197254" y="161922"/>
                  </a:lnTo>
                  <a:lnTo>
                    <a:pt x="199852" y="168272"/>
                  </a:lnTo>
                  <a:lnTo>
                    <a:pt x="204534" y="174621"/>
                  </a:lnTo>
                  <a:lnTo>
                    <a:pt x="210143" y="178149"/>
                  </a:lnTo>
                  <a:lnTo>
                    <a:pt x="213120" y="179090"/>
                  </a:lnTo>
                  <a:lnTo>
                    <a:pt x="215105" y="181834"/>
                  </a:lnTo>
                  <a:lnTo>
                    <a:pt x="218291" y="198623"/>
                  </a:lnTo>
                  <a:lnTo>
                    <a:pt x="219061" y="226690"/>
                  </a:lnTo>
                  <a:lnTo>
                    <a:pt x="212526" y="235824"/>
                  </a:lnTo>
                  <a:lnTo>
                    <a:pt x="210432" y="244731"/>
                  </a:lnTo>
                  <a:lnTo>
                    <a:pt x="209942" y="250937"/>
                  </a:lnTo>
                  <a:lnTo>
                    <a:pt x="208753" y="253015"/>
                  </a:lnTo>
                  <a:lnTo>
                    <a:pt x="206902" y="254400"/>
                  </a:lnTo>
                  <a:lnTo>
                    <a:pt x="204610" y="255324"/>
                  </a:lnTo>
                  <a:lnTo>
                    <a:pt x="203082" y="256998"/>
                  </a:lnTo>
                  <a:lnTo>
                    <a:pt x="201383" y="261680"/>
                  </a:lnTo>
                  <a:lnTo>
                    <a:pt x="199872" y="263352"/>
                  </a:lnTo>
                  <a:lnTo>
                    <a:pt x="195371" y="265210"/>
                  </a:lnTo>
                  <a:lnTo>
                    <a:pt x="186887" y="266256"/>
                  </a:lnTo>
                  <a:lnTo>
                    <a:pt x="184916" y="267461"/>
                  </a:lnTo>
                  <a:lnTo>
                    <a:pt x="183603" y="269323"/>
                  </a:lnTo>
                  <a:lnTo>
                    <a:pt x="182727" y="271622"/>
                  </a:lnTo>
                  <a:lnTo>
                    <a:pt x="182143" y="272097"/>
                  </a:lnTo>
                  <a:lnTo>
                    <a:pt x="181753" y="271355"/>
                  </a:lnTo>
                  <a:lnTo>
                    <a:pt x="181129" y="267616"/>
                  </a:lnTo>
                  <a:lnTo>
                    <a:pt x="175964" y="266969"/>
                  </a:lnTo>
                  <a:lnTo>
                    <a:pt x="174459" y="265820"/>
                  </a:lnTo>
                  <a:lnTo>
                    <a:pt x="172787" y="261720"/>
                  </a:lnTo>
                  <a:lnTo>
                    <a:pt x="171846" y="253462"/>
                  </a:lnTo>
                  <a:lnTo>
                    <a:pt x="174448" y="247409"/>
                  </a:lnTo>
                  <a:lnTo>
                    <a:pt x="178074" y="241191"/>
                  </a:lnTo>
                  <a:lnTo>
                    <a:pt x="190653" y="203816"/>
                  </a:lnTo>
                  <a:lnTo>
                    <a:pt x="209745" y="181007"/>
                  </a:lnTo>
                  <a:lnTo>
                    <a:pt x="236016" y="155572"/>
                  </a:lnTo>
                  <a:lnTo>
                    <a:pt x="266112" y="136168"/>
                  </a:lnTo>
                  <a:lnTo>
                    <a:pt x="272789" y="133542"/>
                  </a:lnTo>
                  <a:lnTo>
                    <a:pt x="282498" y="127172"/>
                  </a:lnTo>
                  <a:lnTo>
                    <a:pt x="293383" y="124262"/>
                  </a:lnTo>
                  <a:lnTo>
                    <a:pt x="303310" y="115659"/>
                  </a:lnTo>
                  <a:lnTo>
                    <a:pt x="304865" y="116263"/>
                  </a:lnTo>
                  <a:lnTo>
                    <a:pt x="313894" y="123464"/>
                  </a:lnTo>
                  <a:lnTo>
                    <a:pt x="314325" y="168297"/>
                  </a:lnTo>
                  <a:lnTo>
                    <a:pt x="314325" y="212917"/>
                  </a:lnTo>
                  <a:lnTo>
                    <a:pt x="314325" y="241180"/>
                  </a:lnTo>
                  <a:lnTo>
                    <a:pt x="317147" y="247594"/>
                  </a:lnTo>
                  <a:lnTo>
                    <a:pt x="320871" y="253973"/>
                  </a:lnTo>
                  <a:lnTo>
                    <a:pt x="323458" y="264811"/>
                  </a:lnTo>
                  <a:lnTo>
                    <a:pt x="324647" y="265440"/>
                  </a:lnTo>
                  <a:lnTo>
                    <a:pt x="346230" y="266647"/>
                  </a:lnTo>
                  <a:lnTo>
                    <a:pt x="373340" y="258491"/>
                  </a:lnTo>
                  <a:lnTo>
                    <a:pt x="393637" y="243281"/>
                  </a:lnTo>
                  <a:lnTo>
                    <a:pt x="440328" y="197822"/>
                  </a:lnTo>
                  <a:lnTo>
                    <a:pt x="476059" y="153175"/>
                  </a:lnTo>
                  <a:lnTo>
                    <a:pt x="491041" y="136624"/>
                  </a:lnTo>
                  <a:lnTo>
                    <a:pt x="497281" y="123841"/>
                  </a:lnTo>
                  <a:lnTo>
                    <a:pt x="504825" y="114296"/>
                  </a:lnTo>
                  <a:lnTo>
                    <a:pt x="504825" y="127554"/>
                  </a:lnTo>
                  <a:lnTo>
                    <a:pt x="505883" y="129484"/>
                  </a:lnTo>
                  <a:lnTo>
                    <a:pt x="507647" y="130772"/>
                  </a:lnTo>
                  <a:lnTo>
                    <a:pt x="509881" y="131630"/>
                  </a:lnTo>
                  <a:lnTo>
                    <a:pt x="511371" y="133260"/>
                  </a:lnTo>
                  <a:lnTo>
                    <a:pt x="513026" y="137894"/>
                  </a:lnTo>
                  <a:lnTo>
                    <a:pt x="514234" y="163893"/>
                  </a:lnTo>
                  <a:lnTo>
                    <a:pt x="511476" y="170911"/>
                  </a:lnTo>
                  <a:lnTo>
                    <a:pt x="509259" y="174264"/>
                  </a:lnTo>
                  <a:lnTo>
                    <a:pt x="506139" y="189097"/>
                  </a:lnTo>
                  <a:lnTo>
                    <a:pt x="504840" y="236082"/>
                  </a:lnTo>
                  <a:lnTo>
                    <a:pt x="504825" y="282919"/>
                  </a:lnTo>
                  <a:lnTo>
                    <a:pt x="504825" y="283861"/>
                  </a:lnTo>
                  <a:lnTo>
                    <a:pt x="505883" y="284490"/>
                  </a:lnTo>
                  <a:lnTo>
                    <a:pt x="515147" y="285713"/>
                  </a:lnTo>
                  <a:lnTo>
                    <a:pt x="528529" y="285745"/>
                  </a:lnTo>
                  <a:lnTo>
                    <a:pt x="530153" y="284687"/>
                  </a:lnTo>
                  <a:lnTo>
                    <a:pt x="531235" y="282923"/>
                  </a:lnTo>
                  <a:lnTo>
                    <a:pt x="531957" y="280689"/>
                  </a:lnTo>
                  <a:lnTo>
                    <a:pt x="549819" y="257098"/>
                  </a:lnTo>
                  <a:lnTo>
                    <a:pt x="552339" y="250788"/>
                  </a:lnTo>
                  <a:lnTo>
                    <a:pt x="584235" y="206763"/>
                  </a:lnTo>
                  <a:lnTo>
                    <a:pt x="605369" y="175527"/>
                  </a:lnTo>
                  <a:lnTo>
                    <a:pt x="611587" y="162100"/>
                  </a:lnTo>
                  <a:lnTo>
                    <a:pt x="622692" y="149256"/>
                  </a:lnTo>
                  <a:lnTo>
                    <a:pt x="628824" y="145709"/>
                  </a:lnTo>
                  <a:lnTo>
                    <a:pt x="631941" y="144763"/>
                  </a:lnTo>
                  <a:lnTo>
                    <a:pt x="634019" y="143074"/>
                  </a:lnTo>
                  <a:lnTo>
                    <a:pt x="638002" y="136699"/>
                  </a:lnTo>
                  <a:lnTo>
                    <a:pt x="642684" y="134836"/>
                  </a:lnTo>
                  <a:lnTo>
                    <a:pt x="674831" y="133346"/>
                  </a:lnTo>
                  <a:lnTo>
                    <a:pt x="684349" y="141547"/>
                  </a:lnTo>
                  <a:lnTo>
                    <a:pt x="685673" y="150956"/>
                  </a:lnTo>
                  <a:lnTo>
                    <a:pt x="685762" y="157026"/>
                  </a:lnTo>
                  <a:lnTo>
                    <a:pt x="688605" y="162568"/>
                  </a:lnTo>
                  <a:lnTo>
                    <a:pt x="690845" y="165527"/>
                  </a:lnTo>
                  <a:lnTo>
                    <a:pt x="693334" y="174460"/>
                  </a:lnTo>
                  <a:lnTo>
                    <a:pt x="694932" y="192385"/>
                  </a:lnTo>
                  <a:lnTo>
                    <a:pt x="692328" y="199450"/>
                  </a:lnTo>
                  <a:lnTo>
                    <a:pt x="688701" y="206117"/>
                  </a:lnTo>
                  <a:lnTo>
                    <a:pt x="686373" y="219021"/>
                  </a:lnTo>
                  <a:lnTo>
                    <a:pt x="685804" y="266521"/>
                  </a:lnTo>
                  <a:lnTo>
                    <a:pt x="685800" y="289310"/>
                  </a:lnTo>
                  <a:lnTo>
                    <a:pt x="686858" y="291297"/>
                  </a:lnTo>
                  <a:lnTo>
                    <a:pt x="688622" y="292622"/>
                  </a:lnTo>
                  <a:lnTo>
                    <a:pt x="690856" y="293505"/>
                  </a:lnTo>
                  <a:lnTo>
                    <a:pt x="692346" y="295152"/>
                  </a:lnTo>
                  <a:lnTo>
                    <a:pt x="695209" y="304358"/>
                  </a:lnTo>
                  <a:lnTo>
                    <a:pt x="704455" y="304785"/>
                  </a:lnTo>
                  <a:lnTo>
                    <a:pt x="749309" y="260336"/>
                  </a:lnTo>
                  <a:lnTo>
                    <a:pt x="783872" y="228596"/>
                  </a:lnTo>
                  <a:lnTo>
                    <a:pt x="809037" y="212368"/>
                  </a:lnTo>
                  <a:lnTo>
                    <a:pt x="815714" y="209742"/>
                  </a:lnTo>
                  <a:lnTo>
                    <a:pt x="826759" y="201510"/>
                  </a:lnTo>
                  <a:lnTo>
                    <a:pt x="836708" y="200152"/>
                  </a:lnTo>
                  <a:lnTo>
                    <a:pt x="837205" y="199050"/>
                  </a:lnTo>
                  <a:lnTo>
                    <a:pt x="838200" y="190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SMARTInkShape-435">
              <a:extLst>
                <a:ext uri="{FF2B5EF4-FFF2-40B4-BE49-F238E27FC236}">
                  <a16:creationId xmlns:a16="http://schemas.microsoft.com/office/drawing/2014/main" id="{95BD764D-EFC6-BBF2-7EEC-7FFB1814768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295400" y="1485901"/>
              <a:ext cx="152401" cy="443527"/>
            </a:xfrm>
            <a:custGeom>
              <a:avLst/>
              <a:gdLst/>
              <a:ahLst/>
              <a:cxnLst/>
              <a:rect l="0" t="0" r="0" b="0"/>
              <a:pathLst>
                <a:path w="152401" h="443527">
                  <a:moveTo>
                    <a:pt x="152400" y="9524"/>
                  </a:moveTo>
                  <a:lnTo>
                    <a:pt x="152400" y="9524"/>
                  </a:lnTo>
                  <a:lnTo>
                    <a:pt x="152400" y="0"/>
                  </a:lnTo>
                  <a:lnTo>
                    <a:pt x="152400" y="14188"/>
                  </a:lnTo>
                  <a:lnTo>
                    <a:pt x="151342" y="15809"/>
                  </a:lnTo>
                  <a:lnTo>
                    <a:pt x="149578" y="16889"/>
                  </a:lnTo>
                  <a:lnTo>
                    <a:pt x="147343" y="17609"/>
                  </a:lnTo>
                  <a:lnTo>
                    <a:pt x="145854" y="19147"/>
                  </a:lnTo>
                  <a:lnTo>
                    <a:pt x="144199" y="23679"/>
                  </a:lnTo>
                  <a:lnTo>
                    <a:pt x="142991" y="41402"/>
                  </a:lnTo>
                  <a:lnTo>
                    <a:pt x="141894" y="43476"/>
                  </a:lnTo>
                  <a:lnTo>
                    <a:pt x="140105" y="44859"/>
                  </a:lnTo>
                  <a:lnTo>
                    <a:pt x="137853" y="45780"/>
                  </a:lnTo>
                  <a:lnTo>
                    <a:pt x="136352" y="47453"/>
                  </a:lnTo>
                  <a:lnTo>
                    <a:pt x="134684" y="52134"/>
                  </a:lnTo>
                  <a:lnTo>
                    <a:pt x="132555" y="63763"/>
                  </a:lnTo>
                  <a:lnTo>
                    <a:pt x="126882" y="73102"/>
                  </a:lnTo>
                  <a:lnTo>
                    <a:pt x="124429" y="85740"/>
                  </a:lnTo>
                  <a:lnTo>
                    <a:pt x="123035" y="93139"/>
                  </a:lnTo>
                  <a:lnTo>
                    <a:pt x="106964" y="136459"/>
                  </a:lnTo>
                  <a:lnTo>
                    <a:pt x="99191" y="149322"/>
                  </a:lnTo>
                  <a:lnTo>
                    <a:pt x="87942" y="190691"/>
                  </a:lnTo>
                  <a:lnTo>
                    <a:pt x="83560" y="209606"/>
                  </a:lnTo>
                  <a:lnTo>
                    <a:pt x="69307" y="250476"/>
                  </a:lnTo>
                  <a:lnTo>
                    <a:pt x="64633" y="274239"/>
                  </a:lnTo>
                  <a:lnTo>
                    <a:pt x="44330" y="320558"/>
                  </a:lnTo>
                  <a:lnTo>
                    <a:pt x="30860" y="365117"/>
                  </a:lnTo>
                  <a:lnTo>
                    <a:pt x="11004" y="412584"/>
                  </a:lnTo>
                  <a:lnTo>
                    <a:pt x="8759" y="425416"/>
                  </a:lnTo>
                  <a:lnTo>
                    <a:pt x="404" y="437590"/>
                  </a:lnTo>
                  <a:lnTo>
                    <a:pt x="80" y="443526"/>
                  </a:lnTo>
                  <a:lnTo>
                    <a:pt x="0" y="43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SMARTInkShape-436">
              <a:extLst>
                <a:ext uri="{FF2B5EF4-FFF2-40B4-BE49-F238E27FC236}">
                  <a16:creationId xmlns:a16="http://schemas.microsoft.com/office/drawing/2014/main" id="{45AB8A88-42D0-95A7-CC29-A52737B68FC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200151" y="1390650"/>
              <a:ext cx="200025" cy="295266"/>
            </a:xfrm>
            <a:custGeom>
              <a:avLst/>
              <a:gdLst/>
              <a:ahLst/>
              <a:cxnLst/>
              <a:rect l="0" t="0" r="0" b="0"/>
              <a:pathLst>
                <a:path w="200025" h="295266">
                  <a:moveTo>
                    <a:pt x="152399" y="0"/>
                  </a:moveTo>
                  <a:lnTo>
                    <a:pt x="152399" y="0"/>
                  </a:lnTo>
                  <a:lnTo>
                    <a:pt x="152399" y="8201"/>
                  </a:lnTo>
                  <a:lnTo>
                    <a:pt x="144198" y="17610"/>
                  </a:lnTo>
                  <a:lnTo>
                    <a:pt x="143266" y="23680"/>
                  </a:lnTo>
                  <a:lnTo>
                    <a:pt x="142909" y="41403"/>
                  </a:lnTo>
                  <a:lnTo>
                    <a:pt x="140067" y="47682"/>
                  </a:lnTo>
                  <a:lnTo>
                    <a:pt x="136335" y="54000"/>
                  </a:lnTo>
                  <a:lnTo>
                    <a:pt x="133175" y="63507"/>
                  </a:lnTo>
                  <a:lnTo>
                    <a:pt x="127065" y="73027"/>
                  </a:lnTo>
                  <a:lnTo>
                    <a:pt x="112121" y="116534"/>
                  </a:lnTo>
                  <a:lnTo>
                    <a:pt x="104129" y="131190"/>
                  </a:lnTo>
                  <a:lnTo>
                    <a:pt x="91947" y="150680"/>
                  </a:lnTo>
                  <a:lnTo>
                    <a:pt x="72628" y="197280"/>
                  </a:lnTo>
                  <a:lnTo>
                    <a:pt x="59919" y="218295"/>
                  </a:lnTo>
                  <a:lnTo>
                    <a:pt x="52640" y="236677"/>
                  </a:lnTo>
                  <a:lnTo>
                    <a:pt x="40745" y="256566"/>
                  </a:lnTo>
                  <a:lnTo>
                    <a:pt x="38217" y="263254"/>
                  </a:lnTo>
                  <a:lnTo>
                    <a:pt x="33565" y="269755"/>
                  </a:lnTo>
                  <a:lnTo>
                    <a:pt x="27970" y="273349"/>
                  </a:lnTo>
                  <a:lnTo>
                    <a:pt x="24996" y="274308"/>
                  </a:lnTo>
                  <a:lnTo>
                    <a:pt x="23014" y="276005"/>
                  </a:lnTo>
                  <a:lnTo>
                    <a:pt x="20811" y="280713"/>
                  </a:lnTo>
                  <a:lnTo>
                    <a:pt x="19165" y="282392"/>
                  </a:lnTo>
                  <a:lnTo>
                    <a:pt x="11003" y="285308"/>
                  </a:lnTo>
                  <a:lnTo>
                    <a:pt x="10181" y="288376"/>
                  </a:lnTo>
                  <a:lnTo>
                    <a:pt x="9962" y="290675"/>
                  </a:lnTo>
                  <a:lnTo>
                    <a:pt x="8758" y="292209"/>
                  </a:lnTo>
                  <a:lnTo>
                    <a:pt x="34" y="295265"/>
                  </a:lnTo>
                  <a:lnTo>
                    <a:pt x="0" y="281085"/>
                  </a:lnTo>
                  <a:lnTo>
                    <a:pt x="1058" y="279465"/>
                  </a:lnTo>
                  <a:lnTo>
                    <a:pt x="2822" y="278385"/>
                  </a:lnTo>
                  <a:lnTo>
                    <a:pt x="5056" y="277665"/>
                  </a:lnTo>
                  <a:lnTo>
                    <a:pt x="6545" y="276127"/>
                  </a:lnTo>
                  <a:lnTo>
                    <a:pt x="8200" y="271595"/>
                  </a:lnTo>
                  <a:lnTo>
                    <a:pt x="9700" y="269964"/>
                  </a:lnTo>
                  <a:lnTo>
                    <a:pt x="28770" y="259352"/>
                  </a:lnTo>
                  <a:lnTo>
                    <a:pt x="31880" y="258626"/>
                  </a:lnTo>
                  <a:lnTo>
                    <a:pt x="33953" y="257084"/>
                  </a:lnTo>
                  <a:lnTo>
                    <a:pt x="35335" y="254998"/>
                  </a:lnTo>
                  <a:lnTo>
                    <a:pt x="36256" y="252549"/>
                  </a:lnTo>
                  <a:lnTo>
                    <a:pt x="37929" y="250916"/>
                  </a:lnTo>
                  <a:lnTo>
                    <a:pt x="48217" y="245473"/>
                  </a:lnTo>
                  <a:lnTo>
                    <a:pt x="54238" y="241391"/>
                  </a:lnTo>
                  <a:lnTo>
                    <a:pt x="63577" y="239093"/>
                  </a:lnTo>
                  <a:lnTo>
                    <a:pt x="92076" y="237092"/>
                  </a:lnTo>
                  <a:lnTo>
                    <a:pt x="102658" y="231586"/>
                  </a:lnTo>
                  <a:lnTo>
                    <a:pt x="113006" y="229927"/>
                  </a:lnTo>
                  <a:lnTo>
                    <a:pt x="121838" y="232012"/>
                  </a:lnTo>
                  <a:lnTo>
                    <a:pt x="129291" y="235408"/>
                  </a:lnTo>
                  <a:lnTo>
                    <a:pt x="149146" y="237886"/>
                  </a:lnTo>
                  <a:lnTo>
                    <a:pt x="169564" y="238116"/>
                  </a:lnTo>
                  <a:lnTo>
                    <a:pt x="179485" y="246325"/>
                  </a:lnTo>
                  <a:lnTo>
                    <a:pt x="189044" y="247534"/>
                  </a:lnTo>
                  <a:lnTo>
                    <a:pt x="189529" y="248631"/>
                  </a:lnTo>
                  <a:lnTo>
                    <a:pt x="190371" y="255841"/>
                  </a:lnTo>
                  <a:lnTo>
                    <a:pt x="193264" y="256582"/>
                  </a:lnTo>
                  <a:lnTo>
                    <a:pt x="199989" y="257172"/>
                  </a:lnTo>
                  <a:lnTo>
                    <a:pt x="20002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SMARTInkShape-Group155">
            <a:extLst>
              <a:ext uri="{FF2B5EF4-FFF2-40B4-BE49-F238E27FC236}">
                <a16:creationId xmlns:a16="http://schemas.microsoft.com/office/drawing/2014/main" id="{D09609C9-E669-E87E-D419-3D3A0271ECF7}"/>
              </a:ext>
            </a:extLst>
          </p:cNvPr>
          <p:cNvGrpSpPr/>
          <p:nvPr/>
        </p:nvGrpSpPr>
        <p:grpSpPr>
          <a:xfrm>
            <a:off x="3286125" y="1638300"/>
            <a:ext cx="238126" cy="200026"/>
            <a:chOff x="3286125" y="1638300"/>
            <a:chExt cx="238126" cy="200026"/>
          </a:xfrm>
        </p:grpSpPr>
        <p:sp>
          <p:nvSpPr>
            <p:cNvPr id="12" name="SMARTInkShape-437">
              <a:extLst>
                <a:ext uri="{FF2B5EF4-FFF2-40B4-BE49-F238E27FC236}">
                  <a16:creationId xmlns:a16="http://schemas.microsoft.com/office/drawing/2014/main" id="{F8CD991E-FCFF-B6A8-EB12-06C7B589651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390900" y="1638300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47625" y="0"/>
                  </a:moveTo>
                  <a:lnTo>
                    <a:pt x="47625" y="0"/>
                  </a:lnTo>
                  <a:lnTo>
                    <a:pt x="28971" y="0"/>
                  </a:lnTo>
                  <a:lnTo>
                    <a:pt x="28575" y="46370"/>
                  </a:lnTo>
                  <a:lnTo>
                    <a:pt x="27517" y="79312"/>
                  </a:lnTo>
                  <a:lnTo>
                    <a:pt x="21036" y="97433"/>
                  </a:lnTo>
                  <a:lnTo>
                    <a:pt x="18874" y="107862"/>
                  </a:lnTo>
                  <a:lnTo>
                    <a:pt x="12766" y="120741"/>
                  </a:lnTo>
                  <a:lnTo>
                    <a:pt x="3063" y="16500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SMARTInkShape-438">
              <a:extLst>
                <a:ext uri="{FF2B5EF4-FFF2-40B4-BE49-F238E27FC236}">
                  <a16:creationId xmlns:a16="http://schemas.microsoft.com/office/drawing/2014/main" id="{A16B6325-8D69-63D4-2698-7E29D8C5B1A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286125" y="1714500"/>
              <a:ext cx="238126" cy="9525"/>
            </a:xfrm>
            <a:custGeom>
              <a:avLst/>
              <a:gdLst/>
              <a:ahLst/>
              <a:cxnLst/>
              <a:rect l="0" t="0" r="0" b="0"/>
              <a:pathLst>
                <a:path w="238126" h="9525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42727" y="0"/>
                  </a:lnTo>
                  <a:lnTo>
                    <a:pt x="48270" y="2822"/>
                  </a:lnTo>
                  <a:lnTo>
                    <a:pt x="54261" y="6546"/>
                  </a:lnTo>
                  <a:lnTo>
                    <a:pt x="64831" y="9133"/>
                  </a:lnTo>
                  <a:lnTo>
                    <a:pt x="111070" y="9523"/>
                  </a:lnTo>
                  <a:lnTo>
                    <a:pt x="117451" y="9524"/>
                  </a:lnTo>
                  <a:lnTo>
                    <a:pt x="123815" y="6702"/>
                  </a:lnTo>
                  <a:lnTo>
                    <a:pt x="130171" y="2979"/>
                  </a:lnTo>
                  <a:lnTo>
                    <a:pt x="140757" y="883"/>
                  </a:lnTo>
                  <a:lnTo>
                    <a:pt x="188306" y="7"/>
                  </a:lnTo>
                  <a:lnTo>
                    <a:pt x="235462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SMARTInkShape-Group156">
            <a:extLst>
              <a:ext uri="{FF2B5EF4-FFF2-40B4-BE49-F238E27FC236}">
                <a16:creationId xmlns:a16="http://schemas.microsoft.com/office/drawing/2014/main" id="{B05DB913-1AAA-1B13-59D8-B9A15385A4B3}"/>
              </a:ext>
            </a:extLst>
          </p:cNvPr>
          <p:cNvGrpSpPr/>
          <p:nvPr/>
        </p:nvGrpSpPr>
        <p:grpSpPr>
          <a:xfrm>
            <a:off x="3838575" y="1362075"/>
            <a:ext cx="1819276" cy="533401"/>
            <a:chOff x="3838575" y="1362075"/>
            <a:chExt cx="1819276" cy="533401"/>
          </a:xfrm>
        </p:grpSpPr>
        <p:sp>
          <p:nvSpPr>
            <p:cNvPr id="15" name="SMARTInkShape-439">
              <a:extLst>
                <a:ext uri="{FF2B5EF4-FFF2-40B4-BE49-F238E27FC236}">
                  <a16:creationId xmlns:a16="http://schemas.microsoft.com/office/drawing/2014/main" id="{59270D22-BDC4-6509-AC45-6D200681F4D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343525" y="1762125"/>
              <a:ext cx="314326" cy="19041"/>
            </a:xfrm>
            <a:custGeom>
              <a:avLst/>
              <a:gdLst/>
              <a:ahLst/>
              <a:cxnLst/>
              <a:rect l="0" t="0" r="0" b="0"/>
              <a:pathLst>
                <a:path w="314326" h="19041">
                  <a:moveTo>
                    <a:pt x="0" y="0"/>
                  </a:moveTo>
                  <a:lnTo>
                    <a:pt x="0" y="0"/>
                  </a:lnTo>
                  <a:lnTo>
                    <a:pt x="36339" y="0"/>
                  </a:lnTo>
                  <a:lnTo>
                    <a:pt x="45357" y="6546"/>
                  </a:lnTo>
                  <a:lnTo>
                    <a:pt x="54244" y="8642"/>
                  </a:lnTo>
                  <a:lnTo>
                    <a:pt x="101600" y="9523"/>
                  </a:lnTo>
                  <a:lnTo>
                    <a:pt x="107950" y="9524"/>
                  </a:lnTo>
                  <a:lnTo>
                    <a:pt x="150022" y="18788"/>
                  </a:lnTo>
                  <a:lnTo>
                    <a:pt x="183747" y="19040"/>
                  </a:lnTo>
                  <a:lnTo>
                    <a:pt x="231243" y="9699"/>
                  </a:lnTo>
                  <a:lnTo>
                    <a:pt x="277956" y="9528"/>
                  </a:lnTo>
                  <a:lnTo>
                    <a:pt x="314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SMARTInkShape-440">
              <a:extLst>
                <a:ext uri="{FF2B5EF4-FFF2-40B4-BE49-F238E27FC236}">
                  <a16:creationId xmlns:a16="http://schemas.microsoft.com/office/drawing/2014/main" id="{57D38452-9E4A-44F3-DDFB-A69CFB3C6E1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353050" y="1628778"/>
              <a:ext cx="276226" cy="9523"/>
            </a:xfrm>
            <a:custGeom>
              <a:avLst/>
              <a:gdLst/>
              <a:ahLst/>
              <a:cxnLst/>
              <a:rect l="0" t="0" r="0" b="0"/>
              <a:pathLst>
                <a:path w="276226" h="9523">
                  <a:moveTo>
                    <a:pt x="0" y="9522"/>
                  </a:moveTo>
                  <a:lnTo>
                    <a:pt x="0" y="9522"/>
                  </a:lnTo>
                  <a:lnTo>
                    <a:pt x="17692" y="9522"/>
                  </a:lnTo>
                  <a:lnTo>
                    <a:pt x="18144" y="8464"/>
                  </a:lnTo>
                  <a:lnTo>
                    <a:pt x="19015" y="389"/>
                  </a:lnTo>
                  <a:lnTo>
                    <a:pt x="33515" y="0"/>
                  </a:lnTo>
                  <a:lnTo>
                    <a:pt x="38884" y="2821"/>
                  </a:lnTo>
                  <a:lnTo>
                    <a:pt x="44798" y="6543"/>
                  </a:lnTo>
                  <a:lnTo>
                    <a:pt x="57219" y="8934"/>
                  </a:lnTo>
                  <a:lnTo>
                    <a:pt x="104775" y="9521"/>
                  </a:lnTo>
                  <a:lnTo>
                    <a:pt x="151107" y="9522"/>
                  </a:lnTo>
                  <a:lnTo>
                    <a:pt x="196827" y="9522"/>
                  </a:lnTo>
                  <a:lnTo>
                    <a:pt x="212722" y="9522"/>
                  </a:lnTo>
                  <a:lnTo>
                    <a:pt x="219074" y="6700"/>
                  </a:lnTo>
                  <a:lnTo>
                    <a:pt x="225425" y="2976"/>
                  </a:lnTo>
                  <a:lnTo>
                    <a:pt x="238125" y="586"/>
                  </a:lnTo>
                  <a:lnTo>
                    <a:pt x="250825" y="113"/>
                  </a:lnTo>
                  <a:lnTo>
                    <a:pt x="257175" y="2871"/>
                  </a:lnTo>
                  <a:lnTo>
                    <a:pt x="260350" y="5088"/>
                  </a:lnTo>
                  <a:lnTo>
                    <a:pt x="262467" y="5508"/>
                  </a:lnTo>
                  <a:lnTo>
                    <a:pt x="263878" y="4729"/>
                  </a:lnTo>
                  <a:lnTo>
                    <a:pt x="264819" y="3152"/>
                  </a:lnTo>
                  <a:lnTo>
                    <a:pt x="265446" y="3158"/>
                  </a:lnTo>
                  <a:lnTo>
                    <a:pt x="266142" y="5988"/>
                  </a:lnTo>
                  <a:lnTo>
                    <a:pt x="267387" y="7166"/>
                  </a:lnTo>
                  <a:lnTo>
                    <a:pt x="27622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SMARTInkShape-441">
              <a:extLst>
                <a:ext uri="{FF2B5EF4-FFF2-40B4-BE49-F238E27FC236}">
                  <a16:creationId xmlns:a16="http://schemas.microsoft.com/office/drawing/2014/main" id="{6D8FD7DF-1997-7E6E-25F7-BF1EB79D255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880922" y="1401499"/>
              <a:ext cx="310204" cy="455876"/>
            </a:xfrm>
            <a:custGeom>
              <a:avLst/>
              <a:gdLst/>
              <a:ahLst/>
              <a:cxnLst/>
              <a:rect l="0" t="0" r="0" b="0"/>
              <a:pathLst>
                <a:path w="310204" h="455876">
                  <a:moveTo>
                    <a:pt x="262578" y="8201"/>
                  </a:moveTo>
                  <a:lnTo>
                    <a:pt x="262578" y="8201"/>
                  </a:lnTo>
                  <a:lnTo>
                    <a:pt x="267634" y="8201"/>
                  </a:lnTo>
                  <a:lnTo>
                    <a:pt x="269123" y="7143"/>
                  </a:lnTo>
                  <a:lnTo>
                    <a:pt x="270117" y="5379"/>
                  </a:lnTo>
                  <a:lnTo>
                    <a:pt x="270779" y="3144"/>
                  </a:lnTo>
                  <a:lnTo>
                    <a:pt x="272279" y="1655"/>
                  </a:lnTo>
                  <a:lnTo>
                    <a:pt x="276767" y="0"/>
                  </a:lnTo>
                  <a:lnTo>
                    <a:pt x="278388" y="617"/>
                  </a:lnTo>
                  <a:lnTo>
                    <a:pt x="279468" y="2087"/>
                  </a:lnTo>
                  <a:lnTo>
                    <a:pt x="281201" y="6993"/>
                  </a:lnTo>
                  <a:lnTo>
                    <a:pt x="281628" y="52676"/>
                  </a:lnTo>
                  <a:lnTo>
                    <a:pt x="281628" y="68529"/>
                  </a:lnTo>
                  <a:lnTo>
                    <a:pt x="265818" y="116086"/>
                  </a:lnTo>
                  <a:lnTo>
                    <a:pt x="249447" y="157857"/>
                  </a:lnTo>
                  <a:lnTo>
                    <a:pt x="221292" y="205454"/>
                  </a:lnTo>
                  <a:lnTo>
                    <a:pt x="199078" y="249525"/>
                  </a:lnTo>
                  <a:lnTo>
                    <a:pt x="173678" y="295245"/>
                  </a:lnTo>
                  <a:lnTo>
                    <a:pt x="148278" y="341750"/>
                  </a:lnTo>
                  <a:lnTo>
                    <a:pt x="140870" y="353295"/>
                  </a:lnTo>
                  <a:lnTo>
                    <a:pt x="126916" y="366803"/>
                  </a:lnTo>
                  <a:lnTo>
                    <a:pt x="115483" y="389794"/>
                  </a:lnTo>
                  <a:lnTo>
                    <a:pt x="72119" y="436757"/>
                  </a:lnTo>
                  <a:lnTo>
                    <a:pt x="59743" y="446331"/>
                  </a:lnTo>
                  <a:lnTo>
                    <a:pt x="45492" y="453048"/>
                  </a:lnTo>
                  <a:lnTo>
                    <a:pt x="24727" y="455766"/>
                  </a:lnTo>
                  <a:lnTo>
                    <a:pt x="6859" y="455875"/>
                  </a:lnTo>
                  <a:lnTo>
                    <a:pt x="6373" y="454817"/>
                  </a:lnTo>
                  <a:lnTo>
                    <a:pt x="5834" y="450819"/>
                  </a:lnTo>
                  <a:lnTo>
                    <a:pt x="2773" y="445515"/>
                  </a:lnTo>
                  <a:lnTo>
                    <a:pt x="474" y="442618"/>
                  </a:lnTo>
                  <a:lnTo>
                    <a:pt x="0" y="439629"/>
                  </a:lnTo>
                  <a:lnTo>
                    <a:pt x="743" y="436578"/>
                  </a:lnTo>
                  <a:lnTo>
                    <a:pt x="3332" y="430366"/>
                  </a:lnTo>
                  <a:lnTo>
                    <a:pt x="6445" y="392375"/>
                  </a:lnTo>
                  <a:lnTo>
                    <a:pt x="26512" y="359228"/>
                  </a:lnTo>
                  <a:lnTo>
                    <a:pt x="37560" y="347650"/>
                  </a:lnTo>
                  <a:lnTo>
                    <a:pt x="43684" y="344276"/>
                  </a:lnTo>
                  <a:lnTo>
                    <a:pt x="49934" y="341717"/>
                  </a:lnTo>
                  <a:lnTo>
                    <a:pt x="59402" y="335385"/>
                  </a:lnTo>
                  <a:lnTo>
                    <a:pt x="68910" y="333039"/>
                  </a:lnTo>
                  <a:lnTo>
                    <a:pt x="94303" y="332090"/>
                  </a:lnTo>
                  <a:lnTo>
                    <a:pt x="125170" y="341754"/>
                  </a:lnTo>
                  <a:lnTo>
                    <a:pt x="151571" y="356687"/>
                  </a:lnTo>
                  <a:lnTo>
                    <a:pt x="163248" y="360517"/>
                  </a:lnTo>
                  <a:lnTo>
                    <a:pt x="208200" y="392411"/>
                  </a:lnTo>
                  <a:lnTo>
                    <a:pt x="218009" y="401912"/>
                  </a:lnTo>
                  <a:lnTo>
                    <a:pt x="227248" y="405433"/>
                  </a:lnTo>
                  <a:lnTo>
                    <a:pt x="237350" y="408057"/>
                  </a:lnTo>
                  <a:lnTo>
                    <a:pt x="252460" y="418365"/>
                  </a:lnTo>
                  <a:lnTo>
                    <a:pt x="258081" y="424388"/>
                  </a:lnTo>
                  <a:lnTo>
                    <a:pt x="260579" y="430592"/>
                  </a:lnTo>
                  <a:lnTo>
                    <a:pt x="262304" y="432670"/>
                  </a:lnTo>
                  <a:lnTo>
                    <a:pt x="281797" y="444122"/>
                  </a:lnTo>
                  <a:lnTo>
                    <a:pt x="295662" y="446221"/>
                  </a:lnTo>
                  <a:lnTo>
                    <a:pt x="301271" y="443471"/>
                  </a:lnTo>
                  <a:lnTo>
                    <a:pt x="310203" y="436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SMARTInkShape-442">
              <a:extLst>
                <a:ext uri="{FF2B5EF4-FFF2-40B4-BE49-F238E27FC236}">
                  <a16:creationId xmlns:a16="http://schemas.microsoft.com/office/drawing/2014/main" id="{400C0374-8DEC-683B-87CC-4ECC38BD873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724841" y="1362075"/>
              <a:ext cx="104335" cy="180976"/>
            </a:xfrm>
            <a:custGeom>
              <a:avLst/>
              <a:gdLst/>
              <a:ahLst/>
              <a:cxnLst/>
              <a:rect l="0" t="0" r="0" b="0"/>
              <a:pathLst>
                <a:path w="104335" h="180976">
                  <a:moveTo>
                    <a:pt x="47184" y="0"/>
                  </a:moveTo>
                  <a:lnTo>
                    <a:pt x="47184" y="0"/>
                  </a:lnTo>
                  <a:lnTo>
                    <a:pt x="83833" y="0"/>
                  </a:lnTo>
                  <a:lnTo>
                    <a:pt x="93358" y="8201"/>
                  </a:lnTo>
                  <a:lnTo>
                    <a:pt x="99435" y="9133"/>
                  </a:lnTo>
                  <a:lnTo>
                    <a:pt x="101068" y="10322"/>
                  </a:lnTo>
                  <a:lnTo>
                    <a:pt x="102157" y="12173"/>
                  </a:lnTo>
                  <a:lnTo>
                    <a:pt x="104047" y="19203"/>
                  </a:lnTo>
                  <a:lnTo>
                    <a:pt x="104334" y="45871"/>
                  </a:lnTo>
                  <a:lnTo>
                    <a:pt x="87859" y="66854"/>
                  </a:lnTo>
                  <a:lnTo>
                    <a:pt x="85370" y="73105"/>
                  </a:lnTo>
                  <a:lnTo>
                    <a:pt x="72177" y="88911"/>
                  </a:lnTo>
                  <a:lnTo>
                    <a:pt x="24600" y="127392"/>
                  </a:lnTo>
                  <a:lnTo>
                    <a:pt x="18449" y="130702"/>
                  </a:lnTo>
                  <a:lnTo>
                    <a:pt x="15327" y="131585"/>
                  </a:lnTo>
                  <a:lnTo>
                    <a:pt x="13247" y="133231"/>
                  </a:lnTo>
                  <a:lnTo>
                    <a:pt x="9259" y="139547"/>
                  </a:lnTo>
                  <a:lnTo>
                    <a:pt x="0" y="142745"/>
                  </a:lnTo>
                  <a:lnTo>
                    <a:pt x="8703" y="152004"/>
                  </a:lnTo>
                  <a:lnTo>
                    <a:pt x="53803" y="152400"/>
                  </a:lnTo>
                  <a:lnTo>
                    <a:pt x="70744" y="152400"/>
                  </a:lnTo>
                  <a:lnTo>
                    <a:pt x="72415" y="153458"/>
                  </a:lnTo>
                  <a:lnTo>
                    <a:pt x="73530" y="155222"/>
                  </a:lnTo>
                  <a:lnTo>
                    <a:pt x="74273" y="157456"/>
                  </a:lnTo>
                  <a:lnTo>
                    <a:pt x="75827" y="158946"/>
                  </a:lnTo>
                  <a:lnTo>
                    <a:pt x="80375" y="160601"/>
                  </a:lnTo>
                  <a:lnTo>
                    <a:pt x="82011" y="162101"/>
                  </a:lnTo>
                  <a:lnTo>
                    <a:pt x="83829" y="166589"/>
                  </a:lnTo>
                  <a:lnTo>
                    <a:pt x="85373" y="168210"/>
                  </a:lnTo>
                  <a:lnTo>
                    <a:pt x="89909" y="170010"/>
                  </a:lnTo>
                  <a:lnTo>
                    <a:pt x="91543" y="171548"/>
                  </a:lnTo>
                  <a:lnTo>
                    <a:pt x="93358" y="176080"/>
                  </a:lnTo>
                  <a:lnTo>
                    <a:pt x="94899" y="177712"/>
                  </a:lnTo>
                  <a:lnTo>
                    <a:pt x="104334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SMARTInkShape-443">
              <a:extLst>
                <a:ext uri="{FF2B5EF4-FFF2-40B4-BE49-F238E27FC236}">
                  <a16:creationId xmlns:a16="http://schemas.microsoft.com/office/drawing/2014/main" id="{3B6C3430-A54A-FFC2-CACA-9AF390C5A53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152939" y="1572987"/>
              <a:ext cx="561935" cy="293483"/>
            </a:xfrm>
            <a:custGeom>
              <a:avLst/>
              <a:gdLst/>
              <a:ahLst/>
              <a:cxnLst/>
              <a:rect l="0" t="0" r="0" b="0"/>
              <a:pathLst>
                <a:path w="561935" h="293483">
                  <a:moveTo>
                    <a:pt x="142836" y="36738"/>
                  </a:moveTo>
                  <a:lnTo>
                    <a:pt x="142836" y="36738"/>
                  </a:lnTo>
                  <a:lnTo>
                    <a:pt x="128647" y="22549"/>
                  </a:lnTo>
                  <a:lnTo>
                    <a:pt x="123124" y="19848"/>
                  </a:lnTo>
                  <a:lnTo>
                    <a:pt x="120170" y="19128"/>
                  </a:lnTo>
                  <a:lnTo>
                    <a:pt x="118200" y="17590"/>
                  </a:lnTo>
                  <a:lnTo>
                    <a:pt x="116012" y="13058"/>
                  </a:lnTo>
                  <a:lnTo>
                    <a:pt x="114370" y="11426"/>
                  </a:lnTo>
                  <a:lnTo>
                    <a:pt x="109723" y="9613"/>
                  </a:lnTo>
                  <a:lnTo>
                    <a:pt x="101157" y="8593"/>
                  </a:lnTo>
                  <a:lnTo>
                    <a:pt x="99175" y="7391"/>
                  </a:lnTo>
                  <a:lnTo>
                    <a:pt x="97854" y="5532"/>
                  </a:lnTo>
                  <a:lnTo>
                    <a:pt x="96973" y="3234"/>
                  </a:lnTo>
                  <a:lnTo>
                    <a:pt x="95327" y="1702"/>
                  </a:lnTo>
                  <a:lnTo>
                    <a:pt x="90677" y="0"/>
                  </a:lnTo>
                  <a:lnTo>
                    <a:pt x="89013" y="604"/>
                  </a:lnTo>
                  <a:lnTo>
                    <a:pt x="87904" y="2065"/>
                  </a:lnTo>
                  <a:lnTo>
                    <a:pt x="87165" y="4098"/>
                  </a:lnTo>
                  <a:lnTo>
                    <a:pt x="85614" y="5453"/>
                  </a:lnTo>
                  <a:lnTo>
                    <a:pt x="81067" y="6959"/>
                  </a:lnTo>
                  <a:lnTo>
                    <a:pt x="79432" y="8418"/>
                  </a:lnTo>
                  <a:lnTo>
                    <a:pt x="68813" y="27414"/>
                  </a:lnTo>
                  <a:lnTo>
                    <a:pt x="56466" y="56642"/>
                  </a:lnTo>
                  <a:lnTo>
                    <a:pt x="42209" y="87650"/>
                  </a:lnTo>
                  <a:lnTo>
                    <a:pt x="27943" y="131995"/>
                  </a:lnTo>
                  <a:lnTo>
                    <a:pt x="12256" y="170089"/>
                  </a:lnTo>
                  <a:lnTo>
                    <a:pt x="7485" y="189138"/>
                  </a:lnTo>
                  <a:lnTo>
                    <a:pt x="2190" y="208188"/>
                  </a:lnTo>
                  <a:lnTo>
                    <a:pt x="19" y="253579"/>
                  </a:lnTo>
                  <a:lnTo>
                    <a:pt x="0" y="257499"/>
                  </a:lnTo>
                  <a:lnTo>
                    <a:pt x="2800" y="264676"/>
                  </a:lnTo>
                  <a:lnTo>
                    <a:pt x="14151" y="279323"/>
                  </a:lnTo>
                  <a:lnTo>
                    <a:pt x="19673" y="282137"/>
                  </a:lnTo>
                  <a:lnTo>
                    <a:pt x="38119" y="284190"/>
                  </a:lnTo>
                  <a:lnTo>
                    <a:pt x="41274" y="284256"/>
                  </a:lnTo>
                  <a:lnTo>
                    <a:pt x="73547" y="271119"/>
                  </a:lnTo>
                  <a:lnTo>
                    <a:pt x="97271" y="252916"/>
                  </a:lnTo>
                  <a:lnTo>
                    <a:pt x="139782" y="219394"/>
                  </a:lnTo>
                  <a:lnTo>
                    <a:pt x="182927" y="177569"/>
                  </a:lnTo>
                  <a:lnTo>
                    <a:pt x="215567" y="135279"/>
                  </a:lnTo>
                  <a:lnTo>
                    <a:pt x="235246" y="104070"/>
                  </a:lnTo>
                  <a:lnTo>
                    <a:pt x="237837" y="91960"/>
                  </a:lnTo>
                  <a:lnTo>
                    <a:pt x="237920" y="89428"/>
                  </a:lnTo>
                  <a:lnTo>
                    <a:pt x="239034" y="87739"/>
                  </a:lnTo>
                  <a:lnTo>
                    <a:pt x="240835" y="86614"/>
                  </a:lnTo>
                  <a:lnTo>
                    <a:pt x="247576" y="84374"/>
                  </a:lnTo>
                  <a:lnTo>
                    <a:pt x="242544" y="89423"/>
                  </a:lnTo>
                  <a:lnTo>
                    <a:pt x="240067" y="94726"/>
                  </a:lnTo>
                  <a:lnTo>
                    <a:pt x="237050" y="138523"/>
                  </a:lnTo>
                  <a:lnTo>
                    <a:pt x="229888" y="167355"/>
                  </a:lnTo>
                  <a:lnTo>
                    <a:pt x="228613" y="214908"/>
                  </a:lnTo>
                  <a:lnTo>
                    <a:pt x="228564" y="239774"/>
                  </a:lnTo>
                  <a:lnTo>
                    <a:pt x="231384" y="246215"/>
                  </a:lnTo>
                  <a:lnTo>
                    <a:pt x="235108" y="252606"/>
                  </a:lnTo>
                  <a:lnTo>
                    <a:pt x="236762" y="258973"/>
                  </a:lnTo>
                  <a:lnTo>
                    <a:pt x="238262" y="261095"/>
                  </a:lnTo>
                  <a:lnTo>
                    <a:pt x="240320" y="262509"/>
                  </a:lnTo>
                  <a:lnTo>
                    <a:pt x="242750" y="263452"/>
                  </a:lnTo>
                  <a:lnTo>
                    <a:pt x="251096" y="261678"/>
                  </a:lnTo>
                  <a:lnTo>
                    <a:pt x="264872" y="254728"/>
                  </a:lnTo>
                  <a:lnTo>
                    <a:pt x="311665" y="224388"/>
                  </a:lnTo>
                  <a:lnTo>
                    <a:pt x="349615" y="182621"/>
                  </a:lnTo>
                  <a:lnTo>
                    <a:pt x="377438" y="138328"/>
                  </a:lnTo>
                  <a:lnTo>
                    <a:pt x="395747" y="100237"/>
                  </a:lnTo>
                  <a:lnTo>
                    <a:pt x="399449" y="73544"/>
                  </a:lnTo>
                  <a:lnTo>
                    <a:pt x="396939" y="66149"/>
                  </a:lnTo>
                  <a:lnTo>
                    <a:pt x="394788" y="62696"/>
                  </a:lnTo>
                  <a:lnTo>
                    <a:pt x="390278" y="44060"/>
                  </a:lnTo>
                  <a:lnTo>
                    <a:pt x="388230" y="41620"/>
                  </a:lnTo>
                  <a:lnTo>
                    <a:pt x="383134" y="38908"/>
                  </a:lnTo>
                  <a:lnTo>
                    <a:pt x="374315" y="36323"/>
                  </a:lnTo>
                  <a:lnTo>
                    <a:pt x="363939" y="30382"/>
                  </a:lnTo>
                  <a:lnTo>
                    <a:pt x="353640" y="28622"/>
                  </a:lnTo>
                  <a:lnTo>
                    <a:pt x="344829" y="30661"/>
                  </a:lnTo>
                  <a:lnTo>
                    <a:pt x="337385" y="34037"/>
                  </a:lnTo>
                  <a:lnTo>
                    <a:pt x="315695" y="41439"/>
                  </a:lnTo>
                  <a:lnTo>
                    <a:pt x="306798" y="49763"/>
                  </a:lnTo>
                  <a:lnTo>
                    <a:pt x="298258" y="59460"/>
                  </a:lnTo>
                  <a:lnTo>
                    <a:pt x="282608" y="71928"/>
                  </a:lnTo>
                  <a:lnTo>
                    <a:pt x="249031" y="119422"/>
                  </a:lnTo>
                  <a:lnTo>
                    <a:pt x="222480" y="163746"/>
                  </a:lnTo>
                  <a:lnTo>
                    <a:pt x="212386" y="186317"/>
                  </a:lnTo>
                  <a:lnTo>
                    <a:pt x="200650" y="229399"/>
                  </a:lnTo>
                  <a:lnTo>
                    <a:pt x="200428" y="235028"/>
                  </a:lnTo>
                  <a:lnTo>
                    <a:pt x="201339" y="238782"/>
                  </a:lnTo>
                  <a:lnTo>
                    <a:pt x="203005" y="241284"/>
                  </a:lnTo>
                  <a:lnTo>
                    <a:pt x="205174" y="242952"/>
                  </a:lnTo>
                  <a:lnTo>
                    <a:pt x="207584" y="247627"/>
                  </a:lnTo>
                  <a:lnTo>
                    <a:pt x="208226" y="250356"/>
                  </a:lnTo>
                  <a:lnTo>
                    <a:pt x="209713" y="252175"/>
                  </a:lnTo>
                  <a:lnTo>
                    <a:pt x="222656" y="260390"/>
                  </a:lnTo>
                  <a:lnTo>
                    <a:pt x="225682" y="260981"/>
                  </a:lnTo>
                  <a:lnTo>
                    <a:pt x="228759" y="260317"/>
                  </a:lnTo>
                  <a:lnTo>
                    <a:pt x="234999" y="257815"/>
                  </a:lnTo>
                  <a:lnTo>
                    <a:pt x="261573" y="248384"/>
                  </a:lnTo>
                  <a:lnTo>
                    <a:pt x="304835" y="224353"/>
                  </a:lnTo>
                  <a:lnTo>
                    <a:pt x="345690" y="191707"/>
                  </a:lnTo>
                  <a:lnTo>
                    <a:pt x="362110" y="181813"/>
                  </a:lnTo>
                  <a:lnTo>
                    <a:pt x="402924" y="138949"/>
                  </a:lnTo>
                  <a:lnTo>
                    <a:pt x="440082" y="93924"/>
                  </a:lnTo>
                  <a:lnTo>
                    <a:pt x="476015" y="47100"/>
                  </a:lnTo>
                  <a:lnTo>
                    <a:pt x="481415" y="40285"/>
                  </a:lnTo>
                  <a:lnTo>
                    <a:pt x="487705" y="27287"/>
                  </a:lnTo>
                  <a:lnTo>
                    <a:pt x="491903" y="20896"/>
                  </a:lnTo>
                  <a:lnTo>
                    <a:pt x="495261" y="8167"/>
                  </a:lnTo>
                  <a:lnTo>
                    <a:pt x="495261" y="8164"/>
                  </a:lnTo>
                  <a:lnTo>
                    <a:pt x="487060" y="16364"/>
                  </a:lnTo>
                  <a:lnTo>
                    <a:pt x="486128" y="22352"/>
                  </a:lnTo>
                  <a:lnTo>
                    <a:pt x="485770" y="40044"/>
                  </a:lnTo>
                  <a:lnTo>
                    <a:pt x="482929" y="46321"/>
                  </a:lnTo>
                  <a:lnTo>
                    <a:pt x="479197" y="52639"/>
                  </a:lnTo>
                  <a:lnTo>
                    <a:pt x="477538" y="58974"/>
                  </a:lnTo>
                  <a:lnTo>
                    <a:pt x="478154" y="62146"/>
                  </a:lnTo>
                  <a:lnTo>
                    <a:pt x="483925" y="74840"/>
                  </a:lnTo>
                  <a:lnTo>
                    <a:pt x="485378" y="87538"/>
                  </a:lnTo>
                  <a:lnTo>
                    <a:pt x="486556" y="89655"/>
                  </a:lnTo>
                  <a:lnTo>
                    <a:pt x="488399" y="91066"/>
                  </a:lnTo>
                  <a:lnTo>
                    <a:pt x="490686" y="92007"/>
                  </a:lnTo>
                  <a:lnTo>
                    <a:pt x="492212" y="94751"/>
                  </a:lnTo>
                  <a:lnTo>
                    <a:pt x="495416" y="106608"/>
                  </a:lnTo>
                  <a:lnTo>
                    <a:pt x="497481" y="108718"/>
                  </a:lnTo>
                  <a:lnTo>
                    <a:pt x="508399" y="117161"/>
                  </a:lnTo>
                  <a:lnTo>
                    <a:pt x="527049" y="135255"/>
                  </a:lnTo>
                  <a:lnTo>
                    <a:pt x="530556" y="141554"/>
                  </a:lnTo>
                  <a:lnTo>
                    <a:pt x="533173" y="147881"/>
                  </a:lnTo>
                  <a:lnTo>
                    <a:pt x="559166" y="179613"/>
                  </a:lnTo>
                  <a:lnTo>
                    <a:pt x="561389" y="192313"/>
                  </a:lnTo>
                  <a:lnTo>
                    <a:pt x="561934" y="239938"/>
                  </a:lnTo>
                  <a:lnTo>
                    <a:pt x="560877" y="242055"/>
                  </a:lnTo>
                  <a:lnTo>
                    <a:pt x="559113" y="243466"/>
                  </a:lnTo>
                  <a:lnTo>
                    <a:pt x="554331" y="246092"/>
                  </a:lnTo>
                  <a:lnTo>
                    <a:pt x="526978" y="270707"/>
                  </a:lnTo>
                  <a:lnTo>
                    <a:pt x="514305" y="276864"/>
                  </a:lnTo>
                  <a:lnTo>
                    <a:pt x="507958" y="281044"/>
                  </a:lnTo>
                  <a:lnTo>
                    <a:pt x="498435" y="284456"/>
                  </a:lnTo>
                  <a:lnTo>
                    <a:pt x="488911" y="290640"/>
                  </a:lnTo>
                  <a:lnTo>
                    <a:pt x="479386" y="292943"/>
                  </a:lnTo>
                  <a:lnTo>
                    <a:pt x="473036" y="293482"/>
                  </a:lnTo>
                  <a:lnTo>
                    <a:pt x="470919" y="292567"/>
                  </a:lnTo>
                  <a:lnTo>
                    <a:pt x="469508" y="290899"/>
                  </a:lnTo>
                  <a:lnTo>
                    <a:pt x="468567" y="288729"/>
                  </a:lnTo>
                  <a:lnTo>
                    <a:pt x="466882" y="287282"/>
                  </a:lnTo>
                  <a:lnTo>
                    <a:pt x="462187" y="285674"/>
                  </a:lnTo>
                  <a:lnTo>
                    <a:pt x="460511" y="284187"/>
                  </a:lnTo>
                  <a:lnTo>
                    <a:pt x="457161" y="274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SMARTInkShape-444">
              <a:extLst>
                <a:ext uri="{FF2B5EF4-FFF2-40B4-BE49-F238E27FC236}">
                  <a16:creationId xmlns:a16="http://schemas.microsoft.com/office/drawing/2014/main" id="{0C5897C1-C154-6ADF-6391-0A858CE0C68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276725" y="16383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91" y="940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SMARTInkShape-445">
              <a:extLst>
                <a:ext uri="{FF2B5EF4-FFF2-40B4-BE49-F238E27FC236}">
                  <a16:creationId xmlns:a16="http://schemas.microsoft.com/office/drawing/2014/main" id="{5ABFB0A3-741C-66A9-D2B5-D7745929E8A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838575" y="1733550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23680" y="38100"/>
                  </a:lnTo>
                  <a:lnTo>
                    <a:pt x="29222" y="35278"/>
                  </a:lnTo>
                  <a:lnTo>
                    <a:pt x="32181" y="33044"/>
                  </a:lnTo>
                  <a:lnTo>
                    <a:pt x="41114" y="30561"/>
                  </a:lnTo>
                  <a:lnTo>
                    <a:pt x="84318" y="28609"/>
                  </a:lnTo>
                  <a:lnTo>
                    <a:pt x="101753" y="27524"/>
                  </a:lnTo>
                  <a:lnTo>
                    <a:pt x="149355" y="1438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SMARTInkShape-446">
              <a:extLst>
                <a:ext uri="{FF2B5EF4-FFF2-40B4-BE49-F238E27FC236}">
                  <a16:creationId xmlns:a16="http://schemas.microsoft.com/office/drawing/2014/main" id="{737B8CAB-61CC-F77A-D19E-8016EDEF7FB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857625" y="1371993"/>
              <a:ext cx="161533" cy="523483"/>
            </a:xfrm>
            <a:custGeom>
              <a:avLst/>
              <a:gdLst/>
              <a:ahLst/>
              <a:cxnLst/>
              <a:rect l="0" t="0" r="0" b="0"/>
              <a:pathLst>
                <a:path w="161533" h="523483">
                  <a:moveTo>
                    <a:pt x="28575" y="123432"/>
                  </a:moveTo>
                  <a:lnTo>
                    <a:pt x="28575" y="123432"/>
                  </a:lnTo>
                  <a:lnTo>
                    <a:pt x="23518" y="123432"/>
                  </a:lnTo>
                  <a:lnTo>
                    <a:pt x="22029" y="122374"/>
                  </a:lnTo>
                  <a:lnTo>
                    <a:pt x="21036" y="120610"/>
                  </a:lnTo>
                  <a:lnTo>
                    <a:pt x="19443" y="115231"/>
                  </a:lnTo>
                  <a:lnTo>
                    <a:pt x="16402" y="114495"/>
                  </a:lnTo>
                  <a:lnTo>
                    <a:pt x="14110" y="114300"/>
                  </a:lnTo>
                  <a:lnTo>
                    <a:pt x="12581" y="113110"/>
                  </a:lnTo>
                  <a:lnTo>
                    <a:pt x="9927" y="105740"/>
                  </a:lnTo>
                  <a:lnTo>
                    <a:pt x="9560" y="96300"/>
                  </a:lnTo>
                  <a:lnTo>
                    <a:pt x="2986" y="87538"/>
                  </a:lnTo>
                  <a:lnTo>
                    <a:pt x="393" y="77561"/>
                  </a:lnTo>
                  <a:lnTo>
                    <a:pt x="0" y="30400"/>
                  </a:lnTo>
                  <a:lnTo>
                    <a:pt x="0" y="28185"/>
                  </a:lnTo>
                  <a:lnTo>
                    <a:pt x="0" y="33240"/>
                  </a:lnTo>
                  <a:lnTo>
                    <a:pt x="1058" y="34728"/>
                  </a:lnTo>
                  <a:lnTo>
                    <a:pt x="2822" y="35721"/>
                  </a:lnTo>
                  <a:lnTo>
                    <a:pt x="5057" y="36383"/>
                  </a:lnTo>
                  <a:lnTo>
                    <a:pt x="6546" y="37883"/>
                  </a:lnTo>
                  <a:lnTo>
                    <a:pt x="10321" y="47330"/>
                  </a:lnTo>
                  <a:lnTo>
                    <a:pt x="14465" y="51862"/>
                  </a:lnTo>
                  <a:lnTo>
                    <a:pt x="19834" y="54581"/>
                  </a:lnTo>
                  <a:lnTo>
                    <a:pt x="33120" y="56630"/>
                  </a:lnTo>
                  <a:lnTo>
                    <a:pt x="65417" y="56754"/>
                  </a:lnTo>
                  <a:lnTo>
                    <a:pt x="74230" y="53933"/>
                  </a:lnTo>
                  <a:lnTo>
                    <a:pt x="95077" y="40281"/>
                  </a:lnTo>
                  <a:lnTo>
                    <a:pt x="101523" y="37793"/>
                  </a:lnTo>
                  <a:lnTo>
                    <a:pt x="123820" y="21298"/>
                  </a:lnTo>
                  <a:lnTo>
                    <a:pt x="130173" y="18773"/>
                  </a:lnTo>
                  <a:lnTo>
                    <a:pt x="140993" y="10611"/>
                  </a:lnTo>
                  <a:lnTo>
                    <a:pt x="151959" y="9170"/>
                  </a:lnTo>
                  <a:lnTo>
                    <a:pt x="152389" y="0"/>
                  </a:lnTo>
                  <a:lnTo>
                    <a:pt x="161532" y="8750"/>
                  </a:lnTo>
                  <a:lnTo>
                    <a:pt x="155301" y="16661"/>
                  </a:lnTo>
                  <a:lnTo>
                    <a:pt x="153260" y="25356"/>
                  </a:lnTo>
                  <a:lnTo>
                    <a:pt x="151364" y="60137"/>
                  </a:lnTo>
                  <a:lnTo>
                    <a:pt x="144866" y="78043"/>
                  </a:lnTo>
                  <a:lnTo>
                    <a:pt x="140227" y="114103"/>
                  </a:lnTo>
                  <a:lnTo>
                    <a:pt x="135387" y="133015"/>
                  </a:lnTo>
                  <a:lnTo>
                    <a:pt x="131132" y="152024"/>
                  </a:lnTo>
                  <a:lnTo>
                    <a:pt x="125990" y="171062"/>
                  </a:lnTo>
                  <a:lnTo>
                    <a:pt x="121644" y="190109"/>
                  </a:lnTo>
                  <a:lnTo>
                    <a:pt x="117564" y="203866"/>
                  </a:lnTo>
                  <a:lnTo>
                    <a:pt x="109673" y="242758"/>
                  </a:lnTo>
                  <a:lnTo>
                    <a:pt x="97881" y="278480"/>
                  </a:lnTo>
                  <a:lnTo>
                    <a:pt x="93207" y="302369"/>
                  </a:lnTo>
                  <a:lnTo>
                    <a:pt x="87942" y="322853"/>
                  </a:lnTo>
                  <a:lnTo>
                    <a:pt x="83560" y="342328"/>
                  </a:lnTo>
                  <a:lnTo>
                    <a:pt x="69307" y="380591"/>
                  </a:lnTo>
                  <a:lnTo>
                    <a:pt x="64633" y="399652"/>
                  </a:lnTo>
                  <a:lnTo>
                    <a:pt x="59367" y="418706"/>
                  </a:lnTo>
                  <a:lnTo>
                    <a:pt x="54985" y="437756"/>
                  </a:lnTo>
                  <a:lnTo>
                    <a:pt x="49079" y="458100"/>
                  </a:lnTo>
                  <a:lnTo>
                    <a:pt x="46854" y="478856"/>
                  </a:lnTo>
                  <a:lnTo>
                    <a:pt x="39462" y="497641"/>
                  </a:lnTo>
                  <a:lnTo>
                    <a:pt x="37311" y="510695"/>
                  </a:lnTo>
                  <a:lnTo>
                    <a:pt x="28575" y="523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SMARTInkShape-Group157">
            <a:extLst>
              <a:ext uri="{FF2B5EF4-FFF2-40B4-BE49-F238E27FC236}">
                <a16:creationId xmlns:a16="http://schemas.microsoft.com/office/drawing/2014/main" id="{8E7E89E8-093A-840C-39CE-A3288CC26356}"/>
              </a:ext>
            </a:extLst>
          </p:cNvPr>
          <p:cNvGrpSpPr/>
          <p:nvPr/>
        </p:nvGrpSpPr>
        <p:grpSpPr>
          <a:xfrm>
            <a:off x="5934075" y="1295792"/>
            <a:ext cx="5334001" cy="818745"/>
            <a:chOff x="5934075" y="1295792"/>
            <a:chExt cx="5334001" cy="818745"/>
          </a:xfrm>
        </p:grpSpPr>
        <p:sp>
          <p:nvSpPr>
            <p:cNvPr id="24" name="SMARTInkShape-447">
              <a:extLst>
                <a:ext uri="{FF2B5EF4-FFF2-40B4-BE49-F238E27FC236}">
                  <a16:creationId xmlns:a16="http://schemas.microsoft.com/office/drawing/2014/main" id="{4DCE0EBD-3CA6-171A-F5FA-DE98A3A99C7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830056" y="1352550"/>
              <a:ext cx="438020" cy="466726"/>
            </a:xfrm>
            <a:custGeom>
              <a:avLst/>
              <a:gdLst/>
              <a:ahLst/>
              <a:cxnLst/>
              <a:rect l="0" t="0" r="0" b="0"/>
              <a:pathLst>
                <a:path w="438020" h="466726">
                  <a:moveTo>
                    <a:pt x="438019" y="0"/>
                  </a:moveTo>
                  <a:lnTo>
                    <a:pt x="438019" y="0"/>
                  </a:lnTo>
                  <a:lnTo>
                    <a:pt x="438019" y="5057"/>
                  </a:lnTo>
                  <a:lnTo>
                    <a:pt x="436961" y="6546"/>
                  </a:lnTo>
                  <a:lnTo>
                    <a:pt x="435195" y="7539"/>
                  </a:lnTo>
                  <a:lnTo>
                    <a:pt x="429817" y="9133"/>
                  </a:lnTo>
                  <a:lnTo>
                    <a:pt x="429082" y="12173"/>
                  </a:lnTo>
                  <a:lnTo>
                    <a:pt x="428609" y="22748"/>
                  </a:lnTo>
                  <a:lnTo>
                    <a:pt x="427512" y="24690"/>
                  </a:lnTo>
                  <a:lnTo>
                    <a:pt x="425723" y="25985"/>
                  </a:lnTo>
                  <a:lnTo>
                    <a:pt x="423472" y="26848"/>
                  </a:lnTo>
                  <a:lnTo>
                    <a:pt x="421971" y="29541"/>
                  </a:lnTo>
                  <a:lnTo>
                    <a:pt x="418801" y="42384"/>
                  </a:lnTo>
                  <a:lnTo>
                    <a:pt x="412687" y="54421"/>
                  </a:lnTo>
                  <a:lnTo>
                    <a:pt x="409347" y="69865"/>
                  </a:lnTo>
                  <a:lnTo>
                    <a:pt x="383635" y="116479"/>
                  </a:lnTo>
                  <a:lnTo>
                    <a:pt x="378866" y="133996"/>
                  </a:lnTo>
                  <a:lnTo>
                    <a:pt x="370751" y="149769"/>
                  </a:lnTo>
                  <a:lnTo>
                    <a:pt x="345920" y="193944"/>
                  </a:lnTo>
                  <a:lnTo>
                    <a:pt x="335353" y="211746"/>
                  </a:lnTo>
                  <a:lnTo>
                    <a:pt x="316178" y="230602"/>
                  </a:lnTo>
                  <a:lnTo>
                    <a:pt x="292084" y="273167"/>
                  </a:lnTo>
                  <a:lnTo>
                    <a:pt x="282848" y="282980"/>
                  </a:lnTo>
                  <a:lnTo>
                    <a:pt x="272746" y="291927"/>
                  </a:lnTo>
                  <a:lnTo>
                    <a:pt x="234701" y="336453"/>
                  </a:lnTo>
                  <a:lnTo>
                    <a:pt x="216726" y="351779"/>
                  </a:lnTo>
                  <a:lnTo>
                    <a:pt x="206316" y="359546"/>
                  </a:lnTo>
                  <a:lnTo>
                    <a:pt x="188189" y="378957"/>
                  </a:lnTo>
                  <a:lnTo>
                    <a:pt x="144165" y="412715"/>
                  </a:lnTo>
                  <a:lnTo>
                    <a:pt x="111525" y="426390"/>
                  </a:lnTo>
                  <a:lnTo>
                    <a:pt x="67957" y="428586"/>
                  </a:lnTo>
                  <a:lnTo>
                    <a:pt x="34914" y="428624"/>
                  </a:lnTo>
                  <a:lnTo>
                    <a:pt x="28497" y="425802"/>
                  </a:lnTo>
                  <a:lnTo>
                    <a:pt x="4896" y="405027"/>
                  </a:lnTo>
                  <a:lnTo>
                    <a:pt x="2104" y="399440"/>
                  </a:lnTo>
                  <a:lnTo>
                    <a:pt x="0" y="385990"/>
                  </a:lnTo>
                  <a:lnTo>
                    <a:pt x="2750" y="380396"/>
                  </a:lnTo>
                  <a:lnTo>
                    <a:pt x="6442" y="374381"/>
                  </a:lnTo>
                  <a:lnTo>
                    <a:pt x="8082" y="368180"/>
                  </a:lnTo>
                  <a:lnTo>
                    <a:pt x="9578" y="366104"/>
                  </a:lnTo>
                  <a:lnTo>
                    <a:pt x="11633" y="364719"/>
                  </a:lnTo>
                  <a:lnTo>
                    <a:pt x="14063" y="363796"/>
                  </a:lnTo>
                  <a:lnTo>
                    <a:pt x="15682" y="362122"/>
                  </a:lnTo>
                  <a:lnTo>
                    <a:pt x="21102" y="351832"/>
                  </a:lnTo>
                  <a:lnTo>
                    <a:pt x="23549" y="348854"/>
                  </a:lnTo>
                  <a:lnTo>
                    <a:pt x="29091" y="345547"/>
                  </a:lnTo>
                  <a:lnTo>
                    <a:pt x="35082" y="343018"/>
                  </a:lnTo>
                  <a:lnTo>
                    <a:pt x="44403" y="336703"/>
                  </a:lnTo>
                  <a:lnTo>
                    <a:pt x="53869" y="334361"/>
                  </a:lnTo>
                  <a:lnTo>
                    <a:pt x="69723" y="333505"/>
                  </a:lnTo>
                  <a:lnTo>
                    <a:pt x="76070" y="330610"/>
                  </a:lnTo>
                  <a:lnTo>
                    <a:pt x="82419" y="326855"/>
                  </a:lnTo>
                  <a:lnTo>
                    <a:pt x="93002" y="324740"/>
                  </a:lnTo>
                  <a:lnTo>
                    <a:pt x="116020" y="323967"/>
                  </a:lnTo>
                  <a:lnTo>
                    <a:pt x="123106" y="326724"/>
                  </a:lnTo>
                  <a:lnTo>
                    <a:pt x="129784" y="330419"/>
                  </a:lnTo>
                  <a:lnTo>
                    <a:pt x="142692" y="332791"/>
                  </a:lnTo>
                  <a:lnTo>
                    <a:pt x="145885" y="332986"/>
                  </a:lnTo>
                  <a:lnTo>
                    <a:pt x="152254" y="336024"/>
                  </a:lnTo>
                  <a:lnTo>
                    <a:pt x="158613" y="339844"/>
                  </a:lnTo>
                  <a:lnTo>
                    <a:pt x="168142" y="343053"/>
                  </a:lnTo>
                  <a:lnTo>
                    <a:pt x="203069" y="374689"/>
                  </a:lnTo>
                  <a:lnTo>
                    <a:pt x="206595" y="381017"/>
                  </a:lnTo>
                  <a:lnTo>
                    <a:pt x="207538" y="384186"/>
                  </a:lnTo>
                  <a:lnTo>
                    <a:pt x="209223" y="386299"/>
                  </a:lnTo>
                  <a:lnTo>
                    <a:pt x="215593" y="390331"/>
                  </a:lnTo>
                  <a:lnTo>
                    <a:pt x="223560" y="403617"/>
                  </a:lnTo>
                  <a:lnTo>
                    <a:pt x="234046" y="416003"/>
                  </a:lnTo>
                  <a:lnTo>
                    <a:pt x="240037" y="428640"/>
                  </a:lnTo>
                  <a:lnTo>
                    <a:pt x="244193" y="434982"/>
                  </a:lnTo>
                  <a:lnTo>
                    <a:pt x="246041" y="441328"/>
                  </a:lnTo>
                  <a:lnTo>
                    <a:pt x="247593" y="443444"/>
                  </a:lnTo>
                  <a:lnTo>
                    <a:pt x="249684" y="444854"/>
                  </a:lnTo>
                  <a:lnTo>
                    <a:pt x="254831" y="447479"/>
                  </a:lnTo>
                  <a:lnTo>
                    <a:pt x="260647" y="452174"/>
                  </a:lnTo>
                  <a:lnTo>
                    <a:pt x="263937" y="457789"/>
                  </a:lnTo>
                  <a:lnTo>
                    <a:pt x="266049" y="464960"/>
                  </a:lnTo>
                  <a:lnTo>
                    <a:pt x="267280" y="465548"/>
                  </a:lnTo>
                  <a:lnTo>
                    <a:pt x="314371" y="466724"/>
                  </a:lnTo>
                  <a:lnTo>
                    <a:pt x="333244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SMARTInkShape-448">
              <a:extLst>
                <a:ext uri="{FF2B5EF4-FFF2-40B4-BE49-F238E27FC236}">
                  <a16:creationId xmlns:a16="http://schemas.microsoft.com/office/drawing/2014/main" id="{0781D56C-AFAE-3B61-5845-B1BBFC24D25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810887" y="1333500"/>
              <a:ext cx="85713" cy="142876"/>
            </a:xfrm>
            <a:custGeom>
              <a:avLst/>
              <a:gdLst/>
              <a:ahLst/>
              <a:cxnLst/>
              <a:rect l="0" t="0" r="0" b="0"/>
              <a:pathLst>
                <a:path w="85713" h="142876">
                  <a:moveTo>
                    <a:pt x="9513" y="19050"/>
                  </a:moveTo>
                  <a:lnTo>
                    <a:pt x="9513" y="19050"/>
                  </a:lnTo>
                  <a:lnTo>
                    <a:pt x="9513" y="9560"/>
                  </a:lnTo>
                  <a:lnTo>
                    <a:pt x="14570" y="9535"/>
                  </a:lnTo>
                  <a:lnTo>
                    <a:pt x="16059" y="8474"/>
                  </a:lnTo>
                  <a:lnTo>
                    <a:pt x="17715" y="4472"/>
                  </a:lnTo>
                  <a:lnTo>
                    <a:pt x="19215" y="2981"/>
                  </a:lnTo>
                  <a:lnTo>
                    <a:pt x="27122" y="393"/>
                  </a:lnTo>
                  <a:lnTo>
                    <a:pt x="70266" y="0"/>
                  </a:lnTo>
                  <a:lnTo>
                    <a:pt x="72240" y="1058"/>
                  </a:lnTo>
                  <a:lnTo>
                    <a:pt x="73556" y="2822"/>
                  </a:lnTo>
                  <a:lnTo>
                    <a:pt x="74433" y="5057"/>
                  </a:lnTo>
                  <a:lnTo>
                    <a:pt x="76076" y="6546"/>
                  </a:lnTo>
                  <a:lnTo>
                    <a:pt x="84235" y="9133"/>
                  </a:lnTo>
                  <a:lnTo>
                    <a:pt x="85058" y="12173"/>
                  </a:lnTo>
                  <a:lnTo>
                    <a:pt x="85712" y="33229"/>
                  </a:lnTo>
                  <a:lnTo>
                    <a:pt x="82889" y="38757"/>
                  </a:lnTo>
                  <a:lnTo>
                    <a:pt x="63324" y="60363"/>
                  </a:lnTo>
                  <a:lnTo>
                    <a:pt x="57064" y="63870"/>
                  </a:lnTo>
                  <a:lnTo>
                    <a:pt x="53913" y="64805"/>
                  </a:lnTo>
                  <a:lnTo>
                    <a:pt x="51814" y="66487"/>
                  </a:lnTo>
                  <a:lnTo>
                    <a:pt x="25271" y="98459"/>
                  </a:lnTo>
                  <a:lnTo>
                    <a:pt x="18986" y="101968"/>
                  </a:lnTo>
                  <a:lnTo>
                    <a:pt x="15829" y="102904"/>
                  </a:lnTo>
                  <a:lnTo>
                    <a:pt x="13724" y="104586"/>
                  </a:lnTo>
                  <a:lnTo>
                    <a:pt x="428" y="123302"/>
                  </a:lnTo>
                  <a:lnTo>
                    <a:pt x="0" y="132944"/>
                  </a:lnTo>
                  <a:lnTo>
                    <a:pt x="5047" y="133230"/>
                  </a:lnTo>
                  <a:lnTo>
                    <a:pt x="6536" y="134328"/>
                  </a:lnTo>
                  <a:lnTo>
                    <a:pt x="8190" y="138371"/>
                  </a:lnTo>
                  <a:lnTo>
                    <a:pt x="9690" y="139872"/>
                  </a:lnTo>
                  <a:lnTo>
                    <a:pt x="14179" y="141540"/>
                  </a:lnTo>
                  <a:lnTo>
                    <a:pt x="60716" y="142875"/>
                  </a:lnTo>
                  <a:lnTo>
                    <a:pt x="6666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SMARTInkShape-449">
              <a:extLst>
                <a:ext uri="{FF2B5EF4-FFF2-40B4-BE49-F238E27FC236}">
                  <a16:creationId xmlns:a16="http://schemas.microsoft.com/office/drawing/2014/main" id="{0BFA0BBE-CFEE-C67E-2222-D2F6EBBD37E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163213" y="1504988"/>
              <a:ext cx="570101" cy="285675"/>
            </a:xfrm>
            <a:custGeom>
              <a:avLst/>
              <a:gdLst/>
              <a:ahLst/>
              <a:cxnLst/>
              <a:rect l="0" t="0" r="0" b="0"/>
              <a:pathLst>
                <a:path w="570101" h="285675">
                  <a:moveTo>
                    <a:pt x="114262" y="66637"/>
                  </a:moveTo>
                  <a:lnTo>
                    <a:pt x="114262" y="66637"/>
                  </a:lnTo>
                  <a:lnTo>
                    <a:pt x="114262" y="20774"/>
                  </a:lnTo>
                  <a:lnTo>
                    <a:pt x="106060" y="10966"/>
                  </a:lnTo>
                  <a:lnTo>
                    <a:pt x="105128" y="4869"/>
                  </a:lnTo>
                  <a:lnTo>
                    <a:pt x="103939" y="3233"/>
                  </a:lnTo>
                  <a:lnTo>
                    <a:pt x="102089" y="2143"/>
                  </a:lnTo>
                  <a:lnTo>
                    <a:pt x="95060" y="249"/>
                  </a:lnTo>
                  <a:lnTo>
                    <a:pt x="87130" y="0"/>
                  </a:lnTo>
                  <a:lnTo>
                    <a:pt x="71536" y="14152"/>
                  </a:lnTo>
                  <a:lnTo>
                    <a:pt x="68814" y="19674"/>
                  </a:lnTo>
                  <a:lnTo>
                    <a:pt x="68088" y="22628"/>
                  </a:lnTo>
                  <a:lnTo>
                    <a:pt x="62011" y="31843"/>
                  </a:lnTo>
                  <a:lnTo>
                    <a:pt x="34850" y="68491"/>
                  </a:lnTo>
                  <a:lnTo>
                    <a:pt x="31342" y="78397"/>
                  </a:lnTo>
                  <a:lnTo>
                    <a:pt x="28725" y="88797"/>
                  </a:lnTo>
                  <a:lnTo>
                    <a:pt x="22360" y="101660"/>
                  </a:lnTo>
                  <a:lnTo>
                    <a:pt x="11667" y="143029"/>
                  </a:lnTo>
                  <a:lnTo>
                    <a:pt x="9398" y="154564"/>
                  </a:lnTo>
                  <a:lnTo>
                    <a:pt x="3229" y="168066"/>
                  </a:lnTo>
                  <a:lnTo>
                    <a:pt x="46" y="212590"/>
                  </a:lnTo>
                  <a:lnTo>
                    <a:pt x="0" y="220758"/>
                  </a:lnTo>
                  <a:lnTo>
                    <a:pt x="2801" y="227916"/>
                  </a:lnTo>
                  <a:lnTo>
                    <a:pt x="5031" y="231306"/>
                  </a:lnTo>
                  <a:lnTo>
                    <a:pt x="9665" y="249840"/>
                  </a:lnTo>
                  <a:lnTo>
                    <a:pt x="11723" y="252272"/>
                  </a:lnTo>
                  <a:lnTo>
                    <a:pt x="22630" y="261232"/>
                  </a:lnTo>
                  <a:lnTo>
                    <a:pt x="25911" y="267071"/>
                  </a:lnTo>
                  <a:lnTo>
                    <a:pt x="26786" y="270110"/>
                  </a:lnTo>
                  <a:lnTo>
                    <a:pt x="28428" y="272136"/>
                  </a:lnTo>
                  <a:lnTo>
                    <a:pt x="33075" y="274386"/>
                  </a:lnTo>
                  <a:lnTo>
                    <a:pt x="59083" y="276029"/>
                  </a:lnTo>
                  <a:lnTo>
                    <a:pt x="66101" y="273295"/>
                  </a:lnTo>
                  <a:lnTo>
                    <a:pt x="108262" y="250674"/>
                  </a:lnTo>
                  <a:lnTo>
                    <a:pt x="152381" y="228555"/>
                  </a:lnTo>
                  <a:lnTo>
                    <a:pt x="171418" y="216213"/>
                  </a:lnTo>
                  <a:lnTo>
                    <a:pt x="202105" y="186915"/>
                  </a:lnTo>
                  <a:lnTo>
                    <a:pt x="215666" y="169185"/>
                  </a:lnTo>
                  <a:lnTo>
                    <a:pt x="235852" y="150354"/>
                  </a:lnTo>
                  <a:lnTo>
                    <a:pt x="269797" y="103016"/>
                  </a:lnTo>
                  <a:lnTo>
                    <a:pt x="273348" y="95858"/>
                  </a:lnTo>
                  <a:lnTo>
                    <a:pt x="275627" y="87696"/>
                  </a:lnTo>
                  <a:lnTo>
                    <a:pt x="285702" y="76174"/>
                  </a:lnTo>
                  <a:lnTo>
                    <a:pt x="285709" y="81222"/>
                  </a:lnTo>
                  <a:lnTo>
                    <a:pt x="282888" y="86525"/>
                  </a:lnTo>
                  <a:lnTo>
                    <a:pt x="279166" y="92409"/>
                  </a:lnTo>
                  <a:lnTo>
                    <a:pt x="276775" y="104811"/>
                  </a:lnTo>
                  <a:lnTo>
                    <a:pt x="276578" y="107961"/>
                  </a:lnTo>
                  <a:lnTo>
                    <a:pt x="273539" y="114284"/>
                  </a:lnTo>
                  <a:lnTo>
                    <a:pt x="271247" y="117451"/>
                  </a:lnTo>
                  <a:lnTo>
                    <a:pt x="259302" y="162135"/>
                  </a:lnTo>
                  <a:lnTo>
                    <a:pt x="257042" y="173639"/>
                  </a:lnTo>
                  <a:lnTo>
                    <a:pt x="250876" y="187124"/>
                  </a:lnTo>
                  <a:lnTo>
                    <a:pt x="241150" y="231640"/>
                  </a:lnTo>
                  <a:lnTo>
                    <a:pt x="239449" y="239808"/>
                  </a:lnTo>
                  <a:lnTo>
                    <a:pt x="240053" y="243467"/>
                  </a:lnTo>
                  <a:lnTo>
                    <a:pt x="246407" y="260184"/>
                  </a:lnTo>
                  <a:lnTo>
                    <a:pt x="247255" y="269799"/>
                  </a:lnTo>
                  <a:lnTo>
                    <a:pt x="248433" y="271928"/>
                  </a:lnTo>
                  <a:lnTo>
                    <a:pt x="250275" y="273348"/>
                  </a:lnTo>
                  <a:lnTo>
                    <a:pt x="255146" y="274925"/>
                  </a:lnTo>
                  <a:lnTo>
                    <a:pt x="271207" y="276138"/>
                  </a:lnTo>
                  <a:lnTo>
                    <a:pt x="276797" y="273343"/>
                  </a:lnTo>
                  <a:lnTo>
                    <a:pt x="282808" y="269631"/>
                  </a:lnTo>
                  <a:lnTo>
                    <a:pt x="308157" y="259318"/>
                  </a:lnTo>
                  <a:lnTo>
                    <a:pt x="316148" y="253520"/>
                  </a:lnTo>
                  <a:lnTo>
                    <a:pt x="340668" y="223069"/>
                  </a:lnTo>
                  <a:lnTo>
                    <a:pt x="355735" y="211883"/>
                  </a:lnTo>
                  <a:lnTo>
                    <a:pt x="374217" y="188644"/>
                  </a:lnTo>
                  <a:lnTo>
                    <a:pt x="377964" y="178718"/>
                  </a:lnTo>
                  <a:lnTo>
                    <a:pt x="389820" y="131268"/>
                  </a:lnTo>
                  <a:lnTo>
                    <a:pt x="390447" y="102000"/>
                  </a:lnTo>
                  <a:lnTo>
                    <a:pt x="387648" y="95407"/>
                  </a:lnTo>
                  <a:lnTo>
                    <a:pt x="374008" y="76179"/>
                  </a:lnTo>
                  <a:lnTo>
                    <a:pt x="373152" y="72998"/>
                  </a:lnTo>
                  <a:lnTo>
                    <a:pt x="371521" y="70878"/>
                  </a:lnTo>
                  <a:lnTo>
                    <a:pt x="366888" y="68522"/>
                  </a:lnTo>
                  <a:lnTo>
                    <a:pt x="335207" y="66651"/>
                  </a:lnTo>
                  <a:lnTo>
                    <a:pt x="328835" y="66641"/>
                  </a:lnTo>
                  <a:lnTo>
                    <a:pt x="323221" y="69461"/>
                  </a:lnTo>
                  <a:lnTo>
                    <a:pt x="292053" y="98436"/>
                  </a:lnTo>
                  <a:lnTo>
                    <a:pt x="257137" y="145485"/>
                  </a:lnTo>
                  <a:lnTo>
                    <a:pt x="238087" y="170808"/>
                  </a:lnTo>
                  <a:lnTo>
                    <a:pt x="232795" y="177494"/>
                  </a:lnTo>
                  <a:lnTo>
                    <a:pt x="230443" y="183993"/>
                  </a:lnTo>
                  <a:lnTo>
                    <a:pt x="228577" y="222487"/>
                  </a:lnTo>
                  <a:lnTo>
                    <a:pt x="229629" y="224512"/>
                  </a:lnTo>
                  <a:lnTo>
                    <a:pt x="231391" y="225862"/>
                  </a:lnTo>
                  <a:lnTo>
                    <a:pt x="236169" y="228420"/>
                  </a:lnTo>
                  <a:lnTo>
                    <a:pt x="244810" y="234753"/>
                  </a:lnTo>
                  <a:lnTo>
                    <a:pt x="254071" y="237099"/>
                  </a:lnTo>
                  <a:lnTo>
                    <a:pt x="269852" y="237957"/>
                  </a:lnTo>
                  <a:lnTo>
                    <a:pt x="276193" y="235207"/>
                  </a:lnTo>
                  <a:lnTo>
                    <a:pt x="279366" y="232992"/>
                  </a:lnTo>
                  <a:lnTo>
                    <a:pt x="302775" y="226323"/>
                  </a:lnTo>
                  <a:lnTo>
                    <a:pt x="346332" y="203075"/>
                  </a:lnTo>
                  <a:lnTo>
                    <a:pt x="390505" y="178110"/>
                  </a:lnTo>
                  <a:lnTo>
                    <a:pt x="434938" y="144523"/>
                  </a:lnTo>
                  <a:lnTo>
                    <a:pt x="476800" y="106913"/>
                  </a:lnTo>
                  <a:lnTo>
                    <a:pt x="488115" y="98296"/>
                  </a:lnTo>
                  <a:lnTo>
                    <a:pt x="499376" y="82602"/>
                  </a:lnTo>
                  <a:lnTo>
                    <a:pt x="506540" y="67282"/>
                  </a:lnTo>
                  <a:lnTo>
                    <a:pt x="522060" y="49506"/>
                  </a:lnTo>
                  <a:lnTo>
                    <a:pt x="523047" y="45618"/>
                  </a:lnTo>
                  <a:lnTo>
                    <a:pt x="523837" y="28537"/>
                  </a:lnTo>
                  <a:lnTo>
                    <a:pt x="518780" y="28537"/>
                  </a:lnTo>
                  <a:lnTo>
                    <a:pt x="517291" y="29595"/>
                  </a:lnTo>
                  <a:lnTo>
                    <a:pt x="516299" y="31359"/>
                  </a:lnTo>
                  <a:lnTo>
                    <a:pt x="514703" y="36738"/>
                  </a:lnTo>
                  <a:lnTo>
                    <a:pt x="507844" y="45405"/>
                  </a:lnTo>
                  <a:lnTo>
                    <a:pt x="505692" y="54231"/>
                  </a:lnTo>
                  <a:lnTo>
                    <a:pt x="504790" y="98388"/>
                  </a:lnTo>
                  <a:lnTo>
                    <a:pt x="507611" y="104737"/>
                  </a:lnTo>
                  <a:lnTo>
                    <a:pt x="511333" y="111087"/>
                  </a:lnTo>
                  <a:lnTo>
                    <a:pt x="514489" y="120612"/>
                  </a:lnTo>
                  <a:lnTo>
                    <a:pt x="530736" y="142837"/>
                  </a:lnTo>
                  <a:lnTo>
                    <a:pt x="531611" y="146012"/>
                  </a:lnTo>
                  <a:lnTo>
                    <a:pt x="533253" y="148129"/>
                  </a:lnTo>
                  <a:lnTo>
                    <a:pt x="546465" y="156861"/>
                  </a:lnTo>
                  <a:lnTo>
                    <a:pt x="549768" y="162476"/>
                  </a:lnTo>
                  <a:lnTo>
                    <a:pt x="552297" y="168499"/>
                  </a:lnTo>
                  <a:lnTo>
                    <a:pt x="558609" y="177840"/>
                  </a:lnTo>
                  <a:lnTo>
                    <a:pt x="561500" y="188591"/>
                  </a:lnTo>
                  <a:lnTo>
                    <a:pt x="568396" y="197697"/>
                  </a:lnTo>
                  <a:lnTo>
                    <a:pt x="570100" y="203555"/>
                  </a:lnTo>
                  <a:lnTo>
                    <a:pt x="569496" y="205541"/>
                  </a:lnTo>
                  <a:lnTo>
                    <a:pt x="568035" y="206864"/>
                  </a:lnTo>
                  <a:lnTo>
                    <a:pt x="566002" y="207747"/>
                  </a:lnTo>
                  <a:lnTo>
                    <a:pt x="564647" y="209394"/>
                  </a:lnTo>
                  <a:lnTo>
                    <a:pt x="563142" y="214046"/>
                  </a:lnTo>
                  <a:lnTo>
                    <a:pt x="562294" y="222614"/>
                  </a:lnTo>
                  <a:lnTo>
                    <a:pt x="561116" y="224597"/>
                  </a:lnTo>
                  <a:lnTo>
                    <a:pt x="559274" y="225919"/>
                  </a:lnTo>
                  <a:lnTo>
                    <a:pt x="556986" y="226800"/>
                  </a:lnTo>
                  <a:lnTo>
                    <a:pt x="555462" y="228446"/>
                  </a:lnTo>
                  <a:lnTo>
                    <a:pt x="553768" y="233096"/>
                  </a:lnTo>
                  <a:lnTo>
                    <a:pt x="552257" y="234760"/>
                  </a:lnTo>
                  <a:lnTo>
                    <a:pt x="533167" y="245431"/>
                  </a:lnTo>
                  <a:lnTo>
                    <a:pt x="530058" y="246158"/>
                  </a:lnTo>
                  <a:lnTo>
                    <a:pt x="514294" y="254959"/>
                  </a:lnTo>
                  <a:lnTo>
                    <a:pt x="511125" y="255685"/>
                  </a:lnTo>
                  <a:lnTo>
                    <a:pt x="501608" y="261763"/>
                  </a:lnTo>
                  <a:lnTo>
                    <a:pt x="488912" y="272240"/>
                  </a:lnTo>
                  <a:lnTo>
                    <a:pt x="476212" y="278230"/>
                  </a:lnTo>
                  <a:lnTo>
                    <a:pt x="469862" y="282386"/>
                  </a:lnTo>
                  <a:lnTo>
                    <a:pt x="460337" y="284727"/>
                  </a:lnTo>
                  <a:lnTo>
                    <a:pt x="443138" y="285674"/>
                  </a:lnTo>
                  <a:lnTo>
                    <a:pt x="441463" y="284628"/>
                  </a:lnTo>
                  <a:lnTo>
                    <a:pt x="440347" y="282873"/>
                  </a:lnTo>
                  <a:lnTo>
                    <a:pt x="438112" y="27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SMARTInkShape-450">
              <a:extLst>
                <a:ext uri="{FF2B5EF4-FFF2-40B4-BE49-F238E27FC236}">
                  <a16:creationId xmlns:a16="http://schemas.microsoft.com/office/drawing/2014/main" id="{78E4FBA6-D1E8-77CC-CFED-DC63192C7D0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448800" y="1628775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27136" y="9525"/>
                  </a:lnTo>
                  <a:lnTo>
                    <a:pt x="35895" y="2979"/>
                  </a:lnTo>
                  <a:lnTo>
                    <a:pt x="44738" y="883"/>
                  </a:lnTo>
                  <a:lnTo>
                    <a:pt x="88901" y="3"/>
                  </a:lnTo>
                  <a:lnTo>
                    <a:pt x="136410" y="0"/>
                  </a:lnTo>
                  <a:lnTo>
                    <a:pt x="170904" y="0"/>
                  </a:lnTo>
                  <a:lnTo>
                    <a:pt x="180569" y="9133"/>
                  </a:lnTo>
                  <a:lnTo>
                    <a:pt x="190497" y="952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SMARTInkShape-451">
              <a:extLst>
                <a:ext uri="{FF2B5EF4-FFF2-40B4-BE49-F238E27FC236}">
                  <a16:creationId xmlns:a16="http://schemas.microsoft.com/office/drawing/2014/main" id="{59A428E3-0F5F-280D-FC72-269A2F43379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496425" y="1571625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66675" y="0"/>
                  </a:moveTo>
                  <a:lnTo>
                    <a:pt x="66675" y="0"/>
                  </a:lnTo>
                  <a:lnTo>
                    <a:pt x="66675" y="8201"/>
                  </a:lnTo>
                  <a:lnTo>
                    <a:pt x="58474" y="17610"/>
                  </a:lnTo>
                  <a:lnTo>
                    <a:pt x="57265" y="27125"/>
                  </a:lnTo>
                  <a:lnTo>
                    <a:pt x="57184" y="33202"/>
                  </a:lnTo>
                  <a:lnTo>
                    <a:pt x="54343" y="38745"/>
                  </a:lnTo>
                  <a:lnTo>
                    <a:pt x="50611" y="44737"/>
                  </a:lnTo>
                  <a:lnTo>
                    <a:pt x="48215" y="57207"/>
                  </a:lnTo>
                  <a:lnTo>
                    <a:pt x="48019" y="60363"/>
                  </a:lnTo>
                  <a:lnTo>
                    <a:pt x="44978" y="66692"/>
                  </a:lnTo>
                  <a:lnTo>
                    <a:pt x="41157" y="73033"/>
                  </a:lnTo>
                  <a:lnTo>
                    <a:pt x="38704" y="85727"/>
                  </a:lnTo>
                  <a:lnTo>
                    <a:pt x="38502" y="88901"/>
                  </a:lnTo>
                  <a:lnTo>
                    <a:pt x="35456" y="95251"/>
                  </a:lnTo>
                  <a:lnTo>
                    <a:pt x="31633" y="101600"/>
                  </a:lnTo>
                  <a:lnTo>
                    <a:pt x="29179" y="114300"/>
                  </a:lnTo>
                  <a:lnTo>
                    <a:pt x="28694" y="127000"/>
                  </a:lnTo>
                  <a:lnTo>
                    <a:pt x="25805" y="133350"/>
                  </a:lnTo>
                  <a:lnTo>
                    <a:pt x="23553" y="136525"/>
                  </a:lnTo>
                  <a:lnTo>
                    <a:pt x="20386" y="151106"/>
                  </a:lnTo>
                  <a:lnTo>
                    <a:pt x="18255" y="167392"/>
                  </a:lnTo>
                  <a:lnTo>
                    <a:pt x="10884" y="178977"/>
                  </a:lnTo>
                  <a:lnTo>
                    <a:pt x="9792" y="188185"/>
                  </a:lnTo>
                  <a:lnTo>
                    <a:pt x="9560" y="19825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SMARTInkShape-452">
              <a:extLst>
                <a:ext uri="{FF2B5EF4-FFF2-40B4-BE49-F238E27FC236}">
                  <a16:creationId xmlns:a16="http://schemas.microsoft.com/office/drawing/2014/main" id="{BA08AECB-9C56-7B77-8EE1-A4B3B60B1A5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848850" y="1362075"/>
              <a:ext cx="190489" cy="428622"/>
            </a:xfrm>
            <a:custGeom>
              <a:avLst/>
              <a:gdLst/>
              <a:ahLst/>
              <a:cxnLst/>
              <a:rect l="0" t="0" r="0" b="0"/>
              <a:pathLst>
                <a:path w="190489" h="428622">
                  <a:moveTo>
                    <a:pt x="104775" y="19050"/>
                  </a:moveTo>
                  <a:lnTo>
                    <a:pt x="104775" y="19050"/>
                  </a:lnTo>
                  <a:lnTo>
                    <a:pt x="118966" y="4861"/>
                  </a:lnTo>
                  <a:lnTo>
                    <a:pt x="124488" y="2160"/>
                  </a:lnTo>
                  <a:lnTo>
                    <a:pt x="146090" y="126"/>
                  </a:lnTo>
                  <a:lnTo>
                    <a:pt x="189046" y="0"/>
                  </a:lnTo>
                  <a:lnTo>
                    <a:pt x="189530" y="1058"/>
                  </a:lnTo>
                  <a:lnTo>
                    <a:pt x="190488" y="22666"/>
                  </a:lnTo>
                  <a:lnTo>
                    <a:pt x="187673" y="28771"/>
                  </a:lnTo>
                  <a:lnTo>
                    <a:pt x="183952" y="35012"/>
                  </a:lnTo>
                  <a:lnTo>
                    <a:pt x="180798" y="44476"/>
                  </a:lnTo>
                  <a:lnTo>
                    <a:pt x="155488" y="88214"/>
                  </a:lnTo>
                  <a:lnTo>
                    <a:pt x="135459" y="117332"/>
                  </a:lnTo>
                  <a:lnTo>
                    <a:pt x="108831" y="140467"/>
                  </a:lnTo>
                  <a:lnTo>
                    <a:pt x="80457" y="178589"/>
                  </a:lnTo>
                  <a:lnTo>
                    <a:pt x="76402" y="192733"/>
                  </a:lnTo>
                  <a:lnTo>
                    <a:pt x="74218" y="195164"/>
                  </a:lnTo>
                  <a:lnTo>
                    <a:pt x="71704" y="196784"/>
                  </a:lnTo>
                  <a:lnTo>
                    <a:pt x="70027" y="198923"/>
                  </a:lnTo>
                  <a:lnTo>
                    <a:pt x="68164" y="204121"/>
                  </a:lnTo>
                  <a:lnTo>
                    <a:pt x="66610" y="205931"/>
                  </a:lnTo>
                  <a:lnTo>
                    <a:pt x="62061" y="207942"/>
                  </a:lnTo>
                  <a:lnTo>
                    <a:pt x="60423" y="209536"/>
                  </a:lnTo>
                  <a:lnTo>
                    <a:pt x="57188" y="218947"/>
                  </a:lnTo>
                  <a:lnTo>
                    <a:pt x="62219" y="219037"/>
                  </a:lnTo>
                  <a:lnTo>
                    <a:pt x="63705" y="217991"/>
                  </a:lnTo>
                  <a:lnTo>
                    <a:pt x="64695" y="216236"/>
                  </a:lnTo>
                  <a:lnTo>
                    <a:pt x="66284" y="210871"/>
                  </a:lnTo>
                  <a:lnTo>
                    <a:pt x="73143" y="202207"/>
                  </a:lnTo>
                  <a:lnTo>
                    <a:pt x="74841" y="196409"/>
                  </a:lnTo>
                  <a:lnTo>
                    <a:pt x="76352" y="194439"/>
                  </a:lnTo>
                  <a:lnTo>
                    <a:pt x="80853" y="192251"/>
                  </a:lnTo>
                  <a:lnTo>
                    <a:pt x="82478" y="190609"/>
                  </a:lnTo>
                  <a:lnTo>
                    <a:pt x="84282" y="185962"/>
                  </a:lnTo>
                  <a:lnTo>
                    <a:pt x="85820" y="184300"/>
                  </a:lnTo>
                  <a:lnTo>
                    <a:pt x="104663" y="172419"/>
                  </a:lnTo>
                  <a:lnTo>
                    <a:pt x="118918" y="171488"/>
                  </a:lnTo>
                  <a:lnTo>
                    <a:pt x="124467" y="174289"/>
                  </a:lnTo>
                  <a:lnTo>
                    <a:pt x="130459" y="178003"/>
                  </a:lnTo>
                  <a:lnTo>
                    <a:pt x="139784" y="181153"/>
                  </a:lnTo>
                  <a:lnTo>
                    <a:pt x="146087" y="185640"/>
                  </a:lnTo>
                  <a:lnTo>
                    <a:pt x="149595" y="191162"/>
                  </a:lnTo>
                  <a:lnTo>
                    <a:pt x="152212" y="197144"/>
                  </a:lnTo>
                  <a:lnTo>
                    <a:pt x="176818" y="226491"/>
                  </a:lnTo>
                  <a:lnTo>
                    <a:pt x="187413" y="270868"/>
                  </a:lnTo>
                  <a:lnTo>
                    <a:pt x="190093" y="296699"/>
                  </a:lnTo>
                  <a:lnTo>
                    <a:pt x="180777" y="335761"/>
                  </a:lnTo>
                  <a:lnTo>
                    <a:pt x="174684" y="349134"/>
                  </a:lnTo>
                  <a:lnTo>
                    <a:pt x="171350" y="364973"/>
                  </a:lnTo>
                  <a:lnTo>
                    <a:pt x="164130" y="376839"/>
                  </a:lnTo>
                  <a:lnTo>
                    <a:pt x="139663" y="403186"/>
                  </a:lnTo>
                  <a:lnTo>
                    <a:pt x="108831" y="424389"/>
                  </a:lnTo>
                  <a:lnTo>
                    <a:pt x="101991" y="426743"/>
                  </a:lnTo>
                  <a:lnTo>
                    <a:pt x="57329" y="428603"/>
                  </a:lnTo>
                  <a:lnTo>
                    <a:pt x="44485" y="428621"/>
                  </a:lnTo>
                  <a:lnTo>
                    <a:pt x="38116" y="425801"/>
                  </a:lnTo>
                  <a:lnTo>
                    <a:pt x="31757" y="422078"/>
                  </a:lnTo>
                  <a:lnTo>
                    <a:pt x="22227" y="418924"/>
                  </a:lnTo>
                  <a:lnTo>
                    <a:pt x="15876" y="414436"/>
                  </a:lnTo>
                  <a:lnTo>
                    <a:pt x="12349" y="408913"/>
                  </a:lnTo>
                  <a:lnTo>
                    <a:pt x="10082" y="401801"/>
                  </a:lnTo>
                  <a:lnTo>
                    <a:pt x="1373" y="392003"/>
                  </a:lnTo>
                  <a:lnTo>
                    <a:pt x="4" y="381057"/>
                  </a:lnTo>
                  <a:lnTo>
                    <a:pt x="0" y="372802"/>
                  </a:lnTo>
                  <a:lnTo>
                    <a:pt x="8202" y="379793"/>
                  </a:lnTo>
                  <a:lnTo>
                    <a:pt x="9410" y="389095"/>
                  </a:lnTo>
                  <a:lnTo>
                    <a:pt x="10507" y="389572"/>
                  </a:lnTo>
                  <a:lnTo>
                    <a:pt x="28575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SMARTInkShape-453">
              <a:extLst>
                <a:ext uri="{FF2B5EF4-FFF2-40B4-BE49-F238E27FC236}">
                  <a16:creationId xmlns:a16="http://schemas.microsoft.com/office/drawing/2014/main" id="{ADF28A45-4041-06A9-0F89-D338F04500A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029700" y="1295792"/>
              <a:ext cx="219024" cy="685409"/>
            </a:xfrm>
            <a:custGeom>
              <a:avLst/>
              <a:gdLst/>
              <a:ahLst/>
              <a:cxnLst/>
              <a:rect l="0" t="0" r="0" b="0"/>
              <a:pathLst>
                <a:path w="219024" h="685409">
                  <a:moveTo>
                    <a:pt x="123825" y="9133"/>
                  </a:moveTo>
                  <a:lnTo>
                    <a:pt x="123825" y="9133"/>
                  </a:lnTo>
                  <a:lnTo>
                    <a:pt x="128882" y="4076"/>
                  </a:lnTo>
                  <a:lnTo>
                    <a:pt x="134186" y="1594"/>
                  </a:lnTo>
                  <a:lnTo>
                    <a:pt x="141160" y="0"/>
                  </a:lnTo>
                  <a:lnTo>
                    <a:pt x="150926" y="7844"/>
                  </a:lnTo>
                  <a:lnTo>
                    <a:pt x="151745" y="11382"/>
                  </a:lnTo>
                  <a:lnTo>
                    <a:pt x="151964" y="13807"/>
                  </a:lnTo>
                  <a:lnTo>
                    <a:pt x="155029" y="19324"/>
                  </a:lnTo>
                  <a:lnTo>
                    <a:pt x="160563" y="26433"/>
                  </a:lnTo>
                  <a:lnTo>
                    <a:pt x="171602" y="62305"/>
                  </a:lnTo>
                  <a:lnTo>
                    <a:pt x="178810" y="75649"/>
                  </a:lnTo>
                  <a:lnTo>
                    <a:pt x="183607" y="102383"/>
                  </a:lnTo>
                  <a:lnTo>
                    <a:pt x="187437" y="110902"/>
                  </a:lnTo>
                  <a:lnTo>
                    <a:pt x="196967" y="156153"/>
                  </a:lnTo>
                  <a:lnTo>
                    <a:pt x="207385" y="199690"/>
                  </a:lnTo>
                  <a:lnTo>
                    <a:pt x="210524" y="244948"/>
                  </a:lnTo>
                  <a:lnTo>
                    <a:pt x="218185" y="287912"/>
                  </a:lnTo>
                  <a:lnTo>
                    <a:pt x="219023" y="332947"/>
                  </a:lnTo>
                  <a:lnTo>
                    <a:pt x="217994" y="345667"/>
                  </a:lnTo>
                  <a:lnTo>
                    <a:pt x="210431" y="390327"/>
                  </a:lnTo>
                  <a:lnTo>
                    <a:pt x="208752" y="411475"/>
                  </a:lnTo>
                  <a:lnTo>
                    <a:pt x="193325" y="451439"/>
                  </a:lnTo>
                  <a:lnTo>
                    <a:pt x="174595" y="497194"/>
                  </a:lnTo>
                  <a:lnTo>
                    <a:pt x="159096" y="523307"/>
                  </a:lnTo>
                  <a:lnTo>
                    <a:pt x="125511" y="567923"/>
                  </a:lnTo>
                  <a:lnTo>
                    <a:pt x="102593" y="596859"/>
                  </a:lnTo>
                  <a:lnTo>
                    <a:pt x="92163" y="605836"/>
                  </a:lnTo>
                  <a:lnTo>
                    <a:pt x="69078" y="633615"/>
                  </a:lnTo>
                  <a:lnTo>
                    <a:pt x="22303" y="671642"/>
                  </a:lnTo>
                  <a:lnTo>
                    <a:pt x="15910" y="673998"/>
                  </a:lnTo>
                  <a:lnTo>
                    <a:pt x="13782" y="675685"/>
                  </a:lnTo>
                  <a:lnTo>
                    <a:pt x="9727" y="682057"/>
                  </a:lnTo>
                  <a:lnTo>
                    <a:pt x="0" y="68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SMARTInkShape-454">
              <a:extLst>
                <a:ext uri="{FF2B5EF4-FFF2-40B4-BE49-F238E27FC236}">
                  <a16:creationId xmlns:a16="http://schemas.microsoft.com/office/drawing/2014/main" id="{9A63BDE7-C874-B5D2-03F1-85796CE7058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743965" y="1343141"/>
              <a:ext cx="314277" cy="437907"/>
            </a:xfrm>
            <a:custGeom>
              <a:avLst/>
              <a:gdLst/>
              <a:ahLst/>
              <a:cxnLst/>
              <a:rect l="0" t="0" r="0" b="0"/>
              <a:pathLst>
                <a:path w="314277" h="437907">
                  <a:moveTo>
                    <a:pt x="295260" y="9409"/>
                  </a:moveTo>
                  <a:lnTo>
                    <a:pt x="295260" y="9409"/>
                  </a:lnTo>
                  <a:lnTo>
                    <a:pt x="303461" y="9409"/>
                  </a:lnTo>
                  <a:lnTo>
                    <a:pt x="303904" y="8351"/>
                  </a:lnTo>
                  <a:lnTo>
                    <a:pt x="304775" y="0"/>
                  </a:lnTo>
                  <a:lnTo>
                    <a:pt x="313917" y="9020"/>
                  </a:lnTo>
                  <a:lnTo>
                    <a:pt x="314276" y="17576"/>
                  </a:lnTo>
                  <a:lnTo>
                    <a:pt x="309244" y="23588"/>
                  </a:lnTo>
                  <a:lnTo>
                    <a:pt x="306767" y="31938"/>
                  </a:lnTo>
                  <a:lnTo>
                    <a:pt x="303987" y="53063"/>
                  </a:lnTo>
                  <a:lnTo>
                    <a:pt x="298316" y="64207"/>
                  </a:lnTo>
                  <a:lnTo>
                    <a:pt x="295108" y="79385"/>
                  </a:lnTo>
                  <a:lnTo>
                    <a:pt x="280151" y="108821"/>
                  </a:lnTo>
                  <a:lnTo>
                    <a:pt x="276319" y="126118"/>
                  </a:lnTo>
                  <a:lnTo>
                    <a:pt x="256981" y="159592"/>
                  </a:lnTo>
                  <a:lnTo>
                    <a:pt x="231753" y="203369"/>
                  </a:lnTo>
                  <a:lnTo>
                    <a:pt x="209535" y="247551"/>
                  </a:lnTo>
                  <a:lnTo>
                    <a:pt x="187310" y="291985"/>
                  </a:lnTo>
                  <a:lnTo>
                    <a:pt x="158735" y="334945"/>
                  </a:lnTo>
                  <a:lnTo>
                    <a:pt x="114459" y="380692"/>
                  </a:lnTo>
                  <a:lnTo>
                    <a:pt x="82892" y="409454"/>
                  </a:lnTo>
                  <a:lnTo>
                    <a:pt x="68647" y="416160"/>
                  </a:lnTo>
                  <a:lnTo>
                    <a:pt x="61194" y="418787"/>
                  </a:lnTo>
                  <a:lnTo>
                    <a:pt x="51048" y="425158"/>
                  </a:lnTo>
                  <a:lnTo>
                    <a:pt x="41338" y="427516"/>
                  </a:lnTo>
                  <a:lnTo>
                    <a:pt x="25395" y="428378"/>
                  </a:lnTo>
                  <a:lnTo>
                    <a:pt x="23276" y="427364"/>
                  </a:lnTo>
                  <a:lnTo>
                    <a:pt x="21862" y="425629"/>
                  </a:lnTo>
                  <a:lnTo>
                    <a:pt x="20919" y="423414"/>
                  </a:lnTo>
                  <a:lnTo>
                    <a:pt x="19233" y="421937"/>
                  </a:lnTo>
                  <a:lnTo>
                    <a:pt x="8922" y="416745"/>
                  </a:lnTo>
                  <a:lnTo>
                    <a:pt x="1750" y="410898"/>
                  </a:lnTo>
                  <a:lnTo>
                    <a:pt x="0" y="377395"/>
                  </a:lnTo>
                  <a:lnTo>
                    <a:pt x="2814" y="371219"/>
                  </a:lnTo>
                  <a:lnTo>
                    <a:pt x="6533" y="364947"/>
                  </a:lnTo>
                  <a:lnTo>
                    <a:pt x="9686" y="355466"/>
                  </a:lnTo>
                  <a:lnTo>
                    <a:pt x="23965" y="337892"/>
                  </a:lnTo>
                  <a:lnTo>
                    <a:pt x="29341" y="335318"/>
                  </a:lnTo>
                  <a:lnTo>
                    <a:pt x="48218" y="333313"/>
                  </a:lnTo>
                  <a:lnTo>
                    <a:pt x="69871" y="333262"/>
                  </a:lnTo>
                  <a:lnTo>
                    <a:pt x="76201" y="336083"/>
                  </a:lnTo>
                  <a:lnTo>
                    <a:pt x="82542" y="339805"/>
                  </a:lnTo>
                  <a:lnTo>
                    <a:pt x="92062" y="342960"/>
                  </a:lnTo>
                  <a:lnTo>
                    <a:pt x="101585" y="349069"/>
                  </a:lnTo>
                  <a:lnTo>
                    <a:pt x="127181" y="359629"/>
                  </a:lnTo>
                  <a:lnTo>
                    <a:pt x="161858" y="387604"/>
                  </a:lnTo>
                  <a:lnTo>
                    <a:pt x="168238" y="390220"/>
                  </a:lnTo>
                  <a:lnTo>
                    <a:pt x="200010" y="416213"/>
                  </a:lnTo>
                  <a:lnTo>
                    <a:pt x="203185" y="417137"/>
                  </a:lnTo>
                  <a:lnTo>
                    <a:pt x="205302" y="418811"/>
                  </a:lnTo>
                  <a:lnTo>
                    <a:pt x="209339" y="425165"/>
                  </a:lnTo>
                  <a:lnTo>
                    <a:pt x="214034" y="427023"/>
                  </a:lnTo>
                  <a:lnTo>
                    <a:pt x="215708" y="428577"/>
                  </a:lnTo>
                  <a:lnTo>
                    <a:pt x="217571" y="433125"/>
                  </a:lnTo>
                  <a:lnTo>
                    <a:pt x="219125" y="434761"/>
                  </a:lnTo>
                  <a:lnTo>
                    <a:pt x="223674" y="436579"/>
                  </a:lnTo>
                  <a:lnTo>
                    <a:pt x="236355" y="437906"/>
                  </a:lnTo>
                  <a:lnTo>
                    <a:pt x="257160" y="41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SMARTInkShape-455">
              <a:extLst>
                <a:ext uri="{FF2B5EF4-FFF2-40B4-BE49-F238E27FC236}">
                  <a16:creationId xmlns:a16="http://schemas.microsoft.com/office/drawing/2014/main" id="{54EC9ECE-E89A-851F-4660-B84386C579B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696325" y="1381160"/>
              <a:ext cx="66676" cy="123790"/>
            </a:xfrm>
            <a:custGeom>
              <a:avLst/>
              <a:gdLst/>
              <a:ahLst/>
              <a:cxnLst/>
              <a:rect l="0" t="0" r="0" b="0"/>
              <a:pathLst>
                <a:path w="66676" h="123790">
                  <a:moveTo>
                    <a:pt x="19050" y="19015"/>
                  </a:moveTo>
                  <a:lnTo>
                    <a:pt x="19050" y="19015"/>
                  </a:lnTo>
                  <a:lnTo>
                    <a:pt x="13993" y="19015"/>
                  </a:lnTo>
                  <a:lnTo>
                    <a:pt x="12504" y="17957"/>
                  </a:lnTo>
                  <a:lnTo>
                    <a:pt x="11510" y="16193"/>
                  </a:lnTo>
                  <a:lnTo>
                    <a:pt x="9559" y="9606"/>
                  </a:lnTo>
                  <a:lnTo>
                    <a:pt x="0" y="9490"/>
                  </a:lnTo>
                  <a:lnTo>
                    <a:pt x="9134" y="357"/>
                  </a:lnTo>
                  <a:lnTo>
                    <a:pt x="17691" y="0"/>
                  </a:lnTo>
                  <a:lnTo>
                    <a:pt x="18145" y="1046"/>
                  </a:lnTo>
                  <a:lnTo>
                    <a:pt x="18648" y="5032"/>
                  </a:lnTo>
                  <a:lnTo>
                    <a:pt x="19840" y="6518"/>
                  </a:lnTo>
                  <a:lnTo>
                    <a:pt x="28727" y="10288"/>
                  </a:lnTo>
                  <a:lnTo>
                    <a:pt x="36656" y="17657"/>
                  </a:lnTo>
                  <a:lnTo>
                    <a:pt x="37973" y="27097"/>
                  </a:lnTo>
                  <a:lnTo>
                    <a:pt x="44621" y="35859"/>
                  </a:lnTo>
                  <a:lnTo>
                    <a:pt x="47230" y="45836"/>
                  </a:lnTo>
                  <a:lnTo>
                    <a:pt x="40034" y="57720"/>
                  </a:lnTo>
                  <a:lnTo>
                    <a:pt x="38482" y="69935"/>
                  </a:lnTo>
                  <a:lnTo>
                    <a:pt x="37297" y="72011"/>
                  </a:lnTo>
                  <a:lnTo>
                    <a:pt x="35448" y="73396"/>
                  </a:lnTo>
                  <a:lnTo>
                    <a:pt x="33157" y="74319"/>
                  </a:lnTo>
                  <a:lnTo>
                    <a:pt x="31629" y="75993"/>
                  </a:lnTo>
                  <a:lnTo>
                    <a:pt x="26356" y="86283"/>
                  </a:lnTo>
                  <a:lnTo>
                    <a:pt x="10886" y="103370"/>
                  </a:lnTo>
                  <a:lnTo>
                    <a:pt x="9535" y="114138"/>
                  </a:lnTo>
                  <a:lnTo>
                    <a:pt x="9528" y="119284"/>
                  </a:lnTo>
                  <a:lnTo>
                    <a:pt x="10585" y="120786"/>
                  </a:lnTo>
                  <a:lnTo>
                    <a:pt x="12349" y="121787"/>
                  </a:lnTo>
                  <a:lnTo>
                    <a:pt x="18659" y="123673"/>
                  </a:lnTo>
                  <a:lnTo>
                    <a:pt x="42645" y="123789"/>
                  </a:lnTo>
                  <a:lnTo>
                    <a:pt x="48233" y="120967"/>
                  </a:lnTo>
                  <a:lnTo>
                    <a:pt x="54245" y="117244"/>
                  </a:lnTo>
                  <a:lnTo>
                    <a:pt x="66675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SMARTInkShape-456">
              <a:extLst>
                <a:ext uri="{FF2B5EF4-FFF2-40B4-BE49-F238E27FC236}">
                  <a16:creationId xmlns:a16="http://schemas.microsoft.com/office/drawing/2014/main" id="{91A16A46-6E10-AF04-044B-CC7A73D5B03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048745" y="1533560"/>
              <a:ext cx="580789" cy="266532"/>
            </a:xfrm>
            <a:custGeom>
              <a:avLst/>
              <a:gdLst/>
              <a:ahLst/>
              <a:cxnLst/>
              <a:rect l="0" t="0" r="0" b="0"/>
              <a:pathLst>
                <a:path w="580789" h="266532">
                  <a:moveTo>
                    <a:pt x="133230" y="38065"/>
                  </a:moveTo>
                  <a:lnTo>
                    <a:pt x="133230" y="38065"/>
                  </a:lnTo>
                  <a:lnTo>
                    <a:pt x="128174" y="38065"/>
                  </a:lnTo>
                  <a:lnTo>
                    <a:pt x="126685" y="37007"/>
                  </a:lnTo>
                  <a:lnTo>
                    <a:pt x="125692" y="35243"/>
                  </a:lnTo>
                  <a:lnTo>
                    <a:pt x="124098" y="29864"/>
                  </a:lnTo>
                  <a:lnTo>
                    <a:pt x="117236" y="21197"/>
                  </a:lnTo>
                  <a:lnTo>
                    <a:pt x="115539" y="15399"/>
                  </a:lnTo>
                  <a:lnTo>
                    <a:pt x="114027" y="13429"/>
                  </a:lnTo>
                  <a:lnTo>
                    <a:pt x="106098" y="10009"/>
                  </a:lnTo>
                  <a:lnTo>
                    <a:pt x="81911" y="9491"/>
                  </a:lnTo>
                  <a:lnTo>
                    <a:pt x="75849" y="12313"/>
                  </a:lnTo>
                  <a:lnTo>
                    <a:pt x="72751" y="14547"/>
                  </a:lnTo>
                  <a:lnTo>
                    <a:pt x="69309" y="19851"/>
                  </a:lnTo>
                  <a:lnTo>
                    <a:pt x="68391" y="22747"/>
                  </a:lnTo>
                  <a:lnTo>
                    <a:pt x="66720" y="24678"/>
                  </a:lnTo>
                  <a:lnTo>
                    <a:pt x="62042" y="26824"/>
                  </a:lnTo>
                  <a:lnTo>
                    <a:pt x="56435" y="33422"/>
                  </a:lnTo>
                  <a:lnTo>
                    <a:pt x="51474" y="42351"/>
                  </a:lnTo>
                  <a:lnTo>
                    <a:pt x="47622" y="53328"/>
                  </a:lnTo>
                  <a:lnTo>
                    <a:pt x="32420" y="79482"/>
                  </a:lnTo>
                  <a:lnTo>
                    <a:pt x="15353" y="121054"/>
                  </a:lnTo>
                  <a:lnTo>
                    <a:pt x="10189" y="149601"/>
                  </a:lnTo>
                  <a:lnTo>
                    <a:pt x="8694" y="158545"/>
                  </a:lnTo>
                  <a:lnTo>
                    <a:pt x="1935" y="181534"/>
                  </a:lnTo>
                  <a:lnTo>
                    <a:pt x="0" y="212167"/>
                  </a:lnTo>
                  <a:lnTo>
                    <a:pt x="2755" y="218808"/>
                  </a:lnTo>
                  <a:lnTo>
                    <a:pt x="4972" y="222060"/>
                  </a:lnTo>
                  <a:lnTo>
                    <a:pt x="8092" y="236751"/>
                  </a:lnTo>
                  <a:lnTo>
                    <a:pt x="9017" y="249452"/>
                  </a:lnTo>
                  <a:lnTo>
                    <a:pt x="10204" y="252015"/>
                  </a:lnTo>
                  <a:lnTo>
                    <a:pt x="12054" y="253723"/>
                  </a:lnTo>
                  <a:lnTo>
                    <a:pt x="19715" y="258950"/>
                  </a:lnTo>
                  <a:lnTo>
                    <a:pt x="25629" y="263236"/>
                  </a:lnTo>
                  <a:lnTo>
                    <a:pt x="34908" y="265649"/>
                  </a:lnTo>
                  <a:lnTo>
                    <a:pt x="50694" y="266531"/>
                  </a:lnTo>
                  <a:lnTo>
                    <a:pt x="57036" y="263783"/>
                  </a:lnTo>
                  <a:lnTo>
                    <a:pt x="60209" y="261569"/>
                  </a:lnTo>
                  <a:lnTo>
                    <a:pt x="83620" y="254901"/>
                  </a:lnTo>
                  <a:lnTo>
                    <a:pt x="126116" y="221952"/>
                  </a:lnTo>
                  <a:lnTo>
                    <a:pt x="144799" y="202133"/>
                  </a:lnTo>
                  <a:lnTo>
                    <a:pt x="182268" y="169690"/>
                  </a:lnTo>
                  <a:lnTo>
                    <a:pt x="202495" y="145017"/>
                  </a:lnTo>
                  <a:lnTo>
                    <a:pt x="211639" y="137458"/>
                  </a:lnTo>
                  <a:lnTo>
                    <a:pt x="235304" y="104757"/>
                  </a:lnTo>
                  <a:lnTo>
                    <a:pt x="237768" y="93230"/>
                  </a:lnTo>
                  <a:lnTo>
                    <a:pt x="238001" y="85821"/>
                  </a:lnTo>
                  <a:lnTo>
                    <a:pt x="238005" y="117571"/>
                  </a:lnTo>
                  <a:lnTo>
                    <a:pt x="226247" y="159321"/>
                  </a:lnTo>
                  <a:lnTo>
                    <a:pt x="222196" y="168156"/>
                  </a:lnTo>
                  <a:lnTo>
                    <a:pt x="212493" y="212595"/>
                  </a:lnTo>
                  <a:lnTo>
                    <a:pt x="209550" y="241137"/>
                  </a:lnTo>
                  <a:lnTo>
                    <a:pt x="210569" y="243297"/>
                  </a:lnTo>
                  <a:lnTo>
                    <a:pt x="212305" y="244736"/>
                  </a:lnTo>
                  <a:lnTo>
                    <a:pt x="214522" y="245696"/>
                  </a:lnTo>
                  <a:lnTo>
                    <a:pt x="215999" y="247394"/>
                  </a:lnTo>
                  <a:lnTo>
                    <a:pt x="217642" y="252103"/>
                  </a:lnTo>
                  <a:lnTo>
                    <a:pt x="219137" y="253782"/>
                  </a:lnTo>
                  <a:lnTo>
                    <a:pt x="223622" y="255648"/>
                  </a:lnTo>
                  <a:lnTo>
                    <a:pt x="232098" y="256698"/>
                  </a:lnTo>
                  <a:lnTo>
                    <a:pt x="238201" y="254121"/>
                  </a:lnTo>
                  <a:lnTo>
                    <a:pt x="244443" y="250506"/>
                  </a:lnTo>
                  <a:lnTo>
                    <a:pt x="253906" y="247413"/>
                  </a:lnTo>
                  <a:lnTo>
                    <a:pt x="297390" y="218981"/>
                  </a:lnTo>
                  <a:lnTo>
                    <a:pt x="307790" y="211606"/>
                  </a:lnTo>
                  <a:lnTo>
                    <a:pt x="345546" y="164050"/>
                  </a:lnTo>
                  <a:lnTo>
                    <a:pt x="355651" y="155442"/>
                  </a:lnTo>
                  <a:lnTo>
                    <a:pt x="366231" y="139753"/>
                  </a:lnTo>
                  <a:lnTo>
                    <a:pt x="379355" y="103016"/>
                  </a:lnTo>
                  <a:lnTo>
                    <a:pt x="380840" y="72096"/>
                  </a:lnTo>
                  <a:lnTo>
                    <a:pt x="378040" y="66243"/>
                  </a:lnTo>
                  <a:lnTo>
                    <a:pt x="354138" y="39939"/>
                  </a:lnTo>
                  <a:lnTo>
                    <a:pt x="315187" y="38079"/>
                  </a:lnTo>
                  <a:lnTo>
                    <a:pt x="302737" y="38069"/>
                  </a:lnTo>
                  <a:lnTo>
                    <a:pt x="295703" y="40889"/>
                  </a:lnTo>
                  <a:lnTo>
                    <a:pt x="250707" y="82525"/>
                  </a:lnTo>
                  <a:lnTo>
                    <a:pt x="238005" y="98039"/>
                  </a:lnTo>
                  <a:lnTo>
                    <a:pt x="223188" y="120791"/>
                  </a:lnTo>
                  <a:lnTo>
                    <a:pt x="216968" y="140680"/>
                  </a:lnTo>
                  <a:lnTo>
                    <a:pt x="214456" y="144575"/>
                  </a:lnTo>
                  <a:lnTo>
                    <a:pt x="210919" y="160170"/>
                  </a:lnTo>
                  <a:lnTo>
                    <a:pt x="209468" y="193512"/>
                  </a:lnTo>
                  <a:lnTo>
                    <a:pt x="212269" y="199933"/>
                  </a:lnTo>
                  <a:lnTo>
                    <a:pt x="214499" y="203127"/>
                  </a:lnTo>
                  <a:lnTo>
                    <a:pt x="219796" y="206676"/>
                  </a:lnTo>
                  <a:lnTo>
                    <a:pt x="225679" y="209312"/>
                  </a:lnTo>
                  <a:lnTo>
                    <a:pt x="236172" y="217550"/>
                  </a:lnTo>
                  <a:lnTo>
                    <a:pt x="247575" y="218598"/>
                  </a:lnTo>
                  <a:lnTo>
                    <a:pt x="255664" y="216021"/>
                  </a:lnTo>
                  <a:lnTo>
                    <a:pt x="259302" y="213853"/>
                  </a:lnTo>
                  <a:lnTo>
                    <a:pt x="283522" y="207264"/>
                  </a:lnTo>
                  <a:lnTo>
                    <a:pt x="327194" y="182969"/>
                  </a:lnTo>
                  <a:lnTo>
                    <a:pt x="371372" y="150126"/>
                  </a:lnTo>
                  <a:lnTo>
                    <a:pt x="415609" y="111178"/>
                  </a:lnTo>
                  <a:lnTo>
                    <a:pt x="458490" y="74441"/>
                  </a:lnTo>
                  <a:lnTo>
                    <a:pt x="495160" y="28731"/>
                  </a:lnTo>
                  <a:lnTo>
                    <a:pt x="514099" y="9621"/>
                  </a:lnTo>
                  <a:lnTo>
                    <a:pt x="514230" y="0"/>
                  </a:lnTo>
                  <a:lnTo>
                    <a:pt x="505098" y="9099"/>
                  </a:lnTo>
                  <a:lnTo>
                    <a:pt x="504715" y="26813"/>
                  </a:lnTo>
                  <a:lnTo>
                    <a:pt x="511253" y="35803"/>
                  </a:lnTo>
                  <a:lnTo>
                    <a:pt x="513348" y="44686"/>
                  </a:lnTo>
                  <a:lnTo>
                    <a:pt x="513839" y="50885"/>
                  </a:lnTo>
                  <a:lnTo>
                    <a:pt x="516879" y="57168"/>
                  </a:lnTo>
                  <a:lnTo>
                    <a:pt x="520699" y="63489"/>
                  </a:lnTo>
                  <a:lnTo>
                    <a:pt x="523908" y="72997"/>
                  </a:lnTo>
                  <a:lnTo>
                    <a:pt x="530033" y="82517"/>
                  </a:lnTo>
                  <a:lnTo>
                    <a:pt x="533375" y="92041"/>
                  </a:lnTo>
                  <a:lnTo>
                    <a:pt x="549698" y="114265"/>
                  </a:lnTo>
                  <a:lnTo>
                    <a:pt x="552219" y="120615"/>
                  </a:lnTo>
                  <a:lnTo>
                    <a:pt x="568738" y="142840"/>
                  </a:lnTo>
                  <a:lnTo>
                    <a:pt x="571148" y="154351"/>
                  </a:lnTo>
                  <a:lnTo>
                    <a:pt x="571226" y="156864"/>
                  </a:lnTo>
                  <a:lnTo>
                    <a:pt x="574134" y="162479"/>
                  </a:lnTo>
                  <a:lnTo>
                    <a:pt x="579566" y="169650"/>
                  </a:lnTo>
                  <a:lnTo>
                    <a:pt x="580788" y="179461"/>
                  </a:lnTo>
                  <a:lnTo>
                    <a:pt x="572694" y="189011"/>
                  </a:lnTo>
                  <a:lnTo>
                    <a:pt x="571495" y="198538"/>
                  </a:lnTo>
                  <a:lnTo>
                    <a:pt x="566358" y="204616"/>
                  </a:lnTo>
                  <a:lnTo>
                    <a:pt x="561034" y="207338"/>
                  </a:lnTo>
                  <a:lnTo>
                    <a:pt x="558134" y="208064"/>
                  </a:lnTo>
                  <a:lnTo>
                    <a:pt x="542733" y="216863"/>
                  </a:lnTo>
                  <a:lnTo>
                    <a:pt x="501333" y="219015"/>
                  </a:lnTo>
                  <a:lnTo>
                    <a:pt x="463465" y="219040"/>
                  </a:lnTo>
                  <a:lnTo>
                    <a:pt x="461336" y="217982"/>
                  </a:lnTo>
                  <a:lnTo>
                    <a:pt x="459918" y="216217"/>
                  </a:lnTo>
                  <a:lnTo>
                    <a:pt x="458972" y="213983"/>
                  </a:lnTo>
                  <a:lnTo>
                    <a:pt x="457283" y="212494"/>
                  </a:lnTo>
                  <a:lnTo>
                    <a:pt x="447555" y="20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SMARTInkShape-457">
              <a:extLst>
                <a:ext uri="{FF2B5EF4-FFF2-40B4-BE49-F238E27FC236}">
                  <a16:creationId xmlns:a16="http://schemas.microsoft.com/office/drawing/2014/main" id="{F8347FD0-0E50-BD71-60E5-337F784876F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772400" y="1619250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57150" y="0"/>
                  </a:moveTo>
                  <a:lnTo>
                    <a:pt x="57150" y="0"/>
                  </a:lnTo>
                  <a:lnTo>
                    <a:pt x="42144" y="0"/>
                  </a:lnTo>
                  <a:lnTo>
                    <a:pt x="44483" y="0"/>
                  </a:lnTo>
                  <a:lnTo>
                    <a:pt x="45531" y="1058"/>
                  </a:lnTo>
                  <a:lnTo>
                    <a:pt x="47350" y="8201"/>
                  </a:lnTo>
                  <a:lnTo>
                    <a:pt x="47623" y="41314"/>
                  </a:lnTo>
                  <a:lnTo>
                    <a:pt x="44801" y="47642"/>
                  </a:lnTo>
                  <a:lnTo>
                    <a:pt x="41078" y="53983"/>
                  </a:lnTo>
                  <a:lnTo>
                    <a:pt x="38982" y="64561"/>
                  </a:lnTo>
                  <a:lnTo>
                    <a:pt x="38215" y="87576"/>
                  </a:lnTo>
                  <a:lnTo>
                    <a:pt x="35329" y="94662"/>
                  </a:lnTo>
                  <a:lnTo>
                    <a:pt x="31577" y="101339"/>
                  </a:lnTo>
                  <a:lnTo>
                    <a:pt x="18952" y="138811"/>
                  </a:lnTo>
                  <a:lnTo>
                    <a:pt x="11701" y="152224"/>
                  </a:lnTo>
                  <a:lnTo>
                    <a:pt x="10975" y="15545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MARTInkShape-458">
              <a:extLst>
                <a:ext uri="{FF2B5EF4-FFF2-40B4-BE49-F238E27FC236}">
                  <a16:creationId xmlns:a16="http://schemas.microsoft.com/office/drawing/2014/main" id="{16A5821F-E52C-8828-9D94-57BC32807A6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724775" y="16764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45359" y="0"/>
                  </a:lnTo>
                  <a:lnTo>
                    <a:pt x="92981" y="0"/>
                  </a:lnTo>
                  <a:lnTo>
                    <a:pt x="127119" y="0"/>
                  </a:lnTo>
                  <a:lnTo>
                    <a:pt x="129196" y="1058"/>
                  </a:lnTo>
                  <a:lnTo>
                    <a:pt x="130580" y="2822"/>
                  </a:lnTo>
                  <a:lnTo>
                    <a:pt x="131504" y="5056"/>
                  </a:lnTo>
                  <a:lnTo>
                    <a:pt x="133177" y="6546"/>
                  </a:lnTo>
                  <a:lnTo>
                    <a:pt x="141389" y="9133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SMARTInkShape-459">
              <a:extLst>
                <a:ext uri="{FF2B5EF4-FFF2-40B4-BE49-F238E27FC236}">
                  <a16:creationId xmlns:a16="http://schemas.microsoft.com/office/drawing/2014/main" id="{1DBD7DF6-1BC2-41CA-F857-ECCE36B2BCC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343790" y="1457325"/>
              <a:ext cx="304786" cy="390087"/>
            </a:xfrm>
            <a:custGeom>
              <a:avLst/>
              <a:gdLst/>
              <a:ahLst/>
              <a:cxnLst/>
              <a:rect l="0" t="0" r="0" b="0"/>
              <a:pathLst>
                <a:path w="304786" h="390087">
                  <a:moveTo>
                    <a:pt x="304785" y="0"/>
                  </a:moveTo>
                  <a:lnTo>
                    <a:pt x="304785" y="0"/>
                  </a:lnTo>
                  <a:lnTo>
                    <a:pt x="304785" y="41706"/>
                  </a:lnTo>
                  <a:lnTo>
                    <a:pt x="301963" y="47817"/>
                  </a:lnTo>
                  <a:lnTo>
                    <a:pt x="299729" y="50928"/>
                  </a:lnTo>
                  <a:lnTo>
                    <a:pt x="283553" y="97899"/>
                  </a:lnTo>
                  <a:lnTo>
                    <a:pt x="266494" y="130760"/>
                  </a:lnTo>
                  <a:lnTo>
                    <a:pt x="241278" y="174896"/>
                  </a:lnTo>
                  <a:lnTo>
                    <a:pt x="219060" y="219091"/>
                  </a:lnTo>
                  <a:lnTo>
                    <a:pt x="193660" y="263329"/>
                  </a:lnTo>
                  <a:lnTo>
                    <a:pt x="168613" y="297436"/>
                  </a:lnTo>
                  <a:lnTo>
                    <a:pt x="133509" y="336006"/>
                  </a:lnTo>
                  <a:lnTo>
                    <a:pt x="120670" y="354238"/>
                  </a:lnTo>
                  <a:lnTo>
                    <a:pt x="114301" y="358522"/>
                  </a:lnTo>
                  <a:lnTo>
                    <a:pt x="107942" y="361485"/>
                  </a:lnTo>
                  <a:lnTo>
                    <a:pt x="87827" y="377005"/>
                  </a:lnTo>
                  <a:lnTo>
                    <a:pt x="68647" y="383033"/>
                  </a:lnTo>
                  <a:lnTo>
                    <a:pt x="61193" y="387195"/>
                  </a:lnTo>
                  <a:lnTo>
                    <a:pt x="47784" y="389867"/>
                  </a:lnTo>
                  <a:lnTo>
                    <a:pt x="44551" y="390086"/>
                  </a:lnTo>
                  <a:lnTo>
                    <a:pt x="38137" y="387508"/>
                  </a:lnTo>
                  <a:lnTo>
                    <a:pt x="31758" y="383892"/>
                  </a:lnTo>
                  <a:lnTo>
                    <a:pt x="22217" y="380799"/>
                  </a:lnTo>
                  <a:lnTo>
                    <a:pt x="12687" y="374708"/>
                  </a:lnTo>
                  <a:lnTo>
                    <a:pt x="6336" y="372912"/>
                  </a:lnTo>
                  <a:lnTo>
                    <a:pt x="4219" y="371375"/>
                  </a:lnTo>
                  <a:lnTo>
                    <a:pt x="2807" y="369291"/>
                  </a:lnTo>
                  <a:lnTo>
                    <a:pt x="821" y="361303"/>
                  </a:lnTo>
                  <a:lnTo>
                    <a:pt x="0" y="330189"/>
                  </a:lnTo>
                  <a:lnTo>
                    <a:pt x="2814" y="323845"/>
                  </a:lnTo>
                  <a:lnTo>
                    <a:pt x="5046" y="320672"/>
                  </a:lnTo>
                  <a:lnTo>
                    <a:pt x="10348" y="317146"/>
                  </a:lnTo>
                  <a:lnTo>
                    <a:pt x="16232" y="314520"/>
                  </a:lnTo>
                  <a:lnTo>
                    <a:pt x="34943" y="299247"/>
                  </a:lnTo>
                  <a:lnTo>
                    <a:pt x="64676" y="285146"/>
                  </a:lnTo>
                  <a:lnTo>
                    <a:pt x="68512" y="282173"/>
                  </a:lnTo>
                  <a:lnTo>
                    <a:pt x="78420" y="278868"/>
                  </a:lnTo>
                  <a:lnTo>
                    <a:pt x="125535" y="276271"/>
                  </a:lnTo>
                  <a:lnTo>
                    <a:pt x="164655" y="276226"/>
                  </a:lnTo>
                  <a:lnTo>
                    <a:pt x="179539" y="281282"/>
                  </a:lnTo>
                  <a:lnTo>
                    <a:pt x="199405" y="295523"/>
                  </a:lnTo>
                  <a:lnTo>
                    <a:pt x="206091" y="300677"/>
                  </a:lnTo>
                  <a:lnTo>
                    <a:pt x="219007" y="306808"/>
                  </a:lnTo>
                  <a:lnTo>
                    <a:pt x="222199" y="309313"/>
                  </a:lnTo>
                  <a:lnTo>
                    <a:pt x="225747" y="314920"/>
                  </a:lnTo>
                  <a:lnTo>
                    <a:pt x="226693" y="317897"/>
                  </a:lnTo>
                  <a:lnTo>
                    <a:pt x="228382" y="319881"/>
                  </a:lnTo>
                  <a:lnTo>
                    <a:pt x="233081" y="322086"/>
                  </a:lnTo>
                  <a:lnTo>
                    <a:pt x="234757" y="323732"/>
                  </a:lnTo>
                  <a:lnTo>
                    <a:pt x="245453" y="343079"/>
                  </a:lnTo>
                  <a:lnTo>
                    <a:pt x="246180" y="346194"/>
                  </a:lnTo>
                  <a:lnTo>
                    <a:pt x="247723" y="348271"/>
                  </a:lnTo>
                  <a:lnTo>
                    <a:pt x="249811" y="349656"/>
                  </a:lnTo>
                  <a:lnTo>
                    <a:pt x="252260" y="350579"/>
                  </a:lnTo>
                  <a:lnTo>
                    <a:pt x="253894" y="352253"/>
                  </a:lnTo>
                  <a:lnTo>
                    <a:pt x="255708" y="356934"/>
                  </a:lnTo>
                  <a:lnTo>
                    <a:pt x="257250" y="358606"/>
                  </a:lnTo>
                  <a:lnTo>
                    <a:pt x="261786" y="360464"/>
                  </a:lnTo>
                  <a:lnTo>
                    <a:pt x="263419" y="362018"/>
                  </a:lnTo>
                  <a:lnTo>
                    <a:pt x="266255" y="370020"/>
                  </a:lnTo>
                  <a:lnTo>
                    <a:pt x="269317" y="370829"/>
                  </a:lnTo>
                  <a:lnTo>
                    <a:pt x="274848" y="371347"/>
                  </a:lnTo>
                  <a:lnTo>
                    <a:pt x="28573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SMARTInkShape-460">
              <a:extLst>
                <a:ext uri="{FF2B5EF4-FFF2-40B4-BE49-F238E27FC236}">
                  <a16:creationId xmlns:a16="http://schemas.microsoft.com/office/drawing/2014/main" id="{E3FA4A7D-A4A6-CC1D-1DF6-7F94C67FB8E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239000" y="1439599"/>
              <a:ext cx="95251" cy="169734"/>
            </a:xfrm>
            <a:custGeom>
              <a:avLst/>
              <a:gdLst/>
              <a:ahLst/>
              <a:cxnLst/>
              <a:rect l="0" t="0" r="0" b="0"/>
              <a:pathLst>
                <a:path w="95251" h="169734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9701" y="617"/>
                  </a:lnTo>
                  <a:lnTo>
                    <a:pt x="17610" y="6993"/>
                  </a:lnTo>
                  <a:lnTo>
                    <a:pt x="26370" y="7962"/>
                  </a:lnTo>
                  <a:lnTo>
                    <a:pt x="32181" y="8095"/>
                  </a:lnTo>
                  <a:lnTo>
                    <a:pt x="34155" y="9189"/>
                  </a:lnTo>
                  <a:lnTo>
                    <a:pt x="35470" y="10976"/>
                  </a:lnTo>
                  <a:lnTo>
                    <a:pt x="37989" y="15784"/>
                  </a:lnTo>
                  <a:lnTo>
                    <a:pt x="53880" y="34516"/>
                  </a:lnTo>
                  <a:lnTo>
                    <a:pt x="56719" y="44540"/>
                  </a:lnTo>
                  <a:lnTo>
                    <a:pt x="63611" y="53558"/>
                  </a:lnTo>
                  <a:lnTo>
                    <a:pt x="65767" y="62445"/>
                  </a:lnTo>
                  <a:lnTo>
                    <a:pt x="66271" y="68646"/>
                  </a:lnTo>
                  <a:lnTo>
                    <a:pt x="65348" y="70722"/>
                  </a:lnTo>
                  <a:lnTo>
                    <a:pt x="63673" y="72107"/>
                  </a:lnTo>
                  <a:lnTo>
                    <a:pt x="61499" y="73030"/>
                  </a:lnTo>
                  <a:lnTo>
                    <a:pt x="60049" y="74704"/>
                  </a:lnTo>
                  <a:lnTo>
                    <a:pt x="58438" y="79386"/>
                  </a:lnTo>
                  <a:lnTo>
                    <a:pt x="57532" y="87972"/>
                  </a:lnTo>
                  <a:lnTo>
                    <a:pt x="56346" y="89956"/>
                  </a:lnTo>
                  <a:lnTo>
                    <a:pt x="54497" y="91280"/>
                  </a:lnTo>
                  <a:lnTo>
                    <a:pt x="52207" y="92162"/>
                  </a:lnTo>
                  <a:lnTo>
                    <a:pt x="50680" y="93808"/>
                  </a:lnTo>
                  <a:lnTo>
                    <a:pt x="48982" y="98460"/>
                  </a:lnTo>
                  <a:lnTo>
                    <a:pt x="47472" y="100123"/>
                  </a:lnTo>
                  <a:lnTo>
                    <a:pt x="42970" y="101972"/>
                  </a:lnTo>
                  <a:lnTo>
                    <a:pt x="41347" y="103523"/>
                  </a:lnTo>
                  <a:lnTo>
                    <a:pt x="39543" y="108069"/>
                  </a:lnTo>
                  <a:lnTo>
                    <a:pt x="38003" y="109705"/>
                  </a:lnTo>
                  <a:lnTo>
                    <a:pt x="33472" y="111522"/>
                  </a:lnTo>
                  <a:lnTo>
                    <a:pt x="31839" y="113065"/>
                  </a:lnTo>
                  <a:lnTo>
                    <a:pt x="27804" y="122592"/>
                  </a:lnTo>
                  <a:lnTo>
                    <a:pt x="20412" y="130575"/>
                  </a:lnTo>
                  <a:lnTo>
                    <a:pt x="19454" y="136652"/>
                  </a:lnTo>
                  <a:lnTo>
                    <a:pt x="20377" y="138285"/>
                  </a:lnTo>
                  <a:lnTo>
                    <a:pt x="22052" y="139374"/>
                  </a:lnTo>
                  <a:lnTo>
                    <a:pt x="24226" y="140100"/>
                  </a:lnTo>
                  <a:lnTo>
                    <a:pt x="25676" y="141642"/>
                  </a:lnTo>
                  <a:lnTo>
                    <a:pt x="28193" y="149625"/>
                  </a:lnTo>
                  <a:lnTo>
                    <a:pt x="28463" y="155702"/>
                  </a:lnTo>
                  <a:lnTo>
                    <a:pt x="29558" y="157335"/>
                  </a:lnTo>
                  <a:lnTo>
                    <a:pt x="31347" y="158424"/>
                  </a:lnTo>
                  <a:lnTo>
                    <a:pt x="38921" y="159956"/>
                  </a:lnTo>
                  <a:lnTo>
                    <a:pt x="52172" y="160563"/>
                  </a:lnTo>
                  <a:lnTo>
                    <a:pt x="53831" y="161634"/>
                  </a:lnTo>
                  <a:lnTo>
                    <a:pt x="54938" y="163406"/>
                  </a:lnTo>
                  <a:lnTo>
                    <a:pt x="55676" y="165646"/>
                  </a:lnTo>
                  <a:lnTo>
                    <a:pt x="57225" y="167140"/>
                  </a:lnTo>
                  <a:lnTo>
                    <a:pt x="61769" y="168799"/>
                  </a:lnTo>
                  <a:lnTo>
                    <a:pt x="70278" y="169733"/>
                  </a:lnTo>
                  <a:lnTo>
                    <a:pt x="76390" y="167129"/>
                  </a:lnTo>
                  <a:lnTo>
                    <a:pt x="82634" y="163502"/>
                  </a:lnTo>
                  <a:lnTo>
                    <a:pt x="9525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SMARTInkShape-461">
              <a:extLst>
                <a:ext uri="{FF2B5EF4-FFF2-40B4-BE49-F238E27FC236}">
                  <a16:creationId xmlns:a16="http://schemas.microsoft.com/office/drawing/2014/main" id="{27530349-6360-C19B-AE6D-16F8E65D13C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229475" y="1466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9918" y="9525"/>
                  </a:lnTo>
                  <a:lnTo>
                    <a:pt x="9559" y="1324"/>
                  </a:lnTo>
                  <a:lnTo>
                    <a:pt x="8489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SMARTInkShape-462">
              <a:extLst>
                <a:ext uri="{FF2B5EF4-FFF2-40B4-BE49-F238E27FC236}">
                  <a16:creationId xmlns:a16="http://schemas.microsoft.com/office/drawing/2014/main" id="{8A550CC7-D632-8139-3929-B10875F7D1F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877050" y="1476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SMARTInkShape-463">
              <a:extLst>
                <a:ext uri="{FF2B5EF4-FFF2-40B4-BE49-F238E27FC236}">
                  <a16:creationId xmlns:a16="http://schemas.microsoft.com/office/drawing/2014/main" id="{BFA53EFA-3252-52D6-5680-21C4EAEA327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648465" y="1533535"/>
              <a:ext cx="561961" cy="295263"/>
            </a:xfrm>
            <a:custGeom>
              <a:avLst/>
              <a:gdLst/>
              <a:ahLst/>
              <a:cxnLst/>
              <a:rect l="0" t="0" r="0" b="0"/>
              <a:pathLst>
                <a:path w="561961" h="295263">
                  <a:moveTo>
                    <a:pt x="28560" y="123815"/>
                  </a:moveTo>
                  <a:lnTo>
                    <a:pt x="28560" y="123815"/>
                  </a:lnTo>
                  <a:lnTo>
                    <a:pt x="28560" y="113702"/>
                  </a:lnTo>
                  <a:lnTo>
                    <a:pt x="29618" y="110723"/>
                  </a:lnTo>
                  <a:lnTo>
                    <a:pt x="31382" y="108737"/>
                  </a:lnTo>
                  <a:lnTo>
                    <a:pt x="33616" y="107413"/>
                  </a:lnTo>
                  <a:lnTo>
                    <a:pt x="35105" y="105472"/>
                  </a:lnTo>
                  <a:lnTo>
                    <a:pt x="46170" y="79299"/>
                  </a:lnTo>
                  <a:lnTo>
                    <a:pt x="53872" y="69200"/>
                  </a:lnTo>
                  <a:lnTo>
                    <a:pt x="57226" y="60125"/>
                  </a:lnTo>
                  <a:lnTo>
                    <a:pt x="63395" y="50734"/>
                  </a:lnTo>
                  <a:lnTo>
                    <a:pt x="65693" y="41248"/>
                  </a:lnTo>
                  <a:lnTo>
                    <a:pt x="66660" y="386"/>
                  </a:lnTo>
                  <a:lnTo>
                    <a:pt x="57528" y="0"/>
                  </a:lnTo>
                  <a:lnTo>
                    <a:pt x="57251" y="5049"/>
                  </a:lnTo>
                  <a:lnTo>
                    <a:pt x="56154" y="6538"/>
                  </a:lnTo>
                  <a:lnTo>
                    <a:pt x="48944" y="9123"/>
                  </a:lnTo>
                  <a:lnTo>
                    <a:pt x="48203" y="12163"/>
                  </a:lnTo>
                  <a:lnTo>
                    <a:pt x="47727" y="22738"/>
                  </a:lnTo>
                  <a:lnTo>
                    <a:pt x="44840" y="28797"/>
                  </a:lnTo>
                  <a:lnTo>
                    <a:pt x="41087" y="35018"/>
                  </a:lnTo>
                  <a:lnTo>
                    <a:pt x="38480" y="45747"/>
                  </a:lnTo>
                  <a:lnTo>
                    <a:pt x="45676" y="57730"/>
                  </a:lnTo>
                  <a:lnTo>
                    <a:pt x="48414" y="73093"/>
                  </a:lnTo>
                  <a:lnTo>
                    <a:pt x="55099" y="85730"/>
                  </a:lnTo>
                  <a:lnTo>
                    <a:pt x="55778" y="88900"/>
                  </a:lnTo>
                  <a:lnTo>
                    <a:pt x="71288" y="117465"/>
                  </a:lnTo>
                  <a:lnTo>
                    <a:pt x="76831" y="120993"/>
                  </a:lnTo>
                  <a:lnTo>
                    <a:pt x="82822" y="123619"/>
                  </a:lnTo>
                  <a:lnTo>
                    <a:pt x="107946" y="146156"/>
                  </a:lnTo>
                  <a:lnTo>
                    <a:pt x="111467" y="152442"/>
                  </a:lnTo>
                  <a:lnTo>
                    <a:pt x="112407" y="155599"/>
                  </a:lnTo>
                  <a:lnTo>
                    <a:pt x="114091" y="157705"/>
                  </a:lnTo>
                  <a:lnTo>
                    <a:pt x="118785" y="160044"/>
                  </a:lnTo>
                  <a:lnTo>
                    <a:pt x="120461" y="162784"/>
                  </a:lnTo>
                  <a:lnTo>
                    <a:pt x="123679" y="188333"/>
                  </a:lnTo>
                  <a:lnTo>
                    <a:pt x="123799" y="211759"/>
                  </a:lnTo>
                  <a:lnTo>
                    <a:pt x="120983" y="218640"/>
                  </a:lnTo>
                  <a:lnTo>
                    <a:pt x="117262" y="225226"/>
                  </a:lnTo>
                  <a:lnTo>
                    <a:pt x="114109" y="234884"/>
                  </a:lnTo>
                  <a:lnTo>
                    <a:pt x="72999" y="279390"/>
                  </a:lnTo>
                  <a:lnTo>
                    <a:pt x="66655" y="282918"/>
                  </a:lnTo>
                  <a:lnTo>
                    <a:pt x="60308" y="285544"/>
                  </a:lnTo>
                  <a:lnTo>
                    <a:pt x="50785" y="291914"/>
                  </a:lnTo>
                  <a:lnTo>
                    <a:pt x="41260" y="294272"/>
                  </a:lnTo>
                  <a:lnTo>
                    <a:pt x="1866" y="295262"/>
                  </a:lnTo>
                  <a:lnTo>
                    <a:pt x="1239" y="294204"/>
                  </a:lnTo>
                  <a:lnTo>
                    <a:pt x="18" y="276301"/>
                  </a:lnTo>
                  <a:lnTo>
                    <a:pt x="0" y="271667"/>
                  </a:lnTo>
                  <a:lnTo>
                    <a:pt x="2814" y="266080"/>
                  </a:lnTo>
                  <a:lnTo>
                    <a:pt x="6534" y="260069"/>
                  </a:lnTo>
                  <a:lnTo>
                    <a:pt x="9686" y="250735"/>
                  </a:lnTo>
                  <a:lnTo>
                    <a:pt x="26738" y="225212"/>
                  </a:lnTo>
                  <a:lnTo>
                    <a:pt x="70836" y="193742"/>
                  </a:lnTo>
                  <a:lnTo>
                    <a:pt x="88123" y="183105"/>
                  </a:lnTo>
                  <a:lnTo>
                    <a:pt x="106804" y="163905"/>
                  </a:lnTo>
                  <a:lnTo>
                    <a:pt x="154107" y="130199"/>
                  </a:lnTo>
                  <a:lnTo>
                    <a:pt x="161264" y="126653"/>
                  </a:lnTo>
                  <a:lnTo>
                    <a:pt x="167973" y="124018"/>
                  </a:lnTo>
                  <a:lnTo>
                    <a:pt x="177700" y="117643"/>
                  </a:lnTo>
                  <a:lnTo>
                    <a:pt x="187285" y="114225"/>
                  </a:lnTo>
                  <a:lnTo>
                    <a:pt x="198125" y="106220"/>
                  </a:lnTo>
                  <a:lnTo>
                    <a:pt x="209527" y="104766"/>
                  </a:lnTo>
                  <a:lnTo>
                    <a:pt x="209532" y="104765"/>
                  </a:lnTo>
                  <a:lnTo>
                    <a:pt x="209535" y="150585"/>
                  </a:lnTo>
                  <a:lnTo>
                    <a:pt x="208477" y="193840"/>
                  </a:lnTo>
                  <a:lnTo>
                    <a:pt x="201335" y="212320"/>
                  </a:lnTo>
                  <a:lnTo>
                    <a:pt x="200044" y="250413"/>
                  </a:lnTo>
                  <a:lnTo>
                    <a:pt x="202848" y="256986"/>
                  </a:lnTo>
                  <a:lnTo>
                    <a:pt x="206563" y="263436"/>
                  </a:lnTo>
                  <a:lnTo>
                    <a:pt x="209144" y="274323"/>
                  </a:lnTo>
                  <a:lnTo>
                    <a:pt x="210333" y="274954"/>
                  </a:lnTo>
                  <a:lnTo>
                    <a:pt x="231915" y="276166"/>
                  </a:lnTo>
                  <a:lnTo>
                    <a:pt x="238179" y="273371"/>
                  </a:lnTo>
                  <a:lnTo>
                    <a:pt x="282736" y="241257"/>
                  </a:lnTo>
                  <a:lnTo>
                    <a:pt x="316721" y="221179"/>
                  </a:lnTo>
                  <a:lnTo>
                    <a:pt x="335404" y="202000"/>
                  </a:lnTo>
                  <a:lnTo>
                    <a:pt x="345910" y="193489"/>
                  </a:lnTo>
                  <a:lnTo>
                    <a:pt x="364101" y="173600"/>
                  </a:lnTo>
                  <a:lnTo>
                    <a:pt x="374540" y="164992"/>
                  </a:lnTo>
                  <a:lnTo>
                    <a:pt x="395514" y="137482"/>
                  </a:lnTo>
                  <a:lnTo>
                    <a:pt x="401964" y="124006"/>
                  </a:lnTo>
                  <a:lnTo>
                    <a:pt x="408059" y="116209"/>
                  </a:lnTo>
                  <a:lnTo>
                    <a:pt x="409114" y="109802"/>
                  </a:lnTo>
                  <a:lnTo>
                    <a:pt x="410322" y="108123"/>
                  </a:lnTo>
                  <a:lnTo>
                    <a:pt x="412185" y="107004"/>
                  </a:lnTo>
                  <a:lnTo>
                    <a:pt x="419082" y="104766"/>
                  </a:lnTo>
                  <a:lnTo>
                    <a:pt x="419085" y="112966"/>
                  </a:lnTo>
                  <a:lnTo>
                    <a:pt x="425630" y="121633"/>
                  </a:lnTo>
                  <a:lnTo>
                    <a:pt x="428217" y="131589"/>
                  </a:lnTo>
                  <a:lnTo>
                    <a:pt x="428608" y="177736"/>
                  </a:lnTo>
                  <a:lnTo>
                    <a:pt x="428609" y="184116"/>
                  </a:lnTo>
                  <a:lnTo>
                    <a:pt x="425788" y="190479"/>
                  </a:lnTo>
                  <a:lnTo>
                    <a:pt x="422065" y="196835"/>
                  </a:lnTo>
                  <a:lnTo>
                    <a:pt x="419968" y="207422"/>
                  </a:lnTo>
                  <a:lnTo>
                    <a:pt x="419201" y="225384"/>
                  </a:lnTo>
                  <a:lnTo>
                    <a:pt x="411561" y="238529"/>
                  </a:lnTo>
                  <a:lnTo>
                    <a:pt x="409570" y="265203"/>
                  </a:lnTo>
                  <a:lnTo>
                    <a:pt x="408508" y="265699"/>
                  </a:lnTo>
                  <a:lnTo>
                    <a:pt x="400428" y="266651"/>
                  </a:lnTo>
                  <a:lnTo>
                    <a:pt x="408270" y="258486"/>
                  </a:lnTo>
                  <a:lnTo>
                    <a:pt x="409178" y="252500"/>
                  </a:lnTo>
                  <a:lnTo>
                    <a:pt x="410364" y="250880"/>
                  </a:lnTo>
                  <a:lnTo>
                    <a:pt x="412213" y="249800"/>
                  </a:lnTo>
                  <a:lnTo>
                    <a:pt x="414503" y="249080"/>
                  </a:lnTo>
                  <a:lnTo>
                    <a:pt x="416030" y="246483"/>
                  </a:lnTo>
                  <a:lnTo>
                    <a:pt x="419238" y="233774"/>
                  </a:lnTo>
                  <a:lnTo>
                    <a:pt x="429268" y="219462"/>
                  </a:lnTo>
                  <a:lnTo>
                    <a:pt x="443513" y="203242"/>
                  </a:lnTo>
                  <a:lnTo>
                    <a:pt x="449663" y="190500"/>
                  </a:lnTo>
                  <a:lnTo>
                    <a:pt x="479445" y="158740"/>
                  </a:lnTo>
                  <a:lnTo>
                    <a:pt x="485776" y="155212"/>
                  </a:lnTo>
                  <a:lnTo>
                    <a:pt x="498462" y="152947"/>
                  </a:lnTo>
                  <a:lnTo>
                    <a:pt x="500578" y="151703"/>
                  </a:lnTo>
                  <a:lnTo>
                    <a:pt x="501989" y="149816"/>
                  </a:lnTo>
                  <a:lnTo>
                    <a:pt x="502929" y="147499"/>
                  </a:lnTo>
                  <a:lnTo>
                    <a:pt x="504614" y="145954"/>
                  </a:lnTo>
                  <a:lnTo>
                    <a:pt x="512846" y="143272"/>
                  </a:lnTo>
                  <a:lnTo>
                    <a:pt x="522405" y="142901"/>
                  </a:lnTo>
                  <a:lnTo>
                    <a:pt x="532955" y="151999"/>
                  </a:lnTo>
                  <a:lnTo>
                    <a:pt x="533385" y="197109"/>
                  </a:lnTo>
                  <a:lnTo>
                    <a:pt x="533385" y="203310"/>
                  </a:lnTo>
                  <a:lnTo>
                    <a:pt x="530563" y="209593"/>
                  </a:lnTo>
                  <a:lnTo>
                    <a:pt x="528329" y="212750"/>
                  </a:lnTo>
                  <a:lnTo>
                    <a:pt x="525185" y="227307"/>
                  </a:lnTo>
                  <a:lnTo>
                    <a:pt x="523064" y="243584"/>
                  </a:lnTo>
                  <a:lnTo>
                    <a:pt x="515694" y="255168"/>
                  </a:lnTo>
                  <a:lnTo>
                    <a:pt x="514603" y="264375"/>
                  </a:lnTo>
                  <a:lnTo>
                    <a:pt x="514335" y="294825"/>
                  </a:lnTo>
                  <a:lnTo>
                    <a:pt x="528524" y="295254"/>
                  </a:lnTo>
                  <a:lnTo>
                    <a:pt x="530144" y="294199"/>
                  </a:lnTo>
                  <a:lnTo>
                    <a:pt x="531225" y="292438"/>
                  </a:lnTo>
                  <a:lnTo>
                    <a:pt x="531945" y="290205"/>
                  </a:lnTo>
                  <a:lnTo>
                    <a:pt x="533483" y="288717"/>
                  </a:lnTo>
                  <a:lnTo>
                    <a:pt x="538015" y="287063"/>
                  </a:lnTo>
                  <a:lnTo>
                    <a:pt x="539647" y="285563"/>
                  </a:lnTo>
                  <a:lnTo>
                    <a:pt x="550984" y="268441"/>
                  </a:lnTo>
                  <a:lnTo>
                    <a:pt x="561960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SMARTInkShape-464">
              <a:extLst>
                <a:ext uri="{FF2B5EF4-FFF2-40B4-BE49-F238E27FC236}">
                  <a16:creationId xmlns:a16="http://schemas.microsoft.com/office/drawing/2014/main" id="{5DE13CD2-FEF4-F50A-73E4-C584DED12C2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619875" y="16859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8" y="6703"/>
                  </a:lnTo>
                  <a:lnTo>
                    <a:pt x="8200" y="4469"/>
                  </a:lnTo>
                  <a:lnTo>
                    <a:pt x="970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SMARTInkShape-465">
              <a:extLst>
                <a:ext uri="{FF2B5EF4-FFF2-40B4-BE49-F238E27FC236}">
                  <a16:creationId xmlns:a16="http://schemas.microsoft.com/office/drawing/2014/main" id="{6E530AEA-251D-CACF-D075-D23C4F3421A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334136" y="1333500"/>
              <a:ext cx="333365" cy="781037"/>
            </a:xfrm>
            <a:custGeom>
              <a:avLst/>
              <a:gdLst/>
              <a:ahLst/>
              <a:cxnLst/>
              <a:rect l="0" t="0" r="0" b="0"/>
              <a:pathLst>
                <a:path w="333365" h="781037">
                  <a:moveTo>
                    <a:pt x="333364" y="0"/>
                  </a:moveTo>
                  <a:lnTo>
                    <a:pt x="333364" y="0"/>
                  </a:lnTo>
                  <a:lnTo>
                    <a:pt x="328308" y="0"/>
                  </a:lnTo>
                  <a:lnTo>
                    <a:pt x="326819" y="1058"/>
                  </a:lnTo>
                  <a:lnTo>
                    <a:pt x="325826" y="2822"/>
                  </a:lnTo>
                  <a:lnTo>
                    <a:pt x="325164" y="5057"/>
                  </a:lnTo>
                  <a:lnTo>
                    <a:pt x="323663" y="6546"/>
                  </a:lnTo>
                  <a:lnTo>
                    <a:pt x="314216" y="10322"/>
                  </a:lnTo>
                  <a:lnTo>
                    <a:pt x="306994" y="15994"/>
                  </a:lnTo>
                  <a:lnTo>
                    <a:pt x="298151" y="19203"/>
                  </a:lnTo>
                  <a:lnTo>
                    <a:pt x="254290" y="60029"/>
                  </a:lnTo>
                  <a:lnTo>
                    <a:pt x="245303" y="70071"/>
                  </a:lnTo>
                  <a:lnTo>
                    <a:pt x="216936" y="111567"/>
                  </a:lnTo>
                  <a:lnTo>
                    <a:pt x="192667" y="149055"/>
                  </a:lnTo>
                  <a:lnTo>
                    <a:pt x="159684" y="190676"/>
                  </a:lnTo>
                  <a:lnTo>
                    <a:pt x="137475" y="222273"/>
                  </a:lnTo>
                  <a:lnTo>
                    <a:pt x="106806" y="269524"/>
                  </a:lnTo>
                  <a:lnTo>
                    <a:pt x="85893" y="313737"/>
                  </a:lnTo>
                  <a:lnTo>
                    <a:pt x="63500" y="358741"/>
                  </a:lnTo>
                  <a:lnTo>
                    <a:pt x="41264" y="404281"/>
                  </a:lnTo>
                  <a:lnTo>
                    <a:pt x="22214" y="449967"/>
                  </a:lnTo>
                  <a:lnTo>
                    <a:pt x="13747" y="469638"/>
                  </a:lnTo>
                  <a:lnTo>
                    <a:pt x="3339" y="514523"/>
                  </a:lnTo>
                  <a:lnTo>
                    <a:pt x="185" y="561799"/>
                  </a:lnTo>
                  <a:lnTo>
                    <a:pt x="0" y="606415"/>
                  </a:lnTo>
                  <a:lnTo>
                    <a:pt x="9690" y="650874"/>
                  </a:lnTo>
                  <a:lnTo>
                    <a:pt x="16857" y="668866"/>
                  </a:lnTo>
                  <a:lnTo>
                    <a:pt x="44809" y="713713"/>
                  </a:lnTo>
                  <a:lnTo>
                    <a:pt x="52116" y="732001"/>
                  </a:lnTo>
                  <a:lnTo>
                    <a:pt x="60551" y="740906"/>
                  </a:lnTo>
                  <a:lnTo>
                    <a:pt x="81734" y="757498"/>
                  </a:lnTo>
                  <a:lnTo>
                    <a:pt x="95080" y="763933"/>
                  </a:lnTo>
                  <a:lnTo>
                    <a:pt x="111093" y="777071"/>
                  </a:lnTo>
                  <a:lnTo>
                    <a:pt x="120633" y="779871"/>
                  </a:lnTo>
                  <a:lnTo>
                    <a:pt x="146431" y="781036"/>
                  </a:lnTo>
                  <a:lnTo>
                    <a:pt x="148417" y="779982"/>
                  </a:lnTo>
                  <a:lnTo>
                    <a:pt x="149740" y="778222"/>
                  </a:lnTo>
                  <a:lnTo>
                    <a:pt x="152389" y="771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SMARTInkShape-466">
              <a:extLst>
                <a:ext uri="{FF2B5EF4-FFF2-40B4-BE49-F238E27FC236}">
                  <a16:creationId xmlns:a16="http://schemas.microsoft.com/office/drawing/2014/main" id="{689EAF3B-20A9-F468-4008-6BF9A892DFE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067425" y="1514478"/>
              <a:ext cx="123826" cy="380987"/>
            </a:xfrm>
            <a:custGeom>
              <a:avLst/>
              <a:gdLst/>
              <a:ahLst/>
              <a:cxnLst/>
              <a:rect l="0" t="0" r="0" b="0"/>
              <a:pathLst>
                <a:path w="123826" h="380987">
                  <a:moveTo>
                    <a:pt x="123825" y="19047"/>
                  </a:moveTo>
                  <a:lnTo>
                    <a:pt x="123825" y="19047"/>
                  </a:lnTo>
                  <a:lnTo>
                    <a:pt x="123825" y="0"/>
                  </a:lnTo>
                  <a:lnTo>
                    <a:pt x="123825" y="44532"/>
                  </a:lnTo>
                  <a:lnTo>
                    <a:pt x="123825" y="50835"/>
                  </a:lnTo>
                  <a:lnTo>
                    <a:pt x="121003" y="57164"/>
                  </a:lnTo>
                  <a:lnTo>
                    <a:pt x="117280" y="63504"/>
                  </a:lnTo>
                  <a:lnTo>
                    <a:pt x="115183" y="74082"/>
                  </a:lnTo>
                  <a:lnTo>
                    <a:pt x="114416" y="97098"/>
                  </a:lnTo>
                  <a:lnTo>
                    <a:pt x="111529" y="104184"/>
                  </a:lnTo>
                  <a:lnTo>
                    <a:pt x="107776" y="110860"/>
                  </a:lnTo>
                  <a:lnTo>
                    <a:pt x="95152" y="148333"/>
                  </a:lnTo>
                  <a:lnTo>
                    <a:pt x="78830" y="171395"/>
                  </a:lnTo>
                  <a:lnTo>
                    <a:pt x="66602" y="205487"/>
                  </a:lnTo>
                  <a:lnTo>
                    <a:pt x="42249" y="244625"/>
                  </a:lnTo>
                  <a:lnTo>
                    <a:pt x="36097" y="264532"/>
                  </a:lnTo>
                  <a:lnTo>
                    <a:pt x="33590" y="268429"/>
                  </a:lnTo>
                  <a:lnTo>
                    <a:pt x="20505" y="312599"/>
                  </a:lnTo>
                  <a:lnTo>
                    <a:pt x="16875" y="321670"/>
                  </a:lnTo>
                  <a:lnTo>
                    <a:pt x="12791" y="329229"/>
                  </a:lnTo>
                  <a:lnTo>
                    <a:pt x="9955" y="340888"/>
                  </a:lnTo>
                  <a:lnTo>
                    <a:pt x="3064" y="350105"/>
                  </a:lnTo>
                  <a:lnTo>
                    <a:pt x="907" y="359026"/>
                  </a:lnTo>
                  <a:lnTo>
                    <a:pt x="0" y="380986"/>
                  </a:lnTo>
                  <a:lnTo>
                    <a:pt x="0" y="375937"/>
                  </a:lnTo>
                  <a:lnTo>
                    <a:pt x="1058" y="374449"/>
                  </a:lnTo>
                  <a:lnTo>
                    <a:pt x="2822" y="373457"/>
                  </a:lnTo>
                  <a:lnTo>
                    <a:pt x="9525" y="37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SMARTInkShape-467">
              <a:extLst>
                <a:ext uri="{FF2B5EF4-FFF2-40B4-BE49-F238E27FC236}">
                  <a16:creationId xmlns:a16="http://schemas.microsoft.com/office/drawing/2014/main" id="{2DD0F50B-34C3-FE44-1F74-726AD6D09CA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934075" y="1390650"/>
              <a:ext cx="238126" cy="295272"/>
            </a:xfrm>
            <a:custGeom>
              <a:avLst/>
              <a:gdLst/>
              <a:ahLst/>
              <a:cxnLst/>
              <a:rect l="0" t="0" r="0" b="0"/>
              <a:pathLst>
                <a:path w="238126" h="295272">
                  <a:moveTo>
                    <a:pt x="161925" y="0"/>
                  </a:moveTo>
                  <a:lnTo>
                    <a:pt x="161925" y="0"/>
                  </a:lnTo>
                  <a:lnTo>
                    <a:pt x="161925" y="13257"/>
                  </a:lnTo>
                  <a:lnTo>
                    <a:pt x="159103" y="19298"/>
                  </a:lnTo>
                  <a:lnTo>
                    <a:pt x="155380" y="25510"/>
                  </a:lnTo>
                  <a:lnTo>
                    <a:pt x="152988" y="38122"/>
                  </a:lnTo>
                  <a:lnTo>
                    <a:pt x="151604" y="45518"/>
                  </a:lnTo>
                  <a:lnTo>
                    <a:pt x="144873" y="60524"/>
                  </a:lnTo>
                  <a:lnTo>
                    <a:pt x="137235" y="73201"/>
                  </a:lnTo>
                  <a:lnTo>
                    <a:pt x="133443" y="88835"/>
                  </a:lnTo>
                  <a:lnTo>
                    <a:pt x="118263" y="118445"/>
                  </a:lnTo>
                  <a:lnTo>
                    <a:pt x="109765" y="149353"/>
                  </a:lnTo>
                  <a:lnTo>
                    <a:pt x="85672" y="191093"/>
                  </a:lnTo>
                  <a:lnTo>
                    <a:pt x="69492" y="225830"/>
                  </a:lnTo>
                  <a:lnTo>
                    <a:pt x="62175" y="245809"/>
                  </a:lnTo>
                  <a:lnTo>
                    <a:pt x="47450" y="266039"/>
                  </a:lnTo>
                  <a:lnTo>
                    <a:pt x="19607" y="294714"/>
                  </a:lnTo>
                  <a:lnTo>
                    <a:pt x="4589" y="295271"/>
                  </a:lnTo>
                  <a:lnTo>
                    <a:pt x="3059" y="294214"/>
                  </a:lnTo>
                  <a:lnTo>
                    <a:pt x="2039" y="292451"/>
                  </a:lnTo>
                  <a:lnTo>
                    <a:pt x="269" y="285574"/>
                  </a:lnTo>
                  <a:lnTo>
                    <a:pt x="0" y="262073"/>
                  </a:lnTo>
                  <a:lnTo>
                    <a:pt x="2822" y="256530"/>
                  </a:lnTo>
                  <a:lnTo>
                    <a:pt x="8201" y="249404"/>
                  </a:lnTo>
                  <a:lnTo>
                    <a:pt x="11759" y="248430"/>
                  </a:lnTo>
                  <a:lnTo>
                    <a:pt x="14189" y="248170"/>
                  </a:lnTo>
                  <a:lnTo>
                    <a:pt x="15810" y="246938"/>
                  </a:lnTo>
                  <a:lnTo>
                    <a:pt x="17610" y="242748"/>
                  </a:lnTo>
                  <a:lnTo>
                    <a:pt x="19148" y="241207"/>
                  </a:lnTo>
                  <a:lnTo>
                    <a:pt x="27124" y="238531"/>
                  </a:lnTo>
                  <a:lnTo>
                    <a:pt x="70912" y="238126"/>
                  </a:lnTo>
                  <a:lnTo>
                    <a:pt x="117610" y="239183"/>
                  </a:lnTo>
                  <a:lnTo>
                    <a:pt x="136125" y="246326"/>
                  </a:lnTo>
                  <a:lnTo>
                    <a:pt x="180796" y="247635"/>
                  </a:lnTo>
                  <a:lnTo>
                    <a:pt x="193640" y="247647"/>
                  </a:lnTo>
                  <a:lnTo>
                    <a:pt x="200008" y="250471"/>
                  </a:lnTo>
                  <a:lnTo>
                    <a:pt x="207665" y="255851"/>
                  </a:lnTo>
                  <a:lnTo>
                    <a:pt x="214048" y="256783"/>
                  </a:lnTo>
                  <a:lnTo>
                    <a:pt x="215723" y="255855"/>
                  </a:lnTo>
                  <a:lnTo>
                    <a:pt x="216841" y="254178"/>
                  </a:lnTo>
                  <a:lnTo>
                    <a:pt x="219037" y="247763"/>
                  </a:lnTo>
                  <a:lnTo>
                    <a:pt x="224120" y="247684"/>
                  </a:lnTo>
                  <a:lnTo>
                    <a:pt x="225614" y="246614"/>
                  </a:lnTo>
                  <a:lnTo>
                    <a:pt x="228207" y="239452"/>
                  </a:lnTo>
                  <a:lnTo>
                    <a:pt x="228484" y="233462"/>
                  </a:lnTo>
                  <a:lnTo>
                    <a:pt x="231371" y="227939"/>
                  </a:lnTo>
                  <a:lnTo>
                    <a:pt x="2381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SMARTInkShape-468">
            <a:extLst>
              <a:ext uri="{FF2B5EF4-FFF2-40B4-BE49-F238E27FC236}">
                <a16:creationId xmlns:a16="http://schemas.microsoft.com/office/drawing/2014/main" id="{F6A840ED-84DF-02D3-A448-CF23463705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62925" y="1581150"/>
            <a:ext cx="9526" cy="19051"/>
          </a:xfrm>
          <a:custGeom>
            <a:avLst/>
            <a:gdLst/>
            <a:ahLst/>
            <a:cxnLst/>
            <a:rect l="0" t="0" r="0" b="0"/>
            <a:pathLst>
              <a:path w="9526" h="19051">
                <a:moveTo>
                  <a:pt x="0" y="0"/>
                </a:moveTo>
                <a:lnTo>
                  <a:pt x="0" y="0"/>
                </a:lnTo>
                <a:lnTo>
                  <a:pt x="0" y="9491"/>
                </a:lnTo>
                <a:lnTo>
                  <a:pt x="95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SMARTInkShape-Group159">
            <a:extLst>
              <a:ext uri="{FF2B5EF4-FFF2-40B4-BE49-F238E27FC236}">
                <a16:creationId xmlns:a16="http://schemas.microsoft.com/office/drawing/2014/main" id="{FC8EC339-17E5-BBC1-61C3-BA3B8AA4B84D}"/>
              </a:ext>
            </a:extLst>
          </p:cNvPr>
          <p:cNvGrpSpPr/>
          <p:nvPr/>
        </p:nvGrpSpPr>
        <p:grpSpPr>
          <a:xfrm>
            <a:off x="9925060" y="1400175"/>
            <a:ext cx="361941" cy="161926"/>
            <a:chOff x="9925060" y="1400175"/>
            <a:chExt cx="361941" cy="161926"/>
          </a:xfrm>
        </p:grpSpPr>
        <p:sp>
          <p:nvSpPr>
            <p:cNvPr id="47" name="SMARTInkShape-469">
              <a:extLst>
                <a:ext uri="{FF2B5EF4-FFF2-40B4-BE49-F238E27FC236}">
                  <a16:creationId xmlns:a16="http://schemas.microsoft.com/office/drawing/2014/main" id="{38ADFB53-0E57-D1B5-96A0-D096A558C22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277475" y="1562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SMARTInkShape-470">
              <a:extLst>
                <a:ext uri="{FF2B5EF4-FFF2-40B4-BE49-F238E27FC236}">
                  <a16:creationId xmlns:a16="http://schemas.microsoft.com/office/drawing/2014/main" id="{915C1D3E-1A8E-4727-B2F8-AC128E5E926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925060" y="1400175"/>
              <a:ext cx="9516" cy="19051"/>
            </a:xfrm>
            <a:custGeom>
              <a:avLst/>
              <a:gdLst/>
              <a:ahLst/>
              <a:cxnLst/>
              <a:rect l="0" t="0" r="0" b="0"/>
              <a:pathLst>
                <a:path w="9516" h="19051">
                  <a:moveTo>
                    <a:pt x="9515" y="19050"/>
                  </a:moveTo>
                  <a:lnTo>
                    <a:pt x="9515" y="19050"/>
                  </a:lnTo>
                  <a:lnTo>
                    <a:pt x="9515" y="9641"/>
                  </a:lnTo>
                  <a:lnTo>
                    <a:pt x="25" y="9525"/>
                  </a:lnTo>
                  <a:lnTo>
                    <a:pt x="0" y="4469"/>
                  </a:lnTo>
                  <a:lnTo>
                    <a:pt x="1057" y="2979"/>
                  </a:lnTo>
                  <a:lnTo>
                    <a:pt x="2817" y="1986"/>
                  </a:lnTo>
                  <a:lnTo>
                    <a:pt x="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SMARTInkShape-Group160">
            <a:extLst>
              <a:ext uri="{FF2B5EF4-FFF2-40B4-BE49-F238E27FC236}">
                <a16:creationId xmlns:a16="http://schemas.microsoft.com/office/drawing/2014/main" id="{FA58BC42-94FE-F451-B7E2-057DA1636C70}"/>
              </a:ext>
            </a:extLst>
          </p:cNvPr>
          <p:cNvGrpSpPr/>
          <p:nvPr/>
        </p:nvGrpSpPr>
        <p:grpSpPr>
          <a:xfrm>
            <a:off x="11363325" y="1628775"/>
            <a:ext cx="228601" cy="180976"/>
            <a:chOff x="11363325" y="1628775"/>
            <a:chExt cx="228601" cy="180976"/>
          </a:xfrm>
        </p:grpSpPr>
        <p:sp>
          <p:nvSpPr>
            <p:cNvPr id="50" name="SMARTInkShape-471">
              <a:extLst>
                <a:ext uri="{FF2B5EF4-FFF2-40B4-BE49-F238E27FC236}">
                  <a16:creationId xmlns:a16="http://schemas.microsoft.com/office/drawing/2014/main" id="{3BFC1E9A-4E5B-A865-6F36-5E41E7100AB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363325" y="1781175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0"/>
                  </a:moveTo>
                  <a:lnTo>
                    <a:pt x="0" y="0"/>
                  </a:lnTo>
                  <a:lnTo>
                    <a:pt x="45358" y="0"/>
                  </a:lnTo>
                  <a:lnTo>
                    <a:pt x="88904" y="0"/>
                  </a:lnTo>
                  <a:lnTo>
                    <a:pt x="133176" y="9351"/>
                  </a:lnTo>
                  <a:lnTo>
                    <a:pt x="177983" y="9524"/>
                  </a:lnTo>
                  <a:lnTo>
                    <a:pt x="208993" y="9525"/>
                  </a:lnTo>
                  <a:lnTo>
                    <a:pt x="2286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SMARTInkShape-472">
              <a:extLst>
                <a:ext uri="{FF2B5EF4-FFF2-40B4-BE49-F238E27FC236}">
                  <a16:creationId xmlns:a16="http://schemas.microsoft.com/office/drawing/2014/main" id="{E7C174DC-BE08-2448-EAAC-7D6689F0176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391900" y="16287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24072" y="0"/>
                  </a:lnTo>
                  <a:lnTo>
                    <a:pt x="25573" y="1058"/>
                  </a:lnTo>
                  <a:lnTo>
                    <a:pt x="26573" y="2822"/>
                  </a:lnTo>
                  <a:lnTo>
                    <a:pt x="27239" y="5056"/>
                  </a:lnTo>
                  <a:lnTo>
                    <a:pt x="28743" y="6546"/>
                  </a:lnTo>
                  <a:lnTo>
                    <a:pt x="36658" y="9133"/>
                  </a:lnTo>
                  <a:lnTo>
                    <a:pt x="60756" y="9522"/>
                  </a:lnTo>
                  <a:lnTo>
                    <a:pt x="66865" y="12346"/>
                  </a:lnTo>
                  <a:lnTo>
                    <a:pt x="69977" y="14581"/>
                  </a:lnTo>
                  <a:lnTo>
                    <a:pt x="73109" y="15012"/>
                  </a:lnTo>
                  <a:lnTo>
                    <a:pt x="79412" y="12669"/>
                  </a:lnTo>
                  <a:lnTo>
                    <a:pt x="82575" y="12680"/>
                  </a:lnTo>
                  <a:lnTo>
                    <a:pt x="101602" y="18351"/>
                  </a:lnTo>
                  <a:lnTo>
                    <a:pt x="149225" y="19048"/>
                  </a:lnTo>
                  <a:lnTo>
                    <a:pt x="171319" y="19050"/>
                  </a:lnTo>
                  <a:lnTo>
                    <a:pt x="1809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SMARTInkShape-473">
            <a:extLst>
              <a:ext uri="{FF2B5EF4-FFF2-40B4-BE49-F238E27FC236}">
                <a16:creationId xmlns:a16="http://schemas.microsoft.com/office/drawing/2014/main" id="{EBEB0DAB-86F8-C006-A20E-93CF1170FF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678486" y="1952625"/>
            <a:ext cx="132015" cy="247651"/>
          </a:xfrm>
          <a:custGeom>
            <a:avLst/>
            <a:gdLst/>
            <a:ahLst/>
            <a:cxnLst/>
            <a:rect l="0" t="0" r="0" b="0"/>
            <a:pathLst>
              <a:path w="132015" h="247651">
                <a:moveTo>
                  <a:pt x="65339" y="76200"/>
                </a:moveTo>
                <a:lnTo>
                  <a:pt x="65339" y="76200"/>
                </a:lnTo>
                <a:lnTo>
                  <a:pt x="70395" y="76200"/>
                </a:lnTo>
                <a:lnTo>
                  <a:pt x="71884" y="75142"/>
                </a:lnTo>
                <a:lnTo>
                  <a:pt x="72877" y="73378"/>
                </a:lnTo>
                <a:lnTo>
                  <a:pt x="73539" y="71144"/>
                </a:lnTo>
                <a:lnTo>
                  <a:pt x="75040" y="69654"/>
                </a:lnTo>
                <a:lnTo>
                  <a:pt x="84487" y="65878"/>
                </a:lnTo>
                <a:lnTo>
                  <a:pt x="98542" y="52496"/>
                </a:lnTo>
                <a:lnTo>
                  <a:pt x="101262" y="46968"/>
                </a:lnTo>
                <a:lnTo>
                  <a:pt x="101988" y="44012"/>
                </a:lnTo>
                <a:lnTo>
                  <a:pt x="103530" y="42041"/>
                </a:lnTo>
                <a:lnTo>
                  <a:pt x="120735" y="30053"/>
                </a:lnTo>
                <a:lnTo>
                  <a:pt x="121709" y="26410"/>
                </a:lnTo>
                <a:lnTo>
                  <a:pt x="121969" y="23956"/>
                </a:lnTo>
                <a:lnTo>
                  <a:pt x="123201" y="22321"/>
                </a:lnTo>
                <a:lnTo>
                  <a:pt x="127392" y="20504"/>
                </a:lnTo>
                <a:lnTo>
                  <a:pt x="128933" y="18961"/>
                </a:lnTo>
                <a:lnTo>
                  <a:pt x="131609" y="10977"/>
                </a:lnTo>
                <a:lnTo>
                  <a:pt x="132014" y="0"/>
                </a:lnTo>
                <a:lnTo>
                  <a:pt x="132014" y="14189"/>
                </a:lnTo>
                <a:lnTo>
                  <a:pt x="130956" y="15810"/>
                </a:lnTo>
                <a:lnTo>
                  <a:pt x="129192" y="16890"/>
                </a:lnTo>
                <a:lnTo>
                  <a:pt x="126958" y="17610"/>
                </a:lnTo>
                <a:lnTo>
                  <a:pt x="125469" y="19148"/>
                </a:lnTo>
                <a:lnTo>
                  <a:pt x="122882" y="27125"/>
                </a:lnTo>
                <a:lnTo>
                  <a:pt x="122499" y="45871"/>
                </a:lnTo>
                <a:lnTo>
                  <a:pt x="114289" y="55672"/>
                </a:lnTo>
                <a:lnTo>
                  <a:pt x="113357" y="61769"/>
                </a:lnTo>
                <a:lnTo>
                  <a:pt x="112998" y="79502"/>
                </a:lnTo>
                <a:lnTo>
                  <a:pt x="110157" y="85781"/>
                </a:lnTo>
                <a:lnTo>
                  <a:pt x="106425" y="92100"/>
                </a:lnTo>
                <a:lnTo>
                  <a:pt x="104029" y="104780"/>
                </a:lnTo>
                <a:lnTo>
                  <a:pt x="103555" y="117476"/>
                </a:lnTo>
                <a:lnTo>
                  <a:pt x="100668" y="123826"/>
                </a:lnTo>
                <a:lnTo>
                  <a:pt x="96916" y="130175"/>
                </a:lnTo>
                <a:lnTo>
                  <a:pt x="94803" y="140758"/>
                </a:lnTo>
                <a:lnTo>
                  <a:pt x="94309" y="151106"/>
                </a:lnTo>
                <a:lnTo>
                  <a:pt x="93119" y="154713"/>
                </a:lnTo>
                <a:lnTo>
                  <a:pt x="91268" y="157117"/>
                </a:lnTo>
                <a:lnTo>
                  <a:pt x="88976" y="158720"/>
                </a:lnTo>
                <a:lnTo>
                  <a:pt x="87446" y="160846"/>
                </a:lnTo>
                <a:lnTo>
                  <a:pt x="85748" y="166032"/>
                </a:lnTo>
                <a:lnTo>
                  <a:pt x="83409" y="187379"/>
                </a:lnTo>
                <a:lnTo>
                  <a:pt x="76865" y="200036"/>
                </a:lnTo>
                <a:lnTo>
                  <a:pt x="74981" y="208993"/>
                </a:lnTo>
                <a:lnTo>
                  <a:pt x="66673" y="217702"/>
                </a:lnTo>
                <a:lnTo>
                  <a:pt x="65734" y="223725"/>
                </a:lnTo>
                <a:lnTo>
                  <a:pt x="64544" y="225350"/>
                </a:lnTo>
                <a:lnTo>
                  <a:pt x="62693" y="226433"/>
                </a:lnTo>
                <a:lnTo>
                  <a:pt x="55661" y="228315"/>
                </a:lnTo>
                <a:lnTo>
                  <a:pt x="51160" y="228473"/>
                </a:lnTo>
                <a:lnTo>
                  <a:pt x="49536" y="229574"/>
                </a:lnTo>
                <a:lnTo>
                  <a:pt x="48454" y="231366"/>
                </a:lnTo>
                <a:lnTo>
                  <a:pt x="47732" y="233619"/>
                </a:lnTo>
                <a:lnTo>
                  <a:pt x="46194" y="235121"/>
                </a:lnTo>
                <a:lnTo>
                  <a:pt x="37194" y="238008"/>
                </a:lnTo>
                <a:lnTo>
                  <a:pt x="0" y="238125"/>
                </a:lnTo>
                <a:lnTo>
                  <a:pt x="46380" y="238125"/>
                </a:lnTo>
                <a:lnTo>
                  <a:pt x="93987" y="238125"/>
                </a:lnTo>
                <a:lnTo>
                  <a:pt x="112964" y="238125"/>
                </a:lnTo>
                <a:lnTo>
                  <a:pt x="112964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SMARTInkShape-Group162">
            <a:extLst>
              <a:ext uri="{FF2B5EF4-FFF2-40B4-BE49-F238E27FC236}">
                <a16:creationId xmlns:a16="http://schemas.microsoft.com/office/drawing/2014/main" id="{D0201210-E84F-521C-8F40-32A50E660E4F}"/>
              </a:ext>
            </a:extLst>
          </p:cNvPr>
          <p:cNvGrpSpPr/>
          <p:nvPr/>
        </p:nvGrpSpPr>
        <p:grpSpPr>
          <a:xfrm>
            <a:off x="857250" y="2514635"/>
            <a:ext cx="257176" cy="199991"/>
            <a:chOff x="857250" y="2514635"/>
            <a:chExt cx="257176" cy="199991"/>
          </a:xfrm>
        </p:grpSpPr>
        <p:sp>
          <p:nvSpPr>
            <p:cNvPr id="54" name="SMARTInkShape-474">
              <a:extLst>
                <a:ext uri="{FF2B5EF4-FFF2-40B4-BE49-F238E27FC236}">
                  <a16:creationId xmlns:a16="http://schemas.microsoft.com/office/drawing/2014/main" id="{425E82B6-489D-0DE0-A053-23E6207D1C6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85825" y="269557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6247" y="6546"/>
                  </a:lnTo>
                  <a:lnTo>
                    <a:pt x="28648" y="8936"/>
                  </a:lnTo>
                  <a:lnTo>
                    <a:pt x="76200" y="9524"/>
                  </a:lnTo>
                  <a:lnTo>
                    <a:pt x="123237" y="9525"/>
                  </a:lnTo>
                  <a:lnTo>
                    <a:pt x="164698" y="9525"/>
                  </a:lnTo>
                  <a:lnTo>
                    <a:pt x="171271" y="12347"/>
                  </a:lnTo>
                  <a:lnTo>
                    <a:pt x="177721" y="16071"/>
                  </a:lnTo>
                  <a:lnTo>
                    <a:pt x="190484" y="18461"/>
                  </a:lnTo>
                  <a:lnTo>
                    <a:pt x="228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SMARTInkShape-475">
              <a:extLst>
                <a:ext uri="{FF2B5EF4-FFF2-40B4-BE49-F238E27FC236}">
                  <a16:creationId xmlns:a16="http://schemas.microsoft.com/office/drawing/2014/main" id="{DC84488C-1D82-8558-E975-11CD8EB750A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57250" y="26765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8689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SMARTInkShape-476">
              <a:extLst>
                <a:ext uri="{FF2B5EF4-FFF2-40B4-BE49-F238E27FC236}">
                  <a16:creationId xmlns:a16="http://schemas.microsoft.com/office/drawing/2014/main" id="{8B32CCA8-D8D7-9867-14B8-A1907FC0869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6775" y="2514635"/>
              <a:ext cx="219076" cy="38066"/>
            </a:xfrm>
            <a:custGeom>
              <a:avLst/>
              <a:gdLst/>
              <a:ahLst/>
              <a:cxnLst/>
              <a:rect l="0" t="0" r="0" b="0"/>
              <a:pathLst>
                <a:path w="219076" h="38066">
                  <a:moveTo>
                    <a:pt x="0" y="9490"/>
                  </a:moveTo>
                  <a:lnTo>
                    <a:pt x="0" y="9490"/>
                  </a:lnTo>
                  <a:lnTo>
                    <a:pt x="0" y="0"/>
                  </a:lnTo>
                  <a:lnTo>
                    <a:pt x="0" y="8169"/>
                  </a:lnTo>
                  <a:lnTo>
                    <a:pt x="1058" y="8609"/>
                  </a:lnTo>
                  <a:lnTo>
                    <a:pt x="17610" y="9480"/>
                  </a:lnTo>
                  <a:lnTo>
                    <a:pt x="27125" y="17690"/>
                  </a:lnTo>
                  <a:lnTo>
                    <a:pt x="33202" y="18622"/>
                  </a:lnTo>
                  <a:lnTo>
                    <a:pt x="41705" y="18899"/>
                  </a:lnTo>
                  <a:lnTo>
                    <a:pt x="47816" y="21785"/>
                  </a:lnTo>
                  <a:lnTo>
                    <a:pt x="55306" y="27206"/>
                  </a:lnTo>
                  <a:lnTo>
                    <a:pt x="64390" y="28276"/>
                  </a:lnTo>
                  <a:lnTo>
                    <a:pt x="107602" y="28539"/>
                  </a:lnTo>
                  <a:lnTo>
                    <a:pt x="152348" y="28540"/>
                  </a:lnTo>
                  <a:lnTo>
                    <a:pt x="196850" y="28540"/>
                  </a:lnTo>
                  <a:lnTo>
                    <a:pt x="218954" y="28540"/>
                  </a:lnTo>
                  <a:lnTo>
                    <a:pt x="219075" y="3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SMARTInkShape-Group163">
            <a:extLst>
              <a:ext uri="{FF2B5EF4-FFF2-40B4-BE49-F238E27FC236}">
                <a16:creationId xmlns:a16="http://schemas.microsoft.com/office/drawing/2014/main" id="{D349CAA2-8CD5-F5AD-494E-70FA8C50BED7}"/>
              </a:ext>
            </a:extLst>
          </p:cNvPr>
          <p:cNvGrpSpPr/>
          <p:nvPr/>
        </p:nvGrpSpPr>
        <p:grpSpPr>
          <a:xfrm>
            <a:off x="1419236" y="2171700"/>
            <a:ext cx="657215" cy="704695"/>
            <a:chOff x="1419236" y="2171700"/>
            <a:chExt cx="657215" cy="704695"/>
          </a:xfrm>
        </p:grpSpPr>
        <p:sp>
          <p:nvSpPr>
            <p:cNvPr id="58" name="SMARTInkShape-477">
              <a:extLst>
                <a:ext uri="{FF2B5EF4-FFF2-40B4-BE49-F238E27FC236}">
                  <a16:creationId xmlns:a16="http://schemas.microsoft.com/office/drawing/2014/main" id="{EDF06859-6587-1923-4DC0-1B3629CD2DA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628775" y="2171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SMARTInkShape-478">
              <a:extLst>
                <a:ext uri="{FF2B5EF4-FFF2-40B4-BE49-F238E27FC236}">
                  <a16:creationId xmlns:a16="http://schemas.microsoft.com/office/drawing/2014/main" id="{E258A04D-020D-FA6B-924C-84F6CDA52D6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419236" y="2209800"/>
              <a:ext cx="209540" cy="436777"/>
            </a:xfrm>
            <a:custGeom>
              <a:avLst/>
              <a:gdLst/>
              <a:ahLst/>
              <a:cxnLst/>
              <a:rect l="0" t="0" r="0" b="0"/>
              <a:pathLst>
                <a:path w="209540" h="436777">
                  <a:moveTo>
                    <a:pt x="209539" y="0"/>
                  </a:moveTo>
                  <a:lnTo>
                    <a:pt x="209539" y="0"/>
                  </a:lnTo>
                  <a:lnTo>
                    <a:pt x="201338" y="8201"/>
                  </a:lnTo>
                  <a:lnTo>
                    <a:pt x="200407" y="14189"/>
                  </a:lnTo>
                  <a:lnTo>
                    <a:pt x="200130" y="22666"/>
                  </a:lnTo>
                  <a:lnTo>
                    <a:pt x="197244" y="28771"/>
                  </a:lnTo>
                  <a:lnTo>
                    <a:pt x="194992" y="31881"/>
                  </a:lnTo>
                  <a:lnTo>
                    <a:pt x="182405" y="74517"/>
                  </a:lnTo>
                  <a:lnTo>
                    <a:pt x="172084" y="121061"/>
                  </a:lnTo>
                  <a:lnTo>
                    <a:pt x="168808" y="138175"/>
                  </a:lnTo>
                  <a:lnTo>
                    <a:pt x="154980" y="180563"/>
                  </a:lnTo>
                  <a:lnTo>
                    <a:pt x="150334" y="199903"/>
                  </a:lnTo>
                  <a:lnTo>
                    <a:pt x="145077" y="219039"/>
                  </a:lnTo>
                  <a:lnTo>
                    <a:pt x="140698" y="238115"/>
                  </a:lnTo>
                  <a:lnTo>
                    <a:pt x="123624" y="279046"/>
                  </a:lnTo>
                  <a:lnTo>
                    <a:pt x="107914" y="315559"/>
                  </a:lnTo>
                  <a:lnTo>
                    <a:pt x="82538" y="359133"/>
                  </a:lnTo>
                  <a:lnTo>
                    <a:pt x="68780" y="383187"/>
                  </a:lnTo>
                  <a:lnTo>
                    <a:pt x="21913" y="425781"/>
                  </a:lnTo>
                  <a:lnTo>
                    <a:pt x="20955" y="426729"/>
                  </a:lnTo>
                  <a:lnTo>
                    <a:pt x="17068" y="427782"/>
                  </a:lnTo>
                  <a:lnTo>
                    <a:pt x="14550" y="428063"/>
                  </a:lnTo>
                  <a:lnTo>
                    <a:pt x="12872" y="429309"/>
                  </a:lnTo>
                  <a:lnTo>
                    <a:pt x="11006" y="433515"/>
                  </a:lnTo>
                  <a:lnTo>
                    <a:pt x="9450" y="435060"/>
                  </a:lnTo>
                  <a:lnTo>
                    <a:pt x="4900" y="436776"/>
                  </a:lnTo>
                  <a:lnTo>
                    <a:pt x="3263" y="436176"/>
                  </a:lnTo>
                  <a:lnTo>
                    <a:pt x="2172" y="434717"/>
                  </a:lnTo>
                  <a:lnTo>
                    <a:pt x="0" y="428657"/>
                  </a:lnTo>
                  <a:lnTo>
                    <a:pt x="8191" y="420427"/>
                  </a:lnTo>
                  <a:lnTo>
                    <a:pt x="9122" y="414437"/>
                  </a:lnTo>
                  <a:lnTo>
                    <a:pt x="10311" y="412816"/>
                  </a:lnTo>
                  <a:lnTo>
                    <a:pt x="21257" y="406943"/>
                  </a:lnTo>
                  <a:lnTo>
                    <a:pt x="23693" y="404645"/>
                  </a:lnTo>
                  <a:lnTo>
                    <a:pt x="29221" y="402092"/>
                  </a:lnTo>
                  <a:lnTo>
                    <a:pt x="75606" y="391129"/>
                  </a:lnTo>
                  <a:lnTo>
                    <a:pt x="98533" y="389546"/>
                  </a:lnTo>
                  <a:lnTo>
                    <a:pt x="116508" y="383001"/>
                  </a:lnTo>
                  <a:lnTo>
                    <a:pt x="155437" y="381035"/>
                  </a:lnTo>
                  <a:lnTo>
                    <a:pt x="161858" y="383838"/>
                  </a:lnTo>
                  <a:lnTo>
                    <a:pt x="168239" y="387553"/>
                  </a:lnTo>
                  <a:lnTo>
                    <a:pt x="180959" y="389938"/>
                  </a:lnTo>
                  <a:lnTo>
                    <a:pt x="198525" y="390515"/>
                  </a:lnTo>
                  <a:lnTo>
                    <a:pt x="199021" y="391576"/>
                  </a:lnTo>
                  <a:lnTo>
                    <a:pt x="199883" y="398725"/>
                  </a:lnTo>
                  <a:lnTo>
                    <a:pt x="202778" y="399461"/>
                  </a:lnTo>
                  <a:lnTo>
                    <a:pt x="209539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SMARTInkShape-479">
              <a:extLst>
                <a:ext uri="{FF2B5EF4-FFF2-40B4-BE49-F238E27FC236}">
                  <a16:creationId xmlns:a16="http://schemas.microsoft.com/office/drawing/2014/main" id="{38B4371C-9D57-AB5F-C842-BC58EDAE160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562100" y="2390786"/>
              <a:ext cx="142876" cy="485609"/>
            </a:xfrm>
            <a:custGeom>
              <a:avLst/>
              <a:gdLst/>
              <a:ahLst/>
              <a:cxnLst/>
              <a:rect l="0" t="0" r="0" b="0"/>
              <a:pathLst>
                <a:path w="142876" h="485609">
                  <a:moveTo>
                    <a:pt x="133350" y="19039"/>
                  </a:moveTo>
                  <a:lnTo>
                    <a:pt x="133350" y="19039"/>
                  </a:lnTo>
                  <a:lnTo>
                    <a:pt x="133350" y="13983"/>
                  </a:lnTo>
                  <a:lnTo>
                    <a:pt x="134408" y="12493"/>
                  </a:lnTo>
                  <a:lnTo>
                    <a:pt x="136172" y="11500"/>
                  </a:lnTo>
                  <a:lnTo>
                    <a:pt x="138406" y="10838"/>
                  </a:lnTo>
                  <a:lnTo>
                    <a:pt x="139896" y="9338"/>
                  </a:lnTo>
                  <a:lnTo>
                    <a:pt x="142872" y="0"/>
                  </a:lnTo>
                  <a:lnTo>
                    <a:pt x="142875" y="14179"/>
                  </a:lnTo>
                  <a:lnTo>
                    <a:pt x="140053" y="19701"/>
                  </a:lnTo>
                  <a:lnTo>
                    <a:pt x="134674" y="26813"/>
                  </a:lnTo>
                  <a:lnTo>
                    <a:pt x="133742" y="33102"/>
                  </a:lnTo>
                  <a:lnTo>
                    <a:pt x="132369" y="51254"/>
                  </a:lnTo>
                  <a:lnTo>
                    <a:pt x="121596" y="76030"/>
                  </a:lnTo>
                  <a:lnTo>
                    <a:pt x="119164" y="79258"/>
                  </a:lnTo>
                  <a:lnTo>
                    <a:pt x="116462" y="88490"/>
                  </a:lnTo>
                  <a:lnTo>
                    <a:pt x="114202" y="98589"/>
                  </a:lnTo>
                  <a:lnTo>
                    <a:pt x="108039" y="111284"/>
                  </a:lnTo>
                  <a:lnTo>
                    <a:pt x="97256" y="156534"/>
                  </a:lnTo>
                  <a:lnTo>
                    <a:pt x="89612" y="174901"/>
                  </a:lnTo>
                  <a:lnTo>
                    <a:pt x="75591" y="219081"/>
                  </a:lnTo>
                  <a:lnTo>
                    <a:pt x="70638" y="231771"/>
                  </a:lnTo>
                  <a:lnTo>
                    <a:pt x="56546" y="279037"/>
                  </a:lnTo>
                  <a:lnTo>
                    <a:pt x="45586" y="323250"/>
                  </a:lnTo>
                  <a:lnTo>
                    <a:pt x="33482" y="365110"/>
                  </a:lnTo>
                  <a:lnTo>
                    <a:pt x="26399" y="396798"/>
                  </a:lnTo>
                  <a:lnTo>
                    <a:pt x="22316" y="406007"/>
                  </a:lnTo>
                  <a:lnTo>
                    <a:pt x="18959" y="422033"/>
                  </a:lnTo>
                  <a:lnTo>
                    <a:pt x="12791" y="435013"/>
                  </a:lnTo>
                  <a:lnTo>
                    <a:pt x="9653" y="464401"/>
                  </a:lnTo>
                  <a:lnTo>
                    <a:pt x="2003" y="476770"/>
                  </a:lnTo>
                  <a:lnTo>
                    <a:pt x="35" y="485608"/>
                  </a:lnTo>
                  <a:lnTo>
                    <a:pt x="0" y="476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SMARTInkShape-480">
              <a:extLst>
                <a:ext uri="{FF2B5EF4-FFF2-40B4-BE49-F238E27FC236}">
                  <a16:creationId xmlns:a16="http://schemas.microsoft.com/office/drawing/2014/main" id="{E999A310-A608-26B8-580E-5B338FCF309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847850" y="254317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9409" y="19050"/>
                  </a:lnTo>
                  <a:lnTo>
                    <a:pt x="9515" y="10849"/>
                  </a:lnTo>
                  <a:lnTo>
                    <a:pt x="10576" y="10408"/>
                  </a:lnTo>
                  <a:lnTo>
                    <a:pt x="56979" y="9525"/>
                  </a:lnTo>
                  <a:lnTo>
                    <a:pt x="101580" y="9525"/>
                  </a:lnTo>
                  <a:lnTo>
                    <a:pt x="136215" y="9525"/>
                  </a:lnTo>
                  <a:lnTo>
                    <a:pt x="142737" y="6703"/>
                  </a:lnTo>
                  <a:lnTo>
                    <a:pt x="149164" y="2979"/>
                  </a:lnTo>
                  <a:lnTo>
                    <a:pt x="161913" y="588"/>
                  </a:lnTo>
                  <a:lnTo>
                    <a:pt x="209354" y="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SMARTInkShape-481">
              <a:extLst>
                <a:ext uri="{FF2B5EF4-FFF2-40B4-BE49-F238E27FC236}">
                  <a16:creationId xmlns:a16="http://schemas.microsoft.com/office/drawing/2014/main" id="{5A4989CF-F912-CE63-428B-6B2A758EB56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924050" y="2466975"/>
              <a:ext cx="95251" cy="295276"/>
            </a:xfrm>
            <a:custGeom>
              <a:avLst/>
              <a:gdLst/>
              <a:ahLst/>
              <a:cxnLst/>
              <a:rect l="0" t="0" r="0" b="0"/>
              <a:pathLst>
                <a:path w="95251" h="295276">
                  <a:moveTo>
                    <a:pt x="95250" y="9525"/>
                  </a:moveTo>
                  <a:lnTo>
                    <a:pt x="95250" y="9525"/>
                  </a:lnTo>
                  <a:lnTo>
                    <a:pt x="95250" y="1"/>
                  </a:lnTo>
                  <a:lnTo>
                    <a:pt x="90194" y="0"/>
                  </a:lnTo>
                  <a:lnTo>
                    <a:pt x="88704" y="1058"/>
                  </a:lnTo>
                  <a:lnTo>
                    <a:pt x="87711" y="2822"/>
                  </a:lnTo>
                  <a:lnTo>
                    <a:pt x="85841" y="17334"/>
                  </a:lnTo>
                  <a:lnTo>
                    <a:pt x="85726" y="59988"/>
                  </a:lnTo>
                  <a:lnTo>
                    <a:pt x="84667" y="70053"/>
                  </a:lnTo>
                  <a:lnTo>
                    <a:pt x="78186" y="87960"/>
                  </a:lnTo>
                  <a:lnTo>
                    <a:pt x="73552" y="116482"/>
                  </a:lnTo>
                  <a:lnTo>
                    <a:pt x="53820" y="158878"/>
                  </a:lnTo>
                  <a:lnTo>
                    <a:pt x="40383" y="202149"/>
                  </a:lnTo>
                  <a:lnTo>
                    <a:pt x="23205" y="231600"/>
                  </a:lnTo>
                  <a:lnTo>
                    <a:pt x="11811" y="260252"/>
                  </a:lnTo>
                  <a:lnTo>
                    <a:pt x="3970" y="272080"/>
                  </a:lnTo>
                  <a:lnTo>
                    <a:pt x="1176" y="282287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SMARTInkShape-Group164">
            <a:extLst>
              <a:ext uri="{FF2B5EF4-FFF2-40B4-BE49-F238E27FC236}">
                <a16:creationId xmlns:a16="http://schemas.microsoft.com/office/drawing/2014/main" id="{256F6A3E-E7FD-9B7D-1695-70C2C5372317}"/>
              </a:ext>
            </a:extLst>
          </p:cNvPr>
          <p:cNvGrpSpPr/>
          <p:nvPr/>
        </p:nvGrpSpPr>
        <p:grpSpPr>
          <a:xfrm>
            <a:off x="2305061" y="2251938"/>
            <a:ext cx="1543040" cy="462649"/>
            <a:chOff x="2305061" y="2251938"/>
            <a:chExt cx="1543040" cy="462649"/>
          </a:xfrm>
        </p:grpSpPr>
        <p:sp>
          <p:nvSpPr>
            <p:cNvPr id="64" name="SMARTInkShape-482">
              <a:extLst>
                <a:ext uri="{FF2B5EF4-FFF2-40B4-BE49-F238E27FC236}">
                  <a16:creationId xmlns:a16="http://schemas.microsoft.com/office/drawing/2014/main" id="{A6EDC195-BC4F-16EB-4940-70899DB30C1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305061" y="2276486"/>
              <a:ext cx="208718" cy="438101"/>
            </a:xfrm>
            <a:custGeom>
              <a:avLst/>
              <a:gdLst/>
              <a:ahLst/>
              <a:cxnLst/>
              <a:rect l="0" t="0" r="0" b="0"/>
              <a:pathLst>
                <a:path w="208718" h="438101">
                  <a:moveTo>
                    <a:pt x="76189" y="95239"/>
                  </a:moveTo>
                  <a:lnTo>
                    <a:pt x="76189" y="95239"/>
                  </a:lnTo>
                  <a:lnTo>
                    <a:pt x="66664" y="95239"/>
                  </a:lnTo>
                  <a:lnTo>
                    <a:pt x="74865" y="87038"/>
                  </a:lnTo>
                  <a:lnTo>
                    <a:pt x="76073" y="77629"/>
                  </a:lnTo>
                  <a:lnTo>
                    <a:pt x="82712" y="68869"/>
                  </a:lnTo>
                  <a:lnTo>
                    <a:pt x="84380" y="63058"/>
                  </a:lnTo>
                  <a:lnTo>
                    <a:pt x="85883" y="61085"/>
                  </a:lnTo>
                  <a:lnTo>
                    <a:pt x="91997" y="57250"/>
                  </a:lnTo>
                  <a:lnTo>
                    <a:pt x="99868" y="44035"/>
                  </a:lnTo>
                  <a:lnTo>
                    <a:pt x="110343" y="31659"/>
                  </a:lnTo>
                  <a:lnTo>
                    <a:pt x="116332" y="19023"/>
                  </a:lnTo>
                  <a:lnTo>
                    <a:pt x="128433" y="5014"/>
                  </a:lnTo>
                  <a:lnTo>
                    <a:pt x="133981" y="2222"/>
                  </a:lnTo>
                  <a:lnTo>
                    <a:pt x="150911" y="28"/>
                  </a:lnTo>
                  <a:lnTo>
                    <a:pt x="157008" y="0"/>
                  </a:lnTo>
                  <a:lnTo>
                    <a:pt x="158643" y="1055"/>
                  </a:lnTo>
                  <a:lnTo>
                    <a:pt x="159733" y="2816"/>
                  </a:lnTo>
                  <a:lnTo>
                    <a:pt x="160460" y="5049"/>
                  </a:lnTo>
                  <a:lnTo>
                    <a:pt x="162003" y="6537"/>
                  </a:lnTo>
                  <a:lnTo>
                    <a:pt x="166539" y="8191"/>
                  </a:lnTo>
                  <a:lnTo>
                    <a:pt x="168173" y="9691"/>
                  </a:lnTo>
                  <a:lnTo>
                    <a:pt x="169987" y="14179"/>
                  </a:lnTo>
                  <a:lnTo>
                    <a:pt x="171422" y="59390"/>
                  </a:lnTo>
                  <a:lnTo>
                    <a:pt x="170373" y="70840"/>
                  </a:lnTo>
                  <a:lnTo>
                    <a:pt x="163832" y="88127"/>
                  </a:lnTo>
                  <a:lnTo>
                    <a:pt x="149049" y="112477"/>
                  </a:lnTo>
                  <a:lnTo>
                    <a:pt x="135622" y="158798"/>
                  </a:lnTo>
                  <a:lnTo>
                    <a:pt x="114236" y="206255"/>
                  </a:lnTo>
                  <a:lnTo>
                    <a:pt x="79598" y="246965"/>
                  </a:lnTo>
                  <a:lnTo>
                    <a:pt x="76646" y="253690"/>
                  </a:lnTo>
                  <a:lnTo>
                    <a:pt x="63131" y="269824"/>
                  </a:lnTo>
                  <a:lnTo>
                    <a:pt x="56980" y="273374"/>
                  </a:lnTo>
                  <a:lnTo>
                    <a:pt x="38643" y="276165"/>
                  </a:lnTo>
                  <a:lnTo>
                    <a:pt x="29937" y="276210"/>
                  </a:lnTo>
                  <a:lnTo>
                    <a:pt x="29479" y="275153"/>
                  </a:lnTo>
                  <a:lnTo>
                    <a:pt x="28600" y="262025"/>
                  </a:lnTo>
                  <a:lnTo>
                    <a:pt x="31402" y="256502"/>
                  </a:lnTo>
                  <a:lnTo>
                    <a:pt x="51231" y="234535"/>
                  </a:lnTo>
                  <a:lnTo>
                    <a:pt x="57335" y="231232"/>
                  </a:lnTo>
                  <a:lnTo>
                    <a:pt x="63576" y="228705"/>
                  </a:lnTo>
                  <a:lnTo>
                    <a:pt x="73040" y="222391"/>
                  </a:lnTo>
                  <a:lnTo>
                    <a:pt x="82547" y="218991"/>
                  </a:lnTo>
                  <a:lnTo>
                    <a:pt x="92066" y="212810"/>
                  </a:lnTo>
                  <a:lnTo>
                    <a:pt x="102648" y="210508"/>
                  </a:lnTo>
                  <a:lnTo>
                    <a:pt x="136122" y="209577"/>
                  </a:lnTo>
                  <a:lnTo>
                    <a:pt x="142690" y="212378"/>
                  </a:lnTo>
                  <a:lnTo>
                    <a:pt x="145923" y="214607"/>
                  </a:lnTo>
                  <a:lnTo>
                    <a:pt x="169438" y="221299"/>
                  </a:lnTo>
                  <a:lnTo>
                    <a:pt x="173280" y="223729"/>
                  </a:lnTo>
                  <a:lnTo>
                    <a:pt x="177549" y="229252"/>
                  </a:lnTo>
                  <a:lnTo>
                    <a:pt x="180505" y="235233"/>
                  </a:lnTo>
                  <a:lnTo>
                    <a:pt x="205376" y="264580"/>
                  </a:lnTo>
                  <a:lnTo>
                    <a:pt x="208717" y="286577"/>
                  </a:lnTo>
                  <a:lnTo>
                    <a:pt x="208448" y="327929"/>
                  </a:lnTo>
                  <a:lnTo>
                    <a:pt x="196277" y="358884"/>
                  </a:lnTo>
                  <a:lnTo>
                    <a:pt x="168249" y="401728"/>
                  </a:lnTo>
                  <a:lnTo>
                    <a:pt x="137396" y="424294"/>
                  </a:lnTo>
                  <a:lnTo>
                    <a:pt x="103980" y="435900"/>
                  </a:lnTo>
                  <a:lnTo>
                    <a:pt x="58584" y="438100"/>
                  </a:lnTo>
                  <a:lnTo>
                    <a:pt x="49667" y="435300"/>
                  </a:lnTo>
                  <a:lnTo>
                    <a:pt x="42177" y="431586"/>
                  </a:lnTo>
                  <a:lnTo>
                    <a:pt x="22294" y="427817"/>
                  </a:lnTo>
                  <a:lnTo>
                    <a:pt x="9717" y="418936"/>
                  </a:lnTo>
                  <a:lnTo>
                    <a:pt x="0" y="409575"/>
                  </a:lnTo>
                  <a:lnTo>
                    <a:pt x="8191" y="409565"/>
                  </a:lnTo>
                  <a:lnTo>
                    <a:pt x="16857" y="416110"/>
                  </a:lnTo>
                  <a:lnTo>
                    <a:pt x="22655" y="417765"/>
                  </a:lnTo>
                  <a:lnTo>
                    <a:pt x="24625" y="419265"/>
                  </a:lnTo>
                  <a:lnTo>
                    <a:pt x="26813" y="423753"/>
                  </a:lnTo>
                  <a:lnTo>
                    <a:pt x="28455" y="425373"/>
                  </a:lnTo>
                  <a:lnTo>
                    <a:pt x="33102" y="427174"/>
                  </a:lnTo>
                  <a:lnTo>
                    <a:pt x="57139" y="428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SMARTInkShape-483">
              <a:extLst>
                <a:ext uri="{FF2B5EF4-FFF2-40B4-BE49-F238E27FC236}">
                  <a16:creationId xmlns:a16="http://schemas.microsoft.com/office/drawing/2014/main" id="{0542D6FA-3F31-56F3-5406-324191022E9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667406" y="2438415"/>
              <a:ext cx="532563" cy="265351"/>
            </a:xfrm>
            <a:custGeom>
              <a:avLst/>
              <a:gdLst/>
              <a:ahLst/>
              <a:cxnLst/>
              <a:rect l="0" t="0" r="0" b="0"/>
              <a:pathLst>
                <a:path w="532563" h="265351">
                  <a:moveTo>
                    <a:pt x="113894" y="57135"/>
                  </a:moveTo>
                  <a:lnTo>
                    <a:pt x="113894" y="57135"/>
                  </a:lnTo>
                  <a:lnTo>
                    <a:pt x="108838" y="57135"/>
                  </a:lnTo>
                  <a:lnTo>
                    <a:pt x="107348" y="56077"/>
                  </a:lnTo>
                  <a:lnTo>
                    <a:pt x="106355" y="54313"/>
                  </a:lnTo>
                  <a:lnTo>
                    <a:pt x="104485" y="48002"/>
                  </a:lnTo>
                  <a:lnTo>
                    <a:pt x="104404" y="42670"/>
                  </a:lnTo>
                  <a:lnTo>
                    <a:pt x="101562" y="37301"/>
                  </a:lnTo>
                  <a:lnTo>
                    <a:pt x="96171" y="30286"/>
                  </a:lnTo>
                  <a:lnTo>
                    <a:pt x="94960" y="20511"/>
                  </a:lnTo>
                  <a:lnTo>
                    <a:pt x="94854" y="10964"/>
                  </a:lnTo>
                  <a:lnTo>
                    <a:pt x="93793" y="10479"/>
                  </a:lnTo>
                  <a:lnTo>
                    <a:pt x="77152" y="9513"/>
                  </a:lnTo>
                  <a:lnTo>
                    <a:pt x="76699" y="10571"/>
                  </a:lnTo>
                  <a:lnTo>
                    <a:pt x="76196" y="14568"/>
                  </a:lnTo>
                  <a:lnTo>
                    <a:pt x="75004" y="16057"/>
                  </a:lnTo>
                  <a:lnTo>
                    <a:pt x="70857" y="17711"/>
                  </a:lnTo>
                  <a:lnTo>
                    <a:pt x="69327" y="19211"/>
                  </a:lnTo>
                  <a:lnTo>
                    <a:pt x="64051" y="29222"/>
                  </a:lnTo>
                  <a:lnTo>
                    <a:pt x="59991" y="35204"/>
                  </a:lnTo>
                  <a:lnTo>
                    <a:pt x="56648" y="44522"/>
                  </a:lnTo>
                  <a:lnTo>
                    <a:pt x="50483" y="55044"/>
                  </a:lnTo>
                  <a:lnTo>
                    <a:pt x="47128" y="70039"/>
                  </a:lnTo>
                  <a:lnTo>
                    <a:pt x="37048" y="85123"/>
                  </a:lnTo>
                  <a:lnTo>
                    <a:pt x="34089" y="88494"/>
                  </a:lnTo>
                  <a:lnTo>
                    <a:pt x="30800" y="97883"/>
                  </a:lnTo>
                  <a:lnTo>
                    <a:pt x="26126" y="115069"/>
                  </a:lnTo>
                  <a:lnTo>
                    <a:pt x="18039" y="130745"/>
                  </a:lnTo>
                  <a:lnTo>
                    <a:pt x="15065" y="134784"/>
                  </a:lnTo>
                  <a:lnTo>
                    <a:pt x="11762" y="144915"/>
                  </a:lnTo>
                  <a:lnTo>
                    <a:pt x="8409" y="173822"/>
                  </a:lnTo>
                  <a:lnTo>
                    <a:pt x="1649" y="192524"/>
                  </a:lnTo>
                  <a:lnTo>
                    <a:pt x="0" y="216288"/>
                  </a:lnTo>
                  <a:lnTo>
                    <a:pt x="2597" y="225942"/>
                  </a:lnTo>
                  <a:lnTo>
                    <a:pt x="9318" y="237566"/>
                  </a:lnTo>
                  <a:lnTo>
                    <a:pt x="22263" y="251156"/>
                  </a:lnTo>
                  <a:lnTo>
                    <a:pt x="28366" y="254491"/>
                  </a:lnTo>
                  <a:lnTo>
                    <a:pt x="45349" y="257004"/>
                  </a:lnTo>
                  <a:lnTo>
                    <a:pt x="61000" y="249525"/>
                  </a:lnTo>
                  <a:lnTo>
                    <a:pt x="106567" y="216215"/>
                  </a:lnTo>
                  <a:lnTo>
                    <a:pt x="154037" y="170772"/>
                  </a:lnTo>
                  <a:lnTo>
                    <a:pt x="176409" y="139598"/>
                  </a:lnTo>
                  <a:lnTo>
                    <a:pt x="199561" y="105592"/>
                  </a:lnTo>
                  <a:lnTo>
                    <a:pt x="214428" y="88994"/>
                  </a:lnTo>
                  <a:lnTo>
                    <a:pt x="216784" y="82584"/>
                  </a:lnTo>
                  <a:lnTo>
                    <a:pt x="218471" y="80451"/>
                  </a:lnTo>
                  <a:lnTo>
                    <a:pt x="224843" y="76390"/>
                  </a:lnTo>
                  <a:lnTo>
                    <a:pt x="228183" y="66699"/>
                  </a:lnTo>
                  <a:lnTo>
                    <a:pt x="228193" y="74864"/>
                  </a:lnTo>
                  <a:lnTo>
                    <a:pt x="221648" y="83529"/>
                  </a:lnTo>
                  <a:lnTo>
                    <a:pt x="219552" y="92354"/>
                  </a:lnTo>
                  <a:lnTo>
                    <a:pt x="217634" y="135831"/>
                  </a:lnTo>
                  <a:lnTo>
                    <a:pt x="211135" y="154446"/>
                  </a:lnTo>
                  <a:lnTo>
                    <a:pt x="209537" y="178192"/>
                  </a:lnTo>
                  <a:lnTo>
                    <a:pt x="212141" y="187844"/>
                  </a:lnTo>
                  <a:lnTo>
                    <a:pt x="215768" y="196720"/>
                  </a:lnTo>
                  <a:lnTo>
                    <a:pt x="218556" y="231322"/>
                  </a:lnTo>
                  <a:lnTo>
                    <a:pt x="219652" y="233585"/>
                  </a:lnTo>
                  <a:lnTo>
                    <a:pt x="221441" y="235093"/>
                  </a:lnTo>
                  <a:lnTo>
                    <a:pt x="226251" y="237827"/>
                  </a:lnTo>
                  <a:lnTo>
                    <a:pt x="236000" y="246135"/>
                  </a:lnTo>
                  <a:lnTo>
                    <a:pt x="242266" y="247191"/>
                  </a:lnTo>
                  <a:lnTo>
                    <a:pt x="247854" y="244616"/>
                  </a:lnTo>
                  <a:lnTo>
                    <a:pt x="253865" y="241001"/>
                  </a:lnTo>
                  <a:lnTo>
                    <a:pt x="263199" y="237908"/>
                  </a:lnTo>
                  <a:lnTo>
                    <a:pt x="269505" y="233434"/>
                  </a:lnTo>
                  <a:lnTo>
                    <a:pt x="288171" y="211323"/>
                  </a:lnTo>
                  <a:lnTo>
                    <a:pt x="306246" y="197188"/>
                  </a:lnTo>
                  <a:lnTo>
                    <a:pt x="332918" y="152151"/>
                  </a:lnTo>
                  <a:lnTo>
                    <a:pt x="338238" y="139581"/>
                  </a:lnTo>
                  <a:lnTo>
                    <a:pt x="347384" y="97082"/>
                  </a:lnTo>
                  <a:lnTo>
                    <a:pt x="350646" y="78966"/>
                  </a:lnTo>
                  <a:lnTo>
                    <a:pt x="348586" y="69307"/>
                  </a:lnTo>
                  <a:lnTo>
                    <a:pt x="344299" y="57919"/>
                  </a:lnTo>
                  <a:lnTo>
                    <a:pt x="343698" y="54483"/>
                  </a:lnTo>
                  <a:lnTo>
                    <a:pt x="340207" y="47843"/>
                  </a:lnTo>
                  <a:lnTo>
                    <a:pt x="336186" y="41363"/>
                  </a:lnTo>
                  <a:lnTo>
                    <a:pt x="334399" y="34956"/>
                  </a:lnTo>
                  <a:lnTo>
                    <a:pt x="332864" y="32824"/>
                  </a:lnTo>
                  <a:lnTo>
                    <a:pt x="330782" y="31403"/>
                  </a:lnTo>
                  <a:lnTo>
                    <a:pt x="302415" y="20525"/>
                  </a:lnTo>
                  <a:lnTo>
                    <a:pt x="292048" y="19477"/>
                  </a:lnTo>
                  <a:lnTo>
                    <a:pt x="285501" y="22053"/>
                  </a:lnTo>
                  <a:lnTo>
                    <a:pt x="262944" y="34249"/>
                  </a:lnTo>
                  <a:lnTo>
                    <a:pt x="251308" y="38007"/>
                  </a:lnTo>
                  <a:lnTo>
                    <a:pt x="224901" y="55290"/>
                  </a:lnTo>
                  <a:lnTo>
                    <a:pt x="196563" y="93560"/>
                  </a:lnTo>
                  <a:lnTo>
                    <a:pt x="182808" y="126443"/>
                  </a:lnTo>
                  <a:lnTo>
                    <a:pt x="180608" y="168110"/>
                  </a:lnTo>
                  <a:lnTo>
                    <a:pt x="188773" y="192602"/>
                  </a:lnTo>
                  <a:lnTo>
                    <a:pt x="190272" y="195071"/>
                  </a:lnTo>
                  <a:lnTo>
                    <a:pt x="192329" y="196717"/>
                  </a:lnTo>
                  <a:lnTo>
                    <a:pt x="197438" y="199605"/>
                  </a:lnTo>
                  <a:lnTo>
                    <a:pt x="206263" y="206122"/>
                  </a:lnTo>
                  <a:lnTo>
                    <a:pt x="212450" y="208018"/>
                  </a:lnTo>
                  <a:lnTo>
                    <a:pt x="239581" y="209402"/>
                  </a:lnTo>
                  <a:lnTo>
                    <a:pt x="266957" y="199156"/>
                  </a:lnTo>
                  <a:lnTo>
                    <a:pt x="308477" y="173518"/>
                  </a:lnTo>
                  <a:lnTo>
                    <a:pt x="354894" y="140624"/>
                  </a:lnTo>
                  <a:lnTo>
                    <a:pt x="397404" y="106480"/>
                  </a:lnTo>
                  <a:lnTo>
                    <a:pt x="436944" y="64617"/>
                  </a:lnTo>
                  <a:lnTo>
                    <a:pt x="463113" y="32027"/>
                  </a:lnTo>
                  <a:lnTo>
                    <a:pt x="471602" y="22296"/>
                  </a:lnTo>
                  <a:lnTo>
                    <a:pt x="474587" y="12711"/>
                  </a:lnTo>
                  <a:lnTo>
                    <a:pt x="475829" y="150"/>
                  </a:lnTo>
                  <a:lnTo>
                    <a:pt x="467642" y="0"/>
                  </a:lnTo>
                  <a:lnTo>
                    <a:pt x="449474" y="15795"/>
                  </a:lnTo>
                  <a:lnTo>
                    <a:pt x="443662" y="17595"/>
                  </a:lnTo>
                  <a:lnTo>
                    <a:pt x="441690" y="19133"/>
                  </a:lnTo>
                  <a:lnTo>
                    <a:pt x="430437" y="38277"/>
                  </a:lnTo>
                  <a:lnTo>
                    <a:pt x="428306" y="63493"/>
                  </a:lnTo>
                  <a:lnTo>
                    <a:pt x="428223" y="83829"/>
                  </a:lnTo>
                  <a:lnTo>
                    <a:pt x="435824" y="99489"/>
                  </a:lnTo>
                  <a:lnTo>
                    <a:pt x="469614" y="145752"/>
                  </a:lnTo>
                  <a:lnTo>
                    <a:pt x="509712" y="187309"/>
                  </a:lnTo>
                  <a:lnTo>
                    <a:pt x="515930" y="200010"/>
                  </a:lnTo>
                  <a:lnTo>
                    <a:pt x="520119" y="206360"/>
                  </a:lnTo>
                  <a:lnTo>
                    <a:pt x="523535" y="215885"/>
                  </a:lnTo>
                  <a:lnTo>
                    <a:pt x="529721" y="225410"/>
                  </a:lnTo>
                  <a:lnTo>
                    <a:pt x="532562" y="236229"/>
                  </a:lnTo>
                  <a:lnTo>
                    <a:pt x="524755" y="246146"/>
                  </a:lnTo>
                  <a:lnTo>
                    <a:pt x="523850" y="252250"/>
                  </a:lnTo>
                  <a:lnTo>
                    <a:pt x="522665" y="253887"/>
                  </a:lnTo>
                  <a:lnTo>
                    <a:pt x="520816" y="254978"/>
                  </a:lnTo>
                  <a:lnTo>
                    <a:pt x="513158" y="256513"/>
                  </a:lnTo>
                  <a:lnTo>
                    <a:pt x="501089" y="257032"/>
                  </a:lnTo>
                  <a:lnTo>
                    <a:pt x="494825" y="259925"/>
                  </a:lnTo>
                  <a:lnTo>
                    <a:pt x="488513" y="263681"/>
                  </a:lnTo>
                  <a:lnTo>
                    <a:pt x="482180" y="265350"/>
                  </a:lnTo>
                  <a:lnTo>
                    <a:pt x="479010" y="264736"/>
                  </a:lnTo>
                  <a:lnTo>
                    <a:pt x="466317" y="258970"/>
                  </a:lnTo>
                  <a:lnTo>
                    <a:pt x="440949" y="257266"/>
                  </a:lnTo>
                  <a:lnTo>
                    <a:pt x="428219" y="24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SMARTInkShape-484">
              <a:extLst>
                <a:ext uri="{FF2B5EF4-FFF2-40B4-BE49-F238E27FC236}">
                  <a16:creationId xmlns:a16="http://schemas.microsoft.com/office/drawing/2014/main" id="{E3B898C1-6AFD-FC4E-E30E-EB9740795E9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324236" y="2251938"/>
              <a:ext cx="104765" cy="205513"/>
            </a:xfrm>
            <a:custGeom>
              <a:avLst/>
              <a:gdLst/>
              <a:ahLst/>
              <a:cxnLst/>
              <a:rect l="0" t="0" r="0" b="0"/>
              <a:pathLst>
                <a:path w="104765" h="205513">
                  <a:moveTo>
                    <a:pt x="28564" y="34062"/>
                  </a:moveTo>
                  <a:lnTo>
                    <a:pt x="28564" y="34062"/>
                  </a:lnTo>
                  <a:lnTo>
                    <a:pt x="28564" y="16346"/>
                  </a:lnTo>
                  <a:lnTo>
                    <a:pt x="27506" y="15901"/>
                  </a:lnTo>
                  <a:lnTo>
                    <a:pt x="19156" y="15022"/>
                  </a:lnTo>
                  <a:lnTo>
                    <a:pt x="19039" y="5488"/>
                  </a:lnTo>
                  <a:lnTo>
                    <a:pt x="24096" y="431"/>
                  </a:lnTo>
                  <a:lnTo>
                    <a:pt x="25585" y="0"/>
                  </a:lnTo>
                  <a:lnTo>
                    <a:pt x="26578" y="770"/>
                  </a:lnTo>
                  <a:lnTo>
                    <a:pt x="27240" y="2343"/>
                  </a:lnTo>
                  <a:lnTo>
                    <a:pt x="28740" y="3391"/>
                  </a:lnTo>
                  <a:lnTo>
                    <a:pt x="36649" y="5211"/>
                  </a:lnTo>
                  <a:lnTo>
                    <a:pt x="42719" y="5405"/>
                  </a:lnTo>
                  <a:lnTo>
                    <a:pt x="48261" y="8273"/>
                  </a:lnTo>
                  <a:lnTo>
                    <a:pt x="71283" y="29166"/>
                  </a:lnTo>
                  <a:lnTo>
                    <a:pt x="74008" y="34708"/>
                  </a:lnTo>
                  <a:lnTo>
                    <a:pt x="76061" y="56325"/>
                  </a:lnTo>
                  <a:lnTo>
                    <a:pt x="76178" y="75340"/>
                  </a:lnTo>
                  <a:lnTo>
                    <a:pt x="73362" y="81689"/>
                  </a:lnTo>
                  <a:lnTo>
                    <a:pt x="61000" y="97562"/>
                  </a:lnTo>
                  <a:lnTo>
                    <a:pt x="55079" y="110262"/>
                  </a:lnTo>
                  <a:lnTo>
                    <a:pt x="34793" y="132487"/>
                  </a:lnTo>
                  <a:lnTo>
                    <a:pt x="28511" y="136015"/>
                  </a:lnTo>
                  <a:lnTo>
                    <a:pt x="25353" y="136956"/>
                  </a:lnTo>
                  <a:lnTo>
                    <a:pt x="23248" y="138641"/>
                  </a:lnTo>
                  <a:lnTo>
                    <a:pt x="1444" y="165933"/>
                  </a:lnTo>
                  <a:lnTo>
                    <a:pt x="0" y="176809"/>
                  </a:lnTo>
                  <a:lnTo>
                    <a:pt x="9398" y="186345"/>
                  </a:lnTo>
                  <a:lnTo>
                    <a:pt x="14537" y="186427"/>
                  </a:lnTo>
                  <a:lnTo>
                    <a:pt x="19860" y="189269"/>
                  </a:lnTo>
                  <a:lnTo>
                    <a:pt x="26845" y="194660"/>
                  </a:lnTo>
                  <a:lnTo>
                    <a:pt x="35829" y="195725"/>
                  </a:lnTo>
                  <a:lnTo>
                    <a:pt x="61648" y="195984"/>
                  </a:lnTo>
                  <a:lnTo>
                    <a:pt x="63320" y="197043"/>
                  </a:lnTo>
                  <a:lnTo>
                    <a:pt x="64435" y="198808"/>
                  </a:lnTo>
                  <a:lnTo>
                    <a:pt x="65178" y="201043"/>
                  </a:lnTo>
                  <a:lnTo>
                    <a:pt x="66731" y="202532"/>
                  </a:lnTo>
                  <a:lnTo>
                    <a:pt x="71280" y="204187"/>
                  </a:lnTo>
                  <a:lnTo>
                    <a:pt x="104764" y="205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SMARTInkShape-485">
              <a:extLst>
                <a:ext uri="{FF2B5EF4-FFF2-40B4-BE49-F238E27FC236}">
                  <a16:creationId xmlns:a16="http://schemas.microsoft.com/office/drawing/2014/main" id="{23F7CF7E-3F3E-D424-D33E-A24BEF19CAB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477988" y="2257425"/>
              <a:ext cx="370113" cy="438147"/>
            </a:xfrm>
            <a:custGeom>
              <a:avLst/>
              <a:gdLst/>
              <a:ahLst/>
              <a:cxnLst/>
              <a:rect l="0" t="0" r="0" b="0"/>
              <a:pathLst>
                <a:path w="370113" h="438147">
                  <a:moveTo>
                    <a:pt x="312962" y="0"/>
                  </a:moveTo>
                  <a:lnTo>
                    <a:pt x="312962" y="0"/>
                  </a:lnTo>
                  <a:lnTo>
                    <a:pt x="330572" y="0"/>
                  </a:lnTo>
                  <a:lnTo>
                    <a:pt x="331052" y="1058"/>
                  </a:lnTo>
                  <a:lnTo>
                    <a:pt x="332012" y="47642"/>
                  </a:lnTo>
                  <a:lnTo>
                    <a:pt x="332012" y="50811"/>
                  </a:lnTo>
                  <a:lnTo>
                    <a:pt x="329190" y="57155"/>
                  </a:lnTo>
                  <a:lnTo>
                    <a:pt x="326955" y="60328"/>
                  </a:lnTo>
                  <a:lnTo>
                    <a:pt x="320253" y="83739"/>
                  </a:lnTo>
                  <a:lnTo>
                    <a:pt x="317823" y="87576"/>
                  </a:lnTo>
                  <a:lnTo>
                    <a:pt x="305642" y="126236"/>
                  </a:lnTo>
                  <a:lnTo>
                    <a:pt x="290609" y="150588"/>
                  </a:lnTo>
                  <a:lnTo>
                    <a:pt x="277147" y="194813"/>
                  </a:lnTo>
                  <a:lnTo>
                    <a:pt x="258909" y="240425"/>
                  </a:lnTo>
                  <a:lnTo>
                    <a:pt x="236757" y="285699"/>
                  </a:lnTo>
                  <a:lnTo>
                    <a:pt x="224414" y="304785"/>
                  </a:lnTo>
                  <a:lnTo>
                    <a:pt x="195879" y="349249"/>
                  </a:lnTo>
                  <a:lnTo>
                    <a:pt x="186489" y="359127"/>
                  </a:lnTo>
                  <a:lnTo>
                    <a:pt x="176319" y="368104"/>
                  </a:lnTo>
                  <a:lnTo>
                    <a:pt x="158344" y="388292"/>
                  </a:lnTo>
                  <a:lnTo>
                    <a:pt x="112291" y="419042"/>
                  </a:lnTo>
                  <a:lnTo>
                    <a:pt x="82319" y="435323"/>
                  </a:lnTo>
                  <a:lnTo>
                    <a:pt x="36795" y="438128"/>
                  </a:lnTo>
                  <a:lnTo>
                    <a:pt x="24048" y="438146"/>
                  </a:lnTo>
                  <a:lnTo>
                    <a:pt x="21928" y="437089"/>
                  </a:lnTo>
                  <a:lnTo>
                    <a:pt x="20514" y="435326"/>
                  </a:lnTo>
                  <a:lnTo>
                    <a:pt x="17885" y="430545"/>
                  </a:lnTo>
                  <a:lnTo>
                    <a:pt x="9652" y="420816"/>
                  </a:lnTo>
                  <a:lnTo>
                    <a:pt x="8603" y="414552"/>
                  </a:lnTo>
                  <a:lnTo>
                    <a:pt x="7398" y="412893"/>
                  </a:lnTo>
                  <a:lnTo>
                    <a:pt x="5536" y="411787"/>
                  </a:lnTo>
                  <a:lnTo>
                    <a:pt x="3236" y="411050"/>
                  </a:lnTo>
                  <a:lnTo>
                    <a:pt x="1703" y="409500"/>
                  </a:lnTo>
                  <a:lnTo>
                    <a:pt x="0" y="404956"/>
                  </a:lnTo>
                  <a:lnTo>
                    <a:pt x="604" y="402262"/>
                  </a:lnTo>
                  <a:lnTo>
                    <a:pt x="6356" y="390335"/>
                  </a:lnTo>
                  <a:lnTo>
                    <a:pt x="6958" y="387223"/>
                  </a:lnTo>
                  <a:lnTo>
                    <a:pt x="8417" y="385149"/>
                  </a:lnTo>
                  <a:lnTo>
                    <a:pt x="10449" y="383766"/>
                  </a:lnTo>
                  <a:lnTo>
                    <a:pt x="12862" y="382844"/>
                  </a:lnTo>
                  <a:lnTo>
                    <a:pt x="14471" y="381171"/>
                  </a:lnTo>
                  <a:lnTo>
                    <a:pt x="19874" y="370881"/>
                  </a:lnTo>
                  <a:lnTo>
                    <a:pt x="30819" y="358658"/>
                  </a:lnTo>
                  <a:lnTo>
                    <a:pt x="36929" y="355195"/>
                  </a:lnTo>
                  <a:lnTo>
                    <a:pt x="43172" y="352598"/>
                  </a:lnTo>
                  <a:lnTo>
                    <a:pt x="65317" y="336021"/>
                  </a:lnTo>
                  <a:lnTo>
                    <a:pt x="91901" y="330785"/>
                  </a:lnTo>
                  <a:lnTo>
                    <a:pt x="100413" y="326932"/>
                  </a:lnTo>
                  <a:lnTo>
                    <a:pt x="139792" y="323970"/>
                  </a:lnTo>
                  <a:lnTo>
                    <a:pt x="148862" y="326725"/>
                  </a:lnTo>
                  <a:lnTo>
                    <a:pt x="157478" y="330420"/>
                  </a:lnTo>
                  <a:lnTo>
                    <a:pt x="184995" y="334174"/>
                  </a:lnTo>
                  <a:lnTo>
                    <a:pt x="215669" y="349835"/>
                  </a:lnTo>
                  <a:lnTo>
                    <a:pt x="223154" y="352333"/>
                  </a:lnTo>
                  <a:lnTo>
                    <a:pt x="239817" y="365531"/>
                  </a:lnTo>
                  <a:lnTo>
                    <a:pt x="243412" y="371655"/>
                  </a:lnTo>
                  <a:lnTo>
                    <a:pt x="246068" y="377905"/>
                  </a:lnTo>
                  <a:lnTo>
                    <a:pt x="282901" y="417611"/>
                  </a:lnTo>
                  <a:lnTo>
                    <a:pt x="283947" y="423715"/>
                  </a:lnTo>
                  <a:lnTo>
                    <a:pt x="285152" y="425352"/>
                  </a:lnTo>
                  <a:lnTo>
                    <a:pt x="289313" y="427170"/>
                  </a:lnTo>
                  <a:lnTo>
                    <a:pt x="307981" y="428587"/>
                  </a:lnTo>
                  <a:lnTo>
                    <a:pt x="313571" y="425786"/>
                  </a:lnTo>
                  <a:lnTo>
                    <a:pt x="328917" y="413434"/>
                  </a:lnTo>
                  <a:lnTo>
                    <a:pt x="341553" y="407515"/>
                  </a:lnTo>
                  <a:lnTo>
                    <a:pt x="347894" y="401251"/>
                  </a:lnTo>
                  <a:lnTo>
                    <a:pt x="370112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SMARTInkShape-486">
            <a:extLst>
              <a:ext uri="{FF2B5EF4-FFF2-40B4-BE49-F238E27FC236}">
                <a16:creationId xmlns:a16="http://schemas.microsoft.com/office/drawing/2014/main" id="{5B7D776C-F21A-500E-4C18-EEB4C2DD18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95750" y="2705110"/>
            <a:ext cx="9526" cy="19041"/>
          </a:xfrm>
          <a:custGeom>
            <a:avLst/>
            <a:gdLst/>
            <a:ahLst/>
            <a:cxnLst/>
            <a:rect l="0" t="0" r="0" b="0"/>
            <a:pathLst>
              <a:path w="9526" h="19041">
                <a:moveTo>
                  <a:pt x="9525" y="9515"/>
                </a:moveTo>
                <a:lnTo>
                  <a:pt x="9525" y="9515"/>
                </a:lnTo>
                <a:lnTo>
                  <a:pt x="9525" y="0"/>
                </a:lnTo>
                <a:lnTo>
                  <a:pt x="9525" y="9399"/>
                </a:lnTo>
                <a:lnTo>
                  <a:pt x="0" y="19040"/>
                </a:lnTo>
                <a:lnTo>
                  <a:pt x="9525" y="190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SMARTInkShape-Group166">
            <a:extLst>
              <a:ext uri="{FF2B5EF4-FFF2-40B4-BE49-F238E27FC236}">
                <a16:creationId xmlns:a16="http://schemas.microsoft.com/office/drawing/2014/main" id="{5A447460-B6EC-2AD4-665A-6ABAF5E5F109}"/>
              </a:ext>
            </a:extLst>
          </p:cNvPr>
          <p:cNvGrpSpPr/>
          <p:nvPr/>
        </p:nvGrpSpPr>
        <p:grpSpPr>
          <a:xfrm>
            <a:off x="5315381" y="2295525"/>
            <a:ext cx="771095" cy="455828"/>
            <a:chOff x="5315381" y="2295525"/>
            <a:chExt cx="771095" cy="455828"/>
          </a:xfrm>
        </p:grpSpPr>
        <p:sp>
          <p:nvSpPr>
            <p:cNvPr id="70" name="SMARTInkShape-487">
              <a:extLst>
                <a:ext uri="{FF2B5EF4-FFF2-40B4-BE49-F238E27FC236}">
                  <a16:creationId xmlns:a16="http://schemas.microsoft.com/office/drawing/2014/main" id="{947BFFA9-22AD-E2E0-E3A6-290CE1929E2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315381" y="2295525"/>
              <a:ext cx="285320" cy="257045"/>
            </a:xfrm>
            <a:custGeom>
              <a:avLst/>
              <a:gdLst/>
              <a:ahLst/>
              <a:cxnLst/>
              <a:rect l="0" t="0" r="0" b="0"/>
              <a:pathLst>
                <a:path w="285320" h="257045">
                  <a:moveTo>
                    <a:pt x="190069" y="0"/>
                  </a:moveTo>
                  <a:lnTo>
                    <a:pt x="190069" y="0"/>
                  </a:lnTo>
                  <a:lnTo>
                    <a:pt x="190069" y="8201"/>
                  </a:lnTo>
                  <a:lnTo>
                    <a:pt x="189011" y="8642"/>
                  </a:lnTo>
                  <a:lnTo>
                    <a:pt x="185013" y="9133"/>
                  </a:lnTo>
                  <a:lnTo>
                    <a:pt x="183524" y="10322"/>
                  </a:lnTo>
                  <a:lnTo>
                    <a:pt x="180936" y="17692"/>
                  </a:lnTo>
                  <a:lnTo>
                    <a:pt x="180578" y="32188"/>
                  </a:lnTo>
                  <a:lnTo>
                    <a:pt x="177737" y="38295"/>
                  </a:lnTo>
                  <a:lnTo>
                    <a:pt x="175498" y="41405"/>
                  </a:lnTo>
                  <a:lnTo>
                    <a:pt x="162935" y="84042"/>
                  </a:lnTo>
                  <a:lnTo>
                    <a:pt x="151878" y="127087"/>
                  </a:lnTo>
                  <a:lnTo>
                    <a:pt x="135807" y="164049"/>
                  </a:lnTo>
                  <a:lnTo>
                    <a:pt x="105626" y="206768"/>
                  </a:lnTo>
                  <a:lnTo>
                    <a:pt x="96800" y="213605"/>
                  </a:lnTo>
                  <a:lnTo>
                    <a:pt x="85880" y="220276"/>
                  </a:lnTo>
                  <a:lnTo>
                    <a:pt x="58047" y="241370"/>
                  </a:lnTo>
                  <a:lnTo>
                    <a:pt x="20535" y="256734"/>
                  </a:lnTo>
                  <a:lnTo>
                    <a:pt x="14131" y="257044"/>
                  </a:lnTo>
                  <a:lnTo>
                    <a:pt x="12452" y="256029"/>
                  </a:lnTo>
                  <a:lnTo>
                    <a:pt x="11332" y="254295"/>
                  </a:lnTo>
                  <a:lnTo>
                    <a:pt x="10587" y="252080"/>
                  </a:lnTo>
                  <a:lnTo>
                    <a:pt x="9030" y="250603"/>
                  </a:lnTo>
                  <a:lnTo>
                    <a:pt x="1024" y="248039"/>
                  </a:lnTo>
                  <a:lnTo>
                    <a:pt x="216" y="245001"/>
                  </a:lnTo>
                  <a:lnTo>
                    <a:pt x="0" y="242709"/>
                  </a:lnTo>
                  <a:lnTo>
                    <a:pt x="915" y="241181"/>
                  </a:lnTo>
                  <a:lnTo>
                    <a:pt x="2583" y="240162"/>
                  </a:lnTo>
                  <a:lnTo>
                    <a:pt x="4753" y="239483"/>
                  </a:lnTo>
                  <a:lnTo>
                    <a:pt x="6200" y="237972"/>
                  </a:lnTo>
                  <a:lnTo>
                    <a:pt x="8713" y="230043"/>
                  </a:lnTo>
                  <a:lnTo>
                    <a:pt x="11747" y="229241"/>
                  </a:lnTo>
                  <a:lnTo>
                    <a:pt x="14038" y="229028"/>
                  </a:lnTo>
                  <a:lnTo>
                    <a:pt x="15565" y="227827"/>
                  </a:lnTo>
                  <a:lnTo>
                    <a:pt x="17261" y="223670"/>
                  </a:lnTo>
                  <a:lnTo>
                    <a:pt x="18772" y="222138"/>
                  </a:lnTo>
                  <a:lnTo>
                    <a:pt x="28802" y="216857"/>
                  </a:lnTo>
                  <a:lnTo>
                    <a:pt x="34786" y="212798"/>
                  </a:lnTo>
                  <a:lnTo>
                    <a:pt x="44105" y="209454"/>
                  </a:lnTo>
                  <a:lnTo>
                    <a:pt x="54628" y="203289"/>
                  </a:lnTo>
                  <a:lnTo>
                    <a:pt x="102184" y="192543"/>
                  </a:lnTo>
                  <a:lnTo>
                    <a:pt x="145906" y="184034"/>
                  </a:lnTo>
                  <a:lnTo>
                    <a:pt x="193075" y="181054"/>
                  </a:lnTo>
                  <a:lnTo>
                    <a:pt x="240438" y="180976"/>
                  </a:lnTo>
                  <a:lnTo>
                    <a:pt x="250266" y="180975"/>
                  </a:lnTo>
                  <a:lnTo>
                    <a:pt x="256687" y="178153"/>
                  </a:lnTo>
                  <a:lnTo>
                    <a:pt x="264376" y="172774"/>
                  </a:lnTo>
                  <a:lnTo>
                    <a:pt x="270765" y="171842"/>
                  </a:lnTo>
                  <a:lnTo>
                    <a:pt x="272441" y="172770"/>
                  </a:lnTo>
                  <a:lnTo>
                    <a:pt x="273558" y="174446"/>
                  </a:lnTo>
                  <a:lnTo>
                    <a:pt x="275352" y="179685"/>
                  </a:lnTo>
                  <a:lnTo>
                    <a:pt x="278420" y="177580"/>
                  </a:lnTo>
                  <a:lnTo>
                    <a:pt x="28531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SMARTInkShape-488">
              <a:extLst>
                <a:ext uri="{FF2B5EF4-FFF2-40B4-BE49-F238E27FC236}">
                  <a16:creationId xmlns:a16="http://schemas.microsoft.com/office/drawing/2014/main" id="{E3AFEAAE-243F-33CD-43FE-E2AC9ECDC2E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476875" y="2305050"/>
              <a:ext cx="219073" cy="446303"/>
            </a:xfrm>
            <a:custGeom>
              <a:avLst/>
              <a:gdLst/>
              <a:ahLst/>
              <a:cxnLst/>
              <a:rect l="0" t="0" r="0" b="0"/>
              <a:pathLst>
                <a:path w="219073" h="446303">
                  <a:moveTo>
                    <a:pt x="209550" y="0"/>
                  </a:moveTo>
                  <a:lnTo>
                    <a:pt x="209550" y="0"/>
                  </a:lnTo>
                  <a:lnTo>
                    <a:pt x="219065" y="0"/>
                  </a:lnTo>
                  <a:lnTo>
                    <a:pt x="219072" y="5056"/>
                  </a:lnTo>
                  <a:lnTo>
                    <a:pt x="218015" y="6546"/>
                  </a:lnTo>
                  <a:lnTo>
                    <a:pt x="216252" y="7539"/>
                  </a:lnTo>
                  <a:lnTo>
                    <a:pt x="214018" y="8201"/>
                  </a:lnTo>
                  <a:lnTo>
                    <a:pt x="212528" y="9701"/>
                  </a:lnTo>
                  <a:lnTo>
                    <a:pt x="210874" y="14189"/>
                  </a:lnTo>
                  <a:lnTo>
                    <a:pt x="208569" y="29525"/>
                  </a:lnTo>
                  <a:lnTo>
                    <a:pt x="202026" y="46245"/>
                  </a:lnTo>
                  <a:lnTo>
                    <a:pt x="201359" y="49880"/>
                  </a:lnTo>
                  <a:lnTo>
                    <a:pt x="197796" y="56741"/>
                  </a:lnTo>
                  <a:lnTo>
                    <a:pt x="195364" y="60052"/>
                  </a:lnTo>
                  <a:lnTo>
                    <a:pt x="192662" y="69376"/>
                  </a:lnTo>
                  <a:lnTo>
                    <a:pt x="190402" y="79517"/>
                  </a:lnTo>
                  <a:lnTo>
                    <a:pt x="168147" y="121089"/>
                  </a:lnTo>
                  <a:lnTo>
                    <a:pt x="146043" y="165126"/>
                  </a:lnTo>
                  <a:lnTo>
                    <a:pt x="123825" y="209552"/>
                  </a:lnTo>
                  <a:lnTo>
                    <a:pt x="101600" y="254000"/>
                  </a:lnTo>
                  <a:lnTo>
                    <a:pt x="79375" y="298450"/>
                  </a:lnTo>
                  <a:lnTo>
                    <a:pt x="53975" y="344194"/>
                  </a:lnTo>
                  <a:lnTo>
                    <a:pt x="50447" y="354411"/>
                  </a:lnTo>
                  <a:lnTo>
                    <a:pt x="47821" y="364949"/>
                  </a:lnTo>
                  <a:lnTo>
                    <a:pt x="40334" y="380339"/>
                  </a:lnTo>
                  <a:lnTo>
                    <a:pt x="38035" y="387056"/>
                  </a:lnTo>
                  <a:lnTo>
                    <a:pt x="12291" y="419095"/>
                  </a:lnTo>
                  <a:lnTo>
                    <a:pt x="10072" y="431799"/>
                  </a:lnTo>
                  <a:lnTo>
                    <a:pt x="8831" y="433916"/>
                  </a:lnTo>
                  <a:lnTo>
                    <a:pt x="6945" y="435327"/>
                  </a:lnTo>
                  <a:lnTo>
                    <a:pt x="1372" y="437592"/>
                  </a:lnTo>
                  <a:lnTo>
                    <a:pt x="610" y="440724"/>
                  </a:lnTo>
                  <a:lnTo>
                    <a:pt x="121" y="446302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SMARTInkShape-489">
              <a:extLst>
                <a:ext uri="{FF2B5EF4-FFF2-40B4-BE49-F238E27FC236}">
                  <a16:creationId xmlns:a16="http://schemas.microsoft.com/office/drawing/2014/main" id="{CAF5A851-4827-6F78-C7E7-116E055E00D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829300" y="2543175"/>
              <a:ext cx="257176" cy="1"/>
            </a:xfrm>
            <a:custGeom>
              <a:avLst/>
              <a:gdLst/>
              <a:ahLst/>
              <a:cxnLst/>
              <a:rect l="0" t="0" r="0" b="0"/>
              <a:pathLst>
                <a:path w="257176" h="1">
                  <a:moveTo>
                    <a:pt x="0" y="0"/>
                  </a:moveTo>
                  <a:lnTo>
                    <a:pt x="0" y="0"/>
                  </a:lnTo>
                  <a:lnTo>
                    <a:pt x="46737" y="0"/>
                  </a:lnTo>
                  <a:lnTo>
                    <a:pt x="90083" y="0"/>
                  </a:lnTo>
                  <a:lnTo>
                    <a:pt x="137438" y="0"/>
                  </a:lnTo>
                  <a:lnTo>
                    <a:pt x="183565" y="0"/>
                  </a:lnTo>
                  <a:lnTo>
                    <a:pt x="228546" y="0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SMARTInkShape-490">
              <a:extLst>
                <a:ext uri="{FF2B5EF4-FFF2-40B4-BE49-F238E27FC236}">
                  <a16:creationId xmlns:a16="http://schemas.microsoft.com/office/drawing/2014/main" id="{AFDE26E8-4C00-C2FD-8CFE-F9E75A011B3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886450" y="2466975"/>
              <a:ext cx="104776" cy="247651"/>
            </a:xfrm>
            <a:custGeom>
              <a:avLst/>
              <a:gdLst/>
              <a:ahLst/>
              <a:cxnLst/>
              <a:rect l="0" t="0" r="0" b="0"/>
              <a:pathLst>
                <a:path w="104776" h="247651">
                  <a:moveTo>
                    <a:pt x="104775" y="9525"/>
                  </a:moveTo>
                  <a:lnTo>
                    <a:pt x="104775" y="9525"/>
                  </a:lnTo>
                  <a:lnTo>
                    <a:pt x="96574" y="9525"/>
                  </a:lnTo>
                  <a:lnTo>
                    <a:pt x="96133" y="8467"/>
                  </a:lnTo>
                  <a:lnTo>
                    <a:pt x="95366" y="1324"/>
                  </a:lnTo>
                  <a:lnTo>
                    <a:pt x="92479" y="588"/>
                  </a:lnTo>
                  <a:lnTo>
                    <a:pt x="85728" y="0"/>
                  </a:lnTo>
                  <a:lnTo>
                    <a:pt x="85725" y="44530"/>
                  </a:lnTo>
                  <a:lnTo>
                    <a:pt x="85725" y="50836"/>
                  </a:lnTo>
                  <a:lnTo>
                    <a:pt x="82903" y="57166"/>
                  </a:lnTo>
                  <a:lnTo>
                    <a:pt x="79180" y="63507"/>
                  </a:lnTo>
                  <a:lnTo>
                    <a:pt x="77083" y="74085"/>
                  </a:lnTo>
                  <a:lnTo>
                    <a:pt x="75404" y="89097"/>
                  </a:lnTo>
                  <a:lnTo>
                    <a:pt x="69731" y="101776"/>
                  </a:lnTo>
                  <a:lnTo>
                    <a:pt x="66523" y="117409"/>
                  </a:lnTo>
                  <a:lnTo>
                    <a:pt x="60397" y="130273"/>
                  </a:lnTo>
                  <a:lnTo>
                    <a:pt x="57054" y="145961"/>
                  </a:lnTo>
                  <a:lnTo>
                    <a:pt x="40731" y="178798"/>
                  </a:lnTo>
                  <a:lnTo>
                    <a:pt x="38211" y="186358"/>
                  </a:lnTo>
                  <a:lnTo>
                    <a:pt x="21693" y="209493"/>
                  </a:lnTo>
                  <a:lnTo>
                    <a:pt x="19166" y="215875"/>
                  </a:lnTo>
                  <a:lnTo>
                    <a:pt x="12852" y="225418"/>
                  </a:lnTo>
                  <a:lnTo>
                    <a:pt x="11004" y="231772"/>
                  </a:lnTo>
                  <a:lnTo>
                    <a:pt x="9452" y="233890"/>
                  </a:lnTo>
                  <a:lnTo>
                    <a:pt x="7360" y="235301"/>
                  </a:lnTo>
                  <a:lnTo>
                    <a:pt x="4907" y="236242"/>
                  </a:lnTo>
                  <a:lnTo>
                    <a:pt x="3271" y="23792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SMARTInkShape-Group167">
            <a:extLst>
              <a:ext uri="{FF2B5EF4-FFF2-40B4-BE49-F238E27FC236}">
                <a16:creationId xmlns:a16="http://schemas.microsoft.com/office/drawing/2014/main" id="{722A14E3-77A0-35F5-A912-741CCC5CB5F7}"/>
              </a:ext>
            </a:extLst>
          </p:cNvPr>
          <p:cNvGrpSpPr/>
          <p:nvPr/>
        </p:nvGrpSpPr>
        <p:grpSpPr>
          <a:xfrm>
            <a:off x="6324636" y="2287359"/>
            <a:ext cx="1924015" cy="407775"/>
            <a:chOff x="6324636" y="2287359"/>
            <a:chExt cx="1924015" cy="407775"/>
          </a:xfrm>
        </p:grpSpPr>
        <p:sp>
          <p:nvSpPr>
            <p:cNvPr id="75" name="SMARTInkShape-491">
              <a:extLst>
                <a:ext uri="{FF2B5EF4-FFF2-40B4-BE49-F238E27FC236}">
                  <a16:creationId xmlns:a16="http://schemas.microsoft.com/office/drawing/2014/main" id="{A701BEF9-5117-78F2-364E-794F01F49F4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324636" y="2287359"/>
              <a:ext cx="209457" cy="407775"/>
            </a:xfrm>
            <a:custGeom>
              <a:avLst/>
              <a:gdLst/>
              <a:ahLst/>
              <a:cxnLst/>
              <a:rect l="0" t="0" r="0" b="0"/>
              <a:pathLst>
                <a:path w="209457" h="407775">
                  <a:moveTo>
                    <a:pt x="66639" y="55791"/>
                  </a:moveTo>
                  <a:lnTo>
                    <a:pt x="66639" y="55791"/>
                  </a:lnTo>
                  <a:lnTo>
                    <a:pt x="76154" y="55791"/>
                  </a:lnTo>
                  <a:lnTo>
                    <a:pt x="76164" y="46658"/>
                  </a:lnTo>
                  <a:lnTo>
                    <a:pt x="84365" y="38099"/>
                  </a:lnTo>
                  <a:lnTo>
                    <a:pt x="85296" y="32087"/>
                  </a:lnTo>
                  <a:lnTo>
                    <a:pt x="86485" y="30463"/>
                  </a:lnTo>
                  <a:lnTo>
                    <a:pt x="90629" y="28659"/>
                  </a:lnTo>
                  <a:lnTo>
                    <a:pt x="92158" y="27120"/>
                  </a:lnTo>
                  <a:lnTo>
                    <a:pt x="93856" y="22587"/>
                  </a:lnTo>
                  <a:lnTo>
                    <a:pt x="95366" y="20955"/>
                  </a:lnTo>
                  <a:lnTo>
                    <a:pt x="104835" y="16919"/>
                  </a:lnTo>
                  <a:lnTo>
                    <a:pt x="112058" y="11230"/>
                  </a:lnTo>
                  <a:lnTo>
                    <a:pt x="120901" y="9074"/>
                  </a:lnTo>
                  <a:lnTo>
                    <a:pt x="127092" y="8570"/>
                  </a:lnTo>
                  <a:lnTo>
                    <a:pt x="133370" y="5523"/>
                  </a:lnTo>
                  <a:lnTo>
                    <a:pt x="140969" y="0"/>
                  </a:lnTo>
                  <a:lnTo>
                    <a:pt x="142651" y="605"/>
                  </a:lnTo>
                  <a:lnTo>
                    <a:pt x="150876" y="6961"/>
                  </a:lnTo>
                  <a:lnTo>
                    <a:pt x="156979" y="7809"/>
                  </a:lnTo>
                  <a:lnTo>
                    <a:pt x="158616" y="8986"/>
                  </a:lnTo>
                  <a:lnTo>
                    <a:pt x="159707" y="10830"/>
                  </a:lnTo>
                  <a:lnTo>
                    <a:pt x="160434" y="13117"/>
                  </a:lnTo>
                  <a:lnTo>
                    <a:pt x="161977" y="14641"/>
                  </a:lnTo>
                  <a:lnTo>
                    <a:pt x="166514" y="16336"/>
                  </a:lnTo>
                  <a:lnTo>
                    <a:pt x="168148" y="17846"/>
                  </a:lnTo>
                  <a:lnTo>
                    <a:pt x="169962" y="22346"/>
                  </a:lnTo>
                  <a:lnTo>
                    <a:pt x="171406" y="68694"/>
                  </a:lnTo>
                  <a:lnTo>
                    <a:pt x="171411" y="76695"/>
                  </a:lnTo>
                  <a:lnTo>
                    <a:pt x="168591" y="83779"/>
                  </a:lnTo>
                  <a:lnTo>
                    <a:pt x="166357" y="87150"/>
                  </a:lnTo>
                  <a:lnTo>
                    <a:pt x="154546" y="124931"/>
                  </a:lnTo>
                  <a:lnTo>
                    <a:pt x="114259" y="170071"/>
                  </a:lnTo>
                  <a:lnTo>
                    <a:pt x="85704" y="198651"/>
                  </a:lnTo>
                  <a:lnTo>
                    <a:pt x="85690" y="190464"/>
                  </a:lnTo>
                  <a:lnTo>
                    <a:pt x="90746" y="184476"/>
                  </a:lnTo>
                  <a:lnTo>
                    <a:pt x="96051" y="181776"/>
                  </a:lnTo>
                  <a:lnTo>
                    <a:pt x="98947" y="181056"/>
                  </a:lnTo>
                  <a:lnTo>
                    <a:pt x="100878" y="179518"/>
                  </a:lnTo>
                  <a:lnTo>
                    <a:pt x="103023" y="174986"/>
                  </a:lnTo>
                  <a:lnTo>
                    <a:pt x="104654" y="173354"/>
                  </a:lnTo>
                  <a:lnTo>
                    <a:pt x="123970" y="162743"/>
                  </a:lnTo>
                  <a:lnTo>
                    <a:pt x="127085" y="162017"/>
                  </a:lnTo>
                  <a:lnTo>
                    <a:pt x="142856" y="153218"/>
                  </a:lnTo>
                  <a:lnTo>
                    <a:pt x="146025" y="152492"/>
                  </a:lnTo>
                  <a:lnTo>
                    <a:pt x="149196" y="153067"/>
                  </a:lnTo>
                  <a:lnTo>
                    <a:pt x="160008" y="159370"/>
                  </a:lnTo>
                  <a:lnTo>
                    <a:pt x="193674" y="192356"/>
                  </a:lnTo>
                  <a:lnTo>
                    <a:pt x="197182" y="198684"/>
                  </a:lnTo>
                  <a:lnTo>
                    <a:pt x="208522" y="240314"/>
                  </a:lnTo>
                  <a:lnTo>
                    <a:pt x="209456" y="284413"/>
                  </a:lnTo>
                  <a:lnTo>
                    <a:pt x="208430" y="297101"/>
                  </a:lnTo>
                  <a:lnTo>
                    <a:pt x="195323" y="339690"/>
                  </a:lnTo>
                  <a:lnTo>
                    <a:pt x="180743" y="367469"/>
                  </a:lnTo>
                  <a:lnTo>
                    <a:pt x="173443" y="375289"/>
                  </a:lnTo>
                  <a:lnTo>
                    <a:pt x="146889" y="394354"/>
                  </a:lnTo>
                  <a:lnTo>
                    <a:pt x="113479" y="405976"/>
                  </a:lnTo>
                  <a:lnTo>
                    <a:pt x="93766" y="407774"/>
                  </a:lnTo>
                  <a:lnTo>
                    <a:pt x="54727" y="398489"/>
                  </a:lnTo>
                  <a:lnTo>
                    <a:pt x="25518" y="384535"/>
                  </a:lnTo>
                  <a:lnTo>
                    <a:pt x="15884" y="376034"/>
                  </a:lnTo>
                  <a:lnTo>
                    <a:pt x="12331" y="369924"/>
                  </a:lnTo>
                  <a:lnTo>
                    <a:pt x="10051" y="362434"/>
                  </a:lnTo>
                  <a:lnTo>
                    <a:pt x="0" y="351105"/>
                  </a:lnTo>
                  <a:lnTo>
                    <a:pt x="8168" y="342869"/>
                  </a:lnTo>
                  <a:lnTo>
                    <a:pt x="8608" y="343484"/>
                  </a:lnTo>
                  <a:lnTo>
                    <a:pt x="9098" y="346991"/>
                  </a:lnTo>
                  <a:lnTo>
                    <a:pt x="10287" y="348349"/>
                  </a:lnTo>
                  <a:lnTo>
                    <a:pt x="19014" y="351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SMARTInkShape-492">
              <a:extLst>
                <a:ext uri="{FF2B5EF4-FFF2-40B4-BE49-F238E27FC236}">
                  <a16:creationId xmlns:a16="http://schemas.microsoft.com/office/drawing/2014/main" id="{FD164EC9-947E-0093-310F-29A5F378C24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86741" y="2428876"/>
              <a:ext cx="609279" cy="257017"/>
            </a:xfrm>
            <a:custGeom>
              <a:avLst/>
              <a:gdLst/>
              <a:ahLst/>
              <a:cxnLst/>
              <a:rect l="0" t="0" r="0" b="0"/>
              <a:pathLst>
                <a:path w="609279" h="257017">
                  <a:moveTo>
                    <a:pt x="114109" y="66674"/>
                  </a:moveTo>
                  <a:lnTo>
                    <a:pt x="114109" y="66674"/>
                  </a:lnTo>
                  <a:lnTo>
                    <a:pt x="114109" y="76199"/>
                  </a:lnTo>
                  <a:lnTo>
                    <a:pt x="114109" y="67998"/>
                  </a:lnTo>
                  <a:lnTo>
                    <a:pt x="105909" y="58589"/>
                  </a:lnTo>
                  <a:lnTo>
                    <a:pt x="104977" y="52519"/>
                  </a:lnTo>
                  <a:lnTo>
                    <a:pt x="103788" y="50887"/>
                  </a:lnTo>
                  <a:lnTo>
                    <a:pt x="101936" y="49800"/>
                  </a:lnTo>
                  <a:lnTo>
                    <a:pt x="96418" y="48054"/>
                  </a:lnTo>
                  <a:lnTo>
                    <a:pt x="86977" y="39461"/>
                  </a:lnTo>
                  <a:lnTo>
                    <a:pt x="77460" y="38218"/>
                  </a:lnTo>
                  <a:lnTo>
                    <a:pt x="62879" y="38109"/>
                  </a:lnTo>
                  <a:lnTo>
                    <a:pt x="56768" y="40926"/>
                  </a:lnTo>
                  <a:lnTo>
                    <a:pt x="53656" y="43159"/>
                  </a:lnTo>
                  <a:lnTo>
                    <a:pt x="50200" y="48461"/>
                  </a:lnTo>
                  <a:lnTo>
                    <a:pt x="49278" y="51357"/>
                  </a:lnTo>
                  <a:lnTo>
                    <a:pt x="47605" y="53288"/>
                  </a:lnTo>
                  <a:lnTo>
                    <a:pt x="28208" y="67284"/>
                  </a:lnTo>
                  <a:lnTo>
                    <a:pt x="25092" y="70256"/>
                  </a:lnTo>
                  <a:lnTo>
                    <a:pt x="21629" y="79202"/>
                  </a:lnTo>
                  <a:lnTo>
                    <a:pt x="19032" y="89175"/>
                  </a:lnTo>
                  <a:lnTo>
                    <a:pt x="12678" y="101798"/>
                  </a:lnTo>
                  <a:lnTo>
                    <a:pt x="9267" y="117415"/>
                  </a:lnTo>
                  <a:lnTo>
                    <a:pt x="3082" y="130274"/>
                  </a:lnTo>
                  <a:lnTo>
                    <a:pt x="0" y="171641"/>
                  </a:lnTo>
                  <a:lnTo>
                    <a:pt x="875" y="215711"/>
                  </a:lnTo>
                  <a:lnTo>
                    <a:pt x="4869" y="226752"/>
                  </a:lnTo>
                  <a:lnTo>
                    <a:pt x="7416" y="230542"/>
                  </a:lnTo>
                  <a:lnTo>
                    <a:pt x="34767" y="253115"/>
                  </a:lnTo>
                  <a:lnTo>
                    <a:pt x="41099" y="255370"/>
                  </a:lnTo>
                  <a:lnTo>
                    <a:pt x="73392" y="257016"/>
                  </a:lnTo>
                  <a:lnTo>
                    <a:pt x="98344" y="249538"/>
                  </a:lnTo>
                  <a:lnTo>
                    <a:pt x="142691" y="228524"/>
                  </a:lnTo>
                  <a:lnTo>
                    <a:pt x="161736" y="216229"/>
                  </a:lnTo>
                  <a:lnTo>
                    <a:pt x="206184" y="182658"/>
                  </a:lnTo>
                  <a:lnTo>
                    <a:pt x="235112" y="152203"/>
                  </a:lnTo>
                  <a:lnTo>
                    <a:pt x="244088" y="140670"/>
                  </a:lnTo>
                  <a:lnTo>
                    <a:pt x="258925" y="128227"/>
                  </a:lnTo>
                  <a:lnTo>
                    <a:pt x="282853" y="95271"/>
                  </a:lnTo>
                  <a:lnTo>
                    <a:pt x="285545" y="85773"/>
                  </a:lnTo>
                  <a:lnTo>
                    <a:pt x="277357" y="93929"/>
                  </a:lnTo>
                  <a:lnTo>
                    <a:pt x="275053" y="120061"/>
                  </a:lnTo>
                  <a:lnTo>
                    <a:pt x="269510" y="131058"/>
                  </a:lnTo>
                  <a:lnTo>
                    <a:pt x="266626" y="172901"/>
                  </a:lnTo>
                  <a:lnTo>
                    <a:pt x="276832" y="215608"/>
                  </a:lnTo>
                  <a:lnTo>
                    <a:pt x="280975" y="222120"/>
                  </a:lnTo>
                  <a:lnTo>
                    <a:pt x="286344" y="225719"/>
                  </a:lnTo>
                  <a:lnTo>
                    <a:pt x="292258" y="228378"/>
                  </a:lnTo>
                  <a:lnTo>
                    <a:pt x="298414" y="233087"/>
                  </a:lnTo>
                  <a:lnTo>
                    <a:pt x="301537" y="233707"/>
                  </a:lnTo>
                  <a:lnTo>
                    <a:pt x="304678" y="233063"/>
                  </a:lnTo>
                  <a:lnTo>
                    <a:pt x="310989" y="230583"/>
                  </a:lnTo>
                  <a:lnTo>
                    <a:pt x="320493" y="228129"/>
                  </a:lnTo>
                  <a:lnTo>
                    <a:pt x="345884" y="206232"/>
                  </a:lnTo>
                  <a:lnTo>
                    <a:pt x="361759" y="187658"/>
                  </a:lnTo>
                  <a:lnTo>
                    <a:pt x="386101" y="148230"/>
                  </a:lnTo>
                  <a:lnTo>
                    <a:pt x="390223" y="101749"/>
                  </a:lnTo>
                  <a:lnTo>
                    <a:pt x="390319" y="77930"/>
                  </a:lnTo>
                  <a:lnTo>
                    <a:pt x="387505" y="68855"/>
                  </a:lnTo>
                  <a:lnTo>
                    <a:pt x="377076" y="54405"/>
                  </a:lnTo>
                  <a:lnTo>
                    <a:pt x="371036" y="50638"/>
                  </a:lnTo>
                  <a:lnTo>
                    <a:pt x="367944" y="49633"/>
                  </a:lnTo>
                  <a:lnTo>
                    <a:pt x="365882" y="47905"/>
                  </a:lnTo>
                  <a:lnTo>
                    <a:pt x="363592" y="43163"/>
                  </a:lnTo>
                  <a:lnTo>
                    <a:pt x="360864" y="41475"/>
                  </a:lnTo>
                  <a:lnTo>
                    <a:pt x="340462" y="38543"/>
                  </a:lnTo>
                  <a:lnTo>
                    <a:pt x="330284" y="38231"/>
                  </a:lnTo>
                  <a:lnTo>
                    <a:pt x="315510" y="43194"/>
                  </a:lnTo>
                  <a:lnTo>
                    <a:pt x="282455" y="64670"/>
                  </a:lnTo>
                  <a:lnTo>
                    <a:pt x="245734" y="111294"/>
                  </a:lnTo>
                  <a:lnTo>
                    <a:pt x="226382" y="136558"/>
                  </a:lnTo>
                  <a:lnTo>
                    <a:pt x="210975" y="182269"/>
                  </a:lnTo>
                  <a:lnTo>
                    <a:pt x="209401" y="221808"/>
                  </a:lnTo>
                  <a:lnTo>
                    <a:pt x="212200" y="228403"/>
                  </a:lnTo>
                  <a:lnTo>
                    <a:pt x="214428" y="231643"/>
                  </a:lnTo>
                  <a:lnTo>
                    <a:pt x="219725" y="235244"/>
                  </a:lnTo>
                  <a:lnTo>
                    <a:pt x="228658" y="237271"/>
                  </a:lnTo>
                  <a:lnTo>
                    <a:pt x="231750" y="237555"/>
                  </a:lnTo>
                  <a:lnTo>
                    <a:pt x="251921" y="230407"/>
                  </a:lnTo>
                  <a:lnTo>
                    <a:pt x="295159" y="209469"/>
                  </a:lnTo>
                  <a:lnTo>
                    <a:pt x="336013" y="187670"/>
                  </a:lnTo>
                  <a:lnTo>
                    <a:pt x="380221" y="152151"/>
                  </a:lnTo>
                  <a:lnTo>
                    <a:pt x="421680" y="114277"/>
                  </a:lnTo>
                  <a:lnTo>
                    <a:pt x="442660" y="95243"/>
                  </a:lnTo>
                  <a:lnTo>
                    <a:pt x="482397" y="50995"/>
                  </a:lnTo>
                  <a:lnTo>
                    <a:pt x="521880" y="11328"/>
                  </a:lnTo>
                  <a:lnTo>
                    <a:pt x="522883" y="7503"/>
                  </a:lnTo>
                  <a:lnTo>
                    <a:pt x="523680" y="38"/>
                  </a:lnTo>
                  <a:lnTo>
                    <a:pt x="514550" y="0"/>
                  </a:lnTo>
                  <a:lnTo>
                    <a:pt x="505993" y="8200"/>
                  </a:lnTo>
                  <a:lnTo>
                    <a:pt x="505036" y="14188"/>
                  </a:lnTo>
                  <a:lnTo>
                    <a:pt x="504635" y="60600"/>
                  </a:lnTo>
                  <a:lnTo>
                    <a:pt x="504634" y="68560"/>
                  </a:lnTo>
                  <a:lnTo>
                    <a:pt x="507456" y="75626"/>
                  </a:lnTo>
                  <a:lnTo>
                    <a:pt x="511179" y="82295"/>
                  </a:lnTo>
                  <a:lnTo>
                    <a:pt x="514335" y="91999"/>
                  </a:lnTo>
                  <a:lnTo>
                    <a:pt x="549110" y="135661"/>
                  </a:lnTo>
                  <a:lnTo>
                    <a:pt x="595651" y="176757"/>
                  </a:lnTo>
                  <a:lnTo>
                    <a:pt x="604383" y="185475"/>
                  </a:lnTo>
                  <a:lnTo>
                    <a:pt x="607176" y="191089"/>
                  </a:lnTo>
                  <a:lnTo>
                    <a:pt x="609278" y="207702"/>
                  </a:lnTo>
                  <a:lnTo>
                    <a:pt x="599700" y="219141"/>
                  </a:lnTo>
                  <a:lnTo>
                    <a:pt x="586741" y="232201"/>
                  </a:lnTo>
                  <a:lnTo>
                    <a:pt x="577815" y="235492"/>
                  </a:lnTo>
                  <a:lnTo>
                    <a:pt x="567850" y="238012"/>
                  </a:lnTo>
                  <a:lnTo>
                    <a:pt x="552830" y="245431"/>
                  </a:lnTo>
                  <a:lnTo>
                    <a:pt x="505226" y="247646"/>
                  </a:lnTo>
                  <a:lnTo>
                    <a:pt x="504634" y="23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SMARTInkShape-493">
              <a:extLst>
                <a:ext uri="{FF2B5EF4-FFF2-40B4-BE49-F238E27FC236}">
                  <a16:creationId xmlns:a16="http://schemas.microsoft.com/office/drawing/2014/main" id="{1C738BDE-EEF8-9120-816E-64AB992390D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343775" y="2295559"/>
              <a:ext cx="85726" cy="152367"/>
            </a:xfrm>
            <a:custGeom>
              <a:avLst/>
              <a:gdLst/>
              <a:ahLst/>
              <a:cxnLst/>
              <a:rect l="0" t="0" r="0" b="0"/>
              <a:pathLst>
                <a:path w="85726" h="152367">
                  <a:moveTo>
                    <a:pt x="9525" y="19016"/>
                  </a:moveTo>
                  <a:lnTo>
                    <a:pt x="9525" y="19016"/>
                  </a:lnTo>
                  <a:lnTo>
                    <a:pt x="9525" y="13960"/>
                  </a:lnTo>
                  <a:lnTo>
                    <a:pt x="8467" y="12470"/>
                  </a:lnTo>
                  <a:lnTo>
                    <a:pt x="6703" y="11477"/>
                  </a:lnTo>
                  <a:lnTo>
                    <a:pt x="0" y="9491"/>
                  </a:lnTo>
                  <a:lnTo>
                    <a:pt x="17610" y="9491"/>
                  </a:lnTo>
                  <a:lnTo>
                    <a:pt x="26370" y="2945"/>
                  </a:lnTo>
                  <a:lnTo>
                    <a:pt x="36347" y="358"/>
                  </a:lnTo>
                  <a:lnTo>
                    <a:pt x="51204" y="0"/>
                  </a:lnTo>
                  <a:lnTo>
                    <a:pt x="53186" y="1047"/>
                  </a:lnTo>
                  <a:lnTo>
                    <a:pt x="54508" y="2804"/>
                  </a:lnTo>
                  <a:lnTo>
                    <a:pt x="55388" y="5033"/>
                  </a:lnTo>
                  <a:lnTo>
                    <a:pt x="57034" y="6519"/>
                  </a:lnTo>
                  <a:lnTo>
                    <a:pt x="66748" y="10288"/>
                  </a:lnTo>
                  <a:lnTo>
                    <a:pt x="75769" y="18614"/>
                  </a:lnTo>
                  <a:lnTo>
                    <a:pt x="76073" y="23953"/>
                  </a:lnTo>
                  <a:lnTo>
                    <a:pt x="73322" y="29324"/>
                  </a:lnTo>
                  <a:lnTo>
                    <a:pt x="69629" y="35239"/>
                  </a:lnTo>
                  <a:lnTo>
                    <a:pt x="67988" y="41396"/>
                  </a:lnTo>
                  <a:lnTo>
                    <a:pt x="66493" y="43461"/>
                  </a:lnTo>
                  <a:lnTo>
                    <a:pt x="64436" y="44837"/>
                  </a:lnTo>
                  <a:lnTo>
                    <a:pt x="62008" y="45755"/>
                  </a:lnTo>
                  <a:lnTo>
                    <a:pt x="60388" y="47426"/>
                  </a:lnTo>
                  <a:lnTo>
                    <a:pt x="54967" y="57710"/>
                  </a:lnTo>
                  <a:lnTo>
                    <a:pt x="42045" y="73069"/>
                  </a:lnTo>
                  <a:lnTo>
                    <a:pt x="36057" y="85706"/>
                  </a:lnTo>
                  <a:lnTo>
                    <a:pt x="20812" y="102860"/>
                  </a:lnTo>
                  <a:lnTo>
                    <a:pt x="19204" y="120978"/>
                  </a:lnTo>
                  <a:lnTo>
                    <a:pt x="14039" y="128014"/>
                  </a:lnTo>
                  <a:lnTo>
                    <a:pt x="13593" y="129781"/>
                  </a:lnTo>
                  <a:lnTo>
                    <a:pt x="14353" y="130960"/>
                  </a:lnTo>
                  <a:lnTo>
                    <a:pt x="15919" y="131745"/>
                  </a:lnTo>
                  <a:lnTo>
                    <a:pt x="16963" y="133327"/>
                  </a:lnTo>
                  <a:lnTo>
                    <a:pt x="18775" y="141379"/>
                  </a:lnTo>
                  <a:lnTo>
                    <a:pt x="24025" y="147464"/>
                  </a:lnTo>
                  <a:lnTo>
                    <a:pt x="29375" y="150188"/>
                  </a:lnTo>
                  <a:lnTo>
                    <a:pt x="47696" y="152175"/>
                  </a:lnTo>
                  <a:lnTo>
                    <a:pt x="85725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SMARTInkShape-494">
              <a:extLst>
                <a:ext uri="{FF2B5EF4-FFF2-40B4-BE49-F238E27FC236}">
                  <a16:creationId xmlns:a16="http://schemas.microsoft.com/office/drawing/2014/main" id="{8B1D12CD-BCA6-AF93-4E59-B3E4E979220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505711" y="2362200"/>
              <a:ext cx="342890" cy="322395"/>
            </a:xfrm>
            <a:custGeom>
              <a:avLst/>
              <a:gdLst/>
              <a:ahLst/>
              <a:cxnLst/>
              <a:rect l="0" t="0" r="0" b="0"/>
              <a:pathLst>
                <a:path w="342890" h="322395">
                  <a:moveTo>
                    <a:pt x="323839" y="0"/>
                  </a:moveTo>
                  <a:lnTo>
                    <a:pt x="323839" y="0"/>
                  </a:lnTo>
                  <a:lnTo>
                    <a:pt x="333330" y="0"/>
                  </a:lnTo>
                  <a:lnTo>
                    <a:pt x="333364" y="22666"/>
                  </a:lnTo>
                  <a:lnTo>
                    <a:pt x="330542" y="28771"/>
                  </a:lnTo>
                  <a:lnTo>
                    <a:pt x="326819" y="35012"/>
                  </a:lnTo>
                  <a:lnTo>
                    <a:pt x="324427" y="47642"/>
                  </a:lnTo>
                  <a:lnTo>
                    <a:pt x="323043" y="55041"/>
                  </a:lnTo>
                  <a:lnTo>
                    <a:pt x="316312" y="70048"/>
                  </a:lnTo>
                  <a:lnTo>
                    <a:pt x="308673" y="82726"/>
                  </a:lnTo>
                  <a:lnTo>
                    <a:pt x="304882" y="98360"/>
                  </a:lnTo>
                  <a:lnTo>
                    <a:pt x="276161" y="145053"/>
                  </a:lnTo>
                  <a:lnTo>
                    <a:pt x="259273" y="173854"/>
                  </a:lnTo>
                  <a:lnTo>
                    <a:pt x="240098" y="192543"/>
                  </a:lnTo>
                  <a:lnTo>
                    <a:pt x="197832" y="240164"/>
                  </a:lnTo>
                  <a:lnTo>
                    <a:pt x="150346" y="283569"/>
                  </a:lnTo>
                  <a:lnTo>
                    <a:pt x="126916" y="300280"/>
                  </a:lnTo>
                  <a:lnTo>
                    <a:pt x="106944" y="306729"/>
                  </a:lnTo>
                  <a:lnTo>
                    <a:pt x="103042" y="309261"/>
                  </a:lnTo>
                  <a:lnTo>
                    <a:pt x="63919" y="322394"/>
                  </a:lnTo>
                  <a:lnTo>
                    <a:pt x="22483" y="313503"/>
                  </a:lnTo>
                  <a:lnTo>
                    <a:pt x="15984" y="309374"/>
                  </a:lnTo>
                  <a:lnTo>
                    <a:pt x="12389" y="304010"/>
                  </a:lnTo>
                  <a:lnTo>
                    <a:pt x="9733" y="298099"/>
                  </a:lnTo>
                  <a:lnTo>
                    <a:pt x="3347" y="288821"/>
                  </a:lnTo>
                  <a:lnTo>
                    <a:pt x="1481" y="282529"/>
                  </a:lnTo>
                  <a:lnTo>
                    <a:pt x="0" y="235066"/>
                  </a:lnTo>
                  <a:lnTo>
                    <a:pt x="9690" y="204089"/>
                  </a:lnTo>
                  <a:lnTo>
                    <a:pt x="14179" y="197245"/>
                  </a:lnTo>
                  <a:lnTo>
                    <a:pt x="19701" y="193498"/>
                  </a:lnTo>
                  <a:lnTo>
                    <a:pt x="25683" y="190774"/>
                  </a:lnTo>
                  <a:lnTo>
                    <a:pt x="35002" y="184349"/>
                  </a:lnTo>
                  <a:lnTo>
                    <a:pt x="73574" y="172906"/>
                  </a:lnTo>
                  <a:lnTo>
                    <a:pt x="102963" y="171578"/>
                  </a:lnTo>
                  <a:lnTo>
                    <a:pt x="146120" y="181159"/>
                  </a:lnTo>
                  <a:lnTo>
                    <a:pt x="190494" y="200221"/>
                  </a:lnTo>
                  <a:lnTo>
                    <a:pt x="234939" y="222261"/>
                  </a:lnTo>
                  <a:lnTo>
                    <a:pt x="279475" y="255059"/>
                  </a:lnTo>
                  <a:lnTo>
                    <a:pt x="291174" y="269013"/>
                  </a:lnTo>
                  <a:lnTo>
                    <a:pt x="300285" y="275147"/>
                  </a:lnTo>
                  <a:lnTo>
                    <a:pt x="322071" y="302943"/>
                  </a:lnTo>
                  <a:lnTo>
                    <a:pt x="325875" y="303974"/>
                  </a:lnTo>
                  <a:lnTo>
                    <a:pt x="34288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SMARTInkShape-495">
              <a:extLst>
                <a:ext uri="{FF2B5EF4-FFF2-40B4-BE49-F238E27FC236}">
                  <a16:creationId xmlns:a16="http://schemas.microsoft.com/office/drawing/2014/main" id="{BBABA1F7-5501-73FF-C6EE-F6353359103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029575" y="254317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0"/>
                  </a:moveTo>
                  <a:lnTo>
                    <a:pt x="0" y="0"/>
                  </a:lnTo>
                  <a:lnTo>
                    <a:pt x="0" y="18266"/>
                  </a:lnTo>
                  <a:lnTo>
                    <a:pt x="10361" y="18947"/>
                  </a:lnTo>
                  <a:lnTo>
                    <a:pt x="55218" y="19050"/>
                  </a:lnTo>
                  <a:lnTo>
                    <a:pt x="100695" y="19050"/>
                  </a:lnTo>
                  <a:lnTo>
                    <a:pt x="145648" y="19050"/>
                  </a:lnTo>
                  <a:lnTo>
                    <a:pt x="189907" y="19050"/>
                  </a:lnTo>
                  <a:lnTo>
                    <a:pt x="2190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SMARTInkShape-496">
            <a:extLst>
              <a:ext uri="{FF2B5EF4-FFF2-40B4-BE49-F238E27FC236}">
                <a16:creationId xmlns:a16="http://schemas.microsoft.com/office/drawing/2014/main" id="{B8C0983B-7F22-FE85-4980-5345DBE61ED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77200" y="2457450"/>
            <a:ext cx="160599" cy="19051"/>
          </a:xfrm>
          <a:custGeom>
            <a:avLst/>
            <a:gdLst/>
            <a:ahLst/>
            <a:cxnLst/>
            <a:rect l="0" t="0" r="0" b="0"/>
            <a:pathLst>
              <a:path w="160599" h="19051">
                <a:moveTo>
                  <a:pt x="0" y="0"/>
                </a:moveTo>
                <a:lnTo>
                  <a:pt x="0" y="0"/>
                </a:lnTo>
                <a:lnTo>
                  <a:pt x="41705" y="0"/>
                </a:lnTo>
                <a:lnTo>
                  <a:pt x="47816" y="2822"/>
                </a:lnTo>
                <a:lnTo>
                  <a:pt x="54059" y="6546"/>
                </a:lnTo>
                <a:lnTo>
                  <a:pt x="66691" y="8937"/>
                </a:lnTo>
                <a:lnTo>
                  <a:pt x="114300" y="9524"/>
                </a:lnTo>
                <a:lnTo>
                  <a:pt x="160598" y="9525"/>
                </a:lnTo>
                <a:lnTo>
                  <a:pt x="15240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SMARTInkShape-Group169">
            <a:extLst>
              <a:ext uri="{FF2B5EF4-FFF2-40B4-BE49-F238E27FC236}">
                <a16:creationId xmlns:a16="http://schemas.microsoft.com/office/drawing/2014/main" id="{F6C451F0-2DCC-EE8C-7DD2-09A2FF897CD9}"/>
              </a:ext>
            </a:extLst>
          </p:cNvPr>
          <p:cNvGrpSpPr/>
          <p:nvPr/>
        </p:nvGrpSpPr>
        <p:grpSpPr>
          <a:xfrm>
            <a:off x="8519994" y="2219363"/>
            <a:ext cx="433507" cy="561938"/>
            <a:chOff x="8519994" y="2219363"/>
            <a:chExt cx="433507" cy="561938"/>
          </a:xfrm>
        </p:grpSpPr>
        <p:sp>
          <p:nvSpPr>
            <p:cNvPr id="82" name="SMARTInkShape-497">
              <a:extLst>
                <a:ext uri="{FF2B5EF4-FFF2-40B4-BE49-F238E27FC236}">
                  <a16:creationId xmlns:a16="http://schemas.microsoft.com/office/drawing/2014/main" id="{808836BE-5107-F0E6-0799-621ACEBD60A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519994" y="2219363"/>
              <a:ext cx="290632" cy="390439"/>
            </a:xfrm>
            <a:custGeom>
              <a:avLst/>
              <a:gdLst/>
              <a:ahLst/>
              <a:cxnLst/>
              <a:rect l="0" t="0" r="0" b="0"/>
              <a:pathLst>
                <a:path w="290632" h="390439">
                  <a:moveTo>
                    <a:pt x="290631" y="38062"/>
                  </a:moveTo>
                  <a:lnTo>
                    <a:pt x="290631" y="38062"/>
                  </a:lnTo>
                  <a:lnTo>
                    <a:pt x="290631" y="47587"/>
                  </a:lnTo>
                  <a:lnTo>
                    <a:pt x="282430" y="47587"/>
                  </a:lnTo>
                  <a:lnTo>
                    <a:pt x="281987" y="46529"/>
                  </a:lnTo>
                  <a:lnTo>
                    <a:pt x="281140" y="33398"/>
                  </a:lnTo>
                  <a:lnTo>
                    <a:pt x="280070" y="31778"/>
                  </a:lnTo>
                  <a:lnTo>
                    <a:pt x="278299" y="30697"/>
                  </a:lnTo>
                  <a:lnTo>
                    <a:pt x="276061" y="29977"/>
                  </a:lnTo>
                  <a:lnTo>
                    <a:pt x="274567" y="28439"/>
                  </a:lnTo>
                  <a:lnTo>
                    <a:pt x="270785" y="18921"/>
                  </a:lnTo>
                  <a:lnTo>
                    <a:pt x="266641" y="14385"/>
                  </a:lnTo>
                  <a:lnTo>
                    <a:pt x="261272" y="11664"/>
                  </a:lnTo>
                  <a:lnTo>
                    <a:pt x="258358" y="10938"/>
                  </a:lnTo>
                  <a:lnTo>
                    <a:pt x="256415" y="9396"/>
                  </a:lnTo>
                  <a:lnTo>
                    <a:pt x="254257" y="4860"/>
                  </a:lnTo>
                  <a:lnTo>
                    <a:pt x="252623" y="3227"/>
                  </a:lnTo>
                  <a:lnTo>
                    <a:pt x="247986" y="1413"/>
                  </a:lnTo>
                  <a:lnTo>
                    <a:pt x="220745" y="0"/>
                  </a:lnTo>
                  <a:lnTo>
                    <a:pt x="206189" y="5030"/>
                  </a:lnTo>
                  <a:lnTo>
                    <a:pt x="186443" y="19261"/>
                  </a:lnTo>
                  <a:lnTo>
                    <a:pt x="141237" y="54998"/>
                  </a:lnTo>
                  <a:lnTo>
                    <a:pt x="94948" y="98322"/>
                  </a:lnTo>
                  <a:lnTo>
                    <a:pt x="56594" y="145241"/>
                  </a:lnTo>
                  <a:lnTo>
                    <a:pt x="22116" y="187691"/>
                  </a:lnTo>
                  <a:lnTo>
                    <a:pt x="9382" y="212767"/>
                  </a:lnTo>
                  <a:lnTo>
                    <a:pt x="2322" y="257142"/>
                  </a:lnTo>
                  <a:lnTo>
                    <a:pt x="0" y="263490"/>
                  </a:lnTo>
                  <a:lnTo>
                    <a:pt x="242" y="276188"/>
                  </a:lnTo>
                  <a:lnTo>
                    <a:pt x="7582" y="321579"/>
                  </a:lnTo>
                  <a:lnTo>
                    <a:pt x="36678" y="364656"/>
                  </a:lnTo>
                  <a:lnTo>
                    <a:pt x="50398" y="377702"/>
                  </a:lnTo>
                  <a:lnTo>
                    <a:pt x="65404" y="386229"/>
                  </a:lnTo>
                  <a:lnTo>
                    <a:pt x="78082" y="389225"/>
                  </a:lnTo>
                  <a:lnTo>
                    <a:pt x="117461" y="390438"/>
                  </a:lnTo>
                  <a:lnTo>
                    <a:pt x="159483" y="380783"/>
                  </a:lnTo>
                  <a:lnTo>
                    <a:pt x="193152" y="361716"/>
                  </a:lnTo>
                  <a:lnTo>
                    <a:pt x="236224" y="330158"/>
                  </a:lnTo>
                  <a:lnTo>
                    <a:pt x="239992" y="320988"/>
                  </a:lnTo>
                  <a:lnTo>
                    <a:pt x="242982" y="276239"/>
                  </a:lnTo>
                  <a:lnTo>
                    <a:pt x="243002" y="263497"/>
                  </a:lnTo>
                  <a:lnTo>
                    <a:pt x="240181" y="257142"/>
                  </a:lnTo>
                  <a:lnTo>
                    <a:pt x="229749" y="244438"/>
                  </a:lnTo>
                  <a:lnTo>
                    <a:pt x="223709" y="240910"/>
                  </a:lnTo>
                  <a:lnTo>
                    <a:pt x="189905" y="228496"/>
                  </a:lnTo>
                  <a:lnTo>
                    <a:pt x="178707" y="222310"/>
                  </a:lnTo>
                  <a:lnTo>
                    <a:pt x="150408" y="219468"/>
                  </a:lnTo>
                  <a:lnTo>
                    <a:pt x="140821" y="222051"/>
                  </a:lnTo>
                  <a:lnTo>
                    <a:pt x="131974" y="225668"/>
                  </a:lnTo>
                  <a:lnTo>
                    <a:pt x="116151" y="228763"/>
                  </a:lnTo>
                  <a:lnTo>
                    <a:pt x="83261" y="247809"/>
                  </a:lnTo>
                  <a:lnTo>
                    <a:pt x="54683" y="269502"/>
                  </a:lnTo>
                  <a:lnTo>
                    <a:pt x="28249" y="307872"/>
                  </a:lnTo>
                  <a:lnTo>
                    <a:pt x="15898" y="349643"/>
                  </a:lnTo>
                  <a:lnTo>
                    <a:pt x="14406" y="3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SMARTInkShape-498">
              <a:extLst>
                <a:ext uri="{FF2B5EF4-FFF2-40B4-BE49-F238E27FC236}">
                  <a16:creationId xmlns:a16="http://schemas.microsoft.com/office/drawing/2014/main" id="{3F47A627-6D8F-66F0-0515-C67D2625FB2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877300" y="2590801"/>
              <a:ext cx="76201" cy="190500"/>
            </a:xfrm>
            <a:custGeom>
              <a:avLst/>
              <a:gdLst/>
              <a:ahLst/>
              <a:cxnLst/>
              <a:rect l="0" t="0" r="0" b="0"/>
              <a:pathLst>
                <a:path w="76201" h="190500">
                  <a:moveTo>
                    <a:pt x="38100" y="9524"/>
                  </a:moveTo>
                  <a:lnTo>
                    <a:pt x="38100" y="9524"/>
                  </a:lnTo>
                  <a:lnTo>
                    <a:pt x="46301" y="9524"/>
                  </a:lnTo>
                  <a:lnTo>
                    <a:pt x="46744" y="8466"/>
                  </a:lnTo>
                  <a:lnTo>
                    <a:pt x="47510" y="1323"/>
                  </a:lnTo>
                  <a:lnTo>
                    <a:pt x="50396" y="588"/>
                  </a:lnTo>
                  <a:lnTo>
                    <a:pt x="57140" y="0"/>
                  </a:lnTo>
                  <a:lnTo>
                    <a:pt x="66282" y="9132"/>
                  </a:lnTo>
                  <a:lnTo>
                    <a:pt x="66672" y="23986"/>
                  </a:lnTo>
                  <a:lnTo>
                    <a:pt x="67732" y="25516"/>
                  </a:lnTo>
                  <a:lnTo>
                    <a:pt x="69496" y="26535"/>
                  </a:lnTo>
                  <a:lnTo>
                    <a:pt x="71731" y="27215"/>
                  </a:lnTo>
                  <a:lnTo>
                    <a:pt x="73220" y="28726"/>
                  </a:lnTo>
                  <a:lnTo>
                    <a:pt x="74876" y="33227"/>
                  </a:lnTo>
                  <a:lnTo>
                    <a:pt x="76199" y="79410"/>
                  </a:lnTo>
                  <a:lnTo>
                    <a:pt x="76200" y="98427"/>
                  </a:lnTo>
                  <a:lnTo>
                    <a:pt x="73378" y="104776"/>
                  </a:lnTo>
                  <a:lnTo>
                    <a:pt x="61013" y="120649"/>
                  </a:lnTo>
                  <a:lnTo>
                    <a:pt x="55091" y="133349"/>
                  </a:lnTo>
                  <a:lnTo>
                    <a:pt x="31669" y="164237"/>
                  </a:lnTo>
                  <a:lnTo>
                    <a:pt x="23260" y="170371"/>
                  </a:lnTo>
                  <a:lnTo>
                    <a:pt x="14548" y="184425"/>
                  </a:lnTo>
                  <a:lnTo>
                    <a:pt x="8935" y="187799"/>
                  </a:lnTo>
                  <a:lnTo>
                    <a:pt x="0" y="19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SMARTInkShape-499">
              <a:extLst>
                <a:ext uri="{FF2B5EF4-FFF2-40B4-BE49-F238E27FC236}">
                  <a16:creationId xmlns:a16="http://schemas.microsoft.com/office/drawing/2014/main" id="{6CD99060-3091-5C7A-F210-79AB88F008D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924925" y="2362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SMARTInkShape-Group170">
            <a:extLst>
              <a:ext uri="{FF2B5EF4-FFF2-40B4-BE49-F238E27FC236}">
                <a16:creationId xmlns:a16="http://schemas.microsoft.com/office/drawing/2014/main" id="{6BC0A06B-33D2-7DD3-16F6-DEE87F6748CA}"/>
              </a:ext>
            </a:extLst>
          </p:cNvPr>
          <p:cNvGrpSpPr/>
          <p:nvPr/>
        </p:nvGrpSpPr>
        <p:grpSpPr>
          <a:xfrm>
            <a:off x="9277374" y="2152684"/>
            <a:ext cx="1447777" cy="437952"/>
            <a:chOff x="9277374" y="2152684"/>
            <a:chExt cx="1447777" cy="437952"/>
          </a:xfrm>
        </p:grpSpPr>
        <p:sp>
          <p:nvSpPr>
            <p:cNvPr id="86" name="SMARTInkShape-500">
              <a:extLst>
                <a:ext uri="{FF2B5EF4-FFF2-40B4-BE49-F238E27FC236}">
                  <a16:creationId xmlns:a16="http://schemas.microsoft.com/office/drawing/2014/main" id="{55FA6839-7460-08B2-6006-17512D0F7CF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382125" y="2333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SMARTInkShape-501">
              <a:extLst>
                <a:ext uri="{FF2B5EF4-FFF2-40B4-BE49-F238E27FC236}">
                  <a16:creationId xmlns:a16="http://schemas.microsoft.com/office/drawing/2014/main" id="{D9E41256-F6B9-894B-9C26-C438863F9D1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277374" y="2324103"/>
              <a:ext cx="619099" cy="266533"/>
            </a:xfrm>
            <a:custGeom>
              <a:avLst/>
              <a:gdLst/>
              <a:ahLst/>
              <a:cxnLst/>
              <a:rect l="0" t="0" r="0" b="0"/>
              <a:pathLst>
                <a:path w="619099" h="266533">
                  <a:moveTo>
                    <a:pt x="104751" y="47622"/>
                  </a:moveTo>
                  <a:lnTo>
                    <a:pt x="104751" y="47622"/>
                  </a:lnTo>
                  <a:lnTo>
                    <a:pt x="104751" y="10972"/>
                  </a:lnTo>
                  <a:lnTo>
                    <a:pt x="103693" y="10489"/>
                  </a:lnTo>
                  <a:lnTo>
                    <a:pt x="99694" y="9952"/>
                  </a:lnTo>
                  <a:lnTo>
                    <a:pt x="98205" y="8750"/>
                  </a:lnTo>
                  <a:lnTo>
                    <a:pt x="95617" y="1359"/>
                  </a:lnTo>
                  <a:lnTo>
                    <a:pt x="92578" y="602"/>
                  </a:lnTo>
                  <a:lnTo>
                    <a:pt x="77535" y="0"/>
                  </a:lnTo>
                  <a:lnTo>
                    <a:pt x="68840" y="6544"/>
                  </a:lnTo>
                  <a:lnTo>
                    <a:pt x="63038" y="8198"/>
                  </a:lnTo>
                  <a:lnTo>
                    <a:pt x="61067" y="9698"/>
                  </a:lnTo>
                  <a:lnTo>
                    <a:pt x="31321" y="47639"/>
                  </a:lnTo>
                  <a:lnTo>
                    <a:pt x="28724" y="53980"/>
                  </a:lnTo>
                  <a:lnTo>
                    <a:pt x="13471" y="79569"/>
                  </a:lnTo>
                  <a:lnTo>
                    <a:pt x="10677" y="92248"/>
                  </a:lnTo>
                  <a:lnTo>
                    <a:pt x="8792" y="108940"/>
                  </a:lnTo>
                  <a:lnTo>
                    <a:pt x="890" y="139588"/>
                  </a:lnTo>
                  <a:lnTo>
                    <a:pt x="0" y="187206"/>
                  </a:lnTo>
                  <a:lnTo>
                    <a:pt x="1042" y="203045"/>
                  </a:lnTo>
                  <a:lnTo>
                    <a:pt x="8178" y="221809"/>
                  </a:lnTo>
                  <a:lnTo>
                    <a:pt x="10299" y="234860"/>
                  </a:lnTo>
                  <a:lnTo>
                    <a:pt x="22724" y="250811"/>
                  </a:lnTo>
                  <a:lnTo>
                    <a:pt x="36938" y="260344"/>
                  </a:lnTo>
                  <a:lnTo>
                    <a:pt x="49498" y="264814"/>
                  </a:lnTo>
                  <a:lnTo>
                    <a:pt x="74771" y="266532"/>
                  </a:lnTo>
                  <a:lnTo>
                    <a:pt x="98751" y="259060"/>
                  </a:lnTo>
                  <a:lnTo>
                    <a:pt x="123869" y="250215"/>
                  </a:lnTo>
                  <a:lnTo>
                    <a:pt x="130197" y="249359"/>
                  </a:lnTo>
                  <a:lnTo>
                    <a:pt x="142872" y="242764"/>
                  </a:lnTo>
                  <a:lnTo>
                    <a:pt x="187302" y="211112"/>
                  </a:lnTo>
                  <a:lnTo>
                    <a:pt x="216229" y="188299"/>
                  </a:lnTo>
                  <a:lnTo>
                    <a:pt x="259311" y="140829"/>
                  </a:lnTo>
                  <a:lnTo>
                    <a:pt x="290730" y="108239"/>
                  </a:lnTo>
                  <a:lnTo>
                    <a:pt x="293242" y="101727"/>
                  </a:lnTo>
                  <a:lnTo>
                    <a:pt x="295075" y="82558"/>
                  </a:lnTo>
                  <a:lnTo>
                    <a:pt x="296191" y="80438"/>
                  </a:lnTo>
                  <a:lnTo>
                    <a:pt x="297995" y="79024"/>
                  </a:lnTo>
                  <a:lnTo>
                    <a:pt x="304658" y="76246"/>
                  </a:lnTo>
                  <a:lnTo>
                    <a:pt x="299684" y="76212"/>
                  </a:lnTo>
                  <a:lnTo>
                    <a:pt x="298207" y="77265"/>
                  </a:lnTo>
                  <a:lnTo>
                    <a:pt x="297221" y="79026"/>
                  </a:lnTo>
                  <a:lnTo>
                    <a:pt x="295511" y="85899"/>
                  </a:lnTo>
                  <a:lnTo>
                    <a:pt x="295366" y="90387"/>
                  </a:lnTo>
                  <a:lnTo>
                    <a:pt x="292480" y="95909"/>
                  </a:lnTo>
                  <a:lnTo>
                    <a:pt x="288728" y="101891"/>
                  </a:lnTo>
                  <a:lnTo>
                    <a:pt x="286616" y="112268"/>
                  </a:lnTo>
                  <a:lnTo>
                    <a:pt x="284931" y="127219"/>
                  </a:lnTo>
                  <a:lnTo>
                    <a:pt x="277560" y="145658"/>
                  </a:lnTo>
                  <a:lnTo>
                    <a:pt x="276217" y="190318"/>
                  </a:lnTo>
                  <a:lnTo>
                    <a:pt x="276204" y="203162"/>
                  </a:lnTo>
                  <a:lnTo>
                    <a:pt x="279025" y="209531"/>
                  </a:lnTo>
                  <a:lnTo>
                    <a:pt x="293812" y="227108"/>
                  </a:lnTo>
                  <a:lnTo>
                    <a:pt x="299880" y="228156"/>
                  </a:lnTo>
                  <a:lnTo>
                    <a:pt x="317604" y="228558"/>
                  </a:lnTo>
                  <a:lnTo>
                    <a:pt x="319677" y="227513"/>
                  </a:lnTo>
                  <a:lnTo>
                    <a:pt x="321060" y="225758"/>
                  </a:lnTo>
                  <a:lnTo>
                    <a:pt x="321982" y="223529"/>
                  </a:lnTo>
                  <a:lnTo>
                    <a:pt x="323655" y="222044"/>
                  </a:lnTo>
                  <a:lnTo>
                    <a:pt x="333944" y="216837"/>
                  </a:lnTo>
                  <a:lnTo>
                    <a:pt x="365111" y="187283"/>
                  </a:lnTo>
                  <a:lnTo>
                    <a:pt x="395793" y="145249"/>
                  </a:lnTo>
                  <a:lnTo>
                    <a:pt x="405405" y="101669"/>
                  </a:lnTo>
                  <a:lnTo>
                    <a:pt x="399149" y="63385"/>
                  </a:lnTo>
                  <a:lnTo>
                    <a:pt x="390341" y="42599"/>
                  </a:lnTo>
                  <a:lnTo>
                    <a:pt x="388278" y="41099"/>
                  </a:lnTo>
                  <a:lnTo>
                    <a:pt x="383163" y="38372"/>
                  </a:lnTo>
                  <a:lnTo>
                    <a:pt x="374332" y="31946"/>
                  </a:lnTo>
                  <a:lnTo>
                    <a:pt x="365015" y="29572"/>
                  </a:lnTo>
                  <a:lnTo>
                    <a:pt x="334642" y="28611"/>
                  </a:lnTo>
                  <a:lnTo>
                    <a:pt x="325810" y="31412"/>
                  </a:lnTo>
                  <a:lnTo>
                    <a:pt x="308211" y="44821"/>
                  </a:lnTo>
                  <a:lnTo>
                    <a:pt x="292480" y="57221"/>
                  </a:lnTo>
                  <a:lnTo>
                    <a:pt x="282378" y="64588"/>
                  </a:lnTo>
                  <a:lnTo>
                    <a:pt x="254093" y="103088"/>
                  </a:lnTo>
                  <a:lnTo>
                    <a:pt x="239592" y="150585"/>
                  </a:lnTo>
                  <a:lnTo>
                    <a:pt x="238232" y="174184"/>
                  </a:lnTo>
                  <a:lnTo>
                    <a:pt x="240981" y="180777"/>
                  </a:lnTo>
                  <a:lnTo>
                    <a:pt x="244673" y="187236"/>
                  </a:lnTo>
                  <a:lnTo>
                    <a:pt x="246314" y="193634"/>
                  </a:lnTo>
                  <a:lnTo>
                    <a:pt x="247810" y="195763"/>
                  </a:lnTo>
                  <a:lnTo>
                    <a:pt x="249865" y="197183"/>
                  </a:lnTo>
                  <a:lnTo>
                    <a:pt x="254972" y="198760"/>
                  </a:lnTo>
                  <a:lnTo>
                    <a:pt x="284471" y="199973"/>
                  </a:lnTo>
                  <a:lnTo>
                    <a:pt x="293282" y="197178"/>
                  </a:lnTo>
                  <a:lnTo>
                    <a:pt x="301785" y="193466"/>
                  </a:lnTo>
                  <a:lnTo>
                    <a:pt x="336821" y="183153"/>
                  </a:lnTo>
                  <a:lnTo>
                    <a:pt x="374652" y="163952"/>
                  </a:lnTo>
                  <a:lnTo>
                    <a:pt x="402853" y="144841"/>
                  </a:lnTo>
                  <a:lnTo>
                    <a:pt x="426617" y="131108"/>
                  </a:lnTo>
                  <a:lnTo>
                    <a:pt x="472936" y="96967"/>
                  </a:lnTo>
                  <a:lnTo>
                    <a:pt x="501248" y="69076"/>
                  </a:lnTo>
                  <a:lnTo>
                    <a:pt x="531140" y="28037"/>
                  </a:lnTo>
                  <a:lnTo>
                    <a:pt x="533375" y="9544"/>
                  </a:lnTo>
                  <a:lnTo>
                    <a:pt x="533375" y="9536"/>
                  </a:lnTo>
                  <a:lnTo>
                    <a:pt x="533376" y="9531"/>
                  </a:lnTo>
                  <a:lnTo>
                    <a:pt x="533376" y="9522"/>
                  </a:lnTo>
                  <a:lnTo>
                    <a:pt x="533376" y="32188"/>
                  </a:lnTo>
                  <a:lnTo>
                    <a:pt x="536200" y="38293"/>
                  </a:lnTo>
                  <a:lnTo>
                    <a:pt x="539922" y="44534"/>
                  </a:lnTo>
                  <a:lnTo>
                    <a:pt x="543078" y="53998"/>
                  </a:lnTo>
                  <a:lnTo>
                    <a:pt x="549186" y="63505"/>
                  </a:lnTo>
                  <a:lnTo>
                    <a:pt x="552525" y="73024"/>
                  </a:lnTo>
                  <a:lnTo>
                    <a:pt x="578235" y="104772"/>
                  </a:lnTo>
                  <a:lnTo>
                    <a:pt x="580830" y="111122"/>
                  </a:lnTo>
                  <a:lnTo>
                    <a:pt x="587184" y="120647"/>
                  </a:lnTo>
                  <a:lnTo>
                    <a:pt x="590593" y="130172"/>
                  </a:lnTo>
                  <a:lnTo>
                    <a:pt x="606944" y="152397"/>
                  </a:lnTo>
                  <a:lnTo>
                    <a:pt x="609056" y="160041"/>
                  </a:lnTo>
                  <a:lnTo>
                    <a:pt x="616020" y="169155"/>
                  </a:lnTo>
                  <a:lnTo>
                    <a:pt x="618695" y="179207"/>
                  </a:lnTo>
                  <a:lnTo>
                    <a:pt x="619098" y="195424"/>
                  </a:lnTo>
                  <a:lnTo>
                    <a:pt x="618041" y="196956"/>
                  </a:lnTo>
                  <a:lnTo>
                    <a:pt x="616277" y="197978"/>
                  </a:lnTo>
                  <a:lnTo>
                    <a:pt x="610899" y="199618"/>
                  </a:lnTo>
                  <a:lnTo>
                    <a:pt x="601492" y="208187"/>
                  </a:lnTo>
                  <a:lnTo>
                    <a:pt x="592731" y="210337"/>
                  </a:lnTo>
                  <a:lnTo>
                    <a:pt x="583888" y="216013"/>
                  </a:lnTo>
                  <a:lnTo>
                    <a:pt x="574567" y="218166"/>
                  </a:lnTo>
                  <a:lnTo>
                    <a:pt x="533376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SMARTInkShape-502">
              <a:extLst>
                <a:ext uri="{FF2B5EF4-FFF2-40B4-BE49-F238E27FC236}">
                  <a16:creationId xmlns:a16="http://schemas.microsoft.com/office/drawing/2014/main" id="{F796AA53-B711-15B8-7718-E0E11A6FE65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906000" y="2152684"/>
              <a:ext cx="114301" cy="133316"/>
            </a:xfrm>
            <a:custGeom>
              <a:avLst/>
              <a:gdLst/>
              <a:ahLst/>
              <a:cxnLst/>
              <a:rect l="0" t="0" r="0" b="0"/>
              <a:pathLst>
                <a:path w="114301" h="133316">
                  <a:moveTo>
                    <a:pt x="9525" y="9491"/>
                  </a:moveTo>
                  <a:lnTo>
                    <a:pt x="9525" y="9491"/>
                  </a:lnTo>
                  <a:lnTo>
                    <a:pt x="0" y="9491"/>
                  </a:lnTo>
                  <a:lnTo>
                    <a:pt x="0" y="4435"/>
                  </a:lnTo>
                  <a:lnTo>
                    <a:pt x="1058" y="2945"/>
                  </a:lnTo>
                  <a:lnTo>
                    <a:pt x="2824" y="1952"/>
                  </a:lnTo>
                  <a:lnTo>
                    <a:pt x="9134" y="82"/>
                  </a:lnTo>
                  <a:lnTo>
                    <a:pt x="14465" y="0"/>
                  </a:lnTo>
                  <a:lnTo>
                    <a:pt x="15993" y="1047"/>
                  </a:lnTo>
                  <a:lnTo>
                    <a:pt x="17012" y="2804"/>
                  </a:lnTo>
                  <a:lnTo>
                    <a:pt x="17691" y="5033"/>
                  </a:lnTo>
                  <a:lnTo>
                    <a:pt x="19202" y="6519"/>
                  </a:lnTo>
                  <a:lnTo>
                    <a:pt x="23703" y="8170"/>
                  </a:lnTo>
                  <a:lnTo>
                    <a:pt x="52552" y="9490"/>
                  </a:lnTo>
                  <a:lnTo>
                    <a:pt x="54084" y="10549"/>
                  </a:lnTo>
                  <a:lnTo>
                    <a:pt x="55107" y="12313"/>
                  </a:lnTo>
                  <a:lnTo>
                    <a:pt x="55788" y="14547"/>
                  </a:lnTo>
                  <a:lnTo>
                    <a:pt x="57301" y="16037"/>
                  </a:lnTo>
                  <a:lnTo>
                    <a:pt x="61803" y="17692"/>
                  </a:lnTo>
                  <a:lnTo>
                    <a:pt x="63426" y="19191"/>
                  </a:lnTo>
                  <a:lnTo>
                    <a:pt x="66548" y="28114"/>
                  </a:lnTo>
                  <a:lnTo>
                    <a:pt x="66672" y="42719"/>
                  </a:lnTo>
                  <a:lnTo>
                    <a:pt x="63851" y="48248"/>
                  </a:lnTo>
                  <a:lnTo>
                    <a:pt x="50865" y="64374"/>
                  </a:lnTo>
                  <a:lnTo>
                    <a:pt x="48585" y="73260"/>
                  </a:lnTo>
                  <a:lnTo>
                    <a:pt x="48052" y="79461"/>
                  </a:lnTo>
                  <a:lnTo>
                    <a:pt x="46852" y="81538"/>
                  </a:lnTo>
                  <a:lnTo>
                    <a:pt x="44993" y="82922"/>
                  </a:lnTo>
                  <a:lnTo>
                    <a:pt x="42695" y="83845"/>
                  </a:lnTo>
                  <a:lnTo>
                    <a:pt x="41163" y="85519"/>
                  </a:lnTo>
                  <a:lnTo>
                    <a:pt x="39461" y="90201"/>
                  </a:lnTo>
                  <a:lnTo>
                    <a:pt x="37949" y="91873"/>
                  </a:lnTo>
                  <a:lnTo>
                    <a:pt x="33447" y="93730"/>
                  </a:lnTo>
                  <a:lnTo>
                    <a:pt x="31824" y="95284"/>
                  </a:lnTo>
                  <a:lnTo>
                    <a:pt x="27802" y="104830"/>
                  </a:lnTo>
                  <a:lnTo>
                    <a:pt x="20411" y="112814"/>
                  </a:lnTo>
                  <a:lnTo>
                    <a:pt x="19453" y="118892"/>
                  </a:lnTo>
                  <a:lnTo>
                    <a:pt x="20377" y="120525"/>
                  </a:lnTo>
                  <a:lnTo>
                    <a:pt x="22051" y="121614"/>
                  </a:lnTo>
                  <a:lnTo>
                    <a:pt x="27287" y="123361"/>
                  </a:lnTo>
                  <a:lnTo>
                    <a:pt x="28002" y="126422"/>
                  </a:lnTo>
                  <a:lnTo>
                    <a:pt x="28194" y="128720"/>
                  </a:lnTo>
                  <a:lnTo>
                    <a:pt x="29378" y="130252"/>
                  </a:lnTo>
                  <a:lnTo>
                    <a:pt x="36743" y="132912"/>
                  </a:lnTo>
                  <a:lnTo>
                    <a:pt x="83756" y="133315"/>
                  </a:lnTo>
                  <a:lnTo>
                    <a:pt x="92258" y="132257"/>
                  </a:lnTo>
                  <a:lnTo>
                    <a:pt x="11430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SMARTInkShape-503">
              <a:extLst>
                <a:ext uri="{FF2B5EF4-FFF2-40B4-BE49-F238E27FC236}">
                  <a16:creationId xmlns:a16="http://schemas.microsoft.com/office/drawing/2014/main" id="{B5D76330-9EA4-2542-E6DA-EB77219CBDF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077453" y="2181225"/>
              <a:ext cx="361948" cy="371461"/>
            </a:xfrm>
            <a:custGeom>
              <a:avLst/>
              <a:gdLst/>
              <a:ahLst/>
              <a:cxnLst/>
              <a:rect l="0" t="0" r="0" b="0"/>
              <a:pathLst>
                <a:path w="361948" h="371461">
                  <a:moveTo>
                    <a:pt x="361947" y="0"/>
                  </a:moveTo>
                  <a:lnTo>
                    <a:pt x="361947" y="0"/>
                  </a:lnTo>
                  <a:lnTo>
                    <a:pt x="361947" y="5056"/>
                  </a:lnTo>
                  <a:lnTo>
                    <a:pt x="359123" y="10361"/>
                  </a:lnTo>
                  <a:lnTo>
                    <a:pt x="353745" y="17334"/>
                  </a:lnTo>
                  <a:lnTo>
                    <a:pt x="352682" y="26315"/>
                  </a:lnTo>
                  <a:lnTo>
                    <a:pt x="352537" y="32157"/>
                  </a:lnTo>
                  <a:lnTo>
                    <a:pt x="338236" y="74525"/>
                  </a:lnTo>
                  <a:lnTo>
                    <a:pt x="309004" y="120741"/>
                  </a:lnTo>
                  <a:lnTo>
                    <a:pt x="303927" y="137493"/>
                  </a:lnTo>
                  <a:lnTo>
                    <a:pt x="276635" y="181032"/>
                  </a:lnTo>
                  <a:lnTo>
                    <a:pt x="263997" y="200042"/>
                  </a:lnTo>
                  <a:lnTo>
                    <a:pt x="235899" y="235304"/>
                  </a:lnTo>
                  <a:lnTo>
                    <a:pt x="225491" y="244280"/>
                  </a:lnTo>
                  <a:lnTo>
                    <a:pt x="188773" y="287160"/>
                  </a:lnTo>
                  <a:lnTo>
                    <a:pt x="150220" y="323193"/>
                  </a:lnTo>
                  <a:lnTo>
                    <a:pt x="102729" y="352408"/>
                  </a:lnTo>
                  <a:lnTo>
                    <a:pt x="69316" y="368651"/>
                  </a:lnTo>
                  <a:lnTo>
                    <a:pt x="31778" y="371442"/>
                  </a:lnTo>
                  <a:lnTo>
                    <a:pt x="25410" y="371460"/>
                  </a:lnTo>
                  <a:lnTo>
                    <a:pt x="19053" y="368646"/>
                  </a:lnTo>
                  <a:lnTo>
                    <a:pt x="5023" y="357285"/>
                  </a:lnTo>
                  <a:lnTo>
                    <a:pt x="2232" y="351763"/>
                  </a:lnTo>
                  <a:lnTo>
                    <a:pt x="193" y="333317"/>
                  </a:lnTo>
                  <a:lnTo>
                    <a:pt x="0" y="306681"/>
                  </a:lnTo>
                  <a:lnTo>
                    <a:pt x="6543" y="297567"/>
                  </a:lnTo>
                  <a:lnTo>
                    <a:pt x="8199" y="291708"/>
                  </a:lnTo>
                  <a:lnTo>
                    <a:pt x="9699" y="289722"/>
                  </a:lnTo>
                  <a:lnTo>
                    <a:pt x="25691" y="279553"/>
                  </a:lnTo>
                  <a:lnTo>
                    <a:pt x="35009" y="276153"/>
                  </a:lnTo>
                  <a:lnTo>
                    <a:pt x="45531" y="269971"/>
                  </a:lnTo>
                  <a:lnTo>
                    <a:pt x="72141" y="265929"/>
                  </a:lnTo>
                  <a:lnTo>
                    <a:pt x="83344" y="260239"/>
                  </a:lnTo>
                  <a:lnTo>
                    <a:pt x="93837" y="258537"/>
                  </a:lnTo>
                  <a:lnTo>
                    <a:pt x="102734" y="260603"/>
                  </a:lnTo>
                  <a:lnTo>
                    <a:pt x="111274" y="263990"/>
                  </a:lnTo>
                  <a:lnTo>
                    <a:pt x="149770" y="269364"/>
                  </a:lnTo>
                  <a:lnTo>
                    <a:pt x="157579" y="273176"/>
                  </a:lnTo>
                  <a:lnTo>
                    <a:pt x="167927" y="276380"/>
                  </a:lnTo>
                  <a:lnTo>
                    <a:pt x="177695" y="282503"/>
                  </a:lnTo>
                  <a:lnTo>
                    <a:pt x="187291" y="285847"/>
                  </a:lnTo>
                  <a:lnTo>
                    <a:pt x="203193" y="298881"/>
                  </a:lnTo>
                  <a:lnTo>
                    <a:pt x="206722" y="304991"/>
                  </a:lnTo>
                  <a:lnTo>
                    <a:pt x="209351" y="311235"/>
                  </a:lnTo>
                  <a:lnTo>
                    <a:pt x="214046" y="317538"/>
                  </a:lnTo>
                  <a:lnTo>
                    <a:pt x="219660" y="321045"/>
                  </a:lnTo>
                  <a:lnTo>
                    <a:pt x="225683" y="323662"/>
                  </a:lnTo>
                  <a:lnTo>
                    <a:pt x="231887" y="328352"/>
                  </a:lnTo>
                  <a:lnTo>
                    <a:pt x="235351" y="333965"/>
                  </a:lnTo>
                  <a:lnTo>
                    <a:pt x="236274" y="336943"/>
                  </a:lnTo>
                  <a:lnTo>
                    <a:pt x="237948" y="338929"/>
                  </a:lnTo>
                  <a:lnTo>
                    <a:pt x="242633" y="341135"/>
                  </a:lnTo>
                  <a:lnTo>
                    <a:pt x="244302" y="342782"/>
                  </a:lnTo>
                  <a:lnTo>
                    <a:pt x="246161" y="347434"/>
                  </a:lnTo>
                  <a:lnTo>
                    <a:pt x="247714" y="349097"/>
                  </a:lnTo>
                  <a:lnTo>
                    <a:pt x="252263" y="350946"/>
                  </a:lnTo>
                  <a:lnTo>
                    <a:pt x="253900" y="352498"/>
                  </a:lnTo>
                  <a:lnTo>
                    <a:pt x="255718" y="357043"/>
                  </a:lnTo>
                  <a:lnTo>
                    <a:pt x="257261" y="358679"/>
                  </a:lnTo>
                  <a:lnTo>
                    <a:pt x="261797" y="360496"/>
                  </a:lnTo>
                  <a:lnTo>
                    <a:pt x="270302" y="361519"/>
                  </a:lnTo>
                  <a:lnTo>
                    <a:pt x="276412" y="358936"/>
                  </a:lnTo>
                  <a:lnTo>
                    <a:pt x="285747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SMARTInkShape-504">
              <a:extLst>
                <a:ext uri="{FF2B5EF4-FFF2-40B4-BE49-F238E27FC236}">
                  <a16:creationId xmlns:a16="http://schemas.microsoft.com/office/drawing/2014/main" id="{421E1237-A667-9035-457A-6C52C1D15B8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525125" y="23526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8202" y="34"/>
                  </a:lnTo>
                  <a:lnTo>
                    <a:pt x="105" y="0"/>
                  </a:lnTo>
                  <a:lnTo>
                    <a:pt x="47510" y="0"/>
                  </a:lnTo>
                  <a:lnTo>
                    <a:pt x="79502" y="0"/>
                  </a:lnTo>
                  <a:lnTo>
                    <a:pt x="85782" y="2822"/>
                  </a:lnTo>
                  <a:lnTo>
                    <a:pt x="93380" y="8201"/>
                  </a:lnTo>
                  <a:lnTo>
                    <a:pt x="102486" y="9264"/>
                  </a:lnTo>
                  <a:lnTo>
                    <a:pt x="141029" y="9525"/>
                  </a:lnTo>
                  <a:lnTo>
                    <a:pt x="141644" y="8467"/>
                  </a:lnTo>
                  <a:lnTo>
                    <a:pt x="142327" y="4469"/>
                  </a:lnTo>
                  <a:lnTo>
                    <a:pt x="143570" y="2979"/>
                  </a:lnTo>
                  <a:lnTo>
                    <a:pt x="152375" y="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SMARTInkShape-505">
              <a:extLst>
                <a:ext uri="{FF2B5EF4-FFF2-40B4-BE49-F238E27FC236}">
                  <a16:creationId xmlns:a16="http://schemas.microsoft.com/office/drawing/2014/main" id="{81B8F064-A012-356E-6AAD-FFCAAD1E09F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477500" y="2486025"/>
              <a:ext cx="247651" cy="17727"/>
            </a:xfrm>
            <a:custGeom>
              <a:avLst/>
              <a:gdLst/>
              <a:ahLst/>
              <a:cxnLst/>
              <a:rect l="0" t="0" r="0" b="0"/>
              <a:pathLst>
                <a:path w="24765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8202" y="10733"/>
                  </a:lnTo>
                  <a:lnTo>
                    <a:pt x="17609" y="9631"/>
                  </a:lnTo>
                  <a:lnTo>
                    <a:pt x="60721" y="9525"/>
                  </a:lnTo>
                  <a:lnTo>
                    <a:pt x="66852" y="6703"/>
                  </a:lnTo>
                  <a:lnTo>
                    <a:pt x="73103" y="2979"/>
                  </a:lnTo>
                  <a:lnTo>
                    <a:pt x="85741" y="588"/>
                  </a:lnTo>
                  <a:lnTo>
                    <a:pt x="133350" y="1"/>
                  </a:lnTo>
                  <a:lnTo>
                    <a:pt x="180387" y="0"/>
                  </a:lnTo>
                  <a:lnTo>
                    <a:pt x="226308" y="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SMARTInkShape-Group171">
            <a:extLst>
              <a:ext uri="{FF2B5EF4-FFF2-40B4-BE49-F238E27FC236}">
                <a16:creationId xmlns:a16="http://schemas.microsoft.com/office/drawing/2014/main" id="{B697F3CA-78D5-21AA-126D-5487131B72F5}"/>
              </a:ext>
            </a:extLst>
          </p:cNvPr>
          <p:cNvGrpSpPr/>
          <p:nvPr/>
        </p:nvGrpSpPr>
        <p:grpSpPr>
          <a:xfrm>
            <a:off x="10915765" y="2000251"/>
            <a:ext cx="323736" cy="846363"/>
            <a:chOff x="10915765" y="2000251"/>
            <a:chExt cx="323736" cy="846363"/>
          </a:xfrm>
        </p:grpSpPr>
        <p:sp>
          <p:nvSpPr>
            <p:cNvPr id="93" name="SMARTInkShape-506">
              <a:extLst>
                <a:ext uri="{FF2B5EF4-FFF2-40B4-BE49-F238E27FC236}">
                  <a16:creationId xmlns:a16="http://schemas.microsoft.com/office/drawing/2014/main" id="{A2431DDF-B034-058F-50CF-7CC4517BCF7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982335" y="2000251"/>
              <a:ext cx="219066" cy="285712"/>
            </a:xfrm>
            <a:custGeom>
              <a:avLst/>
              <a:gdLst/>
              <a:ahLst/>
              <a:cxnLst/>
              <a:rect l="0" t="0" r="0" b="0"/>
              <a:pathLst>
                <a:path w="219066" h="285712">
                  <a:moveTo>
                    <a:pt x="104765" y="38099"/>
                  </a:moveTo>
                  <a:lnTo>
                    <a:pt x="104765" y="38099"/>
                  </a:lnTo>
                  <a:lnTo>
                    <a:pt x="104765" y="10882"/>
                  </a:lnTo>
                  <a:lnTo>
                    <a:pt x="105823" y="10430"/>
                  </a:lnTo>
                  <a:lnTo>
                    <a:pt x="112967" y="9643"/>
                  </a:lnTo>
                  <a:lnTo>
                    <a:pt x="113702" y="6755"/>
                  </a:lnTo>
                  <a:lnTo>
                    <a:pt x="114175" y="1334"/>
                  </a:lnTo>
                  <a:lnTo>
                    <a:pt x="117061" y="592"/>
                  </a:lnTo>
                  <a:lnTo>
                    <a:pt x="141415" y="0"/>
                  </a:lnTo>
                  <a:lnTo>
                    <a:pt x="150939" y="8200"/>
                  </a:lnTo>
                  <a:lnTo>
                    <a:pt x="157016" y="9132"/>
                  </a:lnTo>
                  <a:lnTo>
                    <a:pt x="158650" y="10321"/>
                  </a:lnTo>
                  <a:lnTo>
                    <a:pt x="159738" y="12172"/>
                  </a:lnTo>
                  <a:lnTo>
                    <a:pt x="161627" y="19202"/>
                  </a:lnTo>
                  <a:lnTo>
                    <a:pt x="161915" y="66679"/>
                  </a:lnTo>
                  <a:lnTo>
                    <a:pt x="161915" y="97100"/>
                  </a:lnTo>
                  <a:lnTo>
                    <a:pt x="159091" y="104186"/>
                  </a:lnTo>
                  <a:lnTo>
                    <a:pt x="155369" y="110863"/>
                  </a:lnTo>
                  <a:lnTo>
                    <a:pt x="152213" y="120572"/>
                  </a:lnTo>
                  <a:lnTo>
                    <a:pt x="135966" y="142869"/>
                  </a:lnTo>
                  <a:lnTo>
                    <a:pt x="133449" y="149222"/>
                  </a:lnTo>
                  <a:lnTo>
                    <a:pt x="116934" y="171449"/>
                  </a:lnTo>
                  <a:lnTo>
                    <a:pt x="109757" y="189205"/>
                  </a:lnTo>
                  <a:lnTo>
                    <a:pt x="88485" y="218900"/>
                  </a:lnTo>
                  <a:lnTo>
                    <a:pt x="85889" y="225346"/>
                  </a:lnTo>
                  <a:lnTo>
                    <a:pt x="43113" y="271198"/>
                  </a:lnTo>
                  <a:lnTo>
                    <a:pt x="37499" y="273990"/>
                  </a:lnTo>
                  <a:lnTo>
                    <a:pt x="34521" y="274735"/>
                  </a:lnTo>
                  <a:lnTo>
                    <a:pt x="19214" y="284779"/>
                  </a:lnTo>
                  <a:lnTo>
                    <a:pt x="9955" y="285711"/>
                  </a:lnTo>
                  <a:lnTo>
                    <a:pt x="393" y="276615"/>
                  </a:lnTo>
                  <a:lnTo>
                    <a:pt x="0" y="262045"/>
                  </a:lnTo>
                  <a:lnTo>
                    <a:pt x="2817" y="256517"/>
                  </a:lnTo>
                  <a:lnTo>
                    <a:pt x="23670" y="233505"/>
                  </a:lnTo>
                  <a:lnTo>
                    <a:pt x="29212" y="230780"/>
                  </a:lnTo>
                  <a:lnTo>
                    <a:pt x="32172" y="230053"/>
                  </a:lnTo>
                  <a:lnTo>
                    <a:pt x="47444" y="220042"/>
                  </a:lnTo>
                  <a:lnTo>
                    <a:pt x="84262" y="219074"/>
                  </a:lnTo>
                  <a:lnTo>
                    <a:pt x="93788" y="227275"/>
                  </a:lnTo>
                  <a:lnTo>
                    <a:pt x="103313" y="228483"/>
                  </a:lnTo>
                  <a:lnTo>
                    <a:pt x="113860" y="237729"/>
                  </a:lnTo>
                  <a:lnTo>
                    <a:pt x="114162" y="243063"/>
                  </a:lnTo>
                  <a:lnTo>
                    <a:pt x="115264" y="244592"/>
                  </a:lnTo>
                  <a:lnTo>
                    <a:pt x="117056" y="245611"/>
                  </a:lnTo>
                  <a:lnTo>
                    <a:pt x="123983" y="247381"/>
                  </a:lnTo>
                  <a:lnTo>
                    <a:pt x="128476" y="247530"/>
                  </a:lnTo>
                  <a:lnTo>
                    <a:pt x="134000" y="250418"/>
                  </a:lnTo>
                  <a:lnTo>
                    <a:pt x="141114" y="255839"/>
                  </a:lnTo>
                  <a:lnTo>
                    <a:pt x="150123" y="256910"/>
                  </a:lnTo>
                  <a:lnTo>
                    <a:pt x="175018" y="257171"/>
                  </a:lnTo>
                  <a:lnTo>
                    <a:pt x="177000" y="256114"/>
                  </a:lnTo>
                  <a:lnTo>
                    <a:pt x="178321" y="254350"/>
                  </a:lnTo>
                  <a:lnTo>
                    <a:pt x="179202" y="252117"/>
                  </a:lnTo>
                  <a:lnTo>
                    <a:pt x="180850" y="250627"/>
                  </a:lnTo>
                  <a:lnTo>
                    <a:pt x="185498" y="248973"/>
                  </a:lnTo>
                  <a:lnTo>
                    <a:pt x="209411" y="247650"/>
                  </a:lnTo>
                  <a:lnTo>
                    <a:pt x="219062" y="238127"/>
                  </a:lnTo>
                  <a:lnTo>
                    <a:pt x="219065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SMARTInkShape-507">
              <a:extLst>
                <a:ext uri="{FF2B5EF4-FFF2-40B4-BE49-F238E27FC236}">
                  <a16:creationId xmlns:a16="http://schemas.microsoft.com/office/drawing/2014/main" id="{523AF254-8938-EAA5-63D6-10B4797502F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915765" y="2390775"/>
              <a:ext cx="323736" cy="9526"/>
            </a:xfrm>
            <a:custGeom>
              <a:avLst/>
              <a:gdLst/>
              <a:ahLst/>
              <a:cxnLst/>
              <a:rect l="0" t="0" r="0" b="0"/>
              <a:pathLst>
                <a:path w="323736" h="9526">
                  <a:moveTo>
                    <a:pt x="9410" y="9525"/>
                  </a:moveTo>
                  <a:lnTo>
                    <a:pt x="9410" y="9525"/>
                  </a:lnTo>
                  <a:lnTo>
                    <a:pt x="0" y="9525"/>
                  </a:lnTo>
                  <a:lnTo>
                    <a:pt x="44606" y="9525"/>
                  </a:lnTo>
                  <a:lnTo>
                    <a:pt x="88785" y="9525"/>
                  </a:lnTo>
                  <a:lnTo>
                    <a:pt x="116036" y="9525"/>
                  </a:lnTo>
                  <a:lnTo>
                    <a:pt x="123122" y="6703"/>
                  </a:lnTo>
                  <a:lnTo>
                    <a:pt x="129800" y="2979"/>
                  </a:lnTo>
                  <a:lnTo>
                    <a:pt x="140566" y="883"/>
                  </a:lnTo>
                  <a:lnTo>
                    <a:pt x="183506" y="15"/>
                  </a:lnTo>
                  <a:lnTo>
                    <a:pt x="230216" y="0"/>
                  </a:lnTo>
                  <a:lnTo>
                    <a:pt x="275505" y="0"/>
                  </a:lnTo>
                  <a:lnTo>
                    <a:pt x="323074" y="0"/>
                  </a:lnTo>
                  <a:lnTo>
                    <a:pt x="323735" y="0"/>
                  </a:lnTo>
                  <a:lnTo>
                    <a:pt x="3237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SMARTInkShape-508">
              <a:extLst>
                <a:ext uri="{FF2B5EF4-FFF2-40B4-BE49-F238E27FC236}">
                  <a16:creationId xmlns:a16="http://schemas.microsoft.com/office/drawing/2014/main" id="{6ACB8691-1C1E-31C3-2372-6CE9A51A9B4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925187" y="2495550"/>
              <a:ext cx="257161" cy="351064"/>
            </a:xfrm>
            <a:custGeom>
              <a:avLst/>
              <a:gdLst/>
              <a:ahLst/>
              <a:cxnLst/>
              <a:rect l="0" t="0" r="0" b="0"/>
              <a:pathLst>
                <a:path w="257161" h="351064">
                  <a:moveTo>
                    <a:pt x="114288" y="38100"/>
                  </a:moveTo>
                  <a:lnTo>
                    <a:pt x="114288" y="38100"/>
                  </a:lnTo>
                  <a:lnTo>
                    <a:pt x="114288" y="28691"/>
                  </a:lnTo>
                  <a:lnTo>
                    <a:pt x="122490" y="28585"/>
                  </a:lnTo>
                  <a:lnTo>
                    <a:pt x="122930" y="27524"/>
                  </a:lnTo>
                  <a:lnTo>
                    <a:pt x="123804" y="19166"/>
                  </a:lnTo>
                  <a:lnTo>
                    <a:pt x="132947" y="9920"/>
                  </a:lnTo>
                  <a:lnTo>
                    <a:pt x="138278" y="9642"/>
                  </a:lnTo>
                  <a:lnTo>
                    <a:pt x="139806" y="8545"/>
                  </a:lnTo>
                  <a:lnTo>
                    <a:pt x="140825" y="6755"/>
                  </a:lnTo>
                  <a:lnTo>
                    <a:pt x="141504" y="4503"/>
                  </a:lnTo>
                  <a:lnTo>
                    <a:pt x="143015" y="3002"/>
                  </a:lnTo>
                  <a:lnTo>
                    <a:pt x="147516" y="1334"/>
                  </a:lnTo>
                  <a:lnTo>
                    <a:pt x="195025" y="0"/>
                  </a:lnTo>
                  <a:lnTo>
                    <a:pt x="198535" y="0"/>
                  </a:lnTo>
                  <a:lnTo>
                    <a:pt x="218633" y="18623"/>
                  </a:lnTo>
                  <a:lnTo>
                    <a:pt x="218935" y="23980"/>
                  </a:lnTo>
                  <a:lnTo>
                    <a:pt x="216183" y="29355"/>
                  </a:lnTo>
                  <a:lnTo>
                    <a:pt x="212493" y="35272"/>
                  </a:lnTo>
                  <a:lnTo>
                    <a:pt x="210850" y="41429"/>
                  </a:lnTo>
                  <a:lnTo>
                    <a:pt x="209355" y="43494"/>
                  </a:lnTo>
                  <a:lnTo>
                    <a:pt x="207299" y="44871"/>
                  </a:lnTo>
                  <a:lnTo>
                    <a:pt x="204869" y="45789"/>
                  </a:lnTo>
                  <a:lnTo>
                    <a:pt x="203250" y="47460"/>
                  </a:lnTo>
                  <a:lnTo>
                    <a:pt x="197830" y="57744"/>
                  </a:lnTo>
                  <a:lnTo>
                    <a:pt x="184909" y="73103"/>
                  </a:lnTo>
                  <a:lnTo>
                    <a:pt x="178920" y="85740"/>
                  </a:lnTo>
                  <a:lnTo>
                    <a:pt x="156336" y="111387"/>
                  </a:lnTo>
                  <a:lnTo>
                    <a:pt x="154143" y="117591"/>
                  </a:lnTo>
                  <a:lnTo>
                    <a:pt x="152500" y="119669"/>
                  </a:lnTo>
                  <a:lnTo>
                    <a:pt x="144341" y="123278"/>
                  </a:lnTo>
                  <a:lnTo>
                    <a:pt x="143518" y="126404"/>
                  </a:lnTo>
                  <a:lnTo>
                    <a:pt x="143300" y="128719"/>
                  </a:lnTo>
                  <a:lnTo>
                    <a:pt x="142097" y="130263"/>
                  </a:lnTo>
                  <a:lnTo>
                    <a:pt x="133363" y="133343"/>
                  </a:lnTo>
                  <a:lnTo>
                    <a:pt x="133341" y="133349"/>
                  </a:lnTo>
                  <a:lnTo>
                    <a:pt x="133340" y="133349"/>
                  </a:lnTo>
                  <a:lnTo>
                    <a:pt x="133338" y="133350"/>
                  </a:lnTo>
                  <a:lnTo>
                    <a:pt x="133338" y="125149"/>
                  </a:lnTo>
                  <a:lnTo>
                    <a:pt x="134396" y="124708"/>
                  </a:lnTo>
                  <a:lnTo>
                    <a:pt x="141540" y="123941"/>
                  </a:lnTo>
                  <a:lnTo>
                    <a:pt x="151961" y="114695"/>
                  </a:lnTo>
                  <a:lnTo>
                    <a:pt x="195025" y="114300"/>
                  </a:lnTo>
                  <a:lnTo>
                    <a:pt x="200618" y="117122"/>
                  </a:lnTo>
                  <a:lnTo>
                    <a:pt x="206632" y="120846"/>
                  </a:lnTo>
                  <a:lnTo>
                    <a:pt x="217217" y="123433"/>
                  </a:lnTo>
                  <a:lnTo>
                    <a:pt x="242738" y="147504"/>
                  </a:lnTo>
                  <a:lnTo>
                    <a:pt x="245461" y="153046"/>
                  </a:lnTo>
                  <a:lnTo>
                    <a:pt x="246186" y="156006"/>
                  </a:lnTo>
                  <a:lnTo>
                    <a:pt x="256195" y="171279"/>
                  </a:lnTo>
                  <a:lnTo>
                    <a:pt x="257160" y="212735"/>
                  </a:lnTo>
                  <a:lnTo>
                    <a:pt x="254339" y="219080"/>
                  </a:lnTo>
                  <a:lnTo>
                    <a:pt x="250617" y="225427"/>
                  </a:lnTo>
                  <a:lnTo>
                    <a:pt x="247461" y="234951"/>
                  </a:lnTo>
                  <a:lnTo>
                    <a:pt x="241353" y="244475"/>
                  </a:lnTo>
                  <a:lnTo>
                    <a:pt x="238016" y="254000"/>
                  </a:lnTo>
                  <a:lnTo>
                    <a:pt x="231852" y="263525"/>
                  </a:lnTo>
                  <a:lnTo>
                    <a:pt x="228496" y="273050"/>
                  </a:lnTo>
                  <a:lnTo>
                    <a:pt x="187301" y="317500"/>
                  </a:lnTo>
                  <a:lnTo>
                    <a:pt x="180959" y="321028"/>
                  </a:lnTo>
                  <a:lnTo>
                    <a:pt x="174611" y="323654"/>
                  </a:lnTo>
                  <a:lnTo>
                    <a:pt x="165088" y="330024"/>
                  </a:lnTo>
                  <a:lnTo>
                    <a:pt x="127869" y="341930"/>
                  </a:lnTo>
                  <a:lnTo>
                    <a:pt x="121031" y="342469"/>
                  </a:lnTo>
                  <a:lnTo>
                    <a:pt x="114462" y="345531"/>
                  </a:lnTo>
                  <a:lnTo>
                    <a:pt x="111228" y="347829"/>
                  </a:lnTo>
                  <a:lnTo>
                    <a:pt x="96566" y="351063"/>
                  </a:lnTo>
                  <a:lnTo>
                    <a:pt x="87715" y="348997"/>
                  </a:lnTo>
                  <a:lnTo>
                    <a:pt x="80253" y="345610"/>
                  </a:lnTo>
                  <a:lnTo>
                    <a:pt x="60393" y="342080"/>
                  </a:lnTo>
                  <a:lnTo>
                    <a:pt x="49753" y="336424"/>
                  </a:lnTo>
                  <a:lnTo>
                    <a:pt x="35782" y="333220"/>
                  </a:lnTo>
                  <a:lnTo>
                    <a:pt x="33377" y="331156"/>
                  </a:lnTo>
                  <a:lnTo>
                    <a:pt x="12213" y="304742"/>
                  </a:lnTo>
                  <a:lnTo>
                    <a:pt x="9655" y="298424"/>
                  </a:lnTo>
                  <a:lnTo>
                    <a:pt x="1470" y="287628"/>
                  </a:lnTo>
                  <a:lnTo>
                    <a:pt x="428" y="281250"/>
                  </a:lnTo>
                  <a:lnTo>
                    <a:pt x="0" y="267223"/>
                  </a:lnTo>
                  <a:lnTo>
                    <a:pt x="9122" y="257581"/>
                  </a:lnTo>
                  <a:lnTo>
                    <a:pt x="27120" y="257178"/>
                  </a:lnTo>
                  <a:lnTo>
                    <a:pt x="27599" y="258236"/>
                  </a:lnTo>
                  <a:lnTo>
                    <a:pt x="2856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SMARTInkShape-Group172">
            <a:extLst>
              <a:ext uri="{FF2B5EF4-FFF2-40B4-BE49-F238E27FC236}">
                <a16:creationId xmlns:a16="http://schemas.microsoft.com/office/drawing/2014/main" id="{8D766253-54B5-8B68-F55A-A064121AB6E4}"/>
              </a:ext>
            </a:extLst>
          </p:cNvPr>
          <p:cNvGrpSpPr/>
          <p:nvPr/>
        </p:nvGrpSpPr>
        <p:grpSpPr>
          <a:xfrm>
            <a:off x="1295400" y="3333750"/>
            <a:ext cx="2047876" cy="495263"/>
            <a:chOff x="1295400" y="3333750"/>
            <a:chExt cx="2047876" cy="495263"/>
          </a:xfrm>
        </p:grpSpPr>
        <p:sp>
          <p:nvSpPr>
            <p:cNvPr id="97" name="SMARTInkShape-509">
              <a:extLst>
                <a:ext uri="{FF2B5EF4-FFF2-40B4-BE49-F238E27FC236}">
                  <a16:creationId xmlns:a16="http://schemas.microsoft.com/office/drawing/2014/main" id="{4D31648E-D320-9775-068C-FB4FBD13AA9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228966" y="3352803"/>
              <a:ext cx="152285" cy="171448"/>
            </a:xfrm>
            <a:custGeom>
              <a:avLst/>
              <a:gdLst/>
              <a:ahLst/>
              <a:cxnLst/>
              <a:rect l="0" t="0" r="0" b="0"/>
              <a:pathLst>
                <a:path w="152285" h="171448">
                  <a:moveTo>
                    <a:pt x="9409" y="47622"/>
                  </a:moveTo>
                  <a:lnTo>
                    <a:pt x="9409" y="47622"/>
                  </a:lnTo>
                  <a:lnTo>
                    <a:pt x="1208" y="47622"/>
                  </a:lnTo>
                  <a:lnTo>
                    <a:pt x="767" y="46564"/>
                  </a:lnTo>
                  <a:lnTo>
                    <a:pt x="0" y="39421"/>
                  </a:lnTo>
                  <a:lnTo>
                    <a:pt x="1020" y="38980"/>
                  </a:lnTo>
                  <a:lnTo>
                    <a:pt x="4975" y="38490"/>
                  </a:lnTo>
                  <a:lnTo>
                    <a:pt x="6453" y="37300"/>
                  </a:lnTo>
                  <a:lnTo>
                    <a:pt x="9020" y="29930"/>
                  </a:lnTo>
                  <a:lnTo>
                    <a:pt x="9294" y="23918"/>
                  </a:lnTo>
                  <a:lnTo>
                    <a:pt x="10390" y="22294"/>
                  </a:lnTo>
                  <a:lnTo>
                    <a:pt x="12180" y="21212"/>
                  </a:lnTo>
                  <a:lnTo>
                    <a:pt x="14431" y="20491"/>
                  </a:lnTo>
                  <a:lnTo>
                    <a:pt x="28702" y="11698"/>
                  </a:lnTo>
                  <a:lnTo>
                    <a:pt x="36151" y="9952"/>
                  </a:lnTo>
                  <a:lnTo>
                    <a:pt x="45226" y="3061"/>
                  </a:lnTo>
                  <a:lnTo>
                    <a:pt x="54123" y="905"/>
                  </a:lnTo>
                  <a:lnTo>
                    <a:pt x="89177" y="0"/>
                  </a:lnTo>
                  <a:lnTo>
                    <a:pt x="95309" y="2821"/>
                  </a:lnTo>
                  <a:lnTo>
                    <a:pt x="104112" y="9130"/>
                  </a:lnTo>
                  <a:lnTo>
                    <a:pt x="104497" y="14462"/>
                  </a:lnTo>
                  <a:lnTo>
                    <a:pt x="107409" y="19831"/>
                  </a:lnTo>
                  <a:lnTo>
                    <a:pt x="112846" y="26845"/>
                  </a:lnTo>
                  <a:lnTo>
                    <a:pt x="112234" y="28479"/>
                  </a:lnTo>
                  <a:lnTo>
                    <a:pt x="107374" y="35835"/>
                  </a:lnTo>
                  <a:lnTo>
                    <a:pt x="105195" y="47802"/>
                  </a:lnTo>
                  <a:lnTo>
                    <a:pt x="105016" y="50917"/>
                  </a:lnTo>
                  <a:lnTo>
                    <a:pt x="101996" y="57200"/>
                  </a:lnTo>
                  <a:lnTo>
                    <a:pt x="91433" y="74914"/>
                  </a:lnTo>
                  <a:lnTo>
                    <a:pt x="83554" y="94660"/>
                  </a:lnTo>
                  <a:lnTo>
                    <a:pt x="70522" y="111045"/>
                  </a:lnTo>
                  <a:lnTo>
                    <a:pt x="68320" y="117438"/>
                  </a:lnTo>
                  <a:lnTo>
                    <a:pt x="66675" y="119566"/>
                  </a:lnTo>
                  <a:lnTo>
                    <a:pt x="60361" y="123619"/>
                  </a:lnTo>
                  <a:lnTo>
                    <a:pt x="58513" y="128318"/>
                  </a:lnTo>
                  <a:lnTo>
                    <a:pt x="57472" y="136913"/>
                  </a:lnTo>
                  <a:lnTo>
                    <a:pt x="56268" y="138900"/>
                  </a:lnTo>
                  <a:lnTo>
                    <a:pt x="54406" y="140224"/>
                  </a:lnTo>
                  <a:lnTo>
                    <a:pt x="48872" y="142349"/>
                  </a:lnTo>
                  <a:lnTo>
                    <a:pt x="48115" y="145462"/>
                  </a:lnTo>
                  <a:lnTo>
                    <a:pt x="47519" y="152276"/>
                  </a:lnTo>
                  <a:lnTo>
                    <a:pt x="92867" y="152397"/>
                  </a:lnTo>
                  <a:lnTo>
                    <a:pt x="102897" y="152397"/>
                  </a:lnTo>
                  <a:lnTo>
                    <a:pt x="111915" y="158943"/>
                  </a:lnTo>
                  <a:lnTo>
                    <a:pt x="121947" y="161529"/>
                  </a:lnTo>
                  <a:lnTo>
                    <a:pt x="132024" y="162903"/>
                  </a:lnTo>
                  <a:lnTo>
                    <a:pt x="152284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SMARTInkShape-510">
              <a:extLst>
                <a:ext uri="{FF2B5EF4-FFF2-40B4-BE49-F238E27FC236}">
                  <a16:creationId xmlns:a16="http://schemas.microsoft.com/office/drawing/2014/main" id="{D004BB81-992E-4CDB-168B-DF6EFC77676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533778" y="3333750"/>
              <a:ext cx="342773" cy="428626"/>
            </a:xfrm>
            <a:custGeom>
              <a:avLst/>
              <a:gdLst/>
              <a:ahLst/>
              <a:cxnLst/>
              <a:rect l="0" t="0" r="0" b="0"/>
              <a:pathLst>
                <a:path w="342773" h="428626">
                  <a:moveTo>
                    <a:pt x="237997" y="0"/>
                  </a:moveTo>
                  <a:lnTo>
                    <a:pt x="237997" y="0"/>
                  </a:lnTo>
                  <a:lnTo>
                    <a:pt x="247487" y="0"/>
                  </a:lnTo>
                  <a:lnTo>
                    <a:pt x="255720" y="8201"/>
                  </a:lnTo>
                  <a:lnTo>
                    <a:pt x="256931" y="17610"/>
                  </a:lnTo>
                  <a:lnTo>
                    <a:pt x="248836" y="40382"/>
                  </a:lnTo>
                  <a:lnTo>
                    <a:pt x="246723" y="53799"/>
                  </a:lnTo>
                  <a:lnTo>
                    <a:pt x="241053" y="64506"/>
                  </a:lnTo>
                  <a:lnTo>
                    <a:pt x="229915" y="111288"/>
                  </a:lnTo>
                  <a:lnTo>
                    <a:pt x="227699" y="135499"/>
                  </a:lnTo>
                  <a:lnTo>
                    <a:pt x="220989" y="154393"/>
                  </a:lnTo>
                  <a:lnTo>
                    <a:pt x="216729" y="172040"/>
                  </a:lnTo>
                  <a:lnTo>
                    <a:pt x="202525" y="209602"/>
                  </a:lnTo>
                  <a:lnTo>
                    <a:pt x="197853" y="228615"/>
                  </a:lnTo>
                  <a:lnTo>
                    <a:pt x="183490" y="266701"/>
                  </a:lnTo>
                  <a:lnTo>
                    <a:pt x="178808" y="285750"/>
                  </a:lnTo>
                  <a:lnTo>
                    <a:pt x="158503" y="330200"/>
                  </a:lnTo>
                  <a:lnTo>
                    <a:pt x="126870" y="376832"/>
                  </a:lnTo>
                  <a:lnTo>
                    <a:pt x="91947" y="412739"/>
                  </a:lnTo>
                  <a:lnTo>
                    <a:pt x="85597" y="416273"/>
                  </a:lnTo>
                  <a:lnTo>
                    <a:pt x="79247" y="418902"/>
                  </a:lnTo>
                  <a:lnTo>
                    <a:pt x="69722" y="425274"/>
                  </a:lnTo>
                  <a:lnTo>
                    <a:pt x="60197" y="427632"/>
                  </a:lnTo>
                  <a:lnTo>
                    <a:pt x="39853" y="428586"/>
                  </a:lnTo>
                  <a:lnTo>
                    <a:pt x="27859" y="421081"/>
                  </a:lnTo>
                  <a:lnTo>
                    <a:pt x="20687" y="419491"/>
                  </a:lnTo>
                  <a:lnTo>
                    <a:pt x="14388" y="414160"/>
                  </a:lnTo>
                  <a:lnTo>
                    <a:pt x="11615" y="408791"/>
                  </a:lnTo>
                  <a:lnTo>
                    <a:pt x="10876" y="405877"/>
                  </a:lnTo>
                  <a:lnTo>
                    <a:pt x="841" y="390690"/>
                  </a:lnTo>
                  <a:lnTo>
                    <a:pt x="0" y="377429"/>
                  </a:lnTo>
                  <a:lnTo>
                    <a:pt x="2751" y="371299"/>
                  </a:lnTo>
                  <a:lnTo>
                    <a:pt x="6443" y="365047"/>
                  </a:lnTo>
                  <a:lnTo>
                    <a:pt x="8084" y="358741"/>
                  </a:lnTo>
                  <a:lnTo>
                    <a:pt x="9581" y="356636"/>
                  </a:lnTo>
                  <a:lnTo>
                    <a:pt x="11636" y="355232"/>
                  </a:lnTo>
                  <a:lnTo>
                    <a:pt x="16742" y="352614"/>
                  </a:lnTo>
                  <a:lnTo>
                    <a:pt x="31753" y="339332"/>
                  </a:lnTo>
                  <a:lnTo>
                    <a:pt x="35208" y="333200"/>
                  </a:lnTo>
                  <a:lnTo>
                    <a:pt x="36129" y="330084"/>
                  </a:lnTo>
                  <a:lnTo>
                    <a:pt x="38860" y="328006"/>
                  </a:lnTo>
                  <a:lnTo>
                    <a:pt x="55630" y="321849"/>
                  </a:lnTo>
                  <a:lnTo>
                    <a:pt x="59269" y="319341"/>
                  </a:lnTo>
                  <a:lnTo>
                    <a:pt x="74504" y="315811"/>
                  </a:lnTo>
                  <a:lnTo>
                    <a:pt x="121656" y="314342"/>
                  </a:lnTo>
                  <a:lnTo>
                    <a:pt x="164206" y="315384"/>
                  </a:lnTo>
                  <a:lnTo>
                    <a:pt x="207368" y="334037"/>
                  </a:lnTo>
                  <a:lnTo>
                    <a:pt x="225026" y="348279"/>
                  </a:lnTo>
                  <a:lnTo>
                    <a:pt x="231527" y="350583"/>
                  </a:lnTo>
                  <a:lnTo>
                    <a:pt x="237944" y="357251"/>
                  </a:lnTo>
                  <a:lnTo>
                    <a:pt x="244323" y="365153"/>
                  </a:lnTo>
                  <a:lnTo>
                    <a:pt x="253865" y="371719"/>
                  </a:lnTo>
                  <a:lnTo>
                    <a:pt x="263395" y="384012"/>
                  </a:lnTo>
                  <a:lnTo>
                    <a:pt x="279271" y="394724"/>
                  </a:lnTo>
                  <a:lnTo>
                    <a:pt x="282800" y="400505"/>
                  </a:lnTo>
                  <a:lnTo>
                    <a:pt x="285426" y="406602"/>
                  </a:lnTo>
                  <a:lnTo>
                    <a:pt x="290121" y="412840"/>
                  </a:lnTo>
                  <a:lnTo>
                    <a:pt x="295736" y="416318"/>
                  </a:lnTo>
                  <a:lnTo>
                    <a:pt x="301758" y="418922"/>
                  </a:lnTo>
                  <a:lnTo>
                    <a:pt x="311100" y="425279"/>
                  </a:lnTo>
                  <a:lnTo>
                    <a:pt x="320570" y="427634"/>
                  </a:lnTo>
                  <a:lnTo>
                    <a:pt x="342772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SMARTInkShape-511">
              <a:extLst>
                <a:ext uri="{FF2B5EF4-FFF2-40B4-BE49-F238E27FC236}">
                  <a16:creationId xmlns:a16="http://schemas.microsoft.com/office/drawing/2014/main" id="{577628AA-E2F5-9E84-65DA-89F65BC5305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762125" y="3467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SMARTInkShape-512">
              <a:extLst>
                <a:ext uri="{FF2B5EF4-FFF2-40B4-BE49-F238E27FC236}">
                  <a16:creationId xmlns:a16="http://schemas.microsoft.com/office/drawing/2014/main" id="{74E53A72-D2F1-FFFA-7411-B6DB2B894C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295400" y="3524370"/>
              <a:ext cx="942418" cy="304643"/>
            </a:xfrm>
            <a:custGeom>
              <a:avLst/>
              <a:gdLst/>
              <a:ahLst/>
              <a:cxnLst/>
              <a:rect l="0" t="0" r="0" b="0"/>
              <a:pathLst>
                <a:path w="942418" h="304643">
                  <a:moveTo>
                    <a:pt x="0" y="266580"/>
                  </a:moveTo>
                  <a:lnTo>
                    <a:pt x="0" y="266580"/>
                  </a:lnTo>
                  <a:lnTo>
                    <a:pt x="0" y="258379"/>
                  </a:lnTo>
                  <a:lnTo>
                    <a:pt x="1058" y="257938"/>
                  </a:lnTo>
                  <a:lnTo>
                    <a:pt x="8201" y="257172"/>
                  </a:lnTo>
                  <a:lnTo>
                    <a:pt x="22666" y="243808"/>
                  </a:lnTo>
                  <a:lnTo>
                    <a:pt x="25949" y="237762"/>
                  </a:lnTo>
                  <a:lnTo>
                    <a:pt x="26824" y="234668"/>
                  </a:lnTo>
                  <a:lnTo>
                    <a:pt x="28466" y="232605"/>
                  </a:lnTo>
                  <a:lnTo>
                    <a:pt x="41679" y="223967"/>
                  </a:lnTo>
                  <a:lnTo>
                    <a:pt x="44982" y="215538"/>
                  </a:lnTo>
                  <a:lnTo>
                    <a:pt x="45863" y="210327"/>
                  </a:lnTo>
                  <a:lnTo>
                    <a:pt x="47509" y="206853"/>
                  </a:lnTo>
                  <a:lnTo>
                    <a:pt x="49664" y="204537"/>
                  </a:lnTo>
                  <a:lnTo>
                    <a:pt x="52160" y="202993"/>
                  </a:lnTo>
                  <a:lnTo>
                    <a:pt x="85741" y="159120"/>
                  </a:lnTo>
                  <a:lnTo>
                    <a:pt x="100544" y="136248"/>
                  </a:lnTo>
                  <a:lnTo>
                    <a:pt x="106761" y="116344"/>
                  </a:lnTo>
                  <a:lnTo>
                    <a:pt x="130580" y="76725"/>
                  </a:lnTo>
                  <a:lnTo>
                    <a:pt x="135929" y="49548"/>
                  </a:lnTo>
                  <a:lnTo>
                    <a:pt x="139788" y="42063"/>
                  </a:lnTo>
                  <a:lnTo>
                    <a:pt x="142265" y="28634"/>
                  </a:lnTo>
                  <a:lnTo>
                    <a:pt x="142874" y="4479"/>
                  </a:lnTo>
                  <a:lnTo>
                    <a:pt x="141816" y="2946"/>
                  </a:lnTo>
                  <a:lnTo>
                    <a:pt x="140052" y="1924"/>
                  </a:lnTo>
                  <a:lnTo>
                    <a:pt x="133742" y="0"/>
                  </a:lnTo>
                  <a:lnTo>
                    <a:pt x="125823" y="6450"/>
                  </a:lnTo>
                  <a:lnTo>
                    <a:pt x="120127" y="8092"/>
                  </a:lnTo>
                  <a:lnTo>
                    <a:pt x="118185" y="9588"/>
                  </a:lnTo>
                  <a:lnTo>
                    <a:pt x="106251" y="26704"/>
                  </a:lnTo>
                  <a:lnTo>
                    <a:pt x="105212" y="32993"/>
                  </a:lnTo>
                  <a:lnTo>
                    <a:pt x="104904" y="41559"/>
                  </a:lnTo>
                  <a:lnTo>
                    <a:pt x="102010" y="47684"/>
                  </a:lnTo>
                  <a:lnTo>
                    <a:pt x="99757" y="50800"/>
                  </a:lnTo>
                  <a:lnTo>
                    <a:pt x="99313" y="53935"/>
                  </a:lnTo>
                  <a:lnTo>
                    <a:pt x="105650" y="73790"/>
                  </a:lnTo>
                  <a:lnTo>
                    <a:pt x="137863" y="109157"/>
                  </a:lnTo>
                  <a:lnTo>
                    <a:pt x="156035" y="119734"/>
                  </a:lnTo>
                  <a:lnTo>
                    <a:pt x="167471" y="123587"/>
                  </a:lnTo>
                  <a:lnTo>
                    <a:pt x="177562" y="129902"/>
                  </a:lnTo>
                  <a:lnTo>
                    <a:pt x="188313" y="132244"/>
                  </a:lnTo>
                  <a:lnTo>
                    <a:pt x="203375" y="133996"/>
                  </a:lnTo>
                  <a:lnTo>
                    <a:pt x="228424" y="144972"/>
                  </a:lnTo>
                  <a:lnTo>
                    <a:pt x="244452" y="157863"/>
                  </a:lnTo>
                  <a:lnTo>
                    <a:pt x="257170" y="163849"/>
                  </a:lnTo>
                  <a:lnTo>
                    <a:pt x="260347" y="166342"/>
                  </a:lnTo>
                  <a:lnTo>
                    <a:pt x="263876" y="171936"/>
                  </a:lnTo>
                  <a:lnTo>
                    <a:pt x="266503" y="177949"/>
                  </a:lnTo>
                  <a:lnTo>
                    <a:pt x="272874" y="187285"/>
                  </a:lnTo>
                  <a:lnTo>
                    <a:pt x="275232" y="196754"/>
                  </a:lnTo>
                  <a:lnTo>
                    <a:pt x="276220" y="244120"/>
                  </a:lnTo>
                  <a:lnTo>
                    <a:pt x="276225" y="260588"/>
                  </a:lnTo>
                  <a:lnTo>
                    <a:pt x="273402" y="266739"/>
                  </a:lnTo>
                  <a:lnTo>
                    <a:pt x="269679" y="273001"/>
                  </a:lnTo>
                  <a:lnTo>
                    <a:pt x="268024" y="279312"/>
                  </a:lnTo>
                  <a:lnTo>
                    <a:pt x="266524" y="281418"/>
                  </a:lnTo>
                  <a:lnTo>
                    <a:pt x="264466" y="282822"/>
                  </a:lnTo>
                  <a:lnTo>
                    <a:pt x="262036" y="283758"/>
                  </a:lnTo>
                  <a:lnTo>
                    <a:pt x="260415" y="285440"/>
                  </a:lnTo>
                  <a:lnTo>
                    <a:pt x="258615" y="290132"/>
                  </a:lnTo>
                  <a:lnTo>
                    <a:pt x="257077" y="291806"/>
                  </a:lnTo>
                  <a:lnTo>
                    <a:pt x="252545" y="293667"/>
                  </a:lnTo>
                  <a:lnTo>
                    <a:pt x="250913" y="295221"/>
                  </a:lnTo>
                  <a:lnTo>
                    <a:pt x="249100" y="299771"/>
                  </a:lnTo>
                  <a:lnTo>
                    <a:pt x="247559" y="301407"/>
                  </a:lnTo>
                  <a:lnTo>
                    <a:pt x="239576" y="304249"/>
                  </a:lnTo>
                  <a:lnTo>
                    <a:pt x="230051" y="304642"/>
                  </a:lnTo>
                  <a:lnTo>
                    <a:pt x="229568" y="303596"/>
                  </a:lnTo>
                  <a:lnTo>
                    <a:pt x="228611" y="287070"/>
                  </a:lnTo>
                  <a:lnTo>
                    <a:pt x="263558" y="240358"/>
                  </a:lnTo>
                  <a:lnTo>
                    <a:pt x="274118" y="225179"/>
                  </a:lnTo>
                  <a:lnTo>
                    <a:pt x="293291" y="207210"/>
                  </a:lnTo>
                  <a:lnTo>
                    <a:pt x="312639" y="183592"/>
                  </a:lnTo>
                  <a:lnTo>
                    <a:pt x="359186" y="142149"/>
                  </a:lnTo>
                  <a:lnTo>
                    <a:pt x="368130" y="130844"/>
                  </a:lnTo>
                  <a:lnTo>
                    <a:pt x="414749" y="89766"/>
                  </a:lnTo>
                  <a:lnTo>
                    <a:pt x="433813" y="69817"/>
                  </a:lnTo>
                  <a:lnTo>
                    <a:pt x="436222" y="63418"/>
                  </a:lnTo>
                  <a:lnTo>
                    <a:pt x="437923" y="61289"/>
                  </a:lnTo>
                  <a:lnTo>
                    <a:pt x="447664" y="57034"/>
                  </a:lnTo>
                  <a:lnTo>
                    <a:pt x="447672" y="62088"/>
                  </a:lnTo>
                  <a:lnTo>
                    <a:pt x="446614" y="63576"/>
                  </a:lnTo>
                  <a:lnTo>
                    <a:pt x="444851" y="64569"/>
                  </a:lnTo>
                  <a:lnTo>
                    <a:pt x="442618" y="65231"/>
                  </a:lnTo>
                  <a:lnTo>
                    <a:pt x="441129" y="66731"/>
                  </a:lnTo>
                  <a:lnTo>
                    <a:pt x="430785" y="93340"/>
                  </a:lnTo>
                  <a:lnTo>
                    <a:pt x="428527" y="100684"/>
                  </a:lnTo>
                  <a:lnTo>
                    <a:pt x="421276" y="114023"/>
                  </a:lnTo>
                  <a:lnTo>
                    <a:pt x="416469" y="140756"/>
                  </a:lnTo>
                  <a:lnTo>
                    <a:pt x="412639" y="149274"/>
                  </a:lnTo>
                  <a:lnTo>
                    <a:pt x="409655" y="193466"/>
                  </a:lnTo>
                  <a:lnTo>
                    <a:pt x="409585" y="212175"/>
                  </a:lnTo>
                  <a:lnTo>
                    <a:pt x="412402" y="218764"/>
                  </a:lnTo>
                  <a:lnTo>
                    <a:pt x="414634" y="222002"/>
                  </a:lnTo>
                  <a:lnTo>
                    <a:pt x="419276" y="240293"/>
                  </a:lnTo>
                  <a:lnTo>
                    <a:pt x="421334" y="242705"/>
                  </a:lnTo>
                  <a:lnTo>
                    <a:pt x="423765" y="244314"/>
                  </a:lnTo>
                  <a:lnTo>
                    <a:pt x="425385" y="246444"/>
                  </a:lnTo>
                  <a:lnTo>
                    <a:pt x="430807" y="257468"/>
                  </a:lnTo>
                  <a:lnTo>
                    <a:pt x="433255" y="260506"/>
                  </a:lnTo>
                  <a:lnTo>
                    <a:pt x="438797" y="263880"/>
                  </a:lnTo>
                  <a:lnTo>
                    <a:pt x="444787" y="266439"/>
                  </a:lnTo>
                  <a:lnTo>
                    <a:pt x="454110" y="272771"/>
                  </a:lnTo>
                  <a:lnTo>
                    <a:pt x="460413" y="274623"/>
                  </a:lnTo>
                  <a:lnTo>
                    <a:pt x="463575" y="274059"/>
                  </a:lnTo>
                  <a:lnTo>
                    <a:pt x="473083" y="268208"/>
                  </a:lnTo>
                  <a:lnTo>
                    <a:pt x="479428" y="262717"/>
                  </a:lnTo>
                  <a:lnTo>
                    <a:pt x="488599" y="259572"/>
                  </a:lnTo>
                  <a:lnTo>
                    <a:pt x="494007" y="258733"/>
                  </a:lnTo>
                  <a:lnTo>
                    <a:pt x="498672" y="256057"/>
                  </a:lnTo>
                  <a:lnTo>
                    <a:pt x="543710" y="216253"/>
                  </a:lnTo>
                  <a:lnTo>
                    <a:pt x="559385" y="199105"/>
                  </a:lnTo>
                  <a:lnTo>
                    <a:pt x="588332" y="155620"/>
                  </a:lnTo>
                  <a:lnTo>
                    <a:pt x="602358" y="139746"/>
                  </a:lnTo>
                  <a:lnTo>
                    <a:pt x="619537" y="114375"/>
                  </a:lnTo>
                  <a:lnTo>
                    <a:pt x="647259" y="86046"/>
                  </a:lnTo>
                  <a:lnTo>
                    <a:pt x="656821" y="85616"/>
                  </a:lnTo>
                  <a:lnTo>
                    <a:pt x="657225" y="132833"/>
                  </a:lnTo>
                  <a:lnTo>
                    <a:pt x="657225" y="175755"/>
                  </a:lnTo>
                  <a:lnTo>
                    <a:pt x="656167" y="206169"/>
                  </a:lnTo>
                  <a:lnTo>
                    <a:pt x="648583" y="233847"/>
                  </a:lnTo>
                  <a:lnTo>
                    <a:pt x="647703" y="279553"/>
                  </a:lnTo>
                  <a:lnTo>
                    <a:pt x="647700" y="285472"/>
                  </a:lnTo>
                  <a:lnTo>
                    <a:pt x="652756" y="285583"/>
                  </a:lnTo>
                  <a:lnTo>
                    <a:pt x="654246" y="284541"/>
                  </a:lnTo>
                  <a:lnTo>
                    <a:pt x="655239" y="282787"/>
                  </a:lnTo>
                  <a:lnTo>
                    <a:pt x="658022" y="269381"/>
                  </a:lnTo>
                  <a:lnTo>
                    <a:pt x="676507" y="247508"/>
                  </a:lnTo>
                  <a:lnTo>
                    <a:pt x="698514" y="225304"/>
                  </a:lnTo>
                  <a:lnTo>
                    <a:pt x="702034" y="216132"/>
                  </a:lnTo>
                  <a:lnTo>
                    <a:pt x="704657" y="206059"/>
                  </a:lnTo>
                  <a:lnTo>
                    <a:pt x="714964" y="190969"/>
                  </a:lnTo>
                  <a:lnTo>
                    <a:pt x="722045" y="184292"/>
                  </a:lnTo>
                  <a:lnTo>
                    <a:pt x="768275" y="146990"/>
                  </a:lnTo>
                  <a:lnTo>
                    <a:pt x="774666" y="144637"/>
                  </a:lnTo>
                  <a:lnTo>
                    <a:pt x="776794" y="142951"/>
                  </a:lnTo>
                  <a:lnTo>
                    <a:pt x="780847" y="136581"/>
                  </a:lnTo>
                  <a:lnTo>
                    <a:pt x="785546" y="134719"/>
                  </a:lnTo>
                  <a:lnTo>
                    <a:pt x="808255" y="133233"/>
                  </a:lnTo>
                  <a:lnTo>
                    <a:pt x="808712" y="134291"/>
                  </a:lnTo>
                  <a:lnTo>
                    <a:pt x="809624" y="180908"/>
                  </a:lnTo>
                  <a:lnTo>
                    <a:pt x="809625" y="228066"/>
                  </a:lnTo>
                  <a:lnTo>
                    <a:pt x="809625" y="241098"/>
                  </a:lnTo>
                  <a:lnTo>
                    <a:pt x="812447" y="247494"/>
                  </a:lnTo>
                  <a:lnTo>
                    <a:pt x="816171" y="253864"/>
                  </a:lnTo>
                  <a:lnTo>
                    <a:pt x="818561" y="266577"/>
                  </a:lnTo>
                  <a:lnTo>
                    <a:pt x="818758" y="269753"/>
                  </a:lnTo>
                  <a:lnTo>
                    <a:pt x="821798" y="276104"/>
                  </a:lnTo>
                  <a:lnTo>
                    <a:pt x="824090" y="279279"/>
                  </a:lnTo>
                  <a:lnTo>
                    <a:pt x="829460" y="282807"/>
                  </a:lnTo>
                  <a:lnTo>
                    <a:pt x="832373" y="283748"/>
                  </a:lnTo>
                  <a:lnTo>
                    <a:pt x="834315" y="285434"/>
                  </a:lnTo>
                  <a:lnTo>
                    <a:pt x="836474" y="290129"/>
                  </a:lnTo>
                  <a:lnTo>
                    <a:pt x="838107" y="291804"/>
                  </a:lnTo>
                  <a:lnTo>
                    <a:pt x="842745" y="293666"/>
                  </a:lnTo>
                  <a:lnTo>
                    <a:pt x="860545" y="295024"/>
                  </a:lnTo>
                  <a:lnTo>
                    <a:pt x="866828" y="292275"/>
                  </a:lnTo>
                  <a:lnTo>
                    <a:pt x="873149" y="288583"/>
                  </a:lnTo>
                  <a:lnTo>
                    <a:pt x="882657" y="285447"/>
                  </a:lnTo>
                  <a:lnTo>
                    <a:pt x="930275" y="241173"/>
                  </a:lnTo>
                  <a:lnTo>
                    <a:pt x="938742" y="231653"/>
                  </a:lnTo>
                  <a:lnTo>
                    <a:pt x="942417" y="220836"/>
                  </a:lnTo>
                  <a:lnTo>
                    <a:pt x="939905" y="216969"/>
                  </a:lnTo>
                  <a:lnTo>
                    <a:pt x="937753" y="214456"/>
                  </a:lnTo>
                  <a:lnTo>
                    <a:pt x="935363" y="208841"/>
                  </a:lnTo>
                  <a:lnTo>
                    <a:pt x="933450" y="199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SMARTInkShape-513">
              <a:extLst>
                <a:ext uri="{FF2B5EF4-FFF2-40B4-BE49-F238E27FC236}">
                  <a16:creationId xmlns:a16="http://schemas.microsoft.com/office/drawing/2014/main" id="{27788D7C-A8A6-5638-1A1D-82D6B9B8735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209925" y="3505200"/>
              <a:ext cx="28576" cy="247651"/>
            </a:xfrm>
            <a:custGeom>
              <a:avLst/>
              <a:gdLst/>
              <a:ahLst/>
              <a:cxnLst/>
              <a:rect l="0" t="0" r="0" b="0"/>
              <a:pathLst>
                <a:path w="28576" h="247651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19933" y="1058"/>
                  </a:lnTo>
                  <a:lnTo>
                    <a:pt x="19085" y="17333"/>
                  </a:lnTo>
                  <a:lnTo>
                    <a:pt x="25603" y="27374"/>
                  </a:lnTo>
                  <a:lnTo>
                    <a:pt x="28524" y="74056"/>
                  </a:lnTo>
                  <a:lnTo>
                    <a:pt x="27510" y="99397"/>
                  </a:lnTo>
                  <a:lnTo>
                    <a:pt x="19638" y="140110"/>
                  </a:lnTo>
                  <a:lnTo>
                    <a:pt x="18253" y="149054"/>
                  </a:lnTo>
                  <a:lnTo>
                    <a:pt x="4872" y="191911"/>
                  </a:lnTo>
                  <a:lnTo>
                    <a:pt x="1444" y="20773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SMARTInkShape-514">
              <a:extLst>
                <a:ext uri="{FF2B5EF4-FFF2-40B4-BE49-F238E27FC236}">
                  <a16:creationId xmlns:a16="http://schemas.microsoft.com/office/drawing/2014/main" id="{9144E332-D13D-B7A5-57AB-8AC0FECBED2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067050" y="3600450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409" y="10849"/>
                  </a:lnTo>
                  <a:lnTo>
                    <a:pt x="12295" y="10114"/>
                  </a:lnTo>
                  <a:lnTo>
                    <a:pt x="33205" y="9528"/>
                  </a:lnTo>
                  <a:lnTo>
                    <a:pt x="38746" y="6704"/>
                  </a:lnTo>
                  <a:lnTo>
                    <a:pt x="44737" y="2979"/>
                  </a:lnTo>
                  <a:lnTo>
                    <a:pt x="55118" y="883"/>
                  </a:lnTo>
                  <a:lnTo>
                    <a:pt x="100902" y="7"/>
                  </a:lnTo>
                  <a:lnTo>
                    <a:pt x="148337" y="0"/>
                  </a:lnTo>
                  <a:lnTo>
                    <a:pt x="195961" y="0"/>
                  </a:lnTo>
                  <a:lnTo>
                    <a:pt x="243586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SMARTInkShape-Group173">
            <a:extLst>
              <a:ext uri="{FF2B5EF4-FFF2-40B4-BE49-F238E27FC236}">
                <a16:creationId xmlns:a16="http://schemas.microsoft.com/office/drawing/2014/main" id="{453753EC-3C4F-98A6-E437-CE410A59D77A}"/>
              </a:ext>
            </a:extLst>
          </p:cNvPr>
          <p:cNvGrpSpPr/>
          <p:nvPr/>
        </p:nvGrpSpPr>
        <p:grpSpPr>
          <a:xfrm>
            <a:off x="3648478" y="3162300"/>
            <a:ext cx="1723623" cy="542488"/>
            <a:chOff x="3648478" y="3162300"/>
            <a:chExt cx="1723623" cy="542488"/>
          </a:xfrm>
        </p:grpSpPr>
        <p:sp>
          <p:nvSpPr>
            <p:cNvPr id="104" name="SMARTInkShape-515">
              <a:extLst>
                <a:ext uri="{FF2B5EF4-FFF2-40B4-BE49-F238E27FC236}">
                  <a16:creationId xmlns:a16="http://schemas.microsoft.com/office/drawing/2014/main" id="{D87791DE-A1BF-AA0F-668E-65848C4BC8C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43534" y="3505200"/>
              <a:ext cx="228567" cy="28576"/>
            </a:xfrm>
            <a:custGeom>
              <a:avLst/>
              <a:gdLst/>
              <a:ahLst/>
              <a:cxnLst/>
              <a:rect l="0" t="0" r="0" b="0"/>
              <a:pathLst>
                <a:path w="228567" h="28576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5032" y="24107"/>
                  </a:lnTo>
                  <a:lnTo>
                    <a:pt x="10332" y="26589"/>
                  </a:lnTo>
                  <a:lnTo>
                    <a:pt x="47645" y="28570"/>
                  </a:lnTo>
                  <a:lnTo>
                    <a:pt x="95041" y="28575"/>
                  </a:lnTo>
                  <a:lnTo>
                    <a:pt x="98275" y="28575"/>
                  </a:lnTo>
                  <a:lnTo>
                    <a:pt x="141152" y="19443"/>
                  </a:lnTo>
                  <a:lnTo>
                    <a:pt x="154100" y="19167"/>
                  </a:lnTo>
                  <a:lnTo>
                    <a:pt x="161250" y="16280"/>
                  </a:lnTo>
                  <a:lnTo>
                    <a:pt x="164639" y="14028"/>
                  </a:lnTo>
                  <a:lnTo>
                    <a:pt x="179521" y="10859"/>
                  </a:lnTo>
                  <a:lnTo>
                    <a:pt x="195908" y="8730"/>
                  </a:lnTo>
                  <a:lnTo>
                    <a:pt x="207130" y="3057"/>
                  </a:lnTo>
                  <a:lnTo>
                    <a:pt x="228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SMARTInkShape-516">
              <a:extLst>
                <a:ext uri="{FF2B5EF4-FFF2-40B4-BE49-F238E27FC236}">
                  <a16:creationId xmlns:a16="http://schemas.microsoft.com/office/drawing/2014/main" id="{6AC254E1-AA52-827D-A655-935F9DC4741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62486" y="3162300"/>
              <a:ext cx="371465" cy="514220"/>
            </a:xfrm>
            <a:custGeom>
              <a:avLst/>
              <a:gdLst/>
              <a:ahLst/>
              <a:cxnLst/>
              <a:rect l="0" t="0" r="0" b="0"/>
              <a:pathLst>
                <a:path w="371465" h="514220">
                  <a:moveTo>
                    <a:pt x="352414" y="0"/>
                  </a:moveTo>
                  <a:lnTo>
                    <a:pt x="352414" y="0"/>
                  </a:lnTo>
                  <a:lnTo>
                    <a:pt x="357470" y="0"/>
                  </a:lnTo>
                  <a:lnTo>
                    <a:pt x="358959" y="1058"/>
                  </a:lnTo>
                  <a:lnTo>
                    <a:pt x="359953" y="2822"/>
                  </a:lnTo>
                  <a:lnTo>
                    <a:pt x="360615" y="5056"/>
                  </a:lnTo>
                  <a:lnTo>
                    <a:pt x="369304" y="19297"/>
                  </a:lnTo>
                  <a:lnTo>
                    <a:pt x="371426" y="50804"/>
                  </a:lnTo>
                  <a:lnTo>
                    <a:pt x="371464" y="87576"/>
                  </a:lnTo>
                  <a:lnTo>
                    <a:pt x="357275" y="131630"/>
                  </a:lnTo>
                  <a:lnTo>
                    <a:pt x="344340" y="178230"/>
                  </a:lnTo>
                  <a:lnTo>
                    <a:pt x="338262" y="196978"/>
                  </a:lnTo>
                  <a:lnTo>
                    <a:pt x="317404" y="239211"/>
                  </a:lnTo>
                  <a:lnTo>
                    <a:pt x="295259" y="282805"/>
                  </a:lnTo>
                  <a:lnTo>
                    <a:pt x="268806" y="327282"/>
                  </a:lnTo>
                  <a:lnTo>
                    <a:pt x="235880" y="371490"/>
                  </a:lnTo>
                  <a:lnTo>
                    <a:pt x="201734" y="415926"/>
                  </a:lnTo>
                  <a:lnTo>
                    <a:pt x="178786" y="444853"/>
                  </a:lnTo>
                  <a:lnTo>
                    <a:pt x="168354" y="453829"/>
                  </a:lnTo>
                  <a:lnTo>
                    <a:pt x="150212" y="474016"/>
                  </a:lnTo>
                  <a:lnTo>
                    <a:pt x="111205" y="500504"/>
                  </a:lnTo>
                  <a:lnTo>
                    <a:pt x="99381" y="504603"/>
                  </a:lnTo>
                  <a:lnTo>
                    <a:pt x="89176" y="510992"/>
                  </a:lnTo>
                  <a:lnTo>
                    <a:pt x="79449" y="513355"/>
                  </a:lnTo>
                  <a:lnTo>
                    <a:pt x="63500" y="514219"/>
                  </a:lnTo>
                  <a:lnTo>
                    <a:pt x="57144" y="511470"/>
                  </a:lnTo>
                  <a:lnTo>
                    <a:pt x="40206" y="499154"/>
                  </a:lnTo>
                  <a:lnTo>
                    <a:pt x="26251" y="495384"/>
                  </a:lnTo>
                  <a:lnTo>
                    <a:pt x="23848" y="493239"/>
                  </a:lnTo>
                  <a:lnTo>
                    <a:pt x="11922" y="476069"/>
                  </a:lnTo>
                  <a:lnTo>
                    <a:pt x="182" y="428798"/>
                  </a:lnTo>
                  <a:lnTo>
                    <a:pt x="0" y="403266"/>
                  </a:lnTo>
                  <a:lnTo>
                    <a:pt x="2816" y="398657"/>
                  </a:lnTo>
                  <a:lnTo>
                    <a:pt x="6537" y="393081"/>
                  </a:lnTo>
                  <a:lnTo>
                    <a:pt x="9690" y="383991"/>
                  </a:lnTo>
                  <a:lnTo>
                    <a:pt x="14178" y="377743"/>
                  </a:lnTo>
                  <a:lnTo>
                    <a:pt x="19701" y="374261"/>
                  </a:lnTo>
                  <a:lnTo>
                    <a:pt x="53107" y="361883"/>
                  </a:lnTo>
                  <a:lnTo>
                    <a:pt x="64293" y="355698"/>
                  </a:lnTo>
                  <a:lnTo>
                    <a:pt x="111021" y="352510"/>
                  </a:lnTo>
                  <a:lnTo>
                    <a:pt x="127902" y="353509"/>
                  </a:lnTo>
                  <a:lnTo>
                    <a:pt x="174462" y="369293"/>
                  </a:lnTo>
                  <a:lnTo>
                    <a:pt x="212824" y="395843"/>
                  </a:lnTo>
                  <a:lnTo>
                    <a:pt x="225564" y="400920"/>
                  </a:lnTo>
                  <a:lnTo>
                    <a:pt x="272955" y="444445"/>
                  </a:lnTo>
                  <a:lnTo>
                    <a:pt x="291024" y="463546"/>
                  </a:lnTo>
                  <a:lnTo>
                    <a:pt x="297248" y="476249"/>
                  </a:lnTo>
                  <a:lnTo>
                    <a:pt x="309404" y="490274"/>
                  </a:lnTo>
                  <a:lnTo>
                    <a:pt x="314954" y="493066"/>
                  </a:lnTo>
                  <a:lnTo>
                    <a:pt x="322084" y="494859"/>
                  </a:lnTo>
                  <a:lnTo>
                    <a:pt x="322669" y="496065"/>
                  </a:lnTo>
                  <a:lnTo>
                    <a:pt x="323319" y="500226"/>
                  </a:lnTo>
                  <a:lnTo>
                    <a:pt x="324551" y="501759"/>
                  </a:lnTo>
                  <a:lnTo>
                    <a:pt x="331995" y="504421"/>
                  </a:lnTo>
                  <a:lnTo>
                    <a:pt x="343545" y="497233"/>
                  </a:lnTo>
                  <a:lnTo>
                    <a:pt x="352414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SMARTInkShape-517">
              <a:extLst>
                <a:ext uri="{FF2B5EF4-FFF2-40B4-BE49-F238E27FC236}">
                  <a16:creationId xmlns:a16="http://schemas.microsoft.com/office/drawing/2014/main" id="{38437C9E-48A3-4C28-B93F-7EE16CA4D8B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371975" y="3228975"/>
              <a:ext cx="142876" cy="133351"/>
            </a:xfrm>
            <a:custGeom>
              <a:avLst/>
              <a:gdLst/>
              <a:ahLst/>
              <a:cxnLst/>
              <a:rect l="0" t="0" r="0" b="0"/>
              <a:pathLst>
                <a:path w="142876" h="133351">
                  <a:moveTo>
                    <a:pt x="0" y="0"/>
                  </a:moveTo>
                  <a:lnTo>
                    <a:pt x="0" y="0"/>
                  </a:lnTo>
                  <a:lnTo>
                    <a:pt x="27124" y="0"/>
                  </a:lnTo>
                  <a:lnTo>
                    <a:pt x="35893" y="6546"/>
                  </a:lnTo>
                  <a:lnTo>
                    <a:pt x="41706" y="8201"/>
                  </a:lnTo>
                  <a:lnTo>
                    <a:pt x="43678" y="9701"/>
                  </a:lnTo>
                  <a:lnTo>
                    <a:pt x="47514" y="15809"/>
                  </a:lnTo>
                  <a:lnTo>
                    <a:pt x="55672" y="18624"/>
                  </a:lnTo>
                  <a:lnTo>
                    <a:pt x="56493" y="21683"/>
                  </a:lnTo>
                  <a:lnTo>
                    <a:pt x="57112" y="36373"/>
                  </a:lnTo>
                  <a:lnTo>
                    <a:pt x="40673" y="57330"/>
                  </a:lnTo>
                  <a:lnTo>
                    <a:pt x="39815" y="60445"/>
                  </a:lnTo>
                  <a:lnTo>
                    <a:pt x="38185" y="62522"/>
                  </a:lnTo>
                  <a:lnTo>
                    <a:pt x="31893" y="66503"/>
                  </a:lnTo>
                  <a:lnTo>
                    <a:pt x="20019" y="85607"/>
                  </a:lnTo>
                  <a:lnTo>
                    <a:pt x="19050" y="104371"/>
                  </a:lnTo>
                  <a:lnTo>
                    <a:pt x="27251" y="112940"/>
                  </a:lnTo>
                  <a:lnTo>
                    <a:pt x="33239" y="113897"/>
                  </a:lnTo>
                  <a:lnTo>
                    <a:pt x="79378" y="114300"/>
                  </a:lnTo>
                  <a:lnTo>
                    <a:pt x="85726" y="117122"/>
                  </a:lnTo>
                  <a:lnTo>
                    <a:pt x="92075" y="120846"/>
                  </a:lnTo>
                  <a:lnTo>
                    <a:pt x="102894" y="123432"/>
                  </a:lnTo>
                  <a:lnTo>
                    <a:pt x="128358" y="123822"/>
                  </a:lnTo>
                  <a:lnTo>
                    <a:pt x="130023" y="124881"/>
                  </a:lnTo>
                  <a:lnTo>
                    <a:pt x="131132" y="126646"/>
                  </a:lnTo>
                  <a:lnTo>
                    <a:pt x="131871" y="128881"/>
                  </a:lnTo>
                  <a:lnTo>
                    <a:pt x="133423" y="130371"/>
                  </a:lnTo>
                  <a:lnTo>
                    <a:pt x="1428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SMARTInkShape-518">
              <a:extLst>
                <a:ext uri="{FF2B5EF4-FFF2-40B4-BE49-F238E27FC236}">
                  <a16:creationId xmlns:a16="http://schemas.microsoft.com/office/drawing/2014/main" id="{A3B70DEE-7C75-63DF-77AC-F8760FD43D1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648478" y="3409961"/>
              <a:ext cx="723367" cy="294827"/>
            </a:xfrm>
            <a:custGeom>
              <a:avLst/>
              <a:gdLst/>
              <a:ahLst/>
              <a:cxnLst/>
              <a:rect l="0" t="0" r="0" b="0"/>
              <a:pathLst>
                <a:path w="723367" h="294827">
                  <a:moveTo>
                    <a:pt x="104372" y="85714"/>
                  </a:moveTo>
                  <a:lnTo>
                    <a:pt x="104372" y="85714"/>
                  </a:lnTo>
                  <a:lnTo>
                    <a:pt x="104372" y="80657"/>
                  </a:lnTo>
                  <a:lnTo>
                    <a:pt x="101550" y="75353"/>
                  </a:lnTo>
                  <a:lnTo>
                    <a:pt x="97826" y="69467"/>
                  </a:lnTo>
                  <a:lnTo>
                    <a:pt x="95240" y="58971"/>
                  </a:lnTo>
                  <a:lnTo>
                    <a:pt x="80668" y="42998"/>
                  </a:lnTo>
                  <a:lnTo>
                    <a:pt x="75140" y="40271"/>
                  </a:lnTo>
                  <a:lnTo>
                    <a:pt x="68023" y="38520"/>
                  </a:lnTo>
                  <a:lnTo>
                    <a:pt x="58224" y="46328"/>
                  </a:lnTo>
                  <a:lnTo>
                    <a:pt x="39452" y="64914"/>
                  </a:lnTo>
                  <a:lnTo>
                    <a:pt x="31498" y="80469"/>
                  </a:lnTo>
                  <a:lnTo>
                    <a:pt x="28099" y="91450"/>
                  </a:lnTo>
                  <a:lnTo>
                    <a:pt x="21918" y="102465"/>
                  </a:lnTo>
                  <a:lnTo>
                    <a:pt x="10573" y="149372"/>
                  </a:lnTo>
                  <a:lnTo>
                    <a:pt x="8350" y="173587"/>
                  </a:lnTo>
                  <a:lnTo>
                    <a:pt x="1640" y="192482"/>
                  </a:lnTo>
                  <a:lnTo>
                    <a:pt x="0" y="216282"/>
                  </a:lnTo>
                  <a:lnTo>
                    <a:pt x="2599" y="225941"/>
                  </a:lnTo>
                  <a:lnTo>
                    <a:pt x="6223" y="234821"/>
                  </a:lnTo>
                  <a:lnTo>
                    <a:pt x="9322" y="250661"/>
                  </a:lnTo>
                  <a:lnTo>
                    <a:pt x="16491" y="266032"/>
                  </a:lnTo>
                  <a:lnTo>
                    <a:pt x="17209" y="269426"/>
                  </a:lnTo>
                  <a:lnTo>
                    <a:pt x="23653" y="276019"/>
                  </a:lnTo>
                  <a:lnTo>
                    <a:pt x="32513" y="281419"/>
                  </a:lnTo>
                  <a:lnTo>
                    <a:pt x="46825" y="287708"/>
                  </a:lnTo>
                  <a:lnTo>
                    <a:pt x="53396" y="291906"/>
                  </a:lnTo>
                  <a:lnTo>
                    <a:pt x="59843" y="293771"/>
                  </a:lnTo>
                  <a:lnTo>
                    <a:pt x="69059" y="291779"/>
                  </a:lnTo>
                  <a:lnTo>
                    <a:pt x="110885" y="272835"/>
                  </a:lnTo>
                  <a:lnTo>
                    <a:pt x="155182" y="249744"/>
                  </a:lnTo>
                  <a:lnTo>
                    <a:pt x="199622" y="209291"/>
                  </a:lnTo>
                  <a:lnTo>
                    <a:pt x="244072" y="165075"/>
                  </a:lnTo>
                  <a:lnTo>
                    <a:pt x="272275" y="121696"/>
                  </a:lnTo>
                  <a:lnTo>
                    <a:pt x="292028" y="95487"/>
                  </a:lnTo>
                  <a:lnTo>
                    <a:pt x="294666" y="88999"/>
                  </a:lnTo>
                  <a:lnTo>
                    <a:pt x="301043" y="79397"/>
                  </a:lnTo>
                  <a:lnTo>
                    <a:pt x="304358" y="66829"/>
                  </a:lnTo>
                  <a:lnTo>
                    <a:pt x="304396" y="80858"/>
                  </a:lnTo>
                  <a:lnTo>
                    <a:pt x="295461" y="116581"/>
                  </a:lnTo>
                  <a:lnTo>
                    <a:pt x="294887" y="163960"/>
                  </a:lnTo>
                  <a:lnTo>
                    <a:pt x="294872" y="206484"/>
                  </a:lnTo>
                  <a:lnTo>
                    <a:pt x="304573" y="243217"/>
                  </a:lnTo>
                  <a:lnTo>
                    <a:pt x="317538" y="260175"/>
                  </a:lnTo>
                  <a:lnTo>
                    <a:pt x="323643" y="263794"/>
                  </a:lnTo>
                  <a:lnTo>
                    <a:pt x="336185" y="266117"/>
                  </a:lnTo>
                  <a:lnTo>
                    <a:pt x="369779" y="266674"/>
                  </a:lnTo>
                  <a:lnTo>
                    <a:pt x="378611" y="263860"/>
                  </a:lnTo>
                  <a:lnTo>
                    <a:pt x="392905" y="253430"/>
                  </a:lnTo>
                  <a:lnTo>
                    <a:pt x="411943" y="230501"/>
                  </a:lnTo>
                  <a:lnTo>
                    <a:pt x="422045" y="222030"/>
                  </a:lnTo>
                  <a:lnTo>
                    <a:pt x="450330" y="174482"/>
                  </a:lnTo>
                  <a:lnTo>
                    <a:pt x="454881" y="155525"/>
                  </a:lnTo>
                  <a:lnTo>
                    <a:pt x="456722" y="112302"/>
                  </a:lnTo>
                  <a:lnTo>
                    <a:pt x="455706" y="101764"/>
                  </a:lnTo>
                  <a:lnTo>
                    <a:pt x="440547" y="73112"/>
                  </a:lnTo>
                  <a:lnTo>
                    <a:pt x="434405" y="64944"/>
                  </a:lnTo>
                  <a:lnTo>
                    <a:pt x="428148" y="60608"/>
                  </a:lnTo>
                  <a:lnTo>
                    <a:pt x="397792" y="49141"/>
                  </a:lnTo>
                  <a:lnTo>
                    <a:pt x="382282" y="48066"/>
                  </a:lnTo>
                  <a:lnTo>
                    <a:pt x="340293" y="57341"/>
                  </a:lnTo>
                  <a:lnTo>
                    <a:pt x="309857" y="74369"/>
                  </a:lnTo>
                  <a:lnTo>
                    <a:pt x="292492" y="90231"/>
                  </a:lnTo>
                  <a:lnTo>
                    <a:pt x="260050" y="137432"/>
                  </a:lnTo>
                  <a:lnTo>
                    <a:pt x="251511" y="155836"/>
                  </a:lnTo>
                  <a:lnTo>
                    <a:pt x="239958" y="200030"/>
                  </a:lnTo>
                  <a:lnTo>
                    <a:pt x="239774" y="211663"/>
                  </a:lnTo>
                  <a:lnTo>
                    <a:pt x="247510" y="234568"/>
                  </a:lnTo>
                  <a:lnTo>
                    <a:pt x="269606" y="260325"/>
                  </a:lnTo>
                  <a:lnTo>
                    <a:pt x="278704" y="263860"/>
                  </a:lnTo>
                  <a:lnTo>
                    <a:pt x="284093" y="264803"/>
                  </a:lnTo>
                  <a:lnTo>
                    <a:pt x="292904" y="263028"/>
                  </a:lnTo>
                  <a:lnTo>
                    <a:pt x="301406" y="259770"/>
                  </a:lnTo>
                  <a:lnTo>
                    <a:pt x="330239" y="252451"/>
                  </a:lnTo>
                  <a:lnTo>
                    <a:pt x="374273" y="231674"/>
                  </a:lnTo>
                  <a:lnTo>
                    <a:pt x="418895" y="205102"/>
                  </a:lnTo>
                  <a:lnTo>
                    <a:pt x="466257" y="169212"/>
                  </a:lnTo>
                  <a:lnTo>
                    <a:pt x="487587" y="154669"/>
                  </a:lnTo>
                  <a:lnTo>
                    <a:pt x="530118" y="112715"/>
                  </a:lnTo>
                  <a:lnTo>
                    <a:pt x="563254" y="69747"/>
                  </a:lnTo>
                  <a:lnTo>
                    <a:pt x="585142" y="48438"/>
                  </a:lnTo>
                  <a:lnTo>
                    <a:pt x="591486" y="38333"/>
                  </a:lnTo>
                  <a:lnTo>
                    <a:pt x="596034" y="31848"/>
                  </a:lnTo>
                  <a:lnTo>
                    <a:pt x="599193" y="20935"/>
                  </a:lnTo>
                  <a:lnTo>
                    <a:pt x="604586" y="14544"/>
                  </a:lnTo>
                  <a:lnTo>
                    <a:pt x="605065" y="12868"/>
                  </a:lnTo>
                  <a:lnTo>
                    <a:pt x="604326" y="11750"/>
                  </a:lnTo>
                  <a:lnTo>
                    <a:pt x="602775" y="11004"/>
                  </a:lnTo>
                  <a:lnTo>
                    <a:pt x="601740" y="9449"/>
                  </a:lnTo>
                  <a:lnTo>
                    <a:pt x="599753" y="420"/>
                  </a:lnTo>
                  <a:lnTo>
                    <a:pt x="590542" y="0"/>
                  </a:lnTo>
                  <a:lnTo>
                    <a:pt x="590147" y="32170"/>
                  </a:lnTo>
                  <a:lnTo>
                    <a:pt x="591205" y="34143"/>
                  </a:lnTo>
                  <a:lnTo>
                    <a:pt x="592969" y="35459"/>
                  </a:lnTo>
                  <a:lnTo>
                    <a:pt x="595204" y="36335"/>
                  </a:lnTo>
                  <a:lnTo>
                    <a:pt x="603404" y="47682"/>
                  </a:lnTo>
                  <a:lnTo>
                    <a:pt x="607480" y="59394"/>
                  </a:lnTo>
                  <a:lnTo>
                    <a:pt x="610169" y="61817"/>
                  </a:lnTo>
                  <a:lnTo>
                    <a:pt x="623008" y="67345"/>
                  </a:lnTo>
                  <a:lnTo>
                    <a:pt x="633986" y="79330"/>
                  </a:lnTo>
                  <a:lnTo>
                    <a:pt x="650391" y="89930"/>
                  </a:lnTo>
                  <a:lnTo>
                    <a:pt x="688571" y="136406"/>
                  </a:lnTo>
                  <a:lnTo>
                    <a:pt x="707622" y="155554"/>
                  </a:lnTo>
                  <a:lnTo>
                    <a:pt x="711150" y="164732"/>
                  </a:lnTo>
                  <a:lnTo>
                    <a:pt x="713776" y="174808"/>
                  </a:lnTo>
                  <a:lnTo>
                    <a:pt x="721263" y="189900"/>
                  </a:lnTo>
                  <a:lnTo>
                    <a:pt x="723366" y="212680"/>
                  </a:lnTo>
                  <a:lnTo>
                    <a:pt x="722351" y="214808"/>
                  </a:lnTo>
                  <a:lnTo>
                    <a:pt x="720617" y="216227"/>
                  </a:lnTo>
                  <a:lnTo>
                    <a:pt x="718402" y="217172"/>
                  </a:lnTo>
                  <a:lnTo>
                    <a:pt x="716925" y="218861"/>
                  </a:lnTo>
                  <a:lnTo>
                    <a:pt x="711733" y="229176"/>
                  </a:lnTo>
                  <a:lnTo>
                    <a:pt x="707686" y="235200"/>
                  </a:lnTo>
                  <a:lnTo>
                    <a:pt x="704348" y="244541"/>
                  </a:lnTo>
                  <a:lnTo>
                    <a:pt x="691316" y="260349"/>
                  </a:lnTo>
                  <a:lnTo>
                    <a:pt x="685205" y="263871"/>
                  </a:lnTo>
                  <a:lnTo>
                    <a:pt x="678962" y="266495"/>
                  </a:lnTo>
                  <a:lnTo>
                    <a:pt x="653444" y="281768"/>
                  </a:lnTo>
                  <a:lnTo>
                    <a:pt x="641828" y="285620"/>
                  </a:lnTo>
                  <a:lnTo>
                    <a:pt x="631683" y="291936"/>
                  </a:lnTo>
                  <a:lnTo>
                    <a:pt x="621974" y="294278"/>
                  </a:lnTo>
                  <a:lnTo>
                    <a:pt x="615581" y="294826"/>
                  </a:lnTo>
                  <a:lnTo>
                    <a:pt x="609212" y="292247"/>
                  </a:lnTo>
                  <a:lnTo>
                    <a:pt x="599672" y="28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SMARTInkShape-519">
              <a:extLst>
                <a:ext uri="{FF2B5EF4-FFF2-40B4-BE49-F238E27FC236}">
                  <a16:creationId xmlns:a16="http://schemas.microsoft.com/office/drawing/2014/main" id="{DDFA8473-A2BF-BE3D-9ABC-D43D8D4B22E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733800" y="3505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9132" y="17610"/>
                  </a:lnTo>
                  <a:lnTo>
                    <a:pt x="9491" y="10723"/>
                  </a:lnTo>
                  <a:lnTo>
                    <a:pt x="19035" y="19036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" name="SMARTInkShape-520">
            <a:extLst>
              <a:ext uri="{FF2B5EF4-FFF2-40B4-BE49-F238E27FC236}">
                <a16:creationId xmlns:a16="http://schemas.microsoft.com/office/drawing/2014/main" id="{42AA2F40-3164-D5D7-2353-F5FAA59A9ED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53028" y="3400425"/>
            <a:ext cx="247609" cy="19051"/>
          </a:xfrm>
          <a:custGeom>
            <a:avLst/>
            <a:gdLst/>
            <a:ahLst/>
            <a:cxnLst/>
            <a:rect l="0" t="0" r="0" b="0"/>
            <a:pathLst>
              <a:path w="247609" h="19051">
                <a:moveTo>
                  <a:pt x="9522" y="19050"/>
                </a:moveTo>
                <a:lnTo>
                  <a:pt x="9522" y="19050"/>
                </a:lnTo>
                <a:lnTo>
                  <a:pt x="1321" y="19050"/>
                </a:lnTo>
                <a:lnTo>
                  <a:pt x="880" y="17992"/>
                </a:lnTo>
                <a:lnTo>
                  <a:pt x="0" y="9559"/>
                </a:lnTo>
                <a:lnTo>
                  <a:pt x="14187" y="9525"/>
                </a:lnTo>
                <a:lnTo>
                  <a:pt x="15807" y="10583"/>
                </a:lnTo>
                <a:lnTo>
                  <a:pt x="16887" y="12348"/>
                </a:lnTo>
                <a:lnTo>
                  <a:pt x="17607" y="14582"/>
                </a:lnTo>
                <a:lnTo>
                  <a:pt x="19145" y="15013"/>
                </a:lnTo>
                <a:lnTo>
                  <a:pt x="23677" y="12669"/>
                </a:lnTo>
                <a:lnTo>
                  <a:pt x="26367" y="12680"/>
                </a:lnTo>
                <a:lnTo>
                  <a:pt x="37987" y="18351"/>
                </a:lnTo>
                <a:lnTo>
                  <a:pt x="74939" y="19042"/>
                </a:lnTo>
                <a:lnTo>
                  <a:pt x="83752" y="16224"/>
                </a:lnTo>
                <a:lnTo>
                  <a:pt x="91196" y="12502"/>
                </a:lnTo>
                <a:lnTo>
                  <a:pt x="107421" y="10113"/>
                </a:lnTo>
                <a:lnTo>
                  <a:pt x="154452" y="9540"/>
                </a:lnTo>
                <a:lnTo>
                  <a:pt x="166010" y="8474"/>
                </a:lnTo>
                <a:lnTo>
                  <a:pt x="199239" y="589"/>
                </a:lnTo>
                <a:lnTo>
                  <a:pt x="246654" y="0"/>
                </a:lnTo>
                <a:lnTo>
                  <a:pt x="247206" y="0"/>
                </a:lnTo>
                <a:lnTo>
                  <a:pt x="247608" y="8201"/>
                </a:lnTo>
                <a:lnTo>
                  <a:pt x="246563" y="8642"/>
                </a:lnTo>
                <a:lnTo>
                  <a:pt x="238122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SMARTInkShape-521">
            <a:extLst>
              <a:ext uri="{FF2B5EF4-FFF2-40B4-BE49-F238E27FC236}">
                <a16:creationId xmlns:a16="http://schemas.microsoft.com/office/drawing/2014/main" id="{D51294A0-71FC-61A6-0134-5AF717CDBE6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95950" y="3153172"/>
            <a:ext cx="276110" cy="533004"/>
          </a:xfrm>
          <a:custGeom>
            <a:avLst/>
            <a:gdLst/>
            <a:ahLst/>
            <a:cxnLst/>
            <a:rect l="0" t="0" r="0" b="0"/>
            <a:pathLst>
              <a:path w="276110" h="533004">
                <a:moveTo>
                  <a:pt x="0" y="294878"/>
                </a:moveTo>
                <a:lnTo>
                  <a:pt x="0" y="294878"/>
                </a:lnTo>
                <a:lnTo>
                  <a:pt x="9133" y="294878"/>
                </a:lnTo>
                <a:lnTo>
                  <a:pt x="9409" y="289821"/>
                </a:lnTo>
                <a:lnTo>
                  <a:pt x="10506" y="288332"/>
                </a:lnTo>
                <a:lnTo>
                  <a:pt x="14548" y="286677"/>
                </a:lnTo>
                <a:lnTo>
                  <a:pt x="16049" y="285177"/>
                </a:lnTo>
                <a:lnTo>
                  <a:pt x="17716" y="280689"/>
                </a:lnTo>
                <a:lnTo>
                  <a:pt x="19219" y="279069"/>
                </a:lnTo>
                <a:lnTo>
                  <a:pt x="32190" y="271198"/>
                </a:lnTo>
                <a:lnTo>
                  <a:pt x="50839" y="253475"/>
                </a:lnTo>
                <a:lnTo>
                  <a:pt x="54345" y="247196"/>
                </a:lnTo>
                <a:lnTo>
                  <a:pt x="56962" y="240878"/>
                </a:lnTo>
                <a:lnTo>
                  <a:pt x="82954" y="200216"/>
                </a:lnTo>
                <a:lnTo>
                  <a:pt x="102129" y="154593"/>
                </a:lnTo>
                <a:lnTo>
                  <a:pt x="113643" y="107020"/>
                </a:lnTo>
                <a:lnTo>
                  <a:pt x="114283" y="64113"/>
                </a:lnTo>
                <a:lnTo>
                  <a:pt x="114300" y="18710"/>
                </a:lnTo>
                <a:lnTo>
                  <a:pt x="114300" y="9294"/>
                </a:lnTo>
                <a:lnTo>
                  <a:pt x="105168" y="0"/>
                </a:lnTo>
                <a:lnTo>
                  <a:pt x="104785" y="8746"/>
                </a:lnTo>
                <a:lnTo>
                  <a:pt x="98231" y="16657"/>
                </a:lnTo>
                <a:lnTo>
                  <a:pt x="96133" y="25352"/>
                </a:lnTo>
                <a:lnTo>
                  <a:pt x="95257" y="71748"/>
                </a:lnTo>
                <a:lnTo>
                  <a:pt x="95253" y="78587"/>
                </a:lnTo>
                <a:lnTo>
                  <a:pt x="86118" y="124876"/>
                </a:lnTo>
                <a:lnTo>
                  <a:pt x="85732" y="168023"/>
                </a:lnTo>
                <a:lnTo>
                  <a:pt x="86784" y="196549"/>
                </a:lnTo>
                <a:lnTo>
                  <a:pt x="93926" y="220402"/>
                </a:lnTo>
                <a:lnTo>
                  <a:pt x="95216" y="267724"/>
                </a:lnTo>
                <a:lnTo>
                  <a:pt x="104382" y="315341"/>
                </a:lnTo>
                <a:lnTo>
                  <a:pt x="104768" y="358523"/>
                </a:lnTo>
                <a:lnTo>
                  <a:pt x="104775" y="402701"/>
                </a:lnTo>
                <a:lnTo>
                  <a:pt x="103717" y="422049"/>
                </a:lnTo>
                <a:lnTo>
                  <a:pt x="96574" y="440532"/>
                </a:lnTo>
                <a:lnTo>
                  <a:pt x="94454" y="453550"/>
                </a:lnTo>
                <a:lnTo>
                  <a:pt x="87762" y="466313"/>
                </a:lnTo>
                <a:lnTo>
                  <a:pt x="87083" y="469493"/>
                </a:lnTo>
                <a:lnTo>
                  <a:pt x="85573" y="471613"/>
                </a:lnTo>
                <a:lnTo>
                  <a:pt x="83507" y="473026"/>
                </a:lnTo>
                <a:lnTo>
                  <a:pt x="81071" y="473969"/>
                </a:lnTo>
                <a:lnTo>
                  <a:pt x="79447" y="475655"/>
                </a:lnTo>
                <a:lnTo>
                  <a:pt x="77643" y="480351"/>
                </a:lnTo>
                <a:lnTo>
                  <a:pt x="76628" y="488945"/>
                </a:lnTo>
                <a:lnTo>
                  <a:pt x="75427" y="490931"/>
                </a:lnTo>
                <a:lnTo>
                  <a:pt x="73568" y="492255"/>
                </a:lnTo>
                <a:lnTo>
                  <a:pt x="71270" y="493138"/>
                </a:lnTo>
                <a:lnTo>
                  <a:pt x="69738" y="494784"/>
                </a:lnTo>
                <a:lnTo>
                  <a:pt x="68036" y="499436"/>
                </a:lnTo>
                <a:lnTo>
                  <a:pt x="66525" y="501100"/>
                </a:lnTo>
                <a:lnTo>
                  <a:pt x="62022" y="502949"/>
                </a:lnTo>
                <a:lnTo>
                  <a:pt x="53537" y="503990"/>
                </a:lnTo>
                <a:lnTo>
                  <a:pt x="51566" y="505194"/>
                </a:lnTo>
                <a:lnTo>
                  <a:pt x="50252" y="507055"/>
                </a:lnTo>
                <a:lnTo>
                  <a:pt x="49377" y="509354"/>
                </a:lnTo>
                <a:lnTo>
                  <a:pt x="47735" y="510887"/>
                </a:lnTo>
                <a:lnTo>
                  <a:pt x="43087" y="512591"/>
                </a:lnTo>
                <a:lnTo>
                  <a:pt x="34521" y="513549"/>
                </a:lnTo>
                <a:lnTo>
                  <a:pt x="32539" y="514742"/>
                </a:lnTo>
                <a:lnTo>
                  <a:pt x="31218" y="516596"/>
                </a:lnTo>
                <a:lnTo>
                  <a:pt x="30337" y="518890"/>
                </a:lnTo>
                <a:lnTo>
                  <a:pt x="28691" y="520419"/>
                </a:lnTo>
                <a:lnTo>
                  <a:pt x="19488" y="523359"/>
                </a:lnTo>
                <a:lnTo>
                  <a:pt x="9525" y="523478"/>
                </a:lnTo>
                <a:lnTo>
                  <a:pt x="50839" y="523478"/>
                </a:lnTo>
                <a:lnTo>
                  <a:pt x="57167" y="520656"/>
                </a:lnTo>
                <a:lnTo>
                  <a:pt x="60336" y="518421"/>
                </a:lnTo>
                <a:lnTo>
                  <a:pt x="74910" y="515277"/>
                </a:lnTo>
                <a:lnTo>
                  <a:pt x="120627" y="513960"/>
                </a:lnTo>
                <a:lnTo>
                  <a:pt x="166032" y="513953"/>
                </a:lnTo>
                <a:lnTo>
                  <a:pt x="174901" y="513953"/>
                </a:lnTo>
                <a:lnTo>
                  <a:pt x="181097" y="516775"/>
                </a:lnTo>
                <a:lnTo>
                  <a:pt x="187379" y="520499"/>
                </a:lnTo>
                <a:lnTo>
                  <a:pt x="200036" y="522889"/>
                </a:lnTo>
                <a:lnTo>
                  <a:pt x="232168" y="523475"/>
                </a:lnTo>
                <a:lnTo>
                  <a:pt x="238300" y="526299"/>
                </a:lnTo>
                <a:lnTo>
                  <a:pt x="245803" y="531679"/>
                </a:lnTo>
                <a:lnTo>
                  <a:pt x="255689" y="532886"/>
                </a:lnTo>
                <a:lnTo>
                  <a:pt x="276109" y="533003"/>
                </a:lnTo>
                <a:lnTo>
                  <a:pt x="257175" y="5330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5" name="SMARTInkShape-Group176">
            <a:extLst>
              <a:ext uri="{FF2B5EF4-FFF2-40B4-BE49-F238E27FC236}">
                <a16:creationId xmlns:a16="http://schemas.microsoft.com/office/drawing/2014/main" id="{93439D1D-EB19-06C8-04F1-963FD0DEF26F}"/>
              </a:ext>
            </a:extLst>
          </p:cNvPr>
          <p:cNvGrpSpPr/>
          <p:nvPr/>
        </p:nvGrpSpPr>
        <p:grpSpPr>
          <a:xfrm>
            <a:off x="6200775" y="3095625"/>
            <a:ext cx="371476" cy="713052"/>
            <a:chOff x="6200775" y="3095625"/>
            <a:chExt cx="371476" cy="713052"/>
          </a:xfrm>
        </p:grpSpPr>
        <p:sp>
          <p:nvSpPr>
            <p:cNvPr id="112" name="SMARTInkShape-522">
              <a:extLst>
                <a:ext uri="{FF2B5EF4-FFF2-40B4-BE49-F238E27FC236}">
                  <a16:creationId xmlns:a16="http://schemas.microsoft.com/office/drawing/2014/main" id="{4BD96C94-2BA7-19D5-A90C-C1B280B9BD1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553200" y="35528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17725" y="0"/>
                  </a:lnTo>
                  <a:lnTo>
                    <a:pt x="18167" y="1058"/>
                  </a:lnTo>
                  <a:lnTo>
                    <a:pt x="19050" y="9525"/>
                  </a:lnTo>
                  <a:lnTo>
                    <a:pt x="19050" y="1324"/>
                  </a:lnTo>
                  <a:lnTo>
                    <a:pt x="17992" y="883"/>
                  </a:lnTo>
                  <a:lnTo>
                    <a:pt x="1325" y="0"/>
                  </a:lnTo>
                  <a:lnTo>
                    <a:pt x="883" y="1058"/>
                  </a:lnTo>
                  <a:lnTo>
                    <a:pt x="0" y="1865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SMARTInkShape-523">
              <a:extLst>
                <a:ext uri="{FF2B5EF4-FFF2-40B4-BE49-F238E27FC236}">
                  <a16:creationId xmlns:a16="http://schemas.microsoft.com/office/drawing/2014/main" id="{B4C4E492-9B0E-16D1-63E5-0407EAD3AAD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553210" y="3305175"/>
              <a:ext cx="19040" cy="28576"/>
            </a:xfrm>
            <a:custGeom>
              <a:avLst/>
              <a:gdLst/>
              <a:ahLst/>
              <a:cxnLst/>
              <a:rect l="0" t="0" r="0" b="0"/>
              <a:pathLst>
                <a:path w="19040" h="28576">
                  <a:moveTo>
                    <a:pt x="9515" y="0"/>
                  </a:moveTo>
                  <a:lnTo>
                    <a:pt x="9515" y="0"/>
                  </a:lnTo>
                  <a:lnTo>
                    <a:pt x="9515" y="19050"/>
                  </a:lnTo>
                  <a:lnTo>
                    <a:pt x="18924" y="19050"/>
                  </a:lnTo>
                  <a:lnTo>
                    <a:pt x="19039" y="9642"/>
                  </a:lnTo>
                  <a:lnTo>
                    <a:pt x="9515" y="0"/>
                  </a:lnTo>
                  <a:lnTo>
                    <a:pt x="383" y="0"/>
                  </a:lnTo>
                  <a:lnTo>
                    <a:pt x="0" y="9132"/>
                  </a:lnTo>
                  <a:lnTo>
                    <a:pt x="8192" y="17692"/>
                  </a:lnTo>
                  <a:lnTo>
                    <a:pt x="951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SMARTInkShape-524">
              <a:extLst>
                <a:ext uri="{FF2B5EF4-FFF2-40B4-BE49-F238E27FC236}">
                  <a16:creationId xmlns:a16="http://schemas.microsoft.com/office/drawing/2014/main" id="{E2359723-2C32-523E-9DF5-21E2366E2F1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200775" y="3095625"/>
              <a:ext cx="28576" cy="713052"/>
            </a:xfrm>
            <a:custGeom>
              <a:avLst/>
              <a:gdLst/>
              <a:ahLst/>
              <a:cxnLst/>
              <a:rect l="0" t="0" r="0" b="0"/>
              <a:pathLst>
                <a:path w="28576" h="713052">
                  <a:moveTo>
                    <a:pt x="0" y="0"/>
                  </a:moveTo>
                  <a:lnTo>
                    <a:pt x="0" y="0"/>
                  </a:lnTo>
                  <a:lnTo>
                    <a:pt x="0" y="45124"/>
                  </a:lnTo>
                  <a:lnTo>
                    <a:pt x="1058" y="53922"/>
                  </a:lnTo>
                  <a:lnTo>
                    <a:pt x="8201" y="77905"/>
                  </a:lnTo>
                  <a:lnTo>
                    <a:pt x="9491" y="122101"/>
                  </a:lnTo>
                  <a:lnTo>
                    <a:pt x="10576" y="145279"/>
                  </a:lnTo>
                  <a:lnTo>
                    <a:pt x="17063" y="163968"/>
                  </a:lnTo>
                  <a:lnTo>
                    <a:pt x="18998" y="211589"/>
                  </a:lnTo>
                  <a:lnTo>
                    <a:pt x="19049" y="259214"/>
                  </a:lnTo>
                  <a:lnTo>
                    <a:pt x="19050" y="301744"/>
                  </a:lnTo>
                  <a:lnTo>
                    <a:pt x="20108" y="337439"/>
                  </a:lnTo>
                  <a:lnTo>
                    <a:pt x="27692" y="368182"/>
                  </a:lnTo>
                  <a:lnTo>
                    <a:pt x="28552" y="412654"/>
                  </a:lnTo>
                  <a:lnTo>
                    <a:pt x="28575" y="459603"/>
                  </a:lnTo>
                  <a:lnTo>
                    <a:pt x="28575" y="506990"/>
                  </a:lnTo>
                  <a:lnTo>
                    <a:pt x="28575" y="552393"/>
                  </a:lnTo>
                  <a:lnTo>
                    <a:pt x="28575" y="555587"/>
                  </a:lnTo>
                  <a:lnTo>
                    <a:pt x="25753" y="561958"/>
                  </a:lnTo>
                  <a:lnTo>
                    <a:pt x="22030" y="568318"/>
                  </a:lnTo>
                  <a:lnTo>
                    <a:pt x="19638" y="581023"/>
                  </a:lnTo>
                  <a:lnTo>
                    <a:pt x="19050" y="627199"/>
                  </a:lnTo>
                  <a:lnTo>
                    <a:pt x="19050" y="674110"/>
                  </a:lnTo>
                  <a:lnTo>
                    <a:pt x="19050" y="684438"/>
                  </a:lnTo>
                  <a:lnTo>
                    <a:pt x="20108" y="684892"/>
                  </a:lnTo>
                  <a:lnTo>
                    <a:pt x="24106" y="685397"/>
                  </a:lnTo>
                  <a:lnTo>
                    <a:pt x="25595" y="686589"/>
                  </a:lnTo>
                  <a:lnTo>
                    <a:pt x="28459" y="694922"/>
                  </a:lnTo>
                  <a:lnTo>
                    <a:pt x="28575" y="713051"/>
                  </a:lnTo>
                  <a:lnTo>
                    <a:pt x="28575" y="70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SMARTInkShape-Group177">
            <a:extLst>
              <a:ext uri="{FF2B5EF4-FFF2-40B4-BE49-F238E27FC236}">
                <a16:creationId xmlns:a16="http://schemas.microsoft.com/office/drawing/2014/main" id="{7572197A-FDCA-CA03-683C-58689E4CE88F}"/>
              </a:ext>
            </a:extLst>
          </p:cNvPr>
          <p:cNvGrpSpPr/>
          <p:nvPr/>
        </p:nvGrpSpPr>
        <p:grpSpPr>
          <a:xfrm>
            <a:off x="6819980" y="3061564"/>
            <a:ext cx="1123861" cy="491106"/>
            <a:chOff x="6819980" y="3061564"/>
            <a:chExt cx="1123861" cy="491106"/>
          </a:xfrm>
        </p:grpSpPr>
        <p:sp>
          <p:nvSpPr>
            <p:cNvPr id="116" name="SMARTInkShape-525">
              <a:extLst>
                <a:ext uri="{FF2B5EF4-FFF2-40B4-BE49-F238E27FC236}">
                  <a16:creationId xmlns:a16="http://schemas.microsoft.com/office/drawing/2014/main" id="{8A382566-9E16-3418-8B12-7979644ACF3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600953" y="3095625"/>
              <a:ext cx="342888" cy="419100"/>
            </a:xfrm>
            <a:custGeom>
              <a:avLst/>
              <a:gdLst/>
              <a:ahLst/>
              <a:cxnLst/>
              <a:rect l="0" t="0" r="0" b="0"/>
              <a:pathLst>
                <a:path w="342888" h="419100">
                  <a:moveTo>
                    <a:pt x="304797" y="0"/>
                  </a:moveTo>
                  <a:lnTo>
                    <a:pt x="304797" y="0"/>
                  </a:lnTo>
                  <a:lnTo>
                    <a:pt x="314206" y="0"/>
                  </a:lnTo>
                  <a:lnTo>
                    <a:pt x="314312" y="8201"/>
                  </a:lnTo>
                  <a:lnTo>
                    <a:pt x="322522" y="17610"/>
                  </a:lnTo>
                  <a:lnTo>
                    <a:pt x="323454" y="23680"/>
                  </a:lnTo>
                  <a:lnTo>
                    <a:pt x="323813" y="41403"/>
                  </a:lnTo>
                  <a:lnTo>
                    <a:pt x="321009" y="47682"/>
                  </a:lnTo>
                  <a:lnTo>
                    <a:pt x="318780" y="50838"/>
                  </a:lnTo>
                  <a:lnTo>
                    <a:pt x="315643" y="65393"/>
                  </a:lnTo>
                  <a:lnTo>
                    <a:pt x="313524" y="81669"/>
                  </a:lnTo>
                  <a:lnTo>
                    <a:pt x="307853" y="92873"/>
                  </a:lnTo>
                  <a:lnTo>
                    <a:pt x="300143" y="121173"/>
                  </a:lnTo>
                  <a:lnTo>
                    <a:pt x="273008" y="168681"/>
                  </a:lnTo>
                  <a:lnTo>
                    <a:pt x="247646" y="211552"/>
                  </a:lnTo>
                  <a:lnTo>
                    <a:pt x="225422" y="254117"/>
                  </a:lnTo>
                  <a:lnTo>
                    <a:pt x="200022" y="297266"/>
                  </a:lnTo>
                  <a:lnTo>
                    <a:pt x="192614" y="307801"/>
                  </a:lnTo>
                  <a:lnTo>
                    <a:pt x="173434" y="326011"/>
                  </a:lnTo>
                  <a:lnTo>
                    <a:pt x="139732" y="364997"/>
                  </a:lnTo>
                  <a:lnTo>
                    <a:pt x="108831" y="386284"/>
                  </a:lnTo>
                  <a:lnTo>
                    <a:pt x="74381" y="398560"/>
                  </a:lnTo>
                  <a:lnTo>
                    <a:pt x="54091" y="399919"/>
                  </a:lnTo>
                  <a:lnTo>
                    <a:pt x="47675" y="397170"/>
                  </a:lnTo>
                  <a:lnTo>
                    <a:pt x="41296" y="393478"/>
                  </a:lnTo>
                  <a:lnTo>
                    <a:pt x="31754" y="390342"/>
                  </a:lnTo>
                  <a:lnTo>
                    <a:pt x="22224" y="384239"/>
                  </a:lnTo>
                  <a:lnTo>
                    <a:pt x="15873" y="382439"/>
                  </a:lnTo>
                  <a:lnTo>
                    <a:pt x="13756" y="380901"/>
                  </a:lnTo>
                  <a:lnTo>
                    <a:pt x="12344" y="378818"/>
                  </a:lnTo>
                  <a:lnTo>
                    <a:pt x="9718" y="373680"/>
                  </a:lnTo>
                  <a:lnTo>
                    <a:pt x="3347" y="364837"/>
                  </a:lnTo>
                  <a:lnTo>
                    <a:pt x="989" y="355515"/>
                  </a:lnTo>
                  <a:lnTo>
                    <a:pt x="0" y="320559"/>
                  </a:lnTo>
                  <a:lnTo>
                    <a:pt x="1057" y="318481"/>
                  </a:lnTo>
                  <a:lnTo>
                    <a:pt x="2821" y="317095"/>
                  </a:lnTo>
                  <a:lnTo>
                    <a:pt x="7602" y="314498"/>
                  </a:lnTo>
                  <a:lnTo>
                    <a:pt x="13255" y="309816"/>
                  </a:lnTo>
                  <a:lnTo>
                    <a:pt x="16473" y="304207"/>
                  </a:lnTo>
                  <a:lnTo>
                    <a:pt x="17332" y="301230"/>
                  </a:lnTo>
                  <a:lnTo>
                    <a:pt x="18962" y="299245"/>
                  </a:lnTo>
                  <a:lnTo>
                    <a:pt x="36251" y="289077"/>
                  </a:lnTo>
                  <a:lnTo>
                    <a:pt x="51074" y="285678"/>
                  </a:lnTo>
                  <a:lnTo>
                    <a:pt x="66099" y="278406"/>
                  </a:lnTo>
                  <a:lnTo>
                    <a:pt x="111912" y="276250"/>
                  </a:lnTo>
                  <a:lnTo>
                    <a:pt x="135163" y="276228"/>
                  </a:lnTo>
                  <a:lnTo>
                    <a:pt x="142268" y="279049"/>
                  </a:lnTo>
                  <a:lnTo>
                    <a:pt x="148954" y="282771"/>
                  </a:lnTo>
                  <a:lnTo>
                    <a:pt x="158668" y="285926"/>
                  </a:lnTo>
                  <a:lnTo>
                    <a:pt x="180967" y="302174"/>
                  </a:lnTo>
                  <a:lnTo>
                    <a:pt x="187320" y="304691"/>
                  </a:lnTo>
                  <a:lnTo>
                    <a:pt x="203197" y="317904"/>
                  </a:lnTo>
                  <a:lnTo>
                    <a:pt x="206725" y="324029"/>
                  </a:lnTo>
                  <a:lnTo>
                    <a:pt x="209351" y="330280"/>
                  </a:lnTo>
                  <a:lnTo>
                    <a:pt x="245004" y="371650"/>
                  </a:lnTo>
                  <a:lnTo>
                    <a:pt x="245884" y="374766"/>
                  </a:lnTo>
                  <a:lnTo>
                    <a:pt x="247530" y="376844"/>
                  </a:lnTo>
                  <a:lnTo>
                    <a:pt x="253844" y="380827"/>
                  </a:lnTo>
                  <a:lnTo>
                    <a:pt x="255694" y="385509"/>
                  </a:lnTo>
                  <a:lnTo>
                    <a:pt x="256734" y="394095"/>
                  </a:lnTo>
                  <a:lnTo>
                    <a:pt x="257939" y="396080"/>
                  </a:lnTo>
                  <a:lnTo>
                    <a:pt x="259799" y="397404"/>
                  </a:lnTo>
                  <a:lnTo>
                    <a:pt x="264689" y="399932"/>
                  </a:lnTo>
                  <a:lnTo>
                    <a:pt x="284271" y="417646"/>
                  </a:lnTo>
                  <a:lnTo>
                    <a:pt x="290366" y="418669"/>
                  </a:lnTo>
                  <a:lnTo>
                    <a:pt x="318941" y="419099"/>
                  </a:lnTo>
                  <a:lnTo>
                    <a:pt x="320577" y="418041"/>
                  </a:lnTo>
                  <a:lnTo>
                    <a:pt x="321667" y="416277"/>
                  </a:lnTo>
                  <a:lnTo>
                    <a:pt x="322393" y="414043"/>
                  </a:lnTo>
                  <a:lnTo>
                    <a:pt x="323936" y="412554"/>
                  </a:lnTo>
                  <a:lnTo>
                    <a:pt x="333245" y="409609"/>
                  </a:lnTo>
                  <a:lnTo>
                    <a:pt x="342887" y="400060"/>
                  </a:lnTo>
                  <a:lnTo>
                    <a:pt x="333372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SMARTInkShape-526">
              <a:extLst>
                <a:ext uri="{FF2B5EF4-FFF2-40B4-BE49-F238E27FC236}">
                  <a16:creationId xmlns:a16="http://schemas.microsoft.com/office/drawing/2014/main" id="{6020AEA6-BEA6-2FD9-2678-D06C53609B5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58075" y="3061564"/>
              <a:ext cx="152401" cy="148362"/>
            </a:xfrm>
            <a:custGeom>
              <a:avLst/>
              <a:gdLst/>
              <a:ahLst/>
              <a:cxnLst/>
              <a:rect l="0" t="0" r="0" b="0"/>
              <a:pathLst>
                <a:path w="152401" h="148362">
                  <a:moveTo>
                    <a:pt x="9525" y="15011"/>
                  </a:moveTo>
                  <a:lnTo>
                    <a:pt x="9525" y="15011"/>
                  </a:lnTo>
                  <a:lnTo>
                    <a:pt x="0" y="15011"/>
                  </a:lnTo>
                  <a:lnTo>
                    <a:pt x="5056" y="15011"/>
                  </a:lnTo>
                  <a:lnTo>
                    <a:pt x="6545" y="13953"/>
                  </a:lnTo>
                  <a:lnTo>
                    <a:pt x="7538" y="12189"/>
                  </a:lnTo>
                  <a:lnTo>
                    <a:pt x="9132" y="6810"/>
                  </a:lnTo>
                  <a:lnTo>
                    <a:pt x="12173" y="6075"/>
                  </a:lnTo>
                  <a:lnTo>
                    <a:pt x="32188" y="5496"/>
                  </a:lnTo>
                  <a:lnTo>
                    <a:pt x="38295" y="2668"/>
                  </a:lnTo>
                  <a:lnTo>
                    <a:pt x="41404" y="433"/>
                  </a:lnTo>
                  <a:lnTo>
                    <a:pt x="43478" y="0"/>
                  </a:lnTo>
                  <a:lnTo>
                    <a:pt x="44860" y="771"/>
                  </a:lnTo>
                  <a:lnTo>
                    <a:pt x="45782" y="2343"/>
                  </a:lnTo>
                  <a:lnTo>
                    <a:pt x="47454" y="3391"/>
                  </a:lnTo>
                  <a:lnTo>
                    <a:pt x="55665" y="5210"/>
                  </a:lnTo>
                  <a:lnTo>
                    <a:pt x="61767" y="5404"/>
                  </a:lnTo>
                  <a:lnTo>
                    <a:pt x="63402" y="6490"/>
                  </a:lnTo>
                  <a:lnTo>
                    <a:pt x="64493" y="8272"/>
                  </a:lnTo>
                  <a:lnTo>
                    <a:pt x="65220" y="10518"/>
                  </a:lnTo>
                  <a:lnTo>
                    <a:pt x="66763" y="12016"/>
                  </a:lnTo>
                  <a:lnTo>
                    <a:pt x="71300" y="13680"/>
                  </a:lnTo>
                  <a:lnTo>
                    <a:pt x="72934" y="15182"/>
                  </a:lnTo>
                  <a:lnTo>
                    <a:pt x="84758" y="33952"/>
                  </a:lnTo>
                  <a:lnTo>
                    <a:pt x="85688" y="56406"/>
                  </a:lnTo>
                  <a:lnTo>
                    <a:pt x="82886" y="62689"/>
                  </a:lnTo>
                  <a:lnTo>
                    <a:pt x="69915" y="79396"/>
                  </a:lnTo>
                  <a:lnTo>
                    <a:pt x="66577" y="88299"/>
                  </a:lnTo>
                  <a:lnTo>
                    <a:pt x="60413" y="97639"/>
                  </a:lnTo>
                  <a:lnTo>
                    <a:pt x="58600" y="103945"/>
                  </a:lnTo>
                  <a:lnTo>
                    <a:pt x="57059" y="106050"/>
                  </a:lnTo>
                  <a:lnTo>
                    <a:pt x="54972" y="107454"/>
                  </a:lnTo>
                  <a:lnTo>
                    <a:pt x="49832" y="110072"/>
                  </a:lnTo>
                  <a:lnTo>
                    <a:pt x="39854" y="118298"/>
                  </a:lnTo>
                  <a:lnTo>
                    <a:pt x="38880" y="121947"/>
                  </a:lnTo>
                  <a:lnTo>
                    <a:pt x="38254" y="127856"/>
                  </a:lnTo>
                  <a:lnTo>
                    <a:pt x="33089" y="133936"/>
                  </a:lnTo>
                  <a:lnTo>
                    <a:pt x="32643" y="135570"/>
                  </a:lnTo>
                  <a:lnTo>
                    <a:pt x="33403" y="136658"/>
                  </a:lnTo>
                  <a:lnTo>
                    <a:pt x="37825" y="138708"/>
                  </a:lnTo>
                  <a:lnTo>
                    <a:pt x="46277" y="147026"/>
                  </a:lnTo>
                  <a:lnTo>
                    <a:pt x="52282" y="147965"/>
                  </a:lnTo>
                  <a:lnTo>
                    <a:pt x="98461" y="148361"/>
                  </a:lnTo>
                  <a:lnTo>
                    <a:pt x="127001" y="148361"/>
                  </a:lnTo>
                  <a:lnTo>
                    <a:pt x="152400" y="138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SMARTInkShape-527">
              <a:extLst>
                <a:ext uri="{FF2B5EF4-FFF2-40B4-BE49-F238E27FC236}">
                  <a16:creationId xmlns:a16="http://schemas.microsoft.com/office/drawing/2014/main" id="{E96FA5C0-2079-6F9E-588F-18F4A150512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819980" y="3267075"/>
              <a:ext cx="638058" cy="285595"/>
            </a:xfrm>
            <a:custGeom>
              <a:avLst/>
              <a:gdLst/>
              <a:ahLst/>
              <a:cxnLst/>
              <a:rect l="0" t="0" r="0" b="0"/>
              <a:pathLst>
                <a:path w="638058" h="285595">
                  <a:moveTo>
                    <a:pt x="133270" y="57150"/>
                  </a:moveTo>
                  <a:lnTo>
                    <a:pt x="133270" y="57150"/>
                  </a:lnTo>
                  <a:lnTo>
                    <a:pt x="133270" y="76189"/>
                  </a:lnTo>
                  <a:lnTo>
                    <a:pt x="147735" y="76200"/>
                  </a:lnTo>
                  <a:lnTo>
                    <a:pt x="149264" y="75142"/>
                  </a:lnTo>
                  <a:lnTo>
                    <a:pt x="150282" y="73378"/>
                  </a:lnTo>
                  <a:lnTo>
                    <a:pt x="152052" y="66499"/>
                  </a:lnTo>
                  <a:lnTo>
                    <a:pt x="152320" y="33563"/>
                  </a:lnTo>
                  <a:lnTo>
                    <a:pt x="151262" y="31900"/>
                  </a:lnTo>
                  <a:lnTo>
                    <a:pt x="149498" y="30792"/>
                  </a:lnTo>
                  <a:lnTo>
                    <a:pt x="147264" y="30053"/>
                  </a:lnTo>
                  <a:lnTo>
                    <a:pt x="145775" y="28502"/>
                  </a:lnTo>
                  <a:lnTo>
                    <a:pt x="144120" y="23956"/>
                  </a:lnTo>
                  <a:lnTo>
                    <a:pt x="142619" y="22321"/>
                  </a:lnTo>
                  <a:lnTo>
                    <a:pt x="138131" y="20504"/>
                  </a:lnTo>
                  <a:lnTo>
                    <a:pt x="136511" y="18961"/>
                  </a:lnTo>
                  <a:lnTo>
                    <a:pt x="134710" y="14424"/>
                  </a:lnTo>
                  <a:lnTo>
                    <a:pt x="133172" y="12791"/>
                  </a:lnTo>
                  <a:lnTo>
                    <a:pt x="128640" y="10976"/>
                  </a:lnTo>
                  <a:lnTo>
                    <a:pt x="127008" y="9435"/>
                  </a:lnTo>
                  <a:lnTo>
                    <a:pt x="125195" y="4899"/>
                  </a:lnTo>
                  <a:lnTo>
                    <a:pt x="123654" y="3266"/>
                  </a:lnTo>
                  <a:lnTo>
                    <a:pt x="119117" y="1451"/>
                  </a:lnTo>
                  <a:lnTo>
                    <a:pt x="91958" y="38"/>
                  </a:lnTo>
                  <a:lnTo>
                    <a:pt x="89853" y="1084"/>
                  </a:lnTo>
                  <a:lnTo>
                    <a:pt x="88450" y="2839"/>
                  </a:lnTo>
                  <a:lnTo>
                    <a:pt x="87515" y="5068"/>
                  </a:lnTo>
                  <a:lnTo>
                    <a:pt x="85833" y="6553"/>
                  </a:lnTo>
                  <a:lnTo>
                    <a:pt x="75530" y="11760"/>
                  </a:lnTo>
                  <a:lnTo>
                    <a:pt x="69508" y="15810"/>
                  </a:lnTo>
                  <a:lnTo>
                    <a:pt x="60167" y="19148"/>
                  </a:lnTo>
                  <a:lnTo>
                    <a:pt x="53860" y="23680"/>
                  </a:lnTo>
                  <a:lnTo>
                    <a:pt x="50352" y="29222"/>
                  </a:lnTo>
                  <a:lnTo>
                    <a:pt x="47735" y="35213"/>
                  </a:lnTo>
                  <a:lnTo>
                    <a:pt x="31143" y="57167"/>
                  </a:lnTo>
                  <a:lnTo>
                    <a:pt x="28614" y="63507"/>
                  </a:lnTo>
                  <a:lnTo>
                    <a:pt x="13410" y="83609"/>
                  </a:lnTo>
                  <a:lnTo>
                    <a:pt x="3003" y="127993"/>
                  </a:lnTo>
                  <a:lnTo>
                    <a:pt x="0" y="175533"/>
                  </a:lnTo>
                  <a:lnTo>
                    <a:pt x="1003" y="192886"/>
                  </a:lnTo>
                  <a:lnTo>
                    <a:pt x="7464" y="211589"/>
                  </a:lnTo>
                  <a:lnTo>
                    <a:pt x="9623" y="222098"/>
                  </a:lnTo>
                  <a:lnTo>
                    <a:pt x="16810" y="237468"/>
                  </a:lnTo>
                  <a:lnTo>
                    <a:pt x="17530" y="240862"/>
                  </a:lnTo>
                  <a:lnTo>
                    <a:pt x="23600" y="250695"/>
                  </a:lnTo>
                  <a:lnTo>
                    <a:pt x="50758" y="279397"/>
                  </a:lnTo>
                  <a:lnTo>
                    <a:pt x="59909" y="282926"/>
                  </a:lnTo>
                  <a:lnTo>
                    <a:pt x="93486" y="285585"/>
                  </a:lnTo>
                  <a:lnTo>
                    <a:pt x="111486" y="280644"/>
                  </a:lnTo>
                  <a:lnTo>
                    <a:pt x="159074" y="253950"/>
                  </a:lnTo>
                  <a:lnTo>
                    <a:pt x="168728" y="244806"/>
                  </a:lnTo>
                  <a:lnTo>
                    <a:pt x="177604" y="234744"/>
                  </a:lnTo>
                  <a:lnTo>
                    <a:pt x="211855" y="205381"/>
                  </a:lnTo>
                  <a:lnTo>
                    <a:pt x="240635" y="164689"/>
                  </a:lnTo>
                  <a:lnTo>
                    <a:pt x="250838" y="155745"/>
                  </a:lnTo>
                  <a:lnTo>
                    <a:pt x="271641" y="126932"/>
                  </a:lnTo>
                  <a:lnTo>
                    <a:pt x="278077" y="106957"/>
                  </a:lnTo>
                  <a:lnTo>
                    <a:pt x="282296" y="99395"/>
                  </a:lnTo>
                  <a:lnTo>
                    <a:pt x="285227" y="87734"/>
                  </a:lnTo>
                  <a:lnTo>
                    <a:pt x="285669" y="76239"/>
                  </a:lnTo>
                  <a:lnTo>
                    <a:pt x="280614" y="76211"/>
                  </a:lnTo>
                  <a:lnTo>
                    <a:pt x="279125" y="77266"/>
                  </a:lnTo>
                  <a:lnTo>
                    <a:pt x="278132" y="79027"/>
                  </a:lnTo>
                  <a:lnTo>
                    <a:pt x="276538" y="89459"/>
                  </a:lnTo>
                  <a:lnTo>
                    <a:pt x="276261" y="98590"/>
                  </a:lnTo>
                  <a:lnTo>
                    <a:pt x="273374" y="104848"/>
                  </a:lnTo>
                  <a:lnTo>
                    <a:pt x="271123" y="107999"/>
                  </a:lnTo>
                  <a:lnTo>
                    <a:pt x="267954" y="122546"/>
                  </a:lnTo>
                  <a:lnTo>
                    <a:pt x="265825" y="145366"/>
                  </a:lnTo>
                  <a:lnTo>
                    <a:pt x="259133" y="163985"/>
                  </a:lnTo>
                  <a:lnTo>
                    <a:pt x="254452" y="200206"/>
                  </a:lnTo>
                  <a:lnTo>
                    <a:pt x="248929" y="220404"/>
                  </a:lnTo>
                  <a:lnTo>
                    <a:pt x="247689" y="246195"/>
                  </a:lnTo>
                  <a:lnTo>
                    <a:pt x="250445" y="255117"/>
                  </a:lnTo>
                  <a:lnTo>
                    <a:pt x="259334" y="268506"/>
                  </a:lnTo>
                  <a:lnTo>
                    <a:pt x="274395" y="283975"/>
                  </a:lnTo>
                  <a:lnTo>
                    <a:pt x="278189" y="284961"/>
                  </a:lnTo>
                  <a:lnTo>
                    <a:pt x="289249" y="285594"/>
                  </a:lnTo>
                  <a:lnTo>
                    <a:pt x="295374" y="282858"/>
                  </a:lnTo>
                  <a:lnTo>
                    <a:pt x="336668" y="249733"/>
                  </a:lnTo>
                  <a:lnTo>
                    <a:pt x="368143" y="205381"/>
                  </a:lnTo>
                  <a:lnTo>
                    <a:pt x="386204" y="168188"/>
                  </a:lnTo>
                  <a:lnTo>
                    <a:pt x="390247" y="150258"/>
                  </a:lnTo>
                  <a:lnTo>
                    <a:pt x="396618" y="136713"/>
                  </a:lnTo>
                  <a:lnTo>
                    <a:pt x="399529" y="107557"/>
                  </a:lnTo>
                  <a:lnTo>
                    <a:pt x="396952" y="97898"/>
                  </a:lnTo>
                  <a:lnTo>
                    <a:pt x="386674" y="83073"/>
                  </a:lnTo>
                  <a:lnTo>
                    <a:pt x="375511" y="69953"/>
                  </a:lnTo>
                  <a:lnTo>
                    <a:pt x="373224" y="63546"/>
                  </a:lnTo>
                  <a:lnTo>
                    <a:pt x="366564" y="57171"/>
                  </a:lnTo>
                  <a:lnTo>
                    <a:pt x="357606" y="51867"/>
                  </a:lnTo>
                  <a:lnTo>
                    <a:pt x="318357" y="39093"/>
                  </a:lnTo>
                  <a:lnTo>
                    <a:pt x="296612" y="38231"/>
                  </a:lnTo>
                  <a:lnTo>
                    <a:pt x="287711" y="40980"/>
                  </a:lnTo>
                  <a:lnTo>
                    <a:pt x="280227" y="44672"/>
                  </a:lnTo>
                  <a:lnTo>
                    <a:pt x="258508" y="52293"/>
                  </a:lnTo>
                  <a:lnTo>
                    <a:pt x="245754" y="60767"/>
                  </a:lnTo>
                  <a:lnTo>
                    <a:pt x="215855" y="103101"/>
                  </a:lnTo>
                  <a:lnTo>
                    <a:pt x="204186" y="127296"/>
                  </a:lnTo>
                  <a:lnTo>
                    <a:pt x="200143" y="145080"/>
                  </a:lnTo>
                  <a:lnTo>
                    <a:pt x="193772" y="158580"/>
                  </a:lnTo>
                  <a:lnTo>
                    <a:pt x="190551" y="201436"/>
                  </a:lnTo>
                  <a:lnTo>
                    <a:pt x="193300" y="208766"/>
                  </a:lnTo>
                  <a:lnTo>
                    <a:pt x="206900" y="228531"/>
                  </a:lnTo>
                  <a:lnTo>
                    <a:pt x="207758" y="231730"/>
                  </a:lnTo>
                  <a:lnTo>
                    <a:pt x="210445" y="233861"/>
                  </a:lnTo>
                  <a:lnTo>
                    <a:pt x="223282" y="236862"/>
                  </a:lnTo>
                  <a:lnTo>
                    <a:pt x="255721" y="238075"/>
                  </a:lnTo>
                  <a:lnTo>
                    <a:pt x="298475" y="228421"/>
                  </a:lnTo>
                  <a:lnTo>
                    <a:pt x="317451" y="220198"/>
                  </a:lnTo>
                  <a:lnTo>
                    <a:pt x="364694" y="188208"/>
                  </a:lnTo>
                  <a:lnTo>
                    <a:pt x="408907" y="159738"/>
                  </a:lnTo>
                  <a:lnTo>
                    <a:pt x="455082" y="123633"/>
                  </a:lnTo>
                  <a:lnTo>
                    <a:pt x="501451" y="84420"/>
                  </a:lnTo>
                  <a:lnTo>
                    <a:pt x="536327" y="44891"/>
                  </a:lnTo>
                  <a:lnTo>
                    <a:pt x="539948" y="38296"/>
                  </a:lnTo>
                  <a:lnTo>
                    <a:pt x="542616" y="31837"/>
                  </a:lnTo>
                  <a:lnTo>
                    <a:pt x="550876" y="20943"/>
                  </a:lnTo>
                  <a:lnTo>
                    <a:pt x="550316" y="19253"/>
                  </a:lnTo>
                  <a:lnTo>
                    <a:pt x="544039" y="11015"/>
                  </a:lnTo>
                  <a:lnTo>
                    <a:pt x="543198" y="4910"/>
                  </a:lnTo>
                  <a:lnTo>
                    <a:pt x="542023" y="3273"/>
                  </a:lnTo>
                  <a:lnTo>
                    <a:pt x="540179" y="2182"/>
                  </a:lnTo>
                  <a:lnTo>
                    <a:pt x="533165" y="288"/>
                  </a:lnTo>
                  <a:lnTo>
                    <a:pt x="514397" y="0"/>
                  </a:lnTo>
                  <a:lnTo>
                    <a:pt x="514270" y="26824"/>
                  </a:lnTo>
                  <a:lnTo>
                    <a:pt x="540096" y="57203"/>
                  </a:lnTo>
                  <a:lnTo>
                    <a:pt x="542681" y="63524"/>
                  </a:lnTo>
                  <a:lnTo>
                    <a:pt x="587302" y="111125"/>
                  </a:lnTo>
                  <a:lnTo>
                    <a:pt x="605287" y="130175"/>
                  </a:lnTo>
                  <a:lnTo>
                    <a:pt x="611507" y="142875"/>
                  </a:lnTo>
                  <a:lnTo>
                    <a:pt x="624599" y="158750"/>
                  </a:lnTo>
                  <a:lnTo>
                    <a:pt x="630608" y="171450"/>
                  </a:lnTo>
                  <a:lnTo>
                    <a:pt x="636617" y="179093"/>
                  </a:lnTo>
                  <a:lnTo>
                    <a:pt x="637657" y="185474"/>
                  </a:lnTo>
                  <a:lnTo>
                    <a:pt x="638057" y="203316"/>
                  </a:lnTo>
                  <a:lnTo>
                    <a:pt x="637011" y="205394"/>
                  </a:lnTo>
                  <a:lnTo>
                    <a:pt x="635256" y="206780"/>
                  </a:lnTo>
                  <a:lnTo>
                    <a:pt x="633026" y="207703"/>
                  </a:lnTo>
                  <a:lnTo>
                    <a:pt x="631541" y="209377"/>
                  </a:lnTo>
                  <a:lnTo>
                    <a:pt x="626334" y="219668"/>
                  </a:lnTo>
                  <a:lnTo>
                    <a:pt x="620485" y="226836"/>
                  </a:lnTo>
                  <a:lnTo>
                    <a:pt x="616863" y="227816"/>
                  </a:lnTo>
                  <a:lnTo>
                    <a:pt x="614415" y="228077"/>
                  </a:lnTo>
                  <a:lnTo>
                    <a:pt x="608873" y="231190"/>
                  </a:lnTo>
                  <a:lnTo>
                    <a:pt x="601748" y="236755"/>
                  </a:lnTo>
                  <a:lnTo>
                    <a:pt x="592737" y="238913"/>
                  </a:lnTo>
                  <a:lnTo>
                    <a:pt x="583851" y="244591"/>
                  </a:lnTo>
                  <a:lnTo>
                    <a:pt x="571367" y="247046"/>
                  </a:lnTo>
                  <a:lnTo>
                    <a:pt x="523795" y="247649"/>
                  </a:lnTo>
                  <a:lnTo>
                    <a:pt x="520620" y="247650"/>
                  </a:lnTo>
                  <a:lnTo>
                    <a:pt x="514270" y="244827"/>
                  </a:lnTo>
                  <a:lnTo>
                    <a:pt x="506626" y="239449"/>
                  </a:lnTo>
                  <a:lnTo>
                    <a:pt x="500246" y="238518"/>
                  </a:lnTo>
                  <a:lnTo>
                    <a:pt x="498570" y="237328"/>
                  </a:lnTo>
                  <a:lnTo>
                    <a:pt x="497453" y="235477"/>
                  </a:lnTo>
                  <a:lnTo>
                    <a:pt x="49522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SMARTInkShape-Group178">
            <a:extLst>
              <a:ext uri="{FF2B5EF4-FFF2-40B4-BE49-F238E27FC236}">
                <a16:creationId xmlns:a16="http://schemas.microsoft.com/office/drawing/2014/main" id="{BDD48E33-6859-B3F9-5C8B-8BF288FE9AFC}"/>
              </a:ext>
            </a:extLst>
          </p:cNvPr>
          <p:cNvGrpSpPr/>
          <p:nvPr/>
        </p:nvGrpSpPr>
        <p:grpSpPr>
          <a:xfrm>
            <a:off x="1666875" y="4077093"/>
            <a:ext cx="1238251" cy="923483"/>
            <a:chOff x="1666875" y="4077093"/>
            <a:chExt cx="1238251" cy="923483"/>
          </a:xfrm>
        </p:grpSpPr>
        <p:sp>
          <p:nvSpPr>
            <p:cNvPr id="120" name="SMARTInkShape-528">
              <a:extLst>
                <a:ext uri="{FF2B5EF4-FFF2-40B4-BE49-F238E27FC236}">
                  <a16:creationId xmlns:a16="http://schemas.microsoft.com/office/drawing/2014/main" id="{73E61723-DB3B-B9D4-440E-232CC239B7A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019338" y="4295778"/>
              <a:ext cx="285713" cy="704798"/>
            </a:xfrm>
            <a:custGeom>
              <a:avLst/>
              <a:gdLst/>
              <a:ahLst/>
              <a:cxnLst/>
              <a:rect l="0" t="0" r="0" b="0"/>
              <a:pathLst>
                <a:path w="285713" h="704798">
                  <a:moveTo>
                    <a:pt x="285712" y="19047"/>
                  </a:moveTo>
                  <a:lnTo>
                    <a:pt x="285712" y="19047"/>
                  </a:lnTo>
                  <a:lnTo>
                    <a:pt x="285712" y="28569"/>
                  </a:lnTo>
                  <a:lnTo>
                    <a:pt x="268102" y="10962"/>
                  </a:lnTo>
                  <a:lnTo>
                    <a:pt x="259342" y="8748"/>
                  </a:lnTo>
                  <a:lnTo>
                    <a:pt x="250499" y="3060"/>
                  </a:lnTo>
                  <a:lnTo>
                    <a:pt x="241177" y="905"/>
                  </a:lnTo>
                  <a:lnTo>
                    <a:pt x="196811" y="0"/>
                  </a:lnTo>
                  <a:lnTo>
                    <a:pt x="190462" y="2821"/>
                  </a:lnTo>
                  <a:lnTo>
                    <a:pt x="149187" y="41286"/>
                  </a:lnTo>
                  <a:lnTo>
                    <a:pt x="145659" y="50451"/>
                  </a:lnTo>
                  <a:lnTo>
                    <a:pt x="143033" y="60521"/>
                  </a:lnTo>
                  <a:lnTo>
                    <a:pt x="127759" y="89890"/>
                  </a:lnTo>
                  <a:lnTo>
                    <a:pt x="113658" y="133406"/>
                  </a:lnTo>
                  <a:lnTo>
                    <a:pt x="97981" y="163913"/>
                  </a:lnTo>
                  <a:lnTo>
                    <a:pt x="92633" y="192658"/>
                  </a:lnTo>
                  <a:lnTo>
                    <a:pt x="87059" y="211267"/>
                  </a:lnTo>
                  <a:lnTo>
                    <a:pt x="85808" y="231644"/>
                  </a:lnTo>
                  <a:lnTo>
                    <a:pt x="88563" y="238065"/>
                  </a:lnTo>
                  <a:lnTo>
                    <a:pt x="94823" y="247086"/>
                  </a:lnTo>
                  <a:lnTo>
                    <a:pt x="108435" y="247598"/>
                  </a:lnTo>
                  <a:lnTo>
                    <a:pt x="114495" y="244803"/>
                  </a:lnTo>
                  <a:lnTo>
                    <a:pt x="117592" y="242576"/>
                  </a:lnTo>
                  <a:lnTo>
                    <a:pt x="121034" y="237279"/>
                  </a:lnTo>
                  <a:lnTo>
                    <a:pt x="121951" y="234385"/>
                  </a:lnTo>
                  <a:lnTo>
                    <a:pt x="128616" y="228347"/>
                  </a:lnTo>
                  <a:lnTo>
                    <a:pt x="145084" y="215848"/>
                  </a:lnTo>
                  <a:lnTo>
                    <a:pt x="174198" y="174019"/>
                  </a:lnTo>
                  <a:lnTo>
                    <a:pt x="184292" y="165182"/>
                  </a:lnTo>
                  <a:lnTo>
                    <a:pt x="224427" y="117588"/>
                  </a:lnTo>
                  <a:lnTo>
                    <a:pt x="241135" y="93551"/>
                  </a:lnTo>
                  <a:lnTo>
                    <a:pt x="247556" y="89201"/>
                  </a:lnTo>
                  <a:lnTo>
                    <a:pt x="250750" y="88042"/>
                  </a:lnTo>
                  <a:lnTo>
                    <a:pt x="252879" y="86210"/>
                  </a:lnTo>
                  <a:lnTo>
                    <a:pt x="256933" y="79634"/>
                  </a:lnTo>
                  <a:lnTo>
                    <a:pt x="266531" y="76236"/>
                  </a:lnTo>
                  <a:lnTo>
                    <a:pt x="266662" y="104933"/>
                  </a:lnTo>
                  <a:lnTo>
                    <a:pt x="263840" y="112958"/>
                  </a:lnTo>
                  <a:lnTo>
                    <a:pt x="260116" y="120052"/>
                  </a:lnTo>
                  <a:lnTo>
                    <a:pt x="258020" y="131054"/>
                  </a:lnTo>
                  <a:lnTo>
                    <a:pt x="256340" y="146191"/>
                  </a:lnTo>
                  <a:lnTo>
                    <a:pt x="250668" y="158907"/>
                  </a:lnTo>
                  <a:lnTo>
                    <a:pt x="237430" y="203039"/>
                  </a:lnTo>
                  <a:lnTo>
                    <a:pt x="226518" y="249898"/>
                  </a:lnTo>
                  <a:lnTo>
                    <a:pt x="218964" y="294510"/>
                  </a:lnTo>
                  <a:lnTo>
                    <a:pt x="210966" y="339791"/>
                  </a:lnTo>
                  <a:lnTo>
                    <a:pt x="202195" y="380383"/>
                  </a:lnTo>
                  <a:lnTo>
                    <a:pt x="190271" y="418976"/>
                  </a:lnTo>
                  <a:lnTo>
                    <a:pt x="182780" y="457173"/>
                  </a:lnTo>
                  <a:lnTo>
                    <a:pt x="173697" y="501838"/>
                  </a:lnTo>
                  <a:lnTo>
                    <a:pt x="158595" y="546998"/>
                  </a:lnTo>
                  <a:lnTo>
                    <a:pt x="142822" y="591085"/>
                  </a:lnTo>
                  <a:lnTo>
                    <a:pt x="126608" y="634561"/>
                  </a:lnTo>
                  <a:lnTo>
                    <a:pt x="119288" y="655215"/>
                  </a:lnTo>
                  <a:lnTo>
                    <a:pt x="110851" y="664444"/>
                  </a:lnTo>
                  <a:lnTo>
                    <a:pt x="93245" y="678992"/>
                  </a:lnTo>
                  <a:lnTo>
                    <a:pt x="89046" y="685594"/>
                  </a:lnTo>
                  <a:lnTo>
                    <a:pt x="86122" y="692057"/>
                  </a:lnTo>
                  <a:lnTo>
                    <a:pt x="81294" y="698457"/>
                  </a:lnTo>
                  <a:lnTo>
                    <a:pt x="75621" y="702007"/>
                  </a:lnTo>
                  <a:lnTo>
                    <a:pt x="63355" y="704286"/>
                  </a:lnTo>
                  <a:lnTo>
                    <a:pt x="49459" y="704797"/>
                  </a:lnTo>
                  <a:lnTo>
                    <a:pt x="37472" y="697302"/>
                  </a:lnTo>
                  <a:lnTo>
                    <a:pt x="25246" y="695713"/>
                  </a:lnTo>
                  <a:lnTo>
                    <a:pt x="23168" y="694524"/>
                  </a:lnTo>
                  <a:lnTo>
                    <a:pt x="21783" y="692673"/>
                  </a:lnTo>
                  <a:lnTo>
                    <a:pt x="19185" y="687795"/>
                  </a:lnTo>
                  <a:lnTo>
                    <a:pt x="12831" y="679099"/>
                  </a:lnTo>
                  <a:lnTo>
                    <a:pt x="10973" y="672942"/>
                  </a:lnTo>
                  <a:lnTo>
                    <a:pt x="9419" y="670877"/>
                  </a:lnTo>
                  <a:lnTo>
                    <a:pt x="4871" y="668583"/>
                  </a:lnTo>
                  <a:lnTo>
                    <a:pt x="3235" y="665854"/>
                  </a:lnTo>
                  <a:lnTo>
                    <a:pt x="393" y="645450"/>
                  </a:lnTo>
                  <a:lnTo>
                    <a:pt x="0" y="625554"/>
                  </a:lnTo>
                  <a:lnTo>
                    <a:pt x="16439" y="580777"/>
                  </a:lnTo>
                  <a:lnTo>
                    <a:pt x="21072" y="561900"/>
                  </a:lnTo>
                  <a:lnTo>
                    <a:pt x="41065" y="521044"/>
                  </a:lnTo>
                  <a:lnTo>
                    <a:pt x="63661" y="476933"/>
                  </a:lnTo>
                  <a:lnTo>
                    <a:pt x="92481" y="436774"/>
                  </a:lnTo>
                  <a:lnTo>
                    <a:pt x="110979" y="398718"/>
                  </a:lnTo>
                  <a:lnTo>
                    <a:pt x="136740" y="354354"/>
                  </a:lnTo>
                  <a:lnTo>
                    <a:pt x="171667" y="308226"/>
                  </a:lnTo>
                  <a:lnTo>
                    <a:pt x="180937" y="29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SMARTInkShape-529">
              <a:extLst>
                <a:ext uri="{FF2B5EF4-FFF2-40B4-BE49-F238E27FC236}">
                  <a16:creationId xmlns:a16="http://schemas.microsoft.com/office/drawing/2014/main" id="{C48F5F25-3411-C58F-7366-A1C2B52B8CD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666875" y="4400550"/>
              <a:ext cx="285751" cy="9526"/>
            </a:xfrm>
            <a:custGeom>
              <a:avLst/>
              <a:gdLst/>
              <a:ahLst/>
              <a:cxnLst/>
              <a:rect l="0" t="0" r="0" b="0"/>
              <a:pathLst>
                <a:path w="285751" h="9526">
                  <a:moveTo>
                    <a:pt x="0" y="9525"/>
                  </a:moveTo>
                  <a:lnTo>
                    <a:pt x="0" y="9525"/>
                  </a:lnTo>
                  <a:lnTo>
                    <a:pt x="0" y="34"/>
                  </a:lnTo>
                  <a:lnTo>
                    <a:pt x="21458" y="3"/>
                  </a:lnTo>
                  <a:lnTo>
                    <a:pt x="28234" y="2823"/>
                  </a:lnTo>
                  <a:lnTo>
                    <a:pt x="31523" y="5057"/>
                  </a:lnTo>
                  <a:lnTo>
                    <a:pt x="46264" y="8201"/>
                  </a:lnTo>
                  <a:lnTo>
                    <a:pt x="92498" y="9473"/>
                  </a:lnTo>
                  <a:lnTo>
                    <a:pt x="123855" y="8460"/>
                  </a:lnTo>
                  <a:lnTo>
                    <a:pt x="150274" y="1323"/>
                  </a:lnTo>
                  <a:lnTo>
                    <a:pt x="197244" y="52"/>
                  </a:lnTo>
                  <a:lnTo>
                    <a:pt x="240286" y="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SMARTInkShape-530">
              <a:extLst>
                <a:ext uri="{FF2B5EF4-FFF2-40B4-BE49-F238E27FC236}">
                  <a16:creationId xmlns:a16="http://schemas.microsoft.com/office/drawing/2014/main" id="{7FBE7FFD-85E9-9B9E-65A8-1564D07A6BC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762528" y="4077093"/>
              <a:ext cx="209148" cy="542533"/>
            </a:xfrm>
            <a:custGeom>
              <a:avLst/>
              <a:gdLst/>
              <a:ahLst/>
              <a:cxnLst/>
              <a:rect l="0" t="0" r="0" b="0"/>
              <a:pathLst>
                <a:path w="209148" h="542533">
                  <a:moveTo>
                    <a:pt x="161522" y="9132"/>
                  </a:moveTo>
                  <a:lnTo>
                    <a:pt x="161522" y="9132"/>
                  </a:lnTo>
                  <a:lnTo>
                    <a:pt x="161522" y="0"/>
                  </a:lnTo>
                  <a:lnTo>
                    <a:pt x="161522" y="7843"/>
                  </a:lnTo>
                  <a:lnTo>
                    <a:pt x="160464" y="8272"/>
                  </a:lnTo>
                  <a:lnTo>
                    <a:pt x="156466" y="8749"/>
                  </a:lnTo>
                  <a:lnTo>
                    <a:pt x="154976" y="9935"/>
                  </a:lnTo>
                  <a:lnTo>
                    <a:pt x="153321" y="14075"/>
                  </a:lnTo>
                  <a:lnTo>
                    <a:pt x="150962" y="35445"/>
                  </a:lnTo>
                  <a:lnTo>
                    <a:pt x="145458" y="44328"/>
                  </a:lnTo>
                  <a:lnTo>
                    <a:pt x="143062" y="56810"/>
                  </a:lnTo>
                  <a:lnTo>
                    <a:pt x="141437" y="83218"/>
                  </a:lnTo>
                  <a:lnTo>
                    <a:pt x="126663" y="127600"/>
                  </a:lnTo>
                  <a:lnTo>
                    <a:pt x="120789" y="173937"/>
                  </a:lnTo>
                  <a:lnTo>
                    <a:pt x="111680" y="218099"/>
                  </a:lnTo>
                  <a:lnTo>
                    <a:pt x="96599" y="263098"/>
                  </a:lnTo>
                  <a:lnTo>
                    <a:pt x="79761" y="307580"/>
                  </a:lnTo>
                  <a:lnTo>
                    <a:pt x="65668" y="352032"/>
                  </a:lnTo>
                  <a:lnTo>
                    <a:pt x="60712" y="364732"/>
                  </a:lnTo>
                  <a:lnTo>
                    <a:pt x="49440" y="409182"/>
                  </a:lnTo>
                  <a:lnTo>
                    <a:pt x="47150" y="420824"/>
                  </a:lnTo>
                  <a:lnTo>
                    <a:pt x="40968" y="434386"/>
                  </a:lnTo>
                  <a:lnTo>
                    <a:pt x="37608" y="450281"/>
                  </a:lnTo>
                  <a:lnTo>
                    <a:pt x="31438" y="463222"/>
                  </a:lnTo>
                  <a:lnTo>
                    <a:pt x="28082" y="478934"/>
                  </a:lnTo>
                  <a:lnTo>
                    <a:pt x="20824" y="494260"/>
                  </a:lnTo>
                  <a:lnTo>
                    <a:pt x="20098" y="497651"/>
                  </a:lnTo>
                  <a:lnTo>
                    <a:pt x="8350" y="523279"/>
                  </a:lnTo>
                  <a:lnTo>
                    <a:pt x="959" y="531517"/>
                  </a:lnTo>
                  <a:lnTo>
                    <a:pt x="0" y="537622"/>
                  </a:lnTo>
                  <a:lnTo>
                    <a:pt x="924" y="539259"/>
                  </a:lnTo>
                  <a:lnTo>
                    <a:pt x="2599" y="540350"/>
                  </a:lnTo>
                  <a:lnTo>
                    <a:pt x="8740" y="542404"/>
                  </a:lnTo>
                  <a:lnTo>
                    <a:pt x="40918" y="542532"/>
                  </a:lnTo>
                  <a:lnTo>
                    <a:pt x="47243" y="539709"/>
                  </a:lnTo>
                  <a:lnTo>
                    <a:pt x="50411" y="537475"/>
                  </a:lnTo>
                  <a:lnTo>
                    <a:pt x="73813" y="530773"/>
                  </a:lnTo>
                  <a:lnTo>
                    <a:pt x="97957" y="517896"/>
                  </a:lnTo>
                  <a:lnTo>
                    <a:pt x="126509" y="506699"/>
                  </a:lnTo>
                  <a:lnTo>
                    <a:pt x="138330" y="498871"/>
                  </a:lnTo>
                  <a:lnTo>
                    <a:pt x="172860" y="486861"/>
                  </a:lnTo>
                  <a:lnTo>
                    <a:pt x="183344" y="485820"/>
                  </a:lnTo>
                  <a:lnTo>
                    <a:pt x="185595" y="484616"/>
                  </a:lnTo>
                  <a:lnTo>
                    <a:pt x="187095" y="482755"/>
                  </a:lnTo>
                  <a:lnTo>
                    <a:pt x="188096" y="480456"/>
                  </a:lnTo>
                  <a:lnTo>
                    <a:pt x="189821" y="478923"/>
                  </a:lnTo>
                  <a:lnTo>
                    <a:pt x="199178" y="475976"/>
                  </a:lnTo>
                  <a:lnTo>
                    <a:pt x="209147" y="475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SMARTInkShape-531">
              <a:extLst>
                <a:ext uri="{FF2B5EF4-FFF2-40B4-BE49-F238E27FC236}">
                  <a16:creationId xmlns:a16="http://schemas.microsoft.com/office/drawing/2014/main" id="{839F4C05-D2C2-0C19-92A0-170BDCEE5B2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19386" y="4133850"/>
              <a:ext cx="95215" cy="180976"/>
            </a:xfrm>
            <a:custGeom>
              <a:avLst/>
              <a:gdLst/>
              <a:ahLst/>
              <a:cxnLst/>
              <a:rect l="0" t="0" r="0" b="0"/>
              <a:pathLst>
                <a:path w="95215" h="180976">
                  <a:moveTo>
                    <a:pt x="28539" y="19050"/>
                  </a:moveTo>
                  <a:lnTo>
                    <a:pt x="28539" y="19050"/>
                  </a:lnTo>
                  <a:lnTo>
                    <a:pt x="9608" y="19050"/>
                  </a:lnTo>
                  <a:lnTo>
                    <a:pt x="9490" y="9642"/>
                  </a:lnTo>
                  <a:lnTo>
                    <a:pt x="17690" y="9535"/>
                  </a:lnTo>
                  <a:lnTo>
                    <a:pt x="26357" y="2981"/>
                  </a:lnTo>
                  <a:lnTo>
                    <a:pt x="36313" y="393"/>
                  </a:lnTo>
                  <a:lnTo>
                    <a:pt x="71149" y="0"/>
                  </a:lnTo>
                  <a:lnTo>
                    <a:pt x="76757" y="2823"/>
                  </a:lnTo>
                  <a:lnTo>
                    <a:pt x="83925" y="8201"/>
                  </a:lnTo>
                  <a:lnTo>
                    <a:pt x="90223" y="9132"/>
                  </a:lnTo>
                  <a:lnTo>
                    <a:pt x="91886" y="10321"/>
                  </a:lnTo>
                  <a:lnTo>
                    <a:pt x="92996" y="12173"/>
                  </a:lnTo>
                  <a:lnTo>
                    <a:pt x="94557" y="19834"/>
                  </a:lnTo>
                  <a:lnTo>
                    <a:pt x="95084" y="31905"/>
                  </a:lnTo>
                  <a:lnTo>
                    <a:pt x="92334" y="38169"/>
                  </a:lnTo>
                  <a:lnTo>
                    <a:pt x="88642" y="44481"/>
                  </a:lnTo>
                  <a:lnTo>
                    <a:pt x="85505" y="53984"/>
                  </a:lnTo>
                  <a:lnTo>
                    <a:pt x="57056" y="97484"/>
                  </a:lnTo>
                  <a:lnTo>
                    <a:pt x="41231" y="119690"/>
                  </a:lnTo>
                  <a:lnTo>
                    <a:pt x="13722" y="149200"/>
                  </a:lnTo>
                  <a:lnTo>
                    <a:pt x="8802" y="161727"/>
                  </a:lnTo>
                  <a:lnTo>
                    <a:pt x="0" y="171411"/>
                  </a:lnTo>
                  <a:lnTo>
                    <a:pt x="9098" y="180582"/>
                  </a:lnTo>
                  <a:lnTo>
                    <a:pt x="55244" y="180975"/>
                  </a:lnTo>
                  <a:lnTo>
                    <a:pt x="66673" y="180975"/>
                  </a:lnTo>
                  <a:lnTo>
                    <a:pt x="74768" y="178153"/>
                  </a:lnTo>
                  <a:lnTo>
                    <a:pt x="81893" y="174429"/>
                  </a:lnTo>
                  <a:lnTo>
                    <a:pt x="9521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SMARTInkShape-532">
              <a:extLst>
                <a:ext uri="{FF2B5EF4-FFF2-40B4-BE49-F238E27FC236}">
                  <a16:creationId xmlns:a16="http://schemas.microsoft.com/office/drawing/2014/main" id="{D6C3B8D4-1768-DC43-BE2D-F2964610D70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562229" y="4133850"/>
              <a:ext cx="342897" cy="447542"/>
            </a:xfrm>
            <a:custGeom>
              <a:avLst/>
              <a:gdLst/>
              <a:ahLst/>
              <a:cxnLst/>
              <a:rect l="0" t="0" r="0" b="0"/>
              <a:pathLst>
                <a:path w="342897" h="447542">
                  <a:moveTo>
                    <a:pt x="342896" y="0"/>
                  </a:moveTo>
                  <a:lnTo>
                    <a:pt x="342896" y="0"/>
                  </a:lnTo>
                  <a:lnTo>
                    <a:pt x="342896" y="32157"/>
                  </a:lnTo>
                  <a:lnTo>
                    <a:pt x="327087" y="79316"/>
                  </a:lnTo>
                  <a:lnTo>
                    <a:pt x="310715" y="121081"/>
                  </a:lnTo>
                  <a:lnTo>
                    <a:pt x="285729" y="163928"/>
                  </a:lnTo>
                  <a:lnTo>
                    <a:pt x="263520" y="206492"/>
                  </a:lnTo>
                  <a:lnTo>
                    <a:pt x="241296" y="250832"/>
                  </a:lnTo>
                  <a:lnTo>
                    <a:pt x="216249" y="295275"/>
                  </a:lnTo>
                  <a:lnTo>
                    <a:pt x="182657" y="339725"/>
                  </a:lnTo>
                  <a:lnTo>
                    <a:pt x="149310" y="383117"/>
                  </a:lnTo>
                  <a:lnTo>
                    <a:pt x="131168" y="399214"/>
                  </a:lnTo>
                  <a:lnTo>
                    <a:pt x="89007" y="433002"/>
                  </a:lnTo>
                  <a:lnTo>
                    <a:pt x="68889" y="439955"/>
                  </a:lnTo>
                  <a:lnTo>
                    <a:pt x="61306" y="444244"/>
                  </a:lnTo>
                  <a:lnTo>
                    <a:pt x="50030" y="446658"/>
                  </a:lnTo>
                  <a:lnTo>
                    <a:pt x="26759" y="447541"/>
                  </a:lnTo>
                  <a:lnTo>
                    <a:pt x="24188" y="446528"/>
                  </a:lnTo>
                  <a:lnTo>
                    <a:pt x="22474" y="444793"/>
                  </a:lnTo>
                  <a:lnTo>
                    <a:pt x="21331" y="442579"/>
                  </a:lnTo>
                  <a:lnTo>
                    <a:pt x="19511" y="441103"/>
                  </a:lnTo>
                  <a:lnTo>
                    <a:pt x="8986" y="435911"/>
                  </a:lnTo>
                  <a:lnTo>
                    <a:pt x="5989" y="433482"/>
                  </a:lnTo>
                  <a:lnTo>
                    <a:pt x="2660" y="427961"/>
                  </a:lnTo>
                  <a:lnTo>
                    <a:pt x="522" y="415794"/>
                  </a:lnTo>
                  <a:lnTo>
                    <a:pt x="0" y="368691"/>
                  </a:lnTo>
                  <a:lnTo>
                    <a:pt x="2820" y="362124"/>
                  </a:lnTo>
                  <a:lnTo>
                    <a:pt x="6543" y="355677"/>
                  </a:lnTo>
                  <a:lnTo>
                    <a:pt x="9697" y="346098"/>
                  </a:lnTo>
                  <a:lnTo>
                    <a:pt x="31877" y="320676"/>
                  </a:lnTo>
                  <a:lnTo>
                    <a:pt x="38154" y="317148"/>
                  </a:lnTo>
                  <a:lnTo>
                    <a:pt x="44472" y="314521"/>
                  </a:lnTo>
                  <a:lnTo>
                    <a:pt x="53979" y="308150"/>
                  </a:lnTo>
                  <a:lnTo>
                    <a:pt x="63498" y="305793"/>
                  </a:lnTo>
                  <a:lnTo>
                    <a:pt x="69847" y="305241"/>
                  </a:lnTo>
                  <a:lnTo>
                    <a:pt x="76197" y="302174"/>
                  </a:lnTo>
                  <a:lnTo>
                    <a:pt x="79372" y="299874"/>
                  </a:lnTo>
                  <a:lnTo>
                    <a:pt x="93952" y="296638"/>
                  </a:lnTo>
                  <a:lnTo>
                    <a:pt x="97559" y="297242"/>
                  </a:lnTo>
                  <a:lnTo>
                    <a:pt x="99963" y="298703"/>
                  </a:lnTo>
                  <a:lnTo>
                    <a:pt x="101566" y="300735"/>
                  </a:lnTo>
                  <a:lnTo>
                    <a:pt x="106169" y="302994"/>
                  </a:lnTo>
                  <a:lnTo>
                    <a:pt x="120830" y="305620"/>
                  </a:lnTo>
                  <a:lnTo>
                    <a:pt x="142881" y="321261"/>
                  </a:lnTo>
                  <a:lnTo>
                    <a:pt x="149226" y="323758"/>
                  </a:lnTo>
                  <a:lnTo>
                    <a:pt x="155573" y="328395"/>
                  </a:lnTo>
                  <a:lnTo>
                    <a:pt x="159100" y="333984"/>
                  </a:lnTo>
                  <a:lnTo>
                    <a:pt x="161725" y="339996"/>
                  </a:lnTo>
                  <a:lnTo>
                    <a:pt x="197214" y="381001"/>
                  </a:lnTo>
                  <a:lnTo>
                    <a:pt x="199832" y="387350"/>
                  </a:lnTo>
                  <a:lnTo>
                    <a:pt x="204523" y="393700"/>
                  </a:lnTo>
                  <a:lnTo>
                    <a:pt x="210136" y="397228"/>
                  </a:lnTo>
                  <a:lnTo>
                    <a:pt x="213114" y="398169"/>
                  </a:lnTo>
                  <a:lnTo>
                    <a:pt x="215100" y="399854"/>
                  </a:lnTo>
                  <a:lnTo>
                    <a:pt x="223605" y="413143"/>
                  </a:lnTo>
                  <a:lnTo>
                    <a:pt x="229200" y="416452"/>
                  </a:lnTo>
                  <a:lnTo>
                    <a:pt x="232173" y="417335"/>
                  </a:lnTo>
                  <a:lnTo>
                    <a:pt x="234156" y="418981"/>
                  </a:lnTo>
                  <a:lnTo>
                    <a:pt x="236359" y="423633"/>
                  </a:lnTo>
                  <a:lnTo>
                    <a:pt x="238005" y="425298"/>
                  </a:lnTo>
                  <a:lnTo>
                    <a:pt x="246167" y="428187"/>
                  </a:lnTo>
                  <a:lnTo>
                    <a:pt x="257171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8" name="SMARTInkShape-Group179">
            <a:extLst>
              <a:ext uri="{FF2B5EF4-FFF2-40B4-BE49-F238E27FC236}">
                <a16:creationId xmlns:a16="http://schemas.microsoft.com/office/drawing/2014/main" id="{3FE9FE60-5D6E-FB94-CCD7-9605D84ADD33}"/>
              </a:ext>
            </a:extLst>
          </p:cNvPr>
          <p:cNvGrpSpPr/>
          <p:nvPr/>
        </p:nvGrpSpPr>
        <p:grpSpPr>
          <a:xfrm>
            <a:off x="3248025" y="4295775"/>
            <a:ext cx="200026" cy="228601"/>
            <a:chOff x="3248025" y="4295775"/>
            <a:chExt cx="200026" cy="228601"/>
          </a:xfrm>
        </p:grpSpPr>
        <p:sp>
          <p:nvSpPr>
            <p:cNvPr id="126" name="SMARTInkShape-533">
              <a:extLst>
                <a:ext uri="{FF2B5EF4-FFF2-40B4-BE49-F238E27FC236}">
                  <a16:creationId xmlns:a16="http://schemas.microsoft.com/office/drawing/2014/main" id="{B6EDED9D-1CB1-9F04-7859-CA0E39D5147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248025" y="436245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33204" y="0"/>
                  </a:lnTo>
                  <a:lnTo>
                    <a:pt x="38746" y="2822"/>
                  </a:lnTo>
                  <a:lnTo>
                    <a:pt x="44737" y="6546"/>
                  </a:lnTo>
                  <a:lnTo>
                    <a:pt x="55306" y="9133"/>
                  </a:lnTo>
                  <a:lnTo>
                    <a:pt x="65449" y="10506"/>
                  </a:lnTo>
                  <a:lnTo>
                    <a:pt x="82637" y="17716"/>
                  </a:lnTo>
                  <a:lnTo>
                    <a:pt x="130115" y="19043"/>
                  </a:lnTo>
                  <a:lnTo>
                    <a:pt x="175556" y="19050"/>
                  </a:lnTo>
                  <a:lnTo>
                    <a:pt x="181389" y="16228"/>
                  </a:lnTo>
                  <a:lnTo>
                    <a:pt x="188700" y="10849"/>
                  </a:lnTo>
                  <a:lnTo>
                    <a:pt x="200014" y="9525"/>
                  </a:lnTo>
                  <a:lnTo>
                    <a:pt x="200022" y="9525"/>
                  </a:lnTo>
                  <a:lnTo>
                    <a:pt x="200025" y="9525"/>
                  </a:lnTo>
                  <a:lnTo>
                    <a:pt x="1905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SMARTInkShape-534">
              <a:extLst>
                <a:ext uri="{FF2B5EF4-FFF2-40B4-BE49-F238E27FC236}">
                  <a16:creationId xmlns:a16="http://schemas.microsoft.com/office/drawing/2014/main" id="{9C1BFAB6-8D5A-49D6-FA19-4400B19A87D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318816" y="4295775"/>
              <a:ext cx="62560" cy="228601"/>
            </a:xfrm>
            <a:custGeom>
              <a:avLst/>
              <a:gdLst/>
              <a:ahLst/>
              <a:cxnLst/>
              <a:rect l="0" t="0" r="0" b="0"/>
              <a:pathLst>
                <a:path w="62560" h="228601">
                  <a:moveTo>
                    <a:pt x="62559" y="0"/>
                  </a:moveTo>
                  <a:lnTo>
                    <a:pt x="62559" y="0"/>
                  </a:lnTo>
                  <a:lnTo>
                    <a:pt x="53034" y="0"/>
                  </a:lnTo>
                  <a:lnTo>
                    <a:pt x="53034" y="32157"/>
                  </a:lnTo>
                  <a:lnTo>
                    <a:pt x="43771" y="73829"/>
                  </a:lnTo>
                  <a:lnTo>
                    <a:pt x="42528" y="89021"/>
                  </a:lnTo>
                  <a:lnTo>
                    <a:pt x="35985" y="106994"/>
                  </a:lnTo>
                  <a:lnTo>
                    <a:pt x="33815" y="117403"/>
                  </a:lnTo>
                  <a:lnTo>
                    <a:pt x="26620" y="132709"/>
                  </a:lnTo>
                  <a:lnTo>
                    <a:pt x="21827" y="159883"/>
                  </a:lnTo>
                  <a:lnTo>
                    <a:pt x="17997" y="167368"/>
                  </a:lnTo>
                  <a:lnTo>
                    <a:pt x="14145" y="187245"/>
                  </a:lnTo>
                  <a:lnTo>
                    <a:pt x="7448" y="200009"/>
                  </a:lnTo>
                  <a:lnTo>
                    <a:pt x="5812" y="207665"/>
                  </a:lnTo>
                  <a:lnTo>
                    <a:pt x="472" y="214048"/>
                  </a:lnTo>
                  <a:lnTo>
                    <a:pt x="0" y="215724"/>
                  </a:lnTo>
                  <a:lnTo>
                    <a:pt x="745" y="216841"/>
                  </a:lnTo>
                  <a:lnTo>
                    <a:pt x="2300" y="217585"/>
                  </a:lnTo>
                  <a:lnTo>
                    <a:pt x="3336" y="219140"/>
                  </a:lnTo>
                  <a:lnTo>
                    <a:pt x="540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9" name="SMARTInkShape-535">
            <a:extLst>
              <a:ext uri="{FF2B5EF4-FFF2-40B4-BE49-F238E27FC236}">
                <a16:creationId xmlns:a16="http://schemas.microsoft.com/office/drawing/2014/main" id="{47D46001-77BF-22A7-5376-3A4D1D688E1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81450" y="4086225"/>
            <a:ext cx="161926" cy="541588"/>
          </a:xfrm>
          <a:custGeom>
            <a:avLst/>
            <a:gdLst/>
            <a:ahLst/>
            <a:cxnLst/>
            <a:rect l="0" t="0" r="0" b="0"/>
            <a:pathLst>
              <a:path w="161926" h="541588">
                <a:moveTo>
                  <a:pt x="0" y="266700"/>
                </a:moveTo>
                <a:lnTo>
                  <a:pt x="0" y="266700"/>
                </a:lnTo>
                <a:lnTo>
                  <a:pt x="9408" y="266700"/>
                </a:lnTo>
                <a:lnTo>
                  <a:pt x="14547" y="261643"/>
                </a:lnTo>
                <a:lnTo>
                  <a:pt x="19870" y="259161"/>
                </a:lnTo>
                <a:lnTo>
                  <a:pt x="22772" y="258499"/>
                </a:lnTo>
                <a:lnTo>
                  <a:pt x="24706" y="256999"/>
                </a:lnTo>
                <a:lnTo>
                  <a:pt x="26856" y="252511"/>
                </a:lnTo>
                <a:lnTo>
                  <a:pt x="28487" y="250890"/>
                </a:lnTo>
                <a:lnTo>
                  <a:pt x="33122" y="249090"/>
                </a:lnTo>
                <a:lnTo>
                  <a:pt x="34781" y="247552"/>
                </a:lnTo>
                <a:lnTo>
                  <a:pt x="42719" y="234519"/>
                </a:lnTo>
                <a:lnTo>
                  <a:pt x="48267" y="231230"/>
                </a:lnTo>
                <a:lnTo>
                  <a:pt x="54260" y="228711"/>
                </a:lnTo>
                <a:lnTo>
                  <a:pt x="60452" y="224063"/>
                </a:lnTo>
                <a:lnTo>
                  <a:pt x="63909" y="218470"/>
                </a:lnTo>
                <a:lnTo>
                  <a:pt x="66504" y="212456"/>
                </a:lnTo>
                <a:lnTo>
                  <a:pt x="98459" y="168665"/>
                </a:lnTo>
                <a:lnTo>
                  <a:pt x="127001" y="122376"/>
                </a:lnTo>
                <a:lnTo>
                  <a:pt x="148167" y="88826"/>
                </a:lnTo>
                <a:lnTo>
                  <a:pt x="154386" y="68855"/>
                </a:lnTo>
                <a:lnTo>
                  <a:pt x="158574" y="61294"/>
                </a:lnTo>
                <a:lnTo>
                  <a:pt x="161263" y="47816"/>
                </a:lnTo>
                <a:lnTo>
                  <a:pt x="161925" y="192"/>
                </a:lnTo>
                <a:lnTo>
                  <a:pt x="161925" y="3"/>
                </a:lnTo>
                <a:lnTo>
                  <a:pt x="153724" y="0"/>
                </a:lnTo>
                <a:lnTo>
                  <a:pt x="153283" y="1058"/>
                </a:lnTo>
                <a:lnTo>
                  <a:pt x="151342" y="44530"/>
                </a:lnTo>
                <a:lnTo>
                  <a:pt x="145854" y="55057"/>
                </a:lnTo>
                <a:lnTo>
                  <a:pt x="141894" y="99419"/>
                </a:lnTo>
                <a:lnTo>
                  <a:pt x="134239" y="130066"/>
                </a:lnTo>
                <a:lnTo>
                  <a:pt x="132555" y="146958"/>
                </a:lnTo>
                <a:lnTo>
                  <a:pt x="121607" y="190553"/>
                </a:lnTo>
                <a:lnTo>
                  <a:pt x="116465" y="209566"/>
                </a:lnTo>
                <a:lnTo>
                  <a:pt x="111668" y="247652"/>
                </a:lnTo>
                <a:lnTo>
                  <a:pt x="106817" y="266700"/>
                </a:lnTo>
                <a:lnTo>
                  <a:pt x="102132" y="304800"/>
                </a:lnTo>
                <a:lnTo>
                  <a:pt x="97289" y="323850"/>
                </a:lnTo>
                <a:lnTo>
                  <a:pt x="92606" y="361950"/>
                </a:lnTo>
                <a:lnTo>
                  <a:pt x="87764" y="381000"/>
                </a:lnTo>
                <a:lnTo>
                  <a:pt x="84935" y="411692"/>
                </a:lnTo>
                <a:lnTo>
                  <a:pt x="78239" y="430611"/>
                </a:lnTo>
                <a:lnTo>
                  <a:pt x="75221" y="469802"/>
                </a:lnTo>
                <a:lnTo>
                  <a:pt x="68009" y="488519"/>
                </a:lnTo>
                <a:lnTo>
                  <a:pt x="66678" y="531518"/>
                </a:lnTo>
                <a:lnTo>
                  <a:pt x="65618" y="532145"/>
                </a:lnTo>
                <a:lnTo>
                  <a:pt x="58474" y="533235"/>
                </a:lnTo>
                <a:lnTo>
                  <a:pt x="57739" y="536149"/>
                </a:lnTo>
                <a:lnTo>
                  <a:pt x="57267" y="541587"/>
                </a:lnTo>
                <a:lnTo>
                  <a:pt x="57150" y="523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2" name="SMARTInkShape-Group181">
            <a:extLst>
              <a:ext uri="{FF2B5EF4-FFF2-40B4-BE49-F238E27FC236}">
                <a16:creationId xmlns:a16="http://schemas.microsoft.com/office/drawing/2014/main" id="{BB6D6FE6-2CF2-220D-E532-826C16C979F4}"/>
              </a:ext>
            </a:extLst>
          </p:cNvPr>
          <p:cNvGrpSpPr/>
          <p:nvPr/>
        </p:nvGrpSpPr>
        <p:grpSpPr>
          <a:xfrm>
            <a:off x="4410075" y="4333875"/>
            <a:ext cx="266701" cy="133351"/>
            <a:chOff x="4410075" y="4333875"/>
            <a:chExt cx="266701" cy="133351"/>
          </a:xfrm>
        </p:grpSpPr>
        <p:sp>
          <p:nvSpPr>
            <p:cNvPr id="130" name="SMARTInkShape-536">
              <a:extLst>
                <a:ext uri="{FF2B5EF4-FFF2-40B4-BE49-F238E27FC236}">
                  <a16:creationId xmlns:a16="http://schemas.microsoft.com/office/drawing/2014/main" id="{EF538624-DC86-3E95-E18F-355141AD738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438650" y="433387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9133" y="9917"/>
                  </a:lnTo>
                  <a:lnTo>
                    <a:pt x="54316" y="9525"/>
                  </a:lnTo>
                  <a:lnTo>
                    <a:pt x="83848" y="9525"/>
                  </a:lnTo>
                  <a:lnTo>
                    <a:pt x="92959" y="2979"/>
                  </a:lnTo>
                  <a:lnTo>
                    <a:pt x="98818" y="1324"/>
                  </a:lnTo>
                  <a:lnTo>
                    <a:pt x="145937" y="10"/>
                  </a:lnTo>
                  <a:lnTo>
                    <a:pt x="190500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SMARTInkShape-537">
              <a:extLst>
                <a:ext uri="{FF2B5EF4-FFF2-40B4-BE49-F238E27FC236}">
                  <a16:creationId xmlns:a16="http://schemas.microsoft.com/office/drawing/2014/main" id="{D2859C65-A705-7B4C-A467-A92AD932D28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410075" y="4448175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19050"/>
                  </a:moveTo>
                  <a:lnTo>
                    <a:pt x="0" y="19050"/>
                  </a:lnTo>
                  <a:lnTo>
                    <a:pt x="44736" y="19050"/>
                  </a:lnTo>
                  <a:lnTo>
                    <a:pt x="60363" y="19050"/>
                  </a:lnTo>
                  <a:lnTo>
                    <a:pt x="66692" y="16228"/>
                  </a:lnTo>
                  <a:lnTo>
                    <a:pt x="73032" y="12504"/>
                  </a:lnTo>
                  <a:lnTo>
                    <a:pt x="85726" y="10114"/>
                  </a:lnTo>
                  <a:lnTo>
                    <a:pt x="131778" y="9530"/>
                  </a:lnTo>
                  <a:lnTo>
                    <a:pt x="165072" y="9525"/>
                  </a:lnTo>
                  <a:lnTo>
                    <a:pt x="171438" y="6703"/>
                  </a:lnTo>
                  <a:lnTo>
                    <a:pt x="177794" y="2979"/>
                  </a:lnTo>
                  <a:lnTo>
                    <a:pt x="190499" y="589"/>
                  </a:lnTo>
                  <a:lnTo>
                    <a:pt x="235028" y="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8" name="SMARTInkShape-Group182">
            <a:extLst>
              <a:ext uri="{FF2B5EF4-FFF2-40B4-BE49-F238E27FC236}">
                <a16:creationId xmlns:a16="http://schemas.microsoft.com/office/drawing/2014/main" id="{464E8F33-9563-6F13-9A3A-5817FFC53D0E}"/>
              </a:ext>
            </a:extLst>
          </p:cNvPr>
          <p:cNvGrpSpPr/>
          <p:nvPr/>
        </p:nvGrpSpPr>
        <p:grpSpPr>
          <a:xfrm>
            <a:off x="5038725" y="3914892"/>
            <a:ext cx="1162051" cy="1009403"/>
            <a:chOff x="5038725" y="3914892"/>
            <a:chExt cx="1162051" cy="1009403"/>
          </a:xfrm>
        </p:grpSpPr>
        <p:sp>
          <p:nvSpPr>
            <p:cNvPr id="133" name="SMARTInkShape-538">
              <a:extLst>
                <a:ext uri="{FF2B5EF4-FFF2-40B4-BE49-F238E27FC236}">
                  <a16:creationId xmlns:a16="http://schemas.microsoft.com/office/drawing/2014/main" id="{175235A1-FACD-9DB3-90D5-F6CC11B9102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38725" y="4362450"/>
              <a:ext cx="1162051" cy="66676"/>
            </a:xfrm>
            <a:custGeom>
              <a:avLst/>
              <a:gdLst/>
              <a:ahLst/>
              <a:cxnLst/>
              <a:rect l="0" t="0" r="0" b="0"/>
              <a:pathLst>
                <a:path w="1162051" h="66676">
                  <a:moveTo>
                    <a:pt x="0" y="66675"/>
                  </a:moveTo>
                  <a:lnTo>
                    <a:pt x="0" y="66675"/>
                  </a:lnTo>
                  <a:lnTo>
                    <a:pt x="9409" y="66675"/>
                  </a:lnTo>
                  <a:lnTo>
                    <a:pt x="9491" y="61618"/>
                  </a:lnTo>
                  <a:lnTo>
                    <a:pt x="10561" y="60129"/>
                  </a:lnTo>
                  <a:lnTo>
                    <a:pt x="17723" y="57542"/>
                  </a:lnTo>
                  <a:lnTo>
                    <a:pt x="64390" y="57150"/>
                  </a:lnTo>
                  <a:lnTo>
                    <a:pt x="79492" y="57150"/>
                  </a:lnTo>
                  <a:lnTo>
                    <a:pt x="85777" y="54328"/>
                  </a:lnTo>
                  <a:lnTo>
                    <a:pt x="92098" y="50604"/>
                  </a:lnTo>
                  <a:lnTo>
                    <a:pt x="102896" y="48017"/>
                  </a:lnTo>
                  <a:lnTo>
                    <a:pt x="150521" y="47625"/>
                  </a:lnTo>
                  <a:lnTo>
                    <a:pt x="196857" y="47625"/>
                  </a:lnTo>
                  <a:lnTo>
                    <a:pt x="239976" y="47625"/>
                  </a:lnTo>
                  <a:lnTo>
                    <a:pt x="247062" y="44803"/>
                  </a:lnTo>
                  <a:lnTo>
                    <a:pt x="253738" y="41079"/>
                  </a:lnTo>
                  <a:lnTo>
                    <a:pt x="264506" y="38983"/>
                  </a:lnTo>
                  <a:lnTo>
                    <a:pt x="312130" y="38107"/>
                  </a:lnTo>
                  <a:lnTo>
                    <a:pt x="355071" y="38100"/>
                  </a:lnTo>
                  <a:lnTo>
                    <a:pt x="383465" y="37042"/>
                  </a:lnTo>
                  <a:lnTo>
                    <a:pt x="402105" y="30561"/>
                  </a:lnTo>
                  <a:lnTo>
                    <a:pt x="449396" y="28609"/>
                  </a:lnTo>
                  <a:lnTo>
                    <a:pt x="495109" y="28575"/>
                  </a:lnTo>
                  <a:lnTo>
                    <a:pt x="540545" y="28575"/>
                  </a:lnTo>
                  <a:lnTo>
                    <a:pt x="583668" y="28575"/>
                  </a:lnTo>
                  <a:lnTo>
                    <a:pt x="628597" y="28575"/>
                  </a:lnTo>
                  <a:lnTo>
                    <a:pt x="673100" y="28575"/>
                  </a:lnTo>
                  <a:lnTo>
                    <a:pt x="720725" y="28575"/>
                  </a:lnTo>
                  <a:lnTo>
                    <a:pt x="768350" y="28575"/>
                  </a:lnTo>
                  <a:lnTo>
                    <a:pt x="815975" y="28575"/>
                  </a:lnTo>
                  <a:lnTo>
                    <a:pt x="863600" y="28575"/>
                  </a:lnTo>
                  <a:lnTo>
                    <a:pt x="911195" y="28575"/>
                  </a:lnTo>
                  <a:lnTo>
                    <a:pt x="958625" y="28575"/>
                  </a:lnTo>
                  <a:lnTo>
                    <a:pt x="992558" y="28575"/>
                  </a:lnTo>
                  <a:lnTo>
                    <a:pt x="999584" y="25753"/>
                  </a:lnTo>
                  <a:lnTo>
                    <a:pt x="1006235" y="22029"/>
                  </a:lnTo>
                  <a:lnTo>
                    <a:pt x="1019127" y="19639"/>
                  </a:lnTo>
                  <a:lnTo>
                    <a:pt x="1063625" y="19052"/>
                  </a:lnTo>
                  <a:lnTo>
                    <a:pt x="1079500" y="19050"/>
                  </a:lnTo>
                  <a:lnTo>
                    <a:pt x="1085850" y="16228"/>
                  </a:lnTo>
                  <a:lnTo>
                    <a:pt x="1092200" y="12504"/>
                  </a:lnTo>
                  <a:lnTo>
                    <a:pt x="1104900" y="10114"/>
                  </a:lnTo>
                  <a:lnTo>
                    <a:pt x="1152085" y="9525"/>
                  </a:lnTo>
                  <a:lnTo>
                    <a:pt x="1157451" y="9525"/>
                  </a:lnTo>
                  <a:lnTo>
                    <a:pt x="1158984" y="8467"/>
                  </a:lnTo>
                  <a:lnTo>
                    <a:pt x="1160006" y="6703"/>
                  </a:lnTo>
                  <a:lnTo>
                    <a:pt x="1162050" y="3"/>
                  </a:lnTo>
                  <a:lnTo>
                    <a:pt x="1162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SMARTInkShape-539">
              <a:extLst>
                <a:ext uri="{FF2B5EF4-FFF2-40B4-BE49-F238E27FC236}">
                  <a16:creationId xmlns:a16="http://schemas.microsoft.com/office/drawing/2014/main" id="{1EC8C6BD-F103-DE5B-33F6-7F53421F148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14978" y="3914892"/>
              <a:ext cx="91211" cy="390409"/>
            </a:xfrm>
            <a:custGeom>
              <a:avLst/>
              <a:gdLst/>
              <a:ahLst/>
              <a:cxnLst/>
              <a:rect l="0" t="0" r="0" b="0"/>
              <a:pathLst>
                <a:path w="91211" h="390409">
                  <a:moveTo>
                    <a:pt x="9522" y="180858"/>
                  </a:moveTo>
                  <a:lnTo>
                    <a:pt x="9522" y="180858"/>
                  </a:lnTo>
                  <a:lnTo>
                    <a:pt x="113" y="180858"/>
                  </a:lnTo>
                  <a:lnTo>
                    <a:pt x="0" y="171726"/>
                  </a:lnTo>
                  <a:lnTo>
                    <a:pt x="9130" y="162210"/>
                  </a:lnTo>
                  <a:lnTo>
                    <a:pt x="9406" y="156871"/>
                  </a:lnTo>
                  <a:lnTo>
                    <a:pt x="10503" y="155341"/>
                  </a:lnTo>
                  <a:lnTo>
                    <a:pt x="12293" y="154322"/>
                  </a:lnTo>
                  <a:lnTo>
                    <a:pt x="14545" y="153643"/>
                  </a:lnTo>
                  <a:lnTo>
                    <a:pt x="16046" y="152131"/>
                  </a:lnTo>
                  <a:lnTo>
                    <a:pt x="21276" y="142101"/>
                  </a:lnTo>
                  <a:lnTo>
                    <a:pt x="43475" y="117332"/>
                  </a:lnTo>
                  <a:lnTo>
                    <a:pt x="45779" y="110997"/>
                  </a:lnTo>
                  <a:lnTo>
                    <a:pt x="47453" y="108884"/>
                  </a:lnTo>
                  <a:lnTo>
                    <a:pt x="54862" y="103793"/>
                  </a:lnTo>
                  <a:lnTo>
                    <a:pt x="72869" y="78559"/>
                  </a:lnTo>
                  <a:lnTo>
                    <a:pt x="76270" y="69526"/>
                  </a:lnTo>
                  <a:lnTo>
                    <a:pt x="82451" y="60146"/>
                  </a:lnTo>
                  <a:lnTo>
                    <a:pt x="84753" y="50664"/>
                  </a:lnTo>
                  <a:lnTo>
                    <a:pt x="85719" y="20422"/>
                  </a:lnTo>
                  <a:lnTo>
                    <a:pt x="90778" y="14318"/>
                  </a:lnTo>
                  <a:lnTo>
                    <a:pt x="91210" y="12681"/>
                  </a:lnTo>
                  <a:lnTo>
                    <a:pt x="90438" y="11590"/>
                  </a:lnTo>
                  <a:lnTo>
                    <a:pt x="85998" y="9536"/>
                  </a:lnTo>
                  <a:lnTo>
                    <a:pt x="85724" y="0"/>
                  </a:lnTo>
                  <a:lnTo>
                    <a:pt x="85722" y="47566"/>
                  </a:lnTo>
                  <a:lnTo>
                    <a:pt x="85722" y="93016"/>
                  </a:lnTo>
                  <a:lnTo>
                    <a:pt x="85722" y="135881"/>
                  </a:lnTo>
                  <a:lnTo>
                    <a:pt x="84664" y="146051"/>
                  </a:lnTo>
                  <a:lnTo>
                    <a:pt x="78183" y="164026"/>
                  </a:lnTo>
                  <a:lnTo>
                    <a:pt x="76249" y="211477"/>
                  </a:lnTo>
                  <a:lnTo>
                    <a:pt x="76197" y="258779"/>
                  </a:lnTo>
                  <a:lnTo>
                    <a:pt x="76197" y="287356"/>
                  </a:lnTo>
                  <a:lnTo>
                    <a:pt x="73375" y="294513"/>
                  </a:lnTo>
                  <a:lnTo>
                    <a:pt x="69652" y="301221"/>
                  </a:lnTo>
                  <a:lnTo>
                    <a:pt x="67996" y="307730"/>
                  </a:lnTo>
                  <a:lnTo>
                    <a:pt x="68613" y="310948"/>
                  </a:lnTo>
                  <a:lnTo>
                    <a:pt x="73480" y="321591"/>
                  </a:lnTo>
                  <a:lnTo>
                    <a:pt x="76193" y="368572"/>
                  </a:lnTo>
                  <a:lnTo>
                    <a:pt x="76197" y="380847"/>
                  </a:lnTo>
                  <a:lnTo>
                    <a:pt x="66672" y="390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SMARTInkShape-540">
              <a:extLst>
                <a:ext uri="{FF2B5EF4-FFF2-40B4-BE49-F238E27FC236}">
                  <a16:creationId xmlns:a16="http://schemas.microsoft.com/office/drawing/2014/main" id="{624CC13C-FB2F-A364-EC7D-4A31419A310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57786" y="4619628"/>
              <a:ext cx="590529" cy="285737"/>
            </a:xfrm>
            <a:custGeom>
              <a:avLst/>
              <a:gdLst/>
              <a:ahLst/>
              <a:cxnLst/>
              <a:rect l="0" t="0" r="0" b="0"/>
              <a:pathLst>
                <a:path w="590529" h="285737">
                  <a:moveTo>
                    <a:pt x="114289" y="38097"/>
                  </a:moveTo>
                  <a:lnTo>
                    <a:pt x="114289" y="38097"/>
                  </a:lnTo>
                  <a:lnTo>
                    <a:pt x="123698" y="38097"/>
                  </a:lnTo>
                  <a:lnTo>
                    <a:pt x="115602" y="38097"/>
                  </a:lnTo>
                  <a:lnTo>
                    <a:pt x="115165" y="39155"/>
                  </a:lnTo>
                  <a:lnTo>
                    <a:pt x="114289" y="76197"/>
                  </a:lnTo>
                  <a:lnTo>
                    <a:pt x="114289" y="67996"/>
                  </a:lnTo>
                  <a:lnTo>
                    <a:pt x="120834" y="59329"/>
                  </a:lnTo>
                  <a:lnTo>
                    <a:pt x="123422" y="49373"/>
                  </a:lnTo>
                  <a:lnTo>
                    <a:pt x="123814" y="11008"/>
                  </a:lnTo>
                  <a:lnTo>
                    <a:pt x="115613" y="1452"/>
                  </a:lnTo>
                  <a:lnTo>
                    <a:pt x="112055" y="643"/>
                  </a:lnTo>
                  <a:lnTo>
                    <a:pt x="87467" y="0"/>
                  </a:lnTo>
                  <a:lnTo>
                    <a:pt x="78456" y="6544"/>
                  </a:lnTo>
                  <a:lnTo>
                    <a:pt x="72610" y="8198"/>
                  </a:lnTo>
                  <a:lnTo>
                    <a:pt x="70628" y="9698"/>
                  </a:lnTo>
                  <a:lnTo>
                    <a:pt x="66780" y="15807"/>
                  </a:lnTo>
                  <a:lnTo>
                    <a:pt x="62129" y="17607"/>
                  </a:lnTo>
                  <a:lnTo>
                    <a:pt x="56535" y="24051"/>
                  </a:lnTo>
                  <a:lnTo>
                    <a:pt x="51578" y="32913"/>
                  </a:lnTo>
                  <a:lnTo>
                    <a:pt x="47731" y="43852"/>
                  </a:lnTo>
                  <a:lnTo>
                    <a:pt x="41417" y="54854"/>
                  </a:lnTo>
                  <a:lnTo>
                    <a:pt x="33471" y="83081"/>
                  </a:lnTo>
                  <a:lnTo>
                    <a:pt x="13663" y="118386"/>
                  </a:lnTo>
                  <a:lnTo>
                    <a:pt x="2218" y="161976"/>
                  </a:lnTo>
                  <a:lnTo>
                    <a:pt x="47" y="207315"/>
                  </a:lnTo>
                  <a:lnTo>
                    <a:pt x="0" y="221806"/>
                  </a:lnTo>
                  <a:lnTo>
                    <a:pt x="2816" y="228401"/>
                  </a:lnTo>
                  <a:lnTo>
                    <a:pt x="23587" y="261275"/>
                  </a:lnTo>
                  <a:lnTo>
                    <a:pt x="29174" y="264287"/>
                  </a:lnTo>
                  <a:lnTo>
                    <a:pt x="41385" y="266221"/>
                  </a:lnTo>
                  <a:lnTo>
                    <a:pt x="61591" y="265545"/>
                  </a:lnTo>
                  <a:lnTo>
                    <a:pt x="108855" y="249827"/>
                  </a:lnTo>
                  <a:lnTo>
                    <a:pt x="133520" y="235103"/>
                  </a:lnTo>
                  <a:lnTo>
                    <a:pt x="177800" y="201696"/>
                  </a:lnTo>
                  <a:lnTo>
                    <a:pt x="220751" y="160198"/>
                  </a:lnTo>
                  <a:lnTo>
                    <a:pt x="266497" y="114488"/>
                  </a:lnTo>
                  <a:lnTo>
                    <a:pt x="271895" y="108032"/>
                  </a:lnTo>
                  <a:lnTo>
                    <a:pt x="274294" y="101635"/>
                  </a:lnTo>
                  <a:lnTo>
                    <a:pt x="275992" y="99506"/>
                  </a:lnTo>
                  <a:lnTo>
                    <a:pt x="282381" y="95450"/>
                  </a:lnTo>
                  <a:lnTo>
                    <a:pt x="285736" y="85733"/>
                  </a:lnTo>
                  <a:lnTo>
                    <a:pt x="285739" y="90782"/>
                  </a:lnTo>
                  <a:lnTo>
                    <a:pt x="284680" y="92270"/>
                  </a:lnTo>
                  <a:lnTo>
                    <a:pt x="282917" y="93263"/>
                  </a:lnTo>
                  <a:lnTo>
                    <a:pt x="280683" y="93924"/>
                  </a:lnTo>
                  <a:lnTo>
                    <a:pt x="279194" y="95423"/>
                  </a:lnTo>
                  <a:lnTo>
                    <a:pt x="277538" y="99911"/>
                  </a:lnTo>
                  <a:lnTo>
                    <a:pt x="275233" y="127280"/>
                  </a:lnTo>
                  <a:lnTo>
                    <a:pt x="268690" y="145123"/>
                  </a:lnTo>
                  <a:lnTo>
                    <a:pt x="264043" y="173630"/>
                  </a:lnTo>
                  <a:lnTo>
                    <a:pt x="259202" y="191144"/>
                  </a:lnTo>
                  <a:lnTo>
                    <a:pt x="257567" y="210969"/>
                  </a:lnTo>
                  <a:lnTo>
                    <a:pt x="260165" y="218293"/>
                  </a:lnTo>
                  <a:lnTo>
                    <a:pt x="262340" y="221727"/>
                  </a:lnTo>
                  <a:lnTo>
                    <a:pt x="265401" y="236674"/>
                  </a:lnTo>
                  <a:lnTo>
                    <a:pt x="266307" y="249453"/>
                  </a:lnTo>
                  <a:lnTo>
                    <a:pt x="267493" y="252025"/>
                  </a:lnTo>
                  <a:lnTo>
                    <a:pt x="269342" y="253741"/>
                  </a:lnTo>
                  <a:lnTo>
                    <a:pt x="277000" y="258978"/>
                  </a:lnTo>
                  <a:lnTo>
                    <a:pt x="282913" y="263266"/>
                  </a:lnTo>
                  <a:lnTo>
                    <a:pt x="292192" y="265680"/>
                  </a:lnTo>
                  <a:lnTo>
                    <a:pt x="317493" y="266658"/>
                  </a:lnTo>
                  <a:lnTo>
                    <a:pt x="323841" y="263857"/>
                  </a:lnTo>
                  <a:lnTo>
                    <a:pt x="363790" y="234898"/>
                  </a:lnTo>
                  <a:lnTo>
                    <a:pt x="400023" y="187849"/>
                  </a:lnTo>
                  <a:lnTo>
                    <a:pt x="416266" y="154987"/>
                  </a:lnTo>
                  <a:lnTo>
                    <a:pt x="419041" y="112491"/>
                  </a:lnTo>
                  <a:lnTo>
                    <a:pt x="419075" y="102002"/>
                  </a:lnTo>
                  <a:lnTo>
                    <a:pt x="416260" y="95427"/>
                  </a:lnTo>
                  <a:lnTo>
                    <a:pt x="396699" y="73033"/>
                  </a:lnTo>
                  <a:lnTo>
                    <a:pt x="390441" y="69499"/>
                  </a:lnTo>
                  <a:lnTo>
                    <a:pt x="384131" y="66870"/>
                  </a:lnTo>
                  <a:lnTo>
                    <a:pt x="374629" y="60498"/>
                  </a:lnTo>
                  <a:lnTo>
                    <a:pt x="365111" y="58140"/>
                  </a:lnTo>
                  <a:lnTo>
                    <a:pt x="358762" y="57588"/>
                  </a:lnTo>
                  <a:lnTo>
                    <a:pt x="317751" y="67476"/>
                  </a:lnTo>
                  <a:lnTo>
                    <a:pt x="276807" y="95316"/>
                  </a:lnTo>
                  <a:lnTo>
                    <a:pt x="270128" y="102686"/>
                  </a:lnTo>
                  <a:lnTo>
                    <a:pt x="242354" y="145982"/>
                  </a:lnTo>
                  <a:lnTo>
                    <a:pt x="230078" y="187753"/>
                  </a:lnTo>
                  <a:lnTo>
                    <a:pt x="228600" y="231726"/>
                  </a:lnTo>
                  <a:lnTo>
                    <a:pt x="229654" y="233858"/>
                  </a:lnTo>
                  <a:lnTo>
                    <a:pt x="231416" y="235280"/>
                  </a:lnTo>
                  <a:lnTo>
                    <a:pt x="236196" y="237917"/>
                  </a:lnTo>
                  <a:lnTo>
                    <a:pt x="244836" y="244294"/>
                  </a:lnTo>
                  <a:lnTo>
                    <a:pt x="254099" y="246653"/>
                  </a:lnTo>
                  <a:lnTo>
                    <a:pt x="269879" y="247516"/>
                  </a:lnTo>
                  <a:lnTo>
                    <a:pt x="276221" y="244767"/>
                  </a:lnTo>
                  <a:lnTo>
                    <a:pt x="321264" y="218997"/>
                  </a:lnTo>
                  <a:lnTo>
                    <a:pt x="365385" y="178481"/>
                  </a:lnTo>
                  <a:lnTo>
                    <a:pt x="402180" y="148306"/>
                  </a:lnTo>
                  <a:lnTo>
                    <a:pt x="438728" y="104718"/>
                  </a:lnTo>
                  <a:lnTo>
                    <a:pt x="465930" y="74206"/>
                  </a:lnTo>
                  <a:lnTo>
                    <a:pt x="482873" y="48284"/>
                  </a:lnTo>
                  <a:lnTo>
                    <a:pt x="485537" y="41566"/>
                  </a:lnTo>
                  <a:lnTo>
                    <a:pt x="493796" y="30492"/>
                  </a:lnTo>
                  <a:lnTo>
                    <a:pt x="495158" y="20540"/>
                  </a:lnTo>
                  <a:lnTo>
                    <a:pt x="495278" y="10977"/>
                  </a:lnTo>
                  <a:lnTo>
                    <a:pt x="494224" y="10492"/>
                  </a:lnTo>
                  <a:lnTo>
                    <a:pt x="471309" y="9522"/>
                  </a:lnTo>
                  <a:lnTo>
                    <a:pt x="469777" y="10581"/>
                  </a:lnTo>
                  <a:lnTo>
                    <a:pt x="468756" y="12345"/>
                  </a:lnTo>
                  <a:lnTo>
                    <a:pt x="468075" y="14579"/>
                  </a:lnTo>
                  <a:lnTo>
                    <a:pt x="466564" y="16068"/>
                  </a:lnTo>
                  <a:lnTo>
                    <a:pt x="462061" y="17723"/>
                  </a:lnTo>
                  <a:lnTo>
                    <a:pt x="460437" y="19223"/>
                  </a:lnTo>
                  <a:lnTo>
                    <a:pt x="456416" y="28670"/>
                  </a:lnTo>
                  <a:lnTo>
                    <a:pt x="450727" y="35892"/>
                  </a:lnTo>
                  <a:lnTo>
                    <a:pt x="448571" y="44735"/>
                  </a:lnTo>
                  <a:lnTo>
                    <a:pt x="448067" y="50925"/>
                  </a:lnTo>
                  <a:lnTo>
                    <a:pt x="450667" y="57204"/>
                  </a:lnTo>
                  <a:lnTo>
                    <a:pt x="454290" y="63522"/>
                  </a:lnTo>
                  <a:lnTo>
                    <a:pt x="457389" y="73029"/>
                  </a:lnTo>
                  <a:lnTo>
                    <a:pt x="463480" y="82549"/>
                  </a:lnTo>
                  <a:lnTo>
                    <a:pt x="466814" y="92072"/>
                  </a:lnTo>
                  <a:lnTo>
                    <a:pt x="493258" y="127193"/>
                  </a:lnTo>
                  <a:lnTo>
                    <a:pt x="539041" y="158986"/>
                  </a:lnTo>
                  <a:lnTo>
                    <a:pt x="568295" y="186271"/>
                  </a:lnTo>
                  <a:lnTo>
                    <a:pt x="574656" y="188618"/>
                  </a:lnTo>
                  <a:lnTo>
                    <a:pt x="576775" y="190303"/>
                  </a:lnTo>
                  <a:lnTo>
                    <a:pt x="580817" y="196672"/>
                  </a:lnTo>
                  <a:lnTo>
                    <a:pt x="585512" y="198533"/>
                  </a:lnTo>
                  <a:lnTo>
                    <a:pt x="587187" y="200087"/>
                  </a:lnTo>
                  <a:lnTo>
                    <a:pt x="590098" y="208092"/>
                  </a:lnTo>
                  <a:lnTo>
                    <a:pt x="590528" y="226842"/>
                  </a:lnTo>
                  <a:lnTo>
                    <a:pt x="585479" y="233134"/>
                  </a:lnTo>
                  <a:lnTo>
                    <a:pt x="580176" y="235905"/>
                  </a:lnTo>
                  <a:lnTo>
                    <a:pt x="577281" y="236644"/>
                  </a:lnTo>
                  <a:lnTo>
                    <a:pt x="568149" y="242741"/>
                  </a:lnTo>
                  <a:lnTo>
                    <a:pt x="549249" y="260474"/>
                  </a:lnTo>
                  <a:lnTo>
                    <a:pt x="540085" y="263931"/>
                  </a:lnTo>
                  <a:lnTo>
                    <a:pt x="493554" y="274850"/>
                  </a:lnTo>
                  <a:lnTo>
                    <a:pt x="486404" y="278434"/>
                  </a:lnTo>
                  <a:lnTo>
                    <a:pt x="479699" y="282496"/>
                  </a:lnTo>
                  <a:lnTo>
                    <a:pt x="468915" y="284784"/>
                  </a:lnTo>
                  <a:lnTo>
                    <a:pt x="433757" y="285736"/>
                  </a:lnTo>
                  <a:lnTo>
                    <a:pt x="432042" y="284682"/>
                  </a:lnTo>
                  <a:lnTo>
                    <a:pt x="430900" y="282920"/>
                  </a:lnTo>
                  <a:lnTo>
                    <a:pt x="429291" y="275384"/>
                  </a:lnTo>
                  <a:lnTo>
                    <a:pt x="429066" y="272489"/>
                  </a:lnTo>
                  <a:lnTo>
                    <a:pt x="431637" y="266449"/>
                  </a:lnTo>
                  <a:lnTo>
                    <a:pt x="438139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SMARTInkShape-541">
              <a:extLst>
                <a:ext uri="{FF2B5EF4-FFF2-40B4-BE49-F238E27FC236}">
                  <a16:creationId xmlns:a16="http://schemas.microsoft.com/office/drawing/2014/main" id="{9417E0FB-A05A-7B7F-27ED-CE8F960C3CA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10225" y="4572000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44721" y="0"/>
                  </a:lnTo>
                  <a:lnTo>
                    <a:pt x="61659" y="0"/>
                  </a:lnTo>
                  <a:lnTo>
                    <a:pt x="63331" y="1058"/>
                  </a:lnTo>
                  <a:lnTo>
                    <a:pt x="64446" y="2822"/>
                  </a:lnTo>
                  <a:lnTo>
                    <a:pt x="65189" y="5057"/>
                  </a:lnTo>
                  <a:lnTo>
                    <a:pt x="66742" y="6546"/>
                  </a:lnTo>
                  <a:lnTo>
                    <a:pt x="75769" y="9408"/>
                  </a:lnTo>
                  <a:lnTo>
                    <a:pt x="76197" y="27134"/>
                  </a:lnTo>
                  <a:lnTo>
                    <a:pt x="69653" y="35894"/>
                  </a:lnTo>
                  <a:lnTo>
                    <a:pt x="67999" y="41706"/>
                  </a:lnTo>
                  <a:lnTo>
                    <a:pt x="66499" y="43680"/>
                  </a:lnTo>
                  <a:lnTo>
                    <a:pt x="60390" y="47515"/>
                  </a:lnTo>
                  <a:lnTo>
                    <a:pt x="52520" y="60728"/>
                  </a:lnTo>
                  <a:lnTo>
                    <a:pt x="46978" y="64032"/>
                  </a:lnTo>
                  <a:lnTo>
                    <a:pt x="34797" y="66153"/>
                  </a:lnTo>
                  <a:lnTo>
                    <a:pt x="32723" y="67385"/>
                  </a:lnTo>
                  <a:lnTo>
                    <a:pt x="31340" y="69265"/>
                  </a:lnTo>
                  <a:lnTo>
                    <a:pt x="30418" y="71577"/>
                  </a:lnTo>
                  <a:lnTo>
                    <a:pt x="28746" y="73118"/>
                  </a:lnTo>
                  <a:lnTo>
                    <a:pt x="24065" y="74831"/>
                  </a:lnTo>
                  <a:lnTo>
                    <a:pt x="22394" y="76345"/>
                  </a:lnTo>
                  <a:lnTo>
                    <a:pt x="19181" y="85297"/>
                  </a:lnTo>
                  <a:lnTo>
                    <a:pt x="10860" y="85687"/>
                  </a:lnTo>
                  <a:lnTo>
                    <a:pt x="17843" y="93923"/>
                  </a:lnTo>
                  <a:lnTo>
                    <a:pt x="27144" y="95133"/>
                  </a:lnTo>
                  <a:lnTo>
                    <a:pt x="64913" y="95250"/>
                  </a:lnTo>
                  <a:lnTo>
                    <a:pt x="73932" y="88704"/>
                  </a:lnTo>
                  <a:lnTo>
                    <a:pt x="82819" y="86608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SMARTInkShape-542">
              <a:extLst>
                <a:ext uri="{FF2B5EF4-FFF2-40B4-BE49-F238E27FC236}">
                  <a16:creationId xmlns:a16="http://schemas.microsoft.com/office/drawing/2014/main" id="{8408E0E7-3873-E40F-0962-27C3514C876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05486" y="4552950"/>
              <a:ext cx="485765" cy="371345"/>
            </a:xfrm>
            <a:custGeom>
              <a:avLst/>
              <a:gdLst/>
              <a:ahLst/>
              <a:cxnLst/>
              <a:rect l="0" t="0" r="0" b="0"/>
              <a:pathLst>
                <a:path w="485765" h="371345">
                  <a:moveTo>
                    <a:pt x="257164" y="0"/>
                  </a:moveTo>
                  <a:lnTo>
                    <a:pt x="257164" y="0"/>
                  </a:lnTo>
                  <a:lnTo>
                    <a:pt x="290358" y="0"/>
                  </a:lnTo>
                  <a:lnTo>
                    <a:pt x="291993" y="1058"/>
                  </a:lnTo>
                  <a:lnTo>
                    <a:pt x="293084" y="2822"/>
                  </a:lnTo>
                  <a:lnTo>
                    <a:pt x="294977" y="9701"/>
                  </a:lnTo>
                  <a:lnTo>
                    <a:pt x="295264" y="56741"/>
                  </a:lnTo>
                  <a:lnTo>
                    <a:pt x="295264" y="60052"/>
                  </a:lnTo>
                  <a:lnTo>
                    <a:pt x="292442" y="66554"/>
                  </a:lnTo>
                  <a:lnTo>
                    <a:pt x="288719" y="72971"/>
                  </a:lnTo>
                  <a:lnTo>
                    <a:pt x="270628" y="116787"/>
                  </a:lnTo>
                  <a:lnTo>
                    <a:pt x="253585" y="159157"/>
                  </a:lnTo>
                  <a:lnTo>
                    <a:pt x="240883" y="187731"/>
                  </a:lnTo>
                  <a:lnTo>
                    <a:pt x="227996" y="219668"/>
                  </a:lnTo>
                  <a:lnTo>
                    <a:pt x="216067" y="238301"/>
                  </a:lnTo>
                  <a:lnTo>
                    <a:pt x="204770" y="254405"/>
                  </a:lnTo>
                  <a:lnTo>
                    <a:pt x="200011" y="263353"/>
                  </a:lnTo>
                  <a:lnTo>
                    <a:pt x="165295" y="307878"/>
                  </a:lnTo>
                  <a:lnTo>
                    <a:pt x="149241" y="326594"/>
                  </a:lnTo>
                  <a:lnTo>
                    <a:pt x="108201" y="357710"/>
                  </a:lnTo>
                  <a:lnTo>
                    <a:pt x="95291" y="363934"/>
                  </a:lnTo>
                  <a:lnTo>
                    <a:pt x="92098" y="366448"/>
                  </a:lnTo>
                  <a:lnTo>
                    <a:pt x="82907" y="369241"/>
                  </a:lnTo>
                  <a:lnTo>
                    <a:pt x="54357" y="371344"/>
                  </a:lnTo>
                  <a:lnTo>
                    <a:pt x="47789" y="368595"/>
                  </a:lnTo>
                  <a:lnTo>
                    <a:pt x="41342" y="364903"/>
                  </a:lnTo>
                  <a:lnTo>
                    <a:pt x="28580" y="362534"/>
                  </a:lnTo>
                  <a:lnTo>
                    <a:pt x="25399" y="362339"/>
                  </a:lnTo>
                  <a:lnTo>
                    <a:pt x="19044" y="359301"/>
                  </a:lnTo>
                  <a:lnTo>
                    <a:pt x="15867" y="357009"/>
                  </a:lnTo>
                  <a:lnTo>
                    <a:pt x="12337" y="351640"/>
                  </a:lnTo>
                  <a:lnTo>
                    <a:pt x="11396" y="348727"/>
                  </a:lnTo>
                  <a:lnTo>
                    <a:pt x="9710" y="346784"/>
                  </a:lnTo>
                  <a:lnTo>
                    <a:pt x="5015" y="344626"/>
                  </a:lnTo>
                  <a:lnTo>
                    <a:pt x="3340" y="342993"/>
                  </a:lnTo>
                  <a:lnTo>
                    <a:pt x="430" y="334850"/>
                  </a:lnTo>
                  <a:lnTo>
                    <a:pt x="0" y="311023"/>
                  </a:lnTo>
                  <a:lnTo>
                    <a:pt x="2816" y="304744"/>
                  </a:lnTo>
                  <a:lnTo>
                    <a:pt x="5049" y="301587"/>
                  </a:lnTo>
                  <a:lnTo>
                    <a:pt x="10352" y="298081"/>
                  </a:lnTo>
                  <a:lnTo>
                    <a:pt x="16236" y="295463"/>
                  </a:lnTo>
                  <a:lnTo>
                    <a:pt x="47621" y="269470"/>
                  </a:lnTo>
                  <a:lnTo>
                    <a:pt x="94651" y="257785"/>
                  </a:lnTo>
                  <a:lnTo>
                    <a:pt x="98022" y="257582"/>
                  </a:lnTo>
                  <a:lnTo>
                    <a:pt x="104589" y="254533"/>
                  </a:lnTo>
                  <a:lnTo>
                    <a:pt x="107823" y="252239"/>
                  </a:lnTo>
                  <a:lnTo>
                    <a:pt x="122486" y="249010"/>
                  </a:lnTo>
                  <a:lnTo>
                    <a:pt x="145644" y="247769"/>
                  </a:lnTo>
                  <a:lnTo>
                    <a:pt x="190310" y="257003"/>
                  </a:lnTo>
                  <a:lnTo>
                    <a:pt x="193545" y="257060"/>
                  </a:lnTo>
                  <a:lnTo>
                    <a:pt x="199961" y="259946"/>
                  </a:lnTo>
                  <a:lnTo>
                    <a:pt x="203154" y="262198"/>
                  </a:lnTo>
                  <a:lnTo>
                    <a:pt x="217761" y="265366"/>
                  </a:lnTo>
                  <a:lnTo>
                    <a:pt x="234054" y="267495"/>
                  </a:lnTo>
                  <a:lnTo>
                    <a:pt x="247464" y="277009"/>
                  </a:lnTo>
                  <a:lnTo>
                    <a:pt x="253911" y="281865"/>
                  </a:lnTo>
                  <a:lnTo>
                    <a:pt x="266673" y="287805"/>
                  </a:lnTo>
                  <a:lnTo>
                    <a:pt x="282562" y="300837"/>
                  </a:lnTo>
                  <a:lnTo>
                    <a:pt x="288913" y="303039"/>
                  </a:lnTo>
                  <a:lnTo>
                    <a:pt x="291030" y="304684"/>
                  </a:lnTo>
                  <a:lnTo>
                    <a:pt x="295068" y="310998"/>
                  </a:lnTo>
                  <a:lnTo>
                    <a:pt x="314489" y="321669"/>
                  </a:lnTo>
                  <a:lnTo>
                    <a:pt x="342695" y="323825"/>
                  </a:lnTo>
                  <a:lnTo>
                    <a:pt x="347389" y="323839"/>
                  </a:lnTo>
                  <a:lnTo>
                    <a:pt x="353003" y="321023"/>
                  </a:lnTo>
                  <a:lnTo>
                    <a:pt x="359026" y="317302"/>
                  </a:lnTo>
                  <a:lnTo>
                    <a:pt x="368367" y="314149"/>
                  </a:lnTo>
                  <a:lnTo>
                    <a:pt x="415914" y="269868"/>
                  </a:lnTo>
                  <a:lnTo>
                    <a:pt x="457189" y="225778"/>
                  </a:lnTo>
                  <a:lnTo>
                    <a:pt x="476239" y="200614"/>
                  </a:lnTo>
                  <a:lnTo>
                    <a:pt x="48576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9" name="SMARTInkShape-543">
            <a:extLst>
              <a:ext uri="{FF2B5EF4-FFF2-40B4-BE49-F238E27FC236}">
                <a16:creationId xmlns:a16="http://schemas.microsoft.com/office/drawing/2014/main" id="{FA2F169B-D78F-D675-B2BB-7AB85DF208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572250" y="4362450"/>
            <a:ext cx="66619" cy="266701"/>
          </a:xfrm>
          <a:custGeom>
            <a:avLst/>
            <a:gdLst/>
            <a:ahLst/>
            <a:cxnLst/>
            <a:rect l="0" t="0" r="0" b="0"/>
            <a:pathLst>
              <a:path w="66619" h="266701">
                <a:moveTo>
                  <a:pt x="38100" y="0"/>
                </a:moveTo>
                <a:lnTo>
                  <a:pt x="38100" y="0"/>
                </a:lnTo>
                <a:lnTo>
                  <a:pt x="19050" y="0"/>
                </a:lnTo>
                <a:lnTo>
                  <a:pt x="27250" y="0"/>
                </a:lnTo>
                <a:lnTo>
                  <a:pt x="46289" y="17716"/>
                </a:lnTo>
                <a:lnTo>
                  <a:pt x="47230" y="23711"/>
                </a:lnTo>
                <a:lnTo>
                  <a:pt x="48420" y="25332"/>
                </a:lnTo>
                <a:lnTo>
                  <a:pt x="52563" y="27134"/>
                </a:lnTo>
                <a:lnTo>
                  <a:pt x="54093" y="28672"/>
                </a:lnTo>
                <a:lnTo>
                  <a:pt x="59368" y="38746"/>
                </a:lnTo>
                <a:lnTo>
                  <a:pt x="61804" y="41706"/>
                </a:lnTo>
                <a:lnTo>
                  <a:pt x="64510" y="50639"/>
                </a:lnTo>
                <a:lnTo>
                  <a:pt x="66618" y="95917"/>
                </a:lnTo>
                <a:lnTo>
                  <a:pt x="65592" y="108246"/>
                </a:lnTo>
                <a:lnTo>
                  <a:pt x="54914" y="155240"/>
                </a:lnTo>
                <a:lnTo>
                  <a:pt x="37904" y="199439"/>
                </a:lnTo>
                <a:lnTo>
                  <a:pt x="11493" y="245613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7" name="SMARTInkShape-Group184">
            <a:extLst>
              <a:ext uri="{FF2B5EF4-FFF2-40B4-BE49-F238E27FC236}">
                <a16:creationId xmlns:a16="http://schemas.microsoft.com/office/drawing/2014/main" id="{1326DB38-27CC-81D7-581A-B7BC823D15EE}"/>
              </a:ext>
            </a:extLst>
          </p:cNvPr>
          <p:cNvGrpSpPr/>
          <p:nvPr/>
        </p:nvGrpSpPr>
        <p:grpSpPr>
          <a:xfrm>
            <a:off x="7010550" y="3829050"/>
            <a:ext cx="1542901" cy="1056831"/>
            <a:chOff x="7010550" y="3829050"/>
            <a:chExt cx="1542901" cy="1056831"/>
          </a:xfrm>
        </p:grpSpPr>
        <p:sp>
          <p:nvSpPr>
            <p:cNvPr id="140" name="SMARTInkShape-544">
              <a:extLst>
                <a:ext uri="{FF2B5EF4-FFF2-40B4-BE49-F238E27FC236}">
                  <a16:creationId xmlns:a16="http://schemas.microsoft.com/office/drawing/2014/main" id="{E83C7252-88C0-47E2-9BDB-7D7BDB0CAA3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096126" y="3829050"/>
              <a:ext cx="247650" cy="628613"/>
            </a:xfrm>
            <a:custGeom>
              <a:avLst/>
              <a:gdLst/>
              <a:ahLst/>
              <a:cxnLst/>
              <a:rect l="0" t="0" r="0" b="0"/>
              <a:pathLst>
                <a:path w="247650" h="628613">
                  <a:moveTo>
                    <a:pt x="219074" y="0"/>
                  </a:moveTo>
                  <a:lnTo>
                    <a:pt x="219074" y="0"/>
                  </a:lnTo>
                  <a:lnTo>
                    <a:pt x="219074" y="5057"/>
                  </a:lnTo>
                  <a:lnTo>
                    <a:pt x="218016" y="6546"/>
                  </a:lnTo>
                  <a:lnTo>
                    <a:pt x="216252" y="7539"/>
                  </a:lnTo>
                  <a:lnTo>
                    <a:pt x="214018" y="8201"/>
                  </a:lnTo>
                  <a:lnTo>
                    <a:pt x="212529" y="9701"/>
                  </a:lnTo>
                  <a:lnTo>
                    <a:pt x="209942" y="17610"/>
                  </a:lnTo>
                  <a:lnTo>
                    <a:pt x="209583" y="32181"/>
                  </a:lnTo>
                  <a:lnTo>
                    <a:pt x="206742" y="38292"/>
                  </a:lnTo>
                  <a:lnTo>
                    <a:pt x="204503" y="41403"/>
                  </a:lnTo>
                  <a:lnTo>
                    <a:pt x="191939" y="84043"/>
                  </a:lnTo>
                  <a:lnTo>
                    <a:pt x="180883" y="127087"/>
                  </a:lnTo>
                  <a:lnTo>
                    <a:pt x="161733" y="171455"/>
                  </a:lnTo>
                  <a:lnTo>
                    <a:pt x="147082" y="209746"/>
                  </a:lnTo>
                  <a:lnTo>
                    <a:pt x="135640" y="251622"/>
                  </a:lnTo>
                  <a:lnTo>
                    <a:pt x="117396" y="298602"/>
                  </a:lnTo>
                  <a:lnTo>
                    <a:pt x="98417" y="346171"/>
                  </a:lnTo>
                  <a:lnTo>
                    <a:pt x="79374" y="392733"/>
                  </a:lnTo>
                  <a:lnTo>
                    <a:pt x="57149" y="438093"/>
                  </a:lnTo>
                  <a:lnTo>
                    <a:pt x="34924" y="482597"/>
                  </a:lnTo>
                  <a:lnTo>
                    <a:pt x="23282" y="507999"/>
                  </a:lnTo>
                  <a:lnTo>
                    <a:pt x="19245" y="525992"/>
                  </a:lnTo>
                  <a:lnTo>
                    <a:pt x="11816" y="538496"/>
                  </a:lnTo>
                  <a:lnTo>
                    <a:pt x="5956" y="545542"/>
                  </a:lnTo>
                  <a:lnTo>
                    <a:pt x="2647" y="555025"/>
                  </a:lnTo>
                  <a:lnTo>
                    <a:pt x="5" y="602045"/>
                  </a:lnTo>
                  <a:lnTo>
                    <a:pt x="0" y="613164"/>
                  </a:lnTo>
                  <a:lnTo>
                    <a:pt x="1059" y="615151"/>
                  </a:lnTo>
                  <a:lnTo>
                    <a:pt x="2822" y="616476"/>
                  </a:lnTo>
                  <a:lnTo>
                    <a:pt x="7604" y="619006"/>
                  </a:lnTo>
                  <a:lnTo>
                    <a:pt x="16246" y="625322"/>
                  </a:lnTo>
                  <a:lnTo>
                    <a:pt x="25509" y="627664"/>
                  </a:lnTo>
                  <a:lnTo>
                    <a:pt x="50803" y="628612"/>
                  </a:lnTo>
                  <a:lnTo>
                    <a:pt x="92675" y="616889"/>
                  </a:lnTo>
                  <a:lnTo>
                    <a:pt x="101514" y="612840"/>
                  </a:lnTo>
                  <a:lnTo>
                    <a:pt x="143055" y="602250"/>
                  </a:lnTo>
                  <a:lnTo>
                    <a:pt x="161977" y="597897"/>
                  </a:lnTo>
                  <a:lnTo>
                    <a:pt x="189667" y="588373"/>
                  </a:lnTo>
                  <a:lnTo>
                    <a:pt x="193120" y="585924"/>
                  </a:lnTo>
                  <a:lnTo>
                    <a:pt x="208091" y="582476"/>
                  </a:lnTo>
                  <a:lnTo>
                    <a:pt x="220876" y="581455"/>
                  </a:lnTo>
                  <a:lnTo>
                    <a:pt x="223450" y="580253"/>
                  </a:lnTo>
                  <a:lnTo>
                    <a:pt x="225167" y="578394"/>
                  </a:lnTo>
                  <a:lnTo>
                    <a:pt x="226311" y="576095"/>
                  </a:lnTo>
                  <a:lnTo>
                    <a:pt x="228132" y="574564"/>
                  </a:lnTo>
                  <a:lnTo>
                    <a:pt x="236599" y="571903"/>
                  </a:lnTo>
                  <a:lnTo>
                    <a:pt x="242729" y="571619"/>
                  </a:lnTo>
                  <a:lnTo>
                    <a:pt x="244369" y="570522"/>
                  </a:lnTo>
                  <a:lnTo>
                    <a:pt x="245462" y="568731"/>
                  </a:lnTo>
                  <a:lnTo>
                    <a:pt x="247649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SMARTInkShape-545">
              <a:extLst>
                <a:ext uri="{FF2B5EF4-FFF2-40B4-BE49-F238E27FC236}">
                  <a16:creationId xmlns:a16="http://schemas.microsoft.com/office/drawing/2014/main" id="{9A8342EB-249E-E132-7F52-1985F4522E5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010550" y="4248150"/>
              <a:ext cx="218926" cy="30026"/>
            </a:xfrm>
            <a:custGeom>
              <a:avLst/>
              <a:gdLst/>
              <a:ahLst/>
              <a:cxnLst/>
              <a:rect l="0" t="0" r="0" b="0"/>
              <a:pathLst>
                <a:path w="218926" h="30026">
                  <a:moveTo>
                    <a:pt x="18900" y="19050"/>
                  </a:moveTo>
                  <a:lnTo>
                    <a:pt x="18900" y="19050"/>
                  </a:lnTo>
                  <a:lnTo>
                    <a:pt x="1567" y="19050"/>
                  </a:lnTo>
                  <a:lnTo>
                    <a:pt x="189" y="30025"/>
                  </a:lnTo>
                  <a:lnTo>
                    <a:pt x="0" y="25339"/>
                  </a:lnTo>
                  <a:lnTo>
                    <a:pt x="1009" y="23243"/>
                  </a:lnTo>
                  <a:lnTo>
                    <a:pt x="2739" y="21845"/>
                  </a:lnTo>
                  <a:lnTo>
                    <a:pt x="8064" y="19602"/>
                  </a:lnTo>
                  <a:lnTo>
                    <a:pt x="55353" y="19054"/>
                  </a:lnTo>
                  <a:lnTo>
                    <a:pt x="98364" y="10408"/>
                  </a:lnTo>
                  <a:lnTo>
                    <a:pt x="145552" y="9577"/>
                  </a:lnTo>
                  <a:lnTo>
                    <a:pt x="192585" y="6707"/>
                  </a:lnTo>
                  <a:lnTo>
                    <a:pt x="218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SMARTInkShape-546">
              <a:extLst>
                <a:ext uri="{FF2B5EF4-FFF2-40B4-BE49-F238E27FC236}">
                  <a16:creationId xmlns:a16="http://schemas.microsoft.com/office/drawing/2014/main" id="{0245F727-B468-03B1-D25D-A3E4F836871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219988" y="4172081"/>
              <a:ext cx="409145" cy="713800"/>
            </a:xfrm>
            <a:custGeom>
              <a:avLst/>
              <a:gdLst/>
              <a:ahLst/>
              <a:cxnLst/>
              <a:rect l="0" t="0" r="0" b="0"/>
              <a:pathLst>
                <a:path w="409145" h="713800">
                  <a:moveTo>
                    <a:pt x="380962" y="95119"/>
                  </a:moveTo>
                  <a:lnTo>
                    <a:pt x="380962" y="95119"/>
                  </a:lnTo>
                  <a:lnTo>
                    <a:pt x="380962" y="100176"/>
                  </a:lnTo>
                  <a:lnTo>
                    <a:pt x="382020" y="101665"/>
                  </a:lnTo>
                  <a:lnTo>
                    <a:pt x="383784" y="102658"/>
                  </a:lnTo>
                  <a:lnTo>
                    <a:pt x="386018" y="103320"/>
                  </a:lnTo>
                  <a:lnTo>
                    <a:pt x="387507" y="104820"/>
                  </a:lnTo>
                  <a:lnTo>
                    <a:pt x="389162" y="109308"/>
                  </a:lnTo>
                  <a:lnTo>
                    <a:pt x="390663" y="109870"/>
                  </a:lnTo>
                  <a:lnTo>
                    <a:pt x="392720" y="109186"/>
                  </a:lnTo>
                  <a:lnTo>
                    <a:pt x="398572" y="105541"/>
                  </a:lnTo>
                  <a:lnTo>
                    <a:pt x="399052" y="106300"/>
                  </a:lnTo>
                  <a:lnTo>
                    <a:pt x="400001" y="114059"/>
                  </a:lnTo>
                  <a:lnTo>
                    <a:pt x="400009" y="109080"/>
                  </a:lnTo>
                  <a:lnTo>
                    <a:pt x="402833" y="103793"/>
                  </a:lnTo>
                  <a:lnTo>
                    <a:pt x="408212" y="96832"/>
                  </a:lnTo>
                  <a:lnTo>
                    <a:pt x="409144" y="90570"/>
                  </a:lnTo>
                  <a:lnTo>
                    <a:pt x="406540" y="84984"/>
                  </a:lnTo>
                  <a:lnTo>
                    <a:pt x="402913" y="78973"/>
                  </a:lnTo>
                  <a:lnTo>
                    <a:pt x="400585" y="66491"/>
                  </a:lnTo>
                  <a:lnTo>
                    <a:pt x="400124" y="53834"/>
                  </a:lnTo>
                  <a:lnTo>
                    <a:pt x="397240" y="47489"/>
                  </a:lnTo>
                  <a:lnTo>
                    <a:pt x="368214" y="15744"/>
                  </a:lnTo>
                  <a:lnTo>
                    <a:pt x="361891" y="12216"/>
                  </a:lnTo>
                  <a:lnTo>
                    <a:pt x="355553" y="9590"/>
                  </a:lnTo>
                  <a:lnTo>
                    <a:pt x="346035" y="3220"/>
                  </a:lnTo>
                  <a:lnTo>
                    <a:pt x="336511" y="862"/>
                  </a:lnTo>
                  <a:lnTo>
                    <a:pt x="315581" y="0"/>
                  </a:lnTo>
                  <a:lnTo>
                    <a:pt x="311975" y="1015"/>
                  </a:lnTo>
                  <a:lnTo>
                    <a:pt x="309570" y="2749"/>
                  </a:lnTo>
                  <a:lnTo>
                    <a:pt x="307967" y="4964"/>
                  </a:lnTo>
                  <a:lnTo>
                    <a:pt x="300542" y="7425"/>
                  </a:lnTo>
                  <a:lnTo>
                    <a:pt x="291245" y="9577"/>
                  </a:lnTo>
                  <a:lnTo>
                    <a:pt x="276653" y="19582"/>
                  </a:lnTo>
                  <a:lnTo>
                    <a:pt x="250806" y="45403"/>
                  </a:lnTo>
                  <a:lnTo>
                    <a:pt x="225388" y="92110"/>
                  </a:lnTo>
                  <a:lnTo>
                    <a:pt x="203162" y="136404"/>
                  </a:lnTo>
                  <a:lnTo>
                    <a:pt x="194695" y="155447"/>
                  </a:lnTo>
                  <a:lnTo>
                    <a:pt x="190658" y="173437"/>
                  </a:lnTo>
                  <a:lnTo>
                    <a:pt x="184287" y="186998"/>
                  </a:lnTo>
                  <a:lnTo>
                    <a:pt x="181378" y="211105"/>
                  </a:lnTo>
                  <a:lnTo>
                    <a:pt x="183955" y="218282"/>
                  </a:lnTo>
                  <a:lnTo>
                    <a:pt x="187570" y="225000"/>
                  </a:lnTo>
                  <a:lnTo>
                    <a:pt x="189176" y="231513"/>
                  </a:lnTo>
                  <a:lnTo>
                    <a:pt x="190663" y="233673"/>
                  </a:lnTo>
                  <a:lnTo>
                    <a:pt x="192713" y="235114"/>
                  </a:lnTo>
                  <a:lnTo>
                    <a:pt x="197813" y="236714"/>
                  </a:lnTo>
                  <a:lnTo>
                    <a:pt x="203607" y="237425"/>
                  </a:lnTo>
                  <a:lnTo>
                    <a:pt x="209710" y="234919"/>
                  </a:lnTo>
                  <a:lnTo>
                    <a:pt x="212820" y="232768"/>
                  </a:lnTo>
                  <a:lnTo>
                    <a:pt x="236119" y="226213"/>
                  </a:lnTo>
                  <a:lnTo>
                    <a:pt x="283087" y="192296"/>
                  </a:lnTo>
                  <a:lnTo>
                    <a:pt x="325978" y="152908"/>
                  </a:lnTo>
                  <a:lnTo>
                    <a:pt x="355132" y="130081"/>
                  </a:lnTo>
                  <a:lnTo>
                    <a:pt x="358899" y="123711"/>
                  </a:lnTo>
                  <a:lnTo>
                    <a:pt x="359903" y="120530"/>
                  </a:lnTo>
                  <a:lnTo>
                    <a:pt x="361631" y="118410"/>
                  </a:lnTo>
                  <a:lnTo>
                    <a:pt x="371411" y="114179"/>
                  </a:lnTo>
                  <a:lnTo>
                    <a:pt x="371426" y="114173"/>
                  </a:lnTo>
                  <a:lnTo>
                    <a:pt x="371436" y="127427"/>
                  </a:lnTo>
                  <a:lnTo>
                    <a:pt x="368615" y="133467"/>
                  </a:lnTo>
                  <a:lnTo>
                    <a:pt x="364892" y="139679"/>
                  </a:lnTo>
                  <a:lnTo>
                    <a:pt x="361736" y="149127"/>
                  </a:lnTo>
                  <a:lnTo>
                    <a:pt x="355628" y="159687"/>
                  </a:lnTo>
                  <a:lnTo>
                    <a:pt x="344312" y="206409"/>
                  </a:lnTo>
                  <a:lnTo>
                    <a:pt x="329732" y="252559"/>
                  </a:lnTo>
                  <a:lnTo>
                    <a:pt x="311075" y="296911"/>
                  </a:lnTo>
                  <a:lnTo>
                    <a:pt x="292060" y="344248"/>
                  </a:lnTo>
                  <a:lnTo>
                    <a:pt x="278303" y="380103"/>
                  </a:lnTo>
                  <a:lnTo>
                    <a:pt x="255287" y="420331"/>
                  </a:lnTo>
                  <a:lnTo>
                    <a:pt x="235439" y="466773"/>
                  </a:lnTo>
                  <a:lnTo>
                    <a:pt x="213592" y="513185"/>
                  </a:lnTo>
                  <a:lnTo>
                    <a:pt x="191875" y="553646"/>
                  </a:lnTo>
                  <a:lnTo>
                    <a:pt x="172016" y="592580"/>
                  </a:lnTo>
                  <a:lnTo>
                    <a:pt x="164272" y="609371"/>
                  </a:lnTo>
                  <a:lnTo>
                    <a:pt x="133916" y="654080"/>
                  </a:lnTo>
                  <a:lnTo>
                    <a:pt x="111492" y="683418"/>
                  </a:lnTo>
                  <a:lnTo>
                    <a:pt x="86280" y="701699"/>
                  </a:lnTo>
                  <a:lnTo>
                    <a:pt x="79601" y="704435"/>
                  </a:lnTo>
                  <a:lnTo>
                    <a:pt x="68553" y="712743"/>
                  </a:lnTo>
                  <a:lnTo>
                    <a:pt x="62148" y="713799"/>
                  </a:lnTo>
                  <a:lnTo>
                    <a:pt x="56528" y="711224"/>
                  </a:lnTo>
                  <a:lnTo>
                    <a:pt x="50502" y="707610"/>
                  </a:lnTo>
                  <a:lnTo>
                    <a:pt x="41160" y="704517"/>
                  </a:lnTo>
                  <a:lnTo>
                    <a:pt x="25352" y="691574"/>
                  </a:lnTo>
                  <a:lnTo>
                    <a:pt x="21830" y="685471"/>
                  </a:lnTo>
                  <a:lnTo>
                    <a:pt x="19206" y="679231"/>
                  </a:lnTo>
                  <a:lnTo>
                    <a:pt x="14512" y="672930"/>
                  </a:lnTo>
                  <a:lnTo>
                    <a:pt x="11720" y="663779"/>
                  </a:lnTo>
                  <a:lnTo>
                    <a:pt x="9421" y="653716"/>
                  </a:lnTo>
                  <a:lnTo>
                    <a:pt x="3235" y="641041"/>
                  </a:lnTo>
                  <a:lnTo>
                    <a:pt x="47" y="596857"/>
                  </a:lnTo>
                  <a:lnTo>
                    <a:pt x="0" y="588695"/>
                  </a:lnTo>
                  <a:lnTo>
                    <a:pt x="16211" y="542311"/>
                  </a:lnTo>
                  <a:lnTo>
                    <a:pt x="36818" y="503167"/>
                  </a:lnTo>
                  <a:lnTo>
                    <a:pt x="69714" y="456868"/>
                  </a:lnTo>
                  <a:lnTo>
                    <a:pt x="105345" y="418930"/>
                  </a:lnTo>
                  <a:lnTo>
                    <a:pt x="149502" y="373257"/>
                  </a:lnTo>
                  <a:lnTo>
                    <a:pt x="181148" y="336045"/>
                  </a:lnTo>
                  <a:lnTo>
                    <a:pt x="215807" y="298209"/>
                  </a:lnTo>
                  <a:lnTo>
                    <a:pt x="257137" y="24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SMARTInkShape-547">
              <a:extLst>
                <a:ext uri="{FF2B5EF4-FFF2-40B4-BE49-F238E27FC236}">
                  <a16:creationId xmlns:a16="http://schemas.microsoft.com/office/drawing/2014/main" id="{E35DE2A7-7FAB-27D9-C9FF-EC63CDF7906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62878" y="3905284"/>
              <a:ext cx="114298" cy="161882"/>
            </a:xfrm>
            <a:custGeom>
              <a:avLst/>
              <a:gdLst/>
              <a:ahLst/>
              <a:cxnLst/>
              <a:rect l="0" t="0" r="0" b="0"/>
              <a:pathLst>
                <a:path w="114298" h="161882">
                  <a:moveTo>
                    <a:pt x="47622" y="28541"/>
                  </a:moveTo>
                  <a:lnTo>
                    <a:pt x="47622" y="28541"/>
                  </a:lnTo>
                  <a:lnTo>
                    <a:pt x="34365" y="28541"/>
                  </a:lnTo>
                  <a:lnTo>
                    <a:pt x="32434" y="27483"/>
                  </a:lnTo>
                  <a:lnTo>
                    <a:pt x="31147" y="25719"/>
                  </a:lnTo>
                  <a:lnTo>
                    <a:pt x="30289" y="23484"/>
                  </a:lnTo>
                  <a:lnTo>
                    <a:pt x="28659" y="21995"/>
                  </a:lnTo>
                  <a:lnTo>
                    <a:pt x="18972" y="18220"/>
                  </a:lnTo>
                  <a:lnTo>
                    <a:pt x="9559" y="9526"/>
                  </a:lnTo>
                  <a:lnTo>
                    <a:pt x="17726" y="9494"/>
                  </a:lnTo>
                  <a:lnTo>
                    <a:pt x="18167" y="8434"/>
                  </a:lnTo>
                  <a:lnTo>
                    <a:pt x="18656" y="4435"/>
                  </a:lnTo>
                  <a:lnTo>
                    <a:pt x="19845" y="2945"/>
                  </a:lnTo>
                  <a:lnTo>
                    <a:pt x="28170" y="83"/>
                  </a:lnTo>
                  <a:lnTo>
                    <a:pt x="33510" y="0"/>
                  </a:lnTo>
                  <a:lnTo>
                    <a:pt x="38881" y="2803"/>
                  </a:lnTo>
                  <a:lnTo>
                    <a:pt x="47111" y="9100"/>
                  </a:lnTo>
                  <a:lnTo>
                    <a:pt x="52527" y="9375"/>
                  </a:lnTo>
                  <a:lnTo>
                    <a:pt x="57917" y="12262"/>
                  </a:lnTo>
                  <a:lnTo>
                    <a:pt x="64943" y="17682"/>
                  </a:lnTo>
                  <a:lnTo>
                    <a:pt x="71216" y="18620"/>
                  </a:lnTo>
                  <a:lnTo>
                    <a:pt x="72877" y="19811"/>
                  </a:lnTo>
                  <a:lnTo>
                    <a:pt x="73984" y="21662"/>
                  </a:lnTo>
                  <a:lnTo>
                    <a:pt x="75541" y="29325"/>
                  </a:lnTo>
                  <a:lnTo>
                    <a:pt x="75761" y="32239"/>
                  </a:lnTo>
                  <a:lnTo>
                    <a:pt x="78826" y="38298"/>
                  </a:lnTo>
                  <a:lnTo>
                    <a:pt x="84360" y="45755"/>
                  </a:lnTo>
                  <a:lnTo>
                    <a:pt x="85318" y="52104"/>
                  </a:lnTo>
                  <a:lnTo>
                    <a:pt x="82720" y="57710"/>
                  </a:lnTo>
                  <a:lnTo>
                    <a:pt x="79096" y="63730"/>
                  </a:lnTo>
                  <a:lnTo>
                    <a:pt x="76770" y="76218"/>
                  </a:lnTo>
                  <a:lnTo>
                    <a:pt x="76579" y="79375"/>
                  </a:lnTo>
                  <a:lnTo>
                    <a:pt x="75393" y="81480"/>
                  </a:lnTo>
                  <a:lnTo>
                    <a:pt x="73544" y="82884"/>
                  </a:lnTo>
                  <a:lnTo>
                    <a:pt x="71254" y="83819"/>
                  </a:lnTo>
                  <a:lnTo>
                    <a:pt x="69727" y="85502"/>
                  </a:lnTo>
                  <a:lnTo>
                    <a:pt x="64453" y="95806"/>
                  </a:lnTo>
                  <a:lnTo>
                    <a:pt x="43084" y="118775"/>
                  </a:lnTo>
                  <a:lnTo>
                    <a:pt x="37492" y="121562"/>
                  </a:lnTo>
                  <a:lnTo>
                    <a:pt x="34518" y="122305"/>
                  </a:lnTo>
                  <a:lnTo>
                    <a:pt x="25277" y="128407"/>
                  </a:lnTo>
                  <a:lnTo>
                    <a:pt x="21816" y="133957"/>
                  </a:lnTo>
                  <a:lnTo>
                    <a:pt x="20893" y="136918"/>
                  </a:lnTo>
                  <a:lnTo>
                    <a:pt x="19220" y="138892"/>
                  </a:lnTo>
                  <a:lnTo>
                    <a:pt x="11008" y="142320"/>
                  </a:lnTo>
                  <a:lnTo>
                    <a:pt x="429" y="142827"/>
                  </a:lnTo>
                  <a:lnTo>
                    <a:pt x="0" y="152249"/>
                  </a:lnTo>
                  <a:lnTo>
                    <a:pt x="14187" y="152363"/>
                  </a:lnTo>
                  <a:lnTo>
                    <a:pt x="15806" y="153423"/>
                  </a:lnTo>
                  <a:lnTo>
                    <a:pt x="16887" y="155187"/>
                  </a:lnTo>
                  <a:lnTo>
                    <a:pt x="17607" y="157422"/>
                  </a:lnTo>
                  <a:lnTo>
                    <a:pt x="19145" y="158912"/>
                  </a:lnTo>
                  <a:lnTo>
                    <a:pt x="23677" y="160567"/>
                  </a:lnTo>
                  <a:lnTo>
                    <a:pt x="60333" y="161881"/>
                  </a:lnTo>
                  <a:lnTo>
                    <a:pt x="106824" y="152627"/>
                  </a:lnTo>
                  <a:lnTo>
                    <a:pt x="114297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SMARTInkShape-548">
              <a:extLst>
                <a:ext uri="{FF2B5EF4-FFF2-40B4-BE49-F238E27FC236}">
                  <a16:creationId xmlns:a16="http://schemas.microsoft.com/office/drawing/2014/main" id="{51D516EE-03A9-2BEC-5824-A0770C8FA89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20180" y="3924300"/>
              <a:ext cx="418946" cy="447242"/>
            </a:xfrm>
            <a:custGeom>
              <a:avLst/>
              <a:gdLst/>
              <a:ahLst/>
              <a:cxnLst/>
              <a:rect l="0" t="0" r="0" b="0"/>
              <a:pathLst>
                <a:path w="418946" h="447242">
                  <a:moveTo>
                    <a:pt x="409420" y="0"/>
                  </a:moveTo>
                  <a:lnTo>
                    <a:pt x="409420" y="0"/>
                  </a:lnTo>
                  <a:lnTo>
                    <a:pt x="418552" y="0"/>
                  </a:lnTo>
                  <a:lnTo>
                    <a:pt x="418945" y="33113"/>
                  </a:lnTo>
                  <a:lnTo>
                    <a:pt x="403136" y="79333"/>
                  </a:lnTo>
                  <a:lnTo>
                    <a:pt x="386764" y="121082"/>
                  </a:lnTo>
                  <a:lnTo>
                    <a:pt x="375468" y="146136"/>
                  </a:lnTo>
                  <a:lnTo>
                    <a:pt x="370432" y="165125"/>
                  </a:lnTo>
                  <a:lnTo>
                    <a:pt x="343158" y="209552"/>
                  </a:lnTo>
                  <a:lnTo>
                    <a:pt x="320909" y="247650"/>
                  </a:lnTo>
                  <a:lnTo>
                    <a:pt x="287283" y="292100"/>
                  </a:lnTo>
                  <a:lnTo>
                    <a:pt x="252875" y="336550"/>
                  </a:lnTo>
                  <a:lnTo>
                    <a:pt x="228254" y="359128"/>
                  </a:lnTo>
                  <a:lnTo>
                    <a:pt x="216718" y="368104"/>
                  </a:lnTo>
                  <a:lnTo>
                    <a:pt x="197867" y="388291"/>
                  </a:lnTo>
                  <a:lnTo>
                    <a:pt x="155303" y="417676"/>
                  </a:lnTo>
                  <a:lnTo>
                    <a:pt x="142668" y="423759"/>
                  </a:lnTo>
                  <a:lnTo>
                    <a:pt x="131056" y="427521"/>
                  </a:lnTo>
                  <a:lnTo>
                    <a:pt x="117509" y="434530"/>
                  </a:lnTo>
                  <a:lnTo>
                    <a:pt x="74635" y="446210"/>
                  </a:lnTo>
                  <a:lnTo>
                    <a:pt x="58811" y="447241"/>
                  </a:lnTo>
                  <a:lnTo>
                    <a:pt x="49688" y="444660"/>
                  </a:lnTo>
                  <a:lnTo>
                    <a:pt x="28615" y="431183"/>
                  </a:lnTo>
                  <a:lnTo>
                    <a:pt x="25374" y="430330"/>
                  </a:lnTo>
                  <a:lnTo>
                    <a:pt x="23215" y="427645"/>
                  </a:lnTo>
                  <a:lnTo>
                    <a:pt x="16926" y="410950"/>
                  </a:lnTo>
                  <a:lnTo>
                    <a:pt x="14408" y="407317"/>
                  </a:lnTo>
                  <a:lnTo>
                    <a:pt x="8787" y="403280"/>
                  </a:lnTo>
                  <a:lnTo>
                    <a:pt x="5807" y="402203"/>
                  </a:lnTo>
                  <a:lnTo>
                    <a:pt x="3819" y="399369"/>
                  </a:lnTo>
                  <a:lnTo>
                    <a:pt x="630" y="382433"/>
                  </a:lnTo>
                  <a:lnTo>
                    <a:pt x="0" y="373640"/>
                  </a:lnTo>
                  <a:lnTo>
                    <a:pt x="7404" y="361399"/>
                  </a:lnTo>
                  <a:lnTo>
                    <a:pt x="8059" y="358408"/>
                  </a:lnTo>
                  <a:lnTo>
                    <a:pt x="14039" y="349141"/>
                  </a:lnTo>
                  <a:lnTo>
                    <a:pt x="22513" y="339693"/>
                  </a:lnTo>
                  <a:lnTo>
                    <a:pt x="28616" y="336183"/>
                  </a:lnTo>
                  <a:lnTo>
                    <a:pt x="74362" y="319234"/>
                  </a:lnTo>
                  <a:lnTo>
                    <a:pt x="104816" y="314971"/>
                  </a:lnTo>
                  <a:lnTo>
                    <a:pt x="146786" y="315409"/>
                  </a:lnTo>
                  <a:lnTo>
                    <a:pt x="188529" y="328515"/>
                  </a:lnTo>
                  <a:lnTo>
                    <a:pt x="235505" y="350158"/>
                  </a:lnTo>
                  <a:lnTo>
                    <a:pt x="265937" y="371528"/>
                  </a:lnTo>
                  <a:lnTo>
                    <a:pt x="272624" y="376791"/>
                  </a:lnTo>
                  <a:lnTo>
                    <a:pt x="285542" y="382991"/>
                  </a:lnTo>
                  <a:lnTo>
                    <a:pt x="311877" y="406248"/>
                  </a:lnTo>
                  <a:lnTo>
                    <a:pt x="321930" y="409137"/>
                  </a:lnTo>
                  <a:lnTo>
                    <a:pt x="35227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SMARTInkShape-549">
              <a:extLst>
                <a:ext uri="{FF2B5EF4-FFF2-40B4-BE49-F238E27FC236}">
                  <a16:creationId xmlns:a16="http://schemas.microsoft.com/office/drawing/2014/main" id="{91EBDF6F-3081-CF3F-A3A9-613497CC980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372475" y="41338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9515" y="9559"/>
                  </a:lnTo>
                  <a:lnTo>
                    <a:pt x="17725" y="1327"/>
                  </a:lnTo>
                  <a:lnTo>
                    <a:pt x="27135" y="117"/>
                  </a:lnTo>
                  <a:lnTo>
                    <a:pt x="73310" y="0"/>
                  </a:lnTo>
                  <a:lnTo>
                    <a:pt x="120650" y="0"/>
                  </a:lnTo>
                  <a:lnTo>
                    <a:pt x="168177" y="0"/>
                  </a:lnTo>
                  <a:lnTo>
                    <a:pt x="171439" y="0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SMARTInkShape-550">
              <a:extLst>
                <a:ext uri="{FF2B5EF4-FFF2-40B4-BE49-F238E27FC236}">
                  <a16:creationId xmlns:a16="http://schemas.microsoft.com/office/drawing/2014/main" id="{E721FD52-BD8C-3727-C4C1-AD449D966AF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324966" y="4229100"/>
              <a:ext cx="228485" cy="28573"/>
            </a:xfrm>
            <a:custGeom>
              <a:avLst/>
              <a:gdLst/>
              <a:ahLst/>
              <a:cxnLst/>
              <a:rect l="0" t="0" r="0" b="0"/>
              <a:pathLst>
                <a:path w="228485" h="28573">
                  <a:moveTo>
                    <a:pt x="9409" y="9525"/>
                  </a:moveTo>
                  <a:lnTo>
                    <a:pt x="9409" y="9525"/>
                  </a:lnTo>
                  <a:lnTo>
                    <a:pt x="9409" y="14582"/>
                  </a:lnTo>
                  <a:lnTo>
                    <a:pt x="8351" y="16071"/>
                  </a:lnTo>
                  <a:lnTo>
                    <a:pt x="6587" y="17064"/>
                  </a:lnTo>
                  <a:lnTo>
                    <a:pt x="0" y="19016"/>
                  </a:lnTo>
                  <a:lnTo>
                    <a:pt x="9019" y="28182"/>
                  </a:lnTo>
                  <a:lnTo>
                    <a:pt x="46262" y="28572"/>
                  </a:lnTo>
                  <a:lnTo>
                    <a:pt x="55068" y="25752"/>
                  </a:lnTo>
                  <a:lnTo>
                    <a:pt x="62510" y="22029"/>
                  </a:lnTo>
                  <a:lnTo>
                    <a:pt x="78733" y="19638"/>
                  </a:lnTo>
                  <a:lnTo>
                    <a:pt x="88903" y="18253"/>
                  </a:lnTo>
                  <a:lnTo>
                    <a:pt x="107432" y="10883"/>
                  </a:lnTo>
                  <a:lnTo>
                    <a:pt x="138679" y="8546"/>
                  </a:lnTo>
                  <a:lnTo>
                    <a:pt x="149899" y="3002"/>
                  </a:lnTo>
                  <a:lnTo>
                    <a:pt x="193440" y="34"/>
                  </a:lnTo>
                  <a:lnTo>
                    <a:pt x="228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5" name="SMARTInkShape-Group185">
            <a:extLst>
              <a:ext uri="{FF2B5EF4-FFF2-40B4-BE49-F238E27FC236}">
                <a16:creationId xmlns:a16="http://schemas.microsoft.com/office/drawing/2014/main" id="{5E162D42-28E6-7CA0-D5DB-EE30E2BD545A}"/>
              </a:ext>
            </a:extLst>
          </p:cNvPr>
          <p:cNvGrpSpPr/>
          <p:nvPr/>
        </p:nvGrpSpPr>
        <p:grpSpPr>
          <a:xfrm>
            <a:off x="8715375" y="3676650"/>
            <a:ext cx="1752601" cy="885826"/>
            <a:chOff x="8715375" y="3676650"/>
            <a:chExt cx="1752601" cy="885826"/>
          </a:xfrm>
        </p:grpSpPr>
        <p:sp>
          <p:nvSpPr>
            <p:cNvPr id="148" name="SMARTInkShape-551">
              <a:extLst>
                <a:ext uri="{FF2B5EF4-FFF2-40B4-BE49-F238E27FC236}">
                  <a16:creationId xmlns:a16="http://schemas.microsoft.com/office/drawing/2014/main" id="{1FDB3EBF-2996-F546-8A9C-91FDE319F69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10650" y="3676650"/>
              <a:ext cx="142876" cy="333376"/>
            </a:xfrm>
            <a:custGeom>
              <a:avLst/>
              <a:gdLst/>
              <a:ahLst/>
              <a:cxnLst/>
              <a:rect l="0" t="0" r="0" b="0"/>
              <a:pathLst>
                <a:path w="142876" h="333376">
                  <a:moveTo>
                    <a:pt x="0" y="180975"/>
                  </a:moveTo>
                  <a:lnTo>
                    <a:pt x="0" y="180975"/>
                  </a:lnTo>
                  <a:lnTo>
                    <a:pt x="0" y="175918"/>
                  </a:lnTo>
                  <a:lnTo>
                    <a:pt x="1058" y="174429"/>
                  </a:lnTo>
                  <a:lnTo>
                    <a:pt x="2822" y="173436"/>
                  </a:lnTo>
                  <a:lnTo>
                    <a:pt x="5057" y="172774"/>
                  </a:lnTo>
                  <a:lnTo>
                    <a:pt x="6546" y="171274"/>
                  </a:lnTo>
                  <a:lnTo>
                    <a:pt x="9134" y="163365"/>
                  </a:lnTo>
                  <a:lnTo>
                    <a:pt x="12173" y="162565"/>
                  </a:lnTo>
                  <a:lnTo>
                    <a:pt x="14465" y="162351"/>
                  </a:lnTo>
                  <a:lnTo>
                    <a:pt x="19834" y="159292"/>
                  </a:lnTo>
                  <a:lnTo>
                    <a:pt x="25750" y="155463"/>
                  </a:lnTo>
                  <a:lnTo>
                    <a:pt x="31905" y="153762"/>
                  </a:lnTo>
                  <a:lnTo>
                    <a:pt x="33969" y="152249"/>
                  </a:lnTo>
                  <a:lnTo>
                    <a:pt x="35347" y="150183"/>
                  </a:lnTo>
                  <a:lnTo>
                    <a:pt x="36264" y="147747"/>
                  </a:lnTo>
                  <a:lnTo>
                    <a:pt x="37935" y="146123"/>
                  </a:lnTo>
                  <a:lnTo>
                    <a:pt x="48220" y="140694"/>
                  </a:lnTo>
                  <a:lnTo>
                    <a:pt x="73049" y="118448"/>
                  </a:lnTo>
                  <a:lnTo>
                    <a:pt x="85730" y="112297"/>
                  </a:lnTo>
                  <a:lnTo>
                    <a:pt x="98426" y="101205"/>
                  </a:lnTo>
                  <a:lnTo>
                    <a:pt x="101953" y="92252"/>
                  </a:lnTo>
                  <a:lnTo>
                    <a:pt x="102893" y="86901"/>
                  </a:lnTo>
                  <a:lnTo>
                    <a:pt x="104579" y="83334"/>
                  </a:lnTo>
                  <a:lnTo>
                    <a:pt x="106760" y="80956"/>
                  </a:lnTo>
                  <a:lnTo>
                    <a:pt x="117868" y="72083"/>
                  </a:lnTo>
                  <a:lnTo>
                    <a:pt x="121177" y="63434"/>
                  </a:lnTo>
                  <a:lnTo>
                    <a:pt x="122060" y="58164"/>
                  </a:lnTo>
                  <a:lnTo>
                    <a:pt x="123706" y="54651"/>
                  </a:lnTo>
                  <a:lnTo>
                    <a:pt x="125863" y="52309"/>
                  </a:lnTo>
                  <a:lnTo>
                    <a:pt x="128359" y="50748"/>
                  </a:lnTo>
                  <a:lnTo>
                    <a:pt x="130022" y="48649"/>
                  </a:lnTo>
                  <a:lnTo>
                    <a:pt x="131872" y="43493"/>
                  </a:lnTo>
                  <a:lnTo>
                    <a:pt x="133349" y="4909"/>
                  </a:lnTo>
                  <a:lnTo>
                    <a:pt x="134408" y="3273"/>
                  </a:lnTo>
                  <a:lnTo>
                    <a:pt x="136172" y="2182"/>
                  </a:lnTo>
                  <a:lnTo>
                    <a:pt x="142875" y="0"/>
                  </a:lnTo>
                  <a:lnTo>
                    <a:pt x="134674" y="0"/>
                  </a:lnTo>
                  <a:lnTo>
                    <a:pt x="134231" y="1058"/>
                  </a:lnTo>
                  <a:lnTo>
                    <a:pt x="133350" y="47804"/>
                  </a:lnTo>
                  <a:lnTo>
                    <a:pt x="132292" y="70070"/>
                  </a:lnTo>
                  <a:lnTo>
                    <a:pt x="125149" y="88510"/>
                  </a:lnTo>
                  <a:lnTo>
                    <a:pt x="122843" y="117648"/>
                  </a:lnTo>
                  <a:lnTo>
                    <a:pt x="116302" y="135579"/>
                  </a:lnTo>
                  <a:lnTo>
                    <a:pt x="111653" y="164107"/>
                  </a:lnTo>
                  <a:lnTo>
                    <a:pt x="96694" y="211274"/>
                  </a:lnTo>
                  <a:lnTo>
                    <a:pt x="94476" y="231684"/>
                  </a:lnTo>
                  <a:lnTo>
                    <a:pt x="87086" y="250395"/>
                  </a:lnTo>
                  <a:lnTo>
                    <a:pt x="84745" y="281667"/>
                  </a:lnTo>
                  <a:lnTo>
                    <a:pt x="78202" y="295096"/>
                  </a:lnTo>
                  <a:lnTo>
                    <a:pt x="76234" y="312832"/>
                  </a:lnTo>
                  <a:lnTo>
                    <a:pt x="66790" y="323722"/>
                  </a:lnTo>
                  <a:lnTo>
                    <a:pt x="6667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SMARTInkShape-552">
              <a:extLst>
                <a:ext uri="{FF2B5EF4-FFF2-40B4-BE49-F238E27FC236}">
                  <a16:creationId xmlns:a16="http://schemas.microsoft.com/office/drawing/2014/main" id="{38FDD569-104C-89A6-552B-874F85915A4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15375" y="4114800"/>
              <a:ext cx="1028698" cy="76201"/>
            </a:xfrm>
            <a:custGeom>
              <a:avLst/>
              <a:gdLst/>
              <a:ahLst/>
              <a:cxnLst/>
              <a:rect l="0" t="0" r="0" b="0"/>
              <a:pathLst>
                <a:path w="1028698" h="76201">
                  <a:moveTo>
                    <a:pt x="0" y="76200"/>
                  </a:moveTo>
                  <a:lnTo>
                    <a:pt x="0" y="76200"/>
                  </a:lnTo>
                  <a:lnTo>
                    <a:pt x="0" y="71143"/>
                  </a:lnTo>
                  <a:lnTo>
                    <a:pt x="1058" y="69654"/>
                  </a:lnTo>
                  <a:lnTo>
                    <a:pt x="2822" y="68661"/>
                  </a:lnTo>
                  <a:lnTo>
                    <a:pt x="8201" y="67068"/>
                  </a:lnTo>
                  <a:lnTo>
                    <a:pt x="8937" y="64027"/>
                  </a:lnTo>
                  <a:lnTo>
                    <a:pt x="9134" y="61735"/>
                  </a:lnTo>
                  <a:lnTo>
                    <a:pt x="10323" y="60206"/>
                  </a:lnTo>
                  <a:lnTo>
                    <a:pt x="14465" y="58508"/>
                  </a:lnTo>
                  <a:lnTo>
                    <a:pt x="26849" y="57269"/>
                  </a:lnTo>
                  <a:lnTo>
                    <a:pt x="35837" y="50627"/>
                  </a:lnTo>
                  <a:lnTo>
                    <a:pt x="44720" y="48514"/>
                  </a:lnTo>
                  <a:lnTo>
                    <a:pt x="88901" y="47628"/>
                  </a:lnTo>
                  <a:lnTo>
                    <a:pt x="95250" y="44804"/>
                  </a:lnTo>
                  <a:lnTo>
                    <a:pt x="101600" y="41079"/>
                  </a:lnTo>
                  <a:lnTo>
                    <a:pt x="112183" y="38983"/>
                  </a:lnTo>
                  <a:lnTo>
                    <a:pt x="159765" y="38115"/>
                  </a:lnTo>
                  <a:lnTo>
                    <a:pt x="203488" y="38100"/>
                  </a:lnTo>
                  <a:lnTo>
                    <a:pt x="250866" y="38100"/>
                  </a:lnTo>
                  <a:lnTo>
                    <a:pt x="291825" y="38100"/>
                  </a:lnTo>
                  <a:lnTo>
                    <a:pt x="338376" y="38100"/>
                  </a:lnTo>
                  <a:lnTo>
                    <a:pt x="381660" y="38100"/>
                  </a:lnTo>
                  <a:lnTo>
                    <a:pt x="422166" y="38100"/>
                  </a:lnTo>
                  <a:lnTo>
                    <a:pt x="467128" y="38100"/>
                  </a:lnTo>
                  <a:lnTo>
                    <a:pt x="503845" y="37042"/>
                  </a:lnTo>
                  <a:lnTo>
                    <a:pt x="544261" y="29899"/>
                  </a:lnTo>
                  <a:lnTo>
                    <a:pt x="590726" y="28750"/>
                  </a:lnTo>
                  <a:lnTo>
                    <a:pt x="631652" y="28598"/>
                  </a:lnTo>
                  <a:lnTo>
                    <a:pt x="676670" y="28578"/>
                  </a:lnTo>
                  <a:lnTo>
                    <a:pt x="716413" y="28575"/>
                  </a:lnTo>
                  <a:lnTo>
                    <a:pt x="761210" y="28575"/>
                  </a:lnTo>
                  <a:lnTo>
                    <a:pt x="801459" y="28575"/>
                  </a:lnTo>
                  <a:lnTo>
                    <a:pt x="840365" y="21036"/>
                  </a:lnTo>
                  <a:lnTo>
                    <a:pt x="885179" y="19225"/>
                  </a:lnTo>
                  <a:lnTo>
                    <a:pt x="917491" y="18015"/>
                  </a:lnTo>
                  <a:lnTo>
                    <a:pt x="963316" y="9918"/>
                  </a:lnTo>
                  <a:lnTo>
                    <a:pt x="1009454" y="9530"/>
                  </a:lnTo>
                  <a:lnTo>
                    <a:pt x="1028662" y="9525"/>
                  </a:lnTo>
                  <a:lnTo>
                    <a:pt x="1028697" y="1324"/>
                  </a:lnTo>
                  <a:lnTo>
                    <a:pt x="1027640" y="883"/>
                  </a:lnTo>
                  <a:lnTo>
                    <a:pt x="100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SMARTInkShape-553">
              <a:extLst>
                <a:ext uri="{FF2B5EF4-FFF2-40B4-BE49-F238E27FC236}">
                  <a16:creationId xmlns:a16="http://schemas.microsoft.com/office/drawing/2014/main" id="{5596A7DD-D04A-1993-BD7C-F98FB01F683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10626" y="4305300"/>
              <a:ext cx="580905" cy="257176"/>
            </a:xfrm>
            <a:custGeom>
              <a:avLst/>
              <a:gdLst/>
              <a:ahLst/>
              <a:cxnLst/>
              <a:rect l="0" t="0" r="0" b="0"/>
              <a:pathLst>
                <a:path w="580905" h="257176">
                  <a:moveTo>
                    <a:pt x="95249" y="47625"/>
                  </a:moveTo>
                  <a:lnTo>
                    <a:pt x="95249" y="47625"/>
                  </a:lnTo>
                  <a:lnTo>
                    <a:pt x="103450" y="47625"/>
                  </a:lnTo>
                  <a:lnTo>
                    <a:pt x="104740" y="20227"/>
                  </a:lnTo>
                  <a:lnTo>
                    <a:pt x="107581" y="19573"/>
                  </a:lnTo>
                  <a:lnTo>
                    <a:pt x="112972" y="19153"/>
                  </a:lnTo>
                  <a:lnTo>
                    <a:pt x="113415" y="20177"/>
                  </a:lnTo>
                  <a:lnTo>
                    <a:pt x="114299" y="67446"/>
                  </a:lnTo>
                  <a:lnTo>
                    <a:pt x="114299" y="76081"/>
                  </a:lnTo>
                  <a:lnTo>
                    <a:pt x="114299" y="28686"/>
                  </a:lnTo>
                  <a:lnTo>
                    <a:pt x="114299" y="14431"/>
                  </a:lnTo>
                  <a:lnTo>
                    <a:pt x="113241" y="12796"/>
                  </a:lnTo>
                  <a:lnTo>
                    <a:pt x="111477" y="11706"/>
                  </a:lnTo>
                  <a:lnTo>
                    <a:pt x="109242" y="10979"/>
                  </a:lnTo>
                  <a:lnTo>
                    <a:pt x="107753" y="9436"/>
                  </a:lnTo>
                  <a:lnTo>
                    <a:pt x="105165" y="1451"/>
                  </a:lnTo>
                  <a:lnTo>
                    <a:pt x="102126" y="645"/>
                  </a:lnTo>
                  <a:lnTo>
                    <a:pt x="90312" y="11"/>
                  </a:lnTo>
                  <a:lnTo>
                    <a:pt x="84940" y="2827"/>
                  </a:lnTo>
                  <a:lnTo>
                    <a:pt x="82026" y="5060"/>
                  </a:lnTo>
                  <a:lnTo>
                    <a:pt x="78789" y="10363"/>
                  </a:lnTo>
                  <a:lnTo>
                    <a:pt x="77926" y="13259"/>
                  </a:lnTo>
                  <a:lnTo>
                    <a:pt x="76292" y="15189"/>
                  </a:lnTo>
                  <a:lnTo>
                    <a:pt x="63094" y="23598"/>
                  </a:lnTo>
                  <a:lnTo>
                    <a:pt x="53854" y="37213"/>
                  </a:lnTo>
                  <a:lnTo>
                    <a:pt x="31485" y="82656"/>
                  </a:lnTo>
                  <a:lnTo>
                    <a:pt x="21819" y="102601"/>
                  </a:lnTo>
                  <a:lnTo>
                    <a:pt x="2646" y="149769"/>
                  </a:lnTo>
                  <a:lnTo>
                    <a:pt x="29" y="195937"/>
                  </a:lnTo>
                  <a:lnTo>
                    <a:pt x="0" y="235840"/>
                  </a:lnTo>
                  <a:lnTo>
                    <a:pt x="5056" y="242505"/>
                  </a:lnTo>
                  <a:lnTo>
                    <a:pt x="10360" y="245363"/>
                  </a:lnTo>
                  <a:lnTo>
                    <a:pt x="13256" y="246126"/>
                  </a:lnTo>
                  <a:lnTo>
                    <a:pt x="28648" y="254989"/>
                  </a:lnTo>
                  <a:lnTo>
                    <a:pt x="31798" y="255717"/>
                  </a:lnTo>
                  <a:lnTo>
                    <a:pt x="46344" y="251687"/>
                  </a:lnTo>
                  <a:lnTo>
                    <a:pt x="63677" y="241901"/>
                  </a:lnTo>
                  <a:lnTo>
                    <a:pt x="111255" y="225015"/>
                  </a:lnTo>
                  <a:lnTo>
                    <a:pt x="156640" y="194533"/>
                  </a:lnTo>
                  <a:lnTo>
                    <a:pt x="180114" y="183346"/>
                  </a:lnTo>
                  <a:lnTo>
                    <a:pt x="219489" y="153003"/>
                  </a:lnTo>
                  <a:lnTo>
                    <a:pt x="230900" y="145260"/>
                  </a:lnTo>
                  <a:lnTo>
                    <a:pt x="253643" y="119439"/>
                  </a:lnTo>
                  <a:lnTo>
                    <a:pt x="269827" y="109920"/>
                  </a:lnTo>
                  <a:lnTo>
                    <a:pt x="273381" y="104240"/>
                  </a:lnTo>
                  <a:lnTo>
                    <a:pt x="274329" y="101243"/>
                  </a:lnTo>
                  <a:lnTo>
                    <a:pt x="276019" y="99245"/>
                  </a:lnTo>
                  <a:lnTo>
                    <a:pt x="285618" y="95296"/>
                  </a:lnTo>
                  <a:lnTo>
                    <a:pt x="280654" y="95264"/>
                  </a:lnTo>
                  <a:lnTo>
                    <a:pt x="279177" y="96318"/>
                  </a:lnTo>
                  <a:lnTo>
                    <a:pt x="276612" y="103452"/>
                  </a:lnTo>
                  <a:lnTo>
                    <a:pt x="276339" y="109439"/>
                  </a:lnTo>
                  <a:lnTo>
                    <a:pt x="275242" y="111060"/>
                  </a:lnTo>
                  <a:lnTo>
                    <a:pt x="273453" y="112140"/>
                  </a:lnTo>
                  <a:lnTo>
                    <a:pt x="271202" y="112860"/>
                  </a:lnTo>
                  <a:lnTo>
                    <a:pt x="269701" y="114398"/>
                  </a:lnTo>
                  <a:lnTo>
                    <a:pt x="259336" y="141080"/>
                  </a:lnTo>
                  <a:lnTo>
                    <a:pt x="257077" y="148428"/>
                  </a:lnTo>
                  <a:lnTo>
                    <a:pt x="249825" y="161767"/>
                  </a:lnTo>
                  <a:lnTo>
                    <a:pt x="245017" y="188500"/>
                  </a:lnTo>
                  <a:lnTo>
                    <a:pt x="241187" y="195961"/>
                  </a:lnTo>
                  <a:lnTo>
                    <a:pt x="238527" y="212608"/>
                  </a:lnTo>
                  <a:lnTo>
                    <a:pt x="238243" y="222216"/>
                  </a:lnTo>
                  <a:lnTo>
                    <a:pt x="240999" y="228584"/>
                  </a:lnTo>
                  <a:lnTo>
                    <a:pt x="252316" y="242624"/>
                  </a:lnTo>
                  <a:lnTo>
                    <a:pt x="257838" y="245416"/>
                  </a:lnTo>
                  <a:lnTo>
                    <a:pt x="270005" y="247209"/>
                  </a:lnTo>
                  <a:lnTo>
                    <a:pt x="276282" y="244632"/>
                  </a:lnTo>
                  <a:lnTo>
                    <a:pt x="282600" y="241017"/>
                  </a:lnTo>
                  <a:lnTo>
                    <a:pt x="292106" y="237924"/>
                  </a:lnTo>
                  <a:lnTo>
                    <a:pt x="301626" y="231833"/>
                  </a:lnTo>
                  <a:lnTo>
                    <a:pt x="311149" y="228500"/>
                  </a:lnTo>
                  <a:lnTo>
                    <a:pt x="327024" y="215469"/>
                  </a:lnTo>
                  <a:lnTo>
                    <a:pt x="361949" y="168797"/>
                  </a:lnTo>
                  <a:lnTo>
                    <a:pt x="368652" y="154436"/>
                  </a:lnTo>
                  <a:lnTo>
                    <a:pt x="371310" y="130294"/>
                  </a:lnTo>
                  <a:lnTo>
                    <a:pt x="371425" y="115629"/>
                  </a:lnTo>
                  <a:lnTo>
                    <a:pt x="368630" y="106776"/>
                  </a:lnTo>
                  <a:lnTo>
                    <a:pt x="354997" y="85901"/>
                  </a:lnTo>
                  <a:lnTo>
                    <a:pt x="354139" y="82667"/>
                  </a:lnTo>
                  <a:lnTo>
                    <a:pt x="352508" y="80511"/>
                  </a:lnTo>
                  <a:lnTo>
                    <a:pt x="347876" y="78116"/>
                  </a:lnTo>
                  <a:lnTo>
                    <a:pt x="336278" y="75520"/>
                  </a:lnTo>
                  <a:lnTo>
                    <a:pt x="326943" y="69766"/>
                  </a:lnTo>
                  <a:lnTo>
                    <a:pt x="314308" y="67286"/>
                  </a:lnTo>
                  <a:lnTo>
                    <a:pt x="311139" y="67082"/>
                  </a:lnTo>
                  <a:lnTo>
                    <a:pt x="304794" y="69678"/>
                  </a:lnTo>
                  <a:lnTo>
                    <a:pt x="298447" y="73301"/>
                  </a:lnTo>
                  <a:lnTo>
                    <a:pt x="288924" y="76400"/>
                  </a:lnTo>
                  <a:lnTo>
                    <a:pt x="263524" y="98556"/>
                  </a:lnTo>
                  <a:lnTo>
                    <a:pt x="242357" y="130358"/>
                  </a:lnTo>
                  <a:lnTo>
                    <a:pt x="236139" y="150241"/>
                  </a:lnTo>
                  <a:lnTo>
                    <a:pt x="231951" y="157790"/>
                  </a:lnTo>
                  <a:lnTo>
                    <a:pt x="229592" y="169049"/>
                  </a:lnTo>
                  <a:lnTo>
                    <a:pt x="228637" y="202797"/>
                  </a:lnTo>
                  <a:lnTo>
                    <a:pt x="229683" y="205048"/>
                  </a:lnTo>
                  <a:lnTo>
                    <a:pt x="231438" y="206548"/>
                  </a:lnTo>
                  <a:lnTo>
                    <a:pt x="236211" y="209274"/>
                  </a:lnTo>
                  <a:lnTo>
                    <a:pt x="244848" y="215700"/>
                  </a:lnTo>
                  <a:lnTo>
                    <a:pt x="254108" y="218075"/>
                  </a:lnTo>
                  <a:lnTo>
                    <a:pt x="274944" y="218943"/>
                  </a:lnTo>
                  <a:lnTo>
                    <a:pt x="283770" y="216194"/>
                  </a:lnTo>
                  <a:lnTo>
                    <a:pt x="327318" y="193563"/>
                  </a:lnTo>
                  <a:lnTo>
                    <a:pt x="371492" y="168621"/>
                  </a:lnTo>
                  <a:lnTo>
                    <a:pt x="415925" y="135035"/>
                  </a:lnTo>
                  <a:lnTo>
                    <a:pt x="459316" y="100630"/>
                  </a:lnTo>
                  <a:lnTo>
                    <a:pt x="492013" y="54126"/>
                  </a:lnTo>
                  <a:lnTo>
                    <a:pt x="510107" y="32043"/>
                  </a:lnTo>
                  <a:lnTo>
                    <a:pt x="513092" y="22311"/>
                  </a:lnTo>
                  <a:lnTo>
                    <a:pt x="514348" y="49"/>
                  </a:lnTo>
                  <a:lnTo>
                    <a:pt x="496658" y="0"/>
                  </a:lnTo>
                  <a:lnTo>
                    <a:pt x="496204" y="1058"/>
                  </a:lnTo>
                  <a:lnTo>
                    <a:pt x="495300" y="32181"/>
                  </a:lnTo>
                  <a:lnTo>
                    <a:pt x="498121" y="38292"/>
                  </a:lnTo>
                  <a:lnTo>
                    <a:pt x="501845" y="44535"/>
                  </a:lnTo>
                  <a:lnTo>
                    <a:pt x="505000" y="54000"/>
                  </a:lnTo>
                  <a:lnTo>
                    <a:pt x="521248" y="76201"/>
                  </a:lnTo>
                  <a:lnTo>
                    <a:pt x="523765" y="82550"/>
                  </a:lnTo>
                  <a:lnTo>
                    <a:pt x="559168" y="123825"/>
                  </a:lnTo>
                  <a:lnTo>
                    <a:pt x="561785" y="130175"/>
                  </a:lnTo>
                  <a:lnTo>
                    <a:pt x="570011" y="140994"/>
                  </a:lnTo>
                  <a:lnTo>
                    <a:pt x="572264" y="150108"/>
                  </a:lnTo>
                  <a:lnTo>
                    <a:pt x="577958" y="159012"/>
                  </a:lnTo>
                  <a:lnTo>
                    <a:pt x="580620" y="169603"/>
                  </a:lnTo>
                  <a:lnTo>
                    <a:pt x="580904" y="175959"/>
                  </a:lnTo>
                  <a:lnTo>
                    <a:pt x="578149" y="181568"/>
                  </a:lnTo>
                  <a:lnTo>
                    <a:pt x="574455" y="187589"/>
                  </a:lnTo>
                  <a:lnTo>
                    <a:pt x="572813" y="193792"/>
                  </a:lnTo>
                  <a:lnTo>
                    <a:pt x="571316" y="195870"/>
                  </a:lnTo>
                  <a:lnTo>
                    <a:pt x="569260" y="197255"/>
                  </a:lnTo>
                  <a:lnTo>
                    <a:pt x="566832" y="198178"/>
                  </a:lnTo>
                  <a:lnTo>
                    <a:pt x="565212" y="199853"/>
                  </a:lnTo>
                  <a:lnTo>
                    <a:pt x="559791" y="210143"/>
                  </a:lnTo>
                  <a:lnTo>
                    <a:pt x="557344" y="213120"/>
                  </a:lnTo>
                  <a:lnTo>
                    <a:pt x="551802" y="216429"/>
                  </a:lnTo>
                  <a:lnTo>
                    <a:pt x="545811" y="218957"/>
                  </a:lnTo>
                  <a:lnTo>
                    <a:pt x="536490" y="225273"/>
                  </a:lnTo>
                  <a:lnTo>
                    <a:pt x="527023" y="228673"/>
                  </a:lnTo>
                  <a:lnTo>
                    <a:pt x="517517" y="234854"/>
                  </a:lnTo>
                  <a:lnTo>
                    <a:pt x="481364" y="247741"/>
                  </a:lnTo>
                  <a:lnTo>
                    <a:pt x="479660" y="249827"/>
                  </a:lnTo>
                  <a:lnTo>
                    <a:pt x="478523" y="252276"/>
                  </a:lnTo>
                  <a:lnTo>
                    <a:pt x="476707" y="253909"/>
                  </a:lnTo>
                  <a:lnTo>
                    <a:pt x="471866" y="255724"/>
                  </a:lnTo>
                  <a:lnTo>
                    <a:pt x="457199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SMARTInkShape-554">
              <a:extLst>
                <a:ext uri="{FF2B5EF4-FFF2-40B4-BE49-F238E27FC236}">
                  <a16:creationId xmlns:a16="http://schemas.microsoft.com/office/drawing/2014/main" id="{CAC51666-2FBE-B9F4-A35D-6A9849E9146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382128" y="4238625"/>
              <a:ext cx="84386" cy="114301"/>
            </a:xfrm>
            <a:custGeom>
              <a:avLst/>
              <a:gdLst/>
              <a:ahLst/>
              <a:cxnLst/>
              <a:rect l="0" t="0" r="0" b="0"/>
              <a:pathLst>
                <a:path w="84386" h="11430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5054" y="0"/>
                  </a:lnTo>
                  <a:lnTo>
                    <a:pt x="6543" y="1058"/>
                  </a:lnTo>
                  <a:lnTo>
                    <a:pt x="7537" y="2822"/>
                  </a:lnTo>
                  <a:lnTo>
                    <a:pt x="8198" y="5057"/>
                  </a:lnTo>
                  <a:lnTo>
                    <a:pt x="9698" y="6546"/>
                  </a:lnTo>
                  <a:lnTo>
                    <a:pt x="14188" y="8201"/>
                  </a:lnTo>
                  <a:lnTo>
                    <a:pt x="41676" y="9515"/>
                  </a:lnTo>
                  <a:lnTo>
                    <a:pt x="43657" y="10576"/>
                  </a:lnTo>
                  <a:lnTo>
                    <a:pt x="44980" y="12343"/>
                  </a:lnTo>
                  <a:lnTo>
                    <a:pt x="45860" y="14578"/>
                  </a:lnTo>
                  <a:lnTo>
                    <a:pt x="47507" y="16069"/>
                  </a:lnTo>
                  <a:lnTo>
                    <a:pt x="55669" y="18657"/>
                  </a:lnTo>
                  <a:lnTo>
                    <a:pt x="61765" y="18933"/>
                  </a:lnTo>
                  <a:lnTo>
                    <a:pt x="67314" y="21820"/>
                  </a:lnTo>
                  <a:lnTo>
                    <a:pt x="74442" y="27241"/>
                  </a:lnTo>
                  <a:lnTo>
                    <a:pt x="75416" y="30804"/>
                  </a:lnTo>
                  <a:lnTo>
                    <a:pt x="76043" y="36659"/>
                  </a:lnTo>
                  <a:lnTo>
                    <a:pt x="84385" y="46174"/>
                  </a:lnTo>
                  <a:lnTo>
                    <a:pt x="83773" y="46658"/>
                  </a:lnTo>
                  <a:lnTo>
                    <a:pt x="80270" y="47195"/>
                  </a:lnTo>
                  <a:lnTo>
                    <a:pt x="78912" y="48397"/>
                  </a:lnTo>
                  <a:lnTo>
                    <a:pt x="76554" y="55788"/>
                  </a:lnTo>
                  <a:lnTo>
                    <a:pt x="76303" y="61803"/>
                  </a:lnTo>
                  <a:lnTo>
                    <a:pt x="75209" y="63427"/>
                  </a:lnTo>
                  <a:lnTo>
                    <a:pt x="73422" y="64510"/>
                  </a:lnTo>
                  <a:lnTo>
                    <a:pt x="71172" y="65231"/>
                  </a:lnTo>
                  <a:lnTo>
                    <a:pt x="69673" y="66771"/>
                  </a:lnTo>
                  <a:lnTo>
                    <a:pt x="64443" y="76846"/>
                  </a:lnTo>
                  <a:lnTo>
                    <a:pt x="62011" y="79806"/>
                  </a:lnTo>
                  <a:lnTo>
                    <a:pt x="56487" y="83094"/>
                  </a:lnTo>
                  <a:lnTo>
                    <a:pt x="53532" y="83971"/>
                  </a:lnTo>
                  <a:lnTo>
                    <a:pt x="51562" y="85614"/>
                  </a:lnTo>
                  <a:lnTo>
                    <a:pt x="39467" y="103321"/>
                  </a:lnTo>
                  <a:lnTo>
                    <a:pt x="38107" y="114172"/>
                  </a:lnTo>
                  <a:lnTo>
                    <a:pt x="5714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SMARTInkShape-555">
              <a:extLst>
                <a:ext uri="{FF2B5EF4-FFF2-40B4-BE49-F238E27FC236}">
                  <a16:creationId xmlns:a16="http://schemas.microsoft.com/office/drawing/2014/main" id="{A78346FC-8858-4CA8-6107-97F85B47F96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29765" y="4229100"/>
              <a:ext cx="285736" cy="295237"/>
            </a:xfrm>
            <a:custGeom>
              <a:avLst/>
              <a:gdLst/>
              <a:ahLst/>
              <a:cxnLst/>
              <a:rect l="0" t="0" r="0" b="0"/>
              <a:pathLst>
                <a:path w="285736" h="295237">
                  <a:moveTo>
                    <a:pt x="238110" y="0"/>
                  </a:moveTo>
                  <a:lnTo>
                    <a:pt x="238110" y="0"/>
                  </a:lnTo>
                  <a:lnTo>
                    <a:pt x="247625" y="0"/>
                  </a:lnTo>
                  <a:lnTo>
                    <a:pt x="247635" y="41403"/>
                  </a:lnTo>
                  <a:lnTo>
                    <a:pt x="244813" y="47682"/>
                  </a:lnTo>
                  <a:lnTo>
                    <a:pt x="241089" y="54000"/>
                  </a:lnTo>
                  <a:lnTo>
                    <a:pt x="238698" y="66680"/>
                  </a:lnTo>
                  <a:lnTo>
                    <a:pt x="237312" y="74086"/>
                  </a:lnTo>
                  <a:lnTo>
                    <a:pt x="221249" y="117410"/>
                  </a:lnTo>
                  <a:lnTo>
                    <a:pt x="213476" y="130273"/>
                  </a:lnTo>
                  <a:lnTo>
                    <a:pt x="199405" y="171642"/>
                  </a:lnTo>
                  <a:lnTo>
                    <a:pt x="171419" y="216846"/>
                  </a:lnTo>
                  <a:lnTo>
                    <a:pt x="139685" y="250786"/>
                  </a:lnTo>
                  <a:lnTo>
                    <a:pt x="97613" y="281516"/>
                  </a:lnTo>
                  <a:lnTo>
                    <a:pt x="78223" y="287736"/>
                  </a:lnTo>
                  <a:lnTo>
                    <a:pt x="70740" y="291925"/>
                  </a:lnTo>
                  <a:lnTo>
                    <a:pt x="57314" y="294613"/>
                  </a:lnTo>
                  <a:lnTo>
                    <a:pt x="29865" y="295236"/>
                  </a:lnTo>
                  <a:lnTo>
                    <a:pt x="26254" y="294191"/>
                  </a:lnTo>
                  <a:lnTo>
                    <a:pt x="23848" y="292435"/>
                  </a:lnTo>
                  <a:lnTo>
                    <a:pt x="22243" y="290207"/>
                  </a:lnTo>
                  <a:lnTo>
                    <a:pt x="20115" y="288721"/>
                  </a:lnTo>
                  <a:lnTo>
                    <a:pt x="12064" y="285572"/>
                  </a:lnTo>
                  <a:lnTo>
                    <a:pt x="6058" y="281085"/>
                  </a:lnTo>
                  <a:lnTo>
                    <a:pt x="2685" y="275563"/>
                  </a:lnTo>
                  <a:lnTo>
                    <a:pt x="518" y="263394"/>
                  </a:lnTo>
                  <a:lnTo>
                    <a:pt x="0" y="226745"/>
                  </a:lnTo>
                  <a:lnTo>
                    <a:pt x="2814" y="219661"/>
                  </a:lnTo>
                  <a:lnTo>
                    <a:pt x="5046" y="216291"/>
                  </a:lnTo>
                  <a:lnTo>
                    <a:pt x="7592" y="214044"/>
                  </a:lnTo>
                  <a:lnTo>
                    <a:pt x="22377" y="205086"/>
                  </a:lnTo>
                  <a:lnTo>
                    <a:pt x="34943" y="194479"/>
                  </a:lnTo>
                  <a:lnTo>
                    <a:pt x="47616" y="188463"/>
                  </a:lnTo>
                  <a:lnTo>
                    <a:pt x="50789" y="185967"/>
                  </a:lnTo>
                  <a:lnTo>
                    <a:pt x="59959" y="183194"/>
                  </a:lnTo>
                  <a:lnTo>
                    <a:pt x="103350" y="181013"/>
                  </a:lnTo>
                  <a:lnTo>
                    <a:pt x="120788" y="182040"/>
                  </a:lnTo>
                  <a:lnTo>
                    <a:pt x="136438" y="188582"/>
                  </a:lnTo>
                  <a:lnTo>
                    <a:pt x="151743" y="197451"/>
                  </a:lnTo>
                  <a:lnTo>
                    <a:pt x="158451" y="199940"/>
                  </a:lnTo>
                  <a:lnTo>
                    <a:pt x="190480" y="225831"/>
                  </a:lnTo>
                  <a:lnTo>
                    <a:pt x="196833" y="228428"/>
                  </a:lnTo>
                  <a:lnTo>
                    <a:pt x="203184" y="233110"/>
                  </a:lnTo>
                  <a:lnTo>
                    <a:pt x="206713" y="238718"/>
                  </a:lnTo>
                  <a:lnTo>
                    <a:pt x="209339" y="244739"/>
                  </a:lnTo>
                  <a:lnTo>
                    <a:pt x="214034" y="250942"/>
                  </a:lnTo>
                  <a:lnTo>
                    <a:pt x="219648" y="254405"/>
                  </a:lnTo>
                  <a:lnTo>
                    <a:pt x="225670" y="257003"/>
                  </a:lnTo>
                  <a:lnTo>
                    <a:pt x="245349" y="272952"/>
                  </a:lnTo>
                  <a:lnTo>
                    <a:pt x="254249" y="275256"/>
                  </a:lnTo>
                  <a:lnTo>
                    <a:pt x="264839" y="276097"/>
                  </a:lnTo>
                  <a:lnTo>
                    <a:pt x="276803" y="268669"/>
                  </a:lnTo>
                  <a:lnTo>
                    <a:pt x="28573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SMARTInkShape-556">
              <a:extLst>
                <a:ext uri="{FF2B5EF4-FFF2-40B4-BE49-F238E27FC236}">
                  <a16:creationId xmlns:a16="http://schemas.microsoft.com/office/drawing/2014/main" id="{DE1E3887-35A2-F402-80BC-75BB991A9A3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953635" y="4067175"/>
              <a:ext cx="142866" cy="15011"/>
            </a:xfrm>
            <a:custGeom>
              <a:avLst/>
              <a:gdLst/>
              <a:ahLst/>
              <a:cxnLst/>
              <a:rect l="0" t="0" r="0" b="0"/>
              <a:pathLst>
                <a:path w="142866" h="15011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8192" y="8201"/>
                  </a:lnTo>
                  <a:lnTo>
                    <a:pt x="17599" y="9408"/>
                  </a:lnTo>
                  <a:lnTo>
                    <a:pt x="27115" y="9515"/>
                  </a:lnTo>
                  <a:lnTo>
                    <a:pt x="33191" y="14578"/>
                  </a:lnTo>
                  <a:lnTo>
                    <a:pt x="35883" y="15010"/>
                  </a:lnTo>
                  <a:lnTo>
                    <a:pt x="38737" y="14240"/>
                  </a:lnTo>
                  <a:lnTo>
                    <a:pt x="44728" y="11621"/>
                  </a:lnTo>
                  <a:lnTo>
                    <a:pt x="92065" y="9530"/>
                  </a:lnTo>
                  <a:lnTo>
                    <a:pt x="107940" y="9525"/>
                  </a:lnTo>
                  <a:lnTo>
                    <a:pt x="114290" y="6703"/>
                  </a:lnTo>
                  <a:lnTo>
                    <a:pt x="120640" y="2979"/>
                  </a:lnTo>
                  <a:lnTo>
                    <a:pt x="133340" y="589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SMARTInkShape-557">
              <a:extLst>
                <a:ext uri="{FF2B5EF4-FFF2-40B4-BE49-F238E27FC236}">
                  <a16:creationId xmlns:a16="http://schemas.microsoft.com/office/drawing/2014/main" id="{91666BC1-9FE0-B72E-C84A-717CF0E626A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239375" y="3886203"/>
              <a:ext cx="228601" cy="419098"/>
            </a:xfrm>
            <a:custGeom>
              <a:avLst/>
              <a:gdLst/>
              <a:ahLst/>
              <a:cxnLst/>
              <a:rect l="0" t="0" r="0" b="0"/>
              <a:pathLst>
                <a:path w="228601" h="419098">
                  <a:moveTo>
                    <a:pt x="0" y="180972"/>
                  </a:moveTo>
                  <a:lnTo>
                    <a:pt x="0" y="180972"/>
                  </a:lnTo>
                  <a:lnTo>
                    <a:pt x="14191" y="180972"/>
                  </a:lnTo>
                  <a:lnTo>
                    <a:pt x="15810" y="182030"/>
                  </a:lnTo>
                  <a:lnTo>
                    <a:pt x="16890" y="183794"/>
                  </a:lnTo>
                  <a:lnTo>
                    <a:pt x="17609" y="186029"/>
                  </a:lnTo>
                  <a:lnTo>
                    <a:pt x="19149" y="187518"/>
                  </a:lnTo>
                  <a:lnTo>
                    <a:pt x="27125" y="190104"/>
                  </a:lnTo>
                  <a:lnTo>
                    <a:pt x="36649" y="182261"/>
                  </a:lnTo>
                  <a:lnTo>
                    <a:pt x="45418" y="180169"/>
                  </a:lnTo>
                  <a:lnTo>
                    <a:pt x="66732" y="164511"/>
                  </a:lnTo>
                  <a:lnTo>
                    <a:pt x="73050" y="162015"/>
                  </a:lnTo>
                  <a:lnTo>
                    <a:pt x="117475" y="120637"/>
                  </a:lnTo>
                  <a:lnTo>
                    <a:pt x="121001" y="114292"/>
                  </a:lnTo>
                  <a:lnTo>
                    <a:pt x="123629" y="107945"/>
                  </a:lnTo>
                  <a:lnTo>
                    <a:pt x="138903" y="82351"/>
                  </a:lnTo>
                  <a:lnTo>
                    <a:pt x="142756" y="70730"/>
                  </a:lnTo>
                  <a:lnTo>
                    <a:pt x="149072" y="60584"/>
                  </a:lnTo>
                  <a:lnTo>
                    <a:pt x="152472" y="50875"/>
                  </a:lnTo>
                  <a:lnTo>
                    <a:pt x="158654" y="41295"/>
                  </a:lnTo>
                  <a:lnTo>
                    <a:pt x="160955" y="31754"/>
                  </a:lnTo>
                  <a:lnTo>
                    <a:pt x="161494" y="25400"/>
                  </a:lnTo>
                  <a:lnTo>
                    <a:pt x="164557" y="19048"/>
                  </a:lnTo>
                  <a:lnTo>
                    <a:pt x="170088" y="11404"/>
                  </a:lnTo>
                  <a:lnTo>
                    <a:pt x="171449" y="14"/>
                  </a:lnTo>
                  <a:lnTo>
                    <a:pt x="171449" y="8"/>
                  </a:lnTo>
                  <a:lnTo>
                    <a:pt x="166393" y="0"/>
                  </a:lnTo>
                  <a:lnTo>
                    <a:pt x="164904" y="1058"/>
                  </a:lnTo>
                  <a:lnTo>
                    <a:pt x="163912" y="2821"/>
                  </a:lnTo>
                  <a:lnTo>
                    <a:pt x="162316" y="8198"/>
                  </a:lnTo>
                  <a:lnTo>
                    <a:pt x="155457" y="16865"/>
                  </a:lnTo>
                  <a:lnTo>
                    <a:pt x="153305" y="25691"/>
                  </a:lnTo>
                  <a:lnTo>
                    <a:pt x="152802" y="31878"/>
                  </a:lnTo>
                  <a:lnTo>
                    <a:pt x="149756" y="38155"/>
                  </a:lnTo>
                  <a:lnTo>
                    <a:pt x="145933" y="44473"/>
                  </a:lnTo>
                  <a:lnTo>
                    <a:pt x="143780" y="55038"/>
                  </a:lnTo>
                  <a:lnTo>
                    <a:pt x="142084" y="70045"/>
                  </a:lnTo>
                  <a:lnTo>
                    <a:pt x="125990" y="112260"/>
                  </a:lnTo>
                  <a:lnTo>
                    <a:pt x="121645" y="126040"/>
                  </a:lnTo>
                  <a:lnTo>
                    <a:pt x="117564" y="137508"/>
                  </a:lnTo>
                  <a:lnTo>
                    <a:pt x="113326" y="183997"/>
                  </a:lnTo>
                  <a:lnTo>
                    <a:pt x="106778" y="202188"/>
                  </a:lnTo>
                  <a:lnTo>
                    <a:pt x="104810" y="249370"/>
                  </a:lnTo>
                  <a:lnTo>
                    <a:pt x="95643" y="293548"/>
                  </a:lnTo>
                  <a:lnTo>
                    <a:pt x="94198" y="336658"/>
                  </a:lnTo>
                  <a:lnTo>
                    <a:pt x="87049" y="355194"/>
                  </a:lnTo>
                  <a:lnTo>
                    <a:pt x="84927" y="368217"/>
                  </a:lnTo>
                  <a:lnTo>
                    <a:pt x="78238" y="380981"/>
                  </a:lnTo>
                  <a:lnTo>
                    <a:pt x="77559" y="384162"/>
                  </a:lnTo>
                  <a:lnTo>
                    <a:pt x="76048" y="386281"/>
                  </a:lnTo>
                  <a:lnTo>
                    <a:pt x="73982" y="387695"/>
                  </a:lnTo>
                  <a:lnTo>
                    <a:pt x="71547" y="388637"/>
                  </a:lnTo>
                  <a:lnTo>
                    <a:pt x="69922" y="390324"/>
                  </a:lnTo>
                  <a:lnTo>
                    <a:pt x="68118" y="395020"/>
                  </a:lnTo>
                  <a:lnTo>
                    <a:pt x="66580" y="396696"/>
                  </a:lnTo>
                  <a:lnTo>
                    <a:pt x="47737" y="408602"/>
                  </a:lnTo>
                  <a:lnTo>
                    <a:pt x="9643" y="409572"/>
                  </a:lnTo>
                  <a:lnTo>
                    <a:pt x="42645" y="409572"/>
                  </a:lnTo>
                  <a:lnTo>
                    <a:pt x="48235" y="406750"/>
                  </a:lnTo>
                  <a:lnTo>
                    <a:pt x="54246" y="403026"/>
                  </a:lnTo>
                  <a:lnTo>
                    <a:pt x="66728" y="400636"/>
                  </a:lnTo>
                  <a:lnTo>
                    <a:pt x="84442" y="400164"/>
                  </a:lnTo>
                  <a:lnTo>
                    <a:pt x="93268" y="402921"/>
                  </a:lnTo>
                  <a:lnTo>
                    <a:pt x="100719" y="406616"/>
                  </a:lnTo>
                  <a:lnTo>
                    <a:pt x="117360" y="409183"/>
                  </a:lnTo>
                  <a:lnTo>
                    <a:pt x="164982" y="409569"/>
                  </a:lnTo>
                  <a:lnTo>
                    <a:pt x="211711" y="409572"/>
                  </a:lnTo>
                  <a:lnTo>
                    <a:pt x="227272" y="409572"/>
                  </a:lnTo>
                  <a:lnTo>
                    <a:pt x="227714" y="410630"/>
                  </a:lnTo>
                  <a:lnTo>
                    <a:pt x="228600" y="41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SMARTInkShape-Group186">
            <a:extLst>
              <a:ext uri="{FF2B5EF4-FFF2-40B4-BE49-F238E27FC236}">
                <a16:creationId xmlns:a16="http://schemas.microsoft.com/office/drawing/2014/main" id="{C248B83D-67EB-9A60-A798-B195F868E896}"/>
              </a:ext>
            </a:extLst>
          </p:cNvPr>
          <p:cNvGrpSpPr/>
          <p:nvPr/>
        </p:nvGrpSpPr>
        <p:grpSpPr>
          <a:xfrm>
            <a:off x="1733550" y="5200660"/>
            <a:ext cx="1438276" cy="923390"/>
            <a:chOff x="1733550" y="5200660"/>
            <a:chExt cx="1438276" cy="923390"/>
          </a:xfrm>
        </p:grpSpPr>
        <p:sp>
          <p:nvSpPr>
            <p:cNvPr id="156" name="SMARTInkShape-558">
              <a:extLst>
                <a:ext uri="{FF2B5EF4-FFF2-40B4-BE49-F238E27FC236}">
                  <a16:creationId xmlns:a16="http://schemas.microsoft.com/office/drawing/2014/main" id="{7545E035-5358-1F96-CFCD-EC00F33066D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09750" y="5229225"/>
              <a:ext cx="152401" cy="504826"/>
            </a:xfrm>
            <a:custGeom>
              <a:avLst/>
              <a:gdLst/>
              <a:ahLst/>
              <a:cxnLst/>
              <a:rect l="0" t="0" r="0" b="0"/>
              <a:pathLst>
                <a:path w="152401" h="504826">
                  <a:moveTo>
                    <a:pt x="95250" y="0"/>
                  </a:moveTo>
                  <a:lnTo>
                    <a:pt x="95250" y="0"/>
                  </a:lnTo>
                  <a:lnTo>
                    <a:pt x="95250" y="44536"/>
                  </a:lnTo>
                  <a:lnTo>
                    <a:pt x="95250" y="87577"/>
                  </a:lnTo>
                  <a:lnTo>
                    <a:pt x="95250" y="133546"/>
                  </a:lnTo>
                  <a:lnTo>
                    <a:pt x="95250" y="177811"/>
                  </a:lnTo>
                  <a:lnTo>
                    <a:pt x="87049" y="220957"/>
                  </a:lnTo>
                  <a:lnTo>
                    <a:pt x="77640" y="263133"/>
                  </a:lnTo>
                  <a:lnTo>
                    <a:pt x="63069" y="309792"/>
                  </a:lnTo>
                  <a:lnTo>
                    <a:pt x="50391" y="342721"/>
                  </a:lnTo>
                  <a:lnTo>
                    <a:pt x="47796" y="354462"/>
                  </a:lnTo>
                  <a:lnTo>
                    <a:pt x="28399" y="388286"/>
                  </a:lnTo>
                  <a:lnTo>
                    <a:pt x="25283" y="392207"/>
                  </a:lnTo>
                  <a:lnTo>
                    <a:pt x="21820" y="402209"/>
                  </a:lnTo>
                  <a:lnTo>
                    <a:pt x="19223" y="412651"/>
                  </a:lnTo>
                  <a:lnTo>
                    <a:pt x="11754" y="427978"/>
                  </a:lnTo>
                  <a:lnTo>
                    <a:pt x="9457" y="434688"/>
                  </a:lnTo>
                  <a:lnTo>
                    <a:pt x="3273" y="444415"/>
                  </a:lnTo>
                  <a:lnTo>
                    <a:pt x="970" y="454000"/>
                  </a:lnTo>
                  <a:lnTo>
                    <a:pt x="0" y="499915"/>
                  </a:lnTo>
                  <a:lnTo>
                    <a:pt x="1058" y="501552"/>
                  </a:lnTo>
                  <a:lnTo>
                    <a:pt x="2823" y="502643"/>
                  </a:lnTo>
                  <a:lnTo>
                    <a:pt x="9133" y="504697"/>
                  </a:lnTo>
                  <a:lnTo>
                    <a:pt x="54055" y="504825"/>
                  </a:lnTo>
                  <a:lnTo>
                    <a:pt x="69861" y="504825"/>
                  </a:lnTo>
                  <a:lnTo>
                    <a:pt x="76205" y="502003"/>
                  </a:lnTo>
                  <a:lnTo>
                    <a:pt x="82552" y="498280"/>
                  </a:lnTo>
                  <a:lnTo>
                    <a:pt x="88901" y="496624"/>
                  </a:lnTo>
                  <a:lnTo>
                    <a:pt x="91018" y="495124"/>
                  </a:lnTo>
                  <a:lnTo>
                    <a:pt x="92428" y="493066"/>
                  </a:lnTo>
                  <a:lnTo>
                    <a:pt x="93369" y="490636"/>
                  </a:lnTo>
                  <a:lnTo>
                    <a:pt x="95054" y="489015"/>
                  </a:lnTo>
                  <a:lnTo>
                    <a:pt x="99749" y="487216"/>
                  </a:lnTo>
                  <a:lnTo>
                    <a:pt x="111387" y="485001"/>
                  </a:lnTo>
                  <a:lnTo>
                    <a:pt x="120728" y="479313"/>
                  </a:lnTo>
                  <a:lnTo>
                    <a:pt x="127034" y="477611"/>
                  </a:lnTo>
                  <a:lnTo>
                    <a:pt x="129140" y="476100"/>
                  </a:lnTo>
                  <a:lnTo>
                    <a:pt x="130543" y="474033"/>
                  </a:lnTo>
                  <a:lnTo>
                    <a:pt x="131479" y="471597"/>
                  </a:lnTo>
                  <a:lnTo>
                    <a:pt x="133161" y="469973"/>
                  </a:lnTo>
                  <a:lnTo>
                    <a:pt x="141387" y="467153"/>
                  </a:lnTo>
                  <a:lnTo>
                    <a:pt x="147490" y="466851"/>
                  </a:lnTo>
                  <a:lnTo>
                    <a:pt x="149127" y="465751"/>
                  </a:lnTo>
                  <a:lnTo>
                    <a:pt x="150218" y="463959"/>
                  </a:lnTo>
                  <a:lnTo>
                    <a:pt x="15240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SMARTInkShape-559">
              <a:extLst>
                <a:ext uri="{FF2B5EF4-FFF2-40B4-BE49-F238E27FC236}">
                  <a16:creationId xmlns:a16="http://schemas.microsoft.com/office/drawing/2014/main" id="{3E4177F7-B3B6-DA04-1125-4D72846534E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733550" y="55435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8201" y="33044"/>
                  </a:lnTo>
                  <a:lnTo>
                    <a:pt x="9701" y="31555"/>
                  </a:lnTo>
                  <a:lnTo>
                    <a:pt x="14189" y="29899"/>
                  </a:lnTo>
                  <a:lnTo>
                    <a:pt x="40980" y="25804"/>
                  </a:lnTo>
                  <a:lnTo>
                    <a:pt x="59012" y="20384"/>
                  </a:lnTo>
                  <a:lnTo>
                    <a:pt x="96035" y="16280"/>
                  </a:lnTo>
                  <a:lnTo>
                    <a:pt x="114533" y="11526"/>
                  </a:lnTo>
                  <a:lnTo>
                    <a:pt x="159697" y="9577"/>
                  </a:lnTo>
                  <a:lnTo>
                    <a:pt x="163615" y="9560"/>
                  </a:lnTo>
                  <a:lnTo>
                    <a:pt x="170790" y="6718"/>
                  </a:lnTo>
                  <a:lnTo>
                    <a:pt x="174185" y="4479"/>
                  </a:lnTo>
                  <a:lnTo>
                    <a:pt x="189076" y="132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SMARTInkShape-560">
              <a:extLst>
                <a:ext uri="{FF2B5EF4-FFF2-40B4-BE49-F238E27FC236}">
                  <a16:creationId xmlns:a16="http://schemas.microsoft.com/office/drawing/2014/main" id="{090A14DC-2F3D-7060-4E70-D7F24FDB6E9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57408" y="5440137"/>
              <a:ext cx="180968" cy="683913"/>
            </a:xfrm>
            <a:custGeom>
              <a:avLst/>
              <a:gdLst/>
              <a:ahLst/>
              <a:cxnLst/>
              <a:rect l="0" t="0" r="0" b="0"/>
              <a:pathLst>
                <a:path w="180968" h="683913">
                  <a:moveTo>
                    <a:pt x="171442" y="84363"/>
                  </a:moveTo>
                  <a:lnTo>
                    <a:pt x="171442" y="84363"/>
                  </a:lnTo>
                  <a:lnTo>
                    <a:pt x="171442" y="51244"/>
                  </a:lnTo>
                  <a:lnTo>
                    <a:pt x="170384" y="49583"/>
                  </a:lnTo>
                  <a:lnTo>
                    <a:pt x="168620" y="48476"/>
                  </a:lnTo>
                  <a:lnTo>
                    <a:pt x="166386" y="47738"/>
                  </a:lnTo>
                  <a:lnTo>
                    <a:pt x="164896" y="46189"/>
                  </a:lnTo>
                  <a:lnTo>
                    <a:pt x="163241" y="41644"/>
                  </a:lnTo>
                  <a:lnTo>
                    <a:pt x="162309" y="33135"/>
                  </a:lnTo>
                  <a:lnTo>
                    <a:pt x="161120" y="31161"/>
                  </a:lnTo>
                  <a:lnTo>
                    <a:pt x="159269" y="29845"/>
                  </a:lnTo>
                  <a:lnTo>
                    <a:pt x="156977" y="28968"/>
                  </a:lnTo>
                  <a:lnTo>
                    <a:pt x="155448" y="27325"/>
                  </a:lnTo>
                  <a:lnTo>
                    <a:pt x="153750" y="22677"/>
                  </a:lnTo>
                  <a:lnTo>
                    <a:pt x="152239" y="21013"/>
                  </a:lnTo>
                  <a:lnTo>
                    <a:pt x="133451" y="9132"/>
                  </a:lnTo>
                  <a:lnTo>
                    <a:pt x="128804" y="8594"/>
                  </a:lnTo>
                  <a:lnTo>
                    <a:pt x="123211" y="5532"/>
                  </a:lnTo>
                  <a:lnTo>
                    <a:pt x="116054" y="0"/>
                  </a:lnTo>
                  <a:lnTo>
                    <a:pt x="114408" y="604"/>
                  </a:lnTo>
                  <a:lnTo>
                    <a:pt x="107036" y="5453"/>
                  </a:lnTo>
                  <a:lnTo>
                    <a:pt x="97004" y="7806"/>
                  </a:lnTo>
                  <a:lnTo>
                    <a:pt x="87196" y="16332"/>
                  </a:lnTo>
                  <a:lnTo>
                    <a:pt x="86374" y="19908"/>
                  </a:lnTo>
                  <a:lnTo>
                    <a:pt x="84951" y="26083"/>
                  </a:lnTo>
                  <a:lnTo>
                    <a:pt x="69915" y="69507"/>
                  </a:lnTo>
                  <a:lnTo>
                    <a:pt x="62038" y="100372"/>
                  </a:lnTo>
                  <a:lnTo>
                    <a:pt x="50248" y="132005"/>
                  </a:lnTo>
                  <a:lnTo>
                    <a:pt x="45574" y="151043"/>
                  </a:lnTo>
                  <a:lnTo>
                    <a:pt x="40309" y="170089"/>
                  </a:lnTo>
                  <a:lnTo>
                    <a:pt x="37326" y="200780"/>
                  </a:lnTo>
                  <a:lnTo>
                    <a:pt x="29930" y="220331"/>
                  </a:lnTo>
                  <a:lnTo>
                    <a:pt x="28602" y="253525"/>
                  </a:lnTo>
                  <a:lnTo>
                    <a:pt x="29649" y="254288"/>
                  </a:lnTo>
                  <a:lnTo>
                    <a:pt x="36771" y="255613"/>
                  </a:lnTo>
                  <a:lnTo>
                    <a:pt x="51233" y="255796"/>
                  </a:lnTo>
                  <a:lnTo>
                    <a:pt x="57338" y="252983"/>
                  </a:lnTo>
                  <a:lnTo>
                    <a:pt x="69881" y="242554"/>
                  </a:lnTo>
                  <a:lnTo>
                    <a:pt x="98066" y="201216"/>
                  </a:lnTo>
                  <a:lnTo>
                    <a:pt x="108139" y="192389"/>
                  </a:lnTo>
                  <a:lnTo>
                    <a:pt x="133168" y="150857"/>
                  </a:lnTo>
                  <a:lnTo>
                    <a:pt x="158735" y="107836"/>
                  </a:lnTo>
                  <a:lnTo>
                    <a:pt x="176733" y="87647"/>
                  </a:lnTo>
                  <a:lnTo>
                    <a:pt x="180409" y="76734"/>
                  </a:lnTo>
                  <a:lnTo>
                    <a:pt x="180952" y="65755"/>
                  </a:lnTo>
                  <a:lnTo>
                    <a:pt x="180967" y="97195"/>
                  </a:lnTo>
                  <a:lnTo>
                    <a:pt x="169208" y="141766"/>
                  </a:lnTo>
                  <a:lnTo>
                    <a:pt x="164077" y="160638"/>
                  </a:lnTo>
                  <a:lnTo>
                    <a:pt x="159735" y="179635"/>
                  </a:lnTo>
                  <a:lnTo>
                    <a:pt x="155655" y="193381"/>
                  </a:lnTo>
                  <a:lnTo>
                    <a:pt x="147765" y="237321"/>
                  </a:lnTo>
                  <a:lnTo>
                    <a:pt x="140690" y="276923"/>
                  </a:lnTo>
                  <a:lnTo>
                    <a:pt x="134309" y="322759"/>
                  </a:lnTo>
                  <a:lnTo>
                    <a:pt x="128413" y="370149"/>
                  </a:lnTo>
                  <a:lnTo>
                    <a:pt x="121600" y="417743"/>
                  </a:lnTo>
                  <a:lnTo>
                    <a:pt x="115254" y="464305"/>
                  </a:lnTo>
                  <a:lnTo>
                    <a:pt x="109362" y="504787"/>
                  </a:lnTo>
                  <a:lnTo>
                    <a:pt x="102550" y="543723"/>
                  </a:lnTo>
                  <a:lnTo>
                    <a:pt x="93061" y="588541"/>
                  </a:lnTo>
                  <a:lnTo>
                    <a:pt x="87893" y="608046"/>
                  </a:lnTo>
                  <a:lnTo>
                    <a:pt x="85626" y="619794"/>
                  </a:lnTo>
                  <a:lnTo>
                    <a:pt x="66476" y="653623"/>
                  </a:lnTo>
                  <a:lnTo>
                    <a:pt x="39856" y="682661"/>
                  </a:lnTo>
                  <a:lnTo>
                    <a:pt x="36054" y="683648"/>
                  </a:lnTo>
                  <a:lnTo>
                    <a:pt x="33558" y="683912"/>
                  </a:lnTo>
                  <a:lnTo>
                    <a:pt x="31895" y="683029"/>
                  </a:lnTo>
                  <a:lnTo>
                    <a:pt x="30785" y="681382"/>
                  </a:lnTo>
                  <a:lnTo>
                    <a:pt x="30046" y="679226"/>
                  </a:lnTo>
                  <a:lnTo>
                    <a:pt x="28495" y="677788"/>
                  </a:lnTo>
                  <a:lnTo>
                    <a:pt x="18401" y="672660"/>
                  </a:lnTo>
                  <a:lnTo>
                    <a:pt x="4980" y="660757"/>
                  </a:lnTo>
                  <a:lnTo>
                    <a:pt x="2209" y="655216"/>
                  </a:lnTo>
                  <a:lnTo>
                    <a:pt x="187" y="636756"/>
                  </a:lnTo>
                  <a:lnTo>
                    <a:pt x="0" y="595164"/>
                  </a:lnTo>
                  <a:lnTo>
                    <a:pt x="1053" y="576378"/>
                  </a:lnTo>
                  <a:lnTo>
                    <a:pt x="9693" y="530774"/>
                  </a:lnTo>
                  <a:lnTo>
                    <a:pt x="17918" y="503088"/>
                  </a:lnTo>
                  <a:lnTo>
                    <a:pt x="36302" y="462467"/>
                  </a:lnTo>
                  <a:lnTo>
                    <a:pt x="49909" y="426405"/>
                  </a:lnTo>
                  <a:lnTo>
                    <a:pt x="67346" y="388909"/>
                  </a:lnTo>
                  <a:lnTo>
                    <a:pt x="85918" y="348166"/>
                  </a:lnTo>
                  <a:lnTo>
                    <a:pt x="107649" y="305402"/>
                  </a:lnTo>
                  <a:lnTo>
                    <a:pt x="133342" y="26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SMARTInkShape-561">
              <a:extLst>
                <a:ext uri="{FF2B5EF4-FFF2-40B4-BE49-F238E27FC236}">
                  <a16:creationId xmlns:a16="http://schemas.microsoft.com/office/drawing/2014/main" id="{BA140C98-94B9-718B-E575-9E69954AE0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371725" y="5200660"/>
              <a:ext cx="85726" cy="161916"/>
            </a:xfrm>
            <a:custGeom>
              <a:avLst/>
              <a:gdLst/>
              <a:ahLst/>
              <a:cxnLst/>
              <a:rect l="0" t="0" r="0" b="0"/>
              <a:pathLst>
                <a:path w="85726" h="161916">
                  <a:moveTo>
                    <a:pt x="9525" y="28565"/>
                  </a:moveTo>
                  <a:lnTo>
                    <a:pt x="9525" y="28565"/>
                  </a:lnTo>
                  <a:lnTo>
                    <a:pt x="1" y="28565"/>
                  </a:lnTo>
                  <a:lnTo>
                    <a:pt x="0" y="20364"/>
                  </a:lnTo>
                  <a:lnTo>
                    <a:pt x="1058" y="19923"/>
                  </a:lnTo>
                  <a:lnTo>
                    <a:pt x="5056" y="19432"/>
                  </a:lnTo>
                  <a:lnTo>
                    <a:pt x="6546" y="18244"/>
                  </a:lnTo>
                  <a:lnTo>
                    <a:pt x="9409" y="9918"/>
                  </a:lnTo>
                  <a:lnTo>
                    <a:pt x="17716" y="1349"/>
                  </a:lnTo>
                  <a:lnTo>
                    <a:pt x="23711" y="393"/>
                  </a:lnTo>
                  <a:lnTo>
                    <a:pt x="42638" y="0"/>
                  </a:lnTo>
                  <a:lnTo>
                    <a:pt x="44300" y="1055"/>
                  </a:lnTo>
                  <a:lnTo>
                    <a:pt x="45409" y="2817"/>
                  </a:lnTo>
                  <a:lnTo>
                    <a:pt x="47187" y="8192"/>
                  </a:lnTo>
                  <a:lnTo>
                    <a:pt x="55787" y="17600"/>
                  </a:lnTo>
                  <a:lnTo>
                    <a:pt x="56746" y="23670"/>
                  </a:lnTo>
                  <a:lnTo>
                    <a:pt x="57140" y="50828"/>
                  </a:lnTo>
                  <a:lnTo>
                    <a:pt x="54323" y="57157"/>
                  </a:lnTo>
                  <a:lnTo>
                    <a:pt x="50602" y="63497"/>
                  </a:lnTo>
                  <a:lnTo>
                    <a:pt x="39540" y="97091"/>
                  </a:lnTo>
                  <a:lnTo>
                    <a:pt x="38002" y="99649"/>
                  </a:lnTo>
                  <a:lnTo>
                    <a:pt x="35918" y="101355"/>
                  </a:lnTo>
                  <a:lnTo>
                    <a:pt x="33470" y="102491"/>
                  </a:lnTo>
                  <a:lnTo>
                    <a:pt x="31838" y="104308"/>
                  </a:lnTo>
                  <a:lnTo>
                    <a:pt x="26397" y="114826"/>
                  </a:lnTo>
                  <a:lnTo>
                    <a:pt x="22315" y="120879"/>
                  </a:lnTo>
                  <a:lnTo>
                    <a:pt x="20501" y="127097"/>
                  </a:lnTo>
                  <a:lnTo>
                    <a:pt x="18959" y="129177"/>
                  </a:lnTo>
                  <a:lnTo>
                    <a:pt x="16873" y="130565"/>
                  </a:lnTo>
                  <a:lnTo>
                    <a:pt x="14423" y="131490"/>
                  </a:lnTo>
                  <a:lnTo>
                    <a:pt x="12790" y="133165"/>
                  </a:lnTo>
                  <a:lnTo>
                    <a:pt x="9955" y="141379"/>
                  </a:lnTo>
                  <a:lnTo>
                    <a:pt x="9525" y="161520"/>
                  </a:lnTo>
                  <a:lnTo>
                    <a:pt x="54246" y="161915"/>
                  </a:lnTo>
                  <a:lnTo>
                    <a:pt x="85725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SMARTInkShape-562">
              <a:extLst>
                <a:ext uri="{FF2B5EF4-FFF2-40B4-BE49-F238E27FC236}">
                  <a16:creationId xmlns:a16="http://schemas.microsoft.com/office/drawing/2014/main" id="{CE5ECD8C-97C5-F3C0-E3C8-08A3CABFE06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24126" y="5219700"/>
              <a:ext cx="314325" cy="533387"/>
            </a:xfrm>
            <a:custGeom>
              <a:avLst/>
              <a:gdLst/>
              <a:ahLst/>
              <a:cxnLst/>
              <a:rect l="0" t="0" r="0" b="0"/>
              <a:pathLst>
                <a:path w="314325" h="533387">
                  <a:moveTo>
                    <a:pt x="314324" y="0"/>
                  </a:moveTo>
                  <a:lnTo>
                    <a:pt x="314324" y="0"/>
                  </a:lnTo>
                  <a:lnTo>
                    <a:pt x="314324" y="44460"/>
                  </a:lnTo>
                  <a:lnTo>
                    <a:pt x="314324" y="50805"/>
                  </a:lnTo>
                  <a:lnTo>
                    <a:pt x="300135" y="93565"/>
                  </a:lnTo>
                  <a:lnTo>
                    <a:pt x="289012" y="136612"/>
                  </a:lnTo>
                  <a:lnTo>
                    <a:pt x="281122" y="168286"/>
                  </a:lnTo>
                  <a:lnTo>
                    <a:pt x="263397" y="211432"/>
                  </a:lnTo>
                  <a:lnTo>
                    <a:pt x="244463" y="258664"/>
                  </a:lnTo>
                  <a:lnTo>
                    <a:pt x="225423" y="306255"/>
                  </a:lnTo>
                  <a:lnTo>
                    <a:pt x="202010" y="349795"/>
                  </a:lnTo>
                  <a:lnTo>
                    <a:pt x="183352" y="390375"/>
                  </a:lnTo>
                  <a:lnTo>
                    <a:pt x="150181" y="437955"/>
                  </a:lnTo>
                  <a:lnTo>
                    <a:pt x="116020" y="482589"/>
                  </a:lnTo>
                  <a:lnTo>
                    <a:pt x="88128" y="510803"/>
                  </a:lnTo>
                  <a:lnTo>
                    <a:pt x="57754" y="530556"/>
                  </a:lnTo>
                  <a:lnTo>
                    <a:pt x="41354" y="533025"/>
                  </a:lnTo>
                  <a:lnTo>
                    <a:pt x="20933" y="533386"/>
                  </a:lnTo>
                  <a:lnTo>
                    <a:pt x="5957" y="520142"/>
                  </a:lnTo>
                  <a:lnTo>
                    <a:pt x="2647" y="514102"/>
                  </a:lnTo>
                  <a:lnTo>
                    <a:pt x="348" y="498442"/>
                  </a:lnTo>
                  <a:lnTo>
                    <a:pt x="0" y="460013"/>
                  </a:lnTo>
                  <a:lnTo>
                    <a:pt x="7538" y="447210"/>
                  </a:lnTo>
                  <a:lnTo>
                    <a:pt x="8200" y="444190"/>
                  </a:lnTo>
                  <a:lnTo>
                    <a:pt x="14188" y="434883"/>
                  </a:lnTo>
                  <a:lnTo>
                    <a:pt x="22665" y="425423"/>
                  </a:lnTo>
                  <a:lnTo>
                    <a:pt x="28770" y="421910"/>
                  </a:lnTo>
                  <a:lnTo>
                    <a:pt x="44475" y="418412"/>
                  </a:lnTo>
                  <a:lnTo>
                    <a:pt x="55040" y="412664"/>
                  </a:lnTo>
                  <a:lnTo>
                    <a:pt x="102580" y="409599"/>
                  </a:lnTo>
                  <a:lnTo>
                    <a:pt x="117647" y="410640"/>
                  </a:lnTo>
                  <a:lnTo>
                    <a:pt x="136129" y="417777"/>
                  </a:lnTo>
                  <a:lnTo>
                    <a:pt x="149146" y="419897"/>
                  </a:lnTo>
                  <a:lnTo>
                    <a:pt x="178983" y="435561"/>
                  </a:lnTo>
                  <a:lnTo>
                    <a:pt x="182822" y="436424"/>
                  </a:lnTo>
                  <a:lnTo>
                    <a:pt x="185381" y="438057"/>
                  </a:lnTo>
                  <a:lnTo>
                    <a:pt x="187087" y="440205"/>
                  </a:lnTo>
                  <a:lnTo>
                    <a:pt x="190041" y="445413"/>
                  </a:lnTo>
                  <a:lnTo>
                    <a:pt x="212830" y="469935"/>
                  </a:lnTo>
                  <a:lnTo>
                    <a:pt x="219121" y="473443"/>
                  </a:lnTo>
                  <a:lnTo>
                    <a:pt x="225445" y="476060"/>
                  </a:lnTo>
                  <a:lnTo>
                    <a:pt x="245357" y="492027"/>
                  </a:lnTo>
                  <a:lnTo>
                    <a:pt x="251216" y="493845"/>
                  </a:lnTo>
                  <a:lnTo>
                    <a:pt x="253202" y="495388"/>
                  </a:lnTo>
                  <a:lnTo>
                    <a:pt x="255409" y="499925"/>
                  </a:lnTo>
                  <a:lnTo>
                    <a:pt x="257055" y="501559"/>
                  </a:lnTo>
                  <a:lnTo>
                    <a:pt x="275702" y="513920"/>
                  </a:lnTo>
                  <a:lnTo>
                    <a:pt x="281126" y="514223"/>
                  </a:lnTo>
                  <a:lnTo>
                    <a:pt x="282667" y="513206"/>
                  </a:lnTo>
                  <a:lnTo>
                    <a:pt x="283694" y="511471"/>
                  </a:lnTo>
                  <a:lnTo>
                    <a:pt x="285140" y="503972"/>
                  </a:lnTo>
                  <a:lnTo>
                    <a:pt x="285749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SMARTInkShape-563">
              <a:extLst>
                <a:ext uri="{FF2B5EF4-FFF2-40B4-BE49-F238E27FC236}">
                  <a16:creationId xmlns:a16="http://schemas.microsoft.com/office/drawing/2014/main" id="{B335D51E-43CC-AF2B-881A-E0FD73948BE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28950" y="547687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09" y="1058"/>
                  </a:lnTo>
                  <a:lnTo>
                    <a:pt x="16890" y="2822"/>
                  </a:lnTo>
                  <a:lnTo>
                    <a:pt x="18766" y="9701"/>
                  </a:lnTo>
                  <a:lnTo>
                    <a:pt x="18924" y="14189"/>
                  </a:lnTo>
                  <a:lnTo>
                    <a:pt x="20024" y="15810"/>
                  </a:lnTo>
                  <a:lnTo>
                    <a:pt x="21816" y="16890"/>
                  </a:lnTo>
                  <a:lnTo>
                    <a:pt x="28743" y="18765"/>
                  </a:lnTo>
                  <a:lnTo>
                    <a:pt x="41715" y="19012"/>
                  </a:lnTo>
                  <a:lnTo>
                    <a:pt x="43685" y="20084"/>
                  </a:lnTo>
                  <a:lnTo>
                    <a:pt x="44998" y="21856"/>
                  </a:lnTo>
                  <a:lnTo>
                    <a:pt x="45874" y="24096"/>
                  </a:lnTo>
                  <a:lnTo>
                    <a:pt x="47516" y="25589"/>
                  </a:lnTo>
                  <a:lnTo>
                    <a:pt x="52163" y="27248"/>
                  </a:lnTo>
                  <a:lnTo>
                    <a:pt x="69970" y="28459"/>
                  </a:lnTo>
                  <a:lnTo>
                    <a:pt x="72047" y="29556"/>
                  </a:lnTo>
                  <a:lnTo>
                    <a:pt x="73431" y="31346"/>
                  </a:lnTo>
                  <a:lnTo>
                    <a:pt x="74354" y="33598"/>
                  </a:lnTo>
                  <a:lnTo>
                    <a:pt x="76028" y="35099"/>
                  </a:lnTo>
                  <a:lnTo>
                    <a:pt x="80710" y="36766"/>
                  </a:lnTo>
                  <a:lnTo>
                    <a:pt x="125986" y="38100"/>
                  </a:lnTo>
                  <a:lnTo>
                    <a:pt x="1428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SMARTInkShape-564">
              <a:extLst>
                <a:ext uri="{FF2B5EF4-FFF2-40B4-BE49-F238E27FC236}">
                  <a16:creationId xmlns:a16="http://schemas.microsoft.com/office/drawing/2014/main" id="{11F0CFE6-538C-F3AB-2623-F0CA5931603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00375" y="5610225"/>
              <a:ext cx="95251" cy="9134"/>
            </a:xfrm>
            <a:custGeom>
              <a:avLst/>
              <a:gdLst/>
              <a:ahLst/>
              <a:cxnLst/>
              <a:rect l="0" t="0" r="0" b="0"/>
              <a:pathLst>
                <a:path w="95251" h="9134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392" y="8201"/>
                  </a:lnTo>
                  <a:lnTo>
                    <a:pt x="0" y="3"/>
                  </a:lnTo>
                  <a:lnTo>
                    <a:pt x="23680" y="0"/>
                  </a:lnTo>
                  <a:lnTo>
                    <a:pt x="25312" y="1058"/>
                  </a:lnTo>
                  <a:lnTo>
                    <a:pt x="26399" y="2822"/>
                  </a:lnTo>
                  <a:lnTo>
                    <a:pt x="27125" y="5056"/>
                  </a:lnTo>
                  <a:lnTo>
                    <a:pt x="28666" y="6545"/>
                  </a:lnTo>
                  <a:lnTo>
                    <a:pt x="33202" y="8201"/>
                  </a:lnTo>
                  <a:lnTo>
                    <a:pt x="41705" y="9133"/>
                  </a:lnTo>
                  <a:lnTo>
                    <a:pt x="43679" y="8205"/>
                  </a:lnTo>
                  <a:lnTo>
                    <a:pt x="44994" y="6528"/>
                  </a:lnTo>
                  <a:lnTo>
                    <a:pt x="47106" y="1289"/>
                  </a:lnTo>
                  <a:lnTo>
                    <a:pt x="50216" y="57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0" name="SMARTInkShape-Group187">
            <a:extLst>
              <a:ext uri="{FF2B5EF4-FFF2-40B4-BE49-F238E27FC236}">
                <a16:creationId xmlns:a16="http://schemas.microsoft.com/office/drawing/2014/main" id="{F109D09C-0B0D-F848-6D8E-FCA2FEC8FC49}"/>
              </a:ext>
            </a:extLst>
          </p:cNvPr>
          <p:cNvGrpSpPr/>
          <p:nvPr/>
        </p:nvGrpSpPr>
        <p:grpSpPr>
          <a:xfrm>
            <a:off x="3400425" y="5076825"/>
            <a:ext cx="1790701" cy="1323822"/>
            <a:chOff x="3400425" y="5076825"/>
            <a:chExt cx="1790701" cy="1323822"/>
          </a:xfrm>
        </p:grpSpPr>
        <p:sp>
          <p:nvSpPr>
            <p:cNvPr id="164" name="SMARTInkShape-565">
              <a:extLst>
                <a:ext uri="{FF2B5EF4-FFF2-40B4-BE49-F238E27FC236}">
                  <a16:creationId xmlns:a16="http://schemas.microsoft.com/office/drawing/2014/main" id="{CB0CFDC9-132E-37F7-D274-D1BCDD7FA02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00475" y="5076825"/>
              <a:ext cx="123826" cy="381001"/>
            </a:xfrm>
            <a:custGeom>
              <a:avLst/>
              <a:gdLst/>
              <a:ahLst/>
              <a:cxnLst/>
              <a:rect l="0" t="0" r="0" b="0"/>
              <a:pathLst>
                <a:path w="123826" h="381001">
                  <a:moveTo>
                    <a:pt x="0" y="209550"/>
                  </a:moveTo>
                  <a:lnTo>
                    <a:pt x="0" y="209550"/>
                  </a:lnTo>
                  <a:lnTo>
                    <a:pt x="44536" y="165014"/>
                  </a:lnTo>
                  <a:lnTo>
                    <a:pt x="52943" y="155549"/>
                  </a:lnTo>
                  <a:lnTo>
                    <a:pt x="67265" y="125809"/>
                  </a:lnTo>
                  <a:lnTo>
                    <a:pt x="100549" y="78601"/>
                  </a:lnTo>
                  <a:lnTo>
                    <a:pt x="106762" y="59192"/>
                  </a:lnTo>
                  <a:lnTo>
                    <a:pt x="122060" y="40101"/>
                  </a:lnTo>
                  <a:lnTo>
                    <a:pt x="123041" y="36167"/>
                  </a:lnTo>
                  <a:lnTo>
                    <a:pt x="123825" y="1372"/>
                  </a:lnTo>
                  <a:lnTo>
                    <a:pt x="122767" y="915"/>
                  </a:lnTo>
                  <a:lnTo>
                    <a:pt x="114310" y="0"/>
                  </a:lnTo>
                  <a:lnTo>
                    <a:pt x="106100" y="8201"/>
                  </a:lnTo>
                  <a:lnTo>
                    <a:pt x="104892" y="17609"/>
                  </a:lnTo>
                  <a:lnTo>
                    <a:pt x="104775" y="60153"/>
                  </a:lnTo>
                  <a:lnTo>
                    <a:pt x="104775" y="78087"/>
                  </a:lnTo>
                  <a:lnTo>
                    <a:pt x="101953" y="85153"/>
                  </a:lnTo>
                  <a:lnTo>
                    <a:pt x="98229" y="91821"/>
                  </a:lnTo>
                  <a:lnTo>
                    <a:pt x="96133" y="102583"/>
                  </a:lnTo>
                  <a:lnTo>
                    <a:pt x="94215" y="145982"/>
                  </a:lnTo>
                  <a:lnTo>
                    <a:pt x="87716" y="164107"/>
                  </a:lnTo>
                  <a:lnTo>
                    <a:pt x="85759" y="211274"/>
                  </a:lnTo>
                  <a:lnTo>
                    <a:pt x="85725" y="255451"/>
                  </a:lnTo>
                  <a:lnTo>
                    <a:pt x="84667" y="273141"/>
                  </a:lnTo>
                  <a:lnTo>
                    <a:pt x="77083" y="300658"/>
                  </a:lnTo>
                  <a:lnTo>
                    <a:pt x="76203" y="347280"/>
                  </a:lnTo>
                  <a:lnTo>
                    <a:pt x="76200" y="371069"/>
                  </a:lnTo>
                  <a:lnTo>
                    <a:pt x="85725" y="381000"/>
                  </a:lnTo>
                  <a:lnTo>
                    <a:pt x="7620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SMARTInkShape-566">
              <a:extLst>
                <a:ext uri="{FF2B5EF4-FFF2-40B4-BE49-F238E27FC236}">
                  <a16:creationId xmlns:a16="http://schemas.microsoft.com/office/drawing/2014/main" id="{7542005D-EA82-9CFC-37AB-49FD8358D81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400425" y="5476875"/>
              <a:ext cx="1466840" cy="104776"/>
            </a:xfrm>
            <a:custGeom>
              <a:avLst/>
              <a:gdLst/>
              <a:ahLst/>
              <a:cxnLst/>
              <a:rect l="0" t="0" r="0" b="0"/>
              <a:pathLst>
                <a:path w="1466840" h="104776">
                  <a:moveTo>
                    <a:pt x="0" y="104775"/>
                  </a:moveTo>
                  <a:lnTo>
                    <a:pt x="0" y="104775"/>
                  </a:lnTo>
                  <a:lnTo>
                    <a:pt x="44797" y="104775"/>
                  </a:lnTo>
                  <a:lnTo>
                    <a:pt x="88934" y="104775"/>
                  </a:lnTo>
                  <a:lnTo>
                    <a:pt x="135998" y="104775"/>
                  </a:lnTo>
                  <a:lnTo>
                    <a:pt x="164390" y="103717"/>
                  </a:lnTo>
                  <a:lnTo>
                    <a:pt x="178765" y="98230"/>
                  </a:lnTo>
                  <a:lnTo>
                    <a:pt x="223475" y="92602"/>
                  </a:lnTo>
                  <a:lnTo>
                    <a:pt x="266250" y="83507"/>
                  </a:lnTo>
                  <a:lnTo>
                    <a:pt x="280258" y="79447"/>
                  </a:lnTo>
                  <a:lnTo>
                    <a:pt x="327183" y="69940"/>
                  </a:lnTo>
                  <a:lnTo>
                    <a:pt x="371914" y="67105"/>
                  </a:lnTo>
                  <a:lnTo>
                    <a:pt x="411619" y="63909"/>
                  </a:lnTo>
                  <a:lnTo>
                    <a:pt x="450923" y="58040"/>
                  </a:lnTo>
                  <a:lnTo>
                    <a:pt x="483595" y="54504"/>
                  </a:lnTo>
                  <a:lnTo>
                    <a:pt x="507001" y="49663"/>
                  </a:lnTo>
                  <a:lnTo>
                    <a:pt x="551678" y="47893"/>
                  </a:lnTo>
                  <a:lnTo>
                    <a:pt x="591912" y="47660"/>
                  </a:lnTo>
                  <a:lnTo>
                    <a:pt x="627861" y="46574"/>
                  </a:lnTo>
                  <a:lnTo>
                    <a:pt x="673166" y="39425"/>
                  </a:lnTo>
                  <a:lnTo>
                    <a:pt x="715951" y="38275"/>
                  </a:lnTo>
                  <a:lnTo>
                    <a:pt x="762207" y="37064"/>
                  </a:lnTo>
                  <a:lnTo>
                    <a:pt x="802963" y="30566"/>
                  </a:lnTo>
                  <a:lnTo>
                    <a:pt x="846409" y="28968"/>
                  </a:lnTo>
                  <a:lnTo>
                    <a:pt x="890460" y="21087"/>
                  </a:lnTo>
                  <a:lnTo>
                    <a:pt x="932484" y="19453"/>
                  </a:lnTo>
                  <a:lnTo>
                    <a:pt x="971359" y="18071"/>
                  </a:lnTo>
                  <a:lnTo>
                    <a:pt x="1009612" y="11526"/>
                  </a:lnTo>
                  <a:lnTo>
                    <a:pt x="1047743" y="9920"/>
                  </a:lnTo>
                  <a:lnTo>
                    <a:pt x="1085848" y="9603"/>
                  </a:lnTo>
                  <a:lnTo>
                    <a:pt x="1128418" y="9535"/>
                  </a:lnTo>
                  <a:lnTo>
                    <a:pt x="1172164" y="1987"/>
                  </a:lnTo>
                  <a:lnTo>
                    <a:pt x="1212732" y="262"/>
                  </a:lnTo>
                  <a:lnTo>
                    <a:pt x="1259489" y="23"/>
                  </a:lnTo>
                  <a:lnTo>
                    <a:pt x="1304868" y="1"/>
                  </a:lnTo>
                  <a:lnTo>
                    <a:pt x="1349372" y="0"/>
                  </a:lnTo>
                  <a:lnTo>
                    <a:pt x="1373716" y="1058"/>
                  </a:lnTo>
                  <a:lnTo>
                    <a:pt x="1392636" y="7539"/>
                  </a:lnTo>
                  <a:lnTo>
                    <a:pt x="1438216" y="9509"/>
                  </a:lnTo>
                  <a:lnTo>
                    <a:pt x="1466719" y="9525"/>
                  </a:lnTo>
                  <a:lnTo>
                    <a:pt x="1466839" y="1324"/>
                  </a:lnTo>
                  <a:lnTo>
                    <a:pt x="1457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SMARTInkShape-567">
              <a:extLst>
                <a:ext uri="{FF2B5EF4-FFF2-40B4-BE49-F238E27FC236}">
                  <a16:creationId xmlns:a16="http://schemas.microsoft.com/office/drawing/2014/main" id="{B9E65C0A-C5BB-50BA-50C2-0716CC25F7A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857626" y="5648325"/>
              <a:ext cx="247254" cy="209551"/>
            </a:xfrm>
            <a:custGeom>
              <a:avLst/>
              <a:gdLst/>
              <a:ahLst/>
              <a:cxnLst/>
              <a:rect l="0" t="0" r="0" b="0"/>
              <a:pathLst>
                <a:path w="247254" h="209551">
                  <a:moveTo>
                    <a:pt x="38099" y="57150"/>
                  </a:moveTo>
                  <a:lnTo>
                    <a:pt x="38099" y="57150"/>
                  </a:lnTo>
                  <a:lnTo>
                    <a:pt x="28608" y="57150"/>
                  </a:lnTo>
                  <a:lnTo>
                    <a:pt x="28574" y="39458"/>
                  </a:lnTo>
                  <a:lnTo>
                    <a:pt x="36775" y="30018"/>
                  </a:lnTo>
                  <a:lnTo>
                    <a:pt x="37982" y="20501"/>
                  </a:lnTo>
                  <a:lnTo>
                    <a:pt x="55708" y="1451"/>
                  </a:lnTo>
                  <a:lnTo>
                    <a:pt x="65223" y="127"/>
                  </a:lnTo>
                  <a:lnTo>
                    <a:pt x="93771" y="0"/>
                  </a:lnTo>
                  <a:lnTo>
                    <a:pt x="94263" y="1058"/>
                  </a:lnTo>
                  <a:lnTo>
                    <a:pt x="94811" y="5056"/>
                  </a:lnTo>
                  <a:lnTo>
                    <a:pt x="96015" y="6545"/>
                  </a:lnTo>
                  <a:lnTo>
                    <a:pt x="100175" y="8201"/>
                  </a:lnTo>
                  <a:lnTo>
                    <a:pt x="101708" y="9701"/>
                  </a:lnTo>
                  <a:lnTo>
                    <a:pt x="103412" y="14189"/>
                  </a:lnTo>
                  <a:lnTo>
                    <a:pt x="104773" y="60360"/>
                  </a:lnTo>
                  <a:lnTo>
                    <a:pt x="95424" y="104600"/>
                  </a:lnTo>
                  <a:lnTo>
                    <a:pt x="95366" y="107834"/>
                  </a:lnTo>
                  <a:lnTo>
                    <a:pt x="92479" y="114248"/>
                  </a:lnTo>
                  <a:lnTo>
                    <a:pt x="88726" y="120627"/>
                  </a:lnTo>
                  <a:lnTo>
                    <a:pt x="85555" y="130168"/>
                  </a:lnTo>
                  <a:lnTo>
                    <a:pt x="79441" y="139698"/>
                  </a:lnTo>
                  <a:lnTo>
                    <a:pt x="77640" y="146049"/>
                  </a:lnTo>
                  <a:lnTo>
                    <a:pt x="71195" y="152400"/>
                  </a:lnTo>
                  <a:lnTo>
                    <a:pt x="63392" y="158750"/>
                  </a:lnTo>
                  <a:lnTo>
                    <a:pt x="52915" y="174625"/>
                  </a:lnTo>
                  <a:lnTo>
                    <a:pt x="47153" y="178153"/>
                  </a:lnTo>
                  <a:lnTo>
                    <a:pt x="44135" y="179094"/>
                  </a:lnTo>
                  <a:lnTo>
                    <a:pt x="42123" y="180779"/>
                  </a:lnTo>
                  <a:lnTo>
                    <a:pt x="39887" y="185474"/>
                  </a:lnTo>
                  <a:lnTo>
                    <a:pt x="38233" y="187150"/>
                  </a:lnTo>
                  <a:lnTo>
                    <a:pt x="19166" y="199055"/>
                  </a:lnTo>
                  <a:lnTo>
                    <a:pt x="1361" y="200022"/>
                  </a:lnTo>
                  <a:lnTo>
                    <a:pt x="908" y="198965"/>
                  </a:lnTo>
                  <a:lnTo>
                    <a:pt x="0" y="181377"/>
                  </a:lnTo>
                  <a:lnTo>
                    <a:pt x="8200" y="172808"/>
                  </a:lnTo>
                  <a:lnTo>
                    <a:pt x="14188" y="171852"/>
                  </a:lnTo>
                  <a:lnTo>
                    <a:pt x="15808" y="170660"/>
                  </a:lnTo>
                  <a:lnTo>
                    <a:pt x="17609" y="166512"/>
                  </a:lnTo>
                  <a:lnTo>
                    <a:pt x="19147" y="164984"/>
                  </a:lnTo>
                  <a:lnTo>
                    <a:pt x="27123" y="162327"/>
                  </a:lnTo>
                  <a:lnTo>
                    <a:pt x="45870" y="161936"/>
                  </a:lnTo>
                  <a:lnTo>
                    <a:pt x="54882" y="168473"/>
                  </a:lnTo>
                  <a:lnTo>
                    <a:pt x="63768" y="170568"/>
                  </a:lnTo>
                  <a:lnTo>
                    <a:pt x="69969" y="171058"/>
                  </a:lnTo>
                  <a:lnTo>
                    <a:pt x="76252" y="174099"/>
                  </a:lnTo>
                  <a:lnTo>
                    <a:pt x="82573" y="177919"/>
                  </a:lnTo>
                  <a:lnTo>
                    <a:pt x="88909" y="179617"/>
                  </a:lnTo>
                  <a:lnTo>
                    <a:pt x="91023" y="181127"/>
                  </a:lnTo>
                  <a:lnTo>
                    <a:pt x="92432" y="183193"/>
                  </a:lnTo>
                  <a:lnTo>
                    <a:pt x="93370" y="185629"/>
                  </a:lnTo>
                  <a:lnTo>
                    <a:pt x="95055" y="187253"/>
                  </a:lnTo>
                  <a:lnTo>
                    <a:pt x="105363" y="192680"/>
                  </a:lnTo>
                  <a:lnTo>
                    <a:pt x="121555" y="206284"/>
                  </a:lnTo>
                  <a:lnTo>
                    <a:pt x="130442" y="208583"/>
                  </a:lnTo>
                  <a:lnTo>
                    <a:pt x="175017" y="209550"/>
                  </a:lnTo>
                  <a:lnTo>
                    <a:pt x="181149" y="206728"/>
                  </a:lnTo>
                  <a:lnTo>
                    <a:pt x="187402" y="203005"/>
                  </a:lnTo>
                  <a:lnTo>
                    <a:pt x="196872" y="199849"/>
                  </a:lnTo>
                  <a:lnTo>
                    <a:pt x="219663" y="183150"/>
                  </a:lnTo>
                  <a:lnTo>
                    <a:pt x="222642" y="182426"/>
                  </a:lnTo>
                  <a:lnTo>
                    <a:pt x="224628" y="180884"/>
                  </a:lnTo>
                  <a:lnTo>
                    <a:pt x="226834" y="176347"/>
                  </a:lnTo>
                  <a:lnTo>
                    <a:pt x="228480" y="174715"/>
                  </a:lnTo>
                  <a:lnTo>
                    <a:pt x="236645" y="171880"/>
                  </a:lnTo>
                  <a:lnTo>
                    <a:pt x="237467" y="168819"/>
                  </a:lnTo>
                  <a:lnTo>
                    <a:pt x="237994" y="163287"/>
                  </a:lnTo>
                  <a:lnTo>
                    <a:pt x="240889" y="162530"/>
                  </a:lnTo>
                  <a:lnTo>
                    <a:pt x="247253" y="161961"/>
                  </a:lnTo>
                  <a:lnTo>
                    <a:pt x="23812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SMARTInkShape-568">
              <a:extLst>
                <a:ext uri="{FF2B5EF4-FFF2-40B4-BE49-F238E27FC236}">
                  <a16:creationId xmlns:a16="http://schemas.microsoft.com/office/drawing/2014/main" id="{7D3D8DD5-ACE5-9590-481E-9D3150FCBCC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62385" y="5962653"/>
              <a:ext cx="409566" cy="47623"/>
            </a:xfrm>
            <a:custGeom>
              <a:avLst/>
              <a:gdLst/>
              <a:ahLst/>
              <a:cxnLst/>
              <a:rect l="0" t="0" r="0" b="0"/>
              <a:pathLst>
                <a:path w="409566" h="47623">
                  <a:moveTo>
                    <a:pt x="9515" y="47622"/>
                  </a:moveTo>
                  <a:lnTo>
                    <a:pt x="9515" y="47622"/>
                  </a:lnTo>
                  <a:lnTo>
                    <a:pt x="0" y="47622"/>
                  </a:lnTo>
                  <a:lnTo>
                    <a:pt x="8192" y="39421"/>
                  </a:lnTo>
                  <a:lnTo>
                    <a:pt x="17600" y="38213"/>
                  </a:lnTo>
                  <a:lnTo>
                    <a:pt x="36336" y="38100"/>
                  </a:lnTo>
                  <a:lnTo>
                    <a:pt x="45348" y="31552"/>
                  </a:lnTo>
                  <a:lnTo>
                    <a:pt x="51193" y="29896"/>
                  </a:lnTo>
                  <a:lnTo>
                    <a:pt x="54234" y="30513"/>
                  </a:lnTo>
                  <a:lnTo>
                    <a:pt x="66718" y="36285"/>
                  </a:lnTo>
                  <a:lnTo>
                    <a:pt x="112173" y="38091"/>
                  </a:lnTo>
                  <a:lnTo>
                    <a:pt x="155038" y="38097"/>
                  </a:lnTo>
                  <a:lnTo>
                    <a:pt x="201747" y="38097"/>
                  </a:lnTo>
                  <a:lnTo>
                    <a:pt x="245917" y="38097"/>
                  </a:lnTo>
                  <a:lnTo>
                    <a:pt x="269093" y="37039"/>
                  </a:lnTo>
                  <a:lnTo>
                    <a:pt x="287783" y="30558"/>
                  </a:lnTo>
                  <a:lnTo>
                    <a:pt x="305395" y="26338"/>
                  </a:lnTo>
                  <a:lnTo>
                    <a:pt x="325253" y="20487"/>
                  </a:lnTo>
                  <a:lnTo>
                    <a:pt x="340425" y="18273"/>
                  </a:lnTo>
                  <a:lnTo>
                    <a:pt x="363745" y="10884"/>
                  </a:lnTo>
                  <a:lnTo>
                    <a:pt x="378988" y="9642"/>
                  </a:lnTo>
                  <a:lnTo>
                    <a:pt x="388199" y="3000"/>
                  </a:lnTo>
                  <a:lnTo>
                    <a:pt x="398272" y="392"/>
                  </a:lnTo>
                  <a:lnTo>
                    <a:pt x="409435" y="0"/>
                  </a:lnTo>
                  <a:lnTo>
                    <a:pt x="40956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SMARTInkShape-569">
              <a:extLst>
                <a:ext uri="{FF2B5EF4-FFF2-40B4-BE49-F238E27FC236}">
                  <a16:creationId xmlns:a16="http://schemas.microsoft.com/office/drawing/2014/main" id="{8CF02499-1B67-58DD-2F3F-81EFA06430C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800478" y="6134217"/>
              <a:ext cx="285744" cy="266430"/>
            </a:xfrm>
            <a:custGeom>
              <a:avLst/>
              <a:gdLst/>
              <a:ahLst/>
              <a:cxnLst/>
              <a:rect l="0" t="0" r="0" b="0"/>
              <a:pathLst>
                <a:path w="285744" h="266430">
                  <a:moveTo>
                    <a:pt x="85722" y="37983"/>
                  </a:moveTo>
                  <a:lnTo>
                    <a:pt x="85722" y="37983"/>
                  </a:lnTo>
                  <a:lnTo>
                    <a:pt x="80665" y="37983"/>
                  </a:lnTo>
                  <a:lnTo>
                    <a:pt x="79176" y="39041"/>
                  </a:lnTo>
                  <a:lnTo>
                    <a:pt x="78183" y="40805"/>
                  </a:lnTo>
                  <a:lnTo>
                    <a:pt x="77521" y="43039"/>
                  </a:lnTo>
                  <a:lnTo>
                    <a:pt x="76021" y="44528"/>
                  </a:lnTo>
                  <a:lnTo>
                    <a:pt x="67098" y="47392"/>
                  </a:lnTo>
                  <a:lnTo>
                    <a:pt x="66675" y="38099"/>
                  </a:lnTo>
                  <a:lnTo>
                    <a:pt x="71729" y="38017"/>
                  </a:lnTo>
                  <a:lnTo>
                    <a:pt x="73218" y="36947"/>
                  </a:lnTo>
                  <a:lnTo>
                    <a:pt x="75805" y="29785"/>
                  </a:lnTo>
                  <a:lnTo>
                    <a:pt x="78845" y="29047"/>
                  </a:lnTo>
                  <a:lnTo>
                    <a:pt x="81137" y="28851"/>
                  </a:lnTo>
                  <a:lnTo>
                    <a:pt x="86506" y="25810"/>
                  </a:lnTo>
                  <a:lnTo>
                    <a:pt x="102936" y="11135"/>
                  </a:lnTo>
                  <a:lnTo>
                    <a:pt x="106778" y="10175"/>
                  </a:lnTo>
                  <a:lnTo>
                    <a:pt x="117868" y="9560"/>
                  </a:lnTo>
                  <a:lnTo>
                    <a:pt x="123998" y="6653"/>
                  </a:lnTo>
                  <a:lnTo>
                    <a:pt x="130250" y="2892"/>
                  </a:lnTo>
                  <a:lnTo>
                    <a:pt x="142887" y="477"/>
                  </a:lnTo>
                  <a:lnTo>
                    <a:pt x="155575" y="0"/>
                  </a:lnTo>
                  <a:lnTo>
                    <a:pt x="157690" y="1019"/>
                  </a:lnTo>
                  <a:lnTo>
                    <a:pt x="159101" y="2757"/>
                  </a:lnTo>
                  <a:lnTo>
                    <a:pt x="160041" y="4974"/>
                  </a:lnTo>
                  <a:lnTo>
                    <a:pt x="161726" y="6452"/>
                  </a:lnTo>
                  <a:lnTo>
                    <a:pt x="166421" y="8095"/>
                  </a:lnTo>
                  <a:lnTo>
                    <a:pt x="175015" y="9018"/>
                  </a:lnTo>
                  <a:lnTo>
                    <a:pt x="177001" y="10206"/>
                  </a:lnTo>
                  <a:lnTo>
                    <a:pt x="178324" y="12057"/>
                  </a:lnTo>
                  <a:lnTo>
                    <a:pt x="179207" y="14349"/>
                  </a:lnTo>
                  <a:lnTo>
                    <a:pt x="180853" y="15877"/>
                  </a:lnTo>
                  <a:lnTo>
                    <a:pt x="191101" y="21151"/>
                  </a:lnTo>
                  <a:lnTo>
                    <a:pt x="194074" y="23587"/>
                  </a:lnTo>
                  <a:lnTo>
                    <a:pt x="197378" y="29115"/>
                  </a:lnTo>
                  <a:lnTo>
                    <a:pt x="199674" y="37873"/>
                  </a:lnTo>
                  <a:lnTo>
                    <a:pt x="200022" y="79377"/>
                  </a:lnTo>
                  <a:lnTo>
                    <a:pt x="198964" y="81454"/>
                  </a:lnTo>
                  <a:lnTo>
                    <a:pt x="197200" y="82838"/>
                  </a:lnTo>
                  <a:lnTo>
                    <a:pt x="194965" y="83762"/>
                  </a:lnTo>
                  <a:lnTo>
                    <a:pt x="193476" y="85436"/>
                  </a:lnTo>
                  <a:lnTo>
                    <a:pt x="191821" y="90117"/>
                  </a:lnTo>
                  <a:lnTo>
                    <a:pt x="190321" y="91789"/>
                  </a:lnTo>
                  <a:lnTo>
                    <a:pt x="171556" y="103689"/>
                  </a:lnTo>
                  <a:lnTo>
                    <a:pt x="152408" y="104658"/>
                  </a:lnTo>
                  <a:lnTo>
                    <a:pt x="152400" y="99602"/>
                  </a:lnTo>
                  <a:lnTo>
                    <a:pt x="153458" y="98113"/>
                  </a:lnTo>
                  <a:lnTo>
                    <a:pt x="155221" y="97119"/>
                  </a:lnTo>
                  <a:lnTo>
                    <a:pt x="162098" y="95395"/>
                  </a:lnTo>
                  <a:lnTo>
                    <a:pt x="209564" y="95133"/>
                  </a:lnTo>
                  <a:lnTo>
                    <a:pt x="222250" y="95133"/>
                  </a:lnTo>
                  <a:lnTo>
                    <a:pt x="228599" y="97955"/>
                  </a:lnTo>
                  <a:lnTo>
                    <a:pt x="234948" y="101678"/>
                  </a:lnTo>
                  <a:lnTo>
                    <a:pt x="241297" y="103334"/>
                  </a:lnTo>
                  <a:lnTo>
                    <a:pt x="243414" y="104834"/>
                  </a:lnTo>
                  <a:lnTo>
                    <a:pt x="244825" y="106892"/>
                  </a:lnTo>
                  <a:lnTo>
                    <a:pt x="247451" y="112001"/>
                  </a:lnTo>
                  <a:lnTo>
                    <a:pt x="262726" y="130145"/>
                  </a:lnTo>
                  <a:lnTo>
                    <a:pt x="268734" y="142775"/>
                  </a:lnTo>
                  <a:lnTo>
                    <a:pt x="281782" y="158635"/>
                  </a:lnTo>
                  <a:lnTo>
                    <a:pt x="284572" y="168158"/>
                  </a:lnTo>
                  <a:lnTo>
                    <a:pt x="285743" y="212608"/>
                  </a:lnTo>
                  <a:lnTo>
                    <a:pt x="282923" y="218958"/>
                  </a:lnTo>
                  <a:lnTo>
                    <a:pt x="272489" y="231658"/>
                  </a:lnTo>
                  <a:lnTo>
                    <a:pt x="266449" y="235186"/>
                  </a:lnTo>
                  <a:lnTo>
                    <a:pt x="260237" y="237812"/>
                  </a:lnTo>
                  <a:lnTo>
                    <a:pt x="250789" y="244183"/>
                  </a:lnTo>
                  <a:lnTo>
                    <a:pt x="241287" y="247598"/>
                  </a:lnTo>
                  <a:lnTo>
                    <a:pt x="215701" y="262634"/>
                  </a:lnTo>
                  <a:lnTo>
                    <a:pt x="203021" y="265413"/>
                  </a:lnTo>
                  <a:lnTo>
                    <a:pt x="174181" y="266429"/>
                  </a:lnTo>
                  <a:lnTo>
                    <a:pt x="130146" y="256873"/>
                  </a:lnTo>
                  <a:lnTo>
                    <a:pt x="84427" y="242903"/>
                  </a:lnTo>
                  <a:lnTo>
                    <a:pt x="39832" y="215745"/>
                  </a:lnTo>
                  <a:lnTo>
                    <a:pt x="19694" y="207442"/>
                  </a:lnTo>
                  <a:lnTo>
                    <a:pt x="16303" y="204931"/>
                  </a:lnTo>
                  <a:lnTo>
                    <a:pt x="12536" y="199319"/>
                  </a:lnTo>
                  <a:lnTo>
                    <a:pt x="9803" y="193296"/>
                  </a:lnTo>
                  <a:lnTo>
                    <a:pt x="1497" y="182705"/>
                  </a:lnTo>
                  <a:lnTo>
                    <a:pt x="0" y="171371"/>
                  </a:lnTo>
                  <a:lnTo>
                    <a:pt x="19047" y="17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SMARTInkShape-570">
              <a:extLst>
                <a:ext uri="{FF2B5EF4-FFF2-40B4-BE49-F238E27FC236}">
                  <a16:creationId xmlns:a16="http://schemas.microsoft.com/office/drawing/2014/main" id="{277461F1-C7B2-F5BB-1371-987ADA9A4C6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010150" y="55054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9525" y="9525"/>
                  </a:moveTo>
                  <a:lnTo>
                    <a:pt x="9525" y="9525"/>
                  </a:lnTo>
                  <a:lnTo>
                    <a:pt x="9525" y="17726"/>
                  </a:lnTo>
                  <a:lnTo>
                    <a:pt x="9525" y="9632"/>
                  </a:lnTo>
                  <a:lnTo>
                    <a:pt x="0" y="9525"/>
                  </a:lnTo>
                  <a:lnTo>
                    <a:pt x="9491" y="9525"/>
                  </a:lnTo>
                  <a:lnTo>
                    <a:pt x="18934" y="18934"/>
                  </a:lnTo>
                  <a:lnTo>
                    <a:pt x="63787" y="19050"/>
                  </a:lnTo>
                  <a:lnTo>
                    <a:pt x="98628" y="17992"/>
                  </a:lnTo>
                  <a:lnTo>
                    <a:pt x="117084" y="10849"/>
                  </a:lnTo>
                  <a:lnTo>
                    <a:pt x="159010" y="8469"/>
                  </a:lnTo>
                  <a:lnTo>
                    <a:pt x="169603" y="1324"/>
                  </a:lnTo>
                  <a:lnTo>
                    <a:pt x="180964" y="0"/>
                  </a:lnTo>
                  <a:lnTo>
                    <a:pt x="180975" y="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1" name="SMARTInkShape-571">
            <a:extLst>
              <a:ext uri="{FF2B5EF4-FFF2-40B4-BE49-F238E27FC236}">
                <a16:creationId xmlns:a16="http://schemas.microsoft.com/office/drawing/2014/main" id="{2550C2B2-F649-B86A-171C-D4237455408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19750" y="5257835"/>
            <a:ext cx="133351" cy="552382"/>
          </a:xfrm>
          <a:custGeom>
            <a:avLst/>
            <a:gdLst/>
            <a:ahLst/>
            <a:cxnLst/>
            <a:rect l="0" t="0" r="0" b="0"/>
            <a:pathLst>
              <a:path w="133351" h="552382">
                <a:moveTo>
                  <a:pt x="0" y="295240"/>
                </a:moveTo>
                <a:lnTo>
                  <a:pt x="0" y="295240"/>
                </a:lnTo>
                <a:lnTo>
                  <a:pt x="5056" y="295240"/>
                </a:lnTo>
                <a:lnTo>
                  <a:pt x="6545" y="294182"/>
                </a:lnTo>
                <a:lnTo>
                  <a:pt x="7539" y="292418"/>
                </a:lnTo>
                <a:lnTo>
                  <a:pt x="9263" y="285539"/>
                </a:lnTo>
                <a:lnTo>
                  <a:pt x="9409" y="281051"/>
                </a:lnTo>
                <a:lnTo>
                  <a:pt x="10506" y="279430"/>
                </a:lnTo>
                <a:lnTo>
                  <a:pt x="12296" y="278350"/>
                </a:lnTo>
                <a:lnTo>
                  <a:pt x="14548" y="277631"/>
                </a:lnTo>
                <a:lnTo>
                  <a:pt x="16049" y="276092"/>
                </a:lnTo>
                <a:lnTo>
                  <a:pt x="19845" y="266574"/>
                </a:lnTo>
                <a:lnTo>
                  <a:pt x="25518" y="259346"/>
                </a:lnTo>
                <a:lnTo>
                  <a:pt x="28727" y="250503"/>
                </a:lnTo>
                <a:lnTo>
                  <a:pt x="43684" y="230657"/>
                </a:lnTo>
                <a:lnTo>
                  <a:pt x="49669" y="211496"/>
                </a:lnTo>
                <a:lnTo>
                  <a:pt x="62711" y="192843"/>
                </a:lnTo>
                <a:lnTo>
                  <a:pt x="68714" y="173452"/>
                </a:lnTo>
                <a:lnTo>
                  <a:pt x="92480" y="133957"/>
                </a:lnTo>
                <a:lnTo>
                  <a:pt x="106937" y="88281"/>
                </a:lnTo>
                <a:lnTo>
                  <a:pt x="111027" y="80491"/>
                </a:lnTo>
                <a:lnTo>
                  <a:pt x="114388" y="70156"/>
                </a:lnTo>
                <a:lnTo>
                  <a:pt x="120559" y="59333"/>
                </a:lnTo>
                <a:lnTo>
                  <a:pt x="123915" y="44249"/>
                </a:lnTo>
                <a:lnTo>
                  <a:pt x="132383" y="29000"/>
                </a:lnTo>
                <a:lnTo>
                  <a:pt x="133350" y="0"/>
                </a:lnTo>
                <a:lnTo>
                  <a:pt x="133350" y="46213"/>
                </a:lnTo>
                <a:lnTo>
                  <a:pt x="133350" y="88501"/>
                </a:lnTo>
                <a:lnTo>
                  <a:pt x="133350" y="135374"/>
                </a:lnTo>
                <a:lnTo>
                  <a:pt x="133350" y="182979"/>
                </a:lnTo>
                <a:lnTo>
                  <a:pt x="132292" y="225273"/>
                </a:lnTo>
                <a:lnTo>
                  <a:pt x="125149" y="254368"/>
                </a:lnTo>
                <a:lnTo>
                  <a:pt x="123903" y="298439"/>
                </a:lnTo>
                <a:lnTo>
                  <a:pt x="122789" y="317472"/>
                </a:lnTo>
                <a:lnTo>
                  <a:pt x="115185" y="355565"/>
                </a:lnTo>
                <a:lnTo>
                  <a:pt x="113319" y="387119"/>
                </a:lnTo>
                <a:lnTo>
                  <a:pt x="106109" y="411226"/>
                </a:lnTo>
                <a:lnTo>
                  <a:pt x="103795" y="443495"/>
                </a:lnTo>
                <a:lnTo>
                  <a:pt x="97251" y="456973"/>
                </a:lnTo>
                <a:lnTo>
                  <a:pt x="95273" y="501351"/>
                </a:lnTo>
                <a:lnTo>
                  <a:pt x="95250" y="518803"/>
                </a:lnTo>
                <a:lnTo>
                  <a:pt x="92428" y="524424"/>
                </a:lnTo>
                <a:lnTo>
                  <a:pt x="88705" y="530450"/>
                </a:lnTo>
                <a:lnTo>
                  <a:pt x="85759" y="542727"/>
                </a:lnTo>
                <a:lnTo>
                  <a:pt x="85725" y="552381"/>
                </a:lnTo>
                <a:lnTo>
                  <a:pt x="85725" y="538225"/>
                </a:lnTo>
                <a:lnTo>
                  <a:pt x="86783" y="536605"/>
                </a:lnTo>
                <a:lnTo>
                  <a:pt x="88547" y="535525"/>
                </a:lnTo>
                <a:lnTo>
                  <a:pt x="95250" y="5333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4" name="SMARTInkShape-Group189">
            <a:extLst>
              <a:ext uri="{FF2B5EF4-FFF2-40B4-BE49-F238E27FC236}">
                <a16:creationId xmlns:a16="http://schemas.microsoft.com/office/drawing/2014/main" id="{7A21798E-0DDD-0D39-EF2F-2F74BED984DA}"/>
              </a:ext>
            </a:extLst>
          </p:cNvPr>
          <p:cNvGrpSpPr/>
          <p:nvPr/>
        </p:nvGrpSpPr>
        <p:grpSpPr>
          <a:xfrm>
            <a:off x="6115050" y="5495925"/>
            <a:ext cx="352426" cy="123826"/>
            <a:chOff x="6115050" y="5495925"/>
            <a:chExt cx="352426" cy="123826"/>
          </a:xfrm>
        </p:grpSpPr>
        <p:sp>
          <p:nvSpPr>
            <p:cNvPr id="172" name="SMARTInkShape-572">
              <a:extLst>
                <a:ext uri="{FF2B5EF4-FFF2-40B4-BE49-F238E27FC236}">
                  <a16:creationId xmlns:a16="http://schemas.microsoft.com/office/drawing/2014/main" id="{E248F9CE-1694-D17B-B30E-A3A39997034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15050" y="5495925"/>
              <a:ext cx="333376" cy="19041"/>
            </a:xfrm>
            <a:custGeom>
              <a:avLst/>
              <a:gdLst/>
              <a:ahLst/>
              <a:cxnLst/>
              <a:rect l="0" t="0" r="0" b="0"/>
              <a:pathLst>
                <a:path w="333376" h="19041">
                  <a:moveTo>
                    <a:pt x="0" y="9525"/>
                  </a:moveTo>
                  <a:lnTo>
                    <a:pt x="0" y="9525"/>
                  </a:lnTo>
                  <a:lnTo>
                    <a:pt x="42726" y="9525"/>
                  </a:lnTo>
                  <a:lnTo>
                    <a:pt x="48270" y="12347"/>
                  </a:lnTo>
                  <a:lnTo>
                    <a:pt x="54262" y="16070"/>
                  </a:lnTo>
                  <a:lnTo>
                    <a:pt x="64831" y="18658"/>
                  </a:lnTo>
                  <a:lnTo>
                    <a:pt x="94073" y="19040"/>
                  </a:lnTo>
                  <a:lnTo>
                    <a:pt x="102841" y="16223"/>
                  </a:lnTo>
                  <a:lnTo>
                    <a:pt x="110265" y="12502"/>
                  </a:lnTo>
                  <a:lnTo>
                    <a:pt x="126887" y="9917"/>
                  </a:lnTo>
                  <a:lnTo>
                    <a:pt x="172905" y="9535"/>
                  </a:lnTo>
                  <a:lnTo>
                    <a:pt x="216667" y="9525"/>
                  </a:lnTo>
                  <a:lnTo>
                    <a:pt x="263375" y="9525"/>
                  </a:lnTo>
                  <a:lnTo>
                    <a:pt x="287867" y="9525"/>
                  </a:lnTo>
                  <a:lnTo>
                    <a:pt x="294805" y="6703"/>
                  </a:lnTo>
                  <a:lnTo>
                    <a:pt x="301416" y="2980"/>
                  </a:lnTo>
                  <a:lnTo>
                    <a:pt x="314111" y="262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SMARTInkShape-573">
              <a:extLst>
                <a:ext uri="{FF2B5EF4-FFF2-40B4-BE49-F238E27FC236}">
                  <a16:creationId xmlns:a16="http://schemas.microsoft.com/office/drawing/2014/main" id="{B58108C7-D89E-407C-4BA9-364CB1578FC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62675" y="5600700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47682" y="19050"/>
                  </a:lnTo>
                  <a:lnTo>
                    <a:pt x="94662" y="19050"/>
                  </a:lnTo>
                  <a:lnTo>
                    <a:pt x="125641" y="19050"/>
                  </a:lnTo>
                  <a:lnTo>
                    <a:pt x="132746" y="16228"/>
                  </a:lnTo>
                  <a:lnTo>
                    <a:pt x="136122" y="13994"/>
                  </a:lnTo>
                  <a:lnTo>
                    <a:pt x="150987" y="10849"/>
                  </a:lnTo>
                  <a:lnTo>
                    <a:pt x="197986" y="9541"/>
                  </a:lnTo>
                  <a:lnTo>
                    <a:pt x="212322" y="9528"/>
                  </a:lnTo>
                  <a:lnTo>
                    <a:pt x="218896" y="6705"/>
                  </a:lnTo>
                  <a:lnTo>
                    <a:pt x="225346" y="2980"/>
                  </a:lnTo>
                  <a:lnTo>
                    <a:pt x="235985" y="883"/>
                  </a:lnTo>
                  <a:lnTo>
                    <a:pt x="282964" y="1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SMARTInkShape-Group190">
            <a:extLst>
              <a:ext uri="{FF2B5EF4-FFF2-40B4-BE49-F238E27FC236}">
                <a16:creationId xmlns:a16="http://schemas.microsoft.com/office/drawing/2014/main" id="{971625C5-CC39-801C-CE98-0F83F3326F32}"/>
              </a:ext>
            </a:extLst>
          </p:cNvPr>
          <p:cNvGrpSpPr/>
          <p:nvPr/>
        </p:nvGrpSpPr>
        <p:grpSpPr>
          <a:xfrm>
            <a:off x="6725082" y="4962535"/>
            <a:ext cx="456768" cy="952490"/>
            <a:chOff x="6725082" y="4962535"/>
            <a:chExt cx="456768" cy="952490"/>
          </a:xfrm>
        </p:grpSpPr>
        <p:sp>
          <p:nvSpPr>
            <p:cNvPr id="175" name="SMARTInkShape-574">
              <a:extLst>
                <a:ext uri="{FF2B5EF4-FFF2-40B4-BE49-F238E27FC236}">
                  <a16:creationId xmlns:a16="http://schemas.microsoft.com/office/drawing/2014/main" id="{CA10626B-54D7-0EA4-4887-7398DB501A7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86575" y="4962535"/>
              <a:ext cx="133340" cy="323802"/>
            </a:xfrm>
            <a:custGeom>
              <a:avLst/>
              <a:gdLst/>
              <a:ahLst/>
              <a:cxnLst/>
              <a:rect l="0" t="0" r="0" b="0"/>
              <a:pathLst>
                <a:path w="133340" h="323802">
                  <a:moveTo>
                    <a:pt x="38100" y="19040"/>
                  </a:moveTo>
                  <a:lnTo>
                    <a:pt x="38100" y="19040"/>
                  </a:lnTo>
                  <a:lnTo>
                    <a:pt x="38100" y="13984"/>
                  </a:lnTo>
                  <a:lnTo>
                    <a:pt x="39158" y="12495"/>
                  </a:lnTo>
                  <a:lnTo>
                    <a:pt x="40922" y="11501"/>
                  </a:lnTo>
                  <a:lnTo>
                    <a:pt x="47801" y="9777"/>
                  </a:lnTo>
                  <a:lnTo>
                    <a:pt x="55710" y="9549"/>
                  </a:lnTo>
                  <a:lnTo>
                    <a:pt x="65225" y="1317"/>
                  </a:lnTo>
                  <a:lnTo>
                    <a:pt x="71303" y="383"/>
                  </a:lnTo>
                  <a:lnTo>
                    <a:pt x="90261" y="0"/>
                  </a:lnTo>
                  <a:lnTo>
                    <a:pt x="95855" y="2817"/>
                  </a:lnTo>
                  <a:lnTo>
                    <a:pt x="103013" y="8192"/>
                  </a:lnTo>
                  <a:lnTo>
                    <a:pt x="103992" y="11749"/>
                  </a:lnTo>
                  <a:lnTo>
                    <a:pt x="104253" y="14180"/>
                  </a:lnTo>
                  <a:lnTo>
                    <a:pt x="107365" y="19702"/>
                  </a:lnTo>
                  <a:lnTo>
                    <a:pt x="111217" y="25683"/>
                  </a:lnTo>
                  <a:lnTo>
                    <a:pt x="113387" y="35002"/>
                  </a:lnTo>
                  <a:lnTo>
                    <a:pt x="113895" y="41304"/>
                  </a:lnTo>
                  <a:lnTo>
                    <a:pt x="98483" y="88825"/>
                  </a:lnTo>
                  <a:lnTo>
                    <a:pt x="85634" y="129198"/>
                  </a:lnTo>
                  <a:lnTo>
                    <a:pt x="69563" y="149130"/>
                  </a:lnTo>
                  <a:lnTo>
                    <a:pt x="52639" y="166411"/>
                  </a:lnTo>
                  <a:lnTo>
                    <a:pt x="47032" y="169204"/>
                  </a:lnTo>
                  <a:lnTo>
                    <a:pt x="44054" y="169950"/>
                  </a:lnTo>
                  <a:lnTo>
                    <a:pt x="42070" y="171505"/>
                  </a:lnTo>
                  <a:lnTo>
                    <a:pt x="39863" y="176055"/>
                  </a:lnTo>
                  <a:lnTo>
                    <a:pt x="38217" y="177692"/>
                  </a:lnTo>
                  <a:lnTo>
                    <a:pt x="29013" y="180837"/>
                  </a:lnTo>
                  <a:lnTo>
                    <a:pt x="19454" y="180962"/>
                  </a:lnTo>
                  <a:lnTo>
                    <a:pt x="27287" y="180965"/>
                  </a:lnTo>
                  <a:lnTo>
                    <a:pt x="36663" y="172764"/>
                  </a:lnTo>
                  <a:lnTo>
                    <a:pt x="42730" y="171832"/>
                  </a:lnTo>
                  <a:lnTo>
                    <a:pt x="89017" y="171440"/>
                  </a:lnTo>
                  <a:lnTo>
                    <a:pt x="95302" y="174262"/>
                  </a:lnTo>
                  <a:lnTo>
                    <a:pt x="111132" y="186628"/>
                  </a:lnTo>
                  <a:lnTo>
                    <a:pt x="117477" y="188773"/>
                  </a:lnTo>
                  <a:lnTo>
                    <a:pt x="119593" y="190403"/>
                  </a:lnTo>
                  <a:lnTo>
                    <a:pt x="128324" y="208653"/>
                  </a:lnTo>
                  <a:lnTo>
                    <a:pt x="132358" y="224612"/>
                  </a:lnTo>
                  <a:lnTo>
                    <a:pt x="133339" y="268531"/>
                  </a:lnTo>
                  <a:lnTo>
                    <a:pt x="130523" y="275622"/>
                  </a:lnTo>
                  <a:lnTo>
                    <a:pt x="126802" y="282301"/>
                  </a:lnTo>
                  <a:lnTo>
                    <a:pt x="123649" y="292011"/>
                  </a:lnTo>
                  <a:lnTo>
                    <a:pt x="110684" y="307955"/>
                  </a:lnTo>
                  <a:lnTo>
                    <a:pt x="104579" y="311488"/>
                  </a:lnTo>
                  <a:lnTo>
                    <a:pt x="98337" y="314117"/>
                  </a:lnTo>
                  <a:lnTo>
                    <a:pt x="88874" y="320488"/>
                  </a:lnTo>
                  <a:lnTo>
                    <a:pt x="79368" y="322847"/>
                  </a:lnTo>
                  <a:lnTo>
                    <a:pt x="53975" y="323801"/>
                  </a:lnTo>
                  <a:lnTo>
                    <a:pt x="47625" y="321001"/>
                  </a:lnTo>
                  <a:lnTo>
                    <a:pt x="41275" y="317287"/>
                  </a:lnTo>
                  <a:lnTo>
                    <a:pt x="28575" y="314901"/>
                  </a:lnTo>
                  <a:lnTo>
                    <a:pt x="25400" y="314706"/>
                  </a:lnTo>
                  <a:lnTo>
                    <a:pt x="23283" y="313517"/>
                  </a:lnTo>
                  <a:lnTo>
                    <a:pt x="21872" y="311666"/>
                  </a:lnTo>
                  <a:lnTo>
                    <a:pt x="19246" y="306788"/>
                  </a:lnTo>
                  <a:lnTo>
                    <a:pt x="1455" y="287215"/>
                  </a:lnTo>
                  <a:lnTo>
                    <a:pt x="128" y="277668"/>
                  </a:lnTo>
                  <a:lnTo>
                    <a:pt x="0" y="266728"/>
                  </a:lnTo>
                  <a:lnTo>
                    <a:pt x="8200" y="266693"/>
                  </a:lnTo>
                  <a:lnTo>
                    <a:pt x="8642" y="265634"/>
                  </a:lnTo>
                  <a:lnTo>
                    <a:pt x="9264" y="261202"/>
                  </a:lnTo>
                  <a:lnTo>
                    <a:pt x="9409" y="263546"/>
                  </a:lnTo>
                  <a:lnTo>
                    <a:pt x="10506" y="264594"/>
                  </a:lnTo>
                  <a:lnTo>
                    <a:pt x="18933" y="266666"/>
                  </a:lnTo>
                  <a:lnTo>
                    <a:pt x="28575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SMARTInkShape-575">
              <a:extLst>
                <a:ext uri="{FF2B5EF4-FFF2-40B4-BE49-F238E27FC236}">
                  <a16:creationId xmlns:a16="http://schemas.microsoft.com/office/drawing/2014/main" id="{0D8D1FB3-89F8-0505-5E5A-7613DEC0B9B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00850" y="5457835"/>
              <a:ext cx="381000" cy="19041"/>
            </a:xfrm>
            <a:custGeom>
              <a:avLst/>
              <a:gdLst/>
              <a:ahLst/>
              <a:cxnLst/>
              <a:rect l="0" t="0" r="0" b="0"/>
              <a:pathLst>
                <a:path w="381000" h="19041">
                  <a:moveTo>
                    <a:pt x="0" y="19040"/>
                  </a:moveTo>
                  <a:lnTo>
                    <a:pt x="0" y="19040"/>
                  </a:lnTo>
                  <a:lnTo>
                    <a:pt x="0" y="9518"/>
                  </a:lnTo>
                  <a:lnTo>
                    <a:pt x="8200" y="17716"/>
                  </a:lnTo>
                  <a:lnTo>
                    <a:pt x="17610" y="18924"/>
                  </a:lnTo>
                  <a:lnTo>
                    <a:pt x="64566" y="19040"/>
                  </a:lnTo>
                  <a:lnTo>
                    <a:pt x="112140" y="19040"/>
                  </a:lnTo>
                  <a:lnTo>
                    <a:pt x="120748" y="17982"/>
                  </a:lnTo>
                  <a:lnTo>
                    <a:pt x="149657" y="10839"/>
                  </a:lnTo>
                  <a:lnTo>
                    <a:pt x="197220" y="9567"/>
                  </a:lnTo>
                  <a:lnTo>
                    <a:pt x="240285" y="9516"/>
                  </a:lnTo>
                  <a:lnTo>
                    <a:pt x="287472" y="9515"/>
                  </a:lnTo>
                  <a:lnTo>
                    <a:pt x="332770" y="9515"/>
                  </a:lnTo>
                  <a:lnTo>
                    <a:pt x="336146" y="9515"/>
                  </a:lnTo>
                  <a:lnTo>
                    <a:pt x="342721" y="6693"/>
                  </a:lnTo>
                  <a:lnTo>
                    <a:pt x="349170" y="2970"/>
                  </a:lnTo>
                  <a:lnTo>
                    <a:pt x="361747" y="252"/>
                  </a:lnTo>
                  <a:lnTo>
                    <a:pt x="376089" y="0"/>
                  </a:lnTo>
                  <a:lnTo>
                    <a:pt x="377727" y="1055"/>
                  </a:lnTo>
                  <a:lnTo>
                    <a:pt x="378818" y="2817"/>
                  </a:lnTo>
                  <a:lnTo>
                    <a:pt x="380999" y="9512"/>
                  </a:lnTo>
                  <a:lnTo>
                    <a:pt x="37147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SMARTInkShape-576">
              <a:extLst>
                <a:ext uri="{FF2B5EF4-FFF2-40B4-BE49-F238E27FC236}">
                  <a16:creationId xmlns:a16="http://schemas.microsoft.com/office/drawing/2014/main" id="{04838323-7342-3679-7FD3-8019670204F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25082" y="5591186"/>
              <a:ext cx="437719" cy="323839"/>
            </a:xfrm>
            <a:custGeom>
              <a:avLst/>
              <a:gdLst/>
              <a:ahLst/>
              <a:cxnLst/>
              <a:rect l="0" t="0" r="0" b="0"/>
              <a:pathLst>
                <a:path w="437719" h="323839">
                  <a:moveTo>
                    <a:pt x="132918" y="76189"/>
                  </a:moveTo>
                  <a:lnTo>
                    <a:pt x="132918" y="76189"/>
                  </a:lnTo>
                  <a:lnTo>
                    <a:pt x="124718" y="76189"/>
                  </a:lnTo>
                  <a:lnTo>
                    <a:pt x="131710" y="76189"/>
                  </a:lnTo>
                  <a:lnTo>
                    <a:pt x="132382" y="73367"/>
                  </a:lnTo>
                  <a:lnTo>
                    <a:pt x="132908" y="58580"/>
                  </a:lnTo>
                  <a:lnTo>
                    <a:pt x="148727" y="40295"/>
                  </a:lnTo>
                  <a:lnTo>
                    <a:pt x="150528" y="34484"/>
                  </a:lnTo>
                  <a:lnTo>
                    <a:pt x="152066" y="32511"/>
                  </a:lnTo>
                  <a:lnTo>
                    <a:pt x="171209" y="21256"/>
                  </a:lnTo>
                  <a:lnTo>
                    <a:pt x="178699" y="19477"/>
                  </a:lnTo>
                  <a:lnTo>
                    <a:pt x="187784" y="12579"/>
                  </a:lnTo>
                  <a:lnTo>
                    <a:pt x="196682" y="9364"/>
                  </a:lnTo>
                  <a:lnTo>
                    <a:pt x="206021" y="3237"/>
                  </a:lnTo>
                  <a:lnTo>
                    <a:pt x="215490" y="952"/>
                  </a:lnTo>
                  <a:lnTo>
                    <a:pt x="242192" y="0"/>
                  </a:lnTo>
                  <a:lnTo>
                    <a:pt x="247806" y="2816"/>
                  </a:lnTo>
                  <a:lnTo>
                    <a:pt x="264421" y="17323"/>
                  </a:lnTo>
                  <a:lnTo>
                    <a:pt x="265447" y="21099"/>
                  </a:lnTo>
                  <a:lnTo>
                    <a:pt x="266254" y="65013"/>
                  </a:lnTo>
                  <a:lnTo>
                    <a:pt x="265208" y="99386"/>
                  </a:lnTo>
                  <a:lnTo>
                    <a:pt x="246970" y="142921"/>
                  </a:lnTo>
                  <a:lnTo>
                    <a:pt x="221808" y="185024"/>
                  </a:lnTo>
                  <a:lnTo>
                    <a:pt x="211232" y="202392"/>
                  </a:lnTo>
                  <a:lnTo>
                    <a:pt x="192053" y="221101"/>
                  </a:lnTo>
                  <a:lnTo>
                    <a:pt x="183542" y="231612"/>
                  </a:lnTo>
                  <a:lnTo>
                    <a:pt x="136202" y="272070"/>
                  </a:lnTo>
                  <a:lnTo>
                    <a:pt x="88584" y="301589"/>
                  </a:lnTo>
                  <a:lnTo>
                    <a:pt x="57375" y="321016"/>
                  </a:lnTo>
                  <a:lnTo>
                    <a:pt x="40929" y="323467"/>
                  </a:lnTo>
                  <a:lnTo>
                    <a:pt x="10582" y="323838"/>
                  </a:lnTo>
                  <a:lnTo>
                    <a:pt x="4479" y="318782"/>
                  </a:lnTo>
                  <a:lnTo>
                    <a:pt x="1750" y="313477"/>
                  </a:lnTo>
                  <a:lnTo>
                    <a:pt x="0" y="306505"/>
                  </a:lnTo>
                  <a:lnTo>
                    <a:pt x="7164" y="294654"/>
                  </a:lnTo>
                  <a:lnTo>
                    <a:pt x="7807" y="291682"/>
                  </a:lnTo>
                  <a:lnTo>
                    <a:pt x="13769" y="282443"/>
                  </a:lnTo>
                  <a:lnTo>
                    <a:pt x="31451" y="263503"/>
                  </a:lnTo>
                  <a:lnTo>
                    <a:pt x="37727" y="259981"/>
                  </a:lnTo>
                  <a:lnTo>
                    <a:pt x="44044" y="257358"/>
                  </a:lnTo>
                  <a:lnTo>
                    <a:pt x="89513" y="226588"/>
                  </a:lnTo>
                  <a:lnTo>
                    <a:pt x="102772" y="221293"/>
                  </a:lnTo>
                  <a:lnTo>
                    <a:pt x="145199" y="209970"/>
                  </a:lnTo>
                  <a:lnTo>
                    <a:pt x="151782" y="212553"/>
                  </a:lnTo>
                  <a:lnTo>
                    <a:pt x="158235" y="216170"/>
                  </a:lnTo>
                  <a:lnTo>
                    <a:pt x="167818" y="219265"/>
                  </a:lnTo>
                  <a:lnTo>
                    <a:pt x="178418" y="225356"/>
                  </a:lnTo>
                  <a:lnTo>
                    <a:pt x="193437" y="228689"/>
                  </a:lnTo>
                  <a:lnTo>
                    <a:pt x="208529" y="235939"/>
                  </a:lnTo>
                  <a:lnTo>
                    <a:pt x="211900" y="236663"/>
                  </a:lnTo>
                  <a:lnTo>
                    <a:pt x="221702" y="242742"/>
                  </a:lnTo>
                  <a:lnTo>
                    <a:pt x="225295" y="248284"/>
                  </a:lnTo>
                  <a:lnTo>
                    <a:pt x="227949" y="254276"/>
                  </a:lnTo>
                  <a:lnTo>
                    <a:pt x="232657" y="260467"/>
                  </a:lnTo>
                  <a:lnTo>
                    <a:pt x="238277" y="263923"/>
                  </a:lnTo>
                  <a:lnTo>
                    <a:pt x="244303" y="266518"/>
                  </a:lnTo>
                  <a:lnTo>
                    <a:pt x="269453" y="289031"/>
                  </a:lnTo>
                  <a:lnTo>
                    <a:pt x="272975" y="295316"/>
                  </a:lnTo>
                  <a:lnTo>
                    <a:pt x="273915" y="298473"/>
                  </a:lnTo>
                  <a:lnTo>
                    <a:pt x="275599" y="300579"/>
                  </a:lnTo>
                  <a:lnTo>
                    <a:pt x="291930" y="310965"/>
                  </a:lnTo>
                  <a:lnTo>
                    <a:pt x="301271" y="313322"/>
                  </a:lnTo>
                  <a:lnTo>
                    <a:pt x="326595" y="314276"/>
                  </a:lnTo>
                  <a:lnTo>
                    <a:pt x="332944" y="311475"/>
                  </a:lnTo>
                  <a:lnTo>
                    <a:pt x="378882" y="282516"/>
                  </a:lnTo>
                  <a:lnTo>
                    <a:pt x="402029" y="268796"/>
                  </a:lnTo>
                  <a:lnTo>
                    <a:pt x="437718" y="22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4" name="SMARTInkShape-Group191">
            <a:extLst>
              <a:ext uri="{FF2B5EF4-FFF2-40B4-BE49-F238E27FC236}">
                <a16:creationId xmlns:a16="http://schemas.microsoft.com/office/drawing/2014/main" id="{F97752CD-C07D-2CAA-6F28-30194ABDD448}"/>
              </a:ext>
            </a:extLst>
          </p:cNvPr>
          <p:cNvGrpSpPr/>
          <p:nvPr/>
        </p:nvGrpSpPr>
        <p:grpSpPr>
          <a:xfrm>
            <a:off x="7429500" y="5219711"/>
            <a:ext cx="1666876" cy="693822"/>
            <a:chOff x="7429500" y="5219711"/>
            <a:chExt cx="1666876" cy="693822"/>
          </a:xfrm>
        </p:grpSpPr>
        <p:sp>
          <p:nvSpPr>
            <p:cNvPr id="179" name="SMARTInkShape-577">
              <a:extLst>
                <a:ext uri="{FF2B5EF4-FFF2-40B4-BE49-F238E27FC236}">
                  <a16:creationId xmlns:a16="http://schemas.microsoft.com/office/drawing/2014/main" id="{EAA26D58-BB6D-46F2-FAD3-4155359EA2B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29500" y="54483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9525"/>
                  </a:moveTo>
                  <a:lnTo>
                    <a:pt x="0" y="9525"/>
                  </a:lnTo>
                  <a:lnTo>
                    <a:pt x="8200" y="17726"/>
                  </a:lnTo>
                  <a:lnTo>
                    <a:pt x="17610" y="18934"/>
                  </a:lnTo>
                  <a:lnTo>
                    <a:pt x="61685" y="19050"/>
                  </a:lnTo>
                  <a:lnTo>
                    <a:pt x="107844" y="19050"/>
                  </a:lnTo>
                  <a:lnTo>
                    <a:pt x="114253" y="16228"/>
                  </a:lnTo>
                  <a:lnTo>
                    <a:pt x="117443" y="13994"/>
                  </a:lnTo>
                  <a:lnTo>
                    <a:pt x="132047" y="10849"/>
                  </a:lnTo>
                  <a:lnTo>
                    <a:pt x="159547" y="854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SMARTInkShape-578">
              <a:extLst>
                <a:ext uri="{FF2B5EF4-FFF2-40B4-BE49-F238E27FC236}">
                  <a16:creationId xmlns:a16="http://schemas.microsoft.com/office/drawing/2014/main" id="{7FEB46DB-F63A-C6FD-78C9-DCEBBBBA145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58125" y="5219711"/>
              <a:ext cx="142876" cy="457190"/>
            </a:xfrm>
            <a:custGeom>
              <a:avLst/>
              <a:gdLst/>
              <a:ahLst/>
              <a:cxnLst/>
              <a:rect l="0" t="0" r="0" b="0"/>
              <a:pathLst>
                <a:path w="142876" h="457190">
                  <a:moveTo>
                    <a:pt x="0" y="219064"/>
                  </a:moveTo>
                  <a:lnTo>
                    <a:pt x="0" y="219064"/>
                  </a:lnTo>
                  <a:lnTo>
                    <a:pt x="33228" y="219064"/>
                  </a:lnTo>
                  <a:lnTo>
                    <a:pt x="38757" y="216242"/>
                  </a:lnTo>
                  <a:lnTo>
                    <a:pt x="47106" y="209931"/>
                  </a:lnTo>
                  <a:lnTo>
                    <a:pt x="52528" y="209655"/>
                  </a:lnTo>
                  <a:lnTo>
                    <a:pt x="57918" y="206768"/>
                  </a:lnTo>
                  <a:lnTo>
                    <a:pt x="73126" y="194357"/>
                  </a:lnTo>
                  <a:lnTo>
                    <a:pt x="79419" y="192209"/>
                  </a:lnTo>
                  <a:lnTo>
                    <a:pt x="81521" y="190577"/>
                  </a:lnTo>
                  <a:lnTo>
                    <a:pt x="91902" y="174343"/>
                  </a:lnTo>
                  <a:lnTo>
                    <a:pt x="95316" y="165008"/>
                  </a:lnTo>
                  <a:lnTo>
                    <a:pt x="101502" y="155540"/>
                  </a:lnTo>
                  <a:lnTo>
                    <a:pt x="104863" y="146032"/>
                  </a:lnTo>
                  <a:lnTo>
                    <a:pt x="121193" y="123814"/>
                  </a:lnTo>
                  <a:lnTo>
                    <a:pt x="126416" y="97225"/>
                  </a:lnTo>
                  <a:lnTo>
                    <a:pt x="130269" y="89772"/>
                  </a:lnTo>
                  <a:lnTo>
                    <a:pt x="132742" y="76364"/>
                  </a:lnTo>
                  <a:lnTo>
                    <a:pt x="132945" y="73130"/>
                  </a:lnTo>
                  <a:lnTo>
                    <a:pt x="135992" y="66716"/>
                  </a:lnTo>
                  <a:lnTo>
                    <a:pt x="139815" y="60337"/>
                  </a:lnTo>
                  <a:lnTo>
                    <a:pt x="142270" y="47619"/>
                  </a:lnTo>
                  <a:lnTo>
                    <a:pt x="142875" y="0"/>
                  </a:lnTo>
                  <a:lnTo>
                    <a:pt x="142875" y="22737"/>
                  </a:lnTo>
                  <a:lnTo>
                    <a:pt x="140053" y="28797"/>
                  </a:lnTo>
                  <a:lnTo>
                    <a:pt x="136330" y="35017"/>
                  </a:lnTo>
                  <a:lnTo>
                    <a:pt x="133938" y="47634"/>
                  </a:lnTo>
                  <a:lnTo>
                    <a:pt x="133360" y="93554"/>
                  </a:lnTo>
                  <a:lnTo>
                    <a:pt x="133350" y="141052"/>
                  </a:lnTo>
                  <a:lnTo>
                    <a:pt x="133350" y="184219"/>
                  </a:lnTo>
                  <a:lnTo>
                    <a:pt x="133350" y="226741"/>
                  </a:lnTo>
                  <a:lnTo>
                    <a:pt x="133350" y="272038"/>
                  </a:lnTo>
                  <a:lnTo>
                    <a:pt x="133350" y="314442"/>
                  </a:lnTo>
                  <a:lnTo>
                    <a:pt x="132292" y="327071"/>
                  </a:lnTo>
                  <a:lnTo>
                    <a:pt x="124413" y="363928"/>
                  </a:lnTo>
                  <a:lnTo>
                    <a:pt x="123841" y="408780"/>
                  </a:lnTo>
                  <a:lnTo>
                    <a:pt x="123825" y="455700"/>
                  </a:lnTo>
                  <a:lnTo>
                    <a:pt x="124883" y="456196"/>
                  </a:lnTo>
                  <a:lnTo>
                    <a:pt x="133350" y="45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SMARTInkShape-579">
              <a:extLst>
                <a:ext uri="{FF2B5EF4-FFF2-40B4-BE49-F238E27FC236}">
                  <a16:creationId xmlns:a16="http://schemas.microsoft.com/office/drawing/2014/main" id="{980DF01E-1633-4B9B-9D0F-4AEEEC57869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20075" y="5353084"/>
              <a:ext cx="257176" cy="19017"/>
            </a:xfrm>
            <a:custGeom>
              <a:avLst/>
              <a:gdLst/>
              <a:ahLst/>
              <a:cxnLst/>
              <a:rect l="0" t="0" r="0" b="0"/>
              <a:pathLst>
                <a:path w="257176" h="19017">
                  <a:moveTo>
                    <a:pt x="0" y="19016"/>
                  </a:moveTo>
                  <a:lnTo>
                    <a:pt x="0" y="19016"/>
                  </a:lnTo>
                  <a:lnTo>
                    <a:pt x="18657" y="359"/>
                  </a:lnTo>
                  <a:lnTo>
                    <a:pt x="27216" y="0"/>
                  </a:lnTo>
                  <a:lnTo>
                    <a:pt x="35910" y="6519"/>
                  </a:lnTo>
                  <a:lnTo>
                    <a:pt x="45873" y="9100"/>
                  </a:lnTo>
                  <a:lnTo>
                    <a:pt x="92082" y="9491"/>
                  </a:lnTo>
                  <a:lnTo>
                    <a:pt x="135200" y="9491"/>
                  </a:lnTo>
                  <a:lnTo>
                    <a:pt x="179255" y="9491"/>
                  </a:lnTo>
                  <a:lnTo>
                    <a:pt x="226557" y="9491"/>
                  </a:lnTo>
                  <a:lnTo>
                    <a:pt x="257175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SMARTInkShape-580">
              <a:extLst>
                <a:ext uri="{FF2B5EF4-FFF2-40B4-BE49-F238E27FC236}">
                  <a16:creationId xmlns:a16="http://schemas.microsoft.com/office/drawing/2014/main" id="{77A4D372-9866-05E7-45BB-7A84CA18428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229635" y="5438775"/>
              <a:ext cx="219041" cy="19051"/>
            </a:xfrm>
            <a:custGeom>
              <a:avLst/>
              <a:gdLst/>
              <a:ahLst/>
              <a:cxnLst/>
              <a:rect l="0" t="0" r="0" b="0"/>
              <a:pathLst>
                <a:path w="219041" h="19051">
                  <a:moveTo>
                    <a:pt x="19015" y="9525"/>
                  </a:moveTo>
                  <a:lnTo>
                    <a:pt x="19015" y="9525"/>
                  </a:lnTo>
                  <a:lnTo>
                    <a:pt x="10815" y="9525"/>
                  </a:lnTo>
                  <a:lnTo>
                    <a:pt x="10373" y="10583"/>
                  </a:lnTo>
                  <a:lnTo>
                    <a:pt x="9883" y="14581"/>
                  </a:lnTo>
                  <a:lnTo>
                    <a:pt x="8694" y="16070"/>
                  </a:lnTo>
                  <a:lnTo>
                    <a:pt x="0" y="19040"/>
                  </a:lnTo>
                  <a:lnTo>
                    <a:pt x="47610" y="19050"/>
                  </a:lnTo>
                  <a:lnTo>
                    <a:pt x="89062" y="17992"/>
                  </a:lnTo>
                  <a:lnTo>
                    <a:pt x="107523" y="10849"/>
                  </a:lnTo>
                  <a:lnTo>
                    <a:pt x="155145" y="9535"/>
                  </a:lnTo>
                  <a:lnTo>
                    <a:pt x="196984" y="8467"/>
                  </a:lnTo>
                  <a:lnTo>
                    <a:pt x="219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SMARTInkShape-581">
              <a:extLst>
                <a:ext uri="{FF2B5EF4-FFF2-40B4-BE49-F238E27FC236}">
                  <a16:creationId xmlns:a16="http://schemas.microsoft.com/office/drawing/2014/main" id="{885B5C4E-FD8D-D8A4-E76B-71032C41F35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667765" y="5581650"/>
              <a:ext cx="428611" cy="331883"/>
            </a:xfrm>
            <a:custGeom>
              <a:avLst/>
              <a:gdLst/>
              <a:ahLst/>
              <a:cxnLst/>
              <a:rect l="0" t="0" r="0" b="0"/>
              <a:pathLst>
                <a:path w="428611" h="331883">
                  <a:moveTo>
                    <a:pt x="190485" y="38100"/>
                  </a:moveTo>
                  <a:lnTo>
                    <a:pt x="190485" y="38100"/>
                  </a:lnTo>
                  <a:lnTo>
                    <a:pt x="190485" y="20491"/>
                  </a:lnTo>
                  <a:lnTo>
                    <a:pt x="208096" y="1451"/>
                  </a:lnTo>
                  <a:lnTo>
                    <a:pt x="217610" y="127"/>
                  </a:lnTo>
                  <a:lnTo>
                    <a:pt x="246265" y="0"/>
                  </a:lnTo>
                  <a:lnTo>
                    <a:pt x="255716" y="8201"/>
                  </a:lnTo>
                  <a:lnTo>
                    <a:pt x="256732" y="14189"/>
                  </a:lnTo>
                  <a:lnTo>
                    <a:pt x="257157" y="59012"/>
                  </a:lnTo>
                  <a:lnTo>
                    <a:pt x="254336" y="66092"/>
                  </a:lnTo>
                  <a:lnTo>
                    <a:pt x="243903" y="84316"/>
                  </a:lnTo>
                  <a:lnTo>
                    <a:pt x="230845" y="127103"/>
                  </a:lnTo>
                  <a:lnTo>
                    <a:pt x="220906" y="146080"/>
                  </a:lnTo>
                  <a:lnTo>
                    <a:pt x="188235" y="190502"/>
                  </a:lnTo>
                  <a:lnTo>
                    <a:pt x="154103" y="234950"/>
                  </a:lnTo>
                  <a:lnTo>
                    <a:pt x="131158" y="263878"/>
                  </a:lnTo>
                  <a:lnTo>
                    <a:pt x="120725" y="272854"/>
                  </a:lnTo>
                  <a:lnTo>
                    <a:pt x="97638" y="300632"/>
                  </a:lnTo>
                  <a:lnTo>
                    <a:pt x="67265" y="320970"/>
                  </a:lnTo>
                  <a:lnTo>
                    <a:pt x="60579" y="323628"/>
                  </a:lnTo>
                  <a:lnTo>
                    <a:pt x="50863" y="330017"/>
                  </a:lnTo>
                  <a:lnTo>
                    <a:pt x="44470" y="331882"/>
                  </a:lnTo>
                  <a:lnTo>
                    <a:pt x="41284" y="331321"/>
                  </a:lnTo>
                  <a:lnTo>
                    <a:pt x="28565" y="325639"/>
                  </a:lnTo>
                  <a:lnTo>
                    <a:pt x="25389" y="325044"/>
                  </a:lnTo>
                  <a:lnTo>
                    <a:pt x="15861" y="319147"/>
                  </a:lnTo>
                  <a:lnTo>
                    <a:pt x="6335" y="310697"/>
                  </a:lnTo>
                  <a:lnTo>
                    <a:pt x="2807" y="304599"/>
                  </a:lnTo>
                  <a:lnTo>
                    <a:pt x="543" y="292060"/>
                  </a:lnTo>
                  <a:lnTo>
                    <a:pt x="0" y="263524"/>
                  </a:lnTo>
                  <a:lnTo>
                    <a:pt x="2814" y="257175"/>
                  </a:lnTo>
                  <a:lnTo>
                    <a:pt x="31784" y="225425"/>
                  </a:lnTo>
                  <a:lnTo>
                    <a:pt x="38107" y="221897"/>
                  </a:lnTo>
                  <a:lnTo>
                    <a:pt x="44444" y="219271"/>
                  </a:lnTo>
                  <a:lnTo>
                    <a:pt x="53962" y="212900"/>
                  </a:lnTo>
                  <a:lnTo>
                    <a:pt x="91179" y="200995"/>
                  </a:lnTo>
                  <a:lnTo>
                    <a:pt x="124594" y="197260"/>
                  </a:lnTo>
                  <a:lnTo>
                    <a:pt x="144309" y="191835"/>
                  </a:lnTo>
                  <a:lnTo>
                    <a:pt x="188754" y="199667"/>
                  </a:lnTo>
                  <a:lnTo>
                    <a:pt x="211937" y="201013"/>
                  </a:lnTo>
                  <a:lnTo>
                    <a:pt x="255105" y="219735"/>
                  </a:lnTo>
                  <a:lnTo>
                    <a:pt x="272765" y="233978"/>
                  </a:lnTo>
                  <a:lnTo>
                    <a:pt x="285682" y="240128"/>
                  </a:lnTo>
                  <a:lnTo>
                    <a:pt x="288875" y="242635"/>
                  </a:lnTo>
                  <a:lnTo>
                    <a:pt x="292422" y="248243"/>
                  </a:lnTo>
                  <a:lnTo>
                    <a:pt x="295058" y="254264"/>
                  </a:lnTo>
                  <a:lnTo>
                    <a:pt x="299756" y="260467"/>
                  </a:lnTo>
                  <a:lnTo>
                    <a:pt x="305372" y="263930"/>
                  </a:lnTo>
                  <a:lnTo>
                    <a:pt x="317600" y="266153"/>
                  </a:lnTo>
                  <a:lnTo>
                    <a:pt x="351119" y="266686"/>
                  </a:lnTo>
                  <a:lnTo>
                    <a:pt x="355783" y="264574"/>
                  </a:lnTo>
                  <a:lnTo>
                    <a:pt x="397301" y="235177"/>
                  </a:lnTo>
                  <a:lnTo>
                    <a:pt x="42861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9" name="SMARTInkShape-Group192">
            <a:extLst>
              <a:ext uri="{FF2B5EF4-FFF2-40B4-BE49-F238E27FC236}">
                <a16:creationId xmlns:a16="http://schemas.microsoft.com/office/drawing/2014/main" id="{DE98212E-86E7-BE13-0FAA-2BF4A93DD2BD}"/>
              </a:ext>
            </a:extLst>
          </p:cNvPr>
          <p:cNvGrpSpPr/>
          <p:nvPr/>
        </p:nvGrpSpPr>
        <p:grpSpPr>
          <a:xfrm>
            <a:off x="8734425" y="4924428"/>
            <a:ext cx="904876" cy="571493"/>
            <a:chOff x="8734425" y="4924428"/>
            <a:chExt cx="904876" cy="571493"/>
          </a:xfrm>
        </p:grpSpPr>
        <p:sp>
          <p:nvSpPr>
            <p:cNvPr id="185" name="SMARTInkShape-582">
              <a:extLst>
                <a:ext uri="{FF2B5EF4-FFF2-40B4-BE49-F238E27FC236}">
                  <a16:creationId xmlns:a16="http://schemas.microsoft.com/office/drawing/2014/main" id="{3B7C5B9F-F468-B693-AAAA-6EF4B816CC8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734425" y="5438775"/>
              <a:ext cx="419101" cy="18935"/>
            </a:xfrm>
            <a:custGeom>
              <a:avLst/>
              <a:gdLst/>
              <a:ahLst/>
              <a:cxnLst/>
              <a:rect l="0" t="0" r="0" b="0"/>
              <a:pathLst>
                <a:path w="419101" h="18935">
                  <a:moveTo>
                    <a:pt x="0" y="9525"/>
                  </a:moveTo>
                  <a:lnTo>
                    <a:pt x="0" y="9525"/>
                  </a:lnTo>
                  <a:lnTo>
                    <a:pt x="5057" y="14581"/>
                  </a:lnTo>
                  <a:lnTo>
                    <a:pt x="10361" y="17064"/>
                  </a:lnTo>
                  <a:lnTo>
                    <a:pt x="26742" y="18934"/>
                  </a:lnTo>
                  <a:lnTo>
                    <a:pt x="36615" y="10838"/>
                  </a:lnTo>
                  <a:lnTo>
                    <a:pt x="42717" y="9915"/>
                  </a:lnTo>
                  <a:lnTo>
                    <a:pt x="88903" y="9525"/>
                  </a:lnTo>
                  <a:lnTo>
                    <a:pt x="136134" y="9525"/>
                  </a:lnTo>
                  <a:lnTo>
                    <a:pt x="180796" y="9525"/>
                  </a:lnTo>
                  <a:lnTo>
                    <a:pt x="226220" y="9525"/>
                  </a:lnTo>
                  <a:lnTo>
                    <a:pt x="272958" y="9525"/>
                  </a:lnTo>
                  <a:lnTo>
                    <a:pt x="301699" y="8467"/>
                  </a:lnTo>
                  <a:lnTo>
                    <a:pt x="325572" y="1324"/>
                  </a:lnTo>
                  <a:lnTo>
                    <a:pt x="369072" y="23"/>
                  </a:lnTo>
                  <a:lnTo>
                    <a:pt x="415820" y="0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SMARTInkShape-583">
              <a:extLst>
                <a:ext uri="{FF2B5EF4-FFF2-40B4-BE49-F238E27FC236}">
                  <a16:creationId xmlns:a16="http://schemas.microsoft.com/office/drawing/2014/main" id="{B4348062-B667-87C0-00F6-A44F430C882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05875" y="4924428"/>
              <a:ext cx="114298" cy="352423"/>
            </a:xfrm>
            <a:custGeom>
              <a:avLst/>
              <a:gdLst/>
              <a:ahLst/>
              <a:cxnLst/>
              <a:rect l="0" t="0" r="0" b="0"/>
              <a:pathLst>
                <a:path w="114298" h="352423">
                  <a:moveTo>
                    <a:pt x="0" y="276222"/>
                  </a:moveTo>
                  <a:lnTo>
                    <a:pt x="0" y="276222"/>
                  </a:lnTo>
                  <a:lnTo>
                    <a:pt x="0" y="253832"/>
                  </a:lnTo>
                  <a:lnTo>
                    <a:pt x="2822" y="247574"/>
                  </a:lnTo>
                  <a:lnTo>
                    <a:pt x="6546" y="241264"/>
                  </a:lnTo>
                  <a:lnTo>
                    <a:pt x="8937" y="228590"/>
                  </a:lnTo>
                  <a:lnTo>
                    <a:pt x="9134" y="225417"/>
                  </a:lnTo>
                  <a:lnTo>
                    <a:pt x="12173" y="219070"/>
                  </a:lnTo>
                  <a:lnTo>
                    <a:pt x="15994" y="212721"/>
                  </a:lnTo>
                  <a:lnTo>
                    <a:pt x="19202" y="203197"/>
                  </a:lnTo>
                  <a:lnTo>
                    <a:pt x="35473" y="180972"/>
                  </a:lnTo>
                  <a:lnTo>
                    <a:pt x="47699" y="146930"/>
                  </a:lnTo>
                  <a:lnTo>
                    <a:pt x="72051" y="107795"/>
                  </a:lnTo>
                  <a:lnTo>
                    <a:pt x="78203" y="87887"/>
                  </a:lnTo>
                  <a:lnTo>
                    <a:pt x="82382" y="80335"/>
                  </a:lnTo>
                  <a:lnTo>
                    <a:pt x="95339" y="42180"/>
                  </a:lnTo>
                  <a:lnTo>
                    <a:pt x="102598" y="28751"/>
                  </a:lnTo>
                  <a:lnTo>
                    <a:pt x="104344" y="15908"/>
                  </a:lnTo>
                  <a:lnTo>
                    <a:pt x="105546" y="13779"/>
                  </a:lnTo>
                  <a:lnTo>
                    <a:pt x="107407" y="12360"/>
                  </a:lnTo>
                  <a:lnTo>
                    <a:pt x="109704" y="11415"/>
                  </a:lnTo>
                  <a:lnTo>
                    <a:pt x="111237" y="9725"/>
                  </a:lnTo>
                  <a:lnTo>
                    <a:pt x="114297" y="8"/>
                  </a:lnTo>
                  <a:lnTo>
                    <a:pt x="109243" y="0"/>
                  </a:lnTo>
                  <a:lnTo>
                    <a:pt x="107754" y="1057"/>
                  </a:lnTo>
                  <a:lnTo>
                    <a:pt x="106760" y="2820"/>
                  </a:lnTo>
                  <a:lnTo>
                    <a:pt x="105036" y="9698"/>
                  </a:lnTo>
                  <a:lnTo>
                    <a:pt x="104890" y="14186"/>
                  </a:lnTo>
                  <a:lnTo>
                    <a:pt x="102004" y="19709"/>
                  </a:lnTo>
                  <a:lnTo>
                    <a:pt x="99753" y="22663"/>
                  </a:lnTo>
                  <a:lnTo>
                    <a:pt x="97252" y="31590"/>
                  </a:lnTo>
                  <a:lnTo>
                    <a:pt x="92603" y="59398"/>
                  </a:lnTo>
                  <a:lnTo>
                    <a:pt x="87763" y="76865"/>
                  </a:lnTo>
                  <a:lnTo>
                    <a:pt x="83507" y="95444"/>
                  </a:lnTo>
                  <a:lnTo>
                    <a:pt x="78365" y="114356"/>
                  </a:lnTo>
                  <a:lnTo>
                    <a:pt x="74020" y="133364"/>
                  </a:lnTo>
                  <a:lnTo>
                    <a:pt x="68851" y="152402"/>
                  </a:lnTo>
                  <a:lnTo>
                    <a:pt x="59327" y="198036"/>
                  </a:lnTo>
                  <a:lnTo>
                    <a:pt x="54973" y="218484"/>
                  </a:lnTo>
                  <a:lnTo>
                    <a:pt x="50890" y="232569"/>
                  </a:lnTo>
                  <a:lnTo>
                    <a:pt x="46854" y="279550"/>
                  </a:lnTo>
                  <a:lnTo>
                    <a:pt x="39008" y="326060"/>
                  </a:lnTo>
                  <a:lnTo>
                    <a:pt x="38100" y="35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SMARTInkShape-584">
              <a:extLst>
                <a:ext uri="{FF2B5EF4-FFF2-40B4-BE49-F238E27FC236}">
                  <a16:creationId xmlns:a16="http://schemas.microsoft.com/office/drawing/2014/main" id="{FF1E64D8-8C45-2E00-C468-D9669080906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63075" y="5372100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4" y="17992"/>
                  </a:lnTo>
                  <a:lnTo>
                    <a:pt x="9134" y="13994"/>
                  </a:lnTo>
                  <a:lnTo>
                    <a:pt x="8206" y="12505"/>
                  </a:lnTo>
                  <a:lnTo>
                    <a:pt x="6529" y="11511"/>
                  </a:lnTo>
                  <a:lnTo>
                    <a:pt x="3" y="9525"/>
                  </a:lnTo>
                  <a:lnTo>
                    <a:pt x="0" y="9525"/>
                  </a:lnTo>
                  <a:lnTo>
                    <a:pt x="45362" y="9525"/>
                  </a:lnTo>
                  <a:lnTo>
                    <a:pt x="89104" y="9525"/>
                  </a:lnTo>
                  <a:lnTo>
                    <a:pt x="135761" y="9525"/>
                  </a:lnTo>
                  <a:lnTo>
                    <a:pt x="149116" y="8467"/>
                  </a:lnTo>
                  <a:lnTo>
                    <a:pt x="178204" y="1324"/>
                  </a:lnTo>
                  <a:lnTo>
                    <a:pt x="225497" y="23"/>
                  </a:lnTo>
                  <a:lnTo>
                    <a:pt x="272945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SMARTInkShape-585">
              <a:extLst>
                <a:ext uri="{FF2B5EF4-FFF2-40B4-BE49-F238E27FC236}">
                  <a16:creationId xmlns:a16="http://schemas.microsoft.com/office/drawing/2014/main" id="{1E6FDC24-01DC-1247-41FF-6C38875A2F1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72603" y="5457825"/>
              <a:ext cx="247648" cy="38096"/>
            </a:xfrm>
            <a:custGeom>
              <a:avLst/>
              <a:gdLst/>
              <a:ahLst/>
              <a:cxnLst/>
              <a:rect l="0" t="0" r="0" b="0"/>
              <a:pathLst>
                <a:path w="247648" h="38096">
                  <a:moveTo>
                    <a:pt x="57147" y="0"/>
                  </a:moveTo>
                  <a:lnTo>
                    <a:pt x="57147" y="0"/>
                  </a:lnTo>
                  <a:lnTo>
                    <a:pt x="52090" y="5056"/>
                  </a:lnTo>
                  <a:lnTo>
                    <a:pt x="43963" y="7539"/>
                  </a:lnTo>
                  <a:lnTo>
                    <a:pt x="22994" y="10321"/>
                  </a:lnTo>
                  <a:lnTo>
                    <a:pt x="11506" y="17692"/>
                  </a:lnTo>
                  <a:lnTo>
                    <a:pt x="128" y="19040"/>
                  </a:lnTo>
                  <a:lnTo>
                    <a:pt x="0" y="33239"/>
                  </a:lnTo>
                  <a:lnTo>
                    <a:pt x="1057" y="34859"/>
                  </a:lnTo>
                  <a:lnTo>
                    <a:pt x="2821" y="35940"/>
                  </a:lnTo>
                  <a:lnTo>
                    <a:pt x="10358" y="37460"/>
                  </a:lnTo>
                  <a:lnTo>
                    <a:pt x="55168" y="38095"/>
                  </a:lnTo>
                  <a:lnTo>
                    <a:pt x="90074" y="37042"/>
                  </a:lnTo>
                  <a:lnTo>
                    <a:pt x="120555" y="29458"/>
                  </a:lnTo>
                  <a:lnTo>
                    <a:pt x="137436" y="27779"/>
                  </a:lnTo>
                  <a:lnTo>
                    <a:pt x="181025" y="12114"/>
                  </a:lnTo>
                  <a:lnTo>
                    <a:pt x="225426" y="4620"/>
                  </a:lnTo>
                  <a:lnTo>
                    <a:pt x="2476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4" name="SMARTInkShape-Group193">
            <a:extLst>
              <a:ext uri="{FF2B5EF4-FFF2-40B4-BE49-F238E27FC236}">
                <a16:creationId xmlns:a16="http://schemas.microsoft.com/office/drawing/2014/main" id="{66B7B900-21AA-19AF-F360-9AB130471E30}"/>
              </a:ext>
            </a:extLst>
          </p:cNvPr>
          <p:cNvGrpSpPr/>
          <p:nvPr/>
        </p:nvGrpSpPr>
        <p:grpSpPr>
          <a:xfrm>
            <a:off x="9896475" y="5124450"/>
            <a:ext cx="809626" cy="514351"/>
            <a:chOff x="9896475" y="5124450"/>
            <a:chExt cx="809626" cy="514351"/>
          </a:xfrm>
        </p:grpSpPr>
        <p:sp>
          <p:nvSpPr>
            <p:cNvPr id="190" name="SMARTInkShape-586">
              <a:extLst>
                <a:ext uri="{FF2B5EF4-FFF2-40B4-BE49-F238E27FC236}">
                  <a16:creationId xmlns:a16="http://schemas.microsoft.com/office/drawing/2014/main" id="{62E30BAF-6C42-BA7F-AD48-59462B8EF1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896475" y="5135457"/>
              <a:ext cx="257045" cy="379080"/>
            </a:xfrm>
            <a:custGeom>
              <a:avLst/>
              <a:gdLst/>
              <a:ahLst/>
              <a:cxnLst/>
              <a:rect l="0" t="0" r="0" b="0"/>
              <a:pathLst>
                <a:path w="257045" h="379080">
                  <a:moveTo>
                    <a:pt x="0" y="189018"/>
                  </a:moveTo>
                  <a:lnTo>
                    <a:pt x="0" y="189018"/>
                  </a:lnTo>
                  <a:lnTo>
                    <a:pt x="9134" y="189018"/>
                  </a:lnTo>
                  <a:lnTo>
                    <a:pt x="9410" y="194074"/>
                  </a:lnTo>
                  <a:lnTo>
                    <a:pt x="10507" y="195563"/>
                  </a:lnTo>
                  <a:lnTo>
                    <a:pt x="14547" y="197219"/>
                  </a:lnTo>
                  <a:lnTo>
                    <a:pt x="14991" y="197660"/>
                  </a:lnTo>
                  <a:lnTo>
                    <a:pt x="14228" y="197955"/>
                  </a:lnTo>
                  <a:lnTo>
                    <a:pt x="10454" y="198427"/>
                  </a:lnTo>
                  <a:lnTo>
                    <a:pt x="9800" y="203566"/>
                  </a:lnTo>
                  <a:lnTo>
                    <a:pt x="10768" y="205067"/>
                  </a:lnTo>
                  <a:lnTo>
                    <a:pt x="12468" y="206067"/>
                  </a:lnTo>
                  <a:lnTo>
                    <a:pt x="14663" y="206734"/>
                  </a:lnTo>
                  <a:lnTo>
                    <a:pt x="16125" y="208237"/>
                  </a:lnTo>
                  <a:lnTo>
                    <a:pt x="18666" y="216152"/>
                  </a:lnTo>
                  <a:lnTo>
                    <a:pt x="19041" y="239946"/>
                  </a:lnTo>
                  <a:lnTo>
                    <a:pt x="16223" y="246225"/>
                  </a:lnTo>
                  <a:lnTo>
                    <a:pt x="12502" y="252543"/>
                  </a:lnTo>
                  <a:lnTo>
                    <a:pt x="10408" y="263108"/>
                  </a:lnTo>
                  <a:lnTo>
                    <a:pt x="9532" y="309591"/>
                  </a:lnTo>
                  <a:lnTo>
                    <a:pt x="9525" y="355049"/>
                  </a:lnTo>
                  <a:lnTo>
                    <a:pt x="12349" y="360882"/>
                  </a:lnTo>
                  <a:lnTo>
                    <a:pt x="14582" y="363919"/>
                  </a:lnTo>
                  <a:lnTo>
                    <a:pt x="19886" y="367294"/>
                  </a:lnTo>
                  <a:lnTo>
                    <a:pt x="25772" y="369852"/>
                  </a:lnTo>
                  <a:lnTo>
                    <a:pt x="35034" y="376183"/>
                  </a:lnTo>
                  <a:lnTo>
                    <a:pt x="44483" y="378530"/>
                  </a:lnTo>
                  <a:lnTo>
                    <a:pt x="50815" y="379079"/>
                  </a:lnTo>
                  <a:lnTo>
                    <a:pt x="57156" y="376501"/>
                  </a:lnTo>
                  <a:lnTo>
                    <a:pt x="74907" y="366222"/>
                  </a:lnTo>
                  <a:lnTo>
                    <a:pt x="97739" y="359488"/>
                  </a:lnTo>
                  <a:lnTo>
                    <a:pt x="140106" y="323933"/>
                  </a:lnTo>
                  <a:lnTo>
                    <a:pt x="183115" y="289641"/>
                  </a:lnTo>
                  <a:lnTo>
                    <a:pt x="212126" y="243289"/>
                  </a:lnTo>
                  <a:lnTo>
                    <a:pt x="237515" y="199126"/>
                  </a:lnTo>
                  <a:lnTo>
                    <a:pt x="243146" y="186102"/>
                  </a:lnTo>
                  <a:lnTo>
                    <a:pt x="254925" y="141409"/>
                  </a:lnTo>
                  <a:lnTo>
                    <a:pt x="257044" y="96944"/>
                  </a:lnTo>
                  <a:lnTo>
                    <a:pt x="256092" y="78089"/>
                  </a:lnTo>
                  <a:lnTo>
                    <a:pt x="248531" y="49252"/>
                  </a:lnTo>
                  <a:lnTo>
                    <a:pt x="248041" y="38353"/>
                  </a:lnTo>
                  <a:lnTo>
                    <a:pt x="246852" y="34600"/>
                  </a:lnTo>
                  <a:lnTo>
                    <a:pt x="245002" y="32097"/>
                  </a:lnTo>
                  <a:lnTo>
                    <a:pt x="211834" y="1853"/>
                  </a:lnTo>
                  <a:lnTo>
                    <a:pt x="205979" y="0"/>
                  </a:lnTo>
                  <a:lnTo>
                    <a:pt x="202936" y="564"/>
                  </a:lnTo>
                  <a:lnTo>
                    <a:pt x="190447" y="6252"/>
                  </a:lnTo>
                  <a:lnTo>
                    <a:pt x="168073" y="8866"/>
                  </a:lnTo>
                  <a:lnTo>
                    <a:pt x="156456" y="15577"/>
                  </a:lnTo>
                  <a:lnTo>
                    <a:pt x="116302" y="48986"/>
                  </a:lnTo>
                  <a:lnTo>
                    <a:pt x="82584" y="95503"/>
                  </a:lnTo>
                  <a:lnTo>
                    <a:pt x="53976" y="139670"/>
                  </a:lnTo>
                  <a:lnTo>
                    <a:pt x="34532" y="186273"/>
                  </a:lnTo>
                  <a:lnTo>
                    <a:pt x="30340" y="199964"/>
                  </a:lnTo>
                  <a:lnTo>
                    <a:pt x="27866" y="220617"/>
                  </a:lnTo>
                  <a:lnTo>
                    <a:pt x="21106" y="238809"/>
                  </a:lnTo>
                  <a:lnTo>
                    <a:pt x="19086" y="285992"/>
                  </a:lnTo>
                  <a:lnTo>
                    <a:pt x="19050" y="293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SMARTInkShape-587">
              <a:extLst>
                <a:ext uri="{FF2B5EF4-FFF2-40B4-BE49-F238E27FC236}">
                  <a16:creationId xmlns:a16="http://schemas.microsoft.com/office/drawing/2014/main" id="{D44415C6-1A33-2E22-126E-8D621712E4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39350" y="5457825"/>
              <a:ext cx="114301" cy="180976"/>
            </a:xfrm>
            <a:custGeom>
              <a:avLst/>
              <a:gdLst/>
              <a:ahLst/>
              <a:cxnLst/>
              <a:rect l="0" t="0" r="0" b="0"/>
              <a:pathLst>
                <a:path w="114301" h="180976">
                  <a:moveTo>
                    <a:pt x="104775" y="0"/>
                  </a:moveTo>
                  <a:lnTo>
                    <a:pt x="104775" y="0"/>
                  </a:lnTo>
                  <a:lnTo>
                    <a:pt x="114297" y="0"/>
                  </a:lnTo>
                  <a:lnTo>
                    <a:pt x="114300" y="33203"/>
                  </a:lnTo>
                  <a:lnTo>
                    <a:pt x="111476" y="38746"/>
                  </a:lnTo>
                  <a:lnTo>
                    <a:pt x="107754" y="44737"/>
                  </a:lnTo>
                  <a:lnTo>
                    <a:pt x="105363" y="57206"/>
                  </a:lnTo>
                  <a:lnTo>
                    <a:pt x="105166" y="60363"/>
                  </a:lnTo>
                  <a:lnTo>
                    <a:pt x="102127" y="66692"/>
                  </a:lnTo>
                  <a:lnTo>
                    <a:pt x="66654" y="112314"/>
                  </a:lnTo>
                  <a:lnTo>
                    <a:pt x="22225" y="158743"/>
                  </a:lnTo>
                  <a:lnTo>
                    <a:pt x="13758" y="168273"/>
                  </a:lnTo>
                  <a:lnTo>
                    <a:pt x="11406" y="174624"/>
                  </a:lnTo>
                  <a:lnTo>
                    <a:pt x="9721" y="17674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SMARTInkShape-588">
              <a:extLst>
                <a:ext uri="{FF2B5EF4-FFF2-40B4-BE49-F238E27FC236}">
                  <a16:creationId xmlns:a16="http://schemas.microsoft.com/office/drawing/2014/main" id="{2732E3C1-B8CB-26DA-F901-D2E7A40A6A9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277478" y="5143892"/>
              <a:ext cx="190486" cy="361428"/>
            </a:xfrm>
            <a:custGeom>
              <a:avLst/>
              <a:gdLst/>
              <a:ahLst/>
              <a:cxnLst/>
              <a:rect l="0" t="0" r="0" b="0"/>
              <a:pathLst>
                <a:path w="190486" h="361428">
                  <a:moveTo>
                    <a:pt x="152397" y="9133"/>
                  </a:moveTo>
                  <a:lnTo>
                    <a:pt x="152397" y="9133"/>
                  </a:lnTo>
                  <a:lnTo>
                    <a:pt x="152397" y="0"/>
                  </a:lnTo>
                  <a:lnTo>
                    <a:pt x="152397" y="40922"/>
                  </a:lnTo>
                  <a:lnTo>
                    <a:pt x="149573" y="47250"/>
                  </a:lnTo>
                  <a:lnTo>
                    <a:pt x="147340" y="50419"/>
                  </a:lnTo>
                  <a:lnTo>
                    <a:pt x="140637" y="73824"/>
                  </a:lnTo>
                  <a:lnTo>
                    <a:pt x="118443" y="116319"/>
                  </a:lnTo>
                  <a:lnTo>
                    <a:pt x="114467" y="128616"/>
                  </a:lnTo>
                  <a:lnTo>
                    <a:pt x="87533" y="159479"/>
                  </a:lnTo>
                  <a:lnTo>
                    <a:pt x="81235" y="166970"/>
                  </a:lnTo>
                  <a:lnTo>
                    <a:pt x="71804" y="183638"/>
                  </a:lnTo>
                  <a:lnTo>
                    <a:pt x="57303" y="199467"/>
                  </a:lnTo>
                  <a:lnTo>
                    <a:pt x="48959" y="199619"/>
                  </a:lnTo>
                  <a:lnTo>
                    <a:pt x="53074" y="199628"/>
                  </a:lnTo>
                  <a:lnTo>
                    <a:pt x="54431" y="198572"/>
                  </a:lnTo>
                  <a:lnTo>
                    <a:pt x="55940" y="194575"/>
                  </a:lnTo>
                  <a:lnTo>
                    <a:pt x="58186" y="173318"/>
                  </a:lnTo>
                  <a:lnTo>
                    <a:pt x="76111" y="152180"/>
                  </a:lnTo>
                  <a:lnTo>
                    <a:pt x="84248" y="143969"/>
                  </a:lnTo>
                  <a:lnTo>
                    <a:pt x="90342" y="142923"/>
                  </a:lnTo>
                  <a:lnTo>
                    <a:pt x="127116" y="142483"/>
                  </a:lnTo>
                  <a:lnTo>
                    <a:pt x="133400" y="145305"/>
                  </a:lnTo>
                  <a:lnTo>
                    <a:pt x="165490" y="174640"/>
                  </a:lnTo>
                  <a:lnTo>
                    <a:pt x="168799" y="180764"/>
                  </a:lnTo>
                  <a:lnTo>
                    <a:pt x="171328" y="187014"/>
                  </a:lnTo>
                  <a:lnTo>
                    <a:pt x="175980" y="193319"/>
                  </a:lnTo>
                  <a:lnTo>
                    <a:pt x="181576" y="196826"/>
                  </a:lnTo>
                  <a:lnTo>
                    <a:pt x="184550" y="197762"/>
                  </a:lnTo>
                  <a:lnTo>
                    <a:pt x="186532" y="200502"/>
                  </a:lnTo>
                  <a:lnTo>
                    <a:pt x="189713" y="217287"/>
                  </a:lnTo>
                  <a:lnTo>
                    <a:pt x="190485" y="250409"/>
                  </a:lnTo>
                  <a:lnTo>
                    <a:pt x="187668" y="256772"/>
                  </a:lnTo>
                  <a:lnTo>
                    <a:pt x="152375" y="304233"/>
                  </a:lnTo>
                  <a:lnTo>
                    <a:pt x="140043" y="313881"/>
                  </a:lnTo>
                  <a:lnTo>
                    <a:pt x="96657" y="345682"/>
                  </a:lnTo>
                  <a:lnTo>
                    <a:pt x="49427" y="360069"/>
                  </a:lnTo>
                  <a:lnTo>
                    <a:pt x="25835" y="361427"/>
                  </a:lnTo>
                  <a:lnTo>
                    <a:pt x="19242" y="358678"/>
                  </a:lnTo>
                  <a:lnTo>
                    <a:pt x="1489" y="343948"/>
                  </a:lnTo>
                  <a:lnTo>
                    <a:pt x="440" y="337878"/>
                  </a:lnTo>
                  <a:lnTo>
                    <a:pt x="0" y="310355"/>
                  </a:lnTo>
                  <a:lnTo>
                    <a:pt x="1057" y="308372"/>
                  </a:lnTo>
                  <a:lnTo>
                    <a:pt x="2821" y="307051"/>
                  </a:lnTo>
                  <a:lnTo>
                    <a:pt x="9518" y="304410"/>
                  </a:lnTo>
                  <a:lnTo>
                    <a:pt x="9519" y="304409"/>
                  </a:lnTo>
                  <a:lnTo>
                    <a:pt x="9522" y="322100"/>
                  </a:lnTo>
                  <a:lnTo>
                    <a:pt x="10580" y="322552"/>
                  </a:lnTo>
                  <a:lnTo>
                    <a:pt x="19047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SMARTInkShape-589">
              <a:extLst>
                <a:ext uri="{FF2B5EF4-FFF2-40B4-BE49-F238E27FC236}">
                  <a16:creationId xmlns:a16="http://schemas.microsoft.com/office/drawing/2014/main" id="{2CC62109-BBAC-C46A-F92D-68B27E95830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10825" y="5124450"/>
              <a:ext cx="295276" cy="104776"/>
            </a:xfrm>
            <a:custGeom>
              <a:avLst/>
              <a:gdLst/>
              <a:ahLst/>
              <a:cxnLst/>
              <a:rect l="0" t="0" r="0" b="0"/>
              <a:pathLst>
                <a:path w="295276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99719"/>
                  </a:lnTo>
                  <a:lnTo>
                    <a:pt x="2824" y="94414"/>
                  </a:lnTo>
                  <a:lnTo>
                    <a:pt x="8202" y="87442"/>
                  </a:lnTo>
                  <a:lnTo>
                    <a:pt x="7584" y="85812"/>
                  </a:lnTo>
                  <a:lnTo>
                    <a:pt x="1208" y="77675"/>
                  </a:lnTo>
                  <a:lnTo>
                    <a:pt x="357" y="71581"/>
                  </a:lnTo>
                  <a:lnTo>
                    <a:pt x="1298" y="69946"/>
                  </a:lnTo>
                  <a:lnTo>
                    <a:pt x="2980" y="68855"/>
                  </a:lnTo>
                  <a:lnTo>
                    <a:pt x="5162" y="68128"/>
                  </a:lnTo>
                  <a:lnTo>
                    <a:pt x="6616" y="66586"/>
                  </a:lnTo>
                  <a:lnTo>
                    <a:pt x="9143" y="58601"/>
                  </a:lnTo>
                  <a:lnTo>
                    <a:pt x="12177" y="57795"/>
                  </a:lnTo>
                  <a:lnTo>
                    <a:pt x="17693" y="57277"/>
                  </a:lnTo>
                  <a:lnTo>
                    <a:pt x="18448" y="54384"/>
                  </a:lnTo>
                  <a:lnTo>
                    <a:pt x="18649" y="52131"/>
                  </a:lnTo>
                  <a:lnTo>
                    <a:pt x="19841" y="50629"/>
                  </a:lnTo>
                  <a:lnTo>
                    <a:pt x="28727" y="46830"/>
                  </a:lnTo>
                  <a:lnTo>
                    <a:pt x="36657" y="39458"/>
                  </a:lnTo>
                  <a:lnTo>
                    <a:pt x="46175" y="38219"/>
                  </a:lnTo>
                  <a:lnTo>
                    <a:pt x="52251" y="38135"/>
                  </a:lnTo>
                  <a:lnTo>
                    <a:pt x="53885" y="37066"/>
                  </a:lnTo>
                  <a:lnTo>
                    <a:pt x="54973" y="35293"/>
                  </a:lnTo>
                  <a:lnTo>
                    <a:pt x="55699" y="33054"/>
                  </a:lnTo>
                  <a:lnTo>
                    <a:pt x="57241" y="32619"/>
                  </a:lnTo>
                  <a:lnTo>
                    <a:pt x="61776" y="34958"/>
                  </a:lnTo>
                  <a:lnTo>
                    <a:pt x="63410" y="34947"/>
                  </a:lnTo>
                  <a:lnTo>
                    <a:pt x="64498" y="33881"/>
                  </a:lnTo>
                  <a:lnTo>
                    <a:pt x="65224" y="32113"/>
                  </a:lnTo>
                  <a:lnTo>
                    <a:pt x="66766" y="30933"/>
                  </a:lnTo>
                  <a:lnTo>
                    <a:pt x="71301" y="29623"/>
                  </a:lnTo>
                  <a:lnTo>
                    <a:pt x="117593" y="28575"/>
                  </a:lnTo>
                  <a:lnTo>
                    <a:pt x="161754" y="19225"/>
                  </a:lnTo>
                  <a:lnTo>
                    <a:pt x="184323" y="18014"/>
                  </a:lnTo>
                  <a:lnTo>
                    <a:pt x="202805" y="10852"/>
                  </a:lnTo>
                  <a:lnTo>
                    <a:pt x="247471" y="9541"/>
                  </a:lnTo>
                  <a:lnTo>
                    <a:pt x="293905" y="9525"/>
                  </a:lnTo>
                  <a:lnTo>
                    <a:pt x="294363" y="8467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782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90B4A-FCED-A6C4-FA1C-7BE1CFB5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 Narrow" panose="020B0606020202030204" pitchFamily="34" charset="0"/>
              </a:rPr>
              <a:t>Преобразование дробно-рациональных </a:t>
            </a:r>
            <a:br>
              <a:rPr lang="ru-RU" sz="3600" dirty="0">
                <a:latin typeface="Arial Narrow" panose="020B0606020202030204" pitchFamily="34" charset="0"/>
              </a:rPr>
            </a:br>
            <a:r>
              <a:rPr lang="ru-RU" sz="3600" dirty="0">
                <a:latin typeface="Arial Narrow" panose="020B0606020202030204" pitchFamily="34" charset="0"/>
              </a:rPr>
              <a:t>алгебраических выражений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CA305-13BE-AE8E-3566-9E50E3F84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Применить формулу или свойство;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Сгруппировать слагаемые;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Вынести общий множитель за скобки;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Добавить или вычесть одно и тоже слагаемое;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Приведение дробей к общему знаменателю;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Сокращение дробей.</a:t>
            </a:r>
          </a:p>
        </p:txBody>
      </p:sp>
    </p:spTree>
    <p:extLst>
      <p:ext uri="{BB962C8B-B14F-4D97-AF65-F5344CB8AC3E}">
        <p14:creationId xmlns:p14="http://schemas.microsoft.com/office/powerpoint/2010/main" val="3800570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286</Words>
  <Application>Microsoft Office PowerPoint</Application>
  <PresentationFormat>Широкоэкранный</PresentationFormat>
  <Paragraphs>42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Cambria Math</vt:lpstr>
      <vt:lpstr>Times New Roman</vt:lpstr>
      <vt:lpstr>Тема Office</vt:lpstr>
      <vt:lpstr>Преобразование алгебраических выражений  на экзамене по математике</vt:lpstr>
      <vt:lpstr>Преобразование целых алгебраических выражений</vt:lpstr>
      <vt:lpstr>Найти значение выражения (3х – 7)(3х + 7) – 9х² + 2х + 19 при х = 200 </vt:lpstr>
      <vt:lpstr>Разложить на множители 4а^4 + 1</vt:lpstr>
      <vt:lpstr>Найдите значение выражения x+ 5^(2x+1)∙25^(-x) при x = 7</vt:lpstr>
      <vt:lpstr>Найдите значение выражения</vt:lpstr>
      <vt:lpstr>Найдите значение выражения</vt:lpstr>
      <vt:lpstr>Найдите  〖tg〗^2 α, если 4〖sin〗^2 α+7〖cos〗^2 α=6</vt:lpstr>
      <vt:lpstr>Преобразование дробно-рациональных  алгебраических выражений</vt:lpstr>
      <vt:lpstr>Найдите значение выражения (а^27∙а^(-9))/а^19  при а = 0,04</vt:lpstr>
      <vt:lpstr>Найдите значение выражения (19xy-4ab-12xy+7ab)/(7axy+3a^2 b)   при x = 0,23; y = 0,24; a = 0,25; b = 0,26 </vt:lpstr>
      <vt:lpstr>Найдите значение выражения (13xy -17xz)/(13y-17z)   при х = 19,87; y = 18,76; z = 17,65</vt:lpstr>
      <vt:lpstr>Найдите значение выражения</vt:lpstr>
      <vt:lpstr>Найдите значение выражения (7a+3b)/(3a-b) , если a/(a+b)=3/4</vt:lpstr>
      <vt:lpstr>Найдите значение выражения (f(x-7))/(f(x-6)), если f(x)=5^x</vt:lpstr>
      <vt:lpstr>Найдите значение выражения  2sin4α/5cos2α   при   sin2α=0,2  </vt:lpstr>
      <vt:lpstr>Преобразование иррациональных алгебраических выражений</vt:lpstr>
      <vt:lpstr>Найдите значение выражения (5√x+4)/√x - (4√x)/x + 2x – 5 при x = 7</vt:lpstr>
      <vt:lpstr>Найдите значение выражения  (∛а √( 6&amp;а))/(а√а)  при а = 0,2</vt:lpstr>
      <vt:lpstr>Найдите значение выражения  b^(√7+7)/b^(√7+8)   при b = 0,2</vt:lpstr>
      <vt:lpstr>Найдите значение выражения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алгебраических выражений  на экзамене по математике</dc:title>
  <dc:creator>Елена Армеева</dc:creator>
  <cp:lastModifiedBy>Конференц-зал</cp:lastModifiedBy>
  <cp:revision>2</cp:revision>
  <dcterms:created xsi:type="dcterms:W3CDTF">2024-04-18T16:48:59Z</dcterms:created>
  <dcterms:modified xsi:type="dcterms:W3CDTF">2024-04-19T11:12:21Z</dcterms:modified>
</cp:coreProperties>
</file>