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BACF9F-84CB-47AC-BC6A-66A092020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01D6DA-ED5F-4AB4-BA8A-260EB97E1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AC6F66-1C8A-4E52-8829-F373E279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883C54-4C91-40D0-8F5D-CD42260E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07A669-483F-4737-9933-F231410D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3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926403-68DA-40BC-87D9-0E537E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90A6DA-D1FF-4D61-8FE9-E6DD620A9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EA7FE3-357D-43A0-8DB6-8B575AA7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B89240-C253-4037-B478-CC0105DA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D7F7B8-0031-44B7-AEDA-90B977A1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7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4CBDE8-AC45-4093-BE97-7DFCE7FAE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18AA4F9-EF34-4106-9CAD-343EB0AC6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49D90D-5790-4BD6-9256-5F6C9217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B207D2-E985-44F7-BFF9-FD8E79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5D3165-1DEA-4631-BF5C-2616A19A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3B1A8-4FB9-4097-AC86-83850C0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0576FA-2AD3-4130-9F04-7BB1DF906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5E0641-4BBE-43AE-A009-848CD21F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F176AE-C811-4B66-BF86-1BAB5B04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1E5DC7-57FA-46A5-9040-BD1AE9F5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3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24F9B-FC34-469F-8B39-C802DB36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101B60-7423-41EA-B272-F9184317A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6A2B59-C6DC-4739-AE9F-4AF2B3EB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69C940-D3E7-4139-9A1F-50D63326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4AA073-3E09-4584-A061-4362C55B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456DBF-6247-4910-A774-5061F623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05317C-DFFE-46C3-8590-DCBBC03B8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D8A73E-3CC1-4B31-B80D-0C3CBB1CC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A1BD90-B0C4-4FEA-8330-FA1C4151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D9E844-FE80-4BDE-9F48-AACD6C4F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991504-2F62-4324-9E0B-110DE585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9DE67-B27D-496F-9232-AD7ABA49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0FFF14-F6F8-4B0F-8384-24649E93D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F113CEB-E7C8-4D94-B2FD-A4CF218D4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9D9D37-212E-413B-B67E-0D7846C5D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4C1733D-CF13-4A27-94B2-6AFF6030B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76BF83-D834-4D84-A580-EB23F988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2E36D1A-FD3E-46A9-97A0-71877B59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65732B-4823-4C3F-A152-7FB3B796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7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1A6E70-0546-4BB3-AD71-8F6B23BB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167B88-2390-4A91-AB4A-BA6F5805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D84772-138A-42BD-BF2D-4632B9F5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9C9A8EC-CAF6-4030-9B21-357D5D49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8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868E33-3CF2-42CD-AF10-4A90E0C9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94EF4F6-08A9-4EE1-9446-718549B9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D438A45-057A-463B-8E21-3554AD6F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5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DA09B9-CE35-4E14-8FA8-84286358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91BBD3-0FAB-4BA0-AFD4-4193F7EBE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2BEA99-85E4-4F3B-8912-FC30CE9AC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72FB5E-D8B9-4135-BDB0-5A99A707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CFF995-22C3-41D5-BD84-11F008F4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63AF13-A6A0-4714-B95C-37EC1716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5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0E9FD-061A-4C2A-BCEE-D0600FED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358A54-20FD-4FFB-86CB-50BEFA67F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0D1CF6-DAC8-46ED-8618-176ED2732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489F6B-6E5F-409E-ACC1-5229957F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603726-4487-4EE3-9A3D-082D0A0F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F0345F-6AE8-47D1-A798-8344164A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3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AF116-A06A-4106-8A5E-424F331B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3FAB03-51FE-4743-BAC6-6E34B7EC2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36F79F-2396-42FA-AB8C-2D9D57610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E7812-5588-49B9-AF37-967335CBED7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D79C0E-22E4-4B68-B30F-73B69193D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F4665C-78E6-43D8-B8A3-374755049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E49A-FFBA-4928-BD62-B89B3AEC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F8F6E6-8E44-4FD7-9F95-A1EDD91D8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Депрессия. Способы преодоления.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F947BD-3672-461B-BB2B-21EC3DD3D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 материалам книги Саши </a:t>
            </a:r>
            <a:r>
              <a:rPr lang="ru-RU" dirty="0" err="1"/>
              <a:t>Скочиленко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vk.me/c619225/v619225901/1564e/-O1F49trVas.jpg">
            <a:extLst>
              <a:ext uri="{FF2B5EF4-FFF2-40B4-BE49-F238E27FC236}">
                <a16:creationId xmlns:a16="http://schemas.microsoft.com/office/drawing/2014/main" xmlns="" id="{54C8DB3B-71B0-4B3E-98F4-188FA6A1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74" y="307433"/>
            <a:ext cx="6931715" cy="62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vk.me/c619225/v619225901/15657/sN24DYYb8zA.jpg">
            <a:extLst>
              <a:ext uri="{FF2B5EF4-FFF2-40B4-BE49-F238E27FC236}">
                <a16:creationId xmlns:a16="http://schemas.microsoft.com/office/drawing/2014/main" xmlns="" id="{7C955082-F44C-4EAB-A4B2-670B96DE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11947"/>
            <a:ext cx="7143750" cy="64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vk.me/c619225/v619225901/15660/xo7JnxVOB9w.jpg">
            <a:extLst>
              <a:ext uri="{FF2B5EF4-FFF2-40B4-BE49-F238E27FC236}">
                <a16:creationId xmlns:a16="http://schemas.microsoft.com/office/drawing/2014/main" xmlns="" id="{F6B02C52-B1E6-406E-AEC8-B3CF34FC8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61" y="385015"/>
            <a:ext cx="6759437" cy="60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p.vk.me/c619225/v619225901/15669/wp8v3hyBXwU.jpg">
            <a:extLst>
              <a:ext uri="{FF2B5EF4-FFF2-40B4-BE49-F238E27FC236}">
                <a16:creationId xmlns:a16="http://schemas.microsoft.com/office/drawing/2014/main" xmlns="" id="{E61D67EA-D9F9-4E67-97CA-CF781292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2" y="30015"/>
            <a:ext cx="7581072" cy="68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p.vk.me/c619225/v619225901/15672/QM3Y4gP58zo.jpg">
            <a:extLst>
              <a:ext uri="{FF2B5EF4-FFF2-40B4-BE49-F238E27FC236}">
                <a16:creationId xmlns:a16="http://schemas.microsoft.com/office/drawing/2014/main" xmlns="" id="{E01AC6E3-E217-4201-805B-94A9FEB1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-125150"/>
            <a:ext cx="7753350" cy="69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p.vk.me/c619225/v619225901/1567b/F6JU35Wus4M.jpg">
            <a:extLst>
              <a:ext uri="{FF2B5EF4-FFF2-40B4-BE49-F238E27FC236}">
                <a16:creationId xmlns:a16="http://schemas.microsoft.com/office/drawing/2014/main" xmlns="" id="{3E9A7005-022C-47CC-A88B-056BE240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7" y="0"/>
            <a:ext cx="7422046" cy="66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vk.me/c619225/v619225901/15684/w8OhuJVPihg.jpg">
            <a:extLst>
              <a:ext uri="{FF2B5EF4-FFF2-40B4-BE49-F238E27FC236}">
                <a16:creationId xmlns:a16="http://schemas.microsoft.com/office/drawing/2014/main" xmlns="" id="{170DADA1-47B3-4A12-A901-753779AC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0" y="109329"/>
            <a:ext cx="7382290" cy="66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vk.me/c619225/v619225901/1568d/kvmOa71SRfk.jpg">
            <a:extLst>
              <a:ext uri="{FF2B5EF4-FFF2-40B4-BE49-F238E27FC236}">
                <a16:creationId xmlns:a16="http://schemas.microsoft.com/office/drawing/2014/main" xmlns="" id="{DBA1582C-4FA3-4661-9075-4F7EEE31D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99" y="-68543"/>
            <a:ext cx="7766602" cy="699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p.vk.me/c619225/v619225901/15696/1lXCL69sB6Q.jpg">
            <a:extLst>
              <a:ext uri="{FF2B5EF4-FFF2-40B4-BE49-F238E27FC236}">
                <a16:creationId xmlns:a16="http://schemas.microsoft.com/office/drawing/2014/main" xmlns="" id="{256FD43F-2525-47BD-ACBA-E882BA1B20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06" y="0"/>
            <a:ext cx="7636988" cy="68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619225/v619225901/1569f/2OV2iNerTdg.jpg">
            <a:extLst>
              <a:ext uri="{FF2B5EF4-FFF2-40B4-BE49-F238E27FC236}">
                <a16:creationId xmlns:a16="http://schemas.microsoft.com/office/drawing/2014/main" xmlns="" id="{5267B01B-D52E-4DF3-86F5-CFCC872C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03" y="0"/>
            <a:ext cx="7408793" cy="66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19225/v619225901/15606/MGNP95Y1U84.jpg">
            <a:extLst>
              <a:ext uri="{FF2B5EF4-FFF2-40B4-BE49-F238E27FC236}">
                <a16:creationId xmlns:a16="http://schemas.microsoft.com/office/drawing/2014/main" xmlns="" id="{7BD36D77-DD77-4334-B64E-5201619EAB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-30233"/>
            <a:ext cx="7818782" cy="70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vk.me/c619225/v619225901/156a8/N5QXpTZMujY.jpg">
            <a:extLst>
              <a:ext uri="{FF2B5EF4-FFF2-40B4-BE49-F238E27FC236}">
                <a16:creationId xmlns:a16="http://schemas.microsoft.com/office/drawing/2014/main" xmlns="" id="{1766E253-0FAF-41B9-B57F-CC3CBCBD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38" y="0"/>
            <a:ext cx="7289524" cy="6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.vk.me/c619225/v619225901/156b1/-lC87AhzvOE.jpg">
            <a:extLst>
              <a:ext uri="{FF2B5EF4-FFF2-40B4-BE49-F238E27FC236}">
                <a16:creationId xmlns:a16="http://schemas.microsoft.com/office/drawing/2014/main" xmlns="" id="{03CE9108-E434-49ED-B5F5-A50753B6E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49208"/>
            <a:ext cx="6838950" cy="61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vk.me/c619225/v619225901/156ba/cyc_E-cj9Gs.jpg">
            <a:extLst>
              <a:ext uri="{FF2B5EF4-FFF2-40B4-BE49-F238E27FC236}">
                <a16:creationId xmlns:a16="http://schemas.microsoft.com/office/drawing/2014/main" xmlns="" id="{35F55453-1E71-400F-BA80-E0E49B3D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09" y="367112"/>
            <a:ext cx="6799193" cy="612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vk.me/c619225/v619225901/156c3/Yz-IimkhjcY.jpg">
            <a:extLst>
              <a:ext uri="{FF2B5EF4-FFF2-40B4-BE49-F238E27FC236}">
                <a16:creationId xmlns:a16="http://schemas.microsoft.com/office/drawing/2014/main" xmlns="" id="{C1186B14-5CF0-40FD-BB90-29BC4F73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7" y="408886"/>
            <a:ext cx="6706428" cy="60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19225/v619225901/156cc/X0pXGBRF4wU.jpg">
            <a:extLst>
              <a:ext uri="{FF2B5EF4-FFF2-40B4-BE49-F238E27FC236}">
                <a16:creationId xmlns:a16="http://schemas.microsoft.com/office/drawing/2014/main" xmlns="" id="{A90F7971-3E20-41E5-9C5F-57108DAC6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44" y="408886"/>
            <a:ext cx="6706428" cy="60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vk.me/c619225/v619225901/156d5/WvFZVIPluHY.jpg">
            <a:extLst>
              <a:ext uri="{FF2B5EF4-FFF2-40B4-BE49-F238E27FC236}">
                <a16:creationId xmlns:a16="http://schemas.microsoft.com/office/drawing/2014/main" xmlns="" id="{FF6232A6-4EFC-47E5-9545-013684135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32" y="213286"/>
            <a:ext cx="7991889" cy="71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vk.me/c619225/v619225901/156de/6JOboQgWmj8.jpg">
            <a:extLst>
              <a:ext uri="{FF2B5EF4-FFF2-40B4-BE49-F238E27FC236}">
                <a16:creationId xmlns:a16="http://schemas.microsoft.com/office/drawing/2014/main" xmlns="" id="{7B157506-4510-4589-8146-279102D4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82" y="0"/>
            <a:ext cx="7832863" cy="70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p.vk.me/c619225/v619225901/156f0/mcxziw7Hkh8.jpg">
            <a:extLst>
              <a:ext uri="{FF2B5EF4-FFF2-40B4-BE49-F238E27FC236}">
                <a16:creationId xmlns:a16="http://schemas.microsoft.com/office/drawing/2014/main" xmlns="" id="{FD5C4802-B298-4763-AAA3-5E99ABD9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3" y="-102705"/>
            <a:ext cx="7567820" cy="68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p.vk.me/c619225/v619225901/156f9/3inTRVa75pk.jpg">
            <a:extLst>
              <a:ext uri="{FF2B5EF4-FFF2-40B4-BE49-F238E27FC236}">
                <a16:creationId xmlns:a16="http://schemas.microsoft.com/office/drawing/2014/main" xmlns="" id="{866C0AEA-2C0D-4159-8B78-BBF54067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99" y="411958"/>
            <a:ext cx="7157002" cy="64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p.vk.me/c619225/v619225901/15702/rMtcDTGaJRE.jpg">
            <a:extLst>
              <a:ext uri="{FF2B5EF4-FFF2-40B4-BE49-F238E27FC236}">
                <a16:creationId xmlns:a16="http://schemas.microsoft.com/office/drawing/2014/main" xmlns="" id="{1CE0BC86-2EB4-4CE4-97CF-FF5D64B9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03" y="185180"/>
            <a:ext cx="7408793" cy="66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19225/v619225901/1560f/sW1RAmjKEh4.jpg">
            <a:extLst>
              <a:ext uri="{FF2B5EF4-FFF2-40B4-BE49-F238E27FC236}">
                <a16:creationId xmlns:a16="http://schemas.microsoft.com/office/drawing/2014/main" xmlns="" id="{5E9D3779-950D-42C0-94A7-E51873510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3" y="63202"/>
            <a:ext cx="7544223" cy="67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p.vk.me/c619225/v619225901/1570b/qjcr9a81U98.jpg">
            <a:extLst>
              <a:ext uri="{FF2B5EF4-FFF2-40B4-BE49-F238E27FC236}">
                <a16:creationId xmlns:a16="http://schemas.microsoft.com/office/drawing/2014/main" xmlns="" id="{B5BEF79A-A31D-4250-8076-1372144E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77" y="223882"/>
            <a:ext cx="7117246" cy="64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p.vk.me/c619225/v619225901/15714/NdCC2rclMGU.jpg">
            <a:extLst>
              <a:ext uri="{FF2B5EF4-FFF2-40B4-BE49-F238E27FC236}">
                <a16:creationId xmlns:a16="http://schemas.microsoft.com/office/drawing/2014/main" xmlns="" id="{FAD5A62E-0D41-48F8-96D5-3369CFA0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03" y="367112"/>
            <a:ext cx="6799193" cy="612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p.vk.me/c619225/v619225901/1571d/ROzRyPRm82k.jpg">
            <a:extLst>
              <a:ext uri="{FF2B5EF4-FFF2-40B4-BE49-F238E27FC236}">
                <a16:creationId xmlns:a16="http://schemas.microsoft.com/office/drawing/2014/main" xmlns="" id="{4E78098D-36AA-49D5-B4AE-83B36F0F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4" y="217915"/>
            <a:ext cx="7130498" cy="64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619225/v619225901/15618/zG8_Uo1En1M.jpg">
            <a:extLst>
              <a:ext uri="{FF2B5EF4-FFF2-40B4-BE49-F238E27FC236}">
                <a16:creationId xmlns:a16="http://schemas.microsoft.com/office/drawing/2014/main" xmlns="" id="{F212E0B0-A94B-49BD-BEB8-3CD6EEA2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53" y="241851"/>
            <a:ext cx="7501559" cy="67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19225/v619225901/15621/P9xRACj_mxU.jpg">
            <a:extLst>
              <a:ext uri="{FF2B5EF4-FFF2-40B4-BE49-F238E27FC236}">
                <a16:creationId xmlns:a16="http://schemas.microsoft.com/office/drawing/2014/main" xmlns="" id="{346AD569-DF9C-4323-952B-426DE5B6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32" y="-199650"/>
            <a:ext cx="8057736" cy="7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vk.me/c619225/v619225901/1562a/xPHVsigwp9c.jpg">
            <a:extLst>
              <a:ext uri="{FF2B5EF4-FFF2-40B4-BE49-F238E27FC236}">
                <a16:creationId xmlns:a16="http://schemas.microsoft.com/office/drawing/2014/main" xmlns="" id="{0D75CB25-8914-4C44-8C42-7EC097046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46" y="109330"/>
            <a:ext cx="7793107" cy="70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vk.me/c619225/v619225901/15633/ZBt4jxwFCLU.jpg">
            <a:extLst>
              <a:ext uri="{FF2B5EF4-FFF2-40B4-BE49-F238E27FC236}">
                <a16:creationId xmlns:a16="http://schemas.microsoft.com/office/drawing/2014/main" xmlns="" id="{91534D69-4E2C-468B-88D1-9C2407A9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39" y="176140"/>
            <a:ext cx="7223263" cy="65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vk.me/c619225/v619225901/1563c/H-xW55xZaB4.jpg">
            <a:extLst>
              <a:ext uri="{FF2B5EF4-FFF2-40B4-BE49-F238E27FC236}">
                <a16:creationId xmlns:a16="http://schemas.microsoft.com/office/drawing/2014/main" xmlns="" id="{0A2E6D13-7E5A-43E9-AF42-3380B5C5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4" y="308112"/>
            <a:ext cx="7514811" cy="67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vk.me/c619225/v619225901/15645/_UD1W8efdIE.jpg">
            <a:extLst>
              <a:ext uri="{FF2B5EF4-FFF2-40B4-BE49-F238E27FC236}">
                <a16:creationId xmlns:a16="http://schemas.microsoft.com/office/drawing/2014/main" xmlns="" id="{78A3825B-A410-43A8-B99D-78686062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408886"/>
            <a:ext cx="6706428" cy="60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10</Words>
  <Application>Microsoft Office PowerPoint</Application>
  <PresentationFormat>Произвольный</PresentationFormat>
  <Paragraphs>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Депрессия. Способы преодоления.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Nizovtsev</dc:creator>
  <cp:lastModifiedBy>Конференц-зал</cp:lastModifiedBy>
  <cp:revision>4</cp:revision>
  <dcterms:created xsi:type="dcterms:W3CDTF">2019-03-20T16:53:45Z</dcterms:created>
  <dcterms:modified xsi:type="dcterms:W3CDTF">2019-03-21T11:57:02Z</dcterms:modified>
</cp:coreProperties>
</file>